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89" r:id="rId2"/>
    <p:sldId id="688" r:id="rId3"/>
    <p:sldId id="605" r:id="rId4"/>
    <p:sldId id="572" r:id="rId5"/>
    <p:sldId id="538" r:id="rId6"/>
    <p:sldId id="535" r:id="rId7"/>
    <p:sldId id="539" r:id="rId8"/>
    <p:sldId id="541" r:id="rId9"/>
    <p:sldId id="545" r:id="rId10"/>
    <p:sldId id="683" r:id="rId11"/>
    <p:sldId id="684" r:id="rId12"/>
    <p:sldId id="685" r:id="rId13"/>
    <p:sldId id="686" r:id="rId14"/>
    <p:sldId id="687" r:id="rId15"/>
    <p:sldId id="690" r:id="rId16"/>
    <p:sldId id="636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C66"/>
    <a:srgbClr val="FF7F00"/>
    <a:srgbClr val="FF0000"/>
    <a:srgbClr val="33FF33"/>
    <a:srgbClr val="FF00FF"/>
    <a:srgbClr val="FF3300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8965" autoAdjust="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9BC2760-554C-4F7D-8E5A-AB39F7749B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3267B41-CDE0-4005-BC38-B6F41CCB3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F52A180-6A4C-461A-B426-8910C09DA8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CCAAE89-105C-473B-A458-E74651505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4C12970-46B6-4F23-98F0-330595D74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03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2:54:43.4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12232 8783 8063,'-12'0'1220,"6"0"-732,1 0-58,0 0 853,4 0-1072,6 0 1,2 0-1,8 0 1,-2-2 22,-1-1 0,-1 1 115,0-2-283,1 3 1,-5 1 0,1-1 157,1-3 0,1 3-259,2-3 0,-1 3 68,0 1 1,1 0-133,-1 0 90,1 0 1,-5 0 0,1 0-17,1 0 1,1 0 59,1 0 1,-3 0 69,0 0-21,-1 0-34,5 0 0,-1 0 15,0 0 1,1 0-26,-1 0 1,-3 0 4,-1 0 1,1 0 43,4 0-93,-6 0 0,4 0 0,-2 0-9,2 0 49,1 0 1,1 0-3,-1 0 0,0-1 16,1-3-10,-6 2 0,4-3 25,-2 5 1,2 0-6,2 0 0,-5 0 42,1 0-15,-1 0-10,5 0 1,-1 0-4,1 0 0,-1 0 1,1 0 0,-1-1 26,0-3-36,1 3-48,-1-4 0,1 5 0,-1 0-7,0 0 5,6 0 1,-3 0 24,5 0 1,-5 0 48,1 0 0,-2 0-60,-2 0 0,1 0 3,-1 0 1,2 0 11,2 0 0,-2 0 0,2 0 1,-2 0 24,-2 0-45,0 0 1,1 0 0,-1 0-8,1 0 0,-1 0-14,1 0 1,-1 0-3,0 0 33,1 0-46,-1 0 1,1 0-1,-1 0 13,1 0 0,-5 0-10,1 0 0,-1 0 12,5 0 0,-5 0-7,1 0-2,0 5 1,3-4 0,0 3 1,1-3 1,-1-1-66,1 0 0,-1 0 65,1 0 1,-1 4-1,0 0 0,2 0 15,2-4 0,-2 0 2,2 0 1,-2 1-14,-2 3 1,5-3 1,-1 3 1,1-3-3,0-1 1,-4 0 1,3 0 1,-2 0 37,-1 0 0,-1 0-37,0 0 0,1 0 14,-1 0 1,1 1-7,-1 3 0,1-2 5,-1 1 0,0-1 11,1-2 0,-1 0 6,1 0 0,-1 0 21,0 0 1,1 0-16,-1 0-33,1 0 0,-1 0 1,1 0 15,-1 0 0,4 0 10,0 0 1,1 0-26,-5 0 1,4 0-11,1 0 0,3 0-6,-4 0 1,4 0-14,-4 0 1,4 0 31,-4 0 1,4 0 2,-3 0 1,3 0 6,-4 0 1,1 0 22,0 0 1,-4 0 9,3 0 1,-2 0-23,-1 0 1,-1 0 6,0 0 1,1 0-9,-1 0 1,5 0-1,-1 0 0,0 0-42,-4 0 1,1 0 0,-1 0 1,4 0-95,1 0 0,0 0 106,-1 0 1,-1 0-15,5 0 1,-3 0 3,3 0 0,-4 0-6,4 0 0,-1 0-15,1 0 1,1 0 1,-5 0 0,4 0 27,-3 0 1,3 0 8,-4 0 1,1 0-60,0 0 0,-4 0 39,3 0 1,-2 0-22,-1 0 0,-1 0 21,0 0 1,1 0 2,-1 0 0,4 0 5,1 0 0,-1 0 3,-4 0 1,2 0 11,2 0 1,-2 0-19,2 0 1,-1 0-14,1 0 0,-2 0 15,2 0 1,2 0-25,-2 0 0,4 0 21,-4 0 1,2 0-4,-2 0 0,-2-4-4,2 0 0,1 0 0,0 4 0,-1 0 21,-4 0 0,1 0 6,-1 0 1,1 0 89,-1 0-101,0 0 1,1-4-10,-1 1 1,1-1 5,-1 4 1,-3 0-3,-1 0 1,1 0 1,3 0 1,1 0-3,-1 0 0,1 0 6,-1 0 1,-2 0-4,2 0 0,-2-4 4,6 0 1,-2 0 27,-1 4 0,-1 0 4,0 0 0,1 0-33,-1 0 1,2 0-9,2 0 0,-2 0-3,2 0 1,-2 0-4,-2 0 1,1 0 0,-1 0 0,0 0 7,1 0 1,-1 0 40,1 0 1,-1 0-30,1 0 1,0 4 4,3 0 0,-6 0-19,3-4 0,-3 0 3,2 0 1,0 0 0,1 0 0,-1 0 1,1 0 10,-1 0 1,-3 0-4,-1 0 0,1 0-19,3 0 1,-3 0 14,0 0 1,-1 0 51,5 0-54,-1 0 0,1 0 1,-1 0 0,0 0-2,1 0-2,-1 5 0,1-4-2,-1 3-3,0-3 19,1-1 29,-1 0 1,-1 1 47,-2 3-41,2-2 1,-7 3 91,4-5 0,-3 0 8,4 0 30,-6 0 0,5 0 56,-4 0-76,-1 0-191,3 0 33,0 0-260,-4 0-580,4 0-1240,-5 0 1,-5-2 2080,-2-1 0,-9-9 0,-1-6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2:54:43.4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15190 10758 7948,'-29'-17'0,"2"-4"0,8 6 554,4 1 1,7 5-239,4 2 0,3-1-165,1-3 1,0-2-19,0-2 0,0 1-168,0-5 1,4 5 248,0-1 0,1-3 108,-2-1 1,0 1-205,5-1 1,-5 4 9,5-4 1,0 0-14,3-4 1,-3 0 33,-1 0 0,1 0 14,3 0 0,1 3 9,-1-3 1,1 7-14,-1-7 0,0 4-60,1 0 0,-1-3-9,1 3 0,3-1 1,0 1 1,2-3-86,-2 3 1,3 2-31,4-2 1,0 1 25,-3-1 0,3-3 30,-3 3 1,2 1-4,2-1 0,-1 2-102,-3-2 0,1-2 137,-5 6 0,4-5-1,-3 1 1,0-2 17,-1 2 1,-1-1-35,5 5 0,0-5 6,4 0 0,0 4-24,0 1 0,0-2 4,-1 2 0,6-1 6,3 0 0,-2 4-10,1-4 0,-3 0-43,4 1 1,-2-2-12,1 2 0,-2 2-10,-5-2 1,0-1 52,0 0 0,0 1 32,-1 4 0,1-1 15,0 1 1,1-4 12,3-1 0,1 1-36,2 4 1,2-1 4,-5 1 1,3 3-16,-3 1 0,3-1-2,-3-3 1,-1 0 38,-3 4 1,-1-3-20,-3 2 0,6-2 70,-2-2 0,2 5-73,-2-1 1,5 1 84,3-5 1,2 1-9,1-1 0,0 5 11,0-1 0,2 1 62,2-5 0,-2 1 160,2-1 0,-3 1-114,-1-1 0,6 5 86,2-1 0,3 1-327,5-5 0,-2 5-121,5-1 1,-4 2 45,0-2 0,1-2 1,-5 2 0,3 2-25,-6-2 1,4 4 140,4-3 0,4 3-3,3-4 1,2 5-71,-10-5 1,1 5 48,-5 0 0,2-2 25,3 1 0,-2 0 13,5 4 1,0 0-37,5 0 0,-4 0 37,-4 0 0,-1 1-5,-7 3 0,0-1-56,4 4 1,1 0-10,6 0 0,1 2-46,-4-5 1,-1 3 68,-3-3 0,2 4-44,-2-4 1,1 3 36,-9-3 1,9 4 36,-1-4 1,6 4-51,-3 0 0,1-2 0,-5 2 0,-4 0-7,-3 3 1,1 0-51,-1 1 0,2-1 75,-2 1 0,2-1-8,6 1 0,0-1-40,-1 0 1,-4 1 30,-3-1 1,-1 1-15,1-1 0,-6 0 26,2 1 0,-2-1 1,2 1 1,5 3 25,3 0 0,-2 0 3,-2-3 0,-3 1-34,-1 2 0,1-1 186,-1 5 0,-5-5-138,-2 1 0,-2-1 27,2 1 0,-2-1-113,6 5 0,-1-5 37,4 1 1,1-2-6,-1-2 0,1 1-52,3-1 1,-3 1-20,-1-1 1,0 1 94,-3-1 0,-3 0-35,-2 1 1,0 3 0,0 0 1,-2 0-1,3-3 1,-2 3 52,2 0 0,1 4-61,2-3 0,3 4-3,-2-1 1,-2-1 18,2 1 1,-6-4-10,2 4 0,-3-5-7,-1 1 0,1-1 10,2 1 0,-5-2 3,1 2 1,0 2-3,5-2 1,-2 0 32,6-3 1,-5 3-18,5 0 1,-5 2 2,5-2 0,-5-1-27,5 5 1,-6-5-4,2 1 0,-4 2 11,-4-2 0,2 4 4,-2-4 1,-2 2-9,-2-2 0,-2-3 8,-2 4 0,2-4 59,2 0 0,-6-1-24,2 1 1,-2-5 12,3 1 0,-2-4-38,-3 3 10,4-4-18,-5 2 1,2-5 47,-1 0-195,-4 5 165,2-4-344,-5 4 144,5-5 73,-4 0 87,4 0 822,-5 0-774,-5 0-51,4 0 79,-4 0-20,5 0 1,-1-4 3,-3 1-12,2-1 1,-4 3-53,2-3 0,2 3 56,-6-3-101,1-3 0,-5 5 78,1-6 1,-1 4-139,1-3 1,-2 4 91,-2-1 0,2-1 35,-2 2 0,-3-5 6,-1 4 1,1-5 97,-1 2 0,0 0-79,-3 0 1,-1 3 90,0-4 0,0 4 76,0-3 0,0 3-77,0-4 0,1 6-55,-1-2 1,4-1-45,0 1 0,1 0-8,-1 4 1,-3 0 37,3 0 1,3 0-2,1 0 0,2 0-42,1 0 1,5 0 47,-1 0-202,6 0 175,-8 0-33,8 0 17,-3 0-26,5 0-144,5 0 90,-3 0-207,3 0-232,-5 0 543,5 0 7,-4 5 0,5-2-17,-2 5 0,-3-5 5,3 5 1,3-4-12,0 3 0,0-3 1,0 4 1,1 0 19,3 3 1,2-3-26,2-1 0,-1 1 24,5 3 1,-4 1-23,4-1 1,0-3 1,4-1 0,0 1 25,0 3 0,0-1 3,0-2 0,-1 2-33,1-2 1,-4-2 0,0 2 1,-1-6-117,1 2 1,1 1 73,-4-1 0,0 0-88,-1-4 0,-1 1 40,5 3 0,-5-3 25,2 3 0,-4-3 34,0-1 0,-5 0-45,1 0 117,0 0 251,-2 0 187,4 0-165,-9 0 11,4 0 478,-5 0 1,0-5-1470,0-2 0,0-15-733,0-8 0,0-12 568,0-15 1,0 20 0,0-1-623,0-12 1,0-3 0,0-4 0,0-3 1087,0 14 1,0-1-1,0-1 363,2 1 0,0-1 0,-1 0 0,0-2 0,-1 0 0,1 0 0,0 0 0,0-1 0</inkml:trace>
  <inkml:trace contextRef="#ctx0" brushRef="#br0" timeOffset="1">22099 9559 7715,'-11'0'163,"3"-4"143,1 1 1,3-1 37,-4 4 1,6-1 656,-2-3-19,3 2-264,1-3 708,0 5 1,3 2-1148,1 1 1,0 4 41,-4 4 1,0 6-242,0 2 0,0 4-177,0 3 1,0 9-985,0 6 0,0 5 568,0 4 1,0 2-1604,0 5 0,1-1 2116,3-3 0,3 3 0,4-4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8:07:20.65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8988 9342 8295,'-4'-7'44,"1"-1"0,-1 4 1028,4-3 0,0 3 96,0-4-852,0 6 0,0-2-2,0 8 1,0 2-59,0 5 0,0-2-125,0 3 0,-1-3 44,-3 6 0,2-2 31,-1-2 1,0 4 2,-1 0 0,2 1-171,-6-5 0,6 0 40,-2 1 0,-1 3 44,1 0 1,-1 1-6,1-5 0,3-3 33,-3-1 0,1 1-174,0 3 138,1-4-123,-3 3 68,5-9-275,0 4-159,0-5 318,0-5 0,5 2-8,3-4 0,1-1 0,0-3-29,-2-1 1,1 1-9,3 0 1,1-5 10,-1 1 1,-3 0 36,-1 3 20,1 1 0,3 0 0,1-1 22,-1 1 0,1-1 14,-1 1 1,-3 0-7,-1-1 0,1 2 38,3 2-67,-4-2 15,3 9 0,-8-8-137,6 5 131,-5 0 23,2 4-3,0 6 1,-4 0-4,3 5 0,-3 4-22,-1 1 0,0 0 0,0-2-61,0 1 70,0 1 1,-1-5 114,-3 0 1,3 1-45,-3-1 1,3 1 135,1-1 1,0-3-100,0-1 0,0-3 115,0 4 23,0-6-20,0 3 1,1-5 107,3 0 1,-2-5-26,6-2-331,0-8 1,-1 1 30,1-5 0,-2-1 1,3-2-32,-1-1 0,-1 0-259,5 0 176,-6 5 1,4-2 0,-4 4-172,1-2 257,3 4 0,-5-6-31,3 4 1,2 2-83,-3 7 167,-1-3-310,4 8 159,-9-3 1,4 10 99,-5 3 1,0 7-1,0 4 10,0 3 0,0-3 8,0 0-36,0 0 1,-4 2 168,0-2 0,1-2-101,3-6 0,0 1 147,0-1-23,0 1 0,0-5 562,0 1-561,0-6 0,5 2 0,2-8 153,3-3 528,2-3 0,1-2 1,0 0-146,3-4 1,3-1-325,-4-6-159,0 5 0,-3-4-200,-1 3 1,4 2-49,1-2 1,-1 3-21,-4-3 1,-3 5-723,-1-1-1222,1 2-836,-2 2 1144,-1 5 1009,-5 1 1,0 6 220,0 3 1,0-2 423,0 6 1,0-1 0,0 5-44,0-1 61,0-4 0,0 3 33,0-3 0,0 3 887,0 2 17,0-1 1,0 1 132,0-1-437,0 1 1,4-1-352,0 0 1,4-3-833,-5 0 91,6-6 0,-6 5-309,4-4 1,-3-1 0,4 3-1251,1 0 1195,-4 1 0,4 6-799,-5-1 1662,-1 0 0,-3 1 0,0-1 0,0 6 0,0 0 0</inkml:trace>
  <inkml:trace contextRef="#ctx0" brushRef="#br0" timeOffset="1">8943 9902 10162,'0'18'1188,"0"8"1,-2 0-1,0 14-51,-2 10-1080,0 2 0,2-17 0,0 2-282,0-1 0,1 0 0,-2-1 0,2-1-245,0 1 0,2-1 1,-1 21-1,0-3 231,0-7-861,0-11 549,0-6 551,0-10 0,5-7 0,1-6 0</inkml:trace>
  <inkml:trace contextRef="#ctx0" brushRef="#br0" timeOffset="2">9205 9696 8249,'-4'12'842,"1"-1"1,-1 2-250,4 2 0,1-2-602,3 2 0,-2-2 34,6-2 1,-5 1-670,0-1 1,2-3 308,-1-1 0,4-3-561,-4 4 0,1-6 896,-1 2 0,2-3 0,5-1 0</inkml:trace>
  <inkml:trace contextRef="#ctx0" brushRef="#br0" timeOffset="3">9536 9422 8295,'0'-7'-459,"0"-1"-53,0 5 2997,0-2-999,0 5-1214,5 0 0,2 0-289,4 0 0,1 5-464,-1 3 0,1 2-880,-1 2 1,0-2 219,1-3 1141,-1 4 0,1 0 0,-1 7 0</inkml:trace>
  <inkml:trace contextRef="#ctx0" brushRef="#br0" timeOffset="4">9399 9856 8295,'0'-11'0,"2"3"-264,1 1 1,0 0 337,5 0 1,-5-2 543,5 5 1,-4-4-95,3 4 1,1-1-202,3 2 0,5 0 60,-1-5 0,1 6-95,0-2 0,-4-1-62,4 1 1,0 0 29,-1 4 1,1-1 160,-5-3 0,0 3-150,1-3 1,-5 3-1,1 1 1,-4 0 219,3 0 25,-4 0-259,7 0 237,-9 0-510,4 0 122,-5 5-114,6-4 1,-5 6 0,3-4 17,-3-1 0,-1 4-89,0-2 212,0-3-234,0 9 229,0-8-200,0 8 0,0-8 164,0 6-147,5-6 83,-4 9 0,4-9 12,-5 6-7,0-6 1,0 5 20,0-4 30,0-1 1,0 4-11,0-2-102,0-3 110,0 9-166,0-8 56,0 8 1,0-8-12,0 6 0,4-4 44,0 3-24,0-4-143,-4 7 127,0-4 64,0 6-60,0-1 71,0 1 0,0-1-71,0 0 0,0-3 2,0 0 1,0-1-83,0 5 0,0-1 98,0 1 0,4 0-95,-1 3 1,1-1 70,-4 5 1,0 0 23,0 4 0,1 5 44,3 3 0,-2 2 6,1 1 1,0 0 17,1 0 1,-3-1 153,3-2 0,-2-2 6,2-2 0,-3-4-113,3-1 1,-3-4-79,-1-6 1,0-1 53,0 0 1,0-3-72,0 0 148,0-6-353,0 3 0,-1-5-243,-3 0 0,-2 0-299,-5 0 0,-1-5-787,1-2 1,-6-4 691,-2 0 1,-2-5-414,-2-3 0,-1-3 568,-3-1 1,2 4 683,-6 0 0,1 0 0,-5-4 0</inkml:trace>
  <inkml:trace contextRef="#ctx0" brushRef="#br0" timeOffset="5">9251 9993 8295,'-6'0'1483,"-1"2"-287,3 1 1,3 4-526,-3 4 0,3 6 250,1 2 0,0 3-290,0 5 0,0 2-138,0 6 1,0-1-372,0 0 0,0-5-243,0-2 0,0-3-67,0-1 261,0-5 1,1-3-1105,3-8 337,-3-1-772,4-6 453,-5 0 837,0-6 0,2 4-48,2-6 1,-3 1-256,3-5 721,-3 1 1,-1-1-150,0 1 0,0 0 415,0-1 0,4 1-233,0-1 1,-1 0 2,-3-4 0,2 4-116,1-3 1,-1 2-71,1 1 1,0 1-11,1 0 1,-3-1 6,3 1 0,1-1-183,-1 1 159,5-1 0,-3 2-7,5 3 0,-3 2-2,0 5 0,1 0-6,6 0 0,-3 1-47,4 3 0,-4 3-14,0 9 0,-2-2-167,-2 5 1,0-4 125,-4 4 1,0 0-242,-4 4 1,0 0 83,0-1 0,-1 1 24,-3 0 1,1-5 85,-4-3 0,-1-2-40,-3-2 0,-1-3-31,1-1 0,0-4 539,-1 1 1,1-3-11,-1-1 1,5 0 697,-1 0-746,6-5 1,-4 2-100,6-4 1,0-1-487,0-3 0,2-5 138,2 1 0,7-5-1014,8 1 1,3-8 202,0-3 0,2 1-124,3-2 1,2 1 199,6-5 647,4 1 0,2-5 0,4-2 0</inkml:trace>
  <inkml:trace contextRef="#ctx0" brushRef="#br0" timeOffset="6">9970 9468 8295,'0'-6'1077,"0"-1"-310,0 3-273,5 3 1,2-4-33,4 5 0,2 0-122,2 0 1,-2 0 434,2 0 0,2 0-260,-2 0 1,1 0-184,0 0 1,0 0-117,3 0 0,1-4-23,-4 0 1,-1-3 0,-2 2 171,2-2 0,-3 0 19,4-5-174,-4 6 0,0-4 15,-1 2 0,-1 2 1,-1 0 198,-1 0-193,-6 3 0,5-1 232,-3 0-194,-3 0 107,9 4-3,-9 0-540,4 0-1485,-5 0 0,-1 4 1122,-3 0-184,-2 5 1,-6-3 0,1 6-1915,0-1 2043,-1 0 1,-3 1-1,-2 0-212,0 4 1,3-4 38,-1 4 835,2-4 0,1 1-204,1 2 0,0-1 462,-1 5 0,1-4-296,-1 4 0,1 1 732,-1 2 1,2 5-225,3 0 1,0 1-18,4-2 0,1-2-152,-2 3 0,3-3-119,1-1 1,0-5-823,0-3 1,1-2 369,3-2 0,-1-1-971,4-2 1,-3-3-81,4-5-1125,-1 0 2060,5 0 1,-2-5 0,-1-3 308,-1-2 0,-1-1 0,5-1 0</inkml:trace>
  <inkml:trace contextRef="#ctx0" brushRef="#br0" timeOffset="7">10142 9719 8295,'4'-7'-1063,"-1"-1"1,2 0 1238,-1-3-82,-3-1 1,10 5-26,-4-1 0,0 2 282,0-2 0,1-1-82,3 6 1,1-5-13,-1 4 0,4-3-109,1 3 1,-1 0 177,-4 4 1,1-4 18,-1 0 1,0 1 195,1 3 0,-1 0-118,1 0 1,-1 0 70,1 0 0,-5 0-46,1 0 1,-4 1-134,3 3 0,0-2 91,0 6 1,0 1-69,-4 6 1,-1-1-107,1 5 0,2-4 1,-1 4 72,-1 1-185,-2 2 1,-2 1-93,-3 0 1,1-4-312,-4 0 0,3-5-576,-4 1 0,5 0 0,-5-2-50,-1-3-500,-1-1 1,-1-3 598,-1-2 0,-3-3 1,0-1-1017,1 0 1826,1-5 0,-3-1 0,-2-6 0</inkml:trace>
  <inkml:trace contextRef="#ctx0" brushRef="#br0" timeOffset="8">10153 9856 8295,'0'-6'1704,"0"-4"0,1 7-275,3-4-788,3-1 1,3 0-280,-3 1 1,3 3 0,-2-4-265,2-1-113,2-1 0,-1 3-95,1-1 0,-1 0 0,0-3-556,1 0 486,-1-1 0,-3 5-827,-1-1 473,1 0 1,0 1-977,-1-1 612,-4 6-80,2-4 1,-6 6 350,-3 0 1,-3 6 626,-4 1 0,0 8 0,-1 3 0</inkml:trace>
  <inkml:trace contextRef="#ctx0" brushRef="#br0" timeOffset="9">10187 9948 8295,'-6'0'-376,"1"5"1564,5-4 0,1 4-498,3-5 0,-1 0-359,4 0 1,1-1-87,3-3 0,-2-1-422,3-3 1,-4-2 0,8 1-1243,-4-5 1005,5 2 1,-4-5-420,2 6 0,-6-1 430,-2 1 1,0-4 0,1-1-810,0 2 1212,-5 2 0,2 4 0,-5 0 0,0 1 0,0-5 0</inkml:trace>
  <inkml:trace contextRef="#ctx0" brushRef="#br0" timeOffset="10">10290 9696 8295,'-6'-6'0,"1"1"0,4 1 909,-3 0-103,2 0 304,-3 4-531,5 0 0,0 6 94,0 1-481,0-2 0,2 5 12,1-2 0,-1 2 1,2 3 371,-3 2-545,-1 3 0,4 5 171,-1 0 0,1 4-293,-4 4 0,0 7 96,0 4 0,4 7-207,0 5 0,1 3-111,-1 4 1,-2 0 0,6 1-320,1-5 1,-3-9 247,2-2 1,-5-7-85,5-8 0,-5-9-654,0-6-52,-1-4 336,-2-5 0,-2-9 190,-1-9 648,-4 0 0,-4-11 0,-1 4 0</inkml:trace>
  <inkml:trace contextRef="#ctx0" brushRef="#br0" timeOffset="11">9993 10290 7723,'-6'0'1145,"1"0"0,6 0 338,3 0-1067,2 0 1,6 0 371,-1 0 1,6-4-257,2 1 0,2-5 73,2 4 0,5-5-169,2 2 0,5-3-697,3-2 0,2 1 0,6-1 161,0 1-421,4-1 0,-3 2-454,3 3 0,-1-2 975,-3 5 0,-3 0 0,-8 4 0</inkml:trace>
  <inkml:trace contextRef="#ctx0" brushRef="#br0" timeOffset="12">10781 9616 8295,'8'0'1177,"0"0"0,-1 0-47,5 0 1,0 0-470,3 0 0,5-1 282,6-3 1,3 2-478,6-6 0,-1 4-227,0-3 1,0 0-408,1 0 1,-2-3-530,-3 2 0,-3 2 99,-8-2 1,1 2 182,-5-2-1171,1-2 1,-6 7-481,-3-4 90,-2 4 1086,-5-7 890,-5 9 0,-6-9 0,-7 3 0</inkml:trace>
  <inkml:trace contextRef="#ctx0" brushRef="#br0" timeOffset="13">11147 9399 8295,'-12'-7'0,"1"-1"0,3 6 562,1-2 1,4 1 819,-1-1 81,3 3-498,-4-4-304,4 5-585,-4 5 102,0 2 0,3 4-132,-1 0 0,0-3 151,-1 0 0,3 0-42,-3 8 0,3-2 5,1 5 0,-4-3-183,0 7 0,0-1 74,4 8 0,0 3-145,0 9 1,0 6-69,0 13 0,0-1-299,0 4 1,0 1 132,0-31 1,0 1 0,0 28 37,0-2 1,0-13-186,0-6 1,0-11 112,0-9 1,0 0-600,0-7 318,0-5 1,0-6-133,0-8 1,0-6-7,0-5 1,0-9 780,0 1 0,0-2 0,0-3 0,0-1 0</inkml:trace>
  <inkml:trace contextRef="#ctx0" brushRef="#br0" timeOffset="14">11055 9799 8101,'0'-11'-485,"2"1"436,1 2 1,-1-2 48,2 2 1635,2-2-1066,0-1 0,4 3 381,-2 0-437,2 6-299,-3-3 116,4 5-154,0 0 1,-1 1-113,-2 3 1,-2-2 130,-2 6 0,-2-4-105,1 3 0,2-3 74,-1 4 0,0-1 9,-4 5 1,4-1-25,0 1 0,-1-1 214,-3 1 0,2 0-93,2 3 1,-3 2 237,3 2 0,1 3-6,-2-3 1,1 2-6,-4 2 1,0 4-263,0-1 1,4 5 20,0-5 0,0 1-469,-4-4 1,0 0 218,0 0 0,0-6-2114,0-1-29,0-4 575,0-5 0,-2-2-230,-1-5 0,0-5 259,-5-3 1533,6-2 0,-8-7 0,3 0 0</inkml:trace>
  <inkml:trace contextRef="#ctx0" brushRef="#br0" timeOffset="15">11090 9959 8295,'-10'-8'160,"2"1"0,2 4 511,2-1 2174,2 3-2032,-3-4 1,9 3-118,0-6 0,5 5-222,-1 0 0,2-2-626,1 1 0,-3-4 71,-1 4 1,1-5-76,3 2 0,1 0-483,-1 0 0,-3 3-109,-1-4 1,0 5-853,0-5 1,2 4 638,-5-3 1,1 4 960,-1-1 0,2 3 0,6 1 0</inkml:trace>
  <inkml:trace contextRef="#ctx0" brushRef="#br0" timeOffset="16">11113 9982 8295,'-8'4'0,"0"-1"379,6 1 0,-3-2 255,5 1-146,0-1-183,0 3 0,1-5-33,3 0 0,-2 0-299,6 0 0,0-2 126,3-1 1,0 0-1389,1-5 819,-1 6-1437,1-8 1907,-1 8 0,0-8 0,1 4 0</inkml:trace>
  <inkml:trace contextRef="#ctx0" brushRef="#br0" timeOffset="17">11113 10142 8030,'-7'5'-190,"2"-4"583,5 4-274,5-5 1,0-1 391,3-3-379,2 3 0,-5-9-279,3 2 1,1 2-64,-6-2 1,5 4-84,-4-3 0,1 4-526,-1-1 285,-3-2 20,4 5 514,-5-4 0,0 0 0,-10 3 0,-3-3 0</inkml:trace>
  <inkml:trace contextRef="#ctx0" brushRef="#br0" timeOffset="18">10736 10382 11990,'11'0'485,"-3"0"-229,-1 0 1,5 0 68,3 0 0,4-4-37,-4 0 0,7 0 28,1 4 1,1-4-45,6 1 0,2-5 87,6 4 0,-3-1-73,4 1 1,-3 2 15,2-6 0,-2 6-181,2-2 1,-4-1 134,-3 1 0,0 0-544,-4 4 0,0-4 157,-4 0-1866,-1 1 1048,-4-2-1040,-1-2 1,-11 0 1988,-2-1 0,-13 5 0,-4-2 0</inkml:trace>
  <inkml:trace contextRef="#ctx0" brushRef="#br0" timeOffset="19">11581 9776 8295,'-7'-5'1578,"2"3"-548,5-6 1,5 4-403,3-3 0,-2 3 335,2-4 1,0 6-398,3-2 0,0-1-247,1 1 0,-1-4 226,1 5-576,4-6 1,-3 4-266,2-3 1,-2 2-324,-2 2 1,1 3 42,-1-3 1,-3-1-788,-1 1 0,-3 0-137,4 4 0,-6-1-9,2-3 550,-3 3 959,-1-4 0,0 0 0,0 3 0,0-3 0</inkml:trace>
  <inkml:trace contextRef="#ctx0" brushRef="#br0" timeOffset="20">11741 9548 8295,'-7'-5'-118,"2"3"690,5-3-162,0 0 1,-1 4 296,-3-3-302,3 3-204,-4 1 39,5 5 0,0-2 71,0 4 94,0-4-239,0 7 69,0-4-228,0 6 1,0-1 35,0 1 0,0-5-141,0 1 44,5-1 1,-4 5 97,3-1 1,-3 2-47,-1 2 0,0-2 44,0 2 0,0 2-93,0-2 1,0 5 75,0-1 1,0 3 99,0 1 0,0 3-44,0 1 0,0 5 101,0-2 0,0-1-190,0 2 0,4-1 86,0 4 0,0 1-108,-4-1 1,0-4 94,0 1 1,0-2-245,0 1 0,0-2 52,0-5 1,0-5-304,0-3 19,0-2 196,0-2 223,-5-4 1,2-2-93,-5-5 0,6-2-38,-2-1 1,-1 0 56,1-5 1,-3 5 54,3-5 1,-4 4 29,4-3 10,-5 4 3,3-7 123,-5 4 1,-1-2 43,1 0 1,1 5-55,2-5 0,-2 4 317,2-3 0,-1 3 168,2-4 338,-3 6-224,3-3-488,1-1 0,1 4 37,5-6 1,0 4-477,0-3-171,0-1 1,5-7-333,3 0 0,6-6-771,1 2 0,5-7 673,-1-5 1,7-2 107,0-1 675,1 0 0,1 0 0,1-1 0</inkml:trace>
  <inkml:trace contextRef="#ctx0" brushRef="#br0" timeOffset="21">11969 9297 6549,'11'0'598,"1"0"0,-1 3-431,1 1 0,-1 1-359,1-1 0,-1-1 112,0 4 1,-3-3-480,0 4 0,-5-5 325,5 5 0,-5-4 234,0 3 0,-1 1 0,-2 4 0,-5-1 0,-3 0 0,-3 1 0,-5-1 0,2 4 0,-5 1 0,4-1 0,-4-4 0,5 1 0,-1-1 0,2 1 734,2-1 0,-1-3 328,1-1-484,5-4-290,1 2 1,10-5-169,2 0 0,5-1 1,3-3-391,4-4 268,-3-2 0,5-1-286,-6-1 0,5 1 182,-1-1 0,-1 1-28,1-1 0,-5 1 27,1 0 0,-2 3 84,-2 0 1,-3 2 129,0-2 349,-6 3-400,3 5 0,-6 0 16,-3 0 1,2 7 74,-6 4 1,-1 2 62,-6 6 0,2 0 267,-2 4 0,1-4-32,-1 0 1,2 0-42,-2 4 0,2 0-313,2-1 0,3 0 0,2-2-47,1-1-417,1-5 1,4 3-396,0-6 0,1-4-875,3-4 0,2-1 1004,6-2 1,-1-2 638,1-1 0,3-5 0,0-7 0,2 1 0,-3-4 0,1 1 0,0-2 0,-4 4 0,1-4 0,-1 4 0,1 0 0,-1 3 0,-5 1 0,5-1 0,-5 1 334,0 5 394,-1 1-271,-5 5-342,0 5 1,-1 2-114,-3 8 1,-1-1 0,-4 4-543,2-1 460,-1 3 1,-3-2-233,-1 5 0,-3-1 192,0 1 1,-4 1 0,2 2 119,-1 0 11,5 1 0,-9-4 111,3 0 0,2 0 3,2-1 0,2-4 313,2-3 1,3-6 137,1-1-327,4-6-173,-2 4 0,10-6 124,3 0 0,2-6-140,1-1 1,2-3 0,2-3-109,4-2 0,-1 2 53,1-2 11,0-3 0,0 2 39,0-3 0,-3-3 1,1 3 53,0-3 1,2 3-32,-4 0 215,0 5 0,-3-2-52,-1 4 0,-1 1-56,-2 0 1,-2 4-113,-2 3-371,-3 3 149,4 1 0,-10 9-257,-2 3 1,-3 7-281,-2 0 0,1 2 309,-1 2 0,1 1-143,-1 3 1,1-3 519,0 3 0,-1-3 0,1-2 0,-1 1 0,1 0 0,0-1 0,-1-3 0,5 1 0,-1-5 0,4 2 0,-4-2 0,6-6-46,-2 2 482,3-2-150,1 3 0,0-5-30,0 1 1,1-6 48,3 2 1,2 1-73,6-1 0,-2 5 143,-3-1 1,5 2-99,-1 1 0,1 2 160,3 2 0,-1-1 103,1 5 1,-1 0-134,5 4 1,0-4 2,4 0 1,0-1-95,0 1 1,0 1 60,-1-5 1,0-3-176,-3-5 1,-1-4-136,-3 1-93,-7-3 1,6-2-278,-11-3-431,1 3 0,-4-10 1,-1 4-63,-3-3-747,-2-7 0,-6 5 632,1-4 0,-1 2 209,1-1 1,0 2 700,-1-2 0,1-3 0,-6 6 0,0-5 0</inkml:trace>
  <inkml:trace contextRef="#ctx0" brushRef="#br0" timeOffset="22">12243 9925 8295,'0'-8'0,"0"1"-1601,0 4 961,0-2 1047,0 5 416,0 5-538,0-4 0,1 9 704,3-2-256,-2 2-304,3 2 1,-5 3 0,1 0 416,3-1-347,-3-1 1,4 2-1,-5 1 393,0 2-714,0 1 0,-1 4 0,-2 0 488,-1 0 0,-4 1 107,0 2-975,3-1 1,-7 4 0,2-4-126,-4 2 0,-2-2 455,1-6 0,1 2 256,-5-6-3574,0 0 1,-8-5 1596,0-2 0,1-3 1593,3-5 0,-5 0 0,-3 0 0,-2-5 0,-1-2 0</inkml:trace>
  <inkml:trace contextRef="#ctx0" brushRef="#br0" timeOffset="23">11718 10165 6481,'-7'-6'102,"2"0"1,5-1 378,0-1-67,0 5 0,5-3 201,3 2 1,1 2-7,-1-6 0,6 6 1,-2-4 736,5 1-954,2 4 1,5-9 290,3 2 1,3-2-196,8-1 1,3-1-585,4 1 0,2 0 0,2-2-329,0-2 0,2 2-773,-2-2 0,2 6-1097,2 1 1579,3 6 1,-9-3 715,3 5 0,-3 5 0,-2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8:07:20.67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5985 1987 8295,'0'-6'-550,"0"1"0,0 6 1027,0 3 1,0 3 10,0 9 1,3 1-170,1 6 0,1 0 164,-1 0 0,-3 0-109,3 0 0,1 0-309,-1-1 1,1 1 136,-1 0 0,-3-5-290,3-3 1,-2-4 147,2-3-640,-2 2 289,3-8-124,-5 3 286,0-5-95,0-5 0,0 2 15,0-5 1,0 5 90,0-5 1,0 4-22,0-3 0,0 3 55,0-4 0,0 4 3,0-3 0,0 3 35,0-4 1,0 4-43,0-3 16,0-1 13,0-3 265,0-1-273,0 1 212,0 0 0,0 3-91,0 0 0,3 5 358,1-5-253,0 5 0,-3-6 4,3 6 0,-3-2 38,3 1-80,3 3 1,-2-6 99,2 3-120,3 3 1,-5-5-94,3 2 1,2 3 73,-2-3 1,-2-1-127,2 1 119,-1 0 0,5 0-108,-1 1 1,-3-1-11,-1 4 0,0-2 88,0-1 0,4 1 33,-4-1-21,-2 1 192,5 2-214,-3 0 0,0 0 177,1 0 1,-5 2-98,0 1 0,-1 0-55,-2 5 1,0 0-108,0 8 1,-5-2-215,-3 5 1,-2 0 39,-2 4 1,0-1 165,-4 1 0,0 0-6,-3 0 0,-3 0-19,3 0 0,3-4 258,1 0 0,-2-5-83,2 1 0,1-2 133,6-2 1,-1-3-117,6-1 78,-1-4-265,4 2 1,1-5 90,3 0-22,2-5 1,9-2 27,1-4 1,-1 3-105,-4 1 1,5-1 64,-1-3 0,0-1-4,-4 1 1,1-1 13,-1 1 9,6 0 1,-2-1 59,0 1 0,0 1-57,-7 2 0,-2-1 46,2 5-33,-5-5-11,2 8 45,-5-4 0,0 6 2,0 3 1,0 2-44,0 6 1,-4 3 5,0 0 0,-4 4-41,5-3 0,-5 4 40,4-1 1,-1-1-54,1 1 1,3-1 48,-3 1 1,3 1-109,1-5 1,0 4 67,0-4 0,0 1-54,0-5 39,0 0 1,0 1-7,0-1 97,0-4-99,0 3 192,0-9-164,0 4 309,0-5-201,5 0 0,-4-1 10,3-3 273,-3 3-155,-1-4 183,0 5-118,0-5-50,0 3-21,5-3-320,-3 5 137,3 0-35,0 0 0,-4-1 88,3-3 1,-2 3-36,2-3 1,-2 2 52,1-2 1,0 1-55,1-4 1,-3 3 58,3-4 1,-2 4-45,2-3 0,-3-1-82,3-3 0,1 3-302,-1 1 1,1-1-548,-1-4 0,-3 5-1184,3-1 2059,2 1 0,1-5 0,4 1 0</inkml:trace>
  <inkml:trace contextRef="#ctx0" brushRef="#br0" timeOffset="1">6110 2478 8082,'-5'-11'24,"0"-1"85,-3 1 0,0 3 570,4 1 0,-4 3 220,4-4 510,0 6-499,4-3 794,0 5-1546,0 5-192,0 1 0,0 6-36,0-1 1,4-3 88,0-1 0,1 1-182,-1 3 1,-3 1 21,3-1 1,-1 1-334,0-1 0,-1 4 199,1 0 0,-1 6-465,-2-2 1,-2 1 201,-1-1 1,0 3-91,-4-3 1,4 2-60,-1 2 0,-1-1 86,1-3 0,0-3 601,4-4 0,0 4 0,-5-3 0,-1 3 0,-5-4 0</inkml:trace>
  <inkml:trace contextRef="#ctx0" brushRef="#br0" timeOffset="2">5950 2855 8082,'-19'1'0,"0"3"0,5-1 146,-1 4 235,2 1 346,2 3-113,5 1-252,0-1 1,6-3-86,0 0 1,2-6-14,2 2 0,2-3-97,5-1 0,1 0 31,-1 0 1,6 0-212,2 0 0,4-5 61,3-3 0,0-7-530,4-4 0,0 1 285,5-1 0,-1 0-525,0-3 0,-1-3 125,-2-1 1,0 2-87,-4-3 1,0-1 131,-4 1 0,-6 1 551,-1 3 0,-4 1 0,0 3 0,-1-2 0,1 3 0,-1-5 0</inkml:trace>
  <inkml:trace contextRef="#ctx0" brushRef="#br0" timeOffset="3">6533 2181 8082,'-5'-11'-420,"3"0"476,-1-1 1,1 5 972,2-1-612,0 5 0,2-2 56,1 5 1,0 2-90,5 1 0,-2 5 64,2 7 1,2 3-43,-3 5 1,0 1 58,0 3 0,-3 2-233,4 5 1,-6 4 16,2 0 1,1 5-317,-1-1 0,0 3 112,-4 0 0,0-3-514,0 0 1,0-8 299,0 4 1,-4-11-330,0 0 1,-1-6-128,1-9 0,3 2-1334,-3-7 190,-2-2 1249,-1 0 0,-3-10 174,3-2 1,-2-5 345,5-3 0,-4 1 0,5-5 0,-6 0 0,2-9 0,-4-1 0</inkml:trace>
  <inkml:trace contextRef="#ctx0" brushRef="#br0" timeOffset="4">6430 2501 8082,'-11'0'-1214,"-1"-1"910,1-3 1,3 3 1976,0-3-406,6 3-290,-3 1-123,5 0-605,5 0 1,1-2 100,6-1 0,-1 0-115,1-4 0,-1-1-182,0-4 1,5 1 110,-1 0 1,0 0-360,-4 4 1,1-3-44,-1 2 1,1-1-270,-1 2 0,-1 0-282,-2 3 531,2 3 0,-9-3-299,3 8 0,-4 8 153,-4 7 0,-2 3 100,-5 5 0,-5 1 40,1 3 0,0 2 331,3-3 0,1 2 106,0-2 0,-1-2 198,1-5 0,4-2-4,4-1 1,1-4 75,2-5-213,0-4 1,2-2-98,1-5 1,4-6 121,4-6 0,6-4-54,2-7 0,-1 0-320,1 0 0,-2-4 20,2 1 0,3-5-13,-3 5 1,-1-1 319,1 4 0,-4 2-101,4 2 0,-5-2 136,1 6 0,-3 0-115,-5 3 0,3 1 98,-2 0 0,-2-1-95,2 1 0,-4 3 101,3 0 1,-3 5 205,4-5 153,-6 6-244,8-9 1,-7 9-82,5-6 0,-5 4-89,5-3 0,-4 3 30,3-4 0,-4 5-56,1-5 1,2 4 296,2-3-559,-3 4-7,5-7 1,-5 7-326,3-4-916,-3 4 1029,0-2 0,-4 4-2101,3-3 1036,-3 3-953,-1-4 1940,0 5 0,0 0 0</inkml:trace>
  <inkml:trace contextRef="#ctx0" brushRef="#br0" timeOffset="5">6841 2113 8082,'-11'0'-150,"-1"0"51,1 0 0,1 1 511,2 3 1,3 2-26,5 6 0,0 4-164,0 3 0,0 8 26,0 3 1,0 5-123,0 3 0,0-3 67,0 3 1,4-2-69,0-2 1,3 0 75,-3 1 1,5-2-25,-1-3 0,-2-2 192,1-5 0,1 1-115,4 3 0,-1-8 141,0 0 0,5-7-76,-1-4 1,1 1-111,0-5 0,-3-1 24,7-3 1,-5 0-68,4 0 1,-4-5 25,4-2 0,-5-3-131,1-2 0,2 1-10,-2-1 0,0 1 68,-3-1 1,-2 1-866,-3 0 578,4-1 0,-10 1-1591,3-1 834,-3 6-441,-1-4 1,-5 7 327,-3-4 0,-2 4 78,-1-1 0,-1 3 959,1 1 0,-6-5 0,0-1 0</inkml:trace>
  <inkml:trace contextRef="#ctx0" brushRef="#br0" timeOffset="6">6864 2535 8082,'-10'-1'1536,"2"-3"-1356,3 3 1,6-5 83,3 2 0,3 3 259,4-3 0,0-1-116,1 1 1,3-1-405,0 1 1,4 2-380,-4-6 0,6 4-441,-2-3 0,-1 4-463,1-1 0,-2 2 1280,2-2 0,3 3 0,-4-5 0</inkml:trace>
  <inkml:trace contextRef="#ctx0" brushRef="#br0" timeOffset="7">7287 1896 9334,'11'0'395,"0"0"0,1 0-375,-1 0 1,-3 0 10,-1 0 0,-3 0 38,4 0-120,-6 0 1,5 0 63,-3 0-94,-3 0 0,3 5-2,-8 3 0,-3-2 115,-4 2 1,0-1-5,-1 5 1,1-1 283,-1 0 0,5 1 52,-1-1 0,1 1 95,-5-1 0,1 0-100,-1 1 0,5-2-104,-1-2 0,4 1 290,-3-6-1,4 6-372,-2-7 41,5 3 0,5-5-159,3 0 0,2 0 17,1 0 0,1-4-148,-1 0 0,1-5-104,-1 1 0,0 2 116,1-1 0,-1-1-60,1-4 0,-1 5 18,0-1 0,0 4-340,-4-3 1,2 3-148,-5-4-39,5 6 385,-8-8 316,4 8 108,-5-3-125,0 5 46,-5 0 1,-1 5 13,-6 3 1,5-2 271,-1 2 1,2 1-14,-2 6 1,-1-1 113,5 5 0,-3 0-97,3 4 0,-4 1 51,5 3 1,-5-2-533,4 6 0,0-6 110,4 2 1,0 1-991,0-2 1,0 0 520,0-7 1,0-3-421,0-4 1,2-1 322,1 0 1,0-4-953,5-3 1,-1-7 191,5-1 1310,-1-10 0,0 2 0,1-11 0</inkml:trace>
  <inkml:trace contextRef="#ctx0" brushRef="#br0" timeOffset="8">7446 2124 8116,'-5'-6'0,"3"-3"927,-6 5-512,6 0 1,-3 10 292,5 1 1,0 7-221,0 1 0,0 6 34,0-2 0,0-2-151,0 2 1,0-1-474,0 1 1,0 3-75,0-3 1,0-3-71,0 0 0,0-4-198,0 0 1,0-1-713,0 1 0,0-5-1529,0 1 2146,0-6 1,-2 3 538,-2-5 0,-2 0 0,-5 0 0</inkml:trace>
  <inkml:trace contextRef="#ctx0" brushRef="#br0" timeOffset="9">7264 2307 8116,'-8'0'497,"0"0"-244,1 0 0,-1 0 306,1 0-82,4 0 226,-2 0-484,15 0 1,-1 0-143,10 0 1,-4-4 190,4 0 0,-3-4-30,3 0 1,0-2-585,3-2 0,-3 1 231,1-1 0,-3 1-659,2 0 1,-2 0 380,-6 4 0,1-2-1322,-1 5 1133,-5-5 1,0 9 581,-6 0 0,-11 10 0,-1 8 0</inkml:trace>
  <inkml:trace contextRef="#ctx0" brushRef="#br0" timeOffset="10">7264 2558 8116,'-18'23'0,"-1"0"100,7 0 1,4-5 621,8-3-560,0-3 0,1-5 76,3-3 0,2-3 1,5-1 1,1-5 28,-1-3 0,4-7-211,1-4 0,3-4 120,-4-4 1,5 3-327,-1-2 1,2 3 27,-2 4 0,2-1 198,-2 4 1,-1 1 43,1 4 1,-4-1-35,4 1 1,-5 4-86,2 4 1,-8 1 184,0 2-109,0 0 114,-2 5 217,-1 2-331,-5 4 1,0 1 198,0-1 0,0-3 136,0-1 0,0-3 177,0 4-229,0-1 1,-4 5 230,0-1-277,1 1 0,-1-1-70,0 0 0,0 1 47,4-1 1,-4 1-88,1-1 0,-2 1-1,1-1 1,1 0-31,-4 1 0,3 0-185,-4 4 0,1-2-442,-5 5 0,1-4 322,-1 4 1,1-5-967,-1 1 0,-3 2 530,0-2 0,-5 4-1008,1-4 0,1 0 606,-1-3 1,1-1 240,-1 1 0,-1-6-392,4-2 1120,1-3 0,-1-6 0,-2-1 0</inkml:trace>
  <inkml:trace contextRef="#ctx0" brushRef="#br0" timeOffset="11">7298 2593 8116,'11'0'0,"2"5"682,2 2 0,4 3-185,8 2 0,1 4 458,2 3 1,7 3-369,-3 1 1,3 3-207,-3 1 0,-1-2-410,-2-6 0,-7-2-320,-5-6 1,-5 1 130,1-1-41,-2-4-2516,-7-2 1401,4-5 1374,-8 0 0,3-11 0,-5-1 0</inkml:trace>
  <inkml:trace contextRef="#ctx0" brushRef="#br0" timeOffset="12">8029 2090 8116,'-8'-8'63,"1"1"315,4 4 556,-2-2-610,5 5 1,1 1 90,3 3 1,1 3 58,3 4 0,2 4 132,-2 0 0,-2 6-64,2-2 0,-6 2-136,2 2 1,1 4-283,-1 0 1,0-1 113,-4-3 0,3 4-413,1-1 0,0 1 191,-4-4 1,0-5-753,0-3 1,0-3 182,0 0 1,-1-2-659,-3-2 382,3 2 0,-8-10 211,5 0 0,-4-1 116,5-7 1,-6-3 190,1-5 0,2-4 185,-2 1 0,-1 1-113,-6-1 1,6 4 288,-2-4 1,2 5-80,-3-1 0,1 3 22,0 5 1,-1 2 276,1 5 1,-1 0-153,1 0 1,-3 1 253,2 3 1,-2 2-158,7 5 1,-2 1 154,1-1 1,-1 1-96,6-1 1,-2 1 68,1-1 1,3 0 41,-3 1 0,2-5 319,2 1-356,0-5 0,6 5-32,1-4 0,3 0 321,2-4 1,0 0-199,4 0 1,-2-1 216,5-3 0,0 1-210,4-4 1,-1 3-12,1-4 1,0 2-218,0-2 0,4-2-360,-1 3 0,1-2-925,-4 1 1,-1-2 701,1 2 1,-4-2-551,0-1 1,-5-1 367,2 1 0,-5 3-1272,-3 1 0,1 3-36,-6-4 1854,1 6 0,1-3 0,2 5 0</inkml:trace>
  <inkml:trace contextRef="#ctx0" brushRef="#br0" timeOffset="13">8212 2387 8116,'-12'4'0,"1"0"0,4 6 0,4 1 0,1 2 0,2 6 0,0 1 1084,0 7 1,0-2-424,0 6 0,-1 4 219,-3 7 0,-2-1-351,-6 1 1,0-2-413,-3 2 0,-3 2-242,-5-2 0,-1 1-400,-3-1 0,-1 1-841,-2-4 1,-3 0 674,2-1 1,2-9-575,-1-2 0,9-8 1265,2-8 0,4-2 0,2-3 0,2-4 0,2-7 0</inkml:trace>
  <inkml:trace contextRef="#ctx0" brushRef="#br0" timeOffset="14">8463 2787 8116,'-17'23'1536,"5"1"-1414,-4 2 0,5-2-675,3 3 0,0 1 89,4-1 1,-5 7 180,1-4 1,3 0 282,1-11 0,-2 2 0,0-3 0</inkml:trace>
  <inkml:trace contextRef="#ctx0" brushRef="#br0" timeOffset="15">8771 2467 8116,'-14'1'-539,"3"3"0,-3-3 717,6 3 1,3-1 1862,1 0-831,3-1-393,1 3-128,0-5 1,5-4-421,3 0 1,1-5-65,-2 2 1,3 0-30,-2 0 0,2 4-9,2-1 1,-1-1-113,0 1 1,-3 1-55,0 3 58,-1 0-17,5 0 0,-2 5 65,-2 2 1,-3 9-189,-5 3 0,0 2 172,0 2 0,-2 5 54,-1 2 1,0 0 42,-5 0 1,5-5 176,-5 2 1,5-3-145,0-1 1,1-5 89,2-3-345,0-2 0,2-3 73,1-3 0,4-1-318,4-6 0,1-2 170,-1-2 0,4-2-366,0-5 1,5-6 98,-5-2 1,5-2-64,-1-2 1,1-3-230,-1 4 1,-1-4 183,-3 7 1,-2 3 159,2 0 0,-6 1-152,-1 4 517,-6-3 124,3 13 196,-5-5 575,0 6-549,0 6-144,0-5 74,0 9-122,0-9-96,0 4-67,6-5 1,0-1-138,5-3 0,1-1 46,-1-2 1,1-4-165,-1 4 0,0-2 27,1 1 1,-1-2 151,1 2 0,-1 0-9,0 0 1,1-1-18,-1 5 1,-1-1 237,-2 1 1,2 3-18,-2-3 1,-2-1 151,2 1 1,-4 1-20,3 3 0,-3 0 183,4 0 0,-5 1 208,5 3 1,-4 2-228,3 5 1,-4 1 63,1-1 0,1 5-138,-1-1 1,0 5 96,-4-1 1,3 3-146,1 1 0,0-1-320,-4 1 1,0 4-161,0 0 0,-5 0-213,-3 0 0,2-4-840,-2 0 1,1 0 613,-5-4 0,5-3-874,-1-1 1,0-3 671,-3-5 0,0 2 28,-1-5 0,1 0 100,-1-4 1,5-6-96,-1-6 0,0-6 409,-3-8 0,3-7 353,1-5 0,4-9 0,-1 1 0,2-6-121,-2 3 1,3-5 120,-3 5 0,3 2 0,1 9 0,0 6 180,0 13 351,0 8 1,0 8 619,0 11 1,0 4-70,0 11 1,0 4-487,0-1 1,0 6-443,0-1 0,0 3 182,0 4 1,0-3-855,0 4 0,-5 0 415,-3-1 1,2 0-1088,-2-4 0,1-1 330,-5-2 0,2-7 860,2-5 0,-7-5 0,2 2 0</inkml:trace>
  <inkml:trace contextRef="#ctx0" brushRef="#br0" timeOffset="16">9708 2318 8116,'-12'0'1922,"1"0"-1645,5 0 1,0 2-117,6 2 0,2-3 345,2 3-179,2-3 1,5-1-90,1 0 1,-1 0-177,1 0 0,-1 0 316,0 0-515,1-5 1,-1 2-148,1-4 0,-5 4-220,1-1 0,-4 3-308,3 1 0,-3-1-23,4-3-285,-6 3 229,3-4 160,-5 5 731,0 0 0,0 5 0,0 1 0</inkml:trace>
  <inkml:trace contextRef="#ctx0" brushRef="#br0" timeOffset="17">9719 2490 8116,'-11'5'-566,"-1"2"0,6 0 0,2 0 2342,3-4-1163,1 7 0,1-9 96,3 3-427,2-3 0,6-1-14,-1 0 0,1-1-241,-1-3 1,0 2 83,1-6 1,-1 1-147,1-5 1,-1 5 17,1-1 1,-5 2-835,1-2 1,-4-1 97,3 5 1,-4-1-951,1 1 1703,-3 3 0,-1-4 0,0 5 0</inkml:trace>
  <inkml:trace contextRef="#ctx0" brushRef="#br0" timeOffset="18">9594 2730 8116,'-25'11'0,"4"0"399,9 1 0,6-5-58,2 1 1,4-2 13,4 2 0,6-3-78,5-5 1,6 0-151,-2 0 0,6-5 111,2-3 0,-1-2-414,-3-1 0,0-4 108,0-1 0,4-4-100,-1 1 1,1-3-428,-4 0 1,0-1 237,-1 0 0,0-4-233,-3 1 0,1-1 242,-4 4 0,-5 2-57,-3 2 1,-6-2 404,2 6 0,-3 0 0,-2 3 0,-3 1 0,-2 5 0,-11-10 0,0 4 0</inkml:trace>
  <inkml:trace contextRef="#ctx0" brushRef="#br0" timeOffset="19">9856 2284 7617,'-11'-6'-1122,"1"-1"1867,2 4-348,-2 1 1,7-6-116,-4 4 197,4 0 9,-2 4 538,5 0-595,5 0-210,-4 0-409,5 0-192,-6 0 373,0 5-40,0-4 69,0 9 1,0-7 7,0 5 0,0-5-14,0 5 0,0-4 2,0 3 1,0-3-1,0 4 0,0-1 3,0 5 0,0-1 4,0 1 0,0 4-19,0 3 1,0 4 0,0 4 1,0 3 58,0 8 0,3 3 238,1 5 1,0 3-314,-4 1 1,0 4-121,0-1 1,4-6 89,0-1 0,-1-9-36,-3-3 1,0-1 77,0-6 0,0-2-6,0-6-29,-5-2 9,4-11 21,-4-1 0,5-10 21,0-3 0,0-7 179,0-4 0,0-6-139,0-2 1,0-1-17,0 2 0,0 0-743,0-4 1,0 4-1011,0 0 0,0 5 1350,0 2 1,0 4 419,0-4 821,0 5-707,0-2 0,-1 9 216,-3 3 0,1 4-158,-4 4 1,-1 8 78,-3 7 1,1 2-208,2 2 1,-2 4-11,2-1 0,2 6 240,-2-1 0,4-2-152,-3 1 1,4-6 203,-1-1 0,3-1-63,1-7 0,0 0-287,0-3 1,1-6 123,3-2 1,0-5-265,7-7 1,-2-5-65,7-10 0,0-5-72,-1-2 0,6-8-746,-2-4 0,6-2 441,2-2 1,1-1-664,-2-2 0,0-4 1208,4-4 0,-1 2 0,2 1 0,0 0 0,-4 4 0,-2 5 0,0 5 0,-3 7 0</inkml:trace>
  <inkml:trace contextRef="#ctx0" brushRef="#br0" timeOffset="20">10153 2376 8116,'-11'0'1343,"4"0"-374,2 0-448,15 0 0,-2-2-162,7-2 1,-2 2 38,-2-6 0,1 5-396,-1-5 1,1 4 76,-1-4 0,1 5-170,-1-5 1,-3 4 221,-1-3-980,1 4 0,3-6 22,1 5-509,-6 1 0,0 3 12,-2 0 1324,-3 0 0,4 0 0</inkml:trace>
  <inkml:trace contextRef="#ctx0" brushRef="#br0" timeOffset="21">10176 2570 8116,'-11'5'0,"-1"-3"367,1 6 0,4-4-16,4 3 1,3-4 86,3 1 0,4-3-124,4-1 1,1 0 43,-1 0 1,0-4-66,1 0 1,-1-5-11,1 2 1,-1-2-210,1 1 1,-1-2-191,0 3 1,1-4-183,-1 0 1,-1 3-505,-2 1 1,1 3-403,-5-4 0,1 5-107,-1-5 1311,-3 5 0,4-2 0,-5 5 0</inkml:trace>
  <inkml:trace contextRef="#ctx0" brushRef="#br0" timeOffset="22">10085 2867 8116,'0'7'0,"0"1"332,0-6 1,1 3 534,3-5 0,3 0-409,9 0 0,-2-5-220,5-2 1,-2-3-197,2-2 0,3-4 84,-3-3 1,3-2-493,0 2 1,1-2 270,0 2 0,-4-2-873,0 2 1,-5-1 304,1 5 1,-3 0 56,-5 3 1,0 2-174,-4 2 779,-1-2 0,-7 4 0,-8-5 0</inkml:trace>
  <inkml:trace contextRef="#ctx0" brushRef="#br0" timeOffset="23">10267 2444 8116,'-11'-6'21,"3"-1"223,1 4 27,4 1 1,-2-2-34,5 8 0,0-1-143,0 4 0,0 5 77,0 3 1,0 5-92,0-1 0,0 3 30,0 1 0,0 0-215,0 0 0,0 3 152,0 1 1,0 3-80,0-3 1,0 3 244,0-3 1,0 0-124,0-4 1,0-1 90,0 1 0,4 0-95,0 0 0,0-4 153,-4 0 0,5-5 9,2 1 0,0-2-33,0-2 1,1-3 24,3-1 1,4-4 26,1 1 0,4-3 61,-1-1 1,3-1-138,0-3 1,5-2 103,0-6 1,3 5-86,-3-1 0,-2 0-26,-6-3 1,2 1-159,-6 2 0,4-2-335,-4 2 1,-4-2-131,-3-1 0,-5 3-461,0 1 0,-1-1-547,-2-3 0,0-1 652,0 1 1,-5 3-187,-3 1 1,-3-1 979,-5-3 0,4 4 0,-15-3 0,3 4 0</inkml:trace>
  <inkml:trace contextRef="#ctx0" brushRef="#br0" timeOffset="24">10016 2730 8116,'-6'5'3619,"6"1"-4139,7 5 0,9 1 80,3-1 0,2 1-287,2-1 0,1 2 113,3 2 0,-3-2-451,3 2 1065,-3-7 0,4 7 0,1-3 0</inkml:trace>
  <inkml:trace contextRef="#ctx0" brushRef="#br0" timeOffset="25">10907 2261 8116,'-11'-6'1014,"-1"1"0,6 6 101,2 3-726,3 2 0,1 10 147,0-1 0,0 5 235,0-1 1,0 3-251,0 1 0,0 3-94,0 1 1,3-1-1084,1-3 0,0 0 505,-4 0 0,0-1-1338,0-3 0,0 1 80,0-5-1840,0 0 2047,0-3 1202,0-6 0,0-6 0,0-6 0</inkml:trace>
  <inkml:trace contextRef="#ctx0" brushRef="#br0" timeOffset="26">10781 2455 8116,'-16'6'0,"3"-4"-31,-2 6 1,3-4 43,5 3 1,-2 1 238,5 3 15,0 1 1,1-1 299,-1 0-91,0 1-228,4-1 0,0-3-31,0 0 1,1-6 216,3 2 76,-3-3-90,4 4-119,0-4 1,-2 5 186,5-6-237,-6 0 0,8 0-8,-2 0 0,-2 0 123,2 0 1,-1-4-67,5 0 1,1-5-24,2 1 0,-1 2-90,5-2 1,-4 1-15,4-5 0,0 1-135,4 0 1,1-5 133,3 1 1,-3 0-1130,2 3 0,-1-3 524,-3 0 1,-3 0-1407,0 3 1,-5 1 495,2 0 1,-4 3 1342,0 0 0,-1 6 0,1-3 0</inkml:trace>
  <inkml:trace contextRef="#ctx0" brushRef="#br0" timeOffset="27">11078 2570 8116,'-11'23'1638,"1"3"-1172,2 1 1,3 3-1,4-2 468,-3 1-661,3 2 1,-6 4 316,3 3 1,-2-3-204,-5-1 0,-1 0-187,1-3 0,-6 2-311,-2 1 1,0-4-469,-4 1 0,3-4-1293,-6 3 0,-4-5 456,0 2 1416,-3-8 0,-1 3 0,-1-5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8:07:20.70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4283 11170 8071,'11'11'179,"1"-3"0,-1-2 1332,1-1-1089,-1 4 1,-3-7-171,-1 6 1,1-4-359,3 4 0,-3-5-432,-1 5 332,1-6-901,3 9 0,-4-9 138,-3 6 969,-3-6 0,-1 8 0,0-3 0</inkml:trace>
  <inkml:trace contextRef="#ctx0" brushRef="#br0" timeOffset="1">4032 11512 8203,'3'-11'-8,"1"-1"0,4 5 344,-4-1 0,4 4 559,0-3 0,6 3-273,1-4 1,1 6-192,-5-2 0,4 3 84,0 1 0,1 5-126,-5 2 0,0 5-35,1 3 0,-5 3-36,1 5 0,-2 3-31,2 1 1,-3 3 3,-5-3 1,1 5 119,3-2 1,-3 2-14,3-2 1,-1 0-152,1-4 0,-2-5-181,6 1 1,-4-3 174,3 0-593,1-7 0,3-3 254,1-5 0,-5-2-224,1-6 0,0 0-123,3-7 1,-3-3-332,-1-9 0,1-3 356,3-1 0,1-6 59,-1-1 1,-3-1-1210,-1-3 0,1-1 752,3 1 0,1-1 168,-1 1 1,-3 6 0,-1-2-506,2 1 1155,-4 5 0,4 1 0,-5 8 0,5-3 0,-3 5 0</inkml:trace>
  <inkml:trace contextRef="#ctx0" brushRef="#br0" timeOffset="2">4614 11124 9473,'6'5'2157,"3"3"-1600,-5 7 0,4 0-111,-5 8 0,1-3 0,-2 7 239,1-3-567,-1-1 0,3 0 52,-5-1 0,0 0-154,0-3 0,1-2 216,3-6-209,-3 0 33,4-4 167,-5-2 59,0-5 0,4-9-198,0-2 0,1-5 44,-1 1 0,-2 1-3,6-5 1,-4 5 3,3-1 0,-3 2-22,4 2 1,-5-1-192,5 1-115,0 0 202,3-1 1,-1 5-92,-2-1 117,2 5 0,-7-2-155,4 5 1,-3 2 83,4 1 1,-6 0-303,2 5 48,-3-1 0,3 6-377,0 2 1,0-2-428,-4 2 0,-2 1 451,-1 0 0,0 4-103,-5-1 0,2 1 288,-2-1 0,-2 3-1205,3-3 1669,-3 3 0,-2 0 0,1 1 0</inkml:trace>
  <inkml:trace contextRef="#ctx0" brushRef="#br0" timeOffset="3">4477 11821 8467,'5'-7'751,"1"-2"-452,6 6 0,4-6 0,3 0 382,3-5-496,1 1 1,1-5 27,3 3 0,-2-3-163,5-4 0,-4-1-39,0 0 1,-3 4 153,-4 0 0,0 1-100,-7-1 1,2 2 263,-7 6-153,-2 5 105,6-4-2,-10 8 226,4-3 289,-5 5-302,0 5 0,0-2-80,0 4 0,0-3 200,0 4-119,0-6-1,0 9-280,0-5 1,0 5-1,0 1 1,0-5 36,0 1 1,0-4-37,0 3 0,0 1-147,0 3 0,0 1 0,0 1 305,0 2-810,0-3 0,-1 10 284,-3-3 1,-3 3-1173,-4 0 1,0 5 23,-1 0 1,-4 5 0,-3-2-1918,-3 3 2540,-1 1 426,-5 0 1,-6 1 0,-7-1 0</inkml:trace>
  <inkml:trace contextRef="#ctx0" brushRef="#br0" timeOffset="4">4625 11775 8091,'23'5'0,"0"1"628,0 6 0,5 4 0,2 3 425,3 3-1076,2 6 1,-2-4 65,-3 3 0,1-5 32,-9-3 0,4 3-217,-7-3 1,1-2-313,-1-2 1,-2-6 0,-7-2 453,-3 2 0,-2 1 0,-5 2 0</inkml:trace>
  <inkml:trace contextRef="#ctx0" brushRef="#br0" timeOffset="5">5254 11272 8536,'6'5'576,"4"-3"1,-7 4 473,4-2 0,0-2-672,0 6 1,3-4 0,-2 2-98,2-1 1,-2 4-1154,-1-1 0,0-2 193,0 2-817,3-6 1,-7 8 186,5-2 1309,-6 2 0,8 2 0,-3-1 0</inkml:trace>
  <inkml:trace contextRef="#ctx0" brushRef="#br0" timeOffset="6">5185 11638 7674,'-6'0'1454,"1"0"-1100,5 0 1,5 0-60,2 0 0,3 0 96,2 0 0,1 0-141,2 0 0,-2 4-118,2-1 1,-4 6 98,-3-1 1,2 6-1,-2 1 1,-2 5 146,2-1 0,-6 7-81,2 1 1,1 3 145,-1-3 0,0-1-92,-4-3 0,0-1-301,0-3 0,0-3-221,0-4-347,0-1 404,5-5 0,0-2-137,2-8 0,3-3-916,-2-8 1,1 1 562,-1-5 1,2-2-678,-3-5 1,3 2 601,2-3 1,-1 3-212,1 1 890,-1 0 0,1-5 0,-1-1 0</inkml:trace>
  <inkml:trace contextRef="#ctx0" brushRef="#br0" timeOffset="7">5516 11592 16494,'12'0'1669,"-5"0"-1241,1 0 1,1-4-154,6 1 0,-2-3-659,2 3 1,3 1 0,1-3-1801,2 0 1717,2-1 0,0-4 0,-1 1-3025,-3 1 2286,2 1 1,-4-3 1205,2 2 0,2-7 0,-3 2 0</inkml:trace>
  <inkml:trace contextRef="#ctx0" brushRef="#br0" timeOffset="8">5745 11352 8091,'-12'0'121,"1"0"1,5 2-1,0 0 1150,1 2-567,4 5 0,-4 2 0,5 8 1540,0 3-1730,0 6 0,0 2-335,0 8 1,1 7-1,2 5-1283,1 3 1070,-1 0 0,-1 4-1950,2 0 1,-2 3 1171,6-3 1,-2-6 811,2-10 0,7-4 0,-2 3 0</inkml:trace>
  <inkml:trace contextRef="#ctx0" brushRef="#br0" timeOffset="9">6202 11010 8091,'11'7'136,"0"1"0,1-4 1,-1 3 56,1 2 0,3 0-324,0-1 1,4 2 252,-4-2-122,1-3 0,0 5 0,2-4 0</inkml:trace>
  <inkml:trace contextRef="#ctx0" brushRef="#br0" timeOffset="10">6167 11181 8091,'-11'18'0,"-1"7"1391,1-2 1,1 2-610,2-2 0,-1-1-390,6-3 1,-3 2-487,3-2 1,-2 2-456,-3-2 0,3-1-113,5-3 1,0-3-1984,0 4 2645,0-9 0,0 3 0,0-3 0</inkml:trace>
  <inkml:trace contextRef="#ctx0" brushRef="#br0" timeOffset="11">6259 11250 8091,'11'-6'0,"0"1"0,1-2 0,1-2 0,2 5 0,-1-5 0,5 2 0,0 0 0,4 0 0,0 4 0,-1-1 0,0-1 0,-3 1 0,3 1 2070,-3 3 1,-3 0 0,1 0-540,-1 0 0,-3 1-882,2 3 1,-2-2-169,-2 6 1,1-2-72,-1 2 1,-1 2-229,-2-2 1,1-2-16,-6 2 1,2-6 30,-1 2 202,-2 2-152,3-5 51,-5 5-371,0-1 1,-2-4-260,-1 3 1,-4-2-329,-4 2 1,-1-1 358,1 4-2216,-6 1 1181,0 3 606,-6 1 0,-4-1 0,-1 2-2823,-1 2 2629,-1-2 1,0 3 922,4-4 0,2 4 0,1 2 0</inkml:trace>
  <inkml:trace contextRef="#ctx0" brushRef="#br0" timeOffset="12">6270 11444 8091,'-6'0'1024,"-3"-2"295,5-1-1204,0 1 272,4-3 1,1 5 766,3 0-711,-2 0 1,8 0-162,-3 0 1,0 0-1040,0 0 417,-4 0 0,6 2 0,-4 0-2320,1 2 1144,-3 0-145,7-4 1661,-9 5 0,9 1 0,-3 6 0</inkml:trace>
  <inkml:trace contextRef="#ctx0" brushRef="#br0" timeOffset="13">6270 11604 8062,'-8'3'-128,"1"1"377,4 5 484,-2-8-236,5 4 720,0-5-1055,5 0 0,-2 0-210,4 0 1,1-5-708,3-2 558,1 2 0,-4-5 0,-1 3-625,2 1 0,-3-3 451,2 5 371,-5-5 0,7 8 0,-4-4 0</inkml:trace>
  <inkml:trace contextRef="#ctx0" brushRef="#br0" timeOffset="14">6156 11809 8091,'18'0'0,"-2"-5"0,1-1 0,3-7 2493,5-2-1684,-1-3 1,9-10-494,-2-2 1,2-2 0,1 0-531,0 2 1,-3 3-20,-1-3 1,-4 6-299,0 1 1,-5 4-208,-2 3 209,-5 9 1,1-8-471,-8 7 1,2 2 488,-5-2 1,-1 6 509,-7-2 0,-2 2 0,-6 2 0,-4-5 0,-2-1 0</inkml:trace>
  <inkml:trace contextRef="#ctx0" brushRef="#br0" timeOffset="15">6419 11364 7782,'-7'-7'1712,"2"2"-1272,5 5 1311,0 0-1411,0 5-237,0 2 1,0 0 0,0 1 266,0 1 1,0 1-48,0 1 0,0 2-15,0 2 0,4-2 46,0 2-72,0 3 0,-4 0 0,0 6 131,0 3 0,0-2 55,0 5 0,-2 2-249,-2 6 1,2-2-164,-6 2-275,1-3 0,-5 0 0,1-1-436,-1 0-572,1-5 0,1 3 0,1-5 101,1-2 1,1-1-676,-5-1 1179,1 0 622,-1-5 0,1 3 0,0-3 0</inkml:trace>
  <inkml:trace contextRef="#ctx0" brushRef="#br0" timeOffset="16">6464 11889 8091,'19'8'64,"0"-1"0,2 1 0,5 5-15,5 2 0,-2 1-346,1 3 0,-4 2-9,0-6 149,-2 0 1,-6 0 0,-3 1-135,-2-2 0,-7-2 291,-2 0 0,-2-5 0,-2 1 0,0-6 0,-6 9 0,0-5 0</inkml:trace>
  <inkml:trace contextRef="#ctx0" brushRef="#br0" timeOffset="17">5882 11878 8091,'0'6'1576,"0"-1"0,6 0-3131,6 3 1180,-1 2 1,7 1 0,-3 2-395,4 2 0,1-2-93,-1 2 862,3 3 0,1-5 0,6 3 0</inkml:trace>
  <inkml:trace contextRef="#ctx0" brushRef="#br0" timeOffset="18">6818 11467 8091,'5'-7'916,"0"1"1,4 3 103,-1 0-722,0-1 1,-1 4-1,1 0 764,1 0-759,-4 0 1,5 1 66,-3 3 0,2-2 1,0 6-126,-1 1 1,-4 1 23,3 1-294,-4 6 0,2-4-359,-5 2 1,0 3 0,0-1-1651,0 1 1771,0 4 1,-5-5-1027,-3 6 1,-2-5 519,-1-3 1,-1-2 92,1-2 1,-2 0 675,-2-4 0,2-2 0,-2-5-47,2 0 0,6 0-2,-1 0 0,5-5 410,0-2 1,1 0-1,2 0-117,0-2 0,0 2-17,0 0 37,0-1 0,2-2 0,1 1 1531,5 1-1412,2 1 1,-2-1 0,-1 1 37,2-2 0,2 2-302,0 0 1,0 4 22,1-1-261,-1 3 162,1 1-133,-1 0 1,-5 7 93,-2 4 0,-3 5 1,-1 7-137,0 0 1,-3 4 376,-1-1-153,-5 6 1,4-4-1,-4 3 271,1-5-291,6-2 0,-3-2 0,5-3 323,0-4-240,0 3-250,0-11 1,1 4-1,4-11 62,7 0 0,0-7-187,7-4 0,0-7-264,4-9 1,0-2 85,0-5 213,5 0 0,-5-4 1,1 0 75,-4 1 0,-5-3 19,4 2 1,-5 0 144,1 4 1,-6 5 591,-1 2-553,-6 3 0,5 5 634,-3 0 1,-3 9 30,3-2 0,-3 7 613,-1-2-685,5 4-363,-4-2 0,4 6-62,-5 3 1,0-1-85,0 4 1,0 5-115,0 3 0,0 5 348,0-1-623,0 3 0,0 1 0,0 0-292,0-1 0,0 1 241,0 0 1,0-4-775,0 0 705,0-5 0,0 3-1046,0-6 489,0 1 523,0-6-22,0-1 411,0-5 104,0-5 0,4 2 0,0-4 64,-1-2 0,-2-1 114,-1-2 0,4 1-115,-1-1 0,5 0 219,-4-3-385,5 2 0,-7-4 0,5 5 17,-2-4 1,4 2 23,-2-5 0,3 5-18,2-1 0,-1-1 238,1 1-247,-1-1 0,0 1 60,1 0 1,3 3 0,0 6 158,-1 1 0,-1-3 31,-2 5 1,1-1-16,-1 4-36,1 0 1,-5 1-1,0 3 79,-2 3 1,0 4-113,-1 0 1,-3 6-220,3 2 0,-4-2 186,-4 2-216,3 0 0,-8 3-278,5-3 1,-5 1 0,3-4-613,-1-3 1,-2 0-328,6-1-479,-6-6 1017,2-1 0,-4-5-933,0 0 1328,4-5 0,-2-1 0,4-6-114,-1 1 0,3-1 163,0 1 102,-4-1 0,6 1 190,-3 0 1,2 1-14,-2 2 0,3-2 216,-3 2 0,2 2-129,2-2 944,0 6-664,0-9 1,0 9 71,0-6-392,0 6 150,0-3-295,0 5 102,0 5 49,0 1 1,0 2 45,0-1-65,0-4 1,0 3 48,0-2-55,0-3-14,0 4-255,0 0 227,0-3-334,0 3 326,0 0-16,0-4 0,0 6 236,0-4 32,0-1-109,0 3-33,0 0-27,0-4 18,0 9-299,0-9 1,0 6 170,0-3-209,0-3 0,0 5-256,0-2 270,0-3 1,0 6 237,0-4-225,0-1 351,0 8-134,0-9 1,-1 8 488,-3-5-261,3 0 0,-4 1 348,5 2-333,0-2 1,0 2 0,0-3 586,0 3-526,0-2 1,0 5-65,0-2 1,0 2 0,0 2 248,0-1 1,-1 0-128,-3 1-183,3-1 0,-4 4 1,5 2 480,0 1-429,-5-4 1,3 7 0,-2-3 33,3 0-187,-4 3 0,4-8 0,-3 2-503,3-2 0,1-5 132,0-1-2094,0-4 1551,0 2 1,0-8-882,0-4 1369,0-1 0,0-14 0,0 5-682,0-1 818,0-4 0,4 5 1,1-6 225,1 0 0,-3 1 0,0 3 0,2 3 107,-1 4 58,5 1-186,-3 5 0,6 2 762,-1 8 0,-1 3 0,-1 8 4,-1 4 0,3 4 9,5 4 1,-1-3 393,-4 3-768,6-3 1,-5-3-316,4-2 1,-4-2-1,1-6-5,2 1 0,-2-6-211,2-2 0,-2-3 247,-2-1-675,1-10 0,-1 1 1,-1-10-245,-2-1 1,2-6-523,-2 0 1,2-6 1344,1 2 0,1-8 0,-1-3 0</inkml:trace>
  <inkml:trace contextRef="#ctx0" brushRef="#br0" timeOffset="19">7812 11090 8091,'7'-2'662,"1"-1"1,0 1-66,3-1 0,2 1 306,2 2 0,-1 4-524,5 0 1,-1 5-149,1-2 1,1 0-130,-5 0 0,1 0-185,-5 0 0,0 2-1770,1-5 1223,-1 5 0,-1-7-2320,-2 6 1622,-3 0 1328,-5 3 0,-5 6 0,-1 0 0</inkml:trace>
  <inkml:trace contextRef="#ctx0" brushRef="#br0" timeOffset="20">7823 11444 8091,'-5'6'1961,"4"4"1,2-9-1250,11 3-503,-1-2 0,7-2 0,-3 0 124,4 0 1,3-6-85,1-1-180,-1 2 0,5-5 1,0 2-288,-2-2 1,-1-2 52,-1 1 0,-1-4-366,-3 0 0,-3 3-210,-5 5 434,-4-1 1,-1 0-1186,-2 1 723,-3 4 249,-1-2 0,-6 6 0,-6 3-404,1 4 398,-5 2 526,3 6 0,-14 2 0,3 5 0</inkml:trace>
  <inkml:trace contextRef="#ctx0" brushRef="#br0" timeOffset="21">7995 11672 8312,'6'0'1251,"0"0"-798,-2 0 0,-1 0-59,4 0 1,1 0-1,3 0 58,1 0 0,-1-1 5,1-3 0,-1 3 9,0-3-16,1-2 0,-1 4 27,1-1 1,-1-3 404,0 3 182,-4-1-112,3 4-573,-4 0 0,2 0 210,0 0-339,-6 0 1,4 5-1,-2 3 1,-2 2-16,1 1 1,-1 1 150,-2-1 1,0 5-91,0 3 0,1-1-595,3 1 0,-3-1 179,3 1 0,-3 3 33,-1-3 1,0 1-152,0-1 1,-4 1-249,0-4 0,-4 3-62,0-4 1,2 0-286,-2-4 0,0 1-1409,-3-1 1652,-1-4 1,0-2-1,-2-7-732,-1-1 1,-1-6 516,5-10 1,-4-2 100,0-9 1,-5-6 47,5-5 462,0-4 0,7 1 1,1-1 31,-2 0 1,4 7 268,1-4 1,3 10 134,1 5 0,0 8 897,0 4-485,5 7 0,-4 5 0,4 8 726,0 6 0,-3 7-466,1 9 0,-1 2-631,-2 5 0,-4 4-331,0 0 87,-5 5 1,3-2 0,-7 3-151,-2-2 0,1 1-446,-5-5 1,0 6-932,-4-3 0,0-2 1488,0-5 0,0 5 0,1-3 0</inkml:trace>
  <inkml:trace contextRef="#ctx0" brushRef="#br0" timeOffset="22">8486 11341 8091,'0'-6'160,"0"-1"268,0 3 1,0 2 188,0-6 320,0 6-120,0-3 1413,0 5-1877,0 5-235,0 1 0,0 5 0,-2 2 62,-1 2 1,0-1-270,-5 5 1,2-3 32,-1 3 1,-4 0-106,4 4 0,-2-2 109,1-2 1,-1 1 118,6-4-199,-6-1 0,7-4 64,-1 1 37,1-6 100,2-1 1,5-6 96,3-3 1,-2 2-52,2-6 0,0 2 149,3-2 0,0-1 99,1 5 0,-1-1 12,1 1 1,-5 3 43,1-3 1,-2 4-185,2 4 1,2 4-173,-2 7 1,-3 0 82,-1 8 0,-3 0-131,-1 11 1,0-2-627,0 6 1,0-6 355,0-2 1,-4-4-1031,0 0 1,0-3 25,4-4-1469,0-2 2004,0-11 0,0-4 423,0-9 1,0-2 300,0-10 0,-5-5 0,-1-5 0</inkml:trace>
  <inkml:trace contextRef="#ctx0" brushRef="#br0" timeOffset="23">8737 11147 10491,'11'0'286,"1"-2"-200,-1-1 1,2 0 251,2-4 0,2 0-210,2 0 0,2-4 10,-2 4 0,3-3-725,1-2 1,-4 5 236,0-1 1,-5 2 31,1-2 1,-6-1 74,-2 5 232,-4 1-92,2 3 0,-10 0 237,-3 0 1,-2 1-16,-1 3 0,-4 2 282,-1 5 1,0 2 212,1 2 0,2 3-51,-2 5 0,2 0 233,2 0 0,-1 5-303,1 2 1,-1 4-125,1 4 0,1-1-166,2 5 0,-1-1-154,5 0 0,1-2-199,3-9 0,0 0-519,0-7 1,1 5-1000,3-9 0,1 0-130,2-7 470,4-6 0,-5 3 195,5-5 1133,-4 0 0,-2-15 0,-5-1 0</inkml:trace>
  <inkml:trace contextRef="#ctx0" brushRef="#br0" timeOffset="24">8817 11432 8091,'-1'-6'918,"-3"2"1,3-2-1082,-3-2 1,2 2 165,2-2 0,6 4 135,1-3 1,3 3 44,2-4 0,-1 5-5,1-5 1,3 4 9,0-3 0,5 3 83,-1-4 0,2 4-54,-2-3 1,2 4 23,-2-1 1,-1-1 210,1 1 0,-5 1-36,1 3 1,-2 0-167,-2 0 1,1 0 140,-1 0 0,-3 1-100,-1 3 0,-3-2-32,4 6 1,-6-4-40,2 3 0,-2 1-14,-2 3 0,0 1-106,0-1 0,0 1-199,0-1 0,-2 4-793,-2 0 1,2 5 503,-6-5 1,1 5-386,-5-1 1,1-1-131,-1 1 1,-3-5-426,0 1 1,-4-2 588,4-2 1,-4 1 113,3-1 1,-4-5 624,1-2 0,1-3 0,-1-1 0,-5-5 0,-5-1 0</inkml:trace>
  <inkml:trace contextRef="#ctx0" brushRef="#br0" timeOffset="25">8840 11581 8091,'-12'0'-670,"6"0"0,-4 0 361,2 0 2764,3 0-1007,0 0-962,5-5 0,1 0 11,3-3 1,2-2 58,6 2-447,-1-2 0,1-1 1,0-1 99,4 1 0,-2-1-92,5 1 0,-4-4-57,4 0 1,-5-1-412,1 5 202,3-1 0,-5 1 1,2 1-1753,-3 2 481,0-2-1167,-1 9 2587,-4-4 0,-2 10 0,-5 1 0</inkml:trace>
  <inkml:trace contextRef="#ctx0" brushRef="#br0" timeOffset="26">8794 11649 8091,'-8'4'2031,"1"0"-1357,4 5 1,3-8-270,8 3 1,6-3-212,1-1 1,4-5 18,-4-3-144,6-7 0,-4 1 1,6-5 122,0-1 0,0 0-802,0 1 1,0-3 35,-1 3 0,0-3-432,-3 0 1,1-1 343,-4 0 1,-1 5-184,-4 3 0,-4 2 845,-4 2 0,-1-1 0,-2 1 0</inkml:trace>
  <inkml:trace contextRef="#ctx0" brushRef="#br0" timeOffset="27">8885 11181 8091,'0'-6'11,"0"-4"0,0 7 170,0-5 116,0 6 0,0-2 337,0 8 1,4 2-175,0 6 0,5 0 517,-1 4-618,-3 1 0,5 10 0,-4 1 289,0 1 0,3 1-387,-5 5 1,0-1-37,-4 0 1,0 7-136,0 5 0,-6-1-416,-6 5 1,0 1-278,-8-2 0,3 4 384,-2-3 0,-2-6-317,6-6 0,-4-7 14,4-5-413,0-7 1,3-2 0,1-7-4,-1-2 1,1-3 324,0-5 0,-1-7 613,1-4 0,-1-6 0,1-5 0</inkml:trace>
  <inkml:trace contextRef="#ctx0" brushRef="#br0" timeOffset="28">8680 11638 8091,'18'11'0,"7"5"0,-1 0 0,4 2 0,9 2 1294,9 7 1,7-2-1350,-21-10 1,1 1 0,-3-3 0,0 0-44,5 2 0,-1 1 0,-4-3 1,0 0 16,27 18 1,-5-7-148,-7-1 1,-8-3-461,-3-9 0,-8 6 771,-3-9 0,-6 4 0,-5-5 0</inkml:trace>
  <inkml:trace contextRef="#ctx0" brushRef="#br0" timeOffset="29">9685 11786 8091,'-4'17'3597,"0"2"-3535,-5 2 0,8-2 1,-3 1-1284,3 0 1,1 0-496,0-1 1173,0-2 1,-4-6-309,0 0 851,-4 1 0,-4-6 0,-6-1 0</inkml:trace>
  <inkml:trace contextRef="#ctx0" brushRef="#br0" timeOffset="30">10267 11158 8091,'0'-11'223,"0"-1"856,0 1-631,0 5 748,0 1-39,0 5 47,-5 0-463,4 0-464,-9 5 0,7-3 1,-3 6 164,1 1 0,-4 1-277,1 1 1,2 1-123,-2-1-78,1 0 0,-5 5 0,0-1-467,-4-1 0,3 4-47,-6 1 1,1-2-1590,-1 2 1354,-3-5 1,4 8-1,-4-3-1223,-1 3 1607,0 0 0,1-3 0,3-1 400,4-1 0,-3 3 0,0-2 0</inkml:trace>
  <inkml:trace contextRef="#ctx0" brushRef="#br0" timeOffset="31">9845 11706 8091,'-4'8'-212,"0"0"-29,0-6 1,6 7 552,1-5-135,-1 5 0,8-8 0,-1 3 142,5-3 1,0-1-196,5 0 1,0-5-12,4-3 0,3-2 118,1-1-170,5-1 1,-4-3 0,2 0 112,-3 1 0,-3 5-19,-1 1 0,-2 2 26,-2-1 0,1 1-51,-4 6 0,-1 0 41,-4 0 0,1 0-27,-1 0 0,1 6 10,-1 1 0,-3-1 102,-1 2 1,0 1 105,0 6 0,0-2-104,-4 2 0,-1 2-3,1-2 1,-1 5-40,-2-1 0,0 3 15,0 1 1,-2-1 43,-1 1 1,0 0 142,-5 0-1088,1-5 0,-3-1 0,1-3-637,1 2 372,1-1 0,-5-5 211,1-2 1,3-3-327,1-5 0,-1 0 418,-3 0 1,-1-2 631,1-1 0,4-4 0,-8-9 0,2-2 0</inkml:trace>
  <inkml:trace contextRef="#ctx0" brushRef="#br0" timeOffset="32">10210 11695 8103,'0'-11'-31,"0"-1"77,0 1 576,0 4 799,5 2-490,-3 5-495,3 0 0,-4 0 70,3 0 1,-3 5-175,3 3 1,-3-2 48,-1 2 1,0 0 33,0 3-300,0 0 0,0 2 0,0 1-9,0 1 1,0 2-268,0-2 1,-4-1-201,0 5 1,-4-4-1173,0 4 769,3-5 1,-5 7 0,2-5-649,-2 2 0,-1-4 119,-1 1 1293,1-2 0,-6-2 0,-1 0 0</inkml:trace>
  <inkml:trace contextRef="#ctx0" brushRef="#br0" timeOffset="33">10279 11455 8103,'11'0'59,"1"0"0,4 0 0,3 0 200,3 0 0,4 4 562,1 0 1,5 5-399,-2-2 1,-1 3-479,2 2 1,-6-5-200,2 1 1,-8-2-1106,-4 2 871,-2 2 1,-3-7-662,-2 4 1149,-3-4 0,-10 2 0,-2-5 0</inkml:trace>
  <inkml:trace contextRef="#ctx0" brushRef="#br0" timeOffset="34">10827 11501 7984,'-8'0'35,"1"0"0,3 0 400,-4 0-111,6 0-52,-3 0 1,6 0 196,3 0-241,2 0 1,6-1 0,-1-2 37,0-1 1,2-5-76,2 2 0,2 0-51,2 0 0,2-2-168,-2-6 1,-2 4-451,-2-4 1,2 9 338,-2-6 0,0 4-501,-3-4 0,-1 1 206,0-1 1,-3 5-3,0-1 0,-6 4-392,2-3 153,-3 4 675,-1-2 0,0 5 0,0-5 0,-5 4 0,3-4 0,-6 5 0,5-5 0,-3 3 0,2-1 17,3-4 1,-5 6 335,2-3-97,3-2 61,-4 4 1,1-4 329,0 2-126,0 3 29,4-4 277,0 5-554,-5-5-36,4 4 39,-4-4-77,5 5-70,0 0-66,0 5-47,0-4 0,0 5 57,0-2-10,0-3 47,0 9 1,0-3-66,0 4 1,0 1 88,0-1 1,1 6-118,3 2 0,-3 3 7,3 5 0,-3 4-2,-1 7 0,0 6-94,0 6 1,0 4-70,0-1 1,4 1 99,0-5 0,0-1-103,-4-10 1,0-6-6,0-9-344,0 0-211,0-16 265,0 4 0,3-13 89,1-1 0,0-5-55,-4-7 1,0 1 184,0-5 1,0 0-179,0-4 0,0-4 398,0 1 0,0-7 0,0-2 0,0 5 0,0-4 0,0 3 0,0 1 0,0-2 0,0 5 0,0 1 0,0 3 0,0 5 68,0 3 1,0 2 341,0 2 78,0 4 1,0 4-187,0 6 1,-1 4-13,-3 4 1,-2 6-203,-6 2 0,-3 7 30,0 5 1,-4 2-12,3 1 1,-3 4 93,4 0 1,0-1-11,4-7 1,0 2-109,4-5 1,2-2-160,5-6-63,0-7 1,6-7 88,5-5 1,2-7 12,6-4 0,1-9 12,7-7 1,-2-9-170,6 2 1,-6-6 86,2 2 1,-2-4 12,2 4 1,-3-6 131,3 3 1,-3 1 46,-1 2 0,0-1 201,-1 1 0,-3 1-116,0 6 0,-1 5 305,1 7-358,-2 2 0,-10 11 67,1 2-81,-5 3 0,-3 11-5,-8 5 0,-4 7 21,-3 4 1,1 2-331,-5 3 0,2 2 60,-3-3 0,-1 3 107,2 2 1,2-6 75,2-3 0,2-3-75,2-4 0,3 2-213,1-6 143,4 0-46,-2-9 0,6-1 107,3-5 0,-1 0-8,4 0 1,0-5 54,0-2 1,4-3-16,-4-2 1,3 1 118,2-1 0,-5 1-51,1-1 112,0 1 1,2 3 0,-1 2 156,-2 1-137,1-4 1,3 8 164,1-3 131,-6 3-353,4 11 1,-9-1 0,3 10 46,-3 1 0,-1 7-257,0 3 1,-1 7 34,-3 1-71,-2 0 0,-2-4 113,1 1 0,3-6 1,-2-2-11,1-3 1,1-7-1,4-1 28,0-4 70,0-5-66,0-2 1,1-5 306,3 0 1,2-7 27,6-4 0,-1 0-6,0-5 0,1 0-92,-1 1 1,1-6 106,-1 2 0,1 2-148,-1-2 1,0 3 18,1-3 1,-1 4-161,1-4 1,-1 4 91,1-4 1,-1 4-554,0-5 1,-3 7-144,0-3 1,-2 4-422,2 0 1,0 1-741,-4-1-1141,5 1 1426,-8 5 311,10 0 1102,-10 6 0,4 0 0,-5 0 0</inkml:trace>
  <inkml:trace contextRef="#ctx0" brushRef="#br0" timeOffset="35">11524 11615 8395,'0'11'1089,"0"2"-803,0 2 0,0 4-116,0 8 0,0 9-654,0 9 0,0 2 226,0 7 0,0 0-603,0 7 1,0 4 860,0-29 0,0 0 0,0-1 0,0 0 0,0 2 0,0-1 0</inkml:trace>
  <inkml:trace contextRef="#ctx0" brushRef="#br0" timeOffset="36">11798 11364 9755,'10'1'153,"-2"3"0,2-3-130,-3 3 1,3-3 3,2-1 0,-1 4-684,1 0 1,-1 0 401,1-4 1,-1 1-1116,0 3 1370,1-3 0,-1 9 0,1-4 0</inkml:trace>
  <inkml:trace contextRef="#ctx0" brushRef="#br0" timeOffset="37">11752 11535 7885,'1'-10'66,"3"2"0,-1-1 188,4 6 0,1-2-155,3 1 0,-3 2 332,0-1-349,-1 1 1,3 4 81,-2 1 0,1 5 38,-5 7 0,-1 3-70,-3 5 0,-1 1-144,-3 3 1,2 1 166,-6 2 0,4-2 122,-3-5 0,4 2-141,-1-2 0,3-3 23,1-8 1,0-1-239,0 1 23,0-6 1,7-2 108,4-8 1,2-9-30,6-10 1,-2-5-207,2-6 0,3-1 84,-3-3 0,3 1-163,0-5 0,1 5 189,0-1 0,-1 3 26,-3 0 0,1 5 160,-5-1 1,1 10-29,-5-2 1,-1 8-39,-2 0 0,1 2 12,-6 1 0,5 1 106,-4 0 0,0-1-116,-4 1 0,0-1 10,0 1 108,0 5-60,0-5 232,0 10-56,0-4 370,0 5-717,0 5 1,0 1 330,0 6 0,0-1-74,0 1 0,0 4 93,0 3 1,0 7-14,0 0 1,0 10-82,0-2 1,0 9-101,0 3 0,0 10-388,0 8 0,0-30 0,0 0 292,0 0 1,0 0 0,0 0-1,0 1-119,0-1 1,0 0-1,0 27-394,0-8 0,0-8-349,0-15 1,0-3-1329,0-8 1419,0-2 1,0-12 84,0-5 0,0-5 225,0-7 0,0-3 842,0 0 0,0-7-378,0-1 0,0-5 0,0-1 0,0 1 0</inkml:trace>
  <inkml:trace contextRef="#ctx0" brushRef="#br0" timeOffset="38">12175 11261 7885,'0'-11'578,"0"-1"1,0 1-747,0-1 1,10 1 155,5-1 1,2 2-48,2 3 0,3-3 126,5 2 1,3-2 103,-3-2 1,1 5 20,-1-1 1,-3 6 26,2-2 1,-3 3-42,-4 1 1,2 0-32,-6 0 0,0 0 25,-3 0 0,-1 3 509,0 1-342,1 0-124,-1-4 1,-3 0 82,-1 0-183,-4 0 1,6 1-86,-5 3 92,-1-3 0,-1 6-90,2-4 0,-3 0 176,3 5 0,1 4-20,-1 7 0,-1 4 160,-3 4 0,4 2-47,0 5 1,0 9 58,-4 3 0,4 7-54,-1 1 1,2 3-315,-1 4 1,-2 1 111,-1-30 0,1 1 0,3 27-65,-1-6 0,0-9-208,-4-6 0,4-5 130,0-4 1,-1-7-677,-3-8 1,0-2 29,0-2-384,0 1 0,-1-6 253,-3-2 0,2-3 70,-6-1 0,1-1 346,-5-3 0,1-3-415,-1-9 0,0 2 815,-4-5 0,-1-5 0,-6-5 0</inkml:trace>
  <inkml:trace contextRef="#ctx0" brushRef="#br0" timeOffset="39">12243 11398 7885,'-6'0'5922,"1"0"-5392,5 0-369,5 0 1,1 0-94,6 0 1,0-1 47,4-3 1,-3 3-185,6-3 1,-3-1-366,3 1 0,0-5 309,4 1 1,-2 0-1121,-2 0 0,2-2 197,-6 2 1,0 3-51,-4 1 0,1-1 1097,-1 1 0,-4 1 0,-2 3 0</inkml:trace>
  <inkml:trace contextRef="#ctx0" brushRef="#br0" timeOffset="40">12414 11261 7885,'-11'-5'2535,"3"4"-2072,1-3-617,4 3 0,-2 6 194,5 2 0,0 5 150,0 3 0,0-1-177,0 5 0,0-4 81,0 4 1,0 0-446,0 4 0,-4 0 222,1 0 1,-5 0-34,4-1 1,-5 1 26,2 0 0,0 2 175,0-2 1,4 1-29,-1-8 1,-1-1 402,1-4-14,1 1-264,3-1-143,0-5 1,1-2 104,3-8 0,1 2-8,2-6 0,7 1 19,-2-5 1,2 0-10,-3-4 0,1 4-8,-1-4 1,2 4 17,2 0 0,-2 2 121,2 3 0,-4-4-72,-3 4 0,2 0 501,-2 0-178,2 4-309,-4-2 1,-1 7-155,-5 1 1,-1 9-262,-3 7 0,-2 7 94,-6 5 1,-3 2-109,0 1 0,-5-1 117,1-2 0,2 0 97,2-4 1,2-4-100,2-4 1,4-5 50,4 1 49,-4-7-49,6-3 166,-4-5 0,10 0-26,3 0 1,-2-2 96,2-1 1,3-4-105,4-4 0,0-1 97,-3 1 0,3 0 82,0-1 1,4 1 28,-3-1 1,-1 1 37,-4-1 0,4 5-53,1-1 0,-1 6 104,-4-2 0,-3 3-183,0 1 0,-5 1-151,5 3 1,-5 2-57,0 5 0,-3 2-298,-3 2 0,-4-1-43,-4 5 1,-1-3 202,1 3 1,0-5-457,-1 1 1,1-6 10,-1-2 0,1-4-140,-1 1 0,1-3 87,0-1 0,0-1-154,4-3 0,-2-4 839,5-7 0,0-3 0,4-5 0</inkml:trace>
  <inkml:trace contextRef="#ctx0" brushRef="#br0" timeOffset="41">12894 11341 8966,'5'-6'1942,"2"0"-2066,4 6-949,0 0 0,1 0 362,-1 0 0,1 4-403,-1 0 1114,1 5 0,-1-3 0,0 6 0</inkml:trace>
  <inkml:trace contextRef="#ctx0" brushRef="#br0" timeOffset="42">12917 11581 8932,'0'-12'235,"1"5"-61,3-1 1,-1 6 67,4-2 0,-3-1 126,4 1 1,-5 0 229,5 4-323,-5 0 0,2 5-102,-5 3 1,0 3-84,0 4 1,0 4 200,0 8 1,0-2-28,0 6 1,-4-6 75,0 2 0,0 1-98,4-1 0,0-1-120,0-3 1,0-5-85,0-3 0,2-2-215,1-2 0,4-5-27,4-2 1,4-5-240,1-7 0,4-4-102,-1-11 0,-1-5-598,1-3 0,-2-5-195,2-2 0,-1 1 749,-3 6 1,-2 0 588,2 4 0,-3 2 0,-5 6 0,4-3 0,-5 4 0</inkml:trace>
  <inkml:trace contextRef="#ctx0" brushRef="#br0" timeOffset="43">13157 11478 7885,'0'-8'0,"0"1"0,5 3 0,3-4 0,3 5 738,4-5 0,2 0 1000,2-3 1,2-1-1494,-2 1 0,3 1-605,1 2 0,0-6-688,-1 3 1,1-3 549,0 2 1,-4 5-147,0-1 0,-5 2 56,1-2 0,-6 2-436,-1 2 1024,-6 3 0,-2-4 0,-6 5 0</inkml:trace>
  <inkml:trace contextRef="#ctx0" brushRef="#br0" timeOffset="44">13351 11158 7885,'0'12'836,"1"5"211,3 6 1,6 8-491,5 11 1,10 1-12,-3 10 1,4 0-65,-3 4 0,-10-26 1,0-1-193,1 1 0,-1-1 1,0 0-1,1 0-483,8 23 0,-4-7-66,-3-8 1,-2-9-450,-1-6 1,-6-5-173,-2-7-1172,-3-5 1284,-1 0 1,-4-12-184,0-1 0,-5-3 588,2-2 0,-3-3 363,-2 0 0,1 0 0,-6-2 0,0-1 0</inkml:trace>
  <inkml:trace contextRef="#ctx0" brushRef="#br0" timeOffset="45">13168 11626 7885,'-6'0'681,"1"0"0,5-1-302,0-3 0,4 2 107,-1-6 0,6 4 195,-1-3 0,2 3-274,2-4 1,-2 5 39,-3-5 0,3 5-160,-2 0 0,2-2-74,2 1 1,-5-1 170,1 1-264,-1 3 0,1-5 117,0 6-249,-6 0 0,3 2-145,-5 2 1,4 2 94,0 5 1,0 2-144,-4 2 0,-2 3 103,-1 5 1,1-4 6,-1 0 0,1-1 102,2 1 1,0 1 0,0-5 1,0 0 97,0-3 50,0-1-219,5 1 91,2-6 1,4-1-120,1-5 1,-1-9 67,0-2 0,5-9-89,-1-3 1,0-5 73,-3-6 0,-1-2-5,0-2 1,1-3 17,-1-4 0,1-2-208,-1-3 0,-3-4 93,-4 21 0,-1 1 0,4-26 41,0-3 0,2 10 675,-5 13 1,5 10-269,-2 13 1,0 7-198,0 4 1,0 12 167,0 3 0,3 5 263,-2-1 1,1-1-634,-1 5 0,2-4-571,-3 4 0,2-4-145,-1 4 1,1-5 290,-5 1 1,3-2-1364,-3-1 0,4 0 253,-5 3 1626,1-7 0,1 7 0,2-8 0</inkml:trace>
  <inkml:trace contextRef="#ctx0" brushRef="#br0" timeOffset="46">13991 11044 7885,'-7'0'1683,"2"0"0,6 5-1748,3 3 1,6-2 93,6 2 1,0-5 46,-1 5 0,-2-4 114,2 3 0,-2-3-92,-2 4 1,-3-6-113,0 2 0,-5-1-668,5 1-893,-5-3 769,7 4-1136,-9-5 1089,-1 5 853,-6-4 0,-11 9 0,-1-3 0</inkml:trace>
  <inkml:trace contextRef="#ctx0" brushRef="#br0" timeOffset="47">13751 11421 7885,'-18'6'0,"1"1"889,6-4 205,5-1 1,7 3-853,10-5 0,6-2-56,6-1 1,3-4-132,1-4 1,3-1 108,-3 1 1,4-4 60,-5 0 1,5-1-69,-5 5 0,5-1-119,-5 1 1,1 0 49,-4-1 0,-2 2-551,-1 2-350,-4-2 608,-5 9 0,-4-5-971,-3 2 40,-3 3 358,-6-4 1,-2 5 293,-4 0 0,3 1-295,1 3 779,-1-3 0,-3 14 0,-1-2 0</inkml:trace>
  <inkml:trace contextRef="#ctx0" brushRef="#br0" timeOffset="48">14002 11615 7885,'-11'6'1312,"4"-1"-809,2-5-280,15 0 0,-2 0 51,7 0 1,-1-5 0,1-2 0,-2 0 52,2 0 0,-2 3-99,-2-4 1,1 5-124,-1-5 1,1 4 136,-1-3 0,-1 3-44,-2-4 1,2 6 90,-2-2 1,-2 2 289,2 2-29,-1 0-143,-1 0 1,3 2 24,-5 2 0,0 2-95,-4 5 0,0 1-84,0-1 1,0 6-45,0 2 1,0 1-49,0-1 0,0 4 4,0 0 0,0 0-127,0 3 0,0-2-52,0-1 1,-1 0-318,-3 0 0,1 0-722,-4 0 0,3-6 525,-4-1 0,5-4-893,-5 0 1,0-1 657,-3 0 0,-1-3 1,1 0 0,0-6 74,-1 2 0,-1-6-135,-2-2 1,3-10 822,-4-1 0,2-7 0,-1-5 0,2-2 0,-8-15 0,3-3 0</inkml:trace>
  <inkml:trace contextRef="#ctx0" brushRef="#br0" timeOffset="49">13968 11524 6547,'-12'0'1516,"6"0"1,-3 5-1020,5 2 0,0 9-93,4 3 0,0 7-199,0 5 1,0 3 9,0 4 1,0 3-200,0 4 0,-6 1 85,-5 0 0,-1-4-655,-3-1 0,-1-8 189,0 2 0,0-9-209,1 1 1,3-8-63,1-4 0,-1-3 636,5-5 0,-9-2 0,-1-5 0</inkml:trace>
  <inkml:trace contextRef="#ctx0" brushRef="#br0" timeOffset="50">14470 11329 7885,'-5'-6'655,"4"-4"-476,-4 9 0,5-6 625,0 4 583,0 1-948,0-3 0,0 7 79,0 1 0,0 0-131,0 4 1,0 2-140,0 7 1,-4-2-7,0 5 0,-3-2-27,3 2 0,-5 7-197,1-3 0,-2 2-220,-1-2 0,-1 0-27,1-1 1,1 0 163,2-3 0,-1-2-114,5-6-63,-4 0 46,6-4 266,-3-2 0,6-6 117,3-3 0,3 1-19,4-4 0,0 0 175,1 0 0,-1-2 185,1 5 1,-1 0-190,1 4 1,-1 0 244,0 0 0,0 1-212,-4 3 1,2 4-123,-5 7 1,3 3-126,-3 5 0,0 5-169,-4 2 1,0 2-183,0-2 1,-4 2-497,0-5 1,-1-1-2378,2-3 1430,1-5-745,-3-2 1525,0-9 0,4-9-63,-3-9 1,3-3 281,1-9 670,0 3 0,0-18 0,0 2 0</inkml:trace>
  <inkml:trace contextRef="#ctx0" brushRef="#br0" timeOffset="51">14653 11181 7885,'0'-6'1343,"-5"-4"0,4 7-708,-3-5 1,11 6-375,5-2 0,6 3-95,-3 1 1,5 0 146,-1 0 0,-1 0-308,1 0 1,-4-4-219,4 0 1,-5-5-342,1 2 0,2 0 292,-2 0 1,0 0-1910,-3 0 1009,-6 2 419,-1 0 611,-5 3 1,-6-1 124,-6 6 0,0 4 26,-7 4 0,1 6 271,-1 2 1,-3 2 697,3 2 1,2 4-472,-2-1 0,5 6 108,-2-1 1,4 3-172,0 4 1,1-1-43,-1 5 1,6-1-332,2 5 0,3-5-250,1-3 0,0-7-41,0 0 1,1-6-925,3 2-723,-3-8 1337,9-3 0,-7-9-712,5-3 713,-6-3 0,3-6-242,-5-3 761,5-2 0,-3-3 0,1-2 0,4 2 0,-1-3 0</inkml:trace>
  <inkml:trace contextRef="#ctx0" brushRef="#br0" timeOffset="52">14699 11569 7885,'0'-11'0,"0"3"6,0 1 0,0-1 66,0-3 0,0 3 38,0 0 1,0 1 96,0-5 0,5 2 105,2 3 1,3-4-50,2 4 1,-1 1 122,1-2 1,-1 2-172,1-2 1,-1-1-1,0 5 1,2-1 61,2 1 0,-2 3-27,2-3 1,-1 3 38,1 1 0,-2 0-47,2 0 0,-2 0 10,-2 0 1,1 0-38,-1 0 0,-3 1 90,0 3 0,-1 1-82,5 3 0,-5 2 14,1-2 0,-4 2-65,3 1 1,-4 1-14,1-1 0,-3 0-411,-1 1 1,0 3 189,0 0 0,-1 2-836,-3-2 1,1-1-1,-4 5 0,-2-4-381,-6 4 0,-2-1 745,-2 1 0,-3 1 184,3-4 0,-2-1-112,-2-4 1,0-1-113,0-2 0,4-3 574,0-5 0,0 0 0,-4 0 0,2-5 0,2-3 0,2 2-86,6-2 1,3 2 85,1-2 580,-1-2 958,2 9-1005,1-9 1,6 9 150,3-3 1,2 1-227,5-1 0,1 2-171,-1-6 1,4 5-330,1-5 0,4 0-170,-1-3 1,3-1-226,0 1 1,1 0 27,0-1 1,0-1-541,0-2 0,0 3 425,-1-4 0,-2 4 91,-1 0 0,-5 1 433,1-1 0,-8 1 0,-2 0 0</inkml:trace>
  <inkml:trace contextRef="#ctx0" brushRef="#br0" timeOffset="53">14790 11295 7885,'-13'-12'936,"3"1"-757,10 11 1,1 5 245,3 3 1,1 4 106,3 3 1,2-1 52,-2 5 1,-2 0-136,2 4 0,-2 1 70,2 2 0,1 0-199,-6 4 1,1-3-57,-4 3 1,0 5-391,0 3 1,-1 4 155,-3-4 1,-2 3-560,-6-2 1,-3-1 163,0-4 1,-4-1-194,4-3 0,-4 1-123,3-8 1,-4 1-581,1-9 1,1 3 600,-1-7 1,5 2-399,-1-9 1057,-3-1 0,6-13 0,-5-2 0</inkml:trace>
  <inkml:trace contextRef="#ctx0" brushRef="#br0" timeOffset="54">14596 11809 9487,'11'5'1042,"7"2"-1065,5 4 0,11 6-95,12 2 0,5 2-573,6 2 1,-5-1 614,-3-3 1,-7-3-118,-4-5 1,-5 1-7,-6-1 1,-6-1 198,-9-2 0,-1 2 0,1-3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8:07:20.7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11124 7275 7885,'-11'5'-121,"-1"-4"1,1 5-293,-1-6 733,1 5 1,-1-4 241,1 3-372,5 2 0,-1-5 310,3 3-197,3-3 167,-4-1-297,5 0 0,4 2 319,0 1-39,5-1-275,-3 3 1,5-4 25,1 3 0,-5-3-114,1 3 0,-4-2 323,3 2-263,1-2 1,4 6 36,-1-4 1,-3 0-169,-1-4 1,-1 1 33,2 3 1,2-3-104,-2 3 0,-2-3 92,2-1 0,-4 2 63,3 2 0,1-3 40,3 3-54,1-3 0,-1 0-90,1 3 1,-1-3 50,0 3 1,1-3 1,-1-1 1,1 2-17,-1 1 1,0-1-157,1 1 30,-1-1 0,5-2 116,-1 0 1,0 0-85,-4 0 0,1 0 65,-1 0 0,1 1-49,-1 3 1,1-3 37,-1 3 1,0-3-7,1-1 1,3 0 5,0 0 1,0 0 0,-3 0 1,-1 0 22,1 0 1,-1 0-23,1 0 1,-5 0 50,1 0 0,-1 0-43,5 0 1,-1 0 33,1 0 1,-5 0-28,1 0 1,0 0 138,3 0 0,0-4 81,1 1-150,-1-1 1,1 4 38,-1 0 0,0-4 3,1 0 0,-1 0-103,1 4 1,-5 0 64,1 0 1,0-1-493,3-3 294,0 3 1,1-4-795,-1 5 0,-3 0-1115,0 0 595,-6 0 0,4 0-232,-2 0 1655,-3 0 0,5 0 0</inkml:trace>
  <inkml:trace contextRef="#ctx0" brushRef="#br0" timeOffset="1">10393 7789 8188,'0'8'-324,"0"-1"1,-4-3 100,0 4 1,1 1 744,3 6 0,0-1-190,0 5 0,0 0-145,0 4 1,1 0-275,3-1 0,-3 2 60,3 3 1,-3-4-497,-1 0 0,0 0 257,0-4 0,4-3-533,0-1 408,-1-2 391,-3-7 0,5-1 0,2-5 0</inkml:trace>
  <inkml:trace contextRef="#ctx0" brushRef="#br0" timeOffset="2">10450 7812 8264,'13'11'-62,"2"1"1,2-3 137,2 2 0,2-2 182,-2 6 1,-1 2-95,1-2 0,-5 0 89,1-3 0,-2-1-86,-2 0 0,-4 5 82,-4-1 1,2 0-233,-1-4 1,-1 1-34,-7-1 0,1 5-123,-4-1 0,-1 1 21,-3-1 1,-4-2-127,-1 2 1,1-3-146,4-5 0,-1 2 129,1-5 1,-1 4 12,1-4 0,0-1 122,-1-3 0,5 0-366,-1 0 491,5 0 0,-7 0 0,4 0 0</inkml:trace>
  <inkml:trace contextRef="#ctx0" brushRef="#br0" timeOffset="3">10930 7641 8083,'4'-8'129,"-1"0"96,1 6 174,1-3 62,-3 0-274,3 3 1,-4-3 179,3 5-192,-3 0 192,4 0-583,-5 0 46,-5 5 1,0 2 54,-3 4 0,-2-3-69,2-1 0,2-3 47,-1 4 1,3-4 119,-4 3 1,4-3 20,-3 4 1,4-5-45,-1 5-86,-2-5 99,5 7-196,-4-9 152,5 9-20,0-9 61,5 5 0,1-6 0,6 0 0,0-2 143,3-2 1,-2-1-93,2-2 1,-1 0 98,2 4 1,-4 0-64,3-5 1,2 5 159,-2-5 1,0 5-39,-3 0 1,-1 0-34,1-1 0,-5 3 163,1-3-108,0 3-245,-2 1 245,4 0-381,-9 0 193,4 0-185,-5 0 1,-5 1-98,-2 3 1,0-1-101,0 4 1,3-3 94,-4 4 1,1-2-416,-5 2 453,1 2 1,-1-5 38,1 2 1,0 4 243,-1-4 1,5 0-131,-1 0 0,0-3 179,-3 4 1,1-5 22,2 5 0,-2-4 26,2 3 0,2-3 118,-2 4 0,5-4-61,-5 3 0,5-3 59,0 4 0,-2-5-79,1 5 0,0 1 57,4 6 1,0-1-58,0 5 1,0 0-169,0 4 1,0 4 36,0-1 1,0 6-143,0-1 1,-4-2-46,0 1 1,1-1 125,3 2 0,0-5-323,0-6 0,0-4-92,0-5-574,0 1 336,0-6-317,0-1 980,0-20 0,0 6 0,0-10 0,0 1 0,0 3 0,0 0 0,0-2 0,0 0 0</inkml:trace>
  <inkml:trace contextRef="#ctx0" brushRef="#br0" timeOffset="4">10896 8006 8083,'6'-5'-1468,"0"2"1174,-2-4 0,-3 3 337,3-4 24,2 6 0,1-7 9,4 5 0,-3-3 84,-1 3 0,1-5-95,3 1 1,1 2 66,-1-2 0,1 2-54,-1-2 0,1-2 28,-1 3 1,0 0-19,1 0 1,-1 3 95,1-4-121,-1 1 1,1-1-1,-1 0 1,0 5 93,1-5-22,-6 5 170,4-2-140,-3 0-26,-1 4 1,3-3-48,-5 8 0,-1 2 214,-3 6 1,4 4 32,0 3 1,0 3 64,-4 1 1,4 1-125,-1 2 0,1 2-107,-4 3 0,2 1-192,1-6 1,-1 2 82,1-1 1,-1-4-411,-2-1 1,0 0 200,0-7 0,0 0-38,0-3 0,0-5-146,0 1 1,-2-5-205,-1 0 0,0-1-789,-5-2 908,1 0 0,-5-5-70,1-3 0,1-2 484,2-2 0,-2 1 0,2 0 0,-2-1 0,-1 1 0,3-1 0,1 1 0,-6-6 0,-5 0 0</inkml:trace>
  <inkml:trace contextRef="#ctx0" brushRef="#br0" timeOffset="5">10941 8075 9136,'12'0'553,"-1"0"1,2-4-323,2 0 1,-1-5-429,5 1 1,-4 2 198,4-2 1,-5 1-450,1-5 0,-1 2 132,2 3 0,-8-2-503,4 5 168,-3-5-288,2 3 434,-4-1 504,-2 2 0,-5 5 0,0 0 0</inkml:trace>
  <inkml:trace contextRef="#ctx0" brushRef="#br0" timeOffset="6">10975 8143 8083,'0'6'-1380,"0"-1"1359,0-5 1,6 0 501,1 0 0,3-1-311,2-3 0,3 2-107,0-6 0,4 1-130,-4-5 0,2 5 120,-2-1 1,-2 0-602,2-3 0,2-4 205,-2 0 1,-1 2 342,-7 1 0,4 9 0,-5-18 0,5 9 0</inkml:trace>
  <inkml:trace contextRef="#ctx0" brushRef="#br0" timeOffset="7">11101 7915 8083,'0'16'0,"-1"-1"-307,-3 8 1,3-5 28,-3 9 0,3-6 691,1 6 0,1-3-201,3-1 1,-3 0-714,3-1 0,1-2-65,-1-1 566,5-5 0,-3 7 0,5-3 0</inkml:trace>
  <inkml:trace contextRef="#ctx0" brushRef="#br0" timeOffset="8">11341 7880 8083,'-4'12'426,"0"-1"0,0 4-191,4 1 1,0-1-87,0-4 0,0 1-308,0-1 1,4 1-39,0-1 0,1-1-304,-1-2-109,-3 2-570,9-4 852,-3 1 0,0-2 328,1-5 0,-5-5 0,2-2 0</inkml:trace>
  <inkml:trace contextRef="#ctx0" brushRef="#br0" timeOffset="9">11375 7915 8083,'12'-5'-1452,"-5"3"1088,1-1 1,-2 0 468,2-1 1,2 3-6,-2-3-19,2 3 1,1 0 4,1-3 0,-1 2 2,0-1 0,1 0 49,-1-1 0,1 3-64,-1-3 0,-1 2 77,-2-2 0,2 3 13,-2-3 2,2-3 1,1 6-63,1-3 0,-5 2-144,1-2 1,-4 3 130,3-3-39,-4 3 43,2 1 74,0 0-14,-4 0-83,4 0 7,-5 0 44,0 5-27,0-4-31,0 4 1,0-4 80,0 3-78,0-3-17,0 10 1,-1-9-130,-3 6 0,3-4 123,-3 3 0,2-3-206,-2 4 1,3-5 56,-3 5 1,-1-4-178,1 3 0,-5 0-25,1 0 1,2 4 17,-2-4 1,1 2 228,-5-1 0,0 2-76,-4-3 0,4 0 225,-4 0 1,4 0-152,0 0 0,1 4 490,0-4 1,-1-1-187,1 2 1,3-5 366,0 0 1,5-1 184,-5-2-307,6 0-507,-4 0 0,15 0 1,3-2-172,0-1 75,1 1 1,-1-7 0,0 4-947,3-1 868,-2-2 1,0 1-491,-6-1 0,5 1 139,3-5 0,-3 5 545,-5-1 0,1 5 0,-2-7 0,3 8 0,-5-6 0,0 6 0,-4-9 0,0 5 0</inkml:trace>
  <inkml:trace contextRef="#ctx0" brushRef="#br0" timeOffset="10">11501 7800 8083,'-10'2'0,"2"2"309,-2-3 0,9 5 38,-3-2 0,3-2-15,1 6 1,0 0-114,0 3 0,0 2 0,0 2 0,0 2-446,0 2 1,0 2 208,0-2 0,0 1-826,0 0 0,0 1 520,0-2 0,3-1-463,1 1 1,0-5 155,-4 1 631,0-7 0,0 7 0,0-2 0</inkml:trace>
  <inkml:trace contextRef="#ctx0" brushRef="#br0" timeOffset="11">11421 8166 8083,'-5'11'-1635,"2"-3"962,-4 0 2294,4-1-659,-7 0-455,9-2-182,-4 0-95,5-4 1,1 4-256,3-5 1,-2 0 79,6 0 0,-1 0-130,5 0 0,-1-4 90,1 0 0,-1-3-83,1 3 1,-1-4 99,0 5 1,1-6 63,-1 1 1,1-2 95,-1-2 1,0 1-124,1 0 0,-4-5 22,-1 1 0,1 0 0,3 4 1,-3 3 399,-1 0 0,-3 5 92,4-5 0,-4 5 107,3 0-436,-4 1-70,2 7 1,-5 6-596,0 4 1,0 0-1,1-2 155,3 2-357,-3-2 1,4 3 311,-5-5 0,4 1-2056,0-1 2357,0 1 0,1-1 0,1 1 0</inkml:trace>
  <inkml:trace contextRef="#ctx0" brushRef="#br0" timeOffset="12">11821 7800 8083,'-8'12'-67,"0"-1"0,6 1 0,-2-1 52,3 1 66,-4-6 1,3 4 33,-1-2 0,1 2 323,2 1 0,0 1-102,0-1 1,0-3-289,0-1 1,0-3 109,0 4 0,2-6-204,1 2 0,0 1 132,5-1 1,-5 0-39,5-4 0,0-2-15,3-1 0,0-4 11,1-4 1,1-2 4,2-2 1,-3 1 4,4-5 0,0 4 139,-1-4 1,2 5-105,-2-1 0,-2 2 153,2 1 1,-2 1-26,-2 0 0,1 3 280,-1 0-195,0 6 50,1-3-315,-1 5 266,-4 0-605,-2 5 0,-5 1 174,0 6 0,-2-5-392,-1 1 0,0-2 0,-3 3-988,1-1 1085,-4-6 1,6 7-138,-4-5 0,3 0 590,-4-4 0,6 0 0,-8 0 0,7-4 0,-5 0 0,5-5 0,-5 2 0,5-4 0,0 0 0,-2 0 0,-1-1 0,0 1 0,4-1 0,-5 2-1,3 3 0,3-4 616,-3 4 240,-2-3-356,5 3-254,-4 2 0,5 7-18,0 1 1,-4 9-147,0 7 1,0 4-23,4 3 0,-4 3-154,1 6 1,-5 3 147,4 0 1,-3 4 3,3-4 0,-4 0 8,4-4 0,-1-5 7,1-2 0,3-8-221,-3-4 278,3-2-153,1-7 1,1-1 21,3-5 1,-3-5-175,3-2 0,3-4 116,0 0 1,0-2-169,0-2 1,1 1-49,3-5 1,-1 5 138,-2-1 0,2-2 170,-2 2 1,2 0-60,1 4 1,-1-1 0,-1 1 342,-1-1-206,0 6 1,-1-3-30,1 5 0,-4-3 0,3 3 127,2 1 83,-4 2-280,5 1 10,-3 0 1,0 0-99,1 0 130,-6 0-105,4 0 0,-5 0 0,1 1 232,2 3-179,0-3 1,-4 6 89,0-3 1,0-2-22,0 6 0,0-4-30,0 3 1,0-4 0,0 3 59,0-2 0,0-2 587,0 6 5,0 0 0,0 3-160,0 0-192,0 1 1,-1-1-88,-3 1 1,3-1-414,-3 1 0,-3 3 0,0 0-596,-3-1 1,-2 2 509,1 0 124,-1 4 0,-4-7-153,-3 2 274,2-2 0,-4-2 0,3 0 0</inkml:trace>
  <inkml:trace contextRef="#ctx0" brushRef="#br0" timeOffset="13">12015 8063 8083,'1'12'-88,"3"-1"1,2 0 0,6 1-219,-1-1 339,0 1 0,5-1 0,-1 0 300,-1 1-436,-1-1 1,2 1 0,0-2 102,-1-2 0,-1 2 0,-2-4 0</inkml:trace>
  <inkml:trace contextRef="#ctx0" brushRef="#br0" timeOffset="14">12323 7641 7762,'-4'7'-65,"0"1"204,1-1 0,3 1 0,0 0 799,0 1 1,0 1-206,0 1-552,0 6 1,0-5 68,0 3 0,0-1-236,0 2-64,0-4 1,0 5-70,0-6 1,3-3-146,1 0 215,0-6 28,-4 3 1,1-5 11,3 0 122,-3 0-124,5-5 1,-5 0 12,3-3 0,-3-2 0,3 3 1,1-4 2,-1 0 0,1 0-70,-2-1 0,0 2 67,5 2 0,-5-2 0,5 4-37,1 0 1,-3-1-5,2 3 24,-1 3 1,5-4-33,-1 5 145,1 0 0,-5 0 1,0 1 186,-2 3-268,-1 3 0,-4 4-99,0 0 1,0 1-166,0-1 0,-2 4-186,-1 1 0,-4-1 155,-4-4 1,1 1 61,2-1 1,-2-1-1,2-2-292,-2-4 98,-1 2 0,3-5-72,0 3 1,5-3 481,-5-1 0,5-5 0,-7-1 0,4-5 0</inkml:trace>
  <inkml:trace contextRef="#ctx0" brushRef="#br0" timeOffset="15">12631 7561 8083,'-5'11'340,"4"0"0,-4 0-113,0-4-522,4 3 0,-4-3 166,5 4 1,0-3 0,0-1 426,0 2 1,0-2-113,0 0 1,0-3-113,0 4-279,0-6 254,0 3-190,0-5 0,1-5 288,3-2-187,-3-4 1,4 0 111,-5 0 1,1-1-73,3 1 0,-3 3 0,4 0 15,1 0 106,-5-3-30,9 0 66,-4 0 0,2 4 69,0 3 245,-1 3-373,0 1 0,1 1 155,-4 3-222,0 3 1,-4 5-125,0 4-189,0-4 1,0 5 0,0-6-52,0 1-7,0-1 1,-4-3 112,0-1 0,-4 0-597,0 0 1,2 0 823,-2-4 0,4 0 0,-3 4 0,-1-4 0,-4 2 0</inkml:trace>
  <inkml:trace contextRef="#ctx0" brushRef="#br0" timeOffset="16">12403 7938 8083,'0'6'933,"1"-1"-624,3-5-160,2 0 1,6 0 0,-1 0 93,1 0 1,0-4 108,4 0-370,-4-5 1,10 7-1,-4-6 320,-1-1-395,5-1 0,-5-1 1,2-1-551,-4 1 0,1 0 304,0-1 1,-5 1-473,-3-1 1,-5 5-47,5-1 857,-5 6 0,7-9 0,-4 5 0</inkml:trace>
  <inkml:trace contextRef="#ctx0" brushRef="#br0" timeOffset="17">12563 7755 8308,'-6'6'2113,"1"-1"-1761,5 0-86,0-3 0,0 8 243,0-3-371,0 3 0,0 2 66,0-1 0,0 2 0,0 1 316,0 1-344,0 5 0,0-3-136,0 2 1,0 3-1,-2-3-459,-2 2 1,2 2 164,-6 0 31,1 0 1,-5-4-360,1 0 0,-1-1 0,1 1-2256,0-4 2838,-1-8 0,-4 4 0,-2-5 0</inkml:trace>
  <inkml:trace contextRef="#ctx0" brushRef="#br0" timeOffset="18">12563 8006 8083,'5'8'138,"3"-1"344,2 2-348,1 1 1,1 2-1,-1-2-44,0-3 0,1 4-381,-1-4 1,-3 0 90,0 0 0,-2-3 148,2 4 1,2-6 51,-9 3 0,9-5 0,-4 0 0</inkml:trace>
  <inkml:trace contextRef="#ctx0" brushRef="#br0" timeOffset="19">12346 8200 8083,'0'23'139,"-4"-4"0,0 0-1343,2 1 726,1-3 1,1-1 706,0-4 1,1-1-125,3 1 1,-3-5 705,3 1-333,-3-6-269,4 3-149,-4-5 97,4 0 0,-3-3-19,1-1 1,-1-1-1,2 1 186,-3-4-280,4-2 0,-4 1 0,4 0 243,0 1-109,-3-10-87,8 5 0,-8-1 0,6 3 122,1 1 1,-3 1 102,2 1-145,-1-2 0,5 5 175,-1-3-271,1 3 0,-5 5 1,1 0 146,1 0-159,-4 5 1,4 5 0,-4 7-127,1 1 0,-3 1 185,0 4-279,-1-1 1,-2 0 0,0-3-105,0-4 37,0 3 1,0-5-176,0 2 257,0-7 289,0-3-255,0-5 196,0-5 0,1-6 1,1-4 4,2 1 1,5-2 223,-1 0-162,-3 1 1,5 0-1,-2 0 232,2 1-320,-4 1 1,3 2 0,-4 1 121,1 2 75,-3 3-159,7 0 1,-7 4-28,4-3 1,-4 4 68,1 4-244,-3 2 0,3 1 1,0 1 112,-2 1-408,-1-4 0,-1 5-376,0-2 307,0-3 593,0 0-297,5-5 334,2 0 0,0 0-104,1 0 1,0 0 79,3 0 0,-3 0 43,-1 0 379,-4 0 73,7 0-22,-4 0-557,6 0 0,-5 0 115,1 0 0,-6 5 147,2 3-190,-2-3 1,-4 1 10,-2-2 1,2 1-43,-6 3 1,1-2-1,-5-4 5,1 2-169,-6 5 1,5-4-2275,-4 3 0,4-2 0,0-3-112,1 1 2448,-1-1 0,1 2 0,0 2 0</inkml:trace>
  <inkml:trace contextRef="#ctx0" brushRef="#br0" timeOffset="20">12689 7766 8497,'11'0'1049,"-3"1"0,-1 2-1973,2 1 900,6 5 1,-2-7-1952,2 6 1975,-2-1 0,-2 5 0,1-1 0</inkml:trace>
  <inkml:trace contextRef="#ctx0" brushRef="#br0" timeOffset="21">12711 8257 6717,'-5'-6'133,"4"1"1433,-4 5-1021,5 0 1,1-4 389,3 0-713,-3-5 0,9 8 0,-2-4 345,2 0-343,7 4 1,-5-4-1,4 3 33,-4-1 0,1 1-244,2-2 96,-2 3 0,0 2 0,-6 2-123,2 1 1,-2 3-673,0-3 1,-4 5 184,0-1 242,-1 2 1,-4 1-213,-1 1 0,-4-5 1,-4 1-399,-1 1 0,5-4 374,-1-1 0,1-3-244,-5-1 739,1 0 0,-1-10 0,1-3 0</inkml:trace>
  <inkml:trace contextRef="#ctx0" brushRef="#br0" timeOffset="22">13008 7926 8083,'-7'0'-831,"-1"0"696,6 0 919,-3 0 0,6 0 107,3 0-551,2-5 1,5 4-68,1-3 1,-1-2-45,1-2 0,0 2-188,4-2 0,-4 0 1,3-2 240,-2 3-523,-1-4 0,-1 5 247,0-5-768,1-1 509,-1 1 0,-1 3-287,-2 1 345,-3 4 113,-5-2 1,-1 5 96,-3 0-72,3 0 0,-8 1 179,5 3 1,-5 2-79,2 6 1,0-1 0,0 2 343,-2 2-366,4-2 0,-4 8 130,5-1 1,-4 1-27,5 2 1,-5 4 0,4 0 74,2 3-145,-5 0 1,6-1 0,-3-2 83,3-3-108,1-1 0,0-4 0,0-1 16,0-2 1,1-4-15,3-5-41,-3-4 0,6 2-50,-4-5 10,-1 0 34,3 0 0,-4-1 205,3-3-180,-3-3 1,8-4-1,-5 0 14,-2-1-9,5 1 1,-5-1 18,6 1 0,-6-1 0,3 1 35,0 0 0,-2-1 4,5 1 1,-5-1 141,5 1-149,-5 5 255,7-5-14,-4 5-199,6 0 1,-5 1 21,1 5-72,-6 0 1,3 5 0,-5 2-45,0 4 0,0 1-227,0 3 1,-3-2-376,-1 2 1,-4-2 87,4-2 165,-5 1 1,7-1 0,-4 1-362,0-1 0,-1-3 96,3-1 1,-5-4 168,2 1 1,0-3-61,0-1 410,-1 0 1,0-5 0,2-3 78,1-2 0,-3-3 0,5-2 0,-6-3 0,2-4 0</inkml:trace>
  <inkml:trace contextRef="#ctx0" brushRef="#br0" timeOffset="23">13054 7743 7916,'0'-6'824,"1"1"-464,3 5 0,0 5-96,7 3 1,-2 7 284,6 4 0,3 4 21,1 3 0,4 9 427,4 7-825,2 7 0,5-2 1,0 2 120,1-2 1,-2-5-811,-3 0 233,3-5 1,-9-3 0,3-7-1909,-3-3 1790,-1-6 0,-5-2 1,-3-6-1618,-2-2 1082,-2-3 991,-5-10 1,4-6 0,-3-7 0</inkml:trace>
  <inkml:trace contextRef="#ctx0" brushRef="#br0" timeOffset="24">13374 7960 8083,'-7'2'-420,"4"1"0,1 4 1367,2 4 0,0 6-38,0 2-672,-5 2 0,3 2 0,-6 1-132,-1 3 1,3-2-264,-2 6 1,1-6 220,-5 2 0,-3-4-63,0-4 0,0-3 0,3-4 0</inkml:trace>
  <inkml:trace contextRef="#ctx0" brushRef="#br0" timeOffset="25">13248 7641 8083,'7'0'324,"3"1"1,-1 1 145,5 2-774,-2 5 0,10-6 0,-2 4-22,5 2 0,0 1-251,1 2 1,-2-1 576,-1 1 0,0-1 0,0 0 0</inkml:trace>
  <inkml:trace contextRef="#ctx0" brushRef="#br0" timeOffset="26">13579 7926 6490,'-6'0'1656,"2"-1"-980,8-3 0,2 3-230,6-3 0,4-2 0,3-2-113,3-2 1,5-3-172,-1-2 1,6 1-1297,-2-5 910,3 5 1,2-4-1,-2 4-908,-3-1 0,2 1 537,-6 6 1,0 0 594,-7 4 0,2-5 0,-3 3 0</inkml:trace>
  <inkml:trace contextRef="#ctx0" brushRef="#br0" timeOffset="27">13888 7606 8196,'-8'-4'578,"1"1"60,4-1-180,-2 4 1,5 1-178,0 3 1,0 4 350,0 7-306,0 3 1,4 9 0,1 5 776,1 5-1092,-3 9 1,6 6 0,-4 6 15,1 3 0,-3-3-2134,0 3 1957,-1-2 1,-2-7 0,0-3-670,0-2 1,0-8 445,0-4 0,0-11-886,0-9-181,0-2 1063,0-7 1,0-2-1,0-8 377,0-4 0,-5-7 0,-2-3 0</inkml:trace>
  <inkml:trace contextRef="#ctx0" brushRef="#br0" timeOffset="28">13899 7858 7721,'-6'-7'959,"0"2"-100,2 5-276,2 0-311,-3 0 1,5 1 0,-1 3 276,-3 4 0,2 3-437,-6 4 0,4-1 97,-3 5 0,-1 2-342,-3 5 47,-1-1 1,1 6 0,-2-3-323,-2 1 0,2 1 195,-2 0 1,2-2-199,2-5 1,1-2 31,2-2-1756,-2 3 2135,9-14 0,-9 7 0,3-9 0</inkml:trace>
  <inkml:trace contextRef="#ctx0" brushRef="#br0" timeOffset="29">13956 7960 9155,'5'7'764,"2"-1"1,4-2-238,1 3-523,4-1 1,-2 4-1,5-3-807,1 3 592,-3-3 1,3 3-1,-3-2-686,0 2 1,-3-3 139,2 1 0,-5-4 757,-3 3 0,2-4 0,-4 7 0,6-4 0</inkml:trace>
  <inkml:trace contextRef="#ctx0" brushRef="#br0" timeOffset="30">13842 8189 8083,'-8'0'1207,"1"0"0,3 0-1253,-4 0 35,6 0 275,-3 0-252,20 0-51,-6-5 0,16 3 1,-7-3-384,4 0 1,-6 3-600,7-6 1,-3 6 1020,3-2 0,0-3 0,0 1 0</inkml:trace>
  <inkml:trace contextRef="#ctx0" brushRef="#br0" timeOffset="31">9594 8075 8027,'-17'0'2,"4"0"603,2 0-326,6 0 0,6 0 36,3 0 1,2 0-20,6 0 0,3 3-476,0 1 0,2 0 195,-2-4 0,-1 0-339,5 0 1,-4 0-142,4 0 0,-4 0 465,4 0 0,0 5 0,4 1 0</inkml:trace>
  <inkml:trace contextRef="#ctx0" brushRef="#br0" timeOffset="32">10187 7766 8125,'-11'0'-1209,"3"-1"605,1-3 1835,4 3-538,-2-4-726,0 10 0,4 1 37,-3 6 1,-1-1-151,1 0 1,-3 2-57,3 2 0,-5-2 174,1 2 0,-2 2 40,-1-2 1,-1 2-25,1-2 1,-1-3 263,1 4 1,0-4 63,-1 0 1,4-1 485,1 1-500,-1-6 0,1 3 629,-1-5-5,5-1-169,-2-3-508,5 0 0,2-3 263,1-1-125,4 0 1,4 0-149,1 0 0,-1-1 0,1 2 1,-1 0-52,0-5 1,1 6-59,-1-2 0,2-1-355,2 1 1,-5-3 167,6 3 0,-10-1-825,5 1 1,-2 1 476,3-4 1,-1 3-313,0-4 1,1 6 241,-1-2 0,-3-1 9,-1 1 0,1-1-836,4 1 0,-5 3 1302,1-3 0,-1 3 0,5 1 0</inkml:trace>
  <inkml:trace contextRef="#ctx0" brushRef="#br0" timeOffset="33">10165 8006 8108,'-12'5'0,"1"3"0,4 2 66,4 1 0,1 1 207,2-1 1,0 6-157,0 2 1,0 2 79,0 2 1,2 6-743,1 6 0,0 5 545,5 10 0,-1 2 0,5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BE765BE-122E-437E-999D-20BBC0FDD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89BDA90-0BE5-4BC5-82CE-053013EA9D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A02B43-8D11-4AC5-9AD6-E74A2C9A3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D210FBC-E165-4A62-AC8A-B28785716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6F958B2-0EF6-4584-8D10-B147208AC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D5ED73F-B094-4F7C-A9CE-F8B8D3C72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1"/>
            </a:lvl1pPr>
          </a:lstStyle>
          <a:p>
            <a:pPr>
              <a:defRPr/>
            </a:pPr>
            <a:fld id="{8B75CCB4-E0A1-4D37-BDC9-758B81C05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6634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7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15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8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18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35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8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07D817-867C-4B83-896B-1B4E96E5F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609A-1512-F14F-A18B-19EDB2C8689D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048740-7DA0-470A-BB5A-4BF5F935D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294-FEEB-43B1-A082-829017927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012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816758-EDA0-454C-B0E0-1713CD53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19965-278D-1740-B695-DCD4C4C1D00C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1AECFC1-CA49-4717-979E-3240B03792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F235-F492-4F74-A656-C3A9B5CA1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8794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AC500A3-B5E0-4AFD-82E5-F0F2B598A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AC07-B725-5546-9F4F-1A12D3C4BABE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887AD4-55EB-44DA-B14D-9403C28CE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5B64-DEAB-4C09-8B25-0074E8F51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1943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161B16-5A38-4169-B121-08BFB9787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B023A-D1C9-6146-8DC1-C1FBB339F2BE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A452621-C320-49EE-958F-DEB0125F0B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DFE2-EDDD-48CD-A1B2-D7810926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5937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6C19EA-D920-466D-B2FE-760E213B1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91220-726F-EB41-93EB-FDBC25809EBE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8A0CBFB-57A8-4E75-B753-EB7973AED8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02FE-EBA4-41CF-BA34-5B876CB0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400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DB69A4-6FF4-428E-A6AD-2687BD8EB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FF582-C6B0-3C4E-98AE-59A4A210827F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9E5D6A-D550-446E-9277-54C0246CA9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2BB3-215D-4450-B205-E4FFB2761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559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BEAF14-D8B4-4841-BC28-7369C2DB2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9C9A-C687-4243-AD13-DD0723AFBC9E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E9D2348-0050-4A3C-9FFD-25AB9E3A87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8A07-910B-4235-AC88-C53452859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732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A56E13-E7CD-4046-B32C-6DD763F08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41A8D-7131-BB4A-B84F-788147911D49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785FC5-CDB2-4E00-901A-4A99896DD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E576-1A52-4480-A1AB-93FA1DCFC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708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2EC6F2-70C4-453C-BF96-64AB50860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9FFF6-7F07-4E4B-973C-303BCAC6C6A8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9BC59FE-CB11-4DEB-A58A-FD23A68291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1206-82F0-4878-AA0D-99860252C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000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FB8DC3-4E46-4BA2-A6B5-456D9A6E1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129B0-F979-274A-BEC3-822DE199D5DE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831EDA-54B2-437D-B33E-FEBAA6B81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1A22D-B3A5-4131-805B-89C5EA46A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8247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5B3B90-CB0E-499D-9C05-923CD9066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E96C1-B3C8-E44F-B1F1-DDA743E5DACC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2D81DC-D3DC-4EB8-8467-E39741331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78466-0A06-4BFE-93A5-49F3B3F6A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966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03B084B9-8CD0-46E9-9E1C-8D183477E89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980952" imgH="6733333" progId="Paint.Picture">
                  <p:embed/>
                </p:oleObj>
              </mc:Choice>
              <mc:Fallback>
                <p:oleObj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03B084B9-8CD0-46E9-9E1C-8D183477E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DDDD0EFC-881C-42AF-8745-C9A635D61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C54DFC3-84D5-49B4-B932-A6803CD38B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436BF2-BC81-D14D-B18D-8A925146C479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A6A84DA-9726-4433-A3B4-D84418530C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B496C-7CC7-4032-AC76-E3CF37CE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customXml" Target="../ink/ink3.xml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23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时序电路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设计（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05445"/>
            <a:ext cx="7745708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一、做状态图（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难点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二、获取方程组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15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16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7F78F-B922-7547-A00F-5873A252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85F51-BC8E-894C-A9FD-FD2113CCC6CC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D68E92-D3CD-F441-91E7-109897E703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6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E9922AA-6A01-4845-8EEB-76CA8BE291AD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9015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ea typeface="华文新魏" panose="02010800040101010101" pitchFamily="2" charset="-122"/>
              </a:rPr>
              <a:t>状态赋值，获取状态方程与输出方程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获取电路方程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D0C59-DD6B-5142-BA2F-5A7FDCF0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" y="3022069"/>
            <a:ext cx="829015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能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获取</a:t>
            </a:r>
            <a:r>
              <a:rPr lang="zh-CN" altLang="en-US" sz="3600" dirty="0">
                <a:ea typeface="华文新魏" panose="02010800040101010101" pitchFamily="2" charset="-122"/>
              </a:rPr>
              <a:t>正确的电路方程。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6167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1">
            <a:extLst>
              <a:ext uri="{FF2B5EF4-FFF2-40B4-BE49-F238E27FC236}">
                <a16:creationId xmlns:a16="http://schemas.microsoft.com/office/drawing/2014/main" id="{62B17B8B-C001-42B8-91CF-58D0AE77BF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DAB6276-FB5D-8443-92A5-C9C1F66998DE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灯片编号占位符 2">
            <a:extLst>
              <a:ext uri="{FF2B5EF4-FFF2-40B4-BE49-F238E27FC236}">
                <a16:creationId xmlns:a16="http://schemas.microsoft.com/office/drawing/2014/main" id="{564C22E9-232C-40AC-AA8D-AF307E7E0D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CC4479-BFA9-42B0-AAFD-BBECBF352DBE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43012" name="Rectangle 10">
            <a:extLst>
              <a:ext uri="{FF2B5EF4-FFF2-40B4-BE49-F238E27FC236}">
                <a16:creationId xmlns:a16="http://schemas.microsoft.com/office/drawing/2014/main" id="{86598594-7C80-4A1D-B8D7-7E9B240B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状态赋值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3013" name="Text Box 107">
            <a:extLst>
              <a:ext uri="{FF2B5EF4-FFF2-40B4-BE49-F238E27FC236}">
                <a16:creationId xmlns:a16="http://schemas.microsoft.com/office/drawing/2014/main" id="{7B95F9B3-5519-46D5-87D5-6E13A106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096963"/>
            <a:ext cx="849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设有</a:t>
            </a:r>
            <a:r>
              <a:rPr lang="en-US" altLang="zh-CN" sz="3200" i="1" dirty="0">
                <a:ea typeface="华文新魏" panose="02010800040101010101" pitchFamily="2" charset="-122"/>
              </a:rPr>
              <a:t>m</a:t>
            </a:r>
            <a:r>
              <a:rPr lang="zh-CN" altLang="en-US" sz="3200" dirty="0">
                <a:ea typeface="华文新魏" panose="02010800040101010101" pitchFamily="2" charset="-122"/>
              </a:rPr>
              <a:t>个状态需要编码（赋值）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93B89D-F42D-4ED2-B3A4-5BEE7600D74B}"/>
              </a:ext>
            </a:extLst>
          </p:cNvPr>
          <p:cNvGrpSpPr/>
          <p:nvPr/>
        </p:nvGrpSpPr>
        <p:grpSpPr>
          <a:xfrm>
            <a:off x="328613" y="1662684"/>
            <a:ext cx="8499475" cy="544440"/>
            <a:chOff x="328613" y="1598676"/>
            <a:chExt cx="8499475" cy="544440"/>
          </a:xfrm>
        </p:grpSpPr>
        <p:sp>
          <p:nvSpPr>
            <p:cNvPr id="43047" name="Text Box 109">
              <a:extLst>
                <a:ext uri="{FF2B5EF4-FFF2-40B4-BE49-F238E27FC236}">
                  <a16:creationId xmlns:a16="http://schemas.microsoft.com/office/drawing/2014/main" id="{EAF2E0AB-FF21-4248-8756-F625D444B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598676"/>
              <a:ext cx="84994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3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最少需要                     个二进制位；</a:t>
              </a:r>
            </a:p>
          </p:txBody>
        </p:sp>
        <p:graphicFrame>
          <p:nvGraphicFramePr>
            <p:cNvPr id="43048" name="Object 108">
              <a:extLst>
                <a:ext uri="{FF2B5EF4-FFF2-40B4-BE49-F238E27FC236}">
                  <a16:creationId xmlns:a16="http://schemas.microsoft.com/office/drawing/2014/main" id="{225EB31C-41D1-410C-BBEE-A292C456D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5588" y="1640196"/>
            <a:ext cx="1760220" cy="502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00100" imgH="228600" progId="Equation.3">
                    <p:embed/>
                  </p:oleObj>
                </mc:Choice>
                <mc:Fallback>
                  <p:oleObj r:id="rId2" imgW="800100" imgH="228600" progId="Equation.3">
                    <p:embed/>
                    <p:pic>
                      <p:nvPicPr>
                        <p:cNvPr id="43048" name="Object 108">
                          <a:extLst>
                            <a:ext uri="{FF2B5EF4-FFF2-40B4-BE49-F238E27FC236}">
                              <a16:creationId xmlns:a16="http://schemas.microsoft.com/office/drawing/2014/main" id="{225EB31C-41D1-410C-BBEE-A292C456DE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588" y="1640196"/>
                          <a:ext cx="1760220" cy="502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D8ED15-3222-4996-B2F3-8DF97C6E4DD8}"/>
              </a:ext>
            </a:extLst>
          </p:cNvPr>
          <p:cNvGrpSpPr/>
          <p:nvPr/>
        </p:nvGrpSpPr>
        <p:grpSpPr>
          <a:xfrm>
            <a:off x="323850" y="2206117"/>
            <a:ext cx="8499475" cy="527092"/>
            <a:chOff x="323850" y="2498725"/>
            <a:chExt cx="8499475" cy="527092"/>
          </a:xfrm>
        </p:grpSpPr>
        <p:sp>
          <p:nvSpPr>
            <p:cNvPr id="43043" name="Text Box 110">
              <a:extLst>
                <a:ext uri="{FF2B5EF4-FFF2-40B4-BE49-F238E27FC236}">
                  <a16:creationId xmlns:a16="http://schemas.microsoft.com/office/drawing/2014/main" id="{F49B1F23-8A02-43CF-B5B5-A588136E1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2498725"/>
              <a:ext cx="84994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3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ea typeface="华文新魏" panose="02010800040101010101" pitchFamily="2" charset="-122"/>
                </a:rPr>
                <a:t>真正不同方案有                           种；</a:t>
              </a:r>
              <a:endParaRPr lang="zh-CN" altLang="en-US" sz="2000" dirty="0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3044" name="Object 108">
              <a:extLst>
                <a:ext uri="{FF2B5EF4-FFF2-40B4-BE49-F238E27FC236}">
                  <a16:creationId xmlns:a16="http://schemas.microsoft.com/office/drawing/2014/main" id="{295FBFE3-FA45-421C-89FA-4E7987E953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4314" y="2522897"/>
            <a:ext cx="2374900" cy="502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079500" imgH="228600" progId="Equation.3">
                    <p:embed/>
                  </p:oleObj>
                </mc:Choice>
                <mc:Fallback>
                  <p:oleObj r:id="rId4" imgW="1079500" imgH="228600" progId="Equation.3">
                    <p:embed/>
                    <p:pic>
                      <p:nvPicPr>
                        <p:cNvPr id="43044" name="Object 108">
                          <a:extLst>
                            <a:ext uri="{FF2B5EF4-FFF2-40B4-BE49-F238E27FC236}">
                              <a16:creationId xmlns:a16="http://schemas.microsoft.com/office/drawing/2014/main" id="{295FBFE3-FA45-421C-89FA-4E7987E953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314" y="2522897"/>
                          <a:ext cx="2374900" cy="502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526" name="Text Box 110">
            <a:extLst>
              <a:ext uri="{FF2B5EF4-FFF2-40B4-BE49-F238E27FC236}">
                <a16:creationId xmlns:a16="http://schemas.microsoft.com/office/drawing/2014/main" id="{55AEE084-18D6-4BD4-8CC8-7CFED250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24912"/>
            <a:ext cx="8499475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选择出最好方案是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很困难</a:t>
            </a:r>
            <a:r>
              <a:rPr lang="zh-CN" altLang="en-US" dirty="0">
                <a:ea typeface="华文新魏" panose="02010800040101010101" pitchFamily="2" charset="-122"/>
              </a:rPr>
              <a:t>的！而且与触发器的类型有关。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计数顺序分配法：</a:t>
            </a:r>
            <a:r>
              <a:rPr lang="en-US" altLang="zh-CN" sz="3200" i="1" dirty="0">
                <a:ea typeface="华文新魏" panose="02010800040101010101" pitchFamily="2" charset="-122"/>
              </a:rPr>
              <a:t>A</a:t>
            </a:r>
            <a:r>
              <a:rPr lang="en-US" altLang="zh-CN" sz="3200" dirty="0">
                <a:ea typeface="华文新魏" panose="02010800040101010101" pitchFamily="2" charset="-122"/>
              </a:rPr>
              <a:t>=00, </a:t>
            </a:r>
            <a:r>
              <a:rPr lang="en-US" altLang="zh-CN" sz="3200" i="1" dirty="0">
                <a:ea typeface="华文新魏" panose="02010800040101010101" pitchFamily="2" charset="-122"/>
              </a:rPr>
              <a:t>B</a:t>
            </a:r>
            <a:r>
              <a:rPr lang="en-US" altLang="zh-CN" sz="3200" dirty="0">
                <a:ea typeface="华文新魏" panose="02010800040101010101" pitchFamily="2" charset="-122"/>
              </a:rPr>
              <a:t>=01, </a:t>
            </a:r>
            <a:r>
              <a:rPr lang="en-US" altLang="zh-CN" sz="3200" i="1" dirty="0">
                <a:ea typeface="华文新魏" panose="02010800040101010101" pitchFamily="2" charset="-122"/>
              </a:rPr>
              <a:t>C</a:t>
            </a:r>
            <a:r>
              <a:rPr lang="en-US" altLang="zh-CN" sz="3200" dirty="0">
                <a:ea typeface="华文新魏" panose="02010800040101010101" pitchFamily="2" charset="-122"/>
              </a:rPr>
              <a:t>=10, </a:t>
            </a:r>
            <a:r>
              <a:rPr lang="en-US" altLang="zh-CN" sz="3200" i="1" dirty="0">
                <a:ea typeface="华文新魏" panose="02010800040101010101" pitchFamily="2" charset="-122"/>
              </a:rPr>
              <a:t>D</a:t>
            </a:r>
            <a:r>
              <a:rPr lang="en-US" altLang="zh-CN" sz="3200" dirty="0">
                <a:ea typeface="华文新魏" panose="02010800040101010101" pitchFamily="2" charset="-122"/>
              </a:rPr>
              <a:t>=11</a:t>
            </a:r>
          </a:p>
        </p:txBody>
      </p:sp>
      <p:grpSp>
        <p:nvGrpSpPr>
          <p:cNvPr id="330814" name="Group 62">
            <a:extLst>
              <a:ext uri="{FF2B5EF4-FFF2-40B4-BE49-F238E27FC236}">
                <a16:creationId xmlns:a16="http://schemas.microsoft.com/office/drawing/2014/main" id="{CCC86EB3-874D-452C-88CE-8441FC5D60C2}"/>
              </a:ext>
            </a:extLst>
          </p:cNvPr>
          <p:cNvGrpSpPr>
            <a:grpSpLocks/>
          </p:cNvGrpSpPr>
          <p:nvPr/>
        </p:nvGrpSpPr>
        <p:grpSpPr bwMode="auto">
          <a:xfrm>
            <a:off x="540753" y="4405567"/>
            <a:ext cx="8156575" cy="1812925"/>
            <a:chOff x="352" y="2683"/>
            <a:chExt cx="5138" cy="1142"/>
          </a:xfrm>
        </p:grpSpPr>
        <p:grpSp>
          <p:nvGrpSpPr>
            <p:cNvPr id="43019" name="Group 134">
              <a:extLst>
                <a:ext uri="{FF2B5EF4-FFF2-40B4-BE49-F238E27FC236}">
                  <a16:creationId xmlns:a16="http://schemas.microsoft.com/office/drawing/2014/main" id="{2B63F2AD-CF7F-4765-8342-38D77C7EE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683"/>
              <a:ext cx="2799" cy="1128"/>
              <a:chOff x="129" y="2368"/>
              <a:chExt cx="2799" cy="1128"/>
            </a:xfrm>
          </p:grpSpPr>
          <p:sp>
            <p:nvSpPr>
              <p:cNvPr id="43021" name="Rectangle 135">
                <a:extLst>
                  <a:ext uri="{FF2B5EF4-FFF2-40B4-BE49-F238E27FC236}">
                    <a16:creationId xmlns:a16="http://schemas.microsoft.com/office/drawing/2014/main" id="{D2E816CF-AE9F-4B63-AA19-6D3FEB88C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368"/>
                <a:ext cx="2704" cy="111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43022" name="Rectangle 136">
                <a:extLst>
                  <a:ext uri="{FF2B5EF4-FFF2-40B4-BE49-F238E27FC236}">
                    <a16:creationId xmlns:a16="http://schemas.microsoft.com/office/drawing/2014/main" id="{B2B3A3EE-8323-465C-84AB-03BF46D9A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2383"/>
                <a:ext cx="4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N. S.</a:t>
                </a:r>
                <a:endParaRPr lang="zh-CN" altLang="zh-CN" sz="1600" baseline="3000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3023" name="Line 137">
                <a:extLst>
                  <a:ext uri="{FF2B5EF4-FFF2-40B4-BE49-F238E27FC236}">
                    <a16:creationId xmlns:a16="http://schemas.microsoft.com/office/drawing/2014/main" id="{FFBF3DB5-2E42-4D96-B7E9-C35224054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" y="2396"/>
                <a:ext cx="2658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4" name="Line 138">
                <a:extLst>
                  <a:ext uri="{FF2B5EF4-FFF2-40B4-BE49-F238E27FC236}">
                    <a16:creationId xmlns:a16="http://schemas.microsoft.com/office/drawing/2014/main" id="{FA9BDC11-5832-47C3-8FE1-312BCBB93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2771"/>
                <a:ext cx="2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139">
                <a:extLst>
                  <a:ext uri="{FF2B5EF4-FFF2-40B4-BE49-F238E27FC236}">
                    <a16:creationId xmlns:a16="http://schemas.microsoft.com/office/drawing/2014/main" id="{14A85F81-1F2A-47E6-8275-F1CF6D018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" y="3490"/>
                <a:ext cx="26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Line 140">
                <a:extLst>
                  <a:ext uri="{FF2B5EF4-FFF2-40B4-BE49-F238E27FC236}">
                    <a16:creationId xmlns:a16="http://schemas.microsoft.com/office/drawing/2014/main" id="{7923D295-A305-47DC-9011-DE0412E23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2402"/>
                <a:ext cx="16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Line 141">
                <a:extLst>
                  <a:ext uri="{FF2B5EF4-FFF2-40B4-BE49-F238E27FC236}">
                    <a16:creationId xmlns:a16="http://schemas.microsoft.com/office/drawing/2014/main" id="{091C1A6E-C5DD-44E3-96E5-9B252814A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8" y="2575"/>
                <a:ext cx="8" cy="9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Line 142">
                <a:extLst>
                  <a:ext uri="{FF2B5EF4-FFF2-40B4-BE49-F238E27FC236}">
                    <a16:creationId xmlns:a16="http://schemas.microsoft.com/office/drawing/2014/main" id="{BD33DBBA-56BC-447C-8EC4-86961983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2576"/>
                <a:ext cx="2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9" name="Text Box 143">
                <a:extLst>
                  <a:ext uri="{FF2B5EF4-FFF2-40B4-BE49-F238E27FC236}">
                    <a16:creationId xmlns:a16="http://schemas.microsoft.com/office/drawing/2014/main" id="{D5DB4E5E-23BD-4113-82DD-A317CADFE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" y="2804"/>
                <a:ext cx="244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11</a:t>
                </a:r>
              </a:p>
            </p:txBody>
          </p:sp>
          <p:sp>
            <p:nvSpPr>
              <p:cNvPr id="43030" name="Text Box 144">
                <a:extLst>
                  <a:ext uri="{FF2B5EF4-FFF2-40B4-BE49-F238E27FC236}">
                    <a16:creationId xmlns:a16="http://schemas.microsoft.com/office/drawing/2014/main" id="{1E1B52A8-F03A-4F7B-9A9F-2EA2F8ACD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" y="2452"/>
                <a:ext cx="407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P. S.</a:t>
                </a:r>
              </a:p>
              <a:p>
                <a:pPr algn="ctr">
                  <a:lnSpc>
                    <a:spcPct val="7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 </a:t>
                </a:r>
                <a:endParaRPr lang="en-US" altLang="zh-CN" sz="1800"/>
              </a:p>
            </p:txBody>
          </p:sp>
          <p:sp>
            <p:nvSpPr>
              <p:cNvPr id="43031" name="Text Box 145">
                <a:extLst>
                  <a:ext uri="{FF2B5EF4-FFF2-40B4-BE49-F238E27FC236}">
                    <a16:creationId xmlns:a16="http://schemas.microsoft.com/office/drawing/2014/main" id="{5EA61AA1-4C45-40E7-B135-BD40DA8EC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575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X=0</a:t>
                </a:r>
              </a:p>
            </p:txBody>
          </p:sp>
          <p:sp>
            <p:nvSpPr>
              <p:cNvPr id="43032" name="Text Box 146">
                <a:extLst>
                  <a:ext uri="{FF2B5EF4-FFF2-40B4-BE49-F238E27FC236}">
                    <a16:creationId xmlns:a16="http://schemas.microsoft.com/office/drawing/2014/main" id="{9436B508-78D9-4364-9D15-E401B3077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0" y="2567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X=1</a:t>
                </a:r>
              </a:p>
            </p:txBody>
          </p:sp>
          <p:sp>
            <p:nvSpPr>
              <p:cNvPr id="43033" name="Line 147">
                <a:extLst>
                  <a:ext uri="{FF2B5EF4-FFF2-40B4-BE49-F238E27FC236}">
                    <a16:creationId xmlns:a16="http://schemas.microsoft.com/office/drawing/2014/main" id="{3AED21A6-B9BE-4C39-8C6B-BAC78BB20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8" y="2406"/>
                <a:ext cx="8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Line 148">
                <a:extLst>
                  <a:ext uri="{FF2B5EF4-FFF2-40B4-BE49-F238E27FC236}">
                    <a16:creationId xmlns:a16="http://schemas.microsoft.com/office/drawing/2014/main" id="{F40556EB-8921-47A8-9612-3134A5D00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0" y="2575"/>
                <a:ext cx="8" cy="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Text Box 149">
                <a:extLst>
                  <a:ext uri="{FF2B5EF4-FFF2-40B4-BE49-F238E27FC236}">
                    <a16:creationId xmlns:a16="http://schemas.microsoft.com/office/drawing/2014/main" id="{B960E874-41F1-430D-8A2D-D05589194B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2" y="2567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X=0</a:t>
                </a:r>
              </a:p>
            </p:txBody>
          </p:sp>
          <p:sp>
            <p:nvSpPr>
              <p:cNvPr id="43036" name="Text Box 150">
                <a:extLst>
                  <a:ext uri="{FF2B5EF4-FFF2-40B4-BE49-F238E27FC236}">
                    <a16:creationId xmlns:a16="http://schemas.microsoft.com/office/drawing/2014/main" id="{CDD73DBF-818B-4821-8F04-CC486A231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2567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X=1</a:t>
                </a:r>
              </a:p>
            </p:txBody>
          </p:sp>
          <p:sp>
            <p:nvSpPr>
              <p:cNvPr id="43037" name="Rectangle 151">
                <a:extLst>
                  <a:ext uri="{FF2B5EF4-FFF2-40B4-BE49-F238E27FC236}">
                    <a16:creationId xmlns:a16="http://schemas.microsoft.com/office/drawing/2014/main" id="{6215C920-EA50-47DB-84A6-3CB95C283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2390"/>
                <a:ext cx="52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Output</a:t>
                </a:r>
              </a:p>
            </p:txBody>
          </p:sp>
          <p:sp>
            <p:nvSpPr>
              <p:cNvPr id="43038" name="Text Box 152">
                <a:extLst>
                  <a:ext uri="{FF2B5EF4-FFF2-40B4-BE49-F238E27FC236}">
                    <a16:creationId xmlns:a16="http://schemas.microsoft.com/office/drawing/2014/main" id="{341D17D5-015F-41C4-BA73-1629B3377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" y="2812"/>
                <a:ext cx="244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</a:t>
                </a:r>
              </a:p>
            </p:txBody>
          </p:sp>
          <p:sp>
            <p:nvSpPr>
              <p:cNvPr id="43039" name="Text Box 153">
                <a:extLst>
                  <a:ext uri="{FF2B5EF4-FFF2-40B4-BE49-F238E27FC236}">
                    <a16:creationId xmlns:a16="http://schemas.microsoft.com/office/drawing/2014/main" id="{CA4894B1-93D9-446A-B7E9-61A3C0972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6" y="2812"/>
                <a:ext cx="244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01</a:t>
                </a:r>
              </a:p>
            </p:txBody>
          </p:sp>
          <p:sp>
            <p:nvSpPr>
              <p:cNvPr id="43040" name="Text Box 154">
                <a:extLst>
                  <a:ext uri="{FF2B5EF4-FFF2-40B4-BE49-F238E27FC236}">
                    <a16:creationId xmlns:a16="http://schemas.microsoft.com/office/drawing/2014/main" id="{B61AFD8E-C7E9-42A6-86AD-43E900215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6" y="2812"/>
                <a:ext cx="180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43041" name="Text Box 155">
                <a:extLst>
                  <a:ext uri="{FF2B5EF4-FFF2-40B4-BE49-F238E27FC236}">
                    <a16:creationId xmlns:a16="http://schemas.microsoft.com/office/drawing/2014/main" id="{DB3B0045-4992-46CD-AD85-665AF2485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0" y="2812"/>
                <a:ext cx="180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43042" name="Text Box 156">
                <a:extLst>
                  <a:ext uri="{FF2B5EF4-FFF2-40B4-BE49-F238E27FC236}">
                    <a16:creationId xmlns:a16="http://schemas.microsoft.com/office/drawing/2014/main" id="{C7F16715-470E-4C65-8C70-AACC3A505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" y="2583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i="1"/>
                  <a:t>AB</a:t>
                </a:r>
              </a:p>
            </p:txBody>
          </p:sp>
        </p:grpSp>
        <p:pic>
          <p:nvPicPr>
            <p:cNvPr id="43020" name="Picture 119">
              <a:extLst>
                <a:ext uri="{FF2B5EF4-FFF2-40B4-BE49-F238E27FC236}">
                  <a16:creationId xmlns:a16="http://schemas.microsoft.com/office/drawing/2014/main" id="{CDCAD7DF-BEB1-4FDD-9CAC-008B0A055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87"/>
              <a:ext cx="2192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EBA9E59-5CCE-85D7-7C09-5D4B246A72C0}"/>
                  </a:ext>
                </a:extLst>
              </p14:cNvPr>
              <p14:cNvContentPartPr/>
              <p14:nvPr/>
            </p14:nvContentPartPr>
            <p14:xfrm>
              <a:off x="3206880" y="3297600"/>
              <a:ext cx="1328400" cy="534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EBA9E59-5CCE-85D7-7C09-5D4B246A7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0680" y="3281400"/>
                <a:ext cx="1360800" cy="5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33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52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1">
            <a:extLst>
              <a:ext uri="{FF2B5EF4-FFF2-40B4-BE49-F238E27FC236}">
                <a16:creationId xmlns:a16="http://schemas.microsoft.com/office/drawing/2014/main" id="{62B17B8B-C001-42B8-91CF-58D0AE77BF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24FB3D7-46B0-8745-B89E-A325594D7C89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灯片编号占位符 2">
            <a:extLst>
              <a:ext uri="{FF2B5EF4-FFF2-40B4-BE49-F238E27FC236}">
                <a16:creationId xmlns:a16="http://schemas.microsoft.com/office/drawing/2014/main" id="{564C22E9-232C-40AC-AA8D-AF307E7E0D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CC4479-BFA9-42B0-AAFD-BBECBF352DBE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43012" name="Rectangle 10">
            <a:extLst>
              <a:ext uri="{FF2B5EF4-FFF2-40B4-BE49-F238E27FC236}">
                <a16:creationId xmlns:a16="http://schemas.microsoft.com/office/drawing/2014/main" id="{86598594-7C80-4A1D-B8D7-7E9B240B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76559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状态赋值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1" name="Text Box 166">
            <a:extLst>
              <a:ext uri="{FF2B5EF4-FFF2-40B4-BE49-F238E27FC236}">
                <a16:creationId xmlns:a16="http://schemas.microsoft.com/office/drawing/2014/main" id="{FCEA5372-1C33-41E2-83D2-4F618212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914895"/>
            <a:ext cx="849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格雷码分配法：</a:t>
            </a:r>
            <a:r>
              <a:rPr lang="en-US" altLang="zh-CN" sz="3200" i="1" dirty="0">
                <a:ea typeface="华文新魏" panose="02010800040101010101" pitchFamily="2" charset="-122"/>
              </a:rPr>
              <a:t>A</a:t>
            </a:r>
            <a:r>
              <a:rPr lang="en-US" altLang="zh-CN" sz="3200" dirty="0">
                <a:ea typeface="华文新魏" panose="02010800040101010101" pitchFamily="2" charset="-122"/>
              </a:rPr>
              <a:t>=00, </a:t>
            </a:r>
            <a:r>
              <a:rPr lang="en-US" altLang="zh-CN" sz="3200" i="1" dirty="0">
                <a:ea typeface="华文新魏" panose="02010800040101010101" pitchFamily="2" charset="-122"/>
              </a:rPr>
              <a:t>B</a:t>
            </a:r>
            <a:r>
              <a:rPr lang="en-US" altLang="zh-CN" sz="3200" dirty="0">
                <a:ea typeface="华文新魏" panose="02010800040101010101" pitchFamily="2" charset="-122"/>
              </a:rPr>
              <a:t>=01, </a:t>
            </a:r>
            <a:r>
              <a:rPr lang="en-US" altLang="zh-CN" sz="3200" i="1" dirty="0">
                <a:ea typeface="华文新魏" panose="02010800040101010101" pitchFamily="2" charset="-122"/>
              </a:rPr>
              <a:t>C</a:t>
            </a:r>
            <a:r>
              <a:rPr lang="en-US" altLang="zh-CN" sz="3200" dirty="0">
                <a:ea typeface="华文新魏" panose="02010800040101010101" pitchFamily="2" charset="-122"/>
              </a:rPr>
              <a:t>=11, </a:t>
            </a:r>
            <a:r>
              <a:rPr lang="en-US" altLang="zh-CN" sz="3200" i="1" dirty="0">
                <a:ea typeface="华文新魏" panose="02010800040101010101" pitchFamily="2" charset="-122"/>
              </a:rPr>
              <a:t>D</a:t>
            </a:r>
            <a:r>
              <a:rPr lang="en-US" altLang="zh-CN" sz="3200" dirty="0">
                <a:ea typeface="华文新魏" panose="02010800040101010101" pitchFamily="2" charset="-122"/>
              </a:rPr>
              <a:t>=10</a:t>
            </a:r>
          </a:p>
        </p:txBody>
      </p:sp>
      <p:grpSp>
        <p:nvGrpSpPr>
          <p:cNvPr id="42" name="Group 191">
            <a:extLst>
              <a:ext uri="{FF2B5EF4-FFF2-40B4-BE49-F238E27FC236}">
                <a16:creationId xmlns:a16="http://schemas.microsoft.com/office/drawing/2014/main" id="{C703EFC5-3154-495B-BC29-829DD260254D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1584820"/>
            <a:ext cx="4443412" cy="1790700"/>
            <a:chOff x="129" y="2368"/>
            <a:chExt cx="2799" cy="1128"/>
          </a:xfrm>
        </p:grpSpPr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2FE7C430-90DF-4CAC-8383-428041C03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68"/>
              <a:ext cx="2704" cy="11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FBCD1506-5FD5-4BB7-914B-233984022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83"/>
              <a:ext cx="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N. S.</a:t>
              </a:r>
              <a:endParaRPr lang="zh-CN" altLang="zh-CN" sz="1600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" name="Line 194">
              <a:extLst>
                <a:ext uri="{FF2B5EF4-FFF2-40B4-BE49-F238E27FC236}">
                  <a16:creationId xmlns:a16="http://schemas.microsoft.com/office/drawing/2014/main" id="{4F31D110-F063-4CAF-98C0-C8ADBA38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2396"/>
              <a:ext cx="265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95">
              <a:extLst>
                <a:ext uri="{FF2B5EF4-FFF2-40B4-BE49-F238E27FC236}">
                  <a16:creationId xmlns:a16="http://schemas.microsoft.com/office/drawing/2014/main" id="{09DF4E76-CB50-4725-9B9E-25D6DBF53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2771"/>
              <a:ext cx="2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96">
              <a:extLst>
                <a:ext uri="{FF2B5EF4-FFF2-40B4-BE49-F238E27FC236}">
                  <a16:creationId xmlns:a16="http://schemas.microsoft.com/office/drawing/2014/main" id="{2B924A17-8CD7-47A1-9DEC-3E633F83F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3483"/>
              <a:ext cx="26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97">
              <a:extLst>
                <a:ext uri="{FF2B5EF4-FFF2-40B4-BE49-F238E27FC236}">
                  <a16:creationId xmlns:a16="http://schemas.microsoft.com/office/drawing/2014/main" id="{2CFB70C5-DE75-41D5-BC82-A31B6AA99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" y="2402"/>
              <a:ext cx="16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98">
              <a:extLst>
                <a:ext uri="{FF2B5EF4-FFF2-40B4-BE49-F238E27FC236}">
                  <a16:creationId xmlns:a16="http://schemas.microsoft.com/office/drawing/2014/main" id="{C689BC6A-7650-4999-8BAF-0E2D59D0F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" y="2575"/>
              <a:ext cx="8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99">
              <a:extLst>
                <a:ext uri="{FF2B5EF4-FFF2-40B4-BE49-F238E27FC236}">
                  <a16:creationId xmlns:a16="http://schemas.microsoft.com/office/drawing/2014/main" id="{95A25544-09B6-44D1-A911-C6A6FAB72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" y="2576"/>
              <a:ext cx="2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00">
              <a:extLst>
                <a:ext uri="{FF2B5EF4-FFF2-40B4-BE49-F238E27FC236}">
                  <a16:creationId xmlns:a16="http://schemas.microsoft.com/office/drawing/2014/main" id="{CC551992-30C3-486B-B569-B00A2E98E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2804"/>
              <a:ext cx="24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10</a:t>
              </a:r>
            </a:p>
          </p:txBody>
        </p:sp>
        <p:sp>
          <p:nvSpPr>
            <p:cNvPr id="52" name="Text Box 201">
              <a:extLst>
                <a:ext uri="{FF2B5EF4-FFF2-40B4-BE49-F238E27FC236}">
                  <a16:creationId xmlns:a16="http://schemas.microsoft.com/office/drawing/2014/main" id="{E3C5C928-EA69-4F4F-A2F4-C8A682372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2452"/>
              <a:ext cx="4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 P. S.</a:t>
              </a:r>
            </a:p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 </a:t>
              </a:r>
              <a:endParaRPr lang="en-US" altLang="zh-CN" sz="1800"/>
            </a:p>
          </p:txBody>
        </p:sp>
        <p:sp>
          <p:nvSpPr>
            <p:cNvPr id="53" name="Text Box 202">
              <a:extLst>
                <a:ext uri="{FF2B5EF4-FFF2-40B4-BE49-F238E27FC236}">
                  <a16:creationId xmlns:a16="http://schemas.microsoft.com/office/drawing/2014/main" id="{B304C05E-FFA6-4A61-A3CA-1B0D81305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2575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X=0</a:t>
              </a:r>
            </a:p>
          </p:txBody>
        </p:sp>
        <p:sp>
          <p:nvSpPr>
            <p:cNvPr id="54" name="Text Box 203">
              <a:extLst>
                <a:ext uri="{FF2B5EF4-FFF2-40B4-BE49-F238E27FC236}">
                  <a16:creationId xmlns:a16="http://schemas.microsoft.com/office/drawing/2014/main" id="{15FE7753-A4F6-4E7B-A47F-A2899520B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X=1</a:t>
              </a:r>
            </a:p>
          </p:txBody>
        </p:sp>
        <p:sp>
          <p:nvSpPr>
            <p:cNvPr id="55" name="Line 204">
              <a:extLst>
                <a:ext uri="{FF2B5EF4-FFF2-40B4-BE49-F238E27FC236}">
                  <a16:creationId xmlns:a16="http://schemas.microsoft.com/office/drawing/2014/main" id="{93ED91B1-2FAE-49A3-A147-65B5484DF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8" y="2399"/>
              <a:ext cx="8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05">
              <a:extLst>
                <a:ext uri="{FF2B5EF4-FFF2-40B4-BE49-F238E27FC236}">
                  <a16:creationId xmlns:a16="http://schemas.microsoft.com/office/drawing/2014/main" id="{F5A5D43D-50B7-4758-8903-D64D9A178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0" y="2575"/>
              <a:ext cx="8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06">
              <a:extLst>
                <a:ext uri="{FF2B5EF4-FFF2-40B4-BE49-F238E27FC236}">
                  <a16:creationId xmlns:a16="http://schemas.microsoft.com/office/drawing/2014/main" id="{4F305FCF-C308-4F33-86F4-A6F58582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X=0</a:t>
              </a:r>
            </a:p>
          </p:txBody>
        </p:sp>
        <p:sp>
          <p:nvSpPr>
            <p:cNvPr id="58" name="Text Box 207">
              <a:extLst>
                <a:ext uri="{FF2B5EF4-FFF2-40B4-BE49-F238E27FC236}">
                  <a16:creationId xmlns:a16="http://schemas.microsoft.com/office/drawing/2014/main" id="{30CAEE71-6CEC-4888-BC21-9A384A3EE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X=1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A496F051-A6BE-48BE-B1FA-EF0BA114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383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Output</a:t>
              </a:r>
            </a:p>
          </p:txBody>
        </p:sp>
        <p:sp>
          <p:nvSpPr>
            <p:cNvPr id="60" name="Text Box 209">
              <a:extLst>
                <a:ext uri="{FF2B5EF4-FFF2-40B4-BE49-F238E27FC236}">
                  <a16:creationId xmlns:a16="http://schemas.microsoft.com/office/drawing/2014/main" id="{DE390D8A-19B3-4BEF-A68B-C495C750D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2812"/>
              <a:ext cx="24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</p:txBody>
        </p:sp>
        <p:sp>
          <p:nvSpPr>
            <p:cNvPr id="61" name="Text Box 210">
              <a:extLst>
                <a:ext uri="{FF2B5EF4-FFF2-40B4-BE49-F238E27FC236}">
                  <a16:creationId xmlns:a16="http://schemas.microsoft.com/office/drawing/2014/main" id="{86D12B6A-FA42-4081-AFB8-AF0EDDC7F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2812"/>
              <a:ext cx="24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01</a:t>
              </a:r>
            </a:p>
          </p:txBody>
        </p:sp>
        <p:sp>
          <p:nvSpPr>
            <p:cNvPr id="62" name="Text Box 211">
              <a:extLst>
                <a:ext uri="{FF2B5EF4-FFF2-40B4-BE49-F238E27FC236}">
                  <a16:creationId xmlns:a16="http://schemas.microsoft.com/office/drawing/2014/main" id="{B2D31558-7862-456F-99F2-60A700214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2812"/>
              <a:ext cx="180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</p:txBody>
        </p:sp>
        <p:sp>
          <p:nvSpPr>
            <p:cNvPr id="63" name="Text Box 212">
              <a:extLst>
                <a:ext uri="{FF2B5EF4-FFF2-40B4-BE49-F238E27FC236}">
                  <a16:creationId xmlns:a16="http://schemas.microsoft.com/office/drawing/2014/main" id="{FE4450AC-CF3E-4FCF-9EA9-CCBE3D9A3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812"/>
              <a:ext cx="180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64" name="Text Box 213">
              <a:extLst>
                <a:ext uri="{FF2B5EF4-FFF2-40B4-BE49-F238E27FC236}">
                  <a16:creationId xmlns:a16="http://schemas.microsoft.com/office/drawing/2014/main" id="{24981479-DF42-41C6-8278-458C7050B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2583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 i="1"/>
                <a:t>AB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3F8C8D1-FB17-4354-BD8B-DB65CD83A693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3545383"/>
            <a:ext cx="8499475" cy="2521267"/>
            <a:chOff x="520" y="5885"/>
            <a:chExt cx="13385" cy="3971"/>
          </a:xfrm>
        </p:grpSpPr>
        <p:sp>
          <p:nvSpPr>
            <p:cNvPr id="66" name="Text Box 190">
              <a:extLst>
                <a:ext uri="{FF2B5EF4-FFF2-40B4-BE49-F238E27FC236}">
                  <a16:creationId xmlns:a16="http://schemas.microsoft.com/office/drawing/2014/main" id="{D218AE36-F003-4592-827C-057D4F520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5885"/>
              <a:ext cx="13385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ea typeface="华文新魏" panose="02010800040101010101" pitchFamily="2" charset="-122"/>
                </a:rPr>
                <a:t>单热点分配法：</a:t>
              </a:r>
              <a:r>
                <a:rPr lang="en-US" altLang="zh-CN" i="1" dirty="0">
                  <a:ea typeface="华文新魏" panose="02010800040101010101" pitchFamily="2" charset="-122"/>
                </a:rPr>
                <a:t>A</a:t>
              </a:r>
              <a:r>
                <a:rPr lang="en-US" altLang="zh-CN" dirty="0">
                  <a:ea typeface="华文新魏" panose="02010800040101010101" pitchFamily="2" charset="-122"/>
                </a:rPr>
                <a:t>=0001, </a:t>
              </a:r>
              <a:r>
                <a:rPr lang="en-US" altLang="zh-CN" i="1" dirty="0">
                  <a:ea typeface="华文新魏" panose="02010800040101010101" pitchFamily="2" charset="-122"/>
                </a:rPr>
                <a:t>B</a:t>
              </a:r>
              <a:r>
                <a:rPr lang="en-US" altLang="zh-CN" dirty="0">
                  <a:ea typeface="华文新魏" panose="02010800040101010101" pitchFamily="2" charset="-122"/>
                </a:rPr>
                <a:t>=0010, </a:t>
              </a:r>
              <a:r>
                <a:rPr lang="en-US" altLang="zh-CN" i="1" dirty="0">
                  <a:ea typeface="华文新魏" panose="02010800040101010101" pitchFamily="2" charset="-122"/>
                </a:rPr>
                <a:t>C</a:t>
              </a:r>
              <a:r>
                <a:rPr lang="en-US" altLang="zh-CN" dirty="0">
                  <a:ea typeface="华文新魏" panose="02010800040101010101" pitchFamily="2" charset="-122"/>
                </a:rPr>
                <a:t>=0100, </a:t>
              </a:r>
              <a:r>
                <a:rPr lang="en-US" altLang="zh-CN" i="1" dirty="0">
                  <a:ea typeface="华文新魏" panose="02010800040101010101" pitchFamily="2" charset="-122"/>
                </a:rPr>
                <a:t>D</a:t>
              </a:r>
              <a:r>
                <a:rPr lang="en-US" altLang="zh-CN" dirty="0">
                  <a:ea typeface="华文新魏" panose="02010800040101010101" pitchFamily="2" charset="-122"/>
                </a:rPr>
                <a:t>=1000</a:t>
              </a:r>
              <a:endPara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67" name="Group 237">
              <a:extLst>
                <a:ext uri="{FF2B5EF4-FFF2-40B4-BE49-F238E27FC236}">
                  <a16:creationId xmlns:a16="http://schemas.microsoft.com/office/drawing/2014/main" id="{5C7D9C52-AAD2-46E3-B3AD-36880F917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4" y="6941"/>
              <a:ext cx="7040" cy="2915"/>
              <a:chOff x="1283" y="2776"/>
              <a:chExt cx="2816" cy="1166"/>
            </a:xfrm>
          </p:grpSpPr>
          <p:sp>
            <p:nvSpPr>
              <p:cNvPr id="68" name="Rectangle 215">
                <a:extLst>
                  <a:ext uri="{FF2B5EF4-FFF2-40B4-BE49-F238E27FC236}">
                    <a16:creationId xmlns:a16="http://schemas.microsoft.com/office/drawing/2014/main" id="{2DAA45C7-F82F-450B-BE08-B0D3B1600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" y="2776"/>
                <a:ext cx="2704" cy="116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sp>
            <p:nvSpPr>
              <p:cNvPr id="69" name="Rectangle 216">
                <a:extLst>
                  <a:ext uri="{FF2B5EF4-FFF2-40B4-BE49-F238E27FC236}">
                    <a16:creationId xmlns:a16="http://schemas.microsoft.com/office/drawing/2014/main" id="{AFA18C81-09E4-4F8B-9F0B-FD203FA4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784"/>
                <a:ext cx="4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N. S.</a:t>
                </a:r>
                <a:endParaRPr lang="zh-CN" altLang="zh-CN" sz="1600" baseline="30000" dirty="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0" name="Line 217">
                <a:extLst>
                  <a:ext uri="{FF2B5EF4-FFF2-40B4-BE49-F238E27FC236}">
                    <a16:creationId xmlns:a16="http://schemas.microsoft.com/office/drawing/2014/main" id="{755DA9AC-C16A-492F-B0D5-BDB4794D7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8" y="2797"/>
                <a:ext cx="2658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18">
                <a:extLst>
                  <a:ext uri="{FF2B5EF4-FFF2-40B4-BE49-F238E27FC236}">
                    <a16:creationId xmlns:a16="http://schemas.microsoft.com/office/drawing/2014/main" id="{241C7C51-881E-4EB9-B168-BEE9BBD38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" y="3172"/>
                <a:ext cx="2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19">
                <a:extLst>
                  <a:ext uri="{FF2B5EF4-FFF2-40B4-BE49-F238E27FC236}">
                    <a16:creationId xmlns:a16="http://schemas.microsoft.com/office/drawing/2014/main" id="{23D3BED3-0AC9-4BDE-B85D-06A437517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8" y="3891"/>
                <a:ext cx="26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20">
                <a:extLst>
                  <a:ext uri="{FF2B5EF4-FFF2-40B4-BE49-F238E27FC236}">
                    <a16:creationId xmlns:a16="http://schemas.microsoft.com/office/drawing/2014/main" id="{662E5856-0F0C-4412-B449-2AC72ED8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803"/>
                <a:ext cx="16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21">
                <a:extLst>
                  <a:ext uri="{FF2B5EF4-FFF2-40B4-BE49-F238E27FC236}">
                    <a16:creationId xmlns:a16="http://schemas.microsoft.com/office/drawing/2014/main" id="{5E974924-4268-409A-9FD2-A5B85C810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9" y="2976"/>
                <a:ext cx="8" cy="9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D91916C2-DD4F-4296-A311-AC3ED9878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977"/>
                <a:ext cx="2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Text Box 223">
                <a:extLst>
                  <a:ext uri="{FF2B5EF4-FFF2-40B4-BE49-F238E27FC236}">
                    <a16:creationId xmlns:a16="http://schemas.microsoft.com/office/drawing/2014/main" id="{1497B7F4-5B23-4109-A821-8E2638CA2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7" y="3205"/>
                <a:ext cx="37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0001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0010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0100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1000</a:t>
                </a:r>
              </a:p>
            </p:txBody>
          </p:sp>
          <p:sp>
            <p:nvSpPr>
              <p:cNvPr id="77" name="Text Box 224">
                <a:extLst>
                  <a:ext uri="{FF2B5EF4-FFF2-40B4-BE49-F238E27FC236}">
                    <a16:creationId xmlns:a16="http://schemas.microsoft.com/office/drawing/2014/main" id="{2B6C3477-3654-4F5E-BC4D-42EA6055F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" y="2853"/>
                <a:ext cx="44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P. S.</a:t>
                </a:r>
              </a:p>
              <a:p>
                <a:pPr algn="ctr">
                  <a:lnSpc>
                    <a:spcPct val="7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dirty="0"/>
                  <a:t> </a:t>
                </a:r>
                <a:endParaRPr lang="en-US" altLang="zh-CN" sz="1800" dirty="0"/>
              </a:p>
            </p:txBody>
          </p:sp>
          <p:sp>
            <p:nvSpPr>
              <p:cNvPr id="78" name="Text Box 225">
                <a:extLst>
                  <a:ext uri="{FF2B5EF4-FFF2-40B4-BE49-F238E27FC236}">
                    <a16:creationId xmlns:a16="http://schemas.microsoft.com/office/drawing/2014/main" id="{24E5C0B4-3F8B-4393-8BC6-D985C6D7A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2976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X=0</a:t>
                </a:r>
              </a:p>
            </p:txBody>
          </p:sp>
          <p:sp>
            <p:nvSpPr>
              <p:cNvPr id="79" name="Text Box 226">
                <a:extLst>
                  <a:ext uri="{FF2B5EF4-FFF2-40B4-BE49-F238E27FC236}">
                    <a16:creationId xmlns:a16="http://schemas.microsoft.com/office/drawing/2014/main" id="{CEAB41A2-A2D9-4D6C-9868-98F3E7F5A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1" y="2968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X=1</a:t>
                </a:r>
              </a:p>
            </p:txBody>
          </p:sp>
          <p:sp>
            <p:nvSpPr>
              <p:cNvPr id="80" name="Line 227">
                <a:extLst>
                  <a:ext uri="{FF2B5EF4-FFF2-40B4-BE49-F238E27FC236}">
                    <a16:creationId xmlns:a16="http://schemas.microsoft.com/office/drawing/2014/main" id="{9D2092D2-D3B3-4156-A507-5518DB4FF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9" y="2807"/>
                <a:ext cx="8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9B32DB76-9AB4-4B46-A0E7-88CD782E8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1" y="2976"/>
                <a:ext cx="8" cy="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229">
                <a:extLst>
                  <a:ext uri="{FF2B5EF4-FFF2-40B4-BE49-F238E27FC236}">
                    <a16:creationId xmlns:a16="http://schemas.microsoft.com/office/drawing/2014/main" id="{3B972D7A-DDD6-4A1F-91B1-E29273593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968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X=0</a:t>
                </a:r>
              </a:p>
            </p:txBody>
          </p:sp>
          <p:sp>
            <p:nvSpPr>
              <p:cNvPr id="83" name="Text Box 230">
                <a:extLst>
                  <a:ext uri="{FF2B5EF4-FFF2-40B4-BE49-F238E27FC236}">
                    <a16:creationId xmlns:a16="http://schemas.microsoft.com/office/drawing/2014/main" id="{5203315C-F068-42A7-BA53-E21E07642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" y="2968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/>
                  <a:t>X=1</a:t>
                </a:r>
              </a:p>
            </p:txBody>
          </p:sp>
          <p:sp>
            <p:nvSpPr>
              <p:cNvPr id="84" name="Rectangle 231">
                <a:extLst>
                  <a:ext uri="{FF2B5EF4-FFF2-40B4-BE49-F238E27FC236}">
                    <a16:creationId xmlns:a16="http://schemas.microsoft.com/office/drawing/2014/main" id="{3C7948CB-393B-40EB-AADD-3119BC06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2784"/>
                <a:ext cx="52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Output</a:t>
                </a:r>
              </a:p>
            </p:txBody>
          </p:sp>
          <p:sp>
            <p:nvSpPr>
              <p:cNvPr id="85" name="Text Box 232">
                <a:extLst>
                  <a:ext uri="{FF2B5EF4-FFF2-40B4-BE49-F238E27FC236}">
                    <a16:creationId xmlns:a16="http://schemas.microsoft.com/office/drawing/2014/main" id="{CD45B0C6-FF55-4E2C-B7E7-78F8FC730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213"/>
                <a:ext cx="381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0001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0001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1000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0001</a:t>
                </a:r>
              </a:p>
            </p:txBody>
          </p:sp>
          <p:sp>
            <p:nvSpPr>
              <p:cNvPr id="86" name="Text Box 233">
                <a:extLst>
                  <a:ext uri="{FF2B5EF4-FFF2-40B4-BE49-F238E27FC236}">
                    <a16:creationId xmlns:a16="http://schemas.microsoft.com/office/drawing/2014/main" id="{DDC3890B-55F3-4B76-93E7-31DFD4F20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4" y="3213"/>
                <a:ext cx="37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0010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0100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0100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0010</a:t>
                </a:r>
              </a:p>
            </p:txBody>
          </p:sp>
          <p:sp>
            <p:nvSpPr>
              <p:cNvPr id="87" name="Text Box 234">
                <a:extLst>
                  <a:ext uri="{FF2B5EF4-FFF2-40B4-BE49-F238E27FC236}">
                    <a16:creationId xmlns:a16="http://schemas.microsoft.com/office/drawing/2014/main" id="{E709634D-7986-4875-9707-8244F7174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7" y="3213"/>
                <a:ext cx="180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88" name="Text Box 235">
                <a:extLst>
                  <a:ext uri="{FF2B5EF4-FFF2-40B4-BE49-F238E27FC236}">
                    <a16:creationId xmlns:a16="http://schemas.microsoft.com/office/drawing/2014/main" id="{338F5408-9EEF-41FD-8474-29DBFB1D5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1" y="3213"/>
                <a:ext cx="180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0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9" name="Text Box 236">
                <a:extLst>
                  <a:ext uri="{FF2B5EF4-FFF2-40B4-BE49-F238E27FC236}">
                    <a16:creationId xmlns:a16="http://schemas.microsoft.com/office/drawing/2014/main" id="{4F14B5A6-071C-4EC7-99B7-5C1079B19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5" y="2984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i="1"/>
                  <a:t>DCBA</a:t>
                </a:r>
              </a:p>
            </p:txBody>
          </p:sp>
        </p:grpSp>
      </p:grpSp>
      <p:pic>
        <p:nvPicPr>
          <p:cNvPr id="90" name="Picture 119">
            <a:extLst>
              <a:ext uri="{FF2B5EF4-FFF2-40B4-BE49-F238E27FC236}">
                <a16:creationId xmlns:a16="http://schemas.microsoft.com/office/drawing/2014/main" id="{718A1E67-6E09-4E71-B8B7-E92369A4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1607045"/>
            <a:ext cx="34798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 Box 190">
            <a:extLst>
              <a:ext uri="{FF2B5EF4-FFF2-40B4-BE49-F238E27FC236}">
                <a16:creationId xmlns:a16="http://schemas.microsoft.com/office/drawing/2014/main" id="{C812F0C7-57F6-4CF8-AC9C-CB510C14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4290" y="4183135"/>
            <a:ext cx="4265612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5125" indent="-4763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n</a:t>
            </a:r>
            <a:r>
              <a:rPr lang="zh-CN" altLang="en-US" dirty="0">
                <a:ea typeface="华文新魏" panose="02010800040101010101" pitchFamily="2" charset="-122"/>
              </a:rPr>
              <a:t>个状态用</a:t>
            </a:r>
            <a:r>
              <a:rPr lang="en-US" altLang="zh-CN" dirty="0">
                <a:ea typeface="华文新魏" panose="02010800040101010101" pitchFamily="2" charset="-122"/>
              </a:rPr>
              <a:t>n</a:t>
            </a:r>
            <a:r>
              <a:rPr lang="zh-CN" altLang="en-US" dirty="0">
                <a:ea typeface="华文新魏" panose="02010800040101010101" pitchFamily="2" charset="-122"/>
              </a:rPr>
              <a:t>个触发器；每个状态只有一个对应的触发器为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endParaRPr lang="zh-CN" altLang="en-US" sz="24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FFC000"/>
                </a:solidFill>
                <a:ea typeface="华文新魏" panose="02010800040101010101" pitchFamily="2" charset="-122"/>
              </a:rPr>
              <a:t>种方法各有何特点，适合什么情况下使用？</a:t>
            </a:r>
            <a:endParaRPr lang="en-US" altLang="zh-CN" dirty="0">
              <a:solidFill>
                <a:srgbClr val="FFC000"/>
              </a:solidFill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98BDA91-A66A-BD27-E196-298062897BAC}"/>
                  </a:ext>
                </a:extLst>
              </p14:cNvPr>
              <p14:cNvContentPartPr/>
              <p14:nvPr/>
            </p14:nvContentPartPr>
            <p14:xfrm>
              <a:off x="2104920" y="682560"/>
              <a:ext cx="1916640" cy="49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98BDA91-A66A-BD27-E196-29806289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8720" y="666360"/>
                <a:ext cx="19490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F8F5073-51FB-474D-252A-B117A31E292C}"/>
                  </a:ext>
                </a:extLst>
              </p14:cNvPr>
              <p14:cNvContentPartPr/>
              <p14:nvPr/>
            </p14:nvContentPartPr>
            <p14:xfrm>
              <a:off x="1451520" y="3963600"/>
              <a:ext cx="3996720" cy="456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F8F5073-51FB-474D-252A-B117A31E29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5320" y="3947400"/>
                <a:ext cx="402912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144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1">
            <a:extLst>
              <a:ext uri="{FF2B5EF4-FFF2-40B4-BE49-F238E27FC236}">
                <a16:creationId xmlns:a16="http://schemas.microsoft.com/office/drawing/2014/main" id="{FF3F4F03-3431-4C5A-9AEA-F56D811EEC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464E30E-C990-D44D-A085-3F701E7CA235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灯片编号占位符 2">
            <a:extLst>
              <a:ext uri="{FF2B5EF4-FFF2-40B4-BE49-F238E27FC236}">
                <a16:creationId xmlns:a16="http://schemas.microsoft.com/office/drawing/2014/main" id="{60FC3D94-C528-4D15-83AB-0AE5C60B7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05CC44-0B44-4218-8FF5-0F8B410A8943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45060" name="Rectangle 10">
            <a:extLst>
              <a:ext uri="{FF2B5EF4-FFF2-40B4-BE49-F238E27FC236}">
                <a16:creationId xmlns:a16="http://schemas.microsoft.com/office/drawing/2014/main" id="{A89F927E-7871-4D34-B6B4-866F7133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获取方程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5061" name="Text Box 195">
            <a:extLst>
              <a:ext uri="{FF2B5EF4-FFF2-40B4-BE49-F238E27FC236}">
                <a16:creationId xmlns:a16="http://schemas.microsoft.com/office/drawing/2014/main" id="{6B1BB5A6-0CBF-43FE-823B-2181DF05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992725"/>
            <a:ext cx="8440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按计数顺序分配状态；</a:t>
            </a:r>
          </a:p>
        </p:txBody>
      </p:sp>
      <p:grpSp>
        <p:nvGrpSpPr>
          <p:cNvPr id="318669" name="Group 205">
            <a:extLst>
              <a:ext uri="{FF2B5EF4-FFF2-40B4-BE49-F238E27FC236}">
                <a16:creationId xmlns:a16="http://schemas.microsoft.com/office/drawing/2014/main" id="{E78F3EE9-C93D-49F5-84D8-3B18CECC4984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1127130"/>
            <a:ext cx="4443412" cy="1839915"/>
            <a:chOff x="129" y="2332"/>
            <a:chExt cx="2799" cy="1159"/>
          </a:xfrm>
        </p:grpSpPr>
        <p:sp>
          <p:nvSpPr>
            <p:cNvPr id="45135" name="Rectangle 206">
              <a:extLst>
                <a:ext uri="{FF2B5EF4-FFF2-40B4-BE49-F238E27FC236}">
                  <a16:creationId xmlns:a16="http://schemas.microsoft.com/office/drawing/2014/main" id="{9519ED22-1340-41D0-8E09-172CD09FD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68"/>
              <a:ext cx="2704" cy="11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5136" name="Rectangle 207">
              <a:extLst>
                <a:ext uri="{FF2B5EF4-FFF2-40B4-BE49-F238E27FC236}">
                  <a16:creationId xmlns:a16="http://schemas.microsoft.com/office/drawing/2014/main" id="{91E3C505-F560-47FB-AE2D-7B054916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83"/>
              <a:ext cx="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N. S.</a:t>
              </a:r>
              <a:endParaRPr lang="zh-CN" altLang="zh-CN" sz="1600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137" name="Line 208">
              <a:extLst>
                <a:ext uri="{FF2B5EF4-FFF2-40B4-BE49-F238E27FC236}">
                  <a16:creationId xmlns:a16="http://schemas.microsoft.com/office/drawing/2014/main" id="{D71B1C38-40CD-48B9-9ED6-AEF42CF22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332"/>
              <a:ext cx="265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Line 209">
              <a:extLst>
                <a:ext uri="{FF2B5EF4-FFF2-40B4-BE49-F238E27FC236}">
                  <a16:creationId xmlns:a16="http://schemas.microsoft.com/office/drawing/2014/main" id="{810AC211-927D-48A4-A1A4-5CE710A43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2771"/>
              <a:ext cx="2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9" name="Line 210">
              <a:extLst>
                <a:ext uri="{FF2B5EF4-FFF2-40B4-BE49-F238E27FC236}">
                  <a16:creationId xmlns:a16="http://schemas.microsoft.com/office/drawing/2014/main" id="{39DE5168-8618-4C9B-AA58-8C0DCD51B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3483"/>
              <a:ext cx="26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0" name="Line 211">
              <a:extLst>
                <a:ext uri="{FF2B5EF4-FFF2-40B4-BE49-F238E27FC236}">
                  <a16:creationId xmlns:a16="http://schemas.microsoft.com/office/drawing/2014/main" id="{9A0C491F-5AB7-47DD-9D5B-FE0742B7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" y="2402"/>
              <a:ext cx="16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1" name="Line 212">
              <a:extLst>
                <a:ext uri="{FF2B5EF4-FFF2-40B4-BE49-F238E27FC236}">
                  <a16:creationId xmlns:a16="http://schemas.microsoft.com/office/drawing/2014/main" id="{4F18193A-8816-45CB-88A4-D54A5D7CA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" y="2575"/>
              <a:ext cx="8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5142" name="Line 213">
              <a:extLst>
                <a:ext uri="{FF2B5EF4-FFF2-40B4-BE49-F238E27FC236}">
                  <a16:creationId xmlns:a16="http://schemas.microsoft.com/office/drawing/2014/main" id="{D1E91216-3C4C-4E76-95F6-E301DDC47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" y="2576"/>
              <a:ext cx="2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3" name="Text Box 214">
              <a:extLst>
                <a:ext uri="{FF2B5EF4-FFF2-40B4-BE49-F238E27FC236}">
                  <a16:creationId xmlns:a16="http://schemas.microsoft.com/office/drawing/2014/main" id="{3F6686C6-731C-41D8-A6A1-1C20405C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2804"/>
              <a:ext cx="246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11</a:t>
              </a:r>
            </a:p>
          </p:txBody>
        </p:sp>
        <p:sp>
          <p:nvSpPr>
            <p:cNvPr id="45144" name="Text Box 215">
              <a:extLst>
                <a:ext uri="{FF2B5EF4-FFF2-40B4-BE49-F238E27FC236}">
                  <a16:creationId xmlns:a16="http://schemas.microsoft.com/office/drawing/2014/main" id="{3FCFB2E1-FB6B-4F7A-881B-C472DE25A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2452"/>
              <a:ext cx="4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P. S.</a:t>
              </a:r>
            </a:p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 </a:t>
              </a:r>
              <a:endParaRPr lang="en-US" altLang="zh-CN" sz="1800" dirty="0"/>
            </a:p>
          </p:txBody>
        </p:sp>
        <p:sp>
          <p:nvSpPr>
            <p:cNvPr id="45145" name="Text Box 216">
              <a:extLst>
                <a:ext uri="{FF2B5EF4-FFF2-40B4-BE49-F238E27FC236}">
                  <a16:creationId xmlns:a16="http://schemas.microsoft.com/office/drawing/2014/main" id="{EA0B81BB-C9A4-451B-B508-4865D3FC1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2575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X=0</a:t>
              </a:r>
            </a:p>
          </p:txBody>
        </p:sp>
        <p:sp>
          <p:nvSpPr>
            <p:cNvPr id="45146" name="Text Box 217">
              <a:extLst>
                <a:ext uri="{FF2B5EF4-FFF2-40B4-BE49-F238E27FC236}">
                  <a16:creationId xmlns:a16="http://schemas.microsoft.com/office/drawing/2014/main" id="{776A51BF-14F8-4D53-98B0-BDA51AE0D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X=1</a:t>
              </a:r>
            </a:p>
          </p:txBody>
        </p:sp>
        <p:sp>
          <p:nvSpPr>
            <p:cNvPr id="45147" name="Line 218">
              <a:extLst>
                <a:ext uri="{FF2B5EF4-FFF2-40B4-BE49-F238E27FC236}">
                  <a16:creationId xmlns:a16="http://schemas.microsoft.com/office/drawing/2014/main" id="{F59C01D8-A968-406B-8555-18E4DDD69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8" y="2399"/>
              <a:ext cx="8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8" name="Line 219">
              <a:extLst>
                <a:ext uri="{FF2B5EF4-FFF2-40B4-BE49-F238E27FC236}">
                  <a16:creationId xmlns:a16="http://schemas.microsoft.com/office/drawing/2014/main" id="{1C77DAFA-76BF-4554-9B0B-C85220E03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0" y="2575"/>
              <a:ext cx="8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9" name="Text Box 220">
              <a:extLst>
                <a:ext uri="{FF2B5EF4-FFF2-40B4-BE49-F238E27FC236}">
                  <a16:creationId xmlns:a16="http://schemas.microsoft.com/office/drawing/2014/main" id="{D0BF1A7E-D29E-417E-95C4-78FEDEC24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X=0</a:t>
              </a:r>
            </a:p>
          </p:txBody>
        </p:sp>
        <p:sp>
          <p:nvSpPr>
            <p:cNvPr id="45150" name="Text Box 221">
              <a:extLst>
                <a:ext uri="{FF2B5EF4-FFF2-40B4-BE49-F238E27FC236}">
                  <a16:creationId xmlns:a16="http://schemas.microsoft.com/office/drawing/2014/main" id="{48EB29E3-CD91-4E22-9B63-A4FFBC92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X=1</a:t>
              </a:r>
            </a:p>
          </p:txBody>
        </p:sp>
        <p:sp>
          <p:nvSpPr>
            <p:cNvPr id="45151" name="Rectangle 222">
              <a:extLst>
                <a:ext uri="{FF2B5EF4-FFF2-40B4-BE49-F238E27FC236}">
                  <a16:creationId xmlns:a16="http://schemas.microsoft.com/office/drawing/2014/main" id="{513F8904-2992-4A1F-8E72-D974EF659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383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Output</a:t>
              </a:r>
            </a:p>
          </p:txBody>
        </p:sp>
        <p:sp>
          <p:nvSpPr>
            <p:cNvPr id="45152" name="Text Box 223">
              <a:extLst>
                <a:ext uri="{FF2B5EF4-FFF2-40B4-BE49-F238E27FC236}">
                  <a16:creationId xmlns:a16="http://schemas.microsoft.com/office/drawing/2014/main" id="{922DC380-DA3A-47BA-B404-A4CEB404B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2812"/>
              <a:ext cx="246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00</a:t>
              </a:r>
            </a:p>
          </p:txBody>
        </p:sp>
        <p:sp>
          <p:nvSpPr>
            <p:cNvPr id="45153" name="Text Box 224">
              <a:extLst>
                <a:ext uri="{FF2B5EF4-FFF2-40B4-BE49-F238E27FC236}">
                  <a16:creationId xmlns:a16="http://schemas.microsoft.com/office/drawing/2014/main" id="{0B6C45F3-AE88-4C15-89B2-51DE718E5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2812"/>
              <a:ext cx="246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01</a:t>
              </a:r>
            </a:p>
          </p:txBody>
        </p:sp>
        <p:sp>
          <p:nvSpPr>
            <p:cNvPr id="45154" name="Text Box 225">
              <a:extLst>
                <a:ext uri="{FF2B5EF4-FFF2-40B4-BE49-F238E27FC236}">
                  <a16:creationId xmlns:a16="http://schemas.microsoft.com/office/drawing/2014/main" id="{636941DB-1C95-409E-9813-23237909D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2812"/>
              <a:ext cx="180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</p:txBody>
        </p:sp>
        <p:sp>
          <p:nvSpPr>
            <p:cNvPr id="45155" name="Text Box 226">
              <a:extLst>
                <a:ext uri="{FF2B5EF4-FFF2-40B4-BE49-F238E27FC236}">
                  <a16:creationId xmlns:a16="http://schemas.microsoft.com/office/drawing/2014/main" id="{E0A292B4-C322-4F8D-822A-E9383D482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812"/>
              <a:ext cx="1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45156" name="Text Box 227">
              <a:extLst>
                <a:ext uri="{FF2B5EF4-FFF2-40B4-BE49-F238E27FC236}">
                  <a16:creationId xmlns:a16="http://schemas.microsoft.com/office/drawing/2014/main" id="{6242F894-A915-460B-BE7B-0539B48BA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2583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 i="1"/>
                <a:t>AB</a:t>
              </a:r>
            </a:p>
          </p:txBody>
        </p:sp>
      </p:grpSp>
      <p:sp>
        <p:nvSpPr>
          <p:cNvPr id="318828" name="Text Box 364">
            <a:extLst>
              <a:ext uri="{FF2B5EF4-FFF2-40B4-BE49-F238E27FC236}">
                <a16:creationId xmlns:a16="http://schemas.microsoft.com/office/drawing/2014/main" id="{D433D610-A21B-43DC-98F9-E8724C51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171700"/>
            <a:ext cx="4308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门输入成本</a:t>
            </a:r>
            <a:r>
              <a:rPr lang="en-US" altLang="zh-CN" dirty="0"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22+2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14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329845" name="Text Box 195">
            <a:extLst>
              <a:ext uri="{FF2B5EF4-FFF2-40B4-BE49-F238E27FC236}">
                <a16:creationId xmlns:a16="http://schemas.microsoft.com/office/drawing/2014/main" id="{DCACFA81-A894-472F-B6CA-D99B4F29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678623"/>
            <a:ext cx="8440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假设选用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3AA80D-E687-BE23-04B5-A3D5EF6B3F6A}"/>
              </a:ext>
            </a:extLst>
          </p:cNvPr>
          <p:cNvSpPr txBox="1"/>
          <p:nvPr/>
        </p:nvSpPr>
        <p:spPr>
          <a:xfrm>
            <a:off x="5839289" y="1185181"/>
            <a:ext cx="8626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D</a:t>
            </a:r>
            <a:r>
              <a:rPr lang="en-US" altLang="zh-CN" sz="1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endParaRPr lang="zh-CN" altLang="en-US" sz="1400" b="1" baseline="-25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A95955-FA56-C267-61CC-AC1AC5C0E8C3}"/>
              </a:ext>
            </a:extLst>
          </p:cNvPr>
          <p:cNvGrpSpPr/>
          <p:nvPr/>
        </p:nvGrpSpPr>
        <p:grpSpPr>
          <a:xfrm>
            <a:off x="1265238" y="2835276"/>
            <a:ext cx="6719896" cy="3384551"/>
            <a:chOff x="1265238" y="2835276"/>
            <a:chExt cx="6719896" cy="3384551"/>
          </a:xfrm>
        </p:grpSpPr>
        <p:grpSp>
          <p:nvGrpSpPr>
            <p:cNvPr id="45066" name="Group 291">
              <a:extLst>
                <a:ext uri="{FF2B5EF4-FFF2-40B4-BE49-F238E27FC236}">
                  <a16:creationId xmlns:a16="http://schemas.microsoft.com/office/drawing/2014/main" id="{5BBA9EAA-41BE-413A-811C-9E7D1FB578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2276" y="3736976"/>
              <a:ext cx="1068388" cy="2465388"/>
              <a:chOff x="3642" y="1290"/>
              <a:chExt cx="673" cy="1553"/>
            </a:xfrm>
          </p:grpSpPr>
          <p:sp>
            <p:nvSpPr>
              <p:cNvPr id="45116" name="Line 292">
                <a:extLst>
                  <a:ext uri="{FF2B5EF4-FFF2-40B4-BE49-F238E27FC236}">
                    <a16:creationId xmlns:a16="http://schemas.microsoft.com/office/drawing/2014/main" id="{2DDC7829-D5A3-4DB1-BE89-43FC1A576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82" y="1740"/>
                <a:ext cx="5" cy="65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" name="Line 293">
                <a:extLst>
                  <a:ext uri="{FF2B5EF4-FFF2-40B4-BE49-F238E27FC236}">
                    <a16:creationId xmlns:a16="http://schemas.microsoft.com/office/drawing/2014/main" id="{A20CF0C3-F998-4DA6-A018-0231ADA90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2867" y="2066"/>
                <a:ext cx="155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8" name="Line 294">
                <a:extLst>
                  <a:ext uri="{FF2B5EF4-FFF2-40B4-BE49-F238E27FC236}">
                    <a16:creationId xmlns:a16="http://schemas.microsoft.com/office/drawing/2014/main" id="{7F9DD964-19B4-4979-9415-250D3DDD8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9" y="960"/>
                <a:ext cx="1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9" name="Line 295">
                <a:extLst>
                  <a:ext uri="{FF2B5EF4-FFF2-40B4-BE49-F238E27FC236}">
                    <a16:creationId xmlns:a16="http://schemas.microsoft.com/office/drawing/2014/main" id="{01895627-E3F6-40DC-B31F-FFC9100FE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8" y="1351"/>
                <a:ext cx="3" cy="6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0" name="Line 296">
                <a:extLst>
                  <a:ext uri="{FF2B5EF4-FFF2-40B4-BE49-F238E27FC236}">
                    <a16:creationId xmlns:a16="http://schemas.microsoft.com/office/drawing/2014/main" id="{0216232F-8D0D-499B-88DD-97415C4E2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68" y="2125"/>
                <a:ext cx="12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1" name="Line 297">
                <a:extLst>
                  <a:ext uri="{FF2B5EF4-FFF2-40B4-BE49-F238E27FC236}">
                    <a16:creationId xmlns:a16="http://schemas.microsoft.com/office/drawing/2014/main" id="{DDFF3CC8-431E-4E04-A432-C08F0D05C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2512"/>
                <a:ext cx="0" cy="6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2" name="Line 298">
                <a:extLst>
                  <a:ext uri="{FF2B5EF4-FFF2-40B4-BE49-F238E27FC236}">
                    <a16:creationId xmlns:a16="http://schemas.microsoft.com/office/drawing/2014/main" id="{BEBF8F0B-3511-4EE0-A8D3-1050D6281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198" y="2066"/>
                <a:ext cx="1549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3" name="Line 299">
                <a:extLst>
                  <a:ext uri="{FF2B5EF4-FFF2-40B4-BE49-F238E27FC236}">
                    <a16:creationId xmlns:a16="http://schemas.microsoft.com/office/drawing/2014/main" id="{F0DB2C3D-5F73-44D4-8C77-068D1C4B1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534" y="2067"/>
                <a:ext cx="1548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7" name="Text Box 303">
                <a:extLst>
                  <a:ext uri="{FF2B5EF4-FFF2-40B4-BE49-F238E27FC236}">
                    <a16:creationId xmlns:a16="http://schemas.microsoft.com/office/drawing/2014/main" id="{18D2B09A-F4AC-49BE-A407-79E77A864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245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28" name="Text Box 304">
                <a:extLst>
                  <a:ext uri="{FF2B5EF4-FFF2-40B4-BE49-F238E27FC236}">
                    <a16:creationId xmlns:a16="http://schemas.microsoft.com/office/drawing/2014/main" id="{8974609D-E460-45C5-ADFD-59909145B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169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29" name="Text Box 305">
                <a:extLst>
                  <a:ext uri="{FF2B5EF4-FFF2-40B4-BE49-F238E27FC236}">
                    <a16:creationId xmlns:a16="http://schemas.microsoft.com/office/drawing/2014/main" id="{F9E1574B-588C-48CC-9F67-173C7F2FB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1312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30" name="Text Box 306">
                <a:extLst>
                  <a:ext uri="{FF2B5EF4-FFF2-40B4-BE49-F238E27FC236}">
                    <a16:creationId xmlns:a16="http://schemas.microsoft.com/office/drawing/2014/main" id="{31CB3036-B23A-4D04-AFA8-8153C5EF3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304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31" name="Text Box 307">
                <a:extLst>
                  <a:ext uri="{FF2B5EF4-FFF2-40B4-BE49-F238E27FC236}">
                    <a16:creationId xmlns:a16="http://schemas.microsoft.com/office/drawing/2014/main" id="{CBED2B90-95D5-4351-96C3-108019FE8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2080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5132" name="Text Box 308">
                <a:extLst>
                  <a:ext uri="{FF2B5EF4-FFF2-40B4-BE49-F238E27FC236}">
                    <a16:creationId xmlns:a16="http://schemas.microsoft.com/office/drawing/2014/main" id="{65FECD3D-440A-438F-9C74-94EA53687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2080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33" name="Text Box 309">
                <a:extLst>
                  <a:ext uri="{FF2B5EF4-FFF2-40B4-BE49-F238E27FC236}">
                    <a16:creationId xmlns:a16="http://schemas.microsoft.com/office/drawing/2014/main" id="{5954D72C-C4A4-40C6-BDDF-A5E3EA20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704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34" name="Text Box 310">
                <a:extLst>
                  <a:ext uri="{FF2B5EF4-FFF2-40B4-BE49-F238E27FC236}">
                    <a16:creationId xmlns:a16="http://schemas.microsoft.com/office/drawing/2014/main" id="{44F813BC-B9C7-4A78-BF15-C4C595D32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245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</p:grpSp>
        <p:grpSp>
          <p:nvGrpSpPr>
            <p:cNvPr id="45067" name="Group 311">
              <a:extLst>
                <a:ext uri="{FF2B5EF4-FFF2-40B4-BE49-F238E27FC236}">
                  <a16:creationId xmlns:a16="http://schemas.microsoft.com/office/drawing/2014/main" id="{035C4C23-8B5A-4A66-A380-F4367599D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888" y="3751264"/>
              <a:ext cx="1103313" cy="2468563"/>
              <a:chOff x="3617" y="1288"/>
              <a:chExt cx="695" cy="1555"/>
            </a:xfrm>
          </p:grpSpPr>
          <p:sp>
            <p:nvSpPr>
              <p:cNvPr id="45097" name="Line 312">
                <a:extLst>
                  <a:ext uri="{FF2B5EF4-FFF2-40B4-BE49-F238E27FC236}">
                    <a16:creationId xmlns:a16="http://schemas.microsoft.com/office/drawing/2014/main" id="{40401A34-5B6F-4501-A063-576C076BE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54" y="1698"/>
                <a:ext cx="7" cy="6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8" name="Line 313">
                <a:extLst>
                  <a:ext uri="{FF2B5EF4-FFF2-40B4-BE49-F238E27FC236}">
                    <a16:creationId xmlns:a16="http://schemas.microsoft.com/office/drawing/2014/main" id="{C6538BA7-05C9-4F35-A6E8-9FD79AA98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2867" y="2066"/>
                <a:ext cx="155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9" name="Line 314">
                <a:extLst>
                  <a:ext uri="{FF2B5EF4-FFF2-40B4-BE49-F238E27FC236}">
                    <a16:creationId xmlns:a16="http://schemas.microsoft.com/office/drawing/2014/main" id="{9FEFF702-348E-4BED-BE2B-2AC349C62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9" y="960"/>
                <a:ext cx="1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0" name="Line 315">
                <a:extLst>
                  <a:ext uri="{FF2B5EF4-FFF2-40B4-BE49-F238E27FC236}">
                    <a16:creationId xmlns:a16="http://schemas.microsoft.com/office/drawing/2014/main" id="{E1393A9F-5185-423C-8F6F-AF5C91034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48" y="1381"/>
                <a:ext cx="4" cy="6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1" name="Line 316">
                <a:extLst>
                  <a:ext uri="{FF2B5EF4-FFF2-40B4-BE49-F238E27FC236}">
                    <a16:creationId xmlns:a16="http://schemas.microsoft.com/office/drawing/2014/main" id="{1453329E-28EB-4C2C-BAF2-D05BE90AD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68" y="2126"/>
                <a:ext cx="10" cy="6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2" name="Line 317">
                <a:extLst>
                  <a:ext uri="{FF2B5EF4-FFF2-40B4-BE49-F238E27FC236}">
                    <a16:creationId xmlns:a16="http://schemas.microsoft.com/office/drawing/2014/main" id="{14E3C2E4-25C0-4F27-9F91-E079E4178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2512"/>
                <a:ext cx="0" cy="6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3" name="Line 318">
                <a:extLst>
                  <a:ext uri="{FF2B5EF4-FFF2-40B4-BE49-F238E27FC236}">
                    <a16:creationId xmlns:a16="http://schemas.microsoft.com/office/drawing/2014/main" id="{27A928EC-57AE-46CC-AE03-659F3EF4D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198" y="2062"/>
                <a:ext cx="1553" cy="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4" name="Line 319">
                <a:extLst>
                  <a:ext uri="{FF2B5EF4-FFF2-40B4-BE49-F238E27FC236}">
                    <a16:creationId xmlns:a16="http://schemas.microsoft.com/office/drawing/2014/main" id="{20E888BF-83C7-4FE8-8C49-5CD61D060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534" y="2067"/>
                <a:ext cx="1548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8" name="Text Box 323">
                <a:extLst>
                  <a:ext uri="{FF2B5EF4-FFF2-40B4-BE49-F238E27FC236}">
                    <a16:creationId xmlns:a16="http://schemas.microsoft.com/office/drawing/2014/main" id="{B659E6EB-E09F-47B4-90A5-A7401E97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245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09" name="Text Box 324">
                <a:extLst>
                  <a:ext uri="{FF2B5EF4-FFF2-40B4-BE49-F238E27FC236}">
                    <a16:creationId xmlns:a16="http://schemas.microsoft.com/office/drawing/2014/main" id="{4488DEBC-25C9-494B-9D3E-7A156E411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169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10" name="Text Box 325">
                <a:extLst>
                  <a:ext uri="{FF2B5EF4-FFF2-40B4-BE49-F238E27FC236}">
                    <a16:creationId xmlns:a16="http://schemas.microsoft.com/office/drawing/2014/main" id="{E0A0956C-47E5-4F06-A5F6-C1485FD60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1312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5111" name="Text Box 326">
                <a:extLst>
                  <a:ext uri="{FF2B5EF4-FFF2-40B4-BE49-F238E27FC236}">
                    <a16:creationId xmlns:a16="http://schemas.microsoft.com/office/drawing/2014/main" id="{286CF4A8-E48D-443A-9C8A-99783F817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304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12" name="Text Box 327">
                <a:extLst>
                  <a:ext uri="{FF2B5EF4-FFF2-40B4-BE49-F238E27FC236}">
                    <a16:creationId xmlns:a16="http://schemas.microsoft.com/office/drawing/2014/main" id="{0E15184C-EC01-4071-A8C5-6A6D05572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2080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5113" name="Text Box 328">
                <a:extLst>
                  <a:ext uri="{FF2B5EF4-FFF2-40B4-BE49-F238E27FC236}">
                    <a16:creationId xmlns:a16="http://schemas.microsoft.com/office/drawing/2014/main" id="{17656BA5-6513-4096-95CC-50F7F66F3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2080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14" name="Text Box 329">
                <a:extLst>
                  <a:ext uri="{FF2B5EF4-FFF2-40B4-BE49-F238E27FC236}">
                    <a16:creationId xmlns:a16="http://schemas.microsoft.com/office/drawing/2014/main" id="{6931606B-7212-46B4-AFF0-ED02582AD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704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115" name="Text Box 330">
                <a:extLst>
                  <a:ext uri="{FF2B5EF4-FFF2-40B4-BE49-F238E27FC236}">
                    <a16:creationId xmlns:a16="http://schemas.microsoft.com/office/drawing/2014/main" id="{D3F8AD09-E64A-4FBE-A5C9-6AC483FFB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245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</p:grpSp>
        <p:grpSp>
          <p:nvGrpSpPr>
            <p:cNvPr id="45068" name="Group 331">
              <a:extLst>
                <a:ext uri="{FF2B5EF4-FFF2-40B4-BE49-F238E27FC236}">
                  <a16:creationId xmlns:a16="http://schemas.microsoft.com/office/drawing/2014/main" id="{462FDE2A-2510-4080-8D72-6D0F16B41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4676" y="3736976"/>
              <a:ext cx="1084263" cy="2465388"/>
              <a:chOff x="3634" y="1290"/>
              <a:chExt cx="683" cy="1553"/>
            </a:xfrm>
          </p:grpSpPr>
          <p:sp>
            <p:nvSpPr>
              <p:cNvPr id="45078" name="Line 332">
                <a:extLst>
                  <a:ext uri="{FF2B5EF4-FFF2-40B4-BE49-F238E27FC236}">
                    <a16:creationId xmlns:a16="http://schemas.microsoft.com/office/drawing/2014/main" id="{73A5D7F7-F797-4066-8054-5593A98FE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0" y="1728"/>
                <a:ext cx="4" cy="6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9" name="Line 333">
                <a:extLst>
                  <a:ext uri="{FF2B5EF4-FFF2-40B4-BE49-F238E27FC236}">
                    <a16:creationId xmlns:a16="http://schemas.microsoft.com/office/drawing/2014/main" id="{099B8307-AF96-45E7-AE4C-B45161B8A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2867" y="2066"/>
                <a:ext cx="155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0" name="Line 334">
                <a:extLst>
                  <a:ext uri="{FF2B5EF4-FFF2-40B4-BE49-F238E27FC236}">
                    <a16:creationId xmlns:a16="http://schemas.microsoft.com/office/drawing/2014/main" id="{429A60AB-1D38-4CBE-9681-EE5F2CB28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9" y="960"/>
                <a:ext cx="1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1" name="Line 335">
                <a:extLst>
                  <a:ext uri="{FF2B5EF4-FFF2-40B4-BE49-F238E27FC236}">
                    <a16:creationId xmlns:a16="http://schemas.microsoft.com/office/drawing/2014/main" id="{695D6B12-17A0-4451-9B7C-DAB87170C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64" y="1359"/>
                <a:ext cx="6" cy="6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2" name="Line 336">
                <a:extLst>
                  <a:ext uri="{FF2B5EF4-FFF2-40B4-BE49-F238E27FC236}">
                    <a16:creationId xmlns:a16="http://schemas.microsoft.com/office/drawing/2014/main" id="{85E2F0D4-3F84-402D-A798-EDF703E70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77" y="2112"/>
                <a:ext cx="5" cy="6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3" name="Line 337">
                <a:extLst>
                  <a:ext uri="{FF2B5EF4-FFF2-40B4-BE49-F238E27FC236}">
                    <a16:creationId xmlns:a16="http://schemas.microsoft.com/office/drawing/2014/main" id="{02733B5E-4F22-45D5-9964-9744540B0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2512"/>
                <a:ext cx="0" cy="6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4" name="Line 338">
                <a:extLst>
                  <a:ext uri="{FF2B5EF4-FFF2-40B4-BE49-F238E27FC236}">
                    <a16:creationId xmlns:a16="http://schemas.microsoft.com/office/drawing/2014/main" id="{B80CCE56-A186-4CD8-B787-8EAF005C8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209" y="2064"/>
                <a:ext cx="1540" cy="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5" name="Line 339">
                <a:extLst>
                  <a:ext uri="{FF2B5EF4-FFF2-40B4-BE49-F238E27FC236}">
                    <a16:creationId xmlns:a16="http://schemas.microsoft.com/office/drawing/2014/main" id="{FCD3A515-2748-4588-9BB3-022A48E7B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534" y="2067"/>
                <a:ext cx="1548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9" name="Text Box 343">
                <a:extLst>
                  <a:ext uri="{FF2B5EF4-FFF2-40B4-BE49-F238E27FC236}">
                    <a16:creationId xmlns:a16="http://schemas.microsoft.com/office/drawing/2014/main" id="{FF7F98AD-55E3-4B15-83A9-1385AF241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245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5090" name="Text Box 344">
                <a:extLst>
                  <a:ext uri="{FF2B5EF4-FFF2-40B4-BE49-F238E27FC236}">
                    <a16:creationId xmlns:a16="http://schemas.microsoft.com/office/drawing/2014/main" id="{053559F8-3AD5-4C21-A5ED-C12214638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169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091" name="Text Box 345">
                <a:extLst>
                  <a:ext uri="{FF2B5EF4-FFF2-40B4-BE49-F238E27FC236}">
                    <a16:creationId xmlns:a16="http://schemas.microsoft.com/office/drawing/2014/main" id="{34440F2F-9C67-45D1-B994-044EF5617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1312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092" name="Text Box 346">
                <a:extLst>
                  <a:ext uri="{FF2B5EF4-FFF2-40B4-BE49-F238E27FC236}">
                    <a16:creationId xmlns:a16="http://schemas.microsoft.com/office/drawing/2014/main" id="{3B67F856-756A-4B43-A248-946FEE67A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304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093" name="Text Box 347">
                <a:extLst>
                  <a:ext uri="{FF2B5EF4-FFF2-40B4-BE49-F238E27FC236}">
                    <a16:creationId xmlns:a16="http://schemas.microsoft.com/office/drawing/2014/main" id="{96D0FCFE-B57E-4F20-B4A5-3AA895F2D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2080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094" name="Text Box 348">
                <a:extLst>
                  <a:ext uri="{FF2B5EF4-FFF2-40B4-BE49-F238E27FC236}">
                    <a16:creationId xmlns:a16="http://schemas.microsoft.com/office/drawing/2014/main" id="{CBE14B19-4A5C-47E8-9754-9E6739DEB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2080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5095" name="Text Box 349">
                <a:extLst>
                  <a:ext uri="{FF2B5EF4-FFF2-40B4-BE49-F238E27FC236}">
                    <a16:creationId xmlns:a16="http://schemas.microsoft.com/office/drawing/2014/main" id="{E979E7A9-D5FC-447A-AF5C-840FFF4CA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704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5096" name="Text Box 350">
                <a:extLst>
                  <a:ext uri="{FF2B5EF4-FFF2-40B4-BE49-F238E27FC236}">
                    <a16:creationId xmlns:a16="http://schemas.microsoft.com/office/drawing/2014/main" id="{ECE516CD-847A-4D86-BF72-5642657EC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4" y="2456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</p:grpSp>
        <p:sp>
          <p:nvSpPr>
            <p:cNvPr id="45069" name="Text Box 351">
              <a:extLst>
                <a:ext uri="{FF2B5EF4-FFF2-40B4-BE49-F238E27FC236}">
                  <a16:creationId xmlns:a16="http://schemas.microsoft.com/office/drawing/2014/main" id="{8F28D96A-02EC-446C-A344-A1A5A8061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8" y="2835276"/>
              <a:ext cx="55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/>
                <a:t>D</a:t>
              </a:r>
              <a:r>
                <a:rPr lang="en-US" altLang="zh-CN" sz="2400" b="1" baseline="-25000" dirty="0"/>
                <a:t>A</a:t>
              </a:r>
            </a:p>
          </p:txBody>
        </p:sp>
        <p:sp>
          <p:nvSpPr>
            <p:cNvPr id="45070" name="Text Box 352">
              <a:extLst>
                <a:ext uri="{FF2B5EF4-FFF2-40B4-BE49-F238E27FC236}">
                  <a16:creationId xmlns:a16="http://schemas.microsoft.com/office/drawing/2014/main" id="{43E30AD9-DBD9-47D4-A114-989329274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6" y="2949576"/>
              <a:ext cx="55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/>
                <a:t>D</a:t>
              </a:r>
              <a:r>
                <a:rPr lang="en-US" altLang="zh-CN" sz="2400" b="1" baseline="-25000" dirty="0"/>
                <a:t>B</a:t>
              </a:r>
            </a:p>
          </p:txBody>
        </p:sp>
        <p:sp>
          <p:nvSpPr>
            <p:cNvPr id="45071" name="Text Box 353">
              <a:extLst>
                <a:ext uri="{FF2B5EF4-FFF2-40B4-BE49-F238E27FC236}">
                  <a16:creationId xmlns:a16="http://schemas.microsoft.com/office/drawing/2014/main" id="{EFD7CBBF-E3C8-4796-8E86-B6B9BC1A9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851" y="2992439"/>
              <a:ext cx="55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/>
                <a:t>Z</a:t>
              </a:r>
              <a:endParaRPr lang="en-US" altLang="zh-CN" sz="2400" b="1" baseline="-25000" dirty="0"/>
            </a:p>
          </p:txBody>
        </p:sp>
        <p:sp>
          <p:nvSpPr>
            <p:cNvPr id="45072" name="AutoShape 354">
              <a:extLst>
                <a:ext uri="{FF2B5EF4-FFF2-40B4-BE49-F238E27FC236}">
                  <a16:creationId xmlns:a16="http://schemas.microsoft.com/office/drawing/2014/main" id="{527C9E1C-B122-4A63-9AD0-B2ED5A21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5638802"/>
              <a:ext cx="952500" cy="482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5073" name="AutoShape 355">
              <a:extLst>
                <a:ext uri="{FF2B5EF4-FFF2-40B4-BE49-F238E27FC236}">
                  <a16:creationId xmlns:a16="http://schemas.microsoft.com/office/drawing/2014/main" id="{37B4E3AA-B7B9-485A-9A4F-12DAD3F2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101" y="4419601"/>
              <a:ext cx="406400" cy="482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5074" name="AutoShape 356">
              <a:extLst>
                <a:ext uri="{FF2B5EF4-FFF2-40B4-BE49-F238E27FC236}">
                  <a16:creationId xmlns:a16="http://schemas.microsoft.com/office/drawing/2014/main" id="{339117F3-D318-4DE9-9543-B6F3ED16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301" y="3827464"/>
              <a:ext cx="406400" cy="482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5075" name="AutoShape 357">
              <a:extLst>
                <a:ext uri="{FF2B5EF4-FFF2-40B4-BE49-F238E27FC236}">
                  <a16:creationId xmlns:a16="http://schemas.microsoft.com/office/drawing/2014/main" id="{57DBD7F1-8111-4F22-95B8-D203E8DA0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1" y="5656264"/>
              <a:ext cx="406400" cy="482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5076" name="AutoShape 358">
              <a:extLst>
                <a:ext uri="{FF2B5EF4-FFF2-40B4-BE49-F238E27FC236}">
                  <a16:creationId xmlns:a16="http://schemas.microsoft.com/office/drawing/2014/main" id="{B2D8FC5B-8354-4CBE-8D56-3A1D7CDCA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301" y="5046664"/>
              <a:ext cx="406400" cy="482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5077" name="AutoShape 359">
              <a:extLst>
                <a:ext uri="{FF2B5EF4-FFF2-40B4-BE49-F238E27FC236}">
                  <a16:creationId xmlns:a16="http://schemas.microsoft.com/office/drawing/2014/main" id="{229EF42B-9FC3-49AC-AB50-16DB45C9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1" y="5038727"/>
              <a:ext cx="406400" cy="482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" name="Text Box 177">
              <a:extLst>
                <a:ext uri="{FF2B5EF4-FFF2-40B4-BE49-F238E27FC236}">
                  <a16:creationId xmlns:a16="http://schemas.microsoft.com/office/drawing/2014/main" id="{6B40E150-1135-ABC9-C75E-D2C555A1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973" y="3451848"/>
              <a:ext cx="505267" cy="256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800" dirty="0"/>
                <a:t>AB</a:t>
              </a:r>
            </a:p>
            <a:p>
              <a:pPr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00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01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11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10</a:t>
              </a:r>
            </a:p>
          </p:txBody>
        </p:sp>
        <p:sp>
          <p:nvSpPr>
            <p:cNvPr id="4" name="Text Box 178">
              <a:extLst>
                <a:ext uri="{FF2B5EF4-FFF2-40B4-BE49-F238E27FC236}">
                  <a16:creationId xmlns:a16="http://schemas.microsoft.com/office/drawing/2014/main" id="{0A0D890F-AA2D-D0CA-C421-6C150E89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486" y="3317846"/>
              <a:ext cx="14100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dirty="0"/>
                <a:t>X   </a:t>
              </a:r>
              <a:r>
                <a:rPr lang="en-US" altLang="zh-CN" sz="2000" dirty="0"/>
                <a:t>0      1</a:t>
              </a:r>
              <a:endParaRPr lang="en-US" altLang="zh-CN" sz="2000" baseline="-25000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64682C9-4278-5F23-81D7-4EA50C938E15}"/>
                </a:ext>
              </a:extLst>
            </p:cNvPr>
            <p:cNvCxnSpPr/>
            <p:nvPr/>
          </p:nvCxnSpPr>
          <p:spPr bwMode="auto">
            <a:xfrm>
              <a:off x="1566182" y="3480050"/>
              <a:ext cx="313509" cy="274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Text Box 177">
              <a:extLst>
                <a:ext uri="{FF2B5EF4-FFF2-40B4-BE49-F238E27FC236}">
                  <a16:creationId xmlns:a16="http://schemas.microsoft.com/office/drawing/2014/main" id="{216B424B-6B6A-9886-FE3E-151873908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189" y="3462783"/>
              <a:ext cx="505267" cy="256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800" dirty="0"/>
                <a:t>AB</a:t>
              </a:r>
            </a:p>
            <a:p>
              <a:pPr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00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01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11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10</a:t>
              </a:r>
            </a:p>
          </p:txBody>
        </p:sp>
        <p:sp>
          <p:nvSpPr>
            <p:cNvPr id="10" name="Text Box 178">
              <a:extLst>
                <a:ext uri="{FF2B5EF4-FFF2-40B4-BE49-F238E27FC236}">
                  <a16:creationId xmlns:a16="http://schemas.microsoft.com/office/drawing/2014/main" id="{4CBFC4F0-1F96-B086-B5EA-35143B66E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702" y="3328781"/>
              <a:ext cx="14100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dirty="0"/>
                <a:t>X   </a:t>
              </a:r>
              <a:r>
                <a:rPr lang="en-US" altLang="zh-CN" sz="2000" dirty="0"/>
                <a:t>0      1</a:t>
              </a:r>
              <a:endParaRPr lang="en-US" altLang="zh-CN" sz="2000" baseline="-250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8C3BFB2-E096-B7DA-96EA-ECCEB93AB890}"/>
                </a:ext>
              </a:extLst>
            </p:cNvPr>
            <p:cNvCxnSpPr/>
            <p:nvPr/>
          </p:nvCxnSpPr>
          <p:spPr bwMode="auto">
            <a:xfrm>
              <a:off x="4039398" y="3490985"/>
              <a:ext cx="313509" cy="274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Text Box 177">
              <a:extLst>
                <a:ext uri="{FF2B5EF4-FFF2-40B4-BE49-F238E27FC236}">
                  <a16:creationId xmlns:a16="http://schemas.microsoft.com/office/drawing/2014/main" id="{9C25D6C5-0BBD-7647-AB86-3160DF4F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8535" y="3463399"/>
              <a:ext cx="505267" cy="256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800" dirty="0"/>
                <a:t>AB</a:t>
              </a:r>
            </a:p>
            <a:p>
              <a:pPr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00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01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11</a:t>
              </a:r>
            </a:p>
            <a:p>
              <a:pPr>
                <a:lnSpc>
                  <a:spcPct val="18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10</a:t>
              </a:r>
            </a:p>
          </p:txBody>
        </p:sp>
        <p:sp>
          <p:nvSpPr>
            <p:cNvPr id="13" name="Text Box 178">
              <a:extLst>
                <a:ext uri="{FF2B5EF4-FFF2-40B4-BE49-F238E27FC236}">
                  <a16:creationId xmlns:a16="http://schemas.microsoft.com/office/drawing/2014/main" id="{BF4CE62F-5DD8-7443-F882-9AFB11D9B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048" y="3329397"/>
              <a:ext cx="14100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dirty="0"/>
                <a:t>X   </a:t>
              </a:r>
              <a:r>
                <a:rPr lang="en-US" altLang="zh-CN" sz="2000" dirty="0"/>
                <a:t>0      1</a:t>
              </a:r>
              <a:endParaRPr lang="en-US" altLang="zh-CN" sz="2000" baseline="-25000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33B628-DE4A-1617-19EE-86FA2588DB7D}"/>
                </a:ext>
              </a:extLst>
            </p:cNvPr>
            <p:cNvCxnSpPr/>
            <p:nvPr/>
          </p:nvCxnSpPr>
          <p:spPr bwMode="auto">
            <a:xfrm>
              <a:off x="6496744" y="3491601"/>
              <a:ext cx="313509" cy="274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E8C314A-FAC9-2E22-A3E1-E6BD00BE84DD}"/>
                  </a:ext>
                </a:extLst>
              </p14:cNvPr>
              <p14:cNvContentPartPr/>
              <p14:nvPr/>
            </p14:nvContentPartPr>
            <p14:xfrm>
              <a:off x="3437280" y="2619000"/>
              <a:ext cx="1677960" cy="4158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E8C314A-FAC9-2E22-A3E1-E6BD00BE84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080" y="2602800"/>
                <a:ext cx="171036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636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828" grpId="0"/>
      <p:bldP spid="32984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Text Box 9">
            <a:extLst>
              <a:ext uri="{FF2B5EF4-FFF2-40B4-BE49-F238E27FC236}">
                <a16:creationId xmlns:a16="http://schemas.microsoft.com/office/drawing/2014/main" id="{EEA597CD-960F-4197-A326-8554EFE9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678623"/>
            <a:ext cx="8440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 indent="-15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假设选用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2" name="日期占位符 1">
            <a:extLst>
              <a:ext uri="{FF2B5EF4-FFF2-40B4-BE49-F238E27FC236}">
                <a16:creationId xmlns:a16="http://schemas.microsoft.com/office/drawing/2014/main" id="{B2756468-96FF-43FD-9F3B-33FE4BED39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34AD862-25E5-0641-ADA2-FCB8E373083F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灯片编号占位符 2">
            <a:extLst>
              <a:ext uri="{FF2B5EF4-FFF2-40B4-BE49-F238E27FC236}">
                <a16:creationId xmlns:a16="http://schemas.microsoft.com/office/drawing/2014/main" id="{A23817C1-0D52-46E4-8AC6-722AAFF579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A580D0-7527-4454-8E75-EA7D220ED4B0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46084" name="Rectangle 10">
            <a:extLst>
              <a:ext uri="{FF2B5EF4-FFF2-40B4-BE49-F238E27FC236}">
                <a16:creationId xmlns:a16="http://schemas.microsoft.com/office/drawing/2014/main" id="{F52DD86B-3E3D-459D-BBFF-B8A63CE9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获取方程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6085" name="日期占位符 1">
            <a:extLst>
              <a:ext uri="{FF2B5EF4-FFF2-40B4-BE49-F238E27FC236}">
                <a16:creationId xmlns:a16="http://schemas.microsoft.com/office/drawing/2014/main" id="{B3E0C71A-EF7B-475A-9A59-46AC7ABE84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08DBB0C3-9ECD-4F35-AA8B-0B7A965EA96F}" type="datetime1"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2023/2/3</a:t>
            </a:fld>
            <a:endParaRPr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087" name="Text Box 9">
            <a:extLst>
              <a:ext uri="{FF2B5EF4-FFF2-40B4-BE49-F238E27FC236}">
                <a16:creationId xmlns:a16="http://schemas.microsoft.com/office/drawing/2014/main" id="{8927C643-4D5B-4D33-912E-659DC4F4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40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用格雷码分配状态</a:t>
            </a:r>
          </a:p>
        </p:txBody>
      </p:sp>
      <p:sp>
        <p:nvSpPr>
          <p:cNvPr id="364647" name="Text Box 103">
            <a:extLst>
              <a:ext uri="{FF2B5EF4-FFF2-40B4-BE49-F238E27FC236}">
                <a16:creationId xmlns:a16="http://schemas.microsoft.com/office/drawing/2014/main" id="{C1F6C623-3FDB-4804-A633-498BC18E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182051"/>
            <a:ext cx="8440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门输入成本</a:t>
            </a:r>
            <a:r>
              <a:rPr lang="en-US" altLang="zh-CN" dirty="0"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9+2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14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sz="3200" dirty="0"/>
          </a:p>
        </p:txBody>
      </p:sp>
      <p:grpSp>
        <p:nvGrpSpPr>
          <p:cNvPr id="46089" name="Group 104">
            <a:extLst>
              <a:ext uri="{FF2B5EF4-FFF2-40B4-BE49-F238E27FC236}">
                <a16:creationId xmlns:a16="http://schemas.microsoft.com/office/drawing/2014/main" id="{6FDDEAA5-3E91-4666-9FED-D3644C29C2E1}"/>
              </a:ext>
            </a:extLst>
          </p:cNvPr>
          <p:cNvGrpSpPr>
            <a:grpSpLocks/>
          </p:cNvGrpSpPr>
          <p:nvPr/>
        </p:nvGrpSpPr>
        <p:grpSpPr bwMode="auto">
          <a:xfrm>
            <a:off x="4418013" y="1114426"/>
            <a:ext cx="4394200" cy="1865313"/>
            <a:chOff x="160" y="2316"/>
            <a:chExt cx="2768" cy="1175"/>
          </a:xfrm>
        </p:grpSpPr>
        <p:sp>
          <p:nvSpPr>
            <p:cNvPr id="46159" name="Rectangle 105">
              <a:extLst>
                <a:ext uri="{FF2B5EF4-FFF2-40B4-BE49-F238E27FC236}">
                  <a16:creationId xmlns:a16="http://schemas.microsoft.com/office/drawing/2014/main" id="{7292004E-2E03-4F5E-8B67-D8FC8FC09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68"/>
              <a:ext cx="2704" cy="11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6160" name="Rectangle 106">
              <a:extLst>
                <a:ext uri="{FF2B5EF4-FFF2-40B4-BE49-F238E27FC236}">
                  <a16:creationId xmlns:a16="http://schemas.microsoft.com/office/drawing/2014/main" id="{1252E51E-25D2-4566-99C7-B6A0C532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83"/>
              <a:ext cx="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N. S.</a:t>
              </a:r>
              <a:endParaRPr lang="zh-CN" altLang="zh-CN" sz="1600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161" name="Line 107">
              <a:extLst>
                <a:ext uri="{FF2B5EF4-FFF2-40B4-BE49-F238E27FC236}">
                  <a16:creationId xmlns:a16="http://schemas.microsoft.com/office/drawing/2014/main" id="{1D567F32-ED0D-43FB-A694-4B546364F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2316"/>
              <a:ext cx="265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2" name="Line 108">
              <a:extLst>
                <a:ext uri="{FF2B5EF4-FFF2-40B4-BE49-F238E27FC236}">
                  <a16:creationId xmlns:a16="http://schemas.microsoft.com/office/drawing/2014/main" id="{498D3472-B196-4819-94C6-9FB124F99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2771"/>
              <a:ext cx="2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3" name="Line 109">
              <a:extLst>
                <a:ext uri="{FF2B5EF4-FFF2-40B4-BE49-F238E27FC236}">
                  <a16:creationId xmlns:a16="http://schemas.microsoft.com/office/drawing/2014/main" id="{0C32299C-EB66-45BF-9083-2C7A4CF1E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3483"/>
              <a:ext cx="26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4" name="Line 110">
              <a:extLst>
                <a:ext uri="{FF2B5EF4-FFF2-40B4-BE49-F238E27FC236}">
                  <a16:creationId xmlns:a16="http://schemas.microsoft.com/office/drawing/2014/main" id="{65C556BA-1139-4C55-BEAE-11957493C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" y="2402"/>
              <a:ext cx="16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5" name="Line 111">
              <a:extLst>
                <a:ext uri="{FF2B5EF4-FFF2-40B4-BE49-F238E27FC236}">
                  <a16:creationId xmlns:a16="http://schemas.microsoft.com/office/drawing/2014/main" id="{B1DC7EED-6934-4FB8-9545-C29A46515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" y="2575"/>
              <a:ext cx="8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6" name="Line 112">
              <a:extLst>
                <a:ext uri="{FF2B5EF4-FFF2-40B4-BE49-F238E27FC236}">
                  <a16:creationId xmlns:a16="http://schemas.microsoft.com/office/drawing/2014/main" id="{7000B771-94F0-4975-BEC4-043C9F630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" y="2576"/>
              <a:ext cx="2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7" name="Text Box 113">
              <a:extLst>
                <a:ext uri="{FF2B5EF4-FFF2-40B4-BE49-F238E27FC236}">
                  <a16:creationId xmlns:a16="http://schemas.microsoft.com/office/drawing/2014/main" id="{15E707EA-8EAC-43B9-9146-7A9BCD4B9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2804"/>
              <a:ext cx="24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10</a:t>
              </a:r>
            </a:p>
          </p:txBody>
        </p:sp>
        <p:sp>
          <p:nvSpPr>
            <p:cNvPr id="46168" name="Text Box 114">
              <a:extLst>
                <a:ext uri="{FF2B5EF4-FFF2-40B4-BE49-F238E27FC236}">
                  <a16:creationId xmlns:a16="http://schemas.microsoft.com/office/drawing/2014/main" id="{66C61B6C-B946-4E1C-88B1-57B75E556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" y="2452"/>
              <a:ext cx="34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P. S.</a:t>
              </a:r>
            </a:p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 </a:t>
              </a:r>
              <a:endParaRPr lang="en-US" altLang="zh-CN" sz="1800"/>
            </a:p>
          </p:txBody>
        </p:sp>
        <p:sp>
          <p:nvSpPr>
            <p:cNvPr id="46169" name="Text Box 115">
              <a:extLst>
                <a:ext uri="{FF2B5EF4-FFF2-40B4-BE49-F238E27FC236}">
                  <a16:creationId xmlns:a16="http://schemas.microsoft.com/office/drawing/2014/main" id="{4B1CC9B2-0918-4A9B-97C0-8D9D86DD8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2575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X=0</a:t>
              </a:r>
            </a:p>
          </p:txBody>
        </p:sp>
        <p:sp>
          <p:nvSpPr>
            <p:cNvPr id="46170" name="Text Box 116">
              <a:extLst>
                <a:ext uri="{FF2B5EF4-FFF2-40B4-BE49-F238E27FC236}">
                  <a16:creationId xmlns:a16="http://schemas.microsoft.com/office/drawing/2014/main" id="{52CCE5E3-586E-4419-943A-818B2CB6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X=1</a:t>
              </a:r>
            </a:p>
          </p:txBody>
        </p:sp>
        <p:sp>
          <p:nvSpPr>
            <p:cNvPr id="46171" name="Line 117">
              <a:extLst>
                <a:ext uri="{FF2B5EF4-FFF2-40B4-BE49-F238E27FC236}">
                  <a16:creationId xmlns:a16="http://schemas.microsoft.com/office/drawing/2014/main" id="{4968406A-95A5-4BE7-A5AD-7B6596FA4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8" y="2406"/>
              <a:ext cx="8" cy="10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2" name="Line 118">
              <a:extLst>
                <a:ext uri="{FF2B5EF4-FFF2-40B4-BE49-F238E27FC236}">
                  <a16:creationId xmlns:a16="http://schemas.microsoft.com/office/drawing/2014/main" id="{8FAC1ABC-6122-43D1-8600-9DEC0CEBD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0" y="2575"/>
              <a:ext cx="8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3" name="Text Box 119">
              <a:extLst>
                <a:ext uri="{FF2B5EF4-FFF2-40B4-BE49-F238E27FC236}">
                  <a16:creationId xmlns:a16="http://schemas.microsoft.com/office/drawing/2014/main" id="{51AF9782-D914-4463-9C57-504CC358E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X=0</a:t>
              </a:r>
            </a:p>
          </p:txBody>
        </p:sp>
        <p:sp>
          <p:nvSpPr>
            <p:cNvPr id="46174" name="Text Box 120">
              <a:extLst>
                <a:ext uri="{FF2B5EF4-FFF2-40B4-BE49-F238E27FC236}">
                  <a16:creationId xmlns:a16="http://schemas.microsoft.com/office/drawing/2014/main" id="{251C6D1A-47A1-4D8F-A35B-B4AD8C88B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256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/>
                <a:t>X=1</a:t>
              </a:r>
            </a:p>
          </p:txBody>
        </p:sp>
        <p:sp>
          <p:nvSpPr>
            <p:cNvPr id="46175" name="Rectangle 121">
              <a:extLst>
                <a:ext uri="{FF2B5EF4-FFF2-40B4-BE49-F238E27FC236}">
                  <a16:creationId xmlns:a16="http://schemas.microsoft.com/office/drawing/2014/main" id="{916615BF-881E-4198-B95A-9BD636654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383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Output</a:t>
              </a:r>
            </a:p>
          </p:txBody>
        </p:sp>
        <p:sp>
          <p:nvSpPr>
            <p:cNvPr id="46176" name="Text Box 122">
              <a:extLst>
                <a:ext uri="{FF2B5EF4-FFF2-40B4-BE49-F238E27FC236}">
                  <a16:creationId xmlns:a16="http://schemas.microsoft.com/office/drawing/2014/main" id="{81C37112-05C7-4F02-807B-184614838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2812"/>
              <a:ext cx="24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00</a:t>
              </a:r>
            </a:p>
          </p:txBody>
        </p:sp>
        <p:sp>
          <p:nvSpPr>
            <p:cNvPr id="46177" name="Text Box 123">
              <a:extLst>
                <a:ext uri="{FF2B5EF4-FFF2-40B4-BE49-F238E27FC236}">
                  <a16:creationId xmlns:a16="http://schemas.microsoft.com/office/drawing/2014/main" id="{4E31518F-4053-4506-82D9-35E8BF801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2812"/>
              <a:ext cx="24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01</a:t>
              </a:r>
            </a:p>
          </p:txBody>
        </p:sp>
        <p:sp>
          <p:nvSpPr>
            <p:cNvPr id="46178" name="Text Box 124">
              <a:extLst>
                <a:ext uri="{FF2B5EF4-FFF2-40B4-BE49-F238E27FC236}">
                  <a16:creationId xmlns:a16="http://schemas.microsoft.com/office/drawing/2014/main" id="{25A243B4-D835-425D-AA1B-0D0765615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2812"/>
              <a:ext cx="180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</p:txBody>
        </p:sp>
        <p:sp>
          <p:nvSpPr>
            <p:cNvPr id="46179" name="Text Box 125">
              <a:extLst>
                <a:ext uri="{FF2B5EF4-FFF2-40B4-BE49-F238E27FC236}">
                  <a16:creationId xmlns:a16="http://schemas.microsoft.com/office/drawing/2014/main" id="{9CDD7FFC-69BE-47C1-A556-64217550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812"/>
              <a:ext cx="180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46180" name="Text Box 126">
              <a:extLst>
                <a:ext uri="{FF2B5EF4-FFF2-40B4-BE49-F238E27FC236}">
                  <a16:creationId xmlns:a16="http://schemas.microsoft.com/office/drawing/2014/main" id="{60329926-60E9-4107-91EA-EF132C229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2583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400" i="1"/>
                <a:t>AB</a:t>
              </a:r>
            </a:p>
          </p:txBody>
        </p:sp>
      </p:grpSp>
      <p:sp>
        <p:nvSpPr>
          <p:cNvPr id="101" name="Text Box 103">
            <a:extLst>
              <a:ext uri="{FF2B5EF4-FFF2-40B4-BE49-F238E27FC236}">
                <a16:creationId xmlns:a16="http://schemas.microsoft.com/office/drawing/2014/main" id="{FF7782E4-35D4-490C-9E55-6E4FE2F6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691353"/>
            <a:ext cx="40749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单热点赋值门成本</a:t>
            </a:r>
            <a:r>
              <a:rPr lang="en-US" altLang="zh-CN" sz="3200" dirty="0"/>
              <a:t>=</a:t>
            </a:r>
            <a:r>
              <a:rPr lang="en-US" altLang="zh-CN" sz="3200" dirty="0">
                <a:solidFill>
                  <a:srgbClr val="0000FF"/>
                </a:solidFill>
              </a:rPr>
              <a:t>19+4</a:t>
            </a:r>
            <a:r>
              <a:rPr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0000FF"/>
                </a:solidFill>
              </a:rPr>
              <a:t>14</a:t>
            </a:r>
            <a:r>
              <a:rPr lang="zh-CN" altLang="en-US" sz="3200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D4753A-F129-57A5-233C-CFA53A9FAD43}"/>
              </a:ext>
            </a:extLst>
          </p:cNvPr>
          <p:cNvGrpSpPr/>
          <p:nvPr/>
        </p:nvGrpSpPr>
        <p:grpSpPr>
          <a:xfrm>
            <a:off x="2573020" y="3302825"/>
            <a:ext cx="6053880" cy="2897632"/>
            <a:chOff x="2573020" y="3302825"/>
            <a:chExt cx="6053880" cy="2897632"/>
          </a:xfrm>
        </p:grpSpPr>
        <p:grpSp>
          <p:nvGrpSpPr>
            <p:cNvPr id="46092" name="Group 127">
              <a:extLst>
                <a:ext uri="{FF2B5EF4-FFF2-40B4-BE49-F238E27FC236}">
                  <a16:creationId xmlns:a16="http://schemas.microsoft.com/office/drawing/2014/main" id="{528D5FD2-B1AE-45C4-9A60-8C592D8F5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8003" y="4151007"/>
              <a:ext cx="946592" cy="2044469"/>
              <a:chOff x="3642" y="1269"/>
              <a:chExt cx="676" cy="1574"/>
            </a:xfrm>
          </p:grpSpPr>
          <p:sp>
            <p:nvSpPr>
              <p:cNvPr id="46140" name="Line 128">
                <a:extLst>
                  <a:ext uri="{FF2B5EF4-FFF2-40B4-BE49-F238E27FC236}">
                    <a16:creationId xmlns:a16="http://schemas.microsoft.com/office/drawing/2014/main" id="{3C9DB5BC-B169-419D-89FA-1F38085C9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90" y="1748"/>
                <a:ext cx="10" cy="6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1" name="Line 129">
                <a:extLst>
                  <a:ext uri="{FF2B5EF4-FFF2-40B4-BE49-F238E27FC236}">
                    <a16:creationId xmlns:a16="http://schemas.microsoft.com/office/drawing/2014/main" id="{D644260A-04BF-468E-8D53-ADBCC6F08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2867" y="2066"/>
                <a:ext cx="155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2" name="Line 130">
                <a:extLst>
                  <a:ext uri="{FF2B5EF4-FFF2-40B4-BE49-F238E27FC236}">
                    <a16:creationId xmlns:a16="http://schemas.microsoft.com/office/drawing/2014/main" id="{BE2234CC-A4AD-4231-B012-C3D934802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9" y="960"/>
                <a:ext cx="1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3" name="Line 131">
                <a:extLst>
                  <a:ext uri="{FF2B5EF4-FFF2-40B4-BE49-F238E27FC236}">
                    <a16:creationId xmlns:a16="http://schemas.microsoft.com/office/drawing/2014/main" id="{D482121C-7738-4897-B58E-C7A3FB86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1354"/>
                <a:ext cx="12" cy="6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4" name="Line 132">
                <a:extLst>
                  <a:ext uri="{FF2B5EF4-FFF2-40B4-BE49-F238E27FC236}">
                    <a16:creationId xmlns:a16="http://schemas.microsoft.com/office/drawing/2014/main" id="{A6E65AD5-7F7C-471D-8925-11EE81965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61" y="2131"/>
                <a:ext cx="1" cy="6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5" name="Line 133">
                <a:extLst>
                  <a:ext uri="{FF2B5EF4-FFF2-40B4-BE49-F238E27FC236}">
                    <a16:creationId xmlns:a16="http://schemas.microsoft.com/office/drawing/2014/main" id="{28741ED0-6166-4634-9F89-E5CA50AD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2512"/>
                <a:ext cx="0" cy="6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Line 134">
                <a:extLst>
                  <a:ext uri="{FF2B5EF4-FFF2-40B4-BE49-F238E27FC236}">
                    <a16:creationId xmlns:a16="http://schemas.microsoft.com/office/drawing/2014/main" id="{3A38A956-E2BE-4E56-881F-301CC7A85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218" y="2068"/>
                <a:ext cx="1527" cy="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7" name="Line 135">
                <a:extLst>
                  <a:ext uri="{FF2B5EF4-FFF2-40B4-BE49-F238E27FC236}">
                    <a16:creationId xmlns:a16="http://schemas.microsoft.com/office/drawing/2014/main" id="{A811DB11-FDFA-49A7-9C1D-37AFD814E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534" y="2067"/>
                <a:ext cx="1548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1" name="Text Box 139">
                <a:extLst>
                  <a:ext uri="{FF2B5EF4-FFF2-40B4-BE49-F238E27FC236}">
                    <a16:creationId xmlns:a16="http://schemas.microsoft.com/office/drawing/2014/main" id="{1930B852-CEDD-4C09-BEF6-5663CB319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42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52" name="Text Box 140">
                <a:extLst>
                  <a:ext uri="{FF2B5EF4-FFF2-40B4-BE49-F238E27FC236}">
                    <a16:creationId xmlns:a16="http://schemas.microsoft.com/office/drawing/2014/main" id="{43646151-1D65-469C-B975-FAC1874CB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166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53" name="Text Box 141">
                <a:extLst>
                  <a:ext uri="{FF2B5EF4-FFF2-40B4-BE49-F238E27FC236}">
                    <a16:creationId xmlns:a16="http://schemas.microsoft.com/office/drawing/2014/main" id="{59018480-DF30-4E06-B930-0AEA3160E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277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54" name="Text Box 142">
                <a:extLst>
                  <a:ext uri="{FF2B5EF4-FFF2-40B4-BE49-F238E27FC236}">
                    <a16:creationId xmlns:a16="http://schemas.microsoft.com/office/drawing/2014/main" id="{6F38F695-5504-450C-9FCD-AD510A909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269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55" name="Text Box 143">
                <a:extLst>
                  <a:ext uri="{FF2B5EF4-FFF2-40B4-BE49-F238E27FC236}">
                    <a16:creationId xmlns:a16="http://schemas.microsoft.com/office/drawing/2014/main" id="{47B22DEE-284B-403C-B738-C3BCB0942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04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56" name="Text Box 144">
                <a:extLst>
                  <a:ext uri="{FF2B5EF4-FFF2-40B4-BE49-F238E27FC236}">
                    <a16:creationId xmlns:a16="http://schemas.microsoft.com/office/drawing/2014/main" id="{075A7DED-7919-42AB-B3CB-37A796E9F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204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 dirty="0"/>
                  <a:t>0</a:t>
                </a:r>
              </a:p>
            </p:txBody>
          </p:sp>
          <p:sp>
            <p:nvSpPr>
              <p:cNvPr id="46157" name="Text Box 145">
                <a:extLst>
                  <a:ext uri="{FF2B5EF4-FFF2-40B4-BE49-F238E27FC236}">
                    <a16:creationId xmlns:a16="http://schemas.microsoft.com/office/drawing/2014/main" id="{F5533888-8397-4D46-A356-34B83F219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1669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 dirty="0"/>
                  <a:t>0</a:t>
                </a:r>
              </a:p>
            </p:txBody>
          </p:sp>
          <p:sp>
            <p:nvSpPr>
              <p:cNvPr id="46158" name="Text Box 146">
                <a:extLst>
                  <a:ext uri="{FF2B5EF4-FFF2-40B4-BE49-F238E27FC236}">
                    <a16:creationId xmlns:a16="http://schemas.microsoft.com/office/drawing/2014/main" id="{94527FDB-8559-4B4A-B5E1-72F672469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242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</p:grpSp>
        <p:grpSp>
          <p:nvGrpSpPr>
            <p:cNvPr id="46093" name="Group 147">
              <a:extLst>
                <a:ext uri="{FF2B5EF4-FFF2-40B4-BE49-F238E27FC236}">
                  <a16:creationId xmlns:a16="http://schemas.microsoft.com/office/drawing/2014/main" id="{77B736B1-2D79-4071-A557-6DD9A8328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8963" y="4153605"/>
              <a:ext cx="967596" cy="2044469"/>
              <a:chOff x="3621" y="1269"/>
              <a:chExt cx="691" cy="1574"/>
            </a:xfrm>
          </p:grpSpPr>
          <p:sp>
            <p:nvSpPr>
              <p:cNvPr id="46121" name="Line 148">
                <a:extLst>
                  <a:ext uri="{FF2B5EF4-FFF2-40B4-BE49-F238E27FC236}">
                    <a16:creationId xmlns:a16="http://schemas.microsoft.com/office/drawing/2014/main" id="{4832B62F-DB4D-4B93-9C6B-A40B73402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61" y="1728"/>
                <a:ext cx="8" cy="6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2" name="Line 149">
                <a:extLst>
                  <a:ext uri="{FF2B5EF4-FFF2-40B4-BE49-F238E27FC236}">
                    <a16:creationId xmlns:a16="http://schemas.microsoft.com/office/drawing/2014/main" id="{F1BA3B66-4CA7-452D-BA8E-A4ED567DB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2867" y="2066"/>
                <a:ext cx="155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3" name="Line 150">
                <a:extLst>
                  <a:ext uri="{FF2B5EF4-FFF2-40B4-BE49-F238E27FC236}">
                    <a16:creationId xmlns:a16="http://schemas.microsoft.com/office/drawing/2014/main" id="{7762858A-2DE9-4F03-88C5-1B7D326D0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9" y="960"/>
                <a:ext cx="1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4" name="Line 151">
                <a:extLst>
                  <a:ext uri="{FF2B5EF4-FFF2-40B4-BE49-F238E27FC236}">
                    <a16:creationId xmlns:a16="http://schemas.microsoft.com/office/drawing/2014/main" id="{C9DA66F5-72E8-4C0B-B5FF-AF9F1B0F0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56" y="1373"/>
                <a:ext cx="14" cy="6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5" name="Line 152">
                <a:extLst>
                  <a:ext uri="{FF2B5EF4-FFF2-40B4-BE49-F238E27FC236}">
                    <a16:creationId xmlns:a16="http://schemas.microsoft.com/office/drawing/2014/main" id="{5B88A4D1-1EF8-43A2-BC9C-6308C3501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67" y="2126"/>
                <a:ext cx="4" cy="6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6" name="Line 153">
                <a:extLst>
                  <a:ext uri="{FF2B5EF4-FFF2-40B4-BE49-F238E27FC236}">
                    <a16:creationId xmlns:a16="http://schemas.microsoft.com/office/drawing/2014/main" id="{563ACBEB-2BE8-4DF3-8272-E22D4B011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2512"/>
                <a:ext cx="0" cy="6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7" name="Line 154">
                <a:extLst>
                  <a:ext uri="{FF2B5EF4-FFF2-40B4-BE49-F238E27FC236}">
                    <a16:creationId xmlns:a16="http://schemas.microsoft.com/office/drawing/2014/main" id="{D2F08945-CA4D-4F7D-92BD-5FD546517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197" y="2062"/>
                <a:ext cx="1553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8" name="Line 155">
                <a:extLst>
                  <a:ext uri="{FF2B5EF4-FFF2-40B4-BE49-F238E27FC236}">
                    <a16:creationId xmlns:a16="http://schemas.microsoft.com/office/drawing/2014/main" id="{8AF1A138-E694-4AC8-A9DC-9D296B7C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534" y="2067"/>
                <a:ext cx="1548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2" name="Text Box 159">
                <a:extLst>
                  <a:ext uri="{FF2B5EF4-FFF2-40B4-BE49-F238E27FC236}">
                    <a16:creationId xmlns:a16="http://schemas.microsoft.com/office/drawing/2014/main" id="{1F93CE2C-B89A-4177-B3AC-71666B529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42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33" name="Text Box 160">
                <a:extLst>
                  <a:ext uri="{FF2B5EF4-FFF2-40B4-BE49-F238E27FC236}">
                    <a16:creationId xmlns:a16="http://schemas.microsoft.com/office/drawing/2014/main" id="{5544DB6D-5887-45BE-8CD1-448517ABB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166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34" name="Text Box 161">
                <a:extLst>
                  <a:ext uri="{FF2B5EF4-FFF2-40B4-BE49-F238E27FC236}">
                    <a16:creationId xmlns:a16="http://schemas.microsoft.com/office/drawing/2014/main" id="{5D3123EA-C7D5-4BFD-96EC-FB1A875D5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277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35" name="Text Box 162">
                <a:extLst>
                  <a:ext uri="{FF2B5EF4-FFF2-40B4-BE49-F238E27FC236}">
                    <a16:creationId xmlns:a16="http://schemas.microsoft.com/office/drawing/2014/main" id="{D91B779F-C6D8-4BA5-972C-622C9450E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269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36" name="Text Box 163">
                <a:extLst>
                  <a:ext uri="{FF2B5EF4-FFF2-40B4-BE49-F238E27FC236}">
                    <a16:creationId xmlns:a16="http://schemas.microsoft.com/office/drawing/2014/main" id="{396F6DFF-30E1-4D25-806A-D6C2E752E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04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37" name="Text Box 164">
                <a:extLst>
                  <a:ext uri="{FF2B5EF4-FFF2-40B4-BE49-F238E27FC236}">
                    <a16:creationId xmlns:a16="http://schemas.microsoft.com/office/drawing/2014/main" id="{C8457ADB-43E0-448D-90D9-791D68395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204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38" name="Text Box 165">
                <a:extLst>
                  <a:ext uri="{FF2B5EF4-FFF2-40B4-BE49-F238E27FC236}">
                    <a16:creationId xmlns:a16="http://schemas.microsoft.com/office/drawing/2014/main" id="{795A8FBC-7C20-4AED-B4A3-C06A3577FB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1669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39" name="Text Box 166">
                <a:extLst>
                  <a:ext uri="{FF2B5EF4-FFF2-40B4-BE49-F238E27FC236}">
                    <a16:creationId xmlns:a16="http://schemas.microsoft.com/office/drawing/2014/main" id="{B0DB151F-E474-4F49-8920-78B95FE10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242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</p:grpSp>
        <p:grpSp>
          <p:nvGrpSpPr>
            <p:cNvPr id="46094" name="Group 167">
              <a:extLst>
                <a:ext uri="{FF2B5EF4-FFF2-40B4-BE49-F238E27FC236}">
                  <a16:creationId xmlns:a16="http://schemas.microsoft.com/office/drawing/2014/main" id="{71B98EF5-29EA-4BE0-9B64-8B90A10CD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8225" y="3791212"/>
              <a:ext cx="1713948" cy="2404265"/>
              <a:chOff x="3296" y="992"/>
              <a:chExt cx="1224" cy="1851"/>
            </a:xfrm>
          </p:grpSpPr>
          <p:sp>
            <p:nvSpPr>
              <p:cNvPr id="46103" name="Line 169">
                <a:extLst>
                  <a:ext uri="{FF2B5EF4-FFF2-40B4-BE49-F238E27FC236}">
                    <a16:creationId xmlns:a16="http://schemas.microsoft.com/office/drawing/2014/main" id="{7CAC1BDD-FF77-4A1F-B9A2-4BEC0BEDF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2867" y="2066"/>
                <a:ext cx="155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4" name="Line 170">
                <a:extLst>
                  <a:ext uri="{FF2B5EF4-FFF2-40B4-BE49-F238E27FC236}">
                    <a16:creationId xmlns:a16="http://schemas.microsoft.com/office/drawing/2014/main" id="{20535CA9-BF97-488C-83BD-A3CC97AB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9" y="960"/>
                <a:ext cx="1" cy="6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5" name="Line 171">
                <a:extLst>
                  <a:ext uri="{FF2B5EF4-FFF2-40B4-BE49-F238E27FC236}">
                    <a16:creationId xmlns:a16="http://schemas.microsoft.com/office/drawing/2014/main" id="{B3DEE69C-7B62-4FA9-9660-58904CDDC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977" y="1344"/>
                <a:ext cx="8" cy="6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6" name="Line 172">
                <a:extLst>
                  <a:ext uri="{FF2B5EF4-FFF2-40B4-BE49-F238E27FC236}">
                    <a16:creationId xmlns:a16="http://schemas.microsoft.com/office/drawing/2014/main" id="{21C4AF33-3653-47B6-9D68-4699A587A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8" y="2115"/>
                <a:ext cx="2" cy="6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7" name="Line 173">
                <a:extLst>
                  <a:ext uri="{FF2B5EF4-FFF2-40B4-BE49-F238E27FC236}">
                    <a16:creationId xmlns:a16="http://schemas.microsoft.com/office/drawing/2014/main" id="{E31D0137-75F4-40FF-9D60-F0D76B73E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975" y="2512"/>
                <a:ext cx="0" cy="6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8" name="Line 174">
                <a:extLst>
                  <a:ext uri="{FF2B5EF4-FFF2-40B4-BE49-F238E27FC236}">
                    <a16:creationId xmlns:a16="http://schemas.microsoft.com/office/drawing/2014/main" id="{B74FF7D2-538D-4985-97F2-FD12343A4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198" y="2064"/>
                <a:ext cx="1551" cy="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9" name="Line 175">
                <a:extLst>
                  <a:ext uri="{FF2B5EF4-FFF2-40B4-BE49-F238E27FC236}">
                    <a16:creationId xmlns:a16="http://schemas.microsoft.com/office/drawing/2014/main" id="{E125C423-6E50-4F87-AFDD-441FBA0DC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534" y="2067"/>
                <a:ext cx="1548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1" name="Text Box 177">
                <a:extLst>
                  <a:ext uri="{FF2B5EF4-FFF2-40B4-BE49-F238E27FC236}">
                    <a16:creationId xmlns:a16="http://schemas.microsoft.com/office/drawing/2014/main" id="{29D015DC-DD04-4FB2-887D-8CC21E08E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6" y="1087"/>
                <a:ext cx="361" cy="1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AB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3200" baseline="-25000" dirty="0"/>
                  <a:t>00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3200" baseline="-25000" dirty="0"/>
                  <a:t>01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3200" baseline="-25000" dirty="0"/>
                  <a:t>11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3200" baseline="-25000" dirty="0"/>
                  <a:t>10</a:t>
                </a:r>
              </a:p>
            </p:txBody>
          </p:sp>
          <p:sp>
            <p:nvSpPr>
              <p:cNvPr id="46112" name="Text Box 178">
                <a:extLst>
                  <a:ext uri="{FF2B5EF4-FFF2-40B4-BE49-F238E27FC236}">
                    <a16:creationId xmlns:a16="http://schemas.microsoft.com/office/drawing/2014/main" id="{F760E9E1-08B1-4017-8902-05627D265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3" y="992"/>
                <a:ext cx="100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 dirty="0"/>
                  <a:t>X   </a:t>
                </a:r>
                <a:r>
                  <a:rPr lang="en-US" altLang="zh-CN" sz="1800" dirty="0"/>
                  <a:t>0      1</a:t>
                </a:r>
                <a:endParaRPr lang="en-US" altLang="zh-CN" sz="1800" baseline="-25000" dirty="0"/>
              </a:p>
            </p:txBody>
          </p:sp>
          <p:sp>
            <p:nvSpPr>
              <p:cNvPr id="46113" name="Text Box 179">
                <a:extLst>
                  <a:ext uri="{FF2B5EF4-FFF2-40B4-BE49-F238E27FC236}">
                    <a16:creationId xmlns:a16="http://schemas.microsoft.com/office/drawing/2014/main" id="{53E78CFC-984D-4FAD-A465-B372500D0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42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14" name="Text Box 180">
                <a:extLst>
                  <a:ext uri="{FF2B5EF4-FFF2-40B4-BE49-F238E27FC236}">
                    <a16:creationId xmlns:a16="http://schemas.microsoft.com/office/drawing/2014/main" id="{FCBCA603-4BE0-4F9E-AA79-5A2F27D6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166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 dirty="0"/>
                  <a:t>0</a:t>
                </a:r>
              </a:p>
            </p:txBody>
          </p:sp>
          <p:sp>
            <p:nvSpPr>
              <p:cNvPr id="46115" name="Text Box 181">
                <a:extLst>
                  <a:ext uri="{FF2B5EF4-FFF2-40B4-BE49-F238E27FC236}">
                    <a16:creationId xmlns:a16="http://schemas.microsoft.com/office/drawing/2014/main" id="{8BDE5891-D644-4CBB-A91D-36A768577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277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16" name="Text Box 182">
                <a:extLst>
                  <a:ext uri="{FF2B5EF4-FFF2-40B4-BE49-F238E27FC236}">
                    <a16:creationId xmlns:a16="http://schemas.microsoft.com/office/drawing/2014/main" id="{0CA0EF35-C533-4B68-AED6-614373992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269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  <p:sp>
            <p:nvSpPr>
              <p:cNvPr id="46117" name="Text Box 183">
                <a:extLst>
                  <a:ext uri="{FF2B5EF4-FFF2-40B4-BE49-F238E27FC236}">
                    <a16:creationId xmlns:a16="http://schemas.microsoft.com/office/drawing/2014/main" id="{251DC2F8-D8B6-495E-A3C6-86C34698B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04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18" name="Text Box 184">
                <a:extLst>
                  <a:ext uri="{FF2B5EF4-FFF2-40B4-BE49-F238E27FC236}">
                    <a16:creationId xmlns:a16="http://schemas.microsoft.com/office/drawing/2014/main" id="{B2D2F176-BC26-4A5D-B936-7DD783EDA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204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19" name="Text Box 185">
                <a:extLst>
                  <a:ext uri="{FF2B5EF4-FFF2-40B4-BE49-F238E27FC236}">
                    <a16:creationId xmlns:a16="http://schemas.microsoft.com/office/drawing/2014/main" id="{BCF1F34A-B475-4114-BD6E-49FF064E8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1669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1</a:t>
                </a:r>
              </a:p>
            </p:txBody>
          </p:sp>
          <p:sp>
            <p:nvSpPr>
              <p:cNvPr id="46120" name="Text Box 186">
                <a:extLst>
                  <a:ext uri="{FF2B5EF4-FFF2-40B4-BE49-F238E27FC236}">
                    <a16:creationId xmlns:a16="http://schemas.microsoft.com/office/drawing/2014/main" id="{57384C46-FFC6-4FC8-B70F-0F2BE4C8C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242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/>
                  <a:t>0</a:t>
                </a:r>
              </a:p>
            </p:txBody>
          </p:sp>
        </p:grpSp>
        <p:sp>
          <p:nvSpPr>
            <p:cNvPr id="46095" name="Text Box 187">
              <a:extLst>
                <a:ext uri="{FF2B5EF4-FFF2-40B4-BE49-F238E27FC236}">
                  <a16:creationId xmlns:a16="http://schemas.microsoft.com/office/drawing/2014/main" id="{47C328DC-30BA-4C53-9AB4-0E2485904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3020" y="3311917"/>
              <a:ext cx="571316" cy="46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/>
                <a:t>D</a:t>
              </a:r>
              <a:r>
                <a:rPr lang="en-US" altLang="zh-CN" sz="2400" b="1" baseline="-25000" dirty="0"/>
                <a:t>A</a:t>
              </a:r>
            </a:p>
          </p:txBody>
        </p:sp>
        <p:sp>
          <p:nvSpPr>
            <p:cNvPr id="46096" name="Text Box 188">
              <a:extLst>
                <a:ext uri="{FF2B5EF4-FFF2-40B4-BE49-F238E27FC236}">
                  <a16:creationId xmlns:a16="http://schemas.microsoft.com/office/drawing/2014/main" id="{71646C4F-65AC-4BCE-9769-72250A7BD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022" y="3376862"/>
              <a:ext cx="548911" cy="46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/>
                <a:t>D</a:t>
              </a:r>
              <a:r>
                <a:rPr lang="en-US" altLang="zh-CN" sz="2400" b="1" baseline="-25000" dirty="0"/>
                <a:t>B</a:t>
              </a:r>
            </a:p>
          </p:txBody>
        </p:sp>
        <p:sp>
          <p:nvSpPr>
            <p:cNvPr id="46097" name="Text Box 189">
              <a:extLst>
                <a:ext uri="{FF2B5EF4-FFF2-40B4-BE49-F238E27FC236}">
                  <a16:creationId xmlns:a16="http://schemas.microsoft.com/office/drawing/2014/main" id="{E451D273-F421-4BCF-9E8B-B8AA5B654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4099" y="3302825"/>
              <a:ext cx="492900" cy="37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/>
                <a:t>Z</a:t>
              </a:r>
              <a:endParaRPr lang="en-US" altLang="zh-CN" sz="2400" b="1" baseline="-25000" dirty="0"/>
            </a:p>
          </p:txBody>
        </p:sp>
        <p:sp>
          <p:nvSpPr>
            <p:cNvPr id="46098" name="AutoShape 190">
              <a:extLst>
                <a:ext uri="{FF2B5EF4-FFF2-40B4-BE49-F238E27FC236}">
                  <a16:creationId xmlns:a16="http://schemas.microsoft.com/office/drawing/2014/main" id="{B3FC3324-F598-4087-B281-DC3B6FD5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473" y="4226343"/>
              <a:ext cx="369675" cy="19119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6099" name="AutoShape 191">
              <a:extLst>
                <a:ext uri="{FF2B5EF4-FFF2-40B4-BE49-F238E27FC236}">
                  <a16:creationId xmlns:a16="http://schemas.microsoft.com/office/drawing/2014/main" id="{5B88DA83-2B80-4E17-AD06-5C53C44F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534" y="5242083"/>
              <a:ext cx="840170" cy="39486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6100" name="AutoShape 192">
              <a:extLst>
                <a:ext uri="{FF2B5EF4-FFF2-40B4-BE49-F238E27FC236}">
                  <a16:creationId xmlns:a16="http://schemas.microsoft.com/office/drawing/2014/main" id="{5B288977-C1CF-4907-8FAE-F8A52777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827" y="4732914"/>
              <a:ext cx="369675" cy="88325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6101" name="AutoShape 193">
              <a:extLst>
                <a:ext uri="{FF2B5EF4-FFF2-40B4-BE49-F238E27FC236}">
                  <a16:creationId xmlns:a16="http://schemas.microsoft.com/office/drawing/2014/main" id="{82B3D37F-966E-4F4F-A018-B1A21FEA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107" y="5743459"/>
              <a:ext cx="369675" cy="39486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CF6A17A-126D-757C-AD15-962E8194F712}"/>
                </a:ext>
              </a:extLst>
            </p:cNvPr>
            <p:cNvCxnSpPr/>
            <p:nvPr/>
          </p:nvCxnSpPr>
          <p:spPr bwMode="auto">
            <a:xfrm>
              <a:off x="2804160" y="3878262"/>
              <a:ext cx="313509" cy="274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Line 171">
              <a:extLst>
                <a:ext uri="{FF2B5EF4-FFF2-40B4-BE49-F238E27FC236}">
                  <a16:creationId xmlns:a16="http://schemas.microsoft.com/office/drawing/2014/main" id="{E3A5A368-224F-2E49-914A-681CB00FE4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38221" y="4715635"/>
              <a:ext cx="10391" cy="9437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177">
              <a:extLst>
                <a:ext uri="{FF2B5EF4-FFF2-40B4-BE49-F238E27FC236}">
                  <a16:creationId xmlns:a16="http://schemas.microsoft.com/office/drawing/2014/main" id="{39DEF73A-6D27-215B-ADF8-52BB1949D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347" y="3914607"/>
              <a:ext cx="505503" cy="227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/>
                <a:t>AB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00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01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11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10</a:t>
              </a:r>
            </a:p>
          </p:txBody>
        </p:sp>
        <p:sp>
          <p:nvSpPr>
            <p:cNvPr id="6" name="Text Box 178">
              <a:extLst>
                <a:ext uri="{FF2B5EF4-FFF2-40B4-BE49-F238E27FC236}">
                  <a16:creationId xmlns:a16="http://schemas.microsoft.com/office/drawing/2014/main" id="{B90E5E24-B4DB-9018-40FD-1D6F98852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633" y="3775666"/>
              <a:ext cx="1410086" cy="36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dirty="0"/>
                <a:t>X   </a:t>
              </a:r>
              <a:r>
                <a:rPr lang="en-US" altLang="zh-CN" sz="1800" dirty="0"/>
                <a:t>0      1</a:t>
              </a:r>
              <a:endParaRPr lang="en-US" altLang="zh-CN" sz="1800" baseline="-250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1A576C7-0955-34D3-7AF9-8661F94E1854}"/>
                </a:ext>
              </a:extLst>
            </p:cNvPr>
            <p:cNvCxnSpPr/>
            <p:nvPr/>
          </p:nvCxnSpPr>
          <p:spPr bwMode="auto">
            <a:xfrm>
              <a:off x="4989875" y="3908308"/>
              <a:ext cx="313509" cy="274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088C6D-3F9F-2516-346F-2147F80B2F01}"/>
                </a:ext>
              </a:extLst>
            </p:cNvPr>
            <p:cNvCxnSpPr/>
            <p:nvPr/>
          </p:nvCxnSpPr>
          <p:spPr bwMode="auto">
            <a:xfrm>
              <a:off x="7105006" y="3896845"/>
              <a:ext cx="313509" cy="274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Text Box 177">
              <a:extLst>
                <a:ext uri="{FF2B5EF4-FFF2-40B4-BE49-F238E27FC236}">
                  <a16:creationId xmlns:a16="http://schemas.microsoft.com/office/drawing/2014/main" id="{37148A8E-27A5-B1E8-C0F5-366753CF2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9528" y="3920886"/>
              <a:ext cx="505503" cy="227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/>
                <a:t>AB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00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01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11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200" baseline="-25000" dirty="0"/>
                <a:t>10</a:t>
              </a:r>
            </a:p>
          </p:txBody>
        </p:sp>
        <p:sp>
          <p:nvSpPr>
            <p:cNvPr id="10" name="Text Box 178">
              <a:extLst>
                <a:ext uri="{FF2B5EF4-FFF2-40B4-BE49-F238E27FC236}">
                  <a16:creationId xmlns:a16="http://schemas.microsoft.com/office/drawing/2014/main" id="{44301C42-3A45-FB05-FA70-FFBB8601A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6814" y="3781945"/>
              <a:ext cx="1410086" cy="36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dirty="0"/>
                <a:t>X   </a:t>
              </a:r>
              <a:r>
                <a:rPr lang="en-US" altLang="zh-CN" sz="1800" dirty="0"/>
                <a:t>0      1</a:t>
              </a:r>
              <a:endParaRPr lang="en-US" altLang="zh-CN" sz="1800" baseline="-250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3D01E1A-9B46-616E-B8B8-A2C811B2E650}"/>
              </a:ext>
            </a:extLst>
          </p:cNvPr>
          <p:cNvSpPr txBox="1"/>
          <p:nvPr/>
        </p:nvSpPr>
        <p:spPr>
          <a:xfrm>
            <a:off x="5710519" y="1196310"/>
            <a:ext cx="8626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D</a:t>
            </a:r>
            <a:r>
              <a:rPr lang="en-US" altLang="zh-CN" sz="1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endParaRPr lang="zh-CN" altLang="en-US" sz="1400" b="1" baseline="-25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407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/>
      <p:bldP spid="364647" grpId="0" build="p" bldLvl="2"/>
      <p:bldP spid="101" grpId="0" build="p" bldLvl="2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F5B19-D63D-1DBD-12F5-F6829F5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9FFF6-7F07-4E4B-973C-303BCAC6C6A8}" type="datetime1">
              <a:rPr lang="zh-CN" altLang="en-US" smtClean="0"/>
              <a:t>2023/2/3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272F13-8B0B-8BEB-C2A5-3D0B66FAA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386CD5B-DEA7-F0CC-6C71-2A6A69FC5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678623"/>
            <a:ext cx="8440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 indent="-15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假设选用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AAAD0F0C-1C21-EA35-CFBD-86A736D5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34AD862-25E5-0641-ADA2-FCB8E373083F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pPr>
                <a:buFont typeface="Arial" panose="020B0604020202020204" pitchFamily="34" charset="0"/>
                <a:buNone/>
              </a:p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B273694E-FC0F-2F90-0351-A265B85E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5A580D0-7527-4454-8E75-EA7D220ED4B0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3C6B7D-A038-8D44-749B-1DB62FC2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4.5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时序电路设计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获取方程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/3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B1EDB0D1-BF7E-3799-4E76-97F7A6028F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fld id="{08DBB0C3-9ECD-4F35-AA8B-0B7A965EA96F}" type="datetime1"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t>2023/2/3</a:t>
            </a:fld>
            <a:endParaRPr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9ED967C-2612-71D3-1324-9E63D383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40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用单热点码分配状态</a:t>
            </a:r>
          </a:p>
        </p:txBody>
      </p:sp>
      <p:sp>
        <p:nvSpPr>
          <p:cNvPr id="10" name="Text Box 103">
            <a:extLst>
              <a:ext uri="{FF2B5EF4-FFF2-40B4-BE49-F238E27FC236}">
                <a16:creationId xmlns:a16="http://schemas.microsoft.com/office/drawing/2014/main" id="{470EF4B6-D46D-0247-B3DE-B67ADF648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182051"/>
            <a:ext cx="8440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门输入成本</a:t>
            </a:r>
            <a:r>
              <a:rPr lang="en-US" altLang="zh-CN" dirty="0"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19+4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14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sz="3200" dirty="0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AD52B5D-45C4-B44B-1AEE-3925E4E61DEB}"/>
              </a:ext>
            </a:extLst>
          </p:cNvPr>
          <p:cNvGrpSpPr/>
          <p:nvPr/>
        </p:nvGrpSpPr>
        <p:grpSpPr>
          <a:xfrm>
            <a:off x="1832906" y="3159819"/>
            <a:ext cx="5008659" cy="2714597"/>
            <a:chOff x="1832906" y="3159819"/>
            <a:chExt cx="5008659" cy="2714597"/>
          </a:xfrm>
        </p:grpSpPr>
        <p:sp>
          <p:nvSpPr>
            <p:cNvPr id="104" name="Rectangle 216">
              <a:extLst>
                <a:ext uri="{FF2B5EF4-FFF2-40B4-BE49-F238E27FC236}">
                  <a16:creationId xmlns:a16="http://schemas.microsoft.com/office/drawing/2014/main" id="{F7A0BEFF-D53F-8738-19A8-BB973C1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239" y="3292387"/>
              <a:ext cx="1205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N. S.</a:t>
              </a:r>
              <a:endParaRPr lang="zh-CN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5" name="Line 217">
              <a:extLst>
                <a:ext uri="{FF2B5EF4-FFF2-40B4-BE49-F238E27FC236}">
                  <a16:creationId xmlns:a16="http://schemas.microsoft.com/office/drawing/2014/main" id="{CF51C3FB-0680-9B95-5AC7-50B5D01C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41" y="3159819"/>
              <a:ext cx="48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6" name="Line 218">
              <a:extLst>
                <a:ext uri="{FF2B5EF4-FFF2-40B4-BE49-F238E27FC236}">
                  <a16:creationId xmlns:a16="http://schemas.microsoft.com/office/drawing/2014/main" id="{CCAE7750-B28E-194A-12AC-3388005AC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020" y="4338130"/>
              <a:ext cx="47516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7" name="Line 219">
              <a:extLst>
                <a:ext uri="{FF2B5EF4-FFF2-40B4-BE49-F238E27FC236}">
                  <a16:creationId xmlns:a16="http://schemas.microsoft.com/office/drawing/2014/main" id="{3E15A43C-15D0-8825-9E0B-B74212F91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5439" y="5832071"/>
              <a:ext cx="47142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8" name="Line 220">
              <a:extLst>
                <a:ext uri="{FF2B5EF4-FFF2-40B4-BE49-F238E27FC236}">
                  <a16:creationId xmlns:a16="http://schemas.microsoft.com/office/drawing/2014/main" id="{126BF063-1987-4DFC-23A7-C3183878E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683" y="3174416"/>
              <a:ext cx="0" cy="27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9" name="Line 221">
              <a:extLst>
                <a:ext uri="{FF2B5EF4-FFF2-40B4-BE49-F238E27FC236}">
                  <a16:creationId xmlns:a16="http://schemas.microsoft.com/office/drawing/2014/main" id="{5FD1FD06-E07D-8A49-20EB-D75DCD31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7310" y="3798420"/>
              <a:ext cx="0" cy="20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0" name="Line 222">
              <a:extLst>
                <a:ext uri="{FF2B5EF4-FFF2-40B4-BE49-F238E27FC236}">
                  <a16:creationId xmlns:a16="http://schemas.microsoft.com/office/drawing/2014/main" id="{C37EFD5C-DBB9-8165-2B64-218EFDA5E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565" y="3775477"/>
              <a:ext cx="392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11" name="Text Box 223">
              <a:extLst>
                <a:ext uri="{FF2B5EF4-FFF2-40B4-BE49-F238E27FC236}">
                  <a16:creationId xmlns:a16="http://schemas.microsoft.com/office/drawing/2014/main" id="{B21A7DE0-38F7-3E2A-B782-84ABC66B4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421" y="4398877"/>
              <a:ext cx="83521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0100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1000</a:t>
              </a:r>
            </a:p>
          </p:txBody>
        </p:sp>
        <p:sp>
          <p:nvSpPr>
            <p:cNvPr id="112" name="Text Box 224">
              <a:extLst>
                <a:ext uri="{FF2B5EF4-FFF2-40B4-BE49-F238E27FC236}">
                  <a16:creationId xmlns:a16="http://schemas.microsoft.com/office/drawing/2014/main" id="{B0C7FA82-F51C-F1AE-C47B-0EA3AC945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906" y="3438209"/>
              <a:ext cx="963726" cy="6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P. S.</a:t>
              </a:r>
            </a:p>
            <a:p>
              <a:pPr algn="ctr">
                <a:lnSpc>
                  <a:spcPct val="7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 </a:t>
              </a:r>
            </a:p>
          </p:txBody>
        </p:sp>
        <p:sp>
          <p:nvSpPr>
            <p:cNvPr id="113" name="Text Box 225">
              <a:extLst>
                <a:ext uri="{FF2B5EF4-FFF2-40B4-BE49-F238E27FC236}">
                  <a16:creationId xmlns:a16="http://schemas.microsoft.com/office/drawing/2014/main" id="{57101ECF-1ACE-8756-9D4F-10BCD1386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725" y="3896896"/>
              <a:ext cx="7344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/>
                <a:t>X=0</a:t>
              </a:r>
            </a:p>
          </p:txBody>
        </p:sp>
        <p:sp>
          <p:nvSpPr>
            <p:cNvPr id="114" name="Text Box 226">
              <a:extLst>
                <a:ext uri="{FF2B5EF4-FFF2-40B4-BE49-F238E27FC236}">
                  <a16:creationId xmlns:a16="http://schemas.microsoft.com/office/drawing/2014/main" id="{17793071-602A-4FB5-43A7-749C88552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296" y="3873389"/>
              <a:ext cx="7344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/>
                <a:t>X=1</a:t>
              </a:r>
            </a:p>
          </p:txBody>
        </p:sp>
        <p:sp>
          <p:nvSpPr>
            <p:cNvPr id="116" name="Line 228">
              <a:extLst>
                <a:ext uri="{FF2B5EF4-FFF2-40B4-BE49-F238E27FC236}">
                  <a16:creationId xmlns:a16="http://schemas.microsoft.com/office/drawing/2014/main" id="{A1EDBE9C-BF02-A059-2BB1-08183D7A8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90298" y="3787534"/>
              <a:ext cx="0" cy="20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7" name="Text Box 229">
              <a:extLst>
                <a:ext uri="{FF2B5EF4-FFF2-40B4-BE49-F238E27FC236}">
                  <a16:creationId xmlns:a16="http://schemas.microsoft.com/office/drawing/2014/main" id="{3C68E154-82C4-AC4A-40C6-286349BC2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135" y="3898714"/>
              <a:ext cx="7344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/>
                <a:t>X=0</a:t>
              </a:r>
            </a:p>
          </p:txBody>
        </p:sp>
        <p:sp>
          <p:nvSpPr>
            <p:cNvPr id="118" name="Text Box 230">
              <a:extLst>
                <a:ext uri="{FF2B5EF4-FFF2-40B4-BE49-F238E27FC236}">
                  <a16:creationId xmlns:a16="http://schemas.microsoft.com/office/drawing/2014/main" id="{13F0A546-B0A5-36A3-EE91-4C43715CE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154" y="3898714"/>
              <a:ext cx="7344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/>
                <a:t>X=1</a:t>
              </a:r>
            </a:p>
          </p:txBody>
        </p:sp>
        <p:sp>
          <p:nvSpPr>
            <p:cNvPr id="119" name="Rectangle 231">
              <a:extLst>
                <a:ext uri="{FF2B5EF4-FFF2-40B4-BE49-F238E27FC236}">
                  <a16:creationId xmlns:a16="http://schemas.microsoft.com/office/drawing/2014/main" id="{A830D504-5E78-F18D-7ABA-615DAFE8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549" y="3266275"/>
              <a:ext cx="11641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Output</a:t>
              </a:r>
            </a:p>
          </p:txBody>
        </p:sp>
        <p:sp>
          <p:nvSpPr>
            <p:cNvPr id="120" name="Text Box 232">
              <a:extLst>
                <a:ext uri="{FF2B5EF4-FFF2-40B4-BE49-F238E27FC236}">
                  <a16:creationId xmlns:a16="http://schemas.microsoft.com/office/drawing/2014/main" id="{E4AE44C0-B8F2-4C65-6EBE-E0F7F03FA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177" y="4417175"/>
              <a:ext cx="868790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0001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1000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0001</a:t>
              </a:r>
            </a:p>
          </p:txBody>
        </p:sp>
        <p:sp>
          <p:nvSpPr>
            <p:cNvPr id="121" name="Text Box 233">
              <a:extLst>
                <a:ext uri="{FF2B5EF4-FFF2-40B4-BE49-F238E27FC236}">
                  <a16:creationId xmlns:a16="http://schemas.microsoft.com/office/drawing/2014/main" id="{D6332386-3845-1C46-926A-4EBF45B38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404" y="4424472"/>
              <a:ext cx="800219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0010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0100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0100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0010</a:t>
              </a:r>
            </a:p>
          </p:txBody>
        </p:sp>
        <p:sp>
          <p:nvSpPr>
            <p:cNvPr id="122" name="Text Box 234">
              <a:extLst>
                <a:ext uri="{FF2B5EF4-FFF2-40B4-BE49-F238E27FC236}">
                  <a16:creationId xmlns:a16="http://schemas.microsoft.com/office/drawing/2014/main" id="{A58864ED-A2E0-C4AA-072E-C119358F4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6840" y="4418296"/>
              <a:ext cx="33855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</p:txBody>
        </p:sp>
        <p:sp>
          <p:nvSpPr>
            <p:cNvPr id="123" name="Text Box 235">
              <a:extLst>
                <a:ext uri="{FF2B5EF4-FFF2-40B4-BE49-F238E27FC236}">
                  <a16:creationId xmlns:a16="http://schemas.microsoft.com/office/drawing/2014/main" id="{A0212F24-54ED-88EC-F238-8C123D0C6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9496" y="4424472"/>
              <a:ext cx="33855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0</a:t>
              </a: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/>
                <a:t>1</a:t>
              </a:r>
            </a:p>
          </p:txBody>
        </p:sp>
        <p:sp>
          <p:nvSpPr>
            <p:cNvPr id="124" name="Text Box 236">
              <a:extLst>
                <a:ext uri="{FF2B5EF4-FFF2-40B4-BE49-F238E27FC236}">
                  <a16:creationId xmlns:a16="http://schemas.microsoft.com/office/drawing/2014/main" id="{CD5B58D3-82A4-3176-CE02-848044347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794" y="3860298"/>
              <a:ext cx="9877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i="1" dirty="0"/>
                <a:t>DCBA</a:t>
              </a:r>
            </a:p>
          </p:txBody>
        </p:sp>
        <p:sp>
          <p:nvSpPr>
            <p:cNvPr id="125" name="Line 220">
              <a:extLst>
                <a:ext uri="{FF2B5EF4-FFF2-40B4-BE49-F238E27FC236}">
                  <a16:creationId xmlns:a16="http://schemas.microsoft.com/office/drawing/2014/main" id="{CA12A962-79A4-4AF4-5C19-7340262BE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989" y="3165946"/>
              <a:ext cx="0" cy="27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988B8E-50D1-139E-006C-2478A9015B52}"/>
              </a:ext>
            </a:extLst>
          </p:cNvPr>
          <p:cNvSpPr txBox="1"/>
          <p:nvPr/>
        </p:nvSpPr>
        <p:spPr>
          <a:xfrm>
            <a:off x="3274191" y="3271902"/>
            <a:ext cx="16718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endParaRPr lang="zh-CN" altLang="en-US" sz="2400" b="1" baseline="-25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1566FF-6119-8DAD-FCC4-912457F93F7A}"/>
              </a:ext>
            </a:extLst>
          </p:cNvPr>
          <p:cNvSpPr txBox="1"/>
          <p:nvPr/>
        </p:nvSpPr>
        <p:spPr>
          <a:xfrm>
            <a:off x="5455383" y="17023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P162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58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bldLvl="2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1">
            <a:extLst>
              <a:ext uri="{FF2B5EF4-FFF2-40B4-BE49-F238E27FC236}">
                <a16:creationId xmlns:a16="http://schemas.microsoft.com/office/drawing/2014/main" id="{D68393ED-2109-4BFF-9D82-38785109E1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DCC82AA-ABEB-3B4E-B335-63CDBD652B78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灯片编号占位符 2">
            <a:extLst>
              <a:ext uri="{FF2B5EF4-FFF2-40B4-BE49-F238E27FC236}">
                <a16:creationId xmlns:a16="http://schemas.microsoft.com/office/drawing/2014/main" id="{82B3F185-0FBF-4170-9B8D-279ABD219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16B6AF-5C9F-4A92-8A9A-D776603A3665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98308" name="Rectangle 10">
            <a:extLst>
              <a:ext uri="{FF2B5EF4-FFF2-40B4-BE49-F238E27FC236}">
                <a16:creationId xmlns:a16="http://schemas.microsoft.com/office/drawing/2014/main" id="{B0E9D53A-F6BC-4C18-AFB6-B06B8D89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sz="4000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6230A7E-D980-4996-B204-F20D39EA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28" y="1115567"/>
            <a:ext cx="8391335" cy="384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15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latin typeface="+mj-lt"/>
                <a:ea typeface="华文新魏" panose="02010800040101010101" pitchFamily="2" charset="-122"/>
              </a:rPr>
              <a:t>时序电路设计</a:t>
            </a:r>
            <a:endParaRPr kumimoji="0" lang="en-US" altLang="zh-CN" sz="3200" dirty="0">
              <a:latin typeface="+mj-lt"/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solidFill>
                  <a:srgbClr val="0000FF"/>
                </a:solidFill>
                <a:latin typeface="+mj-lt"/>
                <a:ea typeface="华文新魏" panose="02010800040101010101" pitchFamily="2" charset="-122"/>
              </a:rPr>
              <a:t>形式化</a:t>
            </a:r>
            <a:endParaRPr kumimoji="0" lang="en-US" altLang="zh-CN" sz="3200" dirty="0">
              <a:solidFill>
                <a:srgbClr val="0000FF"/>
              </a:solidFill>
              <a:latin typeface="+mj-lt"/>
              <a:ea typeface="华文新魏" panose="02010800040101010101" pitchFamily="2" charset="-122"/>
            </a:endParaRPr>
          </a:p>
          <a:p>
            <a:pPr marL="717550" lvl="2"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做状态图或状态表</a:t>
            </a:r>
            <a:endParaRPr kumimoji="0" lang="en-US" altLang="zh-CN" sz="2800" dirty="0">
              <a:latin typeface="+mj-lt"/>
              <a:ea typeface="华文新魏" panose="02010800040101010101" pitchFamily="2" charset="-122"/>
            </a:endParaRPr>
          </a:p>
          <a:p>
            <a:pPr marL="717550" lvl="2"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我们关心什么？关心的要进行</a:t>
            </a:r>
            <a:r>
              <a:rPr kumimoji="0" lang="zh-CN" altLang="en-US" sz="2800" dirty="0">
                <a:solidFill>
                  <a:srgbClr val="FF0000"/>
                </a:solidFill>
                <a:latin typeface="+mj-lt"/>
                <a:ea typeface="华文新魏" panose="02010800040101010101" pitchFamily="2" charset="-122"/>
              </a:rPr>
              <a:t>区分并记下来</a:t>
            </a: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！</a:t>
            </a:r>
            <a:endParaRPr kumimoji="0" lang="en-US" altLang="zh-CN" sz="2800" dirty="0">
              <a:latin typeface="+mj-lt"/>
              <a:ea typeface="华文新魏" panose="02010800040101010101" pitchFamily="2" charset="-122"/>
            </a:endParaRPr>
          </a:p>
          <a:p>
            <a:pPr marL="514350"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solidFill>
                  <a:srgbClr val="0000FF"/>
                </a:solidFill>
                <a:latin typeface="+mj-lt"/>
                <a:ea typeface="华文新魏" panose="02010800040101010101" pitchFamily="2" charset="-122"/>
              </a:rPr>
              <a:t>状态赋值</a:t>
            </a:r>
            <a:endParaRPr kumimoji="0" lang="en-US" altLang="zh-CN" sz="3200" dirty="0">
              <a:solidFill>
                <a:srgbClr val="0000FF"/>
              </a:solidFill>
              <a:latin typeface="+mj-lt"/>
              <a:ea typeface="华文新魏" panose="02010800040101010101" pitchFamily="2" charset="-122"/>
            </a:endParaRPr>
          </a:p>
          <a:p>
            <a:pPr marL="717550" lvl="2"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具有很强的创造性</a:t>
            </a:r>
            <a:endParaRPr kumimoji="0" lang="en-US" altLang="zh-CN" sz="2800" dirty="0">
              <a:latin typeface="+mj-lt"/>
              <a:ea typeface="华文新魏" panose="02010800040101010101" pitchFamily="2" charset="-122"/>
            </a:endParaRPr>
          </a:p>
          <a:p>
            <a:pPr marL="717550" lvl="2"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j-lt"/>
                <a:ea typeface="华文新魏" panose="02010800040101010101" pitchFamily="2" charset="-122"/>
              </a:rPr>
              <a:t>影响电路的性能（如成本、可靠性、便利性）</a:t>
            </a:r>
            <a:endParaRPr kumimoji="0" lang="en-US" altLang="zh-CN" sz="2800" dirty="0">
              <a:latin typeface="+mj-lt"/>
              <a:ea typeface="华文新魏" panose="02010800040101010101" pitchFamily="2" charset="-12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3B9C34B-E229-4278-BA72-756ADA38C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96" y="4864474"/>
            <a:ext cx="83913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-86995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latin typeface="+mj-lt"/>
                <a:ea typeface="华文新魏" panose="02010800040101010101" pitchFamily="2" charset="-122"/>
              </a:rPr>
              <a:t>测验</a:t>
            </a:r>
            <a:endParaRPr kumimoji="0" lang="en-US" altLang="zh-CN" sz="3200" dirty="0">
              <a:latin typeface="+mj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436A27E-6322-8046-8399-8E7EC3EDFFE8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9015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设计步骤；做状态图，状态化简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D0C59-DD6B-5142-BA2F-5A7FDCF0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" y="3022069"/>
            <a:ext cx="8290151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根据电路功能的文字说明，</a:t>
            </a:r>
            <a:r>
              <a:rPr lang="zh-CN" altLang="zh-CN" sz="3600" dirty="0">
                <a:solidFill>
                  <a:srgbClr val="0000FF"/>
                </a:solidFill>
                <a:ea typeface="华文新魏" panose="02010800040101010101" pitchFamily="2" charset="-122"/>
              </a:rPr>
              <a:t>构造</a:t>
            </a:r>
            <a:r>
              <a:rPr lang="zh-CN" altLang="en-US" sz="3600" dirty="0">
                <a:ea typeface="华文新魏" panose="02010800040101010101" pitchFamily="2" charset="-122"/>
              </a:rPr>
              <a:t>出正确、简单的</a:t>
            </a:r>
            <a:r>
              <a:rPr lang="zh-CN" altLang="zh-CN" sz="3600" dirty="0">
                <a:ea typeface="华文新魏" panose="02010800040101010101" pitchFamily="2" charset="-122"/>
              </a:rPr>
              <a:t>状态图</a:t>
            </a:r>
            <a:r>
              <a:rPr lang="zh-CN" altLang="en-US" sz="3600" dirty="0">
                <a:ea typeface="华文新魏" panose="02010800040101010101" pitchFamily="2" charset="-122"/>
              </a:rPr>
              <a:t> 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23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8">
            <a:extLst>
              <a:ext uri="{FF2B5EF4-FFF2-40B4-BE49-F238E27FC236}">
                <a16:creationId xmlns:a16="http://schemas.microsoft.com/office/drawing/2014/main" id="{89CF17F6-84BE-487F-926A-4A0851A19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78" y="3994885"/>
            <a:ext cx="881697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indent="-360363" eaLnBrk="1" hangingPunct="1">
              <a:spcBef>
                <a:spcPts val="600"/>
              </a:spcBef>
              <a:buFont typeface="+mj-lt"/>
              <a:buAutoNum type="arabicPeriod" startAt="6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优化表达式；</a:t>
            </a:r>
          </a:p>
          <a:p>
            <a:pPr marL="360363" indent="-360363" eaLnBrk="1" hangingPunct="1">
              <a:spcBef>
                <a:spcPts val="600"/>
              </a:spcBef>
              <a:buFont typeface="+mj-lt"/>
              <a:buAutoNum type="arabicPeriod" startAt="6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工艺映射；</a:t>
            </a:r>
          </a:p>
          <a:p>
            <a:pPr marL="360363" indent="-360363" eaLnBrk="1" hangingPunct="1">
              <a:spcBef>
                <a:spcPts val="600"/>
              </a:spcBef>
              <a:buFont typeface="+mj-lt"/>
              <a:buAutoNum type="arabicPeriod" startAt="6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验证。</a:t>
            </a:r>
          </a:p>
        </p:txBody>
      </p:sp>
      <p:sp>
        <p:nvSpPr>
          <p:cNvPr id="35842" name="日期占位符 1">
            <a:extLst>
              <a:ext uri="{FF2B5EF4-FFF2-40B4-BE49-F238E27FC236}">
                <a16:creationId xmlns:a16="http://schemas.microsoft.com/office/drawing/2014/main" id="{A62549B0-7600-4B12-85DE-0B67C69314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0067546-0D48-8842-906A-5F63A14D9B29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灯片编号占位符 2">
            <a:extLst>
              <a:ext uri="{FF2B5EF4-FFF2-40B4-BE49-F238E27FC236}">
                <a16:creationId xmlns:a16="http://schemas.microsoft.com/office/drawing/2014/main" id="{B024ABF2-E2CE-47DE-9085-1455FC2C51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F77EAD-11E6-4F26-ABE0-F33003A36AAE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35844" name="Rectangle 10">
            <a:extLst>
              <a:ext uri="{FF2B5EF4-FFF2-40B4-BE49-F238E27FC236}">
                <a16:creationId xmlns:a16="http://schemas.microsoft.com/office/drawing/2014/main" id="{104FB81B-2007-42B1-A4E5-98D31285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设计步骤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1/1</a:t>
            </a:r>
            <a:r>
              <a:rPr lang="zh-CN" altLang="en-US" sz="4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5845" name="Text Box 18">
            <a:extLst>
              <a:ext uri="{FF2B5EF4-FFF2-40B4-BE49-F238E27FC236}">
                <a16:creationId xmlns:a16="http://schemas.microsoft.com/office/drawing/2014/main" id="{A4AEFA72-1E68-46DF-8A22-80CCCF09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功能说明；</a:t>
            </a:r>
          </a:p>
        </p:txBody>
      </p:sp>
      <p:pic>
        <p:nvPicPr>
          <p:cNvPr id="35846" name="Picture 11">
            <a:extLst>
              <a:ext uri="{FF2B5EF4-FFF2-40B4-BE49-F238E27FC236}">
                <a16:creationId xmlns:a16="http://schemas.microsoft.com/office/drawing/2014/main" id="{0EB74243-F8EA-4B93-97B1-93AB8311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2" y="4446667"/>
            <a:ext cx="5069434" cy="120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8">
            <a:extLst>
              <a:ext uri="{FF2B5EF4-FFF2-40B4-BE49-F238E27FC236}">
                <a16:creationId xmlns:a16="http://schemas.microsoft.com/office/drawing/2014/main" id="{FBEAAD8F-C84B-43AB-A5EA-75621A159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3261"/>
            <a:ext cx="8670925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形式化：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做状态图或状态表；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状态赋值：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给每一个状态指定一个编码；</a:t>
            </a: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F948A2E1-035F-43D2-9CE9-738F128E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823655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选定触发器后确定触发器的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输入方程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B46C89E7-03BB-4C5D-A4CA-41264725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414078"/>
            <a:ext cx="8613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AutoNum type="arabicPeriod" startAt="5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输出方程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FD24B0-003C-4B28-AB19-30639AC09AA8}"/>
                  </a:ext>
                </a:extLst>
              </p:cNvPr>
              <p:cNvSpPr txBox="1"/>
              <p:nvPr/>
            </p:nvSpPr>
            <p:spPr>
              <a:xfrm>
                <a:off x="6365146" y="4934341"/>
                <a:ext cx="232435" cy="330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FD24B0-003C-4B28-AB19-30639AC0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46" y="4934341"/>
                <a:ext cx="232435" cy="330796"/>
              </a:xfrm>
              <a:prstGeom prst="rect">
                <a:avLst/>
              </a:prstGeom>
              <a:blipFill>
                <a:blip r:embed="rId3"/>
                <a:stretch>
                  <a:fillRect l="-42105" t="-9091" r="-42105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F4AF98-C5ED-4E36-A6C3-9170C8B1BCED}"/>
                  </a:ext>
                </a:extLst>
              </p:cNvPr>
              <p:cNvSpPr txBox="1"/>
              <p:nvPr/>
            </p:nvSpPr>
            <p:spPr>
              <a:xfrm>
                <a:off x="6358657" y="4446667"/>
                <a:ext cx="232435" cy="330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F4AF98-C5ED-4E36-A6C3-9170C8B1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657" y="4446667"/>
                <a:ext cx="232435" cy="330796"/>
              </a:xfrm>
              <a:prstGeom prst="rect">
                <a:avLst/>
              </a:prstGeom>
              <a:blipFill>
                <a:blip r:embed="rId4"/>
                <a:stretch>
                  <a:fillRect l="-42105" t="-9091" r="-42105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uild="p"/>
      <p:bldP spid="3" grpId="0" build="p"/>
      <p:bldP spid="4" grpId="0" build="p"/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>
            <a:extLst>
              <a:ext uri="{FF2B5EF4-FFF2-40B4-BE49-F238E27FC236}">
                <a16:creationId xmlns:a16="http://schemas.microsoft.com/office/drawing/2014/main" id="{2C922BC1-1728-4CCD-8FC0-D5A261A677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75C42E0-9C14-E042-8940-7F9F96A74561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1228B218-156C-4A59-8726-526B5F5AF8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4AB911-B088-46EA-AC16-DF126D0482F1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36868" name="Rectangle 10">
            <a:extLst>
              <a:ext uri="{FF2B5EF4-FFF2-40B4-BE49-F238E27FC236}">
                <a16:creationId xmlns:a16="http://schemas.microsoft.com/office/drawing/2014/main" id="{2BED8AB1-92AB-4D31-B398-45E96B9E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1/6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6869" name="Text Box 24">
            <a:extLst>
              <a:ext uri="{FF2B5EF4-FFF2-40B4-BE49-F238E27FC236}">
                <a16:creationId xmlns:a16="http://schemas.microsoft.com/office/drawing/2014/main" id="{D3201757-641C-4A19-9708-1EA4A065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543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状态是对输入历史的处理或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，记录着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有意义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的、过去的输入特性，用来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影响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未来的输出。例如：</a:t>
            </a:r>
          </a:p>
        </p:txBody>
      </p:sp>
      <p:sp>
        <p:nvSpPr>
          <p:cNvPr id="303129" name="Text Box 25">
            <a:extLst>
              <a:ext uri="{FF2B5EF4-FFF2-40B4-BE49-F238E27FC236}">
                <a16:creationId xmlns:a16="http://schemas.microsoft.com/office/drawing/2014/main" id="{0B640C13-8279-418D-A28F-D55BF2B2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698369"/>
            <a:ext cx="8543925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S1</a:t>
            </a:r>
            <a:r>
              <a:rPr lang="zh-CN" altLang="en-US" dirty="0">
                <a:ea typeface="华文新魏" panose="02010800040101010101" pitchFamily="2" charset="-122"/>
              </a:rPr>
              <a:t>：输入</a:t>
            </a:r>
            <a:r>
              <a:rPr lang="en-US" altLang="zh-CN" dirty="0">
                <a:ea typeface="华文新魏" panose="02010800040101010101" pitchFamily="2" charset="-122"/>
              </a:rPr>
              <a:t>X</a:t>
            </a:r>
            <a:r>
              <a:rPr lang="zh-CN" altLang="en-US" dirty="0">
                <a:ea typeface="华文新魏" panose="02010800040101010101" pitchFamily="2" charset="-122"/>
              </a:rPr>
              <a:t>在最近</a:t>
            </a:r>
            <a:r>
              <a:rPr lang="en-US" altLang="zh-CN" dirty="0">
                <a:ea typeface="华文新魏" panose="02010800040101010101" pitchFamily="2" charset="-122"/>
              </a:rPr>
              <a:t>3</a:t>
            </a:r>
            <a:r>
              <a:rPr lang="zh-CN" altLang="en-US" dirty="0">
                <a:ea typeface="华文新魏" panose="02010800040101010101" pitchFamily="2" charset="-122"/>
              </a:rPr>
              <a:t>个时钟边沿的取值均为</a:t>
            </a:r>
            <a:r>
              <a:rPr lang="en-US" altLang="zh-CN" dirty="0">
                <a:ea typeface="华文新魏" panose="02010800040101010101" pitchFamily="2" charset="-122"/>
              </a:rPr>
              <a:t>1 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：两位输入按照“</a:t>
            </a:r>
            <a:r>
              <a:rPr lang="en-US" altLang="zh-CN" dirty="0"/>
              <a:t>00,01,11,10</a:t>
            </a:r>
            <a:r>
              <a:rPr lang="en-US" altLang="zh-CN" dirty="0"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ea typeface="华文新魏" panose="02010800040101010101" pitchFamily="2" charset="-122"/>
              </a:rPr>
              <a:t>的顺序输入，其中任意一个组合可以重复任意次，而且“</a:t>
            </a:r>
            <a:r>
              <a:rPr lang="en-US" altLang="zh-CN" dirty="0">
                <a:ea typeface="华文新魏" panose="02010800040101010101" pitchFamily="2" charset="-122"/>
              </a:rPr>
              <a:t>10”</a:t>
            </a:r>
            <a:r>
              <a:rPr lang="zh-CN" altLang="en-US" dirty="0">
                <a:ea typeface="华文新魏" panose="02010800040101010101" pitchFamily="2" charset="-122"/>
              </a:rPr>
              <a:t>是最后出现的输入组合</a:t>
            </a:r>
            <a:endParaRPr lang="zh-CN" altLang="en-US" dirty="0">
              <a:solidFill>
                <a:srgbClr val="FFC000"/>
              </a:solidFill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华文新魏" panose="02010800040101010101" pitchFamily="2" charset="-122"/>
              </a:rPr>
              <a:t>S3</a:t>
            </a:r>
            <a:r>
              <a:rPr lang="zh-CN" altLang="en-US" dirty="0">
                <a:ea typeface="华文新魏" panose="02010800040101010101" pitchFamily="2" charset="-122"/>
              </a:rPr>
              <a:t>：输出信号</a:t>
            </a:r>
            <a:r>
              <a:rPr lang="en-US" altLang="zh-CN" dirty="0">
                <a:ea typeface="华文新魏" panose="02010800040101010101" pitchFamily="2" charset="-122"/>
              </a:rPr>
              <a:t>Z2</a:t>
            </a:r>
            <a:r>
              <a:rPr lang="zh-CN" altLang="en-US" dirty="0">
                <a:ea typeface="华文新魏" panose="02010800040101010101" pitchFamily="2" charset="-122"/>
              </a:rPr>
              <a:t>为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，同时当前输入组合中</a:t>
            </a:r>
            <a:r>
              <a:rPr lang="en-US" altLang="zh-CN" dirty="0">
                <a:ea typeface="华文新魏" panose="02010800040101010101" pitchFamily="2" charset="-122"/>
              </a:rPr>
              <a:t>X2</a:t>
            </a:r>
            <a:r>
              <a:rPr lang="zh-CN" altLang="en-US" dirty="0">
                <a:ea typeface="华文新魏" panose="02010800040101010101" pitchFamily="2" charset="-122"/>
              </a:rPr>
              <a:t>的值为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（设有</a:t>
            </a:r>
            <a:r>
              <a:rPr lang="en-US" altLang="zh-CN" i="1" dirty="0">
                <a:ea typeface="华文新魏" panose="02010800040101010101" pitchFamily="2" charset="-122"/>
              </a:rPr>
              <a:t>n</a:t>
            </a:r>
            <a:r>
              <a:rPr lang="zh-CN" altLang="en-US" dirty="0">
                <a:ea typeface="华文新魏" panose="02010800040101010101" pitchFamily="2" charset="-122"/>
              </a:rPr>
              <a:t>个输入，</a:t>
            </a:r>
            <a:r>
              <a:rPr lang="en-US" altLang="zh-CN" i="1" dirty="0">
                <a:ea typeface="华文新魏" panose="02010800040101010101" pitchFamily="2" charset="-122"/>
              </a:rPr>
              <a:t>m</a:t>
            </a:r>
            <a:r>
              <a:rPr lang="zh-CN" altLang="en-US" dirty="0">
                <a:ea typeface="华文新魏" panose="02010800040101010101" pitchFamily="2" charset="-122"/>
              </a:rPr>
              <a:t>个输出）</a:t>
            </a:r>
            <a:endParaRPr lang="zh-CN" altLang="en-US" dirty="0">
              <a:solidFill>
                <a:srgbClr val="FFC00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状态要尽可能被重用，即抽象程度要尽量高。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D1D7891-CF6B-BB14-3549-1793067313F9}"/>
                  </a:ext>
                </a:extLst>
              </p14:cNvPr>
              <p14:cNvContentPartPr/>
              <p14:nvPr/>
            </p14:nvContentPartPr>
            <p14:xfrm>
              <a:off x="4393080" y="3145320"/>
              <a:ext cx="1334520" cy="16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D1D7891-CF6B-BB14-3549-179306731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6880" y="3129120"/>
                <a:ext cx="1366920" cy="4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>
            <a:extLst>
              <a:ext uri="{FF2B5EF4-FFF2-40B4-BE49-F238E27FC236}">
                <a16:creationId xmlns:a16="http://schemas.microsoft.com/office/drawing/2014/main" id="{0E776E88-2F95-4000-8016-B48EC64E3C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1E6D712-2422-7542-B4DB-110E753E31F7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灯片编号占位符 2">
            <a:extLst>
              <a:ext uri="{FF2B5EF4-FFF2-40B4-BE49-F238E27FC236}">
                <a16:creationId xmlns:a16="http://schemas.microsoft.com/office/drawing/2014/main" id="{69696EBC-88A6-40AF-B053-F1B3716DFC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9E4B48-E80E-4757-A7F3-181979471118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37892" name="Rectangle 10">
            <a:extLst>
              <a:ext uri="{FF2B5EF4-FFF2-40B4-BE49-F238E27FC236}">
                <a16:creationId xmlns:a16="http://schemas.microsoft.com/office/drawing/2014/main" id="{78FB6938-E24B-4B4B-A1F0-1A5D4201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2/6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7893" name="Text Box 129">
            <a:extLst>
              <a:ext uri="{FF2B5EF4-FFF2-40B4-BE49-F238E27FC236}">
                <a16:creationId xmlns:a16="http://schemas.microsoft.com/office/drawing/2014/main" id="{B4093332-F458-4CB4-A534-1BF13503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66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    </a:t>
            </a:r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  <a:ea typeface="华文新魏" panose="02010800040101010101" pitchFamily="2" charset="-122"/>
              </a:rPr>
              <a:t>23.1  </a:t>
            </a:r>
            <a:r>
              <a:rPr lang="zh-CN" altLang="en-US" sz="3200" dirty="0">
                <a:ea typeface="华文新魏" panose="02010800040101010101" pitchFamily="2" charset="-122"/>
              </a:rPr>
              <a:t>做出</a:t>
            </a:r>
            <a:r>
              <a:rPr lang="en-US" altLang="zh-CN" sz="3200" dirty="0">
                <a:ea typeface="华文新魏" panose="02010800040101010101" pitchFamily="2" charset="-122"/>
              </a:rPr>
              <a:t>1101</a:t>
            </a:r>
            <a:r>
              <a:rPr lang="zh-CN" altLang="en-US" sz="3200" dirty="0">
                <a:ea typeface="华文新魏" panose="02010800040101010101" pitchFamily="2" charset="-122"/>
              </a:rPr>
              <a:t>序列识别器的状态图。</a:t>
            </a:r>
          </a:p>
        </p:txBody>
      </p:sp>
      <p:sp>
        <p:nvSpPr>
          <p:cNvPr id="310404" name="Text Box 132">
            <a:extLst>
              <a:ext uri="{FF2B5EF4-FFF2-40B4-BE49-F238E27FC236}">
                <a16:creationId xmlns:a16="http://schemas.microsoft.com/office/drawing/2014/main" id="{C8615073-7FC8-49E6-A518-2346F42A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34630"/>
            <a:ext cx="861853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注意重叠情况，</a:t>
            </a:r>
            <a:r>
              <a:rPr lang="en-US" altLang="zh-CN" dirty="0">
                <a:ea typeface="华文新魏" panose="02010800040101010101" pitchFamily="2" charset="-122"/>
              </a:rPr>
              <a:t>1101101</a:t>
            </a:r>
            <a:r>
              <a:rPr lang="zh-CN" altLang="en-US" dirty="0">
                <a:ea typeface="华文新魏" panose="02010800040101010101" pitchFamily="2" charset="-122"/>
              </a:rPr>
              <a:t>中有两个目标序列；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设初始状态为</a:t>
            </a:r>
            <a:r>
              <a:rPr lang="en-US" altLang="zh-CN" dirty="0">
                <a:ea typeface="华文新魏" panose="02010800040101010101" pitchFamily="2" charset="-122"/>
              </a:rPr>
              <a:t>A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ea typeface="华文新魏" panose="02010800040101010101" pitchFamily="2" charset="-122"/>
              </a:rPr>
              <a:t>Mealy</a:t>
            </a:r>
            <a:r>
              <a:rPr lang="zh-CN" altLang="en-US" dirty="0">
                <a:ea typeface="华文新魏" panose="02010800040101010101" pitchFamily="2" charset="-122"/>
              </a:rPr>
              <a:t>型电路</a:t>
            </a:r>
          </a:p>
        </p:txBody>
      </p:sp>
      <p:pic>
        <p:nvPicPr>
          <p:cNvPr id="320621" name="Picture 119">
            <a:extLst>
              <a:ext uri="{FF2B5EF4-FFF2-40B4-BE49-F238E27FC236}">
                <a16:creationId xmlns:a16="http://schemas.microsoft.com/office/drawing/2014/main" id="{4F7E5ED4-0999-4D85-BB2D-13462070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26" y="3820370"/>
            <a:ext cx="31130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9">
            <a:extLst>
              <a:ext uri="{FF2B5EF4-FFF2-40B4-BE49-F238E27FC236}">
                <a16:creationId xmlns:a16="http://schemas.microsoft.com/office/drawing/2014/main" id="{D6561883-86C8-417E-A0F0-030E976C7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8" y="3857689"/>
            <a:ext cx="1336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0">
            <a:extLst>
              <a:ext uri="{FF2B5EF4-FFF2-40B4-BE49-F238E27FC236}">
                <a16:creationId xmlns:a16="http://schemas.microsoft.com/office/drawing/2014/main" id="{A32FC046-7F26-4EC5-8F1E-C4FFAF207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40" y="3827526"/>
            <a:ext cx="20955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1">
            <a:extLst>
              <a:ext uri="{FF2B5EF4-FFF2-40B4-BE49-F238E27FC236}">
                <a16:creationId xmlns:a16="http://schemas.microsoft.com/office/drawing/2014/main" id="{E9C460B5-0219-4B16-ACD3-00B24542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3" y="4695889"/>
            <a:ext cx="338296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2">
            <a:extLst>
              <a:ext uri="{FF2B5EF4-FFF2-40B4-BE49-F238E27FC236}">
                <a16:creationId xmlns:a16="http://schemas.microsoft.com/office/drawing/2014/main" id="{C33CA839-2CEB-4213-A86D-B1AE4DFC1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09" y="5462334"/>
            <a:ext cx="8618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C000"/>
                </a:solidFill>
                <a:ea typeface="华文新魏" panose="02010800040101010101" pitchFamily="2" charset="-122"/>
              </a:rPr>
              <a:t>做出</a:t>
            </a:r>
            <a:r>
              <a:rPr lang="en-US" altLang="zh-CN" dirty="0">
                <a:solidFill>
                  <a:srgbClr val="FFC000"/>
                </a:solidFill>
                <a:ea typeface="华文新魏" panose="02010800040101010101" pitchFamily="2" charset="-122"/>
              </a:rPr>
              <a:t>101</a:t>
            </a:r>
            <a:r>
              <a:rPr lang="zh-CN" altLang="en-US" dirty="0">
                <a:solidFill>
                  <a:srgbClr val="FFC000"/>
                </a:solidFill>
                <a:ea typeface="华文新魏" panose="02010800040101010101" pitchFamily="2" charset="-122"/>
              </a:rPr>
              <a:t>序列（假设不重叠）识别器的状态图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404" grpId="0" build="p" bldLvl="2"/>
      <p:bldP spid="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>
            <a:extLst>
              <a:ext uri="{FF2B5EF4-FFF2-40B4-BE49-F238E27FC236}">
                <a16:creationId xmlns:a16="http://schemas.microsoft.com/office/drawing/2014/main" id="{95AAEEDD-FD3A-4E71-A311-A29DE57B75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88C959F-D9B0-9543-BBEC-E1B1EC43F468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灯片编号占位符 2">
            <a:extLst>
              <a:ext uri="{FF2B5EF4-FFF2-40B4-BE49-F238E27FC236}">
                <a16:creationId xmlns:a16="http://schemas.microsoft.com/office/drawing/2014/main" id="{DF46CDCF-9890-40BD-9D0C-8BE983A45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755D7E-1A91-40EB-8428-5C7113D9D9A5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pic>
        <p:nvPicPr>
          <p:cNvPr id="38916" name="Picture 119">
            <a:extLst>
              <a:ext uri="{FF2B5EF4-FFF2-40B4-BE49-F238E27FC236}">
                <a16:creationId xmlns:a16="http://schemas.microsoft.com/office/drawing/2014/main" id="{57DFA629-2326-4607-BD6F-A5BB7A91C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363663"/>
            <a:ext cx="33972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20">
            <a:extLst>
              <a:ext uri="{FF2B5EF4-FFF2-40B4-BE49-F238E27FC236}">
                <a16:creationId xmlns:a16="http://schemas.microsoft.com/office/drawing/2014/main" id="{A6D0AC72-CE01-454F-80C6-21959FC5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" y="3616325"/>
            <a:ext cx="59436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10">
            <a:extLst>
              <a:ext uri="{FF2B5EF4-FFF2-40B4-BE49-F238E27FC236}">
                <a16:creationId xmlns:a16="http://schemas.microsoft.com/office/drawing/2014/main" id="{BBCEE3E0-5A05-4408-96A4-2AB22D820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BBAF8F0-B144-479F-BC5F-B8E7D36B2E5A}"/>
              </a:ext>
            </a:extLst>
          </p:cNvPr>
          <p:cNvGrpSpPr>
            <a:grpSpLocks/>
          </p:cNvGrpSpPr>
          <p:nvPr/>
        </p:nvGrpSpPr>
        <p:grpSpPr bwMode="auto">
          <a:xfrm>
            <a:off x="3410331" y="3314700"/>
            <a:ext cx="5143500" cy="723900"/>
            <a:chOff x="3876675" y="3314700"/>
            <a:chExt cx="5143500" cy="723900"/>
          </a:xfrm>
        </p:grpSpPr>
        <p:cxnSp>
          <p:nvCxnSpPr>
            <p:cNvPr id="38920" name="直接连接符 2">
              <a:extLst>
                <a:ext uri="{FF2B5EF4-FFF2-40B4-BE49-F238E27FC236}">
                  <a16:creationId xmlns:a16="http://schemas.microsoft.com/office/drawing/2014/main" id="{3CA6F4F0-441C-4722-89ED-89990ED804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76675" y="4038600"/>
              <a:ext cx="33718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1" name="椭圆形标注 4">
              <a:extLst>
                <a:ext uri="{FF2B5EF4-FFF2-40B4-BE49-F238E27FC236}">
                  <a16:creationId xmlns:a16="http://schemas.microsoft.com/office/drawing/2014/main" id="{50575B6F-CD9C-45B8-9F4A-2DEC31E8D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25" y="3314700"/>
              <a:ext cx="1162050" cy="723900"/>
            </a:xfrm>
            <a:prstGeom prst="wedgeEllipseCallout">
              <a:avLst>
                <a:gd name="adj1" fmla="val -99523"/>
                <a:gd name="adj2" fmla="val 50481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可以合在一起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1">
            <a:extLst>
              <a:ext uri="{FF2B5EF4-FFF2-40B4-BE49-F238E27FC236}">
                <a16:creationId xmlns:a16="http://schemas.microsoft.com/office/drawing/2014/main" id="{D29DDDAC-E9E3-4BD4-86CD-53EEFEC369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E7FB541-1F5F-E244-81EC-875984266751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灯片编号占位符 2">
            <a:extLst>
              <a:ext uri="{FF2B5EF4-FFF2-40B4-BE49-F238E27FC236}">
                <a16:creationId xmlns:a16="http://schemas.microsoft.com/office/drawing/2014/main" id="{5C1A9570-D610-49FF-98A8-EC3EB2D16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F2A3C5-2CDB-4744-9787-016F8C7A781A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01A1B797-DB1E-4E1A-B386-A2E6776B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ea typeface="华文新魏" panose="02010800040101010101" pitchFamily="2" charset="-122"/>
              </a:rPr>
              <a:t>Moore</a:t>
            </a:r>
            <a:r>
              <a:rPr lang="zh-CN" altLang="en-US" dirty="0">
                <a:ea typeface="华文新魏" panose="02010800040101010101" pitchFamily="2" charset="-122"/>
              </a:rPr>
              <a:t>型电路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增加一个状态形成输出；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状态数通常比</a:t>
            </a:r>
            <a:r>
              <a:rPr lang="en-US" altLang="zh-CN" dirty="0">
                <a:ea typeface="华文新魏" panose="02010800040101010101" pitchFamily="2" charset="-122"/>
              </a:rPr>
              <a:t>Mealy</a:t>
            </a:r>
            <a:r>
              <a:rPr lang="zh-CN" altLang="en-US" dirty="0">
                <a:ea typeface="华文新魏" panose="02010800040101010101" pitchFamily="2" charset="-122"/>
              </a:rPr>
              <a:t>型多；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输出不直接随输入而变。</a:t>
            </a:r>
          </a:p>
        </p:txBody>
      </p:sp>
      <p:grpSp>
        <p:nvGrpSpPr>
          <p:cNvPr id="311306" name="Group 10">
            <a:extLst>
              <a:ext uri="{FF2B5EF4-FFF2-40B4-BE49-F238E27FC236}">
                <a16:creationId xmlns:a16="http://schemas.microsoft.com/office/drawing/2014/main" id="{141A09AE-E0D4-4F58-9E36-F6BC3A8B69F8}"/>
              </a:ext>
            </a:extLst>
          </p:cNvPr>
          <p:cNvGrpSpPr>
            <a:grpSpLocks/>
          </p:cNvGrpSpPr>
          <p:nvPr/>
        </p:nvGrpSpPr>
        <p:grpSpPr bwMode="auto">
          <a:xfrm>
            <a:off x="458573" y="3368675"/>
            <a:ext cx="3500437" cy="2486025"/>
            <a:chOff x="3264" y="864"/>
            <a:chExt cx="2205" cy="1566"/>
          </a:xfrm>
        </p:grpSpPr>
        <p:sp>
          <p:nvSpPr>
            <p:cNvPr id="40060" name="Freeform 11">
              <a:extLst>
                <a:ext uri="{FF2B5EF4-FFF2-40B4-BE49-F238E27FC236}">
                  <a16:creationId xmlns:a16="http://schemas.microsoft.com/office/drawing/2014/main" id="{F21C4203-7BDB-4081-8FC0-A74C0D5C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20"/>
              <a:ext cx="302" cy="303"/>
            </a:xfrm>
            <a:custGeom>
              <a:avLst/>
              <a:gdLst>
                <a:gd name="T0" fmla="*/ 3 w 302"/>
                <a:gd name="T1" fmla="*/ 180 h 303"/>
                <a:gd name="T2" fmla="*/ 11 w 302"/>
                <a:gd name="T3" fmla="*/ 210 h 303"/>
                <a:gd name="T4" fmla="*/ 33 w 302"/>
                <a:gd name="T5" fmla="*/ 247 h 303"/>
                <a:gd name="T6" fmla="*/ 66 w 302"/>
                <a:gd name="T7" fmla="*/ 276 h 303"/>
                <a:gd name="T8" fmla="*/ 91 w 302"/>
                <a:gd name="T9" fmla="*/ 290 h 303"/>
                <a:gd name="T10" fmla="*/ 120 w 302"/>
                <a:gd name="T11" fmla="*/ 299 h 303"/>
                <a:gd name="T12" fmla="*/ 149 w 302"/>
                <a:gd name="T13" fmla="*/ 303 h 303"/>
                <a:gd name="T14" fmla="*/ 174 w 302"/>
                <a:gd name="T15" fmla="*/ 300 h 303"/>
                <a:gd name="T16" fmla="*/ 202 w 302"/>
                <a:gd name="T17" fmla="*/ 294 h 303"/>
                <a:gd name="T18" fmla="*/ 235 w 302"/>
                <a:gd name="T19" fmla="*/ 276 h 303"/>
                <a:gd name="T20" fmla="*/ 283 w 302"/>
                <a:gd name="T21" fmla="*/ 222 h 303"/>
                <a:gd name="T22" fmla="*/ 295 w 302"/>
                <a:gd name="T23" fmla="*/ 196 h 303"/>
                <a:gd name="T24" fmla="*/ 301 w 302"/>
                <a:gd name="T25" fmla="*/ 166 h 303"/>
                <a:gd name="T26" fmla="*/ 301 w 302"/>
                <a:gd name="T27" fmla="*/ 143 h 303"/>
                <a:gd name="T28" fmla="*/ 297 w 302"/>
                <a:gd name="T29" fmla="*/ 111 h 303"/>
                <a:gd name="T30" fmla="*/ 286 w 302"/>
                <a:gd name="T31" fmla="*/ 85 h 303"/>
                <a:gd name="T32" fmla="*/ 268 w 302"/>
                <a:gd name="T33" fmla="*/ 54 h 303"/>
                <a:gd name="T34" fmla="*/ 235 w 302"/>
                <a:gd name="T35" fmla="*/ 26 h 303"/>
                <a:gd name="T36" fmla="*/ 202 w 302"/>
                <a:gd name="T37" fmla="*/ 8 h 303"/>
                <a:gd name="T38" fmla="*/ 174 w 302"/>
                <a:gd name="T39" fmla="*/ 2 h 303"/>
                <a:gd name="T40" fmla="*/ 120 w 302"/>
                <a:gd name="T41" fmla="*/ 3 h 303"/>
                <a:gd name="T42" fmla="*/ 91 w 302"/>
                <a:gd name="T43" fmla="*/ 12 h 303"/>
                <a:gd name="T44" fmla="*/ 66 w 302"/>
                <a:gd name="T45" fmla="*/ 26 h 303"/>
                <a:gd name="T46" fmla="*/ 26 w 302"/>
                <a:gd name="T47" fmla="*/ 67 h 303"/>
                <a:gd name="T48" fmla="*/ 11 w 302"/>
                <a:gd name="T49" fmla="*/ 91 h 303"/>
                <a:gd name="T50" fmla="*/ 3 w 302"/>
                <a:gd name="T51" fmla="*/ 120 h 303"/>
                <a:gd name="T52" fmla="*/ 15 w 302"/>
                <a:gd name="T53" fmla="*/ 151 h 303"/>
                <a:gd name="T54" fmla="*/ 19 w 302"/>
                <a:gd name="T55" fmla="*/ 116 h 303"/>
                <a:gd name="T56" fmla="*/ 28 w 302"/>
                <a:gd name="T57" fmla="*/ 92 h 303"/>
                <a:gd name="T58" fmla="*/ 42 w 302"/>
                <a:gd name="T59" fmla="*/ 68 h 303"/>
                <a:gd name="T60" fmla="*/ 59 w 302"/>
                <a:gd name="T61" fmla="*/ 51 h 303"/>
                <a:gd name="T62" fmla="*/ 79 w 302"/>
                <a:gd name="T63" fmla="*/ 35 h 303"/>
                <a:gd name="T64" fmla="*/ 103 w 302"/>
                <a:gd name="T65" fmla="*/ 23 h 303"/>
                <a:gd name="T66" fmla="*/ 129 w 302"/>
                <a:gd name="T67" fmla="*/ 17 h 303"/>
                <a:gd name="T68" fmla="*/ 171 w 302"/>
                <a:gd name="T69" fmla="*/ 17 h 303"/>
                <a:gd name="T70" fmla="*/ 197 w 302"/>
                <a:gd name="T71" fmla="*/ 23 h 303"/>
                <a:gd name="T72" fmla="*/ 227 w 302"/>
                <a:gd name="T73" fmla="*/ 39 h 303"/>
                <a:gd name="T74" fmla="*/ 255 w 302"/>
                <a:gd name="T75" fmla="*/ 64 h 303"/>
                <a:gd name="T76" fmla="*/ 271 w 302"/>
                <a:gd name="T77" fmla="*/ 86 h 303"/>
                <a:gd name="T78" fmla="*/ 280 w 302"/>
                <a:gd name="T79" fmla="*/ 110 h 303"/>
                <a:gd name="T80" fmla="*/ 286 w 302"/>
                <a:gd name="T81" fmla="*/ 136 h 303"/>
                <a:gd name="T82" fmla="*/ 286 w 302"/>
                <a:gd name="T83" fmla="*/ 156 h 303"/>
                <a:gd name="T84" fmla="*/ 282 w 302"/>
                <a:gd name="T85" fmla="*/ 184 h 303"/>
                <a:gd name="T86" fmla="*/ 273 w 302"/>
                <a:gd name="T87" fmla="*/ 208 h 303"/>
                <a:gd name="T88" fmla="*/ 236 w 302"/>
                <a:gd name="T89" fmla="*/ 256 h 303"/>
                <a:gd name="T90" fmla="*/ 202 w 302"/>
                <a:gd name="T91" fmla="*/ 277 h 303"/>
                <a:gd name="T92" fmla="*/ 177 w 302"/>
                <a:gd name="T93" fmla="*/ 284 h 303"/>
                <a:gd name="T94" fmla="*/ 149 w 302"/>
                <a:gd name="T95" fmla="*/ 287 h 303"/>
                <a:gd name="T96" fmla="*/ 129 w 302"/>
                <a:gd name="T97" fmla="*/ 285 h 303"/>
                <a:gd name="T98" fmla="*/ 103 w 302"/>
                <a:gd name="T99" fmla="*/ 278 h 303"/>
                <a:gd name="T100" fmla="*/ 79 w 302"/>
                <a:gd name="T101" fmla="*/ 267 h 303"/>
                <a:gd name="T102" fmla="*/ 55 w 302"/>
                <a:gd name="T103" fmla="*/ 247 h 303"/>
                <a:gd name="T104" fmla="*/ 31 w 302"/>
                <a:gd name="T105" fmla="*/ 215 h 303"/>
                <a:gd name="T106" fmla="*/ 22 w 302"/>
                <a:gd name="T107" fmla="*/ 190 h 303"/>
                <a:gd name="T108" fmla="*/ 15 w 302"/>
                <a:gd name="T109" fmla="*/ 165 h 30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303">
                  <a:moveTo>
                    <a:pt x="0" y="151"/>
                  </a:moveTo>
                  <a:lnTo>
                    <a:pt x="0" y="165"/>
                  </a:lnTo>
                  <a:lnTo>
                    <a:pt x="1" y="174"/>
                  </a:lnTo>
                  <a:lnTo>
                    <a:pt x="3" y="180"/>
                  </a:lnTo>
                  <a:lnTo>
                    <a:pt x="4" y="189"/>
                  </a:lnTo>
                  <a:lnTo>
                    <a:pt x="6" y="196"/>
                  </a:lnTo>
                  <a:lnTo>
                    <a:pt x="8" y="202"/>
                  </a:lnTo>
                  <a:lnTo>
                    <a:pt x="11" y="210"/>
                  </a:lnTo>
                  <a:lnTo>
                    <a:pt x="15" y="216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3" y="247"/>
                  </a:lnTo>
                  <a:lnTo>
                    <a:pt x="38" y="252"/>
                  </a:lnTo>
                  <a:lnTo>
                    <a:pt x="42" y="257"/>
                  </a:lnTo>
                  <a:lnTo>
                    <a:pt x="54" y="268"/>
                  </a:lnTo>
                  <a:lnTo>
                    <a:pt x="66" y="276"/>
                  </a:lnTo>
                  <a:lnTo>
                    <a:pt x="71" y="280"/>
                  </a:lnTo>
                  <a:lnTo>
                    <a:pt x="78" y="284"/>
                  </a:lnTo>
                  <a:lnTo>
                    <a:pt x="84" y="286"/>
                  </a:lnTo>
                  <a:lnTo>
                    <a:pt x="91" y="290"/>
                  </a:lnTo>
                  <a:lnTo>
                    <a:pt x="98" y="294"/>
                  </a:lnTo>
                  <a:lnTo>
                    <a:pt x="105" y="295"/>
                  </a:lnTo>
                  <a:lnTo>
                    <a:pt x="111" y="298"/>
                  </a:lnTo>
                  <a:lnTo>
                    <a:pt x="120" y="299"/>
                  </a:lnTo>
                  <a:lnTo>
                    <a:pt x="126" y="300"/>
                  </a:lnTo>
                  <a:lnTo>
                    <a:pt x="134" y="301"/>
                  </a:lnTo>
                  <a:lnTo>
                    <a:pt x="142" y="301"/>
                  </a:lnTo>
                  <a:lnTo>
                    <a:pt x="149" y="303"/>
                  </a:lnTo>
                  <a:lnTo>
                    <a:pt x="152" y="303"/>
                  </a:lnTo>
                  <a:lnTo>
                    <a:pt x="158" y="301"/>
                  </a:lnTo>
                  <a:lnTo>
                    <a:pt x="165" y="301"/>
                  </a:lnTo>
                  <a:lnTo>
                    <a:pt x="174" y="300"/>
                  </a:lnTo>
                  <a:lnTo>
                    <a:pt x="180" y="299"/>
                  </a:lnTo>
                  <a:lnTo>
                    <a:pt x="189" y="298"/>
                  </a:lnTo>
                  <a:lnTo>
                    <a:pt x="195" y="295"/>
                  </a:lnTo>
                  <a:lnTo>
                    <a:pt x="202" y="294"/>
                  </a:lnTo>
                  <a:lnTo>
                    <a:pt x="209" y="290"/>
                  </a:lnTo>
                  <a:lnTo>
                    <a:pt x="216" y="286"/>
                  </a:lnTo>
                  <a:lnTo>
                    <a:pt x="222" y="284"/>
                  </a:lnTo>
                  <a:lnTo>
                    <a:pt x="235" y="276"/>
                  </a:lnTo>
                  <a:lnTo>
                    <a:pt x="246" y="268"/>
                  </a:lnTo>
                  <a:lnTo>
                    <a:pt x="268" y="247"/>
                  </a:lnTo>
                  <a:lnTo>
                    <a:pt x="276" y="235"/>
                  </a:lnTo>
                  <a:lnTo>
                    <a:pt x="283" y="222"/>
                  </a:lnTo>
                  <a:lnTo>
                    <a:pt x="286" y="216"/>
                  </a:lnTo>
                  <a:lnTo>
                    <a:pt x="290" y="210"/>
                  </a:lnTo>
                  <a:lnTo>
                    <a:pt x="294" y="202"/>
                  </a:lnTo>
                  <a:lnTo>
                    <a:pt x="295" y="196"/>
                  </a:lnTo>
                  <a:lnTo>
                    <a:pt x="297" y="189"/>
                  </a:lnTo>
                  <a:lnTo>
                    <a:pt x="299" y="180"/>
                  </a:lnTo>
                  <a:lnTo>
                    <a:pt x="300" y="174"/>
                  </a:lnTo>
                  <a:lnTo>
                    <a:pt x="301" y="166"/>
                  </a:lnTo>
                  <a:lnTo>
                    <a:pt x="301" y="159"/>
                  </a:lnTo>
                  <a:lnTo>
                    <a:pt x="302" y="152"/>
                  </a:lnTo>
                  <a:lnTo>
                    <a:pt x="302" y="150"/>
                  </a:lnTo>
                  <a:lnTo>
                    <a:pt x="301" y="143"/>
                  </a:lnTo>
                  <a:lnTo>
                    <a:pt x="301" y="136"/>
                  </a:lnTo>
                  <a:lnTo>
                    <a:pt x="300" y="127"/>
                  </a:lnTo>
                  <a:lnTo>
                    <a:pt x="299" y="120"/>
                  </a:lnTo>
                  <a:lnTo>
                    <a:pt x="297" y="111"/>
                  </a:lnTo>
                  <a:lnTo>
                    <a:pt x="295" y="105"/>
                  </a:lnTo>
                  <a:lnTo>
                    <a:pt x="294" y="99"/>
                  </a:lnTo>
                  <a:lnTo>
                    <a:pt x="290" y="91"/>
                  </a:lnTo>
                  <a:lnTo>
                    <a:pt x="286" y="85"/>
                  </a:lnTo>
                  <a:lnTo>
                    <a:pt x="283" y="78"/>
                  </a:lnTo>
                  <a:lnTo>
                    <a:pt x="280" y="72"/>
                  </a:lnTo>
                  <a:lnTo>
                    <a:pt x="276" y="67"/>
                  </a:lnTo>
                  <a:lnTo>
                    <a:pt x="268" y="54"/>
                  </a:lnTo>
                  <a:lnTo>
                    <a:pt x="257" y="42"/>
                  </a:lnTo>
                  <a:lnTo>
                    <a:pt x="251" y="39"/>
                  </a:lnTo>
                  <a:lnTo>
                    <a:pt x="246" y="34"/>
                  </a:lnTo>
                  <a:lnTo>
                    <a:pt x="235" y="26"/>
                  </a:lnTo>
                  <a:lnTo>
                    <a:pt x="222" y="18"/>
                  </a:lnTo>
                  <a:lnTo>
                    <a:pt x="216" y="16"/>
                  </a:lnTo>
                  <a:lnTo>
                    <a:pt x="209" y="12"/>
                  </a:lnTo>
                  <a:lnTo>
                    <a:pt x="202" y="8"/>
                  </a:lnTo>
                  <a:lnTo>
                    <a:pt x="195" y="7"/>
                  </a:lnTo>
                  <a:lnTo>
                    <a:pt x="189" y="4"/>
                  </a:lnTo>
                  <a:lnTo>
                    <a:pt x="180" y="3"/>
                  </a:lnTo>
                  <a:lnTo>
                    <a:pt x="174" y="2"/>
                  </a:lnTo>
                  <a:lnTo>
                    <a:pt x="166" y="0"/>
                  </a:lnTo>
                  <a:lnTo>
                    <a:pt x="135" y="0"/>
                  </a:lnTo>
                  <a:lnTo>
                    <a:pt x="126" y="2"/>
                  </a:lnTo>
                  <a:lnTo>
                    <a:pt x="120" y="3"/>
                  </a:lnTo>
                  <a:lnTo>
                    <a:pt x="111" y="4"/>
                  </a:lnTo>
                  <a:lnTo>
                    <a:pt x="105" y="7"/>
                  </a:lnTo>
                  <a:lnTo>
                    <a:pt x="98" y="8"/>
                  </a:lnTo>
                  <a:lnTo>
                    <a:pt x="91" y="12"/>
                  </a:lnTo>
                  <a:lnTo>
                    <a:pt x="84" y="16"/>
                  </a:lnTo>
                  <a:lnTo>
                    <a:pt x="78" y="18"/>
                  </a:lnTo>
                  <a:lnTo>
                    <a:pt x="71" y="22"/>
                  </a:lnTo>
                  <a:lnTo>
                    <a:pt x="66" y="26"/>
                  </a:lnTo>
                  <a:lnTo>
                    <a:pt x="54" y="34"/>
                  </a:lnTo>
                  <a:lnTo>
                    <a:pt x="43" y="44"/>
                  </a:lnTo>
                  <a:lnTo>
                    <a:pt x="33" y="54"/>
                  </a:lnTo>
                  <a:lnTo>
                    <a:pt x="26" y="67"/>
                  </a:lnTo>
                  <a:lnTo>
                    <a:pt x="22" y="72"/>
                  </a:lnTo>
                  <a:lnTo>
                    <a:pt x="18" y="78"/>
                  </a:lnTo>
                  <a:lnTo>
                    <a:pt x="15" y="85"/>
                  </a:lnTo>
                  <a:lnTo>
                    <a:pt x="11" y="91"/>
                  </a:lnTo>
                  <a:lnTo>
                    <a:pt x="8" y="99"/>
                  </a:lnTo>
                  <a:lnTo>
                    <a:pt x="6" y="105"/>
                  </a:lnTo>
                  <a:lnTo>
                    <a:pt x="4" y="111"/>
                  </a:lnTo>
                  <a:lnTo>
                    <a:pt x="3" y="120"/>
                  </a:lnTo>
                  <a:lnTo>
                    <a:pt x="1" y="127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15" y="151"/>
                  </a:lnTo>
                  <a:lnTo>
                    <a:pt x="15" y="137"/>
                  </a:lnTo>
                  <a:lnTo>
                    <a:pt x="17" y="129"/>
                  </a:lnTo>
                  <a:lnTo>
                    <a:pt x="18" y="123"/>
                  </a:lnTo>
                  <a:lnTo>
                    <a:pt x="19" y="116"/>
                  </a:lnTo>
                  <a:lnTo>
                    <a:pt x="22" y="110"/>
                  </a:lnTo>
                  <a:lnTo>
                    <a:pt x="23" y="104"/>
                  </a:lnTo>
                  <a:lnTo>
                    <a:pt x="24" y="99"/>
                  </a:lnTo>
                  <a:lnTo>
                    <a:pt x="28" y="92"/>
                  </a:lnTo>
                  <a:lnTo>
                    <a:pt x="31" y="86"/>
                  </a:lnTo>
                  <a:lnTo>
                    <a:pt x="34" y="79"/>
                  </a:lnTo>
                  <a:lnTo>
                    <a:pt x="38" y="74"/>
                  </a:lnTo>
                  <a:lnTo>
                    <a:pt x="42" y="68"/>
                  </a:lnTo>
                  <a:lnTo>
                    <a:pt x="46" y="64"/>
                  </a:lnTo>
                  <a:lnTo>
                    <a:pt x="51" y="59"/>
                  </a:lnTo>
                  <a:lnTo>
                    <a:pt x="54" y="54"/>
                  </a:lnTo>
                  <a:lnTo>
                    <a:pt x="59" y="51"/>
                  </a:lnTo>
                  <a:lnTo>
                    <a:pt x="64" y="46"/>
                  </a:lnTo>
                  <a:lnTo>
                    <a:pt x="68" y="42"/>
                  </a:lnTo>
                  <a:lnTo>
                    <a:pt x="74" y="39"/>
                  </a:lnTo>
                  <a:lnTo>
                    <a:pt x="79" y="35"/>
                  </a:lnTo>
                  <a:lnTo>
                    <a:pt x="86" y="31"/>
                  </a:lnTo>
                  <a:lnTo>
                    <a:pt x="92" y="28"/>
                  </a:lnTo>
                  <a:lnTo>
                    <a:pt x="98" y="25"/>
                  </a:lnTo>
                  <a:lnTo>
                    <a:pt x="103" y="23"/>
                  </a:lnTo>
                  <a:lnTo>
                    <a:pt x="110" y="22"/>
                  </a:lnTo>
                  <a:lnTo>
                    <a:pt x="116" y="20"/>
                  </a:lnTo>
                  <a:lnTo>
                    <a:pt x="123" y="18"/>
                  </a:lnTo>
                  <a:lnTo>
                    <a:pt x="129" y="17"/>
                  </a:lnTo>
                  <a:lnTo>
                    <a:pt x="135" y="16"/>
                  </a:lnTo>
                  <a:lnTo>
                    <a:pt x="151" y="16"/>
                  </a:lnTo>
                  <a:lnTo>
                    <a:pt x="163" y="16"/>
                  </a:lnTo>
                  <a:lnTo>
                    <a:pt x="171" y="17"/>
                  </a:lnTo>
                  <a:lnTo>
                    <a:pt x="177" y="18"/>
                  </a:lnTo>
                  <a:lnTo>
                    <a:pt x="184" y="20"/>
                  </a:lnTo>
                  <a:lnTo>
                    <a:pt x="190" y="22"/>
                  </a:lnTo>
                  <a:lnTo>
                    <a:pt x="197" y="23"/>
                  </a:lnTo>
                  <a:lnTo>
                    <a:pt x="202" y="25"/>
                  </a:lnTo>
                  <a:lnTo>
                    <a:pt x="208" y="28"/>
                  </a:lnTo>
                  <a:lnTo>
                    <a:pt x="214" y="31"/>
                  </a:lnTo>
                  <a:lnTo>
                    <a:pt x="227" y="39"/>
                  </a:lnTo>
                  <a:lnTo>
                    <a:pt x="236" y="46"/>
                  </a:lnTo>
                  <a:lnTo>
                    <a:pt x="241" y="51"/>
                  </a:lnTo>
                  <a:lnTo>
                    <a:pt x="246" y="55"/>
                  </a:lnTo>
                  <a:lnTo>
                    <a:pt x="255" y="64"/>
                  </a:lnTo>
                  <a:lnTo>
                    <a:pt x="259" y="68"/>
                  </a:lnTo>
                  <a:lnTo>
                    <a:pt x="263" y="74"/>
                  </a:lnTo>
                  <a:lnTo>
                    <a:pt x="267" y="79"/>
                  </a:lnTo>
                  <a:lnTo>
                    <a:pt x="271" y="86"/>
                  </a:lnTo>
                  <a:lnTo>
                    <a:pt x="273" y="92"/>
                  </a:lnTo>
                  <a:lnTo>
                    <a:pt x="277" y="99"/>
                  </a:lnTo>
                  <a:lnTo>
                    <a:pt x="278" y="104"/>
                  </a:lnTo>
                  <a:lnTo>
                    <a:pt x="280" y="110"/>
                  </a:lnTo>
                  <a:lnTo>
                    <a:pt x="282" y="116"/>
                  </a:lnTo>
                  <a:lnTo>
                    <a:pt x="283" y="123"/>
                  </a:lnTo>
                  <a:lnTo>
                    <a:pt x="285" y="129"/>
                  </a:lnTo>
                  <a:lnTo>
                    <a:pt x="286" y="136"/>
                  </a:lnTo>
                  <a:lnTo>
                    <a:pt x="286" y="143"/>
                  </a:lnTo>
                  <a:lnTo>
                    <a:pt x="287" y="152"/>
                  </a:lnTo>
                  <a:lnTo>
                    <a:pt x="287" y="150"/>
                  </a:lnTo>
                  <a:lnTo>
                    <a:pt x="286" y="156"/>
                  </a:lnTo>
                  <a:lnTo>
                    <a:pt x="286" y="164"/>
                  </a:lnTo>
                  <a:lnTo>
                    <a:pt x="285" y="171"/>
                  </a:lnTo>
                  <a:lnTo>
                    <a:pt x="283" y="178"/>
                  </a:lnTo>
                  <a:lnTo>
                    <a:pt x="282" y="184"/>
                  </a:lnTo>
                  <a:lnTo>
                    <a:pt x="280" y="190"/>
                  </a:lnTo>
                  <a:lnTo>
                    <a:pt x="278" y="197"/>
                  </a:lnTo>
                  <a:lnTo>
                    <a:pt x="277" y="202"/>
                  </a:lnTo>
                  <a:lnTo>
                    <a:pt x="273" y="208"/>
                  </a:lnTo>
                  <a:lnTo>
                    <a:pt x="271" y="215"/>
                  </a:lnTo>
                  <a:lnTo>
                    <a:pt x="263" y="227"/>
                  </a:lnTo>
                  <a:lnTo>
                    <a:pt x="255" y="236"/>
                  </a:lnTo>
                  <a:lnTo>
                    <a:pt x="236" y="256"/>
                  </a:lnTo>
                  <a:lnTo>
                    <a:pt x="227" y="263"/>
                  </a:lnTo>
                  <a:lnTo>
                    <a:pt x="214" y="271"/>
                  </a:lnTo>
                  <a:lnTo>
                    <a:pt x="208" y="273"/>
                  </a:lnTo>
                  <a:lnTo>
                    <a:pt x="202" y="277"/>
                  </a:lnTo>
                  <a:lnTo>
                    <a:pt x="197" y="278"/>
                  </a:lnTo>
                  <a:lnTo>
                    <a:pt x="190" y="280"/>
                  </a:lnTo>
                  <a:lnTo>
                    <a:pt x="184" y="282"/>
                  </a:lnTo>
                  <a:lnTo>
                    <a:pt x="177" y="284"/>
                  </a:lnTo>
                  <a:lnTo>
                    <a:pt x="171" y="285"/>
                  </a:lnTo>
                  <a:lnTo>
                    <a:pt x="165" y="286"/>
                  </a:lnTo>
                  <a:lnTo>
                    <a:pt x="156" y="286"/>
                  </a:lnTo>
                  <a:lnTo>
                    <a:pt x="149" y="287"/>
                  </a:lnTo>
                  <a:lnTo>
                    <a:pt x="152" y="287"/>
                  </a:lnTo>
                  <a:lnTo>
                    <a:pt x="144" y="286"/>
                  </a:lnTo>
                  <a:lnTo>
                    <a:pt x="137" y="286"/>
                  </a:lnTo>
                  <a:lnTo>
                    <a:pt x="129" y="285"/>
                  </a:lnTo>
                  <a:lnTo>
                    <a:pt x="123" y="284"/>
                  </a:lnTo>
                  <a:lnTo>
                    <a:pt x="116" y="282"/>
                  </a:lnTo>
                  <a:lnTo>
                    <a:pt x="110" y="280"/>
                  </a:lnTo>
                  <a:lnTo>
                    <a:pt x="103" y="278"/>
                  </a:lnTo>
                  <a:lnTo>
                    <a:pt x="98" y="277"/>
                  </a:lnTo>
                  <a:lnTo>
                    <a:pt x="92" y="273"/>
                  </a:lnTo>
                  <a:lnTo>
                    <a:pt x="86" y="271"/>
                  </a:lnTo>
                  <a:lnTo>
                    <a:pt x="79" y="267"/>
                  </a:lnTo>
                  <a:lnTo>
                    <a:pt x="74" y="263"/>
                  </a:lnTo>
                  <a:lnTo>
                    <a:pt x="68" y="259"/>
                  </a:lnTo>
                  <a:lnTo>
                    <a:pt x="64" y="256"/>
                  </a:lnTo>
                  <a:lnTo>
                    <a:pt x="55" y="247"/>
                  </a:lnTo>
                  <a:lnTo>
                    <a:pt x="51" y="241"/>
                  </a:lnTo>
                  <a:lnTo>
                    <a:pt x="46" y="236"/>
                  </a:lnTo>
                  <a:lnTo>
                    <a:pt x="38" y="227"/>
                  </a:lnTo>
                  <a:lnTo>
                    <a:pt x="31" y="215"/>
                  </a:lnTo>
                  <a:lnTo>
                    <a:pt x="28" y="208"/>
                  </a:lnTo>
                  <a:lnTo>
                    <a:pt x="24" y="202"/>
                  </a:lnTo>
                  <a:lnTo>
                    <a:pt x="23" y="197"/>
                  </a:lnTo>
                  <a:lnTo>
                    <a:pt x="22" y="190"/>
                  </a:lnTo>
                  <a:lnTo>
                    <a:pt x="19" y="184"/>
                  </a:lnTo>
                  <a:lnTo>
                    <a:pt x="18" y="178"/>
                  </a:lnTo>
                  <a:lnTo>
                    <a:pt x="17" y="171"/>
                  </a:lnTo>
                  <a:lnTo>
                    <a:pt x="15" y="165"/>
                  </a:lnTo>
                  <a:lnTo>
                    <a:pt x="15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2" name="Freeform 13">
              <a:extLst>
                <a:ext uri="{FF2B5EF4-FFF2-40B4-BE49-F238E27FC236}">
                  <a16:creationId xmlns:a16="http://schemas.microsoft.com/office/drawing/2014/main" id="{BB5AD524-0473-49D1-B64C-C5CF00C27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128"/>
              <a:ext cx="303" cy="302"/>
            </a:xfrm>
            <a:custGeom>
              <a:avLst/>
              <a:gdLst>
                <a:gd name="T0" fmla="*/ 3 w 303"/>
                <a:gd name="T1" fmla="*/ 180 h 302"/>
                <a:gd name="T2" fmla="*/ 12 w 303"/>
                <a:gd name="T3" fmla="*/ 209 h 302"/>
                <a:gd name="T4" fmla="*/ 34 w 303"/>
                <a:gd name="T5" fmla="*/ 246 h 302"/>
                <a:gd name="T6" fmla="*/ 67 w 303"/>
                <a:gd name="T7" fmla="*/ 276 h 302"/>
                <a:gd name="T8" fmla="*/ 91 w 303"/>
                <a:gd name="T9" fmla="*/ 290 h 302"/>
                <a:gd name="T10" fmla="*/ 120 w 303"/>
                <a:gd name="T11" fmla="*/ 299 h 302"/>
                <a:gd name="T12" fmla="*/ 150 w 303"/>
                <a:gd name="T13" fmla="*/ 302 h 302"/>
                <a:gd name="T14" fmla="*/ 174 w 303"/>
                <a:gd name="T15" fmla="*/ 300 h 302"/>
                <a:gd name="T16" fmla="*/ 202 w 303"/>
                <a:gd name="T17" fmla="*/ 293 h 302"/>
                <a:gd name="T18" fmla="*/ 235 w 303"/>
                <a:gd name="T19" fmla="*/ 276 h 302"/>
                <a:gd name="T20" fmla="*/ 284 w 303"/>
                <a:gd name="T21" fmla="*/ 222 h 302"/>
                <a:gd name="T22" fmla="*/ 295 w 303"/>
                <a:gd name="T23" fmla="*/ 195 h 302"/>
                <a:gd name="T24" fmla="*/ 302 w 303"/>
                <a:gd name="T25" fmla="*/ 166 h 302"/>
                <a:gd name="T26" fmla="*/ 302 w 303"/>
                <a:gd name="T27" fmla="*/ 143 h 302"/>
                <a:gd name="T28" fmla="*/ 298 w 303"/>
                <a:gd name="T29" fmla="*/ 111 h 302"/>
                <a:gd name="T30" fmla="*/ 286 w 303"/>
                <a:gd name="T31" fmla="*/ 84 h 302"/>
                <a:gd name="T32" fmla="*/ 269 w 303"/>
                <a:gd name="T33" fmla="*/ 54 h 302"/>
                <a:gd name="T34" fmla="*/ 235 w 303"/>
                <a:gd name="T35" fmla="*/ 26 h 302"/>
                <a:gd name="T36" fmla="*/ 202 w 303"/>
                <a:gd name="T37" fmla="*/ 8 h 302"/>
                <a:gd name="T38" fmla="*/ 174 w 303"/>
                <a:gd name="T39" fmla="*/ 1 h 302"/>
                <a:gd name="T40" fmla="*/ 120 w 303"/>
                <a:gd name="T41" fmla="*/ 3 h 302"/>
                <a:gd name="T42" fmla="*/ 91 w 303"/>
                <a:gd name="T43" fmla="*/ 12 h 302"/>
                <a:gd name="T44" fmla="*/ 67 w 303"/>
                <a:gd name="T45" fmla="*/ 26 h 302"/>
                <a:gd name="T46" fmla="*/ 26 w 303"/>
                <a:gd name="T47" fmla="*/ 66 h 302"/>
                <a:gd name="T48" fmla="*/ 12 w 303"/>
                <a:gd name="T49" fmla="*/ 91 h 302"/>
                <a:gd name="T50" fmla="*/ 3 w 303"/>
                <a:gd name="T51" fmla="*/ 120 h 302"/>
                <a:gd name="T52" fmla="*/ 16 w 303"/>
                <a:gd name="T53" fmla="*/ 151 h 302"/>
                <a:gd name="T54" fmla="*/ 20 w 303"/>
                <a:gd name="T55" fmla="*/ 116 h 302"/>
                <a:gd name="T56" fmla="*/ 29 w 303"/>
                <a:gd name="T57" fmla="*/ 92 h 302"/>
                <a:gd name="T58" fmla="*/ 43 w 303"/>
                <a:gd name="T59" fmla="*/ 68 h 302"/>
                <a:gd name="T60" fmla="*/ 59 w 303"/>
                <a:gd name="T61" fmla="*/ 51 h 302"/>
                <a:gd name="T62" fmla="*/ 80 w 303"/>
                <a:gd name="T63" fmla="*/ 34 h 302"/>
                <a:gd name="T64" fmla="*/ 104 w 303"/>
                <a:gd name="T65" fmla="*/ 23 h 302"/>
                <a:gd name="T66" fmla="*/ 129 w 303"/>
                <a:gd name="T67" fmla="*/ 17 h 302"/>
                <a:gd name="T68" fmla="*/ 172 w 303"/>
                <a:gd name="T69" fmla="*/ 17 h 302"/>
                <a:gd name="T70" fmla="*/ 197 w 303"/>
                <a:gd name="T71" fmla="*/ 23 h 302"/>
                <a:gd name="T72" fmla="*/ 228 w 303"/>
                <a:gd name="T73" fmla="*/ 38 h 302"/>
                <a:gd name="T74" fmla="*/ 256 w 303"/>
                <a:gd name="T75" fmla="*/ 64 h 302"/>
                <a:gd name="T76" fmla="*/ 271 w 303"/>
                <a:gd name="T77" fmla="*/ 86 h 302"/>
                <a:gd name="T78" fmla="*/ 280 w 303"/>
                <a:gd name="T79" fmla="*/ 110 h 302"/>
                <a:gd name="T80" fmla="*/ 286 w 303"/>
                <a:gd name="T81" fmla="*/ 135 h 302"/>
                <a:gd name="T82" fmla="*/ 286 w 303"/>
                <a:gd name="T83" fmla="*/ 156 h 302"/>
                <a:gd name="T84" fmla="*/ 283 w 303"/>
                <a:gd name="T85" fmla="*/ 184 h 302"/>
                <a:gd name="T86" fmla="*/ 274 w 303"/>
                <a:gd name="T87" fmla="*/ 208 h 302"/>
                <a:gd name="T88" fmla="*/ 237 w 303"/>
                <a:gd name="T89" fmla="*/ 255 h 302"/>
                <a:gd name="T90" fmla="*/ 202 w 303"/>
                <a:gd name="T91" fmla="*/ 277 h 302"/>
                <a:gd name="T92" fmla="*/ 178 w 303"/>
                <a:gd name="T93" fmla="*/ 283 h 302"/>
                <a:gd name="T94" fmla="*/ 150 w 303"/>
                <a:gd name="T95" fmla="*/ 287 h 302"/>
                <a:gd name="T96" fmla="*/ 129 w 303"/>
                <a:gd name="T97" fmla="*/ 285 h 302"/>
                <a:gd name="T98" fmla="*/ 104 w 303"/>
                <a:gd name="T99" fmla="*/ 278 h 302"/>
                <a:gd name="T100" fmla="*/ 80 w 303"/>
                <a:gd name="T101" fmla="*/ 267 h 302"/>
                <a:gd name="T102" fmla="*/ 55 w 303"/>
                <a:gd name="T103" fmla="*/ 246 h 302"/>
                <a:gd name="T104" fmla="*/ 31 w 303"/>
                <a:gd name="T105" fmla="*/ 214 h 302"/>
                <a:gd name="T106" fmla="*/ 22 w 303"/>
                <a:gd name="T107" fmla="*/ 190 h 302"/>
                <a:gd name="T108" fmla="*/ 16 w 303"/>
                <a:gd name="T109" fmla="*/ 165 h 3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3" h="302">
                  <a:moveTo>
                    <a:pt x="0" y="151"/>
                  </a:moveTo>
                  <a:lnTo>
                    <a:pt x="0" y="165"/>
                  </a:lnTo>
                  <a:lnTo>
                    <a:pt x="2" y="174"/>
                  </a:lnTo>
                  <a:lnTo>
                    <a:pt x="3" y="180"/>
                  </a:lnTo>
                  <a:lnTo>
                    <a:pt x="4" y="189"/>
                  </a:lnTo>
                  <a:lnTo>
                    <a:pt x="7" y="195"/>
                  </a:lnTo>
                  <a:lnTo>
                    <a:pt x="8" y="202"/>
                  </a:lnTo>
                  <a:lnTo>
                    <a:pt x="12" y="209"/>
                  </a:lnTo>
                  <a:lnTo>
                    <a:pt x="16" y="216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39" y="251"/>
                  </a:lnTo>
                  <a:lnTo>
                    <a:pt x="43" y="256"/>
                  </a:lnTo>
                  <a:lnTo>
                    <a:pt x="54" y="268"/>
                  </a:lnTo>
                  <a:lnTo>
                    <a:pt x="67" y="276"/>
                  </a:lnTo>
                  <a:lnTo>
                    <a:pt x="72" y="279"/>
                  </a:lnTo>
                  <a:lnTo>
                    <a:pt x="78" y="283"/>
                  </a:lnTo>
                  <a:lnTo>
                    <a:pt x="85" y="286"/>
                  </a:lnTo>
                  <a:lnTo>
                    <a:pt x="91" y="290"/>
                  </a:lnTo>
                  <a:lnTo>
                    <a:pt x="99" y="293"/>
                  </a:lnTo>
                  <a:lnTo>
                    <a:pt x="105" y="295"/>
                  </a:lnTo>
                  <a:lnTo>
                    <a:pt x="112" y="297"/>
                  </a:lnTo>
                  <a:lnTo>
                    <a:pt x="120" y="299"/>
                  </a:lnTo>
                  <a:lnTo>
                    <a:pt x="127" y="300"/>
                  </a:lnTo>
                  <a:lnTo>
                    <a:pt x="135" y="301"/>
                  </a:lnTo>
                  <a:lnTo>
                    <a:pt x="142" y="301"/>
                  </a:lnTo>
                  <a:lnTo>
                    <a:pt x="150" y="302"/>
                  </a:lnTo>
                  <a:lnTo>
                    <a:pt x="152" y="302"/>
                  </a:lnTo>
                  <a:lnTo>
                    <a:pt x="159" y="301"/>
                  </a:lnTo>
                  <a:lnTo>
                    <a:pt x="165" y="301"/>
                  </a:lnTo>
                  <a:lnTo>
                    <a:pt x="174" y="300"/>
                  </a:lnTo>
                  <a:lnTo>
                    <a:pt x="180" y="299"/>
                  </a:lnTo>
                  <a:lnTo>
                    <a:pt x="189" y="297"/>
                  </a:lnTo>
                  <a:lnTo>
                    <a:pt x="196" y="295"/>
                  </a:lnTo>
                  <a:lnTo>
                    <a:pt x="202" y="293"/>
                  </a:lnTo>
                  <a:lnTo>
                    <a:pt x="210" y="290"/>
                  </a:lnTo>
                  <a:lnTo>
                    <a:pt x="216" y="286"/>
                  </a:lnTo>
                  <a:lnTo>
                    <a:pt x="223" y="283"/>
                  </a:lnTo>
                  <a:lnTo>
                    <a:pt x="235" y="276"/>
                  </a:lnTo>
                  <a:lnTo>
                    <a:pt x="247" y="268"/>
                  </a:lnTo>
                  <a:lnTo>
                    <a:pt x="269" y="246"/>
                  </a:lnTo>
                  <a:lnTo>
                    <a:pt x="276" y="235"/>
                  </a:lnTo>
                  <a:lnTo>
                    <a:pt x="284" y="222"/>
                  </a:lnTo>
                  <a:lnTo>
                    <a:pt x="286" y="216"/>
                  </a:lnTo>
                  <a:lnTo>
                    <a:pt x="290" y="209"/>
                  </a:lnTo>
                  <a:lnTo>
                    <a:pt x="294" y="202"/>
                  </a:lnTo>
                  <a:lnTo>
                    <a:pt x="295" y="195"/>
                  </a:lnTo>
                  <a:lnTo>
                    <a:pt x="298" y="189"/>
                  </a:lnTo>
                  <a:lnTo>
                    <a:pt x="299" y="180"/>
                  </a:lnTo>
                  <a:lnTo>
                    <a:pt x="300" y="174"/>
                  </a:lnTo>
                  <a:lnTo>
                    <a:pt x="302" y="166"/>
                  </a:lnTo>
                  <a:lnTo>
                    <a:pt x="302" y="158"/>
                  </a:lnTo>
                  <a:lnTo>
                    <a:pt x="303" y="152"/>
                  </a:lnTo>
                  <a:lnTo>
                    <a:pt x="303" y="149"/>
                  </a:lnTo>
                  <a:lnTo>
                    <a:pt x="302" y="143"/>
                  </a:lnTo>
                  <a:lnTo>
                    <a:pt x="302" y="135"/>
                  </a:lnTo>
                  <a:lnTo>
                    <a:pt x="300" y="126"/>
                  </a:lnTo>
                  <a:lnTo>
                    <a:pt x="299" y="120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94" y="98"/>
                  </a:lnTo>
                  <a:lnTo>
                    <a:pt x="290" y="91"/>
                  </a:lnTo>
                  <a:lnTo>
                    <a:pt x="286" y="84"/>
                  </a:lnTo>
                  <a:lnTo>
                    <a:pt x="284" y="78"/>
                  </a:lnTo>
                  <a:lnTo>
                    <a:pt x="280" y="71"/>
                  </a:lnTo>
                  <a:lnTo>
                    <a:pt x="276" y="66"/>
                  </a:lnTo>
                  <a:lnTo>
                    <a:pt x="269" y="54"/>
                  </a:lnTo>
                  <a:lnTo>
                    <a:pt x="257" y="42"/>
                  </a:lnTo>
                  <a:lnTo>
                    <a:pt x="252" y="38"/>
                  </a:lnTo>
                  <a:lnTo>
                    <a:pt x="247" y="33"/>
                  </a:lnTo>
                  <a:lnTo>
                    <a:pt x="235" y="26"/>
                  </a:lnTo>
                  <a:lnTo>
                    <a:pt x="223" y="18"/>
                  </a:lnTo>
                  <a:lnTo>
                    <a:pt x="216" y="15"/>
                  </a:lnTo>
                  <a:lnTo>
                    <a:pt x="210" y="12"/>
                  </a:lnTo>
                  <a:lnTo>
                    <a:pt x="202" y="8"/>
                  </a:lnTo>
                  <a:lnTo>
                    <a:pt x="196" y="6"/>
                  </a:lnTo>
                  <a:lnTo>
                    <a:pt x="189" y="4"/>
                  </a:lnTo>
                  <a:lnTo>
                    <a:pt x="180" y="3"/>
                  </a:lnTo>
                  <a:lnTo>
                    <a:pt x="174" y="1"/>
                  </a:lnTo>
                  <a:lnTo>
                    <a:pt x="166" y="0"/>
                  </a:lnTo>
                  <a:lnTo>
                    <a:pt x="136" y="0"/>
                  </a:lnTo>
                  <a:lnTo>
                    <a:pt x="127" y="1"/>
                  </a:lnTo>
                  <a:lnTo>
                    <a:pt x="120" y="3"/>
                  </a:lnTo>
                  <a:lnTo>
                    <a:pt x="112" y="4"/>
                  </a:lnTo>
                  <a:lnTo>
                    <a:pt x="105" y="6"/>
                  </a:lnTo>
                  <a:lnTo>
                    <a:pt x="99" y="8"/>
                  </a:lnTo>
                  <a:lnTo>
                    <a:pt x="91" y="12"/>
                  </a:lnTo>
                  <a:lnTo>
                    <a:pt x="85" y="15"/>
                  </a:lnTo>
                  <a:lnTo>
                    <a:pt x="78" y="18"/>
                  </a:lnTo>
                  <a:lnTo>
                    <a:pt x="72" y="22"/>
                  </a:lnTo>
                  <a:lnTo>
                    <a:pt x="67" y="26"/>
                  </a:lnTo>
                  <a:lnTo>
                    <a:pt x="54" y="33"/>
                  </a:lnTo>
                  <a:lnTo>
                    <a:pt x="44" y="43"/>
                  </a:lnTo>
                  <a:lnTo>
                    <a:pt x="34" y="54"/>
                  </a:lnTo>
                  <a:lnTo>
                    <a:pt x="26" y="66"/>
                  </a:lnTo>
                  <a:lnTo>
                    <a:pt x="22" y="71"/>
                  </a:lnTo>
                  <a:lnTo>
                    <a:pt x="18" y="78"/>
                  </a:lnTo>
                  <a:lnTo>
                    <a:pt x="16" y="84"/>
                  </a:lnTo>
                  <a:lnTo>
                    <a:pt x="12" y="91"/>
                  </a:lnTo>
                  <a:lnTo>
                    <a:pt x="8" y="98"/>
                  </a:lnTo>
                  <a:lnTo>
                    <a:pt x="7" y="105"/>
                  </a:lnTo>
                  <a:lnTo>
                    <a:pt x="4" y="111"/>
                  </a:lnTo>
                  <a:lnTo>
                    <a:pt x="3" y="120"/>
                  </a:lnTo>
                  <a:lnTo>
                    <a:pt x="2" y="126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16" y="151"/>
                  </a:lnTo>
                  <a:lnTo>
                    <a:pt x="16" y="137"/>
                  </a:lnTo>
                  <a:lnTo>
                    <a:pt x="17" y="129"/>
                  </a:lnTo>
                  <a:lnTo>
                    <a:pt x="18" y="123"/>
                  </a:lnTo>
                  <a:lnTo>
                    <a:pt x="20" y="116"/>
                  </a:lnTo>
                  <a:lnTo>
                    <a:pt x="22" y="110"/>
                  </a:lnTo>
                  <a:lnTo>
                    <a:pt x="23" y="103"/>
                  </a:lnTo>
                  <a:lnTo>
                    <a:pt x="25" y="98"/>
                  </a:lnTo>
                  <a:lnTo>
                    <a:pt x="29" y="92"/>
                  </a:lnTo>
                  <a:lnTo>
                    <a:pt x="31" y="86"/>
                  </a:lnTo>
                  <a:lnTo>
                    <a:pt x="35" y="79"/>
                  </a:lnTo>
                  <a:lnTo>
                    <a:pt x="39" y="74"/>
                  </a:lnTo>
                  <a:lnTo>
                    <a:pt x="43" y="68"/>
                  </a:lnTo>
                  <a:lnTo>
                    <a:pt x="46" y="64"/>
                  </a:lnTo>
                  <a:lnTo>
                    <a:pt x="52" y="59"/>
                  </a:lnTo>
                  <a:lnTo>
                    <a:pt x="54" y="54"/>
                  </a:lnTo>
                  <a:lnTo>
                    <a:pt x="59" y="51"/>
                  </a:lnTo>
                  <a:lnTo>
                    <a:pt x="64" y="46"/>
                  </a:lnTo>
                  <a:lnTo>
                    <a:pt x="68" y="42"/>
                  </a:lnTo>
                  <a:lnTo>
                    <a:pt x="75" y="38"/>
                  </a:lnTo>
                  <a:lnTo>
                    <a:pt x="80" y="34"/>
                  </a:lnTo>
                  <a:lnTo>
                    <a:pt x="86" y="31"/>
                  </a:lnTo>
                  <a:lnTo>
                    <a:pt x="92" y="28"/>
                  </a:lnTo>
                  <a:lnTo>
                    <a:pt x="99" y="24"/>
                  </a:lnTo>
                  <a:lnTo>
                    <a:pt x="104" y="23"/>
                  </a:lnTo>
                  <a:lnTo>
                    <a:pt x="110" y="22"/>
                  </a:lnTo>
                  <a:lnTo>
                    <a:pt x="117" y="19"/>
                  </a:lnTo>
                  <a:lnTo>
                    <a:pt x="123" y="18"/>
                  </a:lnTo>
                  <a:lnTo>
                    <a:pt x="129" y="17"/>
                  </a:lnTo>
                  <a:lnTo>
                    <a:pt x="136" y="15"/>
                  </a:lnTo>
                  <a:lnTo>
                    <a:pt x="151" y="15"/>
                  </a:lnTo>
                  <a:lnTo>
                    <a:pt x="164" y="15"/>
                  </a:lnTo>
                  <a:lnTo>
                    <a:pt x="172" y="17"/>
                  </a:lnTo>
                  <a:lnTo>
                    <a:pt x="178" y="18"/>
                  </a:lnTo>
                  <a:lnTo>
                    <a:pt x="184" y="19"/>
                  </a:lnTo>
                  <a:lnTo>
                    <a:pt x="191" y="22"/>
                  </a:lnTo>
                  <a:lnTo>
                    <a:pt x="197" y="23"/>
                  </a:lnTo>
                  <a:lnTo>
                    <a:pt x="202" y="24"/>
                  </a:lnTo>
                  <a:lnTo>
                    <a:pt x="209" y="28"/>
                  </a:lnTo>
                  <a:lnTo>
                    <a:pt x="215" y="31"/>
                  </a:lnTo>
                  <a:lnTo>
                    <a:pt x="228" y="38"/>
                  </a:lnTo>
                  <a:lnTo>
                    <a:pt x="237" y="46"/>
                  </a:lnTo>
                  <a:lnTo>
                    <a:pt x="242" y="51"/>
                  </a:lnTo>
                  <a:lnTo>
                    <a:pt x="247" y="55"/>
                  </a:lnTo>
                  <a:lnTo>
                    <a:pt x="256" y="64"/>
                  </a:lnTo>
                  <a:lnTo>
                    <a:pt x="260" y="68"/>
                  </a:lnTo>
                  <a:lnTo>
                    <a:pt x="263" y="74"/>
                  </a:lnTo>
                  <a:lnTo>
                    <a:pt x="267" y="79"/>
                  </a:lnTo>
                  <a:lnTo>
                    <a:pt x="271" y="86"/>
                  </a:lnTo>
                  <a:lnTo>
                    <a:pt x="274" y="92"/>
                  </a:lnTo>
                  <a:lnTo>
                    <a:pt x="277" y="98"/>
                  </a:lnTo>
                  <a:lnTo>
                    <a:pt x="279" y="103"/>
                  </a:lnTo>
                  <a:lnTo>
                    <a:pt x="280" y="110"/>
                  </a:lnTo>
                  <a:lnTo>
                    <a:pt x="283" y="116"/>
                  </a:lnTo>
                  <a:lnTo>
                    <a:pt x="284" y="123"/>
                  </a:lnTo>
                  <a:lnTo>
                    <a:pt x="285" y="129"/>
                  </a:lnTo>
                  <a:lnTo>
                    <a:pt x="286" y="135"/>
                  </a:lnTo>
                  <a:lnTo>
                    <a:pt x="286" y="143"/>
                  </a:lnTo>
                  <a:lnTo>
                    <a:pt x="288" y="152"/>
                  </a:lnTo>
                  <a:lnTo>
                    <a:pt x="288" y="149"/>
                  </a:lnTo>
                  <a:lnTo>
                    <a:pt x="286" y="156"/>
                  </a:lnTo>
                  <a:lnTo>
                    <a:pt x="286" y="163"/>
                  </a:lnTo>
                  <a:lnTo>
                    <a:pt x="285" y="171"/>
                  </a:lnTo>
                  <a:lnTo>
                    <a:pt x="284" y="177"/>
                  </a:lnTo>
                  <a:lnTo>
                    <a:pt x="283" y="184"/>
                  </a:lnTo>
                  <a:lnTo>
                    <a:pt x="280" y="190"/>
                  </a:lnTo>
                  <a:lnTo>
                    <a:pt x="279" y="196"/>
                  </a:lnTo>
                  <a:lnTo>
                    <a:pt x="277" y="202"/>
                  </a:lnTo>
                  <a:lnTo>
                    <a:pt x="274" y="208"/>
                  </a:lnTo>
                  <a:lnTo>
                    <a:pt x="271" y="214"/>
                  </a:lnTo>
                  <a:lnTo>
                    <a:pt x="263" y="227"/>
                  </a:lnTo>
                  <a:lnTo>
                    <a:pt x="256" y="236"/>
                  </a:lnTo>
                  <a:lnTo>
                    <a:pt x="237" y="255"/>
                  </a:lnTo>
                  <a:lnTo>
                    <a:pt x="228" y="263"/>
                  </a:lnTo>
                  <a:lnTo>
                    <a:pt x="215" y="270"/>
                  </a:lnTo>
                  <a:lnTo>
                    <a:pt x="209" y="273"/>
                  </a:lnTo>
                  <a:lnTo>
                    <a:pt x="202" y="277"/>
                  </a:lnTo>
                  <a:lnTo>
                    <a:pt x="197" y="278"/>
                  </a:lnTo>
                  <a:lnTo>
                    <a:pt x="191" y="279"/>
                  </a:lnTo>
                  <a:lnTo>
                    <a:pt x="184" y="282"/>
                  </a:lnTo>
                  <a:lnTo>
                    <a:pt x="178" y="283"/>
                  </a:lnTo>
                  <a:lnTo>
                    <a:pt x="172" y="285"/>
                  </a:lnTo>
                  <a:lnTo>
                    <a:pt x="165" y="286"/>
                  </a:lnTo>
                  <a:lnTo>
                    <a:pt x="156" y="286"/>
                  </a:lnTo>
                  <a:lnTo>
                    <a:pt x="150" y="287"/>
                  </a:lnTo>
                  <a:lnTo>
                    <a:pt x="152" y="287"/>
                  </a:lnTo>
                  <a:lnTo>
                    <a:pt x="145" y="286"/>
                  </a:lnTo>
                  <a:lnTo>
                    <a:pt x="137" y="286"/>
                  </a:lnTo>
                  <a:lnTo>
                    <a:pt x="129" y="285"/>
                  </a:lnTo>
                  <a:lnTo>
                    <a:pt x="123" y="283"/>
                  </a:lnTo>
                  <a:lnTo>
                    <a:pt x="117" y="282"/>
                  </a:lnTo>
                  <a:lnTo>
                    <a:pt x="110" y="279"/>
                  </a:lnTo>
                  <a:lnTo>
                    <a:pt x="104" y="278"/>
                  </a:lnTo>
                  <a:lnTo>
                    <a:pt x="99" y="277"/>
                  </a:lnTo>
                  <a:lnTo>
                    <a:pt x="92" y="273"/>
                  </a:lnTo>
                  <a:lnTo>
                    <a:pt x="86" y="270"/>
                  </a:lnTo>
                  <a:lnTo>
                    <a:pt x="80" y="267"/>
                  </a:lnTo>
                  <a:lnTo>
                    <a:pt x="75" y="263"/>
                  </a:lnTo>
                  <a:lnTo>
                    <a:pt x="68" y="259"/>
                  </a:lnTo>
                  <a:lnTo>
                    <a:pt x="64" y="255"/>
                  </a:lnTo>
                  <a:lnTo>
                    <a:pt x="55" y="246"/>
                  </a:lnTo>
                  <a:lnTo>
                    <a:pt x="52" y="241"/>
                  </a:lnTo>
                  <a:lnTo>
                    <a:pt x="46" y="236"/>
                  </a:lnTo>
                  <a:lnTo>
                    <a:pt x="39" y="227"/>
                  </a:lnTo>
                  <a:lnTo>
                    <a:pt x="31" y="214"/>
                  </a:lnTo>
                  <a:lnTo>
                    <a:pt x="29" y="208"/>
                  </a:lnTo>
                  <a:lnTo>
                    <a:pt x="25" y="202"/>
                  </a:lnTo>
                  <a:lnTo>
                    <a:pt x="23" y="196"/>
                  </a:lnTo>
                  <a:lnTo>
                    <a:pt x="22" y="190"/>
                  </a:lnTo>
                  <a:lnTo>
                    <a:pt x="20" y="184"/>
                  </a:lnTo>
                  <a:lnTo>
                    <a:pt x="18" y="177"/>
                  </a:lnTo>
                  <a:lnTo>
                    <a:pt x="17" y="171"/>
                  </a:lnTo>
                  <a:lnTo>
                    <a:pt x="16" y="165"/>
                  </a:lnTo>
                  <a:lnTo>
                    <a:pt x="16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3" name="Freeform 14">
              <a:extLst>
                <a:ext uri="{FF2B5EF4-FFF2-40B4-BE49-F238E27FC236}">
                  <a16:creationId xmlns:a16="http://schemas.microsoft.com/office/drawing/2014/main" id="{E8005759-F285-44B2-B110-2976B30AD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272"/>
              <a:ext cx="334" cy="26"/>
            </a:xfrm>
            <a:custGeom>
              <a:avLst/>
              <a:gdLst>
                <a:gd name="T0" fmla="*/ 12 w 334"/>
                <a:gd name="T1" fmla="*/ 0 h 26"/>
                <a:gd name="T2" fmla="*/ 9 w 334"/>
                <a:gd name="T3" fmla="*/ 0 h 26"/>
                <a:gd name="T4" fmla="*/ 6 w 334"/>
                <a:gd name="T5" fmla="*/ 1 h 26"/>
                <a:gd name="T6" fmla="*/ 1 w 334"/>
                <a:gd name="T7" fmla="*/ 7 h 26"/>
                <a:gd name="T8" fmla="*/ 0 w 334"/>
                <a:gd name="T9" fmla="*/ 9 h 26"/>
                <a:gd name="T10" fmla="*/ 0 w 334"/>
                <a:gd name="T11" fmla="*/ 17 h 26"/>
                <a:gd name="T12" fmla="*/ 1 w 334"/>
                <a:gd name="T13" fmla="*/ 19 h 26"/>
                <a:gd name="T14" fmla="*/ 6 w 334"/>
                <a:gd name="T15" fmla="*/ 24 h 26"/>
                <a:gd name="T16" fmla="*/ 9 w 334"/>
                <a:gd name="T17" fmla="*/ 26 h 26"/>
                <a:gd name="T18" fmla="*/ 325 w 334"/>
                <a:gd name="T19" fmla="*/ 26 h 26"/>
                <a:gd name="T20" fmla="*/ 328 w 334"/>
                <a:gd name="T21" fmla="*/ 24 h 26"/>
                <a:gd name="T22" fmla="*/ 333 w 334"/>
                <a:gd name="T23" fmla="*/ 19 h 26"/>
                <a:gd name="T24" fmla="*/ 334 w 334"/>
                <a:gd name="T25" fmla="*/ 17 h 26"/>
                <a:gd name="T26" fmla="*/ 334 w 334"/>
                <a:gd name="T27" fmla="*/ 9 h 26"/>
                <a:gd name="T28" fmla="*/ 333 w 334"/>
                <a:gd name="T29" fmla="*/ 7 h 26"/>
                <a:gd name="T30" fmla="*/ 328 w 334"/>
                <a:gd name="T31" fmla="*/ 1 h 26"/>
                <a:gd name="T32" fmla="*/ 325 w 334"/>
                <a:gd name="T33" fmla="*/ 0 h 26"/>
                <a:gd name="T34" fmla="*/ 321 w 334"/>
                <a:gd name="T35" fmla="*/ 0 h 26"/>
                <a:gd name="T36" fmla="*/ 12 w 334"/>
                <a:gd name="T37" fmla="*/ 0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34" h="26">
                  <a:moveTo>
                    <a:pt x="12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6" y="24"/>
                  </a:lnTo>
                  <a:lnTo>
                    <a:pt x="9" y="26"/>
                  </a:lnTo>
                  <a:lnTo>
                    <a:pt x="325" y="26"/>
                  </a:lnTo>
                  <a:lnTo>
                    <a:pt x="328" y="24"/>
                  </a:lnTo>
                  <a:lnTo>
                    <a:pt x="333" y="19"/>
                  </a:lnTo>
                  <a:lnTo>
                    <a:pt x="334" y="17"/>
                  </a:lnTo>
                  <a:lnTo>
                    <a:pt x="334" y="9"/>
                  </a:lnTo>
                  <a:lnTo>
                    <a:pt x="333" y="7"/>
                  </a:lnTo>
                  <a:lnTo>
                    <a:pt x="328" y="1"/>
                  </a:lnTo>
                  <a:lnTo>
                    <a:pt x="325" y="0"/>
                  </a:lnTo>
                  <a:lnTo>
                    <a:pt x="32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4" name="Rectangle 15">
              <a:extLst>
                <a:ext uri="{FF2B5EF4-FFF2-40B4-BE49-F238E27FC236}">
                  <a16:creationId xmlns:a16="http://schemas.microsoft.com/office/drawing/2014/main" id="{067BD8F3-50BD-41F1-9598-4E579822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0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A/0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65" name="Rectangle 16">
              <a:extLst>
                <a:ext uri="{FF2B5EF4-FFF2-40B4-BE49-F238E27FC236}">
                  <a16:creationId xmlns:a16="http://schemas.microsoft.com/office/drawing/2014/main" id="{ACE8ED14-5A86-4F77-A792-2DF68637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20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Swiss 721 SWA" charset="0"/>
                </a:rPr>
                <a:t>B/0</a:t>
              </a:r>
              <a:endParaRPr lang="en-US" altLang="zh-CN" sz="3200" b="1" dirty="0">
                <a:solidFill>
                  <a:srgbClr val="00FF00"/>
                </a:solidFill>
              </a:endParaRPr>
            </a:p>
          </p:txBody>
        </p:sp>
        <p:sp>
          <p:nvSpPr>
            <p:cNvPr id="40066" name="Freeform 17">
              <a:extLst>
                <a:ext uri="{FF2B5EF4-FFF2-40B4-BE49-F238E27FC236}">
                  <a16:creationId xmlns:a16="http://schemas.microsoft.com/office/drawing/2014/main" id="{4BE6AE26-6AB1-4A20-B00D-33BFB5E8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1145"/>
              <a:ext cx="302" cy="302"/>
            </a:xfrm>
            <a:custGeom>
              <a:avLst/>
              <a:gdLst>
                <a:gd name="T0" fmla="*/ 2 w 302"/>
                <a:gd name="T1" fmla="*/ 179 h 302"/>
                <a:gd name="T2" fmla="*/ 11 w 302"/>
                <a:gd name="T3" fmla="*/ 209 h 302"/>
                <a:gd name="T4" fmla="*/ 33 w 302"/>
                <a:gd name="T5" fmla="*/ 246 h 302"/>
                <a:gd name="T6" fmla="*/ 66 w 302"/>
                <a:gd name="T7" fmla="*/ 275 h 302"/>
                <a:gd name="T8" fmla="*/ 90 w 302"/>
                <a:gd name="T9" fmla="*/ 289 h 302"/>
                <a:gd name="T10" fmla="*/ 120 w 302"/>
                <a:gd name="T11" fmla="*/ 298 h 302"/>
                <a:gd name="T12" fmla="*/ 149 w 302"/>
                <a:gd name="T13" fmla="*/ 302 h 302"/>
                <a:gd name="T14" fmla="*/ 173 w 302"/>
                <a:gd name="T15" fmla="*/ 299 h 302"/>
                <a:gd name="T16" fmla="*/ 201 w 302"/>
                <a:gd name="T17" fmla="*/ 293 h 302"/>
                <a:gd name="T18" fmla="*/ 234 w 302"/>
                <a:gd name="T19" fmla="*/ 275 h 302"/>
                <a:gd name="T20" fmla="*/ 283 w 302"/>
                <a:gd name="T21" fmla="*/ 222 h 302"/>
                <a:gd name="T22" fmla="*/ 294 w 302"/>
                <a:gd name="T23" fmla="*/ 195 h 302"/>
                <a:gd name="T24" fmla="*/ 301 w 302"/>
                <a:gd name="T25" fmla="*/ 165 h 302"/>
                <a:gd name="T26" fmla="*/ 301 w 302"/>
                <a:gd name="T27" fmla="*/ 143 h 302"/>
                <a:gd name="T28" fmla="*/ 297 w 302"/>
                <a:gd name="T29" fmla="*/ 111 h 302"/>
                <a:gd name="T30" fmla="*/ 286 w 302"/>
                <a:gd name="T31" fmla="*/ 84 h 302"/>
                <a:gd name="T32" fmla="*/ 268 w 302"/>
                <a:gd name="T33" fmla="*/ 53 h 302"/>
                <a:gd name="T34" fmla="*/ 234 w 302"/>
                <a:gd name="T35" fmla="*/ 25 h 302"/>
                <a:gd name="T36" fmla="*/ 201 w 302"/>
                <a:gd name="T37" fmla="*/ 7 h 302"/>
                <a:gd name="T38" fmla="*/ 173 w 302"/>
                <a:gd name="T39" fmla="*/ 1 h 302"/>
                <a:gd name="T40" fmla="*/ 120 w 302"/>
                <a:gd name="T41" fmla="*/ 2 h 302"/>
                <a:gd name="T42" fmla="*/ 90 w 302"/>
                <a:gd name="T43" fmla="*/ 11 h 302"/>
                <a:gd name="T44" fmla="*/ 66 w 302"/>
                <a:gd name="T45" fmla="*/ 25 h 302"/>
                <a:gd name="T46" fmla="*/ 25 w 302"/>
                <a:gd name="T47" fmla="*/ 66 h 302"/>
                <a:gd name="T48" fmla="*/ 11 w 302"/>
                <a:gd name="T49" fmla="*/ 90 h 302"/>
                <a:gd name="T50" fmla="*/ 2 w 302"/>
                <a:gd name="T51" fmla="*/ 120 h 302"/>
                <a:gd name="T52" fmla="*/ 15 w 302"/>
                <a:gd name="T53" fmla="*/ 150 h 302"/>
                <a:gd name="T54" fmla="*/ 19 w 302"/>
                <a:gd name="T55" fmla="*/ 116 h 302"/>
                <a:gd name="T56" fmla="*/ 28 w 302"/>
                <a:gd name="T57" fmla="*/ 91 h 302"/>
                <a:gd name="T58" fmla="*/ 42 w 302"/>
                <a:gd name="T59" fmla="*/ 67 h 302"/>
                <a:gd name="T60" fmla="*/ 58 w 302"/>
                <a:gd name="T61" fmla="*/ 51 h 302"/>
                <a:gd name="T62" fmla="*/ 79 w 302"/>
                <a:gd name="T63" fmla="*/ 34 h 302"/>
                <a:gd name="T64" fmla="*/ 103 w 302"/>
                <a:gd name="T65" fmla="*/ 23 h 302"/>
                <a:gd name="T66" fmla="*/ 129 w 302"/>
                <a:gd name="T67" fmla="*/ 16 h 302"/>
                <a:gd name="T68" fmla="*/ 171 w 302"/>
                <a:gd name="T69" fmla="*/ 16 h 302"/>
                <a:gd name="T70" fmla="*/ 196 w 302"/>
                <a:gd name="T71" fmla="*/ 23 h 302"/>
                <a:gd name="T72" fmla="*/ 227 w 302"/>
                <a:gd name="T73" fmla="*/ 38 h 302"/>
                <a:gd name="T74" fmla="*/ 255 w 302"/>
                <a:gd name="T75" fmla="*/ 63 h 302"/>
                <a:gd name="T76" fmla="*/ 270 w 302"/>
                <a:gd name="T77" fmla="*/ 85 h 302"/>
                <a:gd name="T78" fmla="*/ 279 w 302"/>
                <a:gd name="T79" fmla="*/ 109 h 302"/>
                <a:gd name="T80" fmla="*/ 286 w 302"/>
                <a:gd name="T81" fmla="*/ 135 h 302"/>
                <a:gd name="T82" fmla="*/ 286 w 302"/>
                <a:gd name="T83" fmla="*/ 155 h 302"/>
                <a:gd name="T84" fmla="*/ 282 w 302"/>
                <a:gd name="T85" fmla="*/ 183 h 302"/>
                <a:gd name="T86" fmla="*/ 273 w 302"/>
                <a:gd name="T87" fmla="*/ 208 h 302"/>
                <a:gd name="T88" fmla="*/ 236 w 302"/>
                <a:gd name="T89" fmla="*/ 255 h 302"/>
                <a:gd name="T90" fmla="*/ 201 w 302"/>
                <a:gd name="T91" fmla="*/ 276 h 302"/>
                <a:gd name="T92" fmla="*/ 177 w 302"/>
                <a:gd name="T93" fmla="*/ 283 h 302"/>
                <a:gd name="T94" fmla="*/ 149 w 302"/>
                <a:gd name="T95" fmla="*/ 287 h 302"/>
                <a:gd name="T96" fmla="*/ 129 w 302"/>
                <a:gd name="T97" fmla="*/ 284 h 302"/>
                <a:gd name="T98" fmla="*/ 103 w 302"/>
                <a:gd name="T99" fmla="*/ 278 h 302"/>
                <a:gd name="T100" fmla="*/ 79 w 302"/>
                <a:gd name="T101" fmla="*/ 266 h 302"/>
                <a:gd name="T102" fmla="*/ 55 w 302"/>
                <a:gd name="T103" fmla="*/ 246 h 302"/>
                <a:gd name="T104" fmla="*/ 30 w 302"/>
                <a:gd name="T105" fmla="*/ 214 h 302"/>
                <a:gd name="T106" fmla="*/ 21 w 302"/>
                <a:gd name="T107" fmla="*/ 190 h 302"/>
                <a:gd name="T108" fmla="*/ 15 w 302"/>
                <a:gd name="T109" fmla="*/ 164 h 3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302">
                  <a:moveTo>
                    <a:pt x="0" y="150"/>
                  </a:moveTo>
                  <a:lnTo>
                    <a:pt x="0" y="164"/>
                  </a:lnTo>
                  <a:lnTo>
                    <a:pt x="1" y="173"/>
                  </a:lnTo>
                  <a:lnTo>
                    <a:pt x="2" y="179"/>
                  </a:lnTo>
                  <a:lnTo>
                    <a:pt x="3" y="188"/>
                  </a:lnTo>
                  <a:lnTo>
                    <a:pt x="6" y="195"/>
                  </a:lnTo>
                  <a:lnTo>
                    <a:pt x="7" y="201"/>
                  </a:lnTo>
                  <a:lnTo>
                    <a:pt x="11" y="209"/>
                  </a:lnTo>
                  <a:lnTo>
                    <a:pt x="15" y="215"/>
                  </a:lnTo>
                  <a:lnTo>
                    <a:pt x="18" y="222"/>
                  </a:lnTo>
                  <a:lnTo>
                    <a:pt x="25" y="234"/>
                  </a:lnTo>
                  <a:lnTo>
                    <a:pt x="33" y="246"/>
                  </a:lnTo>
                  <a:lnTo>
                    <a:pt x="38" y="251"/>
                  </a:lnTo>
                  <a:lnTo>
                    <a:pt x="42" y="256"/>
                  </a:lnTo>
                  <a:lnTo>
                    <a:pt x="53" y="268"/>
                  </a:lnTo>
                  <a:lnTo>
                    <a:pt x="66" y="275"/>
                  </a:lnTo>
                  <a:lnTo>
                    <a:pt x="71" y="279"/>
                  </a:lnTo>
                  <a:lnTo>
                    <a:pt x="77" y="283"/>
                  </a:lnTo>
                  <a:lnTo>
                    <a:pt x="84" y="285"/>
                  </a:lnTo>
                  <a:lnTo>
                    <a:pt x="90" y="289"/>
                  </a:lnTo>
                  <a:lnTo>
                    <a:pt x="98" y="293"/>
                  </a:lnTo>
                  <a:lnTo>
                    <a:pt x="104" y="294"/>
                  </a:lnTo>
                  <a:lnTo>
                    <a:pt x="111" y="297"/>
                  </a:lnTo>
                  <a:lnTo>
                    <a:pt x="120" y="298"/>
                  </a:lnTo>
                  <a:lnTo>
                    <a:pt x="126" y="299"/>
                  </a:lnTo>
                  <a:lnTo>
                    <a:pt x="134" y="301"/>
                  </a:lnTo>
                  <a:lnTo>
                    <a:pt x="141" y="301"/>
                  </a:lnTo>
                  <a:lnTo>
                    <a:pt x="149" y="302"/>
                  </a:lnTo>
                  <a:lnTo>
                    <a:pt x="152" y="302"/>
                  </a:lnTo>
                  <a:lnTo>
                    <a:pt x="158" y="301"/>
                  </a:lnTo>
                  <a:lnTo>
                    <a:pt x="164" y="301"/>
                  </a:lnTo>
                  <a:lnTo>
                    <a:pt x="173" y="299"/>
                  </a:lnTo>
                  <a:lnTo>
                    <a:pt x="180" y="298"/>
                  </a:lnTo>
                  <a:lnTo>
                    <a:pt x="189" y="297"/>
                  </a:lnTo>
                  <a:lnTo>
                    <a:pt x="195" y="294"/>
                  </a:lnTo>
                  <a:lnTo>
                    <a:pt x="201" y="293"/>
                  </a:lnTo>
                  <a:lnTo>
                    <a:pt x="209" y="289"/>
                  </a:lnTo>
                  <a:lnTo>
                    <a:pt x="215" y="285"/>
                  </a:lnTo>
                  <a:lnTo>
                    <a:pt x="222" y="283"/>
                  </a:lnTo>
                  <a:lnTo>
                    <a:pt x="234" y="275"/>
                  </a:lnTo>
                  <a:lnTo>
                    <a:pt x="246" y="268"/>
                  </a:lnTo>
                  <a:lnTo>
                    <a:pt x="268" y="246"/>
                  </a:lnTo>
                  <a:lnTo>
                    <a:pt x="275" y="234"/>
                  </a:lnTo>
                  <a:lnTo>
                    <a:pt x="283" y="222"/>
                  </a:lnTo>
                  <a:lnTo>
                    <a:pt x="286" y="215"/>
                  </a:lnTo>
                  <a:lnTo>
                    <a:pt x="289" y="209"/>
                  </a:lnTo>
                  <a:lnTo>
                    <a:pt x="293" y="201"/>
                  </a:lnTo>
                  <a:lnTo>
                    <a:pt x="294" y="195"/>
                  </a:lnTo>
                  <a:lnTo>
                    <a:pt x="297" y="188"/>
                  </a:lnTo>
                  <a:lnTo>
                    <a:pt x="298" y="179"/>
                  </a:lnTo>
                  <a:lnTo>
                    <a:pt x="300" y="173"/>
                  </a:lnTo>
                  <a:lnTo>
                    <a:pt x="301" y="165"/>
                  </a:lnTo>
                  <a:lnTo>
                    <a:pt x="301" y="158"/>
                  </a:lnTo>
                  <a:lnTo>
                    <a:pt x="302" y="151"/>
                  </a:lnTo>
                  <a:lnTo>
                    <a:pt x="302" y="149"/>
                  </a:lnTo>
                  <a:lnTo>
                    <a:pt x="301" y="143"/>
                  </a:lnTo>
                  <a:lnTo>
                    <a:pt x="301" y="135"/>
                  </a:lnTo>
                  <a:lnTo>
                    <a:pt x="300" y="126"/>
                  </a:lnTo>
                  <a:lnTo>
                    <a:pt x="298" y="120"/>
                  </a:lnTo>
                  <a:lnTo>
                    <a:pt x="297" y="111"/>
                  </a:lnTo>
                  <a:lnTo>
                    <a:pt x="294" y="104"/>
                  </a:lnTo>
                  <a:lnTo>
                    <a:pt x="293" y="98"/>
                  </a:lnTo>
                  <a:lnTo>
                    <a:pt x="289" y="90"/>
                  </a:lnTo>
                  <a:lnTo>
                    <a:pt x="286" y="84"/>
                  </a:lnTo>
                  <a:lnTo>
                    <a:pt x="283" y="77"/>
                  </a:lnTo>
                  <a:lnTo>
                    <a:pt x="279" y="71"/>
                  </a:lnTo>
                  <a:lnTo>
                    <a:pt x="275" y="66"/>
                  </a:lnTo>
                  <a:lnTo>
                    <a:pt x="268" y="53"/>
                  </a:lnTo>
                  <a:lnTo>
                    <a:pt x="256" y="42"/>
                  </a:lnTo>
                  <a:lnTo>
                    <a:pt x="251" y="38"/>
                  </a:lnTo>
                  <a:lnTo>
                    <a:pt x="246" y="33"/>
                  </a:lnTo>
                  <a:lnTo>
                    <a:pt x="234" y="25"/>
                  </a:lnTo>
                  <a:lnTo>
                    <a:pt x="222" y="17"/>
                  </a:lnTo>
                  <a:lnTo>
                    <a:pt x="215" y="15"/>
                  </a:lnTo>
                  <a:lnTo>
                    <a:pt x="209" y="11"/>
                  </a:lnTo>
                  <a:lnTo>
                    <a:pt x="201" y="7"/>
                  </a:lnTo>
                  <a:lnTo>
                    <a:pt x="195" y="6"/>
                  </a:lnTo>
                  <a:lnTo>
                    <a:pt x="189" y="3"/>
                  </a:lnTo>
                  <a:lnTo>
                    <a:pt x="180" y="2"/>
                  </a:lnTo>
                  <a:lnTo>
                    <a:pt x="173" y="1"/>
                  </a:lnTo>
                  <a:lnTo>
                    <a:pt x="166" y="0"/>
                  </a:lnTo>
                  <a:lnTo>
                    <a:pt x="135" y="0"/>
                  </a:lnTo>
                  <a:lnTo>
                    <a:pt x="126" y="1"/>
                  </a:lnTo>
                  <a:lnTo>
                    <a:pt x="120" y="2"/>
                  </a:lnTo>
                  <a:lnTo>
                    <a:pt x="111" y="3"/>
                  </a:lnTo>
                  <a:lnTo>
                    <a:pt x="104" y="6"/>
                  </a:lnTo>
                  <a:lnTo>
                    <a:pt x="98" y="7"/>
                  </a:lnTo>
                  <a:lnTo>
                    <a:pt x="90" y="11"/>
                  </a:lnTo>
                  <a:lnTo>
                    <a:pt x="84" y="15"/>
                  </a:lnTo>
                  <a:lnTo>
                    <a:pt x="77" y="17"/>
                  </a:lnTo>
                  <a:lnTo>
                    <a:pt x="71" y="21"/>
                  </a:lnTo>
                  <a:lnTo>
                    <a:pt x="66" y="25"/>
                  </a:lnTo>
                  <a:lnTo>
                    <a:pt x="53" y="33"/>
                  </a:lnTo>
                  <a:lnTo>
                    <a:pt x="43" y="43"/>
                  </a:lnTo>
                  <a:lnTo>
                    <a:pt x="33" y="53"/>
                  </a:lnTo>
                  <a:lnTo>
                    <a:pt x="25" y="66"/>
                  </a:lnTo>
                  <a:lnTo>
                    <a:pt x="21" y="71"/>
                  </a:lnTo>
                  <a:lnTo>
                    <a:pt x="18" y="77"/>
                  </a:lnTo>
                  <a:lnTo>
                    <a:pt x="15" y="84"/>
                  </a:lnTo>
                  <a:lnTo>
                    <a:pt x="11" y="90"/>
                  </a:lnTo>
                  <a:lnTo>
                    <a:pt x="7" y="98"/>
                  </a:lnTo>
                  <a:lnTo>
                    <a:pt x="6" y="104"/>
                  </a:lnTo>
                  <a:lnTo>
                    <a:pt x="3" y="111"/>
                  </a:lnTo>
                  <a:lnTo>
                    <a:pt x="2" y="120"/>
                  </a:lnTo>
                  <a:lnTo>
                    <a:pt x="1" y="126"/>
                  </a:lnTo>
                  <a:lnTo>
                    <a:pt x="0" y="134"/>
                  </a:lnTo>
                  <a:lnTo>
                    <a:pt x="0" y="150"/>
                  </a:lnTo>
                  <a:lnTo>
                    <a:pt x="15" y="150"/>
                  </a:lnTo>
                  <a:lnTo>
                    <a:pt x="15" y="136"/>
                  </a:lnTo>
                  <a:lnTo>
                    <a:pt x="16" y="128"/>
                  </a:lnTo>
                  <a:lnTo>
                    <a:pt x="18" y="122"/>
                  </a:lnTo>
                  <a:lnTo>
                    <a:pt x="19" y="116"/>
                  </a:lnTo>
                  <a:lnTo>
                    <a:pt x="21" y="109"/>
                  </a:lnTo>
                  <a:lnTo>
                    <a:pt x="23" y="103"/>
                  </a:lnTo>
                  <a:lnTo>
                    <a:pt x="24" y="98"/>
                  </a:lnTo>
                  <a:lnTo>
                    <a:pt x="28" y="91"/>
                  </a:lnTo>
                  <a:lnTo>
                    <a:pt x="30" y="85"/>
                  </a:lnTo>
                  <a:lnTo>
                    <a:pt x="34" y="79"/>
                  </a:lnTo>
                  <a:lnTo>
                    <a:pt x="38" y="74"/>
                  </a:lnTo>
                  <a:lnTo>
                    <a:pt x="42" y="67"/>
                  </a:lnTo>
                  <a:lnTo>
                    <a:pt x="46" y="63"/>
                  </a:lnTo>
                  <a:lnTo>
                    <a:pt x="51" y="58"/>
                  </a:lnTo>
                  <a:lnTo>
                    <a:pt x="53" y="53"/>
                  </a:lnTo>
                  <a:lnTo>
                    <a:pt x="58" y="51"/>
                  </a:lnTo>
                  <a:lnTo>
                    <a:pt x="63" y="46"/>
                  </a:lnTo>
                  <a:lnTo>
                    <a:pt x="67" y="42"/>
                  </a:lnTo>
                  <a:lnTo>
                    <a:pt x="74" y="38"/>
                  </a:lnTo>
                  <a:lnTo>
                    <a:pt x="79" y="34"/>
                  </a:lnTo>
                  <a:lnTo>
                    <a:pt x="85" y="30"/>
                  </a:lnTo>
                  <a:lnTo>
                    <a:pt x="92" y="28"/>
                  </a:lnTo>
                  <a:lnTo>
                    <a:pt x="98" y="24"/>
                  </a:lnTo>
                  <a:lnTo>
                    <a:pt x="103" y="23"/>
                  </a:lnTo>
                  <a:lnTo>
                    <a:pt x="109" y="21"/>
                  </a:lnTo>
                  <a:lnTo>
                    <a:pt x="116" y="19"/>
                  </a:lnTo>
                  <a:lnTo>
                    <a:pt x="122" y="17"/>
                  </a:lnTo>
                  <a:lnTo>
                    <a:pt x="129" y="16"/>
                  </a:lnTo>
                  <a:lnTo>
                    <a:pt x="135" y="15"/>
                  </a:lnTo>
                  <a:lnTo>
                    <a:pt x="150" y="15"/>
                  </a:lnTo>
                  <a:lnTo>
                    <a:pt x="163" y="15"/>
                  </a:lnTo>
                  <a:lnTo>
                    <a:pt x="171" y="16"/>
                  </a:lnTo>
                  <a:lnTo>
                    <a:pt x="177" y="17"/>
                  </a:lnTo>
                  <a:lnTo>
                    <a:pt x="183" y="19"/>
                  </a:lnTo>
                  <a:lnTo>
                    <a:pt x="190" y="21"/>
                  </a:lnTo>
                  <a:lnTo>
                    <a:pt x="196" y="23"/>
                  </a:lnTo>
                  <a:lnTo>
                    <a:pt x="201" y="24"/>
                  </a:lnTo>
                  <a:lnTo>
                    <a:pt x="208" y="28"/>
                  </a:lnTo>
                  <a:lnTo>
                    <a:pt x="214" y="30"/>
                  </a:lnTo>
                  <a:lnTo>
                    <a:pt x="227" y="38"/>
                  </a:lnTo>
                  <a:lnTo>
                    <a:pt x="236" y="46"/>
                  </a:lnTo>
                  <a:lnTo>
                    <a:pt x="241" y="51"/>
                  </a:lnTo>
                  <a:lnTo>
                    <a:pt x="246" y="54"/>
                  </a:lnTo>
                  <a:lnTo>
                    <a:pt x="255" y="63"/>
                  </a:lnTo>
                  <a:lnTo>
                    <a:pt x="259" y="67"/>
                  </a:lnTo>
                  <a:lnTo>
                    <a:pt x="263" y="74"/>
                  </a:lnTo>
                  <a:lnTo>
                    <a:pt x="266" y="79"/>
                  </a:lnTo>
                  <a:lnTo>
                    <a:pt x="270" y="85"/>
                  </a:lnTo>
                  <a:lnTo>
                    <a:pt x="273" y="91"/>
                  </a:lnTo>
                  <a:lnTo>
                    <a:pt x="277" y="98"/>
                  </a:lnTo>
                  <a:lnTo>
                    <a:pt x="278" y="103"/>
                  </a:lnTo>
                  <a:lnTo>
                    <a:pt x="279" y="109"/>
                  </a:lnTo>
                  <a:lnTo>
                    <a:pt x="282" y="116"/>
                  </a:lnTo>
                  <a:lnTo>
                    <a:pt x="283" y="122"/>
                  </a:lnTo>
                  <a:lnTo>
                    <a:pt x="284" y="128"/>
                  </a:lnTo>
                  <a:lnTo>
                    <a:pt x="286" y="135"/>
                  </a:lnTo>
                  <a:lnTo>
                    <a:pt x="286" y="143"/>
                  </a:lnTo>
                  <a:lnTo>
                    <a:pt x="287" y="151"/>
                  </a:lnTo>
                  <a:lnTo>
                    <a:pt x="287" y="149"/>
                  </a:lnTo>
                  <a:lnTo>
                    <a:pt x="286" y="155"/>
                  </a:lnTo>
                  <a:lnTo>
                    <a:pt x="286" y="163"/>
                  </a:lnTo>
                  <a:lnTo>
                    <a:pt x="284" y="171"/>
                  </a:lnTo>
                  <a:lnTo>
                    <a:pt x="283" y="177"/>
                  </a:lnTo>
                  <a:lnTo>
                    <a:pt x="282" y="183"/>
                  </a:lnTo>
                  <a:lnTo>
                    <a:pt x="279" y="190"/>
                  </a:lnTo>
                  <a:lnTo>
                    <a:pt x="278" y="196"/>
                  </a:lnTo>
                  <a:lnTo>
                    <a:pt x="277" y="201"/>
                  </a:lnTo>
                  <a:lnTo>
                    <a:pt x="273" y="208"/>
                  </a:lnTo>
                  <a:lnTo>
                    <a:pt x="270" y="214"/>
                  </a:lnTo>
                  <a:lnTo>
                    <a:pt x="263" y="227"/>
                  </a:lnTo>
                  <a:lnTo>
                    <a:pt x="255" y="236"/>
                  </a:lnTo>
                  <a:lnTo>
                    <a:pt x="236" y="255"/>
                  </a:lnTo>
                  <a:lnTo>
                    <a:pt x="227" y="262"/>
                  </a:lnTo>
                  <a:lnTo>
                    <a:pt x="214" y="270"/>
                  </a:lnTo>
                  <a:lnTo>
                    <a:pt x="208" y="273"/>
                  </a:lnTo>
                  <a:lnTo>
                    <a:pt x="201" y="276"/>
                  </a:lnTo>
                  <a:lnTo>
                    <a:pt x="196" y="278"/>
                  </a:lnTo>
                  <a:lnTo>
                    <a:pt x="190" y="279"/>
                  </a:lnTo>
                  <a:lnTo>
                    <a:pt x="183" y="282"/>
                  </a:lnTo>
                  <a:lnTo>
                    <a:pt x="177" y="283"/>
                  </a:lnTo>
                  <a:lnTo>
                    <a:pt x="171" y="284"/>
                  </a:lnTo>
                  <a:lnTo>
                    <a:pt x="164" y="285"/>
                  </a:lnTo>
                  <a:lnTo>
                    <a:pt x="155" y="285"/>
                  </a:lnTo>
                  <a:lnTo>
                    <a:pt x="149" y="287"/>
                  </a:lnTo>
                  <a:lnTo>
                    <a:pt x="152" y="287"/>
                  </a:lnTo>
                  <a:lnTo>
                    <a:pt x="144" y="285"/>
                  </a:lnTo>
                  <a:lnTo>
                    <a:pt x="136" y="285"/>
                  </a:lnTo>
                  <a:lnTo>
                    <a:pt x="129" y="284"/>
                  </a:lnTo>
                  <a:lnTo>
                    <a:pt x="122" y="283"/>
                  </a:lnTo>
                  <a:lnTo>
                    <a:pt x="116" y="282"/>
                  </a:lnTo>
                  <a:lnTo>
                    <a:pt x="109" y="279"/>
                  </a:lnTo>
                  <a:lnTo>
                    <a:pt x="103" y="278"/>
                  </a:lnTo>
                  <a:lnTo>
                    <a:pt x="98" y="276"/>
                  </a:lnTo>
                  <a:lnTo>
                    <a:pt x="92" y="273"/>
                  </a:lnTo>
                  <a:lnTo>
                    <a:pt x="85" y="270"/>
                  </a:lnTo>
                  <a:lnTo>
                    <a:pt x="79" y="266"/>
                  </a:lnTo>
                  <a:lnTo>
                    <a:pt x="74" y="262"/>
                  </a:lnTo>
                  <a:lnTo>
                    <a:pt x="67" y="259"/>
                  </a:lnTo>
                  <a:lnTo>
                    <a:pt x="63" y="255"/>
                  </a:lnTo>
                  <a:lnTo>
                    <a:pt x="55" y="246"/>
                  </a:lnTo>
                  <a:lnTo>
                    <a:pt x="51" y="241"/>
                  </a:lnTo>
                  <a:lnTo>
                    <a:pt x="46" y="236"/>
                  </a:lnTo>
                  <a:lnTo>
                    <a:pt x="38" y="227"/>
                  </a:lnTo>
                  <a:lnTo>
                    <a:pt x="30" y="214"/>
                  </a:lnTo>
                  <a:lnTo>
                    <a:pt x="28" y="208"/>
                  </a:lnTo>
                  <a:lnTo>
                    <a:pt x="24" y="201"/>
                  </a:lnTo>
                  <a:lnTo>
                    <a:pt x="23" y="196"/>
                  </a:lnTo>
                  <a:lnTo>
                    <a:pt x="21" y="190"/>
                  </a:lnTo>
                  <a:lnTo>
                    <a:pt x="19" y="183"/>
                  </a:lnTo>
                  <a:lnTo>
                    <a:pt x="18" y="177"/>
                  </a:lnTo>
                  <a:lnTo>
                    <a:pt x="16" y="171"/>
                  </a:lnTo>
                  <a:lnTo>
                    <a:pt x="15" y="164"/>
                  </a:lnTo>
                  <a:lnTo>
                    <a:pt x="15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7" name="Freeform 18">
              <a:extLst>
                <a:ext uri="{FF2B5EF4-FFF2-40B4-BE49-F238E27FC236}">
                  <a16:creationId xmlns:a16="http://schemas.microsoft.com/office/drawing/2014/main" id="{3F5B65F3-2342-40A3-903A-9DBB690F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270"/>
              <a:ext cx="352" cy="28"/>
            </a:xfrm>
            <a:custGeom>
              <a:avLst/>
              <a:gdLst>
                <a:gd name="T0" fmla="*/ 12 w 352"/>
                <a:gd name="T1" fmla="*/ 0 h 28"/>
                <a:gd name="T2" fmla="*/ 9 w 352"/>
                <a:gd name="T3" fmla="*/ 0 h 28"/>
                <a:gd name="T4" fmla="*/ 6 w 352"/>
                <a:gd name="T5" fmla="*/ 1 h 28"/>
                <a:gd name="T6" fmla="*/ 1 w 352"/>
                <a:gd name="T7" fmla="*/ 6 h 28"/>
                <a:gd name="T8" fmla="*/ 0 w 352"/>
                <a:gd name="T9" fmla="*/ 9 h 28"/>
                <a:gd name="T10" fmla="*/ 0 w 352"/>
                <a:gd name="T11" fmla="*/ 16 h 28"/>
                <a:gd name="T12" fmla="*/ 1 w 352"/>
                <a:gd name="T13" fmla="*/ 19 h 28"/>
                <a:gd name="T14" fmla="*/ 6 w 352"/>
                <a:gd name="T15" fmla="*/ 24 h 28"/>
                <a:gd name="T16" fmla="*/ 9 w 352"/>
                <a:gd name="T17" fmla="*/ 25 h 28"/>
                <a:gd name="T18" fmla="*/ 12 w 352"/>
                <a:gd name="T19" fmla="*/ 25 h 28"/>
                <a:gd name="T20" fmla="*/ 339 w 352"/>
                <a:gd name="T21" fmla="*/ 28 h 28"/>
                <a:gd name="T22" fmla="*/ 343 w 352"/>
                <a:gd name="T23" fmla="*/ 28 h 28"/>
                <a:gd name="T24" fmla="*/ 346 w 352"/>
                <a:gd name="T25" fmla="*/ 26 h 28"/>
                <a:gd name="T26" fmla="*/ 351 w 352"/>
                <a:gd name="T27" fmla="*/ 21 h 28"/>
                <a:gd name="T28" fmla="*/ 352 w 352"/>
                <a:gd name="T29" fmla="*/ 19 h 28"/>
                <a:gd name="T30" fmla="*/ 352 w 352"/>
                <a:gd name="T31" fmla="*/ 11 h 28"/>
                <a:gd name="T32" fmla="*/ 351 w 352"/>
                <a:gd name="T33" fmla="*/ 9 h 28"/>
                <a:gd name="T34" fmla="*/ 346 w 352"/>
                <a:gd name="T35" fmla="*/ 3 h 28"/>
                <a:gd name="T36" fmla="*/ 343 w 352"/>
                <a:gd name="T37" fmla="*/ 2 h 28"/>
                <a:gd name="T38" fmla="*/ 339 w 352"/>
                <a:gd name="T39" fmla="*/ 2 h 28"/>
                <a:gd name="T40" fmla="*/ 12 w 352"/>
                <a:gd name="T41" fmla="*/ 0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2" h="28">
                  <a:moveTo>
                    <a:pt x="12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339" y="28"/>
                  </a:lnTo>
                  <a:lnTo>
                    <a:pt x="343" y="28"/>
                  </a:lnTo>
                  <a:lnTo>
                    <a:pt x="346" y="26"/>
                  </a:lnTo>
                  <a:lnTo>
                    <a:pt x="351" y="21"/>
                  </a:lnTo>
                  <a:lnTo>
                    <a:pt x="352" y="19"/>
                  </a:lnTo>
                  <a:lnTo>
                    <a:pt x="352" y="11"/>
                  </a:lnTo>
                  <a:lnTo>
                    <a:pt x="351" y="9"/>
                  </a:lnTo>
                  <a:lnTo>
                    <a:pt x="346" y="3"/>
                  </a:lnTo>
                  <a:lnTo>
                    <a:pt x="343" y="2"/>
                  </a:lnTo>
                  <a:lnTo>
                    <a:pt x="339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8" name="Rectangle 19">
              <a:extLst>
                <a:ext uri="{FF2B5EF4-FFF2-40B4-BE49-F238E27FC236}">
                  <a16:creationId xmlns:a16="http://schemas.microsoft.com/office/drawing/2014/main" id="{057DDE8D-05FE-40F5-931F-CE8C86BC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224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C/0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69" name="Freeform 20">
              <a:extLst>
                <a:ext uri="{FF2B5EF4-FFF2-40B4-BE49-F238E27FC236}">
                  <a16:creationId xmlns:a16="http://schemas.microsoft.com/office/drawing/2014/main" id="{B24E1069-DDD1-441C-90F6-E721A6A1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1145"/>
              <a:ext cx="302" cy="302"/>
            </a:xfrm>
            <a:custGeom>
              <a:avLst/>
              <a:gdLst>
                <a:gd name="T0" fmla="*/ 3 w 302"/>
                <a:gd name="T1" fmla="*/ 179 h 302"/>
                <a:gd name="T2" fmla="*/ 11 w 302"/>
                <a:gd name="T3" fmla="*/ 209 h 302"/>
                <a:gd name="T4" fmla="*/ 33 w 302"/>
                <a:gd name="T5" fmla="*/ 246 h 302"/>
                <a:gd name="T6" fmla="*/ 66 w 302"/>
                <a:gd name="T7" fmla="*/ 275 h 302"/>
                <a:gd name="T8" fmla="*/ 91 w 302"/>
                <a:gd name="T9" fmla="*/ 289 h 302"/>
                <a:gd name="T10" fmla="*/ 120 w 302"/>
                <a:gd name="T11" fmla="*/ 298 h 302"/>
                <a:gd name="T12" fmla="*/ 149 w 302"/>
                <a:gd name="T13" fmla="*/ 302 h 302"/>
                <a:gd name="T14" fmla="*/ 174 w 302"/>
                <a:gd name="T15" fmla="*/ 299 h 302"/>
                <a:gd name="T16" fmla="*/ 202 w 302"/>
                <a:gd name="T17" fmla="*/ 293 h 302"/>
                <a:gd name="T18" fmla="*/ 235 w 302"/>
                <a:gd name="T19" fmla="*/ 275 h 302"/>
                <a:gd name="T20" fmla="*/ 283 w 302"/>
                <a:gd name="T21" fmla="*/ 222 h 302"/>
                <a:gd name="T22" fmla="*/ 295 w 302"/>
                <a:gd name="T23" fmla="*/ 195 h 302"/>
                <a:gd name="T24" fmla="*/ 301 w 302"/>
                <a:gd name="T25" fmla="*/ 165 h 302"/>
                <a:gd name="T26" fmla="*/ 301 w 302"/>
                <a:gd name="T27" fmla="*/ 143 h 302"/>
                <a:gd name="T28" fmla="*/ 297 w 302"/>
                <a:gd name="T29" fmla="*/ 111 h 302"/>
                <a:gd name="T30" fmla="*/ 286 w 302"/>
                <a:gd name="T31" fmla="*/ 84 h 302"/>
                <a:gd name="T32" fmla="*/ 268 w 302"/>
                <a:gd name="T33" fmla="*/ 53 h 302"/>
                <a:gd name="T34" fmla="*/ 235 w 302"/>
                <a:gd name="T35" fmla="*/ 25 h 302"/>
                <a:gd name="T36" fmla="*/ 202 w 302"/>
                <a:gd name="T37" fmla="*/ 7 h 302"/>
                <a:gd name="T38" fmla="*/ 174 w 302"/>
                <a:gd name="T39" fmla="*/ 1 h 302"/>
                <a:gd name="T40" fmla="*/ 120 w 302"/>
                <a:gd name="T41" fmla="*/ 2 h 302"/>
                <a:gd name="T42" fmla="*/ 91 w 302"/>
                <a:gd name="T43" fmla="*/ 11 h 302"/>
                <a:gd name="T44" fmla="*/ 66 w 302"/>
                <a:gd name="T45" fmla="*/ 25 h 302"/>
                <a:gd name="T46" fmla="*/ 25 w 302"/>
                <a:gd name="T47" fmla="*/ 66 h 302"/>
                <a:gd name="T48" fmla="*/ 11 w 302"/>
                <a:gd name="T49" fmla="*/ 90 h 302"/>
                <a:gd name="T50" fmla="*/ 3 w 302"/>
                <a:gd name="T51" fmla="*/ 120 h 302"/>
                <a:gd name="T52" fmla="*/ 15 w 302"/>
                <a:gd name="T53" fmla="*/ 150 h 302"/>
                <a:gd name="T54" fmla="*/ 19 w 302"/>
                <a:gd name="T55" fmla="*/ 116 h 302"/>
                <a:gd name="T56" fmla="*/ 28 w 302"/>
                <a:gd name="T57" fmla="*/ 91 h 302"/>
                <a:gd name="T58" fmla="*/ 42 w 302"/>
                <a:gd name="T59" fmla="*/ 67 h 302"/>
                <a:gd name="T60" fmla="*/ 59 w 302"/>
                <a:gd name="T61" fmla="*/ 51 h 302"/>
                <a:gd name="T62" fmla="*/ 79 w 302"/>
                <a:gd name="T63" fmla="*/ 34 h 302"/>
                <a:gd name="T64" fmla="*/ 103 w 302"/>
                <a:gd name="T65" fmla="*/ 23 h 302"/>
                <a:gd name="T66" fmla="*/ 129 w 302"/>
                <a:gd name="T67" fmla="*/ 16 h 302"/>
                <a:gd name="T68" fmla="*/ 190 w 302"/>
                <a:gd name="T69" fmla="*/ 21 h 302"/>
                <a:gd name="T70" fmla="*/ 214 w 302"/>
                <a:gd name="T71" fmla="*/ 30 h 302"/>
                <a:gd name="T72" fmla="*/ 246 w 302"/>
                <a:gd name="T73" fmla="*/ 54 h 302"/>
                <a:gd name="T74" fmla="*/ 267 w 302"/>
                <a:gd name="T75" fmla="*/ 79 h 302"/>
                <a:gd name="T76" fmla="*/ 278 w 302"/>
                <a:gd name="T77" fmla="*/ 103 h 302"/>
                <a:gd name="T78" fmla="*/ 285 w 302"/>
                <a:gd name="T79" fmla="*/ 128 h 302"/>
                <a:gd name="T80" fmla="*/ 287 w 302"/>
                <a:gd name="T81" fmla="*/ 149 h 302"/>
                <a:gd name="T82" fmla="*/ 283 w 302"/>
                <a:gd name="T83" fmla="*/ 177 h 302"/>
                <a:gd name="T84" fmla="*/ 277 w 302"/>
                <a:gd name="T85" fmla="*/ 201 h 302"/>
                <a:gd name="T86" fmla="*/ 255 w 302"/>
                <a:gd name="T87" fmla="*/ 236 h 302"/>
                <a:gd name="T88" fmla="*/ 208 w 302"/>
                <a:gd name="T89" fmla="*/ 273 h 302"/>
                <a:gd name="T90" fmla="*/ 184 w 302"/>
                <a:gd name="T91" fmla="*/ 282 h 302"/>
                <a:gd name="T92" fmla="*/ 156 w 302"/>
                <a:gd name="T93" fmla="*/ 285 h 302"/>
                <a:gd name="T94" fmla="*/ 137 w 302"/>
                <a:gd name="T95" fmla="*/ 285 h 302"/>
                <a:gd name="T96" fmla="*/ 110 w 302"/>
                <a:gd name="T97" fmla="*/ 279 h 302"/>
                <a:gd name="T98" fmla="*/ 85 w 302"/>
                <a:gd name="T99" fmla="*/ 270 h 302"/>
                <a:gd name="T100" fmla="*/ 64 w 302"/>
                <a:gd name="T101" fmla="*/ 255 h 302"/>
                <a:gd name="T102" fmla="*/ 38 w 302"/>
                <a:gd name="T103" fmla="*/ 227 h 302"/>
                <a:gd name="T104" fmla="*/ 23 w 302"/>
                <a:gd name="T105" fmla="*/ 196 h 302"/>
                <a:gd name="T106" fmla="*/ 17 w 302"/>
                <a:gd name="T107" fmla="*/ 171 h 3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02" h="302">
                  <a:moveTo>
                    <a:pt x="0" y="150"/>
                  </a:moveTo>
                  <a:lnTo>
                    <a:pt x="0" y="164"/>
                  </a:lnTo>
                  <a:lnTo>
                    <a:pt x="1" y="173"/>
                  </a:lnTo>
                  <a:lnTo>
                    <a:pt x="3" y="179"/>
                  </a:lnTo>
                  <a:lnTo>
                    <a:pt x="4" y="188"/>
                  </a:lnTo>
                  <a:lnTo>
                    <a:pt x="6" y="195"/>
                  </a:lnTo>
                  <a:lnTo>
                    <a:pt x="8" y="201"/>
                  </a:lnTo>
                  <a:lnTo>
                    <a:pt x="11" y="209"/>
                  </a:lnTo>
                  <a:lnTo>
                    <a:pt x="15" y="215"/>
                  </a:lnTo>
                  <a:lnTo>
                    <a:pt x="18" y="222"/>
                  </a:lnTo>
                  <a:lnTo>
                    <a:pt x="25" y="234"/>
                  </a:lnTo>
                  <a:lnTo>
                    <a:pt x="33" y="246"/>
                  </a:lnTo>
                  <a:lnTo>
                    <a:pt x="38" y="251"/>
                  </a:lnTo>
                  <a:lnTo>
                    <a:pt x="42" y="256"/>
                  </a:lnTo>
                  <a:lnTo>
                    <a:pt x="54" y="268"/>
                  </a:lnTo>
                  <a:lnTo>
                    <a:pt x="66" y="275"/>
                  </a:lnTo>
                  <a:lnTo>
                    <a:pt x="71" y="279"/>
                  </a:lnTo>
                  <a:lnTo>
                    <a:pt x="78" y="283"/>
                  </a:lnTo>
                  <a:lnTo>
                    <a:pt x="84" y="285"/>
                  </a:lnTo>
                  <a:lnTo>
                    <a:pt x="91" y="289"/>
                  </a:lnTo>
                  <a:lnTo>
                    <a:pt x="98" y="293"/>
                  </a:lnTo>
                  <a:lnTo>
                    <a:pt x="105" y="294"/>
                  </a:lnTo>
                  <a:lnTo>
                    <a:pt x="111" y="297"/>
                  </a:lnTo>
                  <a:lnTo>
                    <a:pt x="120" y="298"/>
                  </a:lnTo>
                  <a:lnTo>
                    <a:pt x="126" y="299"/>
                  </a:lnTo>
                  <a:lnTo>
                    <a:pt x="134" y="301"/>
                  </a:lnTo>
                  <a:lnTo>
                    <a:pt x="142" y="301"/>
                  </a:lnTo>
                  <a:lnTo>
                    <a:pt x="149" y="302"/>
                  </a:lnTo>
                  <a:lnTo>
                    <a:pt x="152" y="302"/>
                  </a:lnTo>
                  <a:lnTo>
                    <a:pt x="158" y="301"/>
                  </a:lnTo>
                  <a:lnTo>
                    <a:pt x="165" y="301"/>
                  </a:lnTo>
                  <a:lnTo>
                    <a:pt x="174" y="299"/>
                  </a:lnTo>
                  <a:lnTo>
                    <a:pt x="180" y="298"/>
                  </a:lnTo>
                  <a:lnTo>
                    <a:pt x="189" y="297"/>
                  </a:lnTo>
                  <a:lnTo>
                    <a:pt x="195" y="294"/>
                  </a:lnTo>
                  <a:lnTo>
                    <a:pt x="202" y="293"/>
                  </a:lnTo>
                  <a:lnTo>
                    <a:pt x="209" y="289"/>
                  </a:lnTo>
                  <a:lnTo>
                    <a:pt x="216" y="285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6" y="268"/>
                  </a:lnTo>
                  <a:lnTo>
                    <a:pt x="268" y="246"/>
                  </a:lnTo>
                  <a:lnTo>
                    <a:pt x="276" y="234"/>
                  </a:lnTo>
                  <a:lnTo>
                    <a:pt x="283" y="222"/>
                  </a:lnTo>
                  <a:lnTo>
                    <a:pt x="286" y="215"/>
                  </a:lnTo>
                  <a:lnTo>
                    <a:pt x="290" y="209"/>
                  </a:lnTo>
                  <a:lnTo>
                    <a:pt x="294" y="201"/>
                  </a:lnTo>
                  <a:lnTo>
                    <a:pt x="295" y="195"/>
                  </a:lnTo>
                  <a:lnTo>
                    <a:pt x="297" y="188"/>
                  </a:lnTo>
                  <a:lnTo>
                    <a:pt x="299" y="179"/>
                  </a:lnTo>
                  <a:lnTo>
                    <a:pt x="300" y="173"/>
                  </a:lnTo>
                  <a:lnTo>
                    <a:pt x="301" y="165"/>
                  </a:lnTo>
                  <a:lnTo>
                    <a:pt x="301" y="158"/>
                  </a:lnTo>
                  <a:lnTo>
                    <a:pt x="302" y="151"/>
                  </a:lnTo>
                  <a:lnTo>
                    <a:pt x="302" y="149"/>
                  </a:lnTo>
                  <a:lnTo>
                    <a:pt x="301" y="143"/>
                  </a:lnTo>
                  <a:lnTo>
                    <a:pt x="301" y="135"/>
                  </a:lnTo>
                  <a:lnTo>
                    <a:pt x="300" y="126"/>
                  </a:lnTo>
                  <a:lnTo>
                    <a:pt x="299" y="120"/>
                  </a:lnTo>
                  <a:lnTo>
                    <a:pt x="297" y="111"/>
                  </a:lnTo>
                  <a:lnTo>
                    <a:pt x="295" y="104"/>
                  </a:lnTo>
                  <a:lnTo>
                    <a:pt x="294" y="98"/>
                  </a:lnTo>
                  <a:lnTo>
                    <a:pt x="290" y="90"/>
                  </a:lnTo>
                  <a:lnTo>
                    <a:pt x="286" y="84"/>
                  </a:lnTo>
                  <a:lnTo>
                    <a:pt x="283" y="77"/>
                  </a:lnTo>
                  <a:lnTo>
                    <a:pt x="279" y="71"/>
                  </a:lnTo>
                  <a:lnTo>
                    <a:pt x="276" y="66"/>
                  </a:lnTo>
                  <a:lnTo>
                    <a:pt x="268" y="53"/>
                  </a:lnTo>
                  <a:lnTo>
                    <a:pt x="257" y="42"/>
                  </a:lnTo>
                  <a:lnTo>
                    <a:pt x="251" y="38"/>
                  </a:lnTo>
                  <a:lnTo>
                    <a:pt x="246" y="33"/>
                  </a:lnTo>
                  <a:lnTo>
                    <a:pt x="235" y="25"/>
                  </a:lnTo>
                  <a:lnTo>
                    <a:pt x="222" y="17"/>
                  </a:lnTo>
                  <a:lnTo>
                    <a:pt x="216" y="15"/>
                  </a:lnTo>
                  <a:lnTo>
                    <a:pt x="209" y="11"/>
                  </a:lnTo>
                  <a:lnTo>
                    <a:pt x="202" y="7"/>
                  </a:lnTo>
                  <a:lnTo>
                    <a:pt x="195" y="6"/>
                  </a:lnTo>
                  <a:lnTo>
                    <a:pt x="189" y="3"/>
                  </a:lnTo>
                  <a:lnTo>
                    <a:pt x="180" y="2"/>
                  </a:lnTo>
                  <a:lnTo>
                    <a:pt x="174" y="1"/>
                  </a:lnTo>
                  <a:lnTo>
                    <a:pt x="166" y="0"/>
                  </a:lnTo>
                  <a:lnTo>
                    <a:pt x="135" y="0"/>
                  </a:lnTo>
                  <a:lnTo>
                    <a:pt x="126" y="1"/>
                  </a:lnTo>
                  <a:lnTo>
                    <a:pt x="120" y="2"/>
                  </a:lnTo>
                  <a:lnTo>
                    <a:pt x="111" y="3"/>
                  </a:lnTo>
                  <a:lnTo>
                    <a:pt x="105" y="6"/>
                  </a:lnTo>
                  <a:lnTo>
                    <a:pt x="98" y="7"/>
                  </a:lnTo>
                  <a:lnTo>
                    <a:pt x="91" y="11"/>
                  </a:lnTo>
                  <a:lnTo>
                    <a:pt x="84" y="15"/>
                  </a:lnTo>
                  <a:lnTo>
                    <a:pt x="78" y="17"/>
                  </a:lnTo>
                  <a:lnTo>
                    <a:pt x="71" y="21"/>
                  </a:lnTo>
                  <a:lnTo>
                    <a:pt x="66" y="25"/>
                  </a:lnTo>
                  <a:lnTo>
                    <a:pt x="54" y="33"/>
                  </a:lnTo>
                  <a:lnTo>
                    <a:pt x="43" y="43"/>
                  </a:lnTo>
                  <a:lnTo>
                    <a:pt x="33" y="53"/>
                  </a:lnTo>
                  <a:lnTo>
                    <a:pt x="25" y="66"/>
                  </a:lnTo>
                  <a:lnTo>
                    <a:pt x="22" y="71"/>
                  </a:lnTo>
                  <a:lnTo>
                    <a:pt x="18" y="77"/>
                  </a:lnTo>
                  <a:lnTo>
                    <a:pt x="15" y="84"/>
                  </a:lnTo>
                  <a:lnTo>
                    <a:pt x="11" y="90"/>
                  </a:lnTo>
                  <a:lnTo>
                    <a:pt x="8" y="98"/>
                  </a:lnTo>
                  <a:lnTo>
                    <a:pt x="6" y="104"/>
                  </a:lnTo>
                  <a:lnTo>
                    <a:pt x="4" y="111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4"/>
                  </a:lnTo>
                  <a:lnTo>
                    <a:pt x="0" y="150"/>
                  </a:lnTo>
                  <a:lnTo>
                    <a:pt x="15" y="150"/>
                  </a:lnTo>
                  <a:lnTo>
                    <a:pt x="15" y="136"/>
                  </a:lnTo>
                  <a:lnTo>
                    <a:pt x="17" y="128"/>
                  </a:lnTo>
                  <a:lnTo>
                    <a:pt x="18" y="122"/>
                  </a:lnTo>
                  <a:lnTo>
                    <a:pt x="19" y="116"/>
                  </a:lnTo>
                  <a:lnTo>
                    <a:pt x="22" y="109"/>
                  </a:lnTo>
                  <a:lnTo>
                    <a:pt x="23" y="103"/>
                  </a:lnTo>
                  <a:lnTo>
                    <a:pt x="24" y="98"/>
                  </a:lnTo>
                  <a:lnTo>
                    <a:pt x="28" y="91"/>
                  </a:lnTo>
                  <a:lnTo>
                    <a:pt x="31" y="85"/>
                  </a:lnTo>
                  <a:lnTo>
                    <a:pt x="34" y="79"/>
                  </a:lnTo>
                  <a:lnTo>
                    <a:pt x="38" y="74"/>
                  </a:lnTo>
                  <a:lnTo>
                    <a:pt x="42" y="67"/>
                  </a:lnTo>
                  <a:lnTo>
                    <a:pt x="46" y="63"/>
                  </a:lnTo>
                  <a:lnTo>
                    <a:pt x="51" y="58"/>
                  </a:lnTo>
                  <a:lnTo>
                    <a:pt x="54" y="53"/>
                  </a:lnTo>
                  <a:lnTo>
                    <a:pt x="59" y="51"/>
                  </a:lnTo>
                  <a:lnTo>
                    <a:pt x="64" y="46"/>
                  </a:lnTo>
                  <a:lnTo>
                    <a:pt x="68" y="42"/>
                  </a:lnTo>
                  <a:lnTo>
                    <a:pt x="74" y="38"/>
                  </a:lnTo>
                  <a:lnTo>
                    <a:pt x="79" y="34"/>
                  </a:lnTo>
                  <a:lnTo>
                    <a:pt x="85" y="30"/>
                  </a:lnTo>
                  <a:lnTo>
                    <a:pt x="92" y="28"/>
                  </a:lnTo>
                  <a:lnTo>
                    <a:pt x="98" y="24"/>
                  </a:lnTo>
                  <a:lnTo>
                    <a:pt x="103" y="23"/>
                  </a:lnTo>
                  <a:lnTo>
                    <a:pt x="110" y="21"/>
                  </a:lnTo>
                  <a:lnTo>
                    <a:pt x="116" y="19"/>
                  </a:lnTo>
                  <a:lnTo>
                    <a:pt x="122" y="17"/>
                  </a:lnTo>
                  <a:lnTo>
                    <a:pt x="129" y="16"/>
                  </a:lnTo>
                  <a:lnTo>
                    <a:pt x="135" y="15"/>
                  </a:lnTo>
                  <a:lnTo>
                    <a:pt x="177" y="17"/>
                  </a:lnTo>
                  <a:lnTo>
                    <a:pt x="184" y="19"/>
                  </a:lnTo>
                  <a:lnTo>
                    <a:pt x="190" y="21"/>
                  </a:lnTo>
                  <a:lnTo>
                    <a:pt x="197" y="23"/>
                  </a:lnTo>
                  <a:lnTo>
                    <a:pt x="202" y="24"/>
                  </a:lnTo>
                  <a:lnTo>
                    <a:pt x="208" y="28"/>
                  </a:lnTo>
                  <a:lnTo>
                    <a:pt x="214" y="30"/>
                  </a:lnTo>
                  <a:lnTo>
                    <a:pt x="227" y="38"/>
                  </a:lnTo>
                  <a:lnTo>
                    <a:pt x="236" y="46"/>
                  </a:lnTo>
                  <a:lnTo>
                    <a:pt x="241" y="51"/>
                  </a:lnTo>
                  <a:lnTo>
                    <a:pt x="246" y="54"/>
                  </a:lnTo>
                  <a:lnTo>
                    <a:pt x="255" y="63"/>
                  </a:lnTo>
                  <a:lnTo>
                    <a:pt x="259" y="67"/>
                  </a:lnTo>
                  <a:lnTo>
                    <a:pt x="263" y="74"/>
                  </a:lnTo>
                  <a:lnTo>
                    <a:pt x="267" y="79"/>
                  </a:lnTo>
                  <a:lnTo>
                    <a:pt x="271" y="85"/>
                  </a:lnTo>
                  <a:lnTo>
                    <a:pt x="273" y="91"/>
                  </a:lnTo>
                  <a:lnTo>
                    <a:pt x="277" y="98"/>
                  </a:lnTo>
                  <a:lnTo>
                    <a:pt x="278" y="103"/>
                  </a:lnTo>
                  <a:lnTo>
                    <a:pt x="279" y="109"/>
                  </a:lnTo>
                  <a:lnTo>
                    <a:pt x="282" y="116"/>
                  </a:lnTo>
                  <a:lnTo>
                    <a:pt x="283" y="122"/>
                  </a:lnTo>
                  <a:lnTo>
                    <a:pt x="285" y="128"/>
                  </a:lnTo>
                  <a:lnTo>
                    <a:pt x="286" y="135"/>
                  </a:lnTo>
                  <a:lnTo>
                    <a:pt x="286" y="143"/>
                  </a:lnTo>
                  <a:lnTo>
                    <a:pt x="287" y="151"/>
                  </a:lnTo>
                  <a:lnTo>
                    <a:pt x="287" y="149"/>
                  </a:lnTo>
                  <a:lnTo>
                    <a:pt x="286" y="155"/>
                  </a:lnTo>
                  <a:lnTo>
                    <a:pt x="286" y="163"/>
                  </a:lnTo>
                  <a:lnTo>
                    <a:pt x="285" y="171"/>
                  </a:lnTo>
                  <a:lnTo>
                    <a:pt x="283" y="177"/>
                  </a:lnTo>
                  <a:lnTo>
                    <a:pt x="282" y="183"/>
                  </a:lnTo>
                  <a:lnTo>
                    <a:pt x="279" y="190"/>
                  </a:lnTo>
                  <a:lnTo>
                    <a:pt x="278" y="196"/>
                  </a:lnTo>
                  <a:lnTo>
                    <a:pt x="277" y="201"/>
                  </a:lnTo>
                  <a:lnTo>
                    <a:pt x="273" y="208"/>
                  </a:lnTo>
                  <a:lnTo>
                    <a:pt x="271" y="214"/>
                  </a:lnTo>
                  <a:lnTo>
                    <a:pt x="263" y="227"/>
                  </a:lnTo>
                  <a:lnTo>
                    <a:pt x="255" y="236"/>
                  </a:lnTo>
                  <a:lnTo>
                    <a:pt x="236" y="255"/>
                  </a:lnTo>
                  <a:lnTo>
                    <a:pt x="227" y="262"/>
                  </a:lnTo>
                  <a:lnTo>
                    <a:pt x="214" y="270"/>
                  </a:lnTo>
                  <a:lnTo>
                    <a:pt x="208" y="273"/>
                  </a:lnTo>
                  <a:lnTo>
                    <a:pt x="202" y="276"/>
                  </a:lnTo>
                  <a:lnTo>
                    <a:pt x="197" y="278"/>
                  </a:lnTo>
                  <a:lnTo>
                    <a:pt x="190" y="279"/>
                  </a:lnTo>
                  <a:lnTo>
                    <a:pt x="184" y="282"/>
                  </a:lnTo>
                  <a:lnTo>
                    <a:pt x="177" y="283"/>
                  </a:lnTo>
                  <a:lnTo>
                    <a:pt x="171" y="284"/>
                  </a:lnTo>
                  <a:lnTo>
                    <a:pt x="165" y="285"/>
                  </a:lnTo>
                  <a:lnTo>
                    <a:pt x="156" y="285"/>
                  </a:lnTo>
                  <a:lnTo>
                    <a:pt x="149" y="287"/>
                  </a:lnTo>
                  <a:lnTo>
                    <a:pt x="152" y="287"/>
                  </a:lnTo>
                  <a:lnTo>
                    <a:pt x="144" y="285"/>
                  </a:lnTo>
                  <a:lnTo>
                    <a:pt x="137" y="285"/>
                  </a:lnTo>
                  <a:lnTo>
                    <a:pt x="129" y="284"/>
                  </a:lnTo>
                  <a:lnTo>
                    <a:pt x="122" y="283"/>
                  </a:lnTo>
                  <a:lnTo>
                    <a:pt x="116" y="282"/>
                  </a:lnTo>
                  <a:lnTo>
                    <a:pt x="110" y="279"/>
                  </a:lnTo>
                  <a:lnTo>
                    <a:pt x="103" y="278"/>
                  </a:lnTo>
                  <a:lnTo>
                    <a:pt x="98" y="276"/>
                  </a:lnTo>
                  <a:lnTo>
                    <a:pt x="92" y="273"/>
                  </a:lnTo>
                  <a:lnTo>
                    <a:pt x="85" y="270"/>
                  </a:lnTo>
                  <a:lnTo>
                    <a:pt x="79" y="266"/>
                  </a:lnTo>
                  <a:lnTo>
                    <a:pt x="74" y="262"/>
                  </a:lnTo>
                  <a:lnTo>
                    <a:pt x="68" y="259"/>
                  </a:lnTo>
                  <a:lnTo>
                    <a:pt x="64" y="255"/>
                  </a:lnTo>
                  <a:lnTo>
                    <a:pt x="55" y="246"/>
                  </a:lnTo>
                  <a:lnTo>
                    <a:pt x="51" y="241"/>
                  </a:lnTo>
                  <a:lnTo>
                    <a:pt x="46" y="236"/>
                  </a:lnTo>
                  <a:lnTo>
                    <a:pt x="38" y="227"/>
                  </a:lnTo>
                  <a:lnTo>
                    <a:pt x="31" y="214"/>
                  </a:lnTo>
                  <a:lnTo>
                    <a:pt x="28" y="208"/>
                  </a:lnTo>
                  <a:lnTo>
                    <a:pt x="24" y="201"/>
                  </a:lnTo>
                  <a:lnTo>
                    <a:pt x="23" y="196"/>
                  </a:lnTo>
                  <a:lnTo>
                    <a:pt x="22" y="190"/>
                  </a:lnTo>
                  <a:lnTo>
                    <a:pt x="19" y="183"/>
                  </a:lnTo>
                  <a:lnTo>
                    <a:pt x="18" y="177"/>
                  </a:lnTo>
                  <a:lnTo>
                    <a:pt x="17" y="171"/>
                  </a:lnTo>
                  <a:lnTo>
                    <a:pt x="15" y="164"/>
                  </a:lnTo>
                  <a:lnTo>
                    <a:pt x="15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Freeform 21">
              <a:extLst>
                <a:ext uri="{FF2B5EF4-FFF2-40B4-BE49-F238E27FC236}">
                  <a16:creationId xmlns:a16="http://schemas.microsoft.com/office/drawing/2014/main" id="{9E93414E-7422-41AF-87C9-8436DAE0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275"/>
              <a:ext cx="348" cy="28"/>
            </a:xfrm>
            <a:custGeom>
              <a:avLst/>
              <a:gdLst>
                <a:gd name="T0" fmla="*/ 12 w 348"/>
                <a:gd name="T1" fmla="*/ 0 h 28"/>
                <a:gd name="T2" fmla="*/ 8 w 348"/>
                <a:gd name="T3" fmla="*/ 0 h 28"/>
                <a:gd name="T4" fmla="*/ 6 w 348"/>
                <a:gd name="T5" fmla="*/ 1 h 28"/>
                <a:gd name="T6" fmla="*/ 1 w 348"/>
                <a:gd name="T7" fmla="*/ 6 h 28"/>
                <a:gd name="T8" fmla="*/ 0 w 348"/>
                <a:gd name="T9" fmla="*/ 9 h 28"/>
                <a:gd name="T10" fmla="*/ 0 w 348"/>
                <a:gd name="T11" fmla="*/ 16 h 28"/>
                <a:gd name="T12" fmla="*/ 1 w 348"/>
                <a:gd name="T13" fmla="*/ 19 h 28"/>
                <a:gd name="T14" fmla="*/ 6 w 348"/>
                <a:gd name="T15" fmla="*/ 24 h 28"/>
                <a:gd name="T16" fmla="*/ 8 w 348"/>
                <a:gd name="T17" fmla="*/ 25 h 28"/>
                <a:gd name="T18" fmla="*/ 12 w 348"/>
                <a:gd name="T19" fmla="*/ 25 h 28"/>
                <a:gd name="T20" fmla="*/ 335 w 348"/>
                <a:gd name="T21" fmla="*/ 28 h 28"/>
                <a:gd name="T22" fmla="*/ 339 w 348"/>
                <a:gd name="T23" fmla="*/ 28 h 28"/>
                <a:gd name="T24" fmla="*/ 342 w 348"/>
                <a:gd name="T25" fmla="*/ 27 h 28"/>
                <a:gd name="T26" fmla="*/ 347 w 348"/>
                <a:gd name="T27" fmla="*/ 21 h 28"/>
                <a:gd name="T28" fmla="*/ 348 w 348"/>
                <a:gd name="T29" fmla="*/ 19 h 28"/>
                <a:gd name="T30" fmla="*/ 348 w 348"/>
                <a:gd name="T31" fmla="*/ 11 h 28"/>
                <a:gd name="T32" fmla="*/ 347 w 348"/>
                <a:gd name="T33" fmla="*/ 9 h 28"/>
                <a:gd name="T34" fmla="*/ 342 w 348"/>
                <a:gd name="T35" fmla="*/ 4 h 28"/>
                <a:gd name="T36" fmla="*/ 339 w 348"/>
                <a:gd name="T37" fmla="*/ 2 h 28"/>
                <a:gd name="T38" fmla="*/ 335 w 348"/>
                <a:gd name="T39" fmla="*/ 2 h 28"/>
                <a:gd name="T40" fmla="*/ 12 w 348"/>
                <a:gd name="T41" fmla="*/ 0 h 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8" h="28">
                  <a:moveTo>
                    <a:pt x="12" y="0"/>
                  </a:moveTo>
                  <a:lnTo>
                    <a:pt x="8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6" y="24"/>
                  </a:lnTo>
                  <a:lnTo>
                    <a:pt x="8" y="25"/>
                  </a:lnTo>
                  <a:lnTo>
                    <a:pt x="12" y="25"/>
                  </a:lnTo>
                  <a:lnTo>
                    <a:pt x="335" y="28"/>
                  </a:lnTo>
                  <a:lnTo>
                    <a:pt x="339" y="28"/>
                  </a:lnTo>
                  <a:lnTo>
                    <a:pt x="342" y="27"/>
                  </a:lnTo>
                  <a:lnTo>
                    <a:pt x="347" y="21"/>
                  </a:lnTo>
                  <a:lnTo>
                    <a:pt x="348" y="19"/>
                  </a:lnTo>
                  <a:lnTo>
                    <a:pt x="348" y="11"/>
                  </a:lnTo>
                  <a:lnTo>
                    <a:pt x="347" y="9"/>
                  </a:lnTo>
                  <a:lnTo>
                    <a:pt x="342" y="4"/>
                  </a:lnTo>
                  <a:lnTo>
                    <a:pt x="339" y="2"/>
                  </a:lnTo>
                  <a:lnTo>
                    <a:pt x="335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1" name="Rectangle 22">
              <a:extLst>
                <a:ext uri="{FF2B5EF4-FFF2-40B4-BE49-F238E27FC236}">
                  <a16:creationId xmlns:a16="http://schemas.microsoft.com/office/drawing/2014/main" id="{F68DF33D-C411-4C48-847F-186124DA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1224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D/0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72" name="Freeform 23">
              <a:extLst>
                <a:ext uri="{FF2B5EF4-FFF2-40B4-BE49-F238E27FC236}">
                  <a16:creationId xmlns:a16="http://schemas.microsoft.com/office/drawing/2014/main" id="{745F72FE-F88E-4734-A87E-2D6F8E892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430"/>
              <a:ext cx="1943" cy="1000"/>
            </a:xfrm>
            <a:custGeom>
              <a:avLst/>
              <a:gdLst>
                <a:gd name="T0" fmla="*/ 1943 w 1943"/>
                <a:gd name="T1" fmla="*/ 12 h 1000"/>
                <a:gd name="T2" fmla="*/ 1938 w 1943"/>
                <a:gd name="T3" fmla="*/ 3 h 1000"/>
                <a:gd name="T4" fmla="*/ 1929 w 1943"/>
                <a:gd name="T5" fmla="*/ 0 h 1000"/>
                <a:gd name="T6" fmla="*/ 1920 w 1943"/>
                <a:gd name="T7" fmla="*/ 5 h 1000"/>
                <a:gd name="T8" fmla="*/ 1881 w 1943"/>
                <a:gd name="T9" fmla="*/ 93 h 1000"/>
                <a:gd name="T10" fmla="*/ 1786 w 1943"/>
                <a:gd name="T11" fmla="*/ 289 h 1000"/>
                <a:gd name="T12" fmla="*/ 1709 w 1943"/>
                <a:gd name="T13" fmla="*/ 428 h 1000"/>
                <a:gd name="T14" fmla="*/ 1609 w 1943"/>
                <a:gd name="T15" fmla="*/ 578 h 1000"/>
                <a:gd name="T16" fmla="*/ 1526 w 1943"/>
                <a:gd name="T17" fmla="*/ 680 h 1000"/>
                <a:gd name="T18" fmla="*/ 1462 w 1943"/>
                <a:gd name="T19" fmla="*/ 749 h 1000"/>
                <a:gd name="T20" fmla="*/ 1352 w 1943"/>
                <a:gd name="T21" fmla="*/ 844 h 1000"/>
                <a:gd name="T22" fmla="*/ 1262 w 1943"/>
                <a:gd name="T23" fmla="*/ 904 h 1000"/>
                <a:gd name="T24" fmla="*/ 1213 w 1943"/>
                <a:gd name="T25" fmla="*/ 926 h 1000"/>
                <a:gd name="T26" fmla="*/ 1086 w 1943"/>
                <a:gd name="T27" fmla="*/ 963 h 1000"/>
                <a:gd name="T28" fmla="*/ 1004 w 1943"/>
                <a:gd name="T29" fmla="*/ 974 h 1000"/>
                <a:gd name="T30" fmla="*/ 896 w 1943"/>
                <a:gd name="T31" fmla="*/ 972 h 1000"/>
                <a:gd name="T32" fmla="*/ 814 w 1943"/>
                <a:gd name="T33" fmla="*/ 963 h 1000"/>
                <a:gd name="T34" fmla="*/ 733 w 1943"/>
                <a:gd name="T35" fmla="*/ 947 h 1000"/>
                <a:gd name="T36" fmla="*/ 630 w 1943"/>
                <a:gd name="T37" fmla="*/ 916 h 1000"/>
                <a:gd name="T38" fmla="*/ 534 w 1943"/>
                <a:gd name="T39" fmla="*/ 874 h 1000"/>
                <a:gd name="T40" fmla="*/ 450 w 1943"/>
                <a:gd name="T41" fmla="*/ 826 h 1000"/>
                <a:gd name="T42" fmla="*/ 394 w 1943"/>
                <a:gd name="T43" fmla="*/ 781 h 1000"/>
                <a:gd name="T44" fmla="*/ 339 w 1943"/>
                <a:gd name="T45" fmla="*/ 731 h 1000"/>
                <a:gd name="T46" fmla="*/ 275 w 1943"/>
                <a:gd name="T47" fmla="*/ 656 h 1000"/>
                <a:gd name="T48" fmla="*/ 217 w 1943"/>
                <a:gd name="T49" fmla="*/ 569 h 1000"/>
                <a:gd name="T50" fmla="*/ 163 w 1943"/>
                <a:gd name="T51" fmla="*/ 471 h 1000"/>
                <a:gd name="T52" fmla="*/ 114 w 1943"/>
                <a:gd name="T53" fmla="*/ 361 h 1000"/>
                <a:gd name="T54" fmla="*/ 75 w 1943"/>
                <a:gd name="T55" fmla="*/ 241 h 1000"/>
                <a:gd name="T56" fmla="*/ 40 w 1943"/>
                <a:gd name="T57" fmla="*/ 110 h 1000"/>
                <a:gd name="T58" fmla="*/ 24 w 1943"/>
                <a:gd name="T59" fmla="*/ 37 h 1000"/>
                <a:gd name="T60" fmla="*/ 16 w 1943"/>
                <a:gd name="T61" fmla="*/ 31 h 1000"/>
                <a:gd name="T62" fmla="*/ 7 w 1943"/>
                <a:gd name="T63" fmla="*/ 31 h 1000"/>
                <a:gd name="T64" fmla="*/ 1 w 1943"/>
                <a:gd name="T65" fmla="*/ 39 h 1000"/>
                <a:gd name="T66" fmla="*/ 6 w 1943"/>
                <a:gd name="T67" fmla="*/ 79 h 1000"/>
                <a:gd name="T68" fmla="*/ 40 w 1943"/>
                <a:gd name="T69" fmla="*/ 217 h 1000"/>
                <a:gd name="T70" fmla="*/ 71 w 1943"/>
                <a:gd name="T71" fmla="*/ 312 h 1000"/>
                <a:gd name="T72" fmla="*/ 127 w 1943"/>
                <a:gd name="T73" fmla="*/ 456 h 1000"/>
                <a:gd name="T74" fmla="*/ 166 w 1943"/>
                <a:gd name="T75" fmla="*/ 534 h 1000"/>
                <a:gd name="T76" fmla="*/ 238 w 1943"/>
                <a:gd name="T77" fmla="*/ 650 h 1000"/>
                <a:gd name="T78" fmla="*/ 305 w 1943"/>
                <a:gd name="T79" fmla="*/ 731 h 1000"/>
                <a:gd name="T80" fmla="*/ 357 w 1943"/>
                <a:gd name="T81" fmla="*/ 784 h 1000"/>
                <a:gd name="T82" fmla="*/ 414 w 1943"/>
                <a:gd name="T83" fmla="*/ 831 h 1000"/>
                <a:gd name="T84" fmla="*/ 477 w 1943"/>
                <a:gd name="T85" fmla="*/ 873 h 1000"/>
                <a:gd name="T86" fmla="*/ 546 w 1943"/>
                <a:gd name="T87" fmla="*/ 909 h 1000"/>
                <a:gd name="T88" fmla="*/ 647 w 1943"/>
                <a:gd name="T89" fmla="*/ 949 h 1000"/>
                <a:gd name="T90" fmla="*/ 754 w 1943"/>
                <a:gd name="T91" fmla="*/ 979 h 1000"/>
                <a:gd name="T92" fmla="*/ 838 w 1943"/>
                <a:gd name="T93" fmla="*/ 993 h 1000"/>
                <a:gd name="T94" fmla="*/ 950 w 1943"/>
                <a:gd name="T95" fmla="*/ 1000 h 1000"/>
                <a:gd name="T96" fmla="*/ 1035 w 1943"/>
                <a:gd name="T97" fmla="*/ 997 h 1000"/>
                <a:gd name="T98" fmla="*/ 1146 w 1943"/>
                <a:gd name="T99" fmla="*/ 976 h 1000"/>
                <a:gd name="T100" fmla="*/ 1249 w 1943"/>
                <a:gd name="T101" fmla="*/ 938 h 1000"/>
                <a:gd name="T102" fmla="*/ 1298 w 1943"/>
                <a:gd name="T103" fmla="*/ 911 h 1000"/>
                <a:gd name="T104" fmla="*/ 1391 w 1943"/>
                <a:gd name="T105" fmla="*/ 846 h 1000"/>
                <a:gd name="T106" fmla="*/ 1480 w 1943"/>
                <a:gd name="T107" fmla="*/ 767 h 1000"/>
                <a:gd name="T108" fmla="*/ 1546 w 1943"/>
                <a:gd name="T109" fmla="*/ 698 h 1000"/>
                <a:gd name="T110" fmla="*/ 1629 w 1943"/>
                <a:gd name="T111" fmla="*/ 594 h 1000"/>
                <a:gd name="T112" fmla="*/ 1732 w 1943"/>
                <a:gd name="T113" fmla="*/ 440 h 1000"/>
                <a:gd name="T114" fmla="*/ 1809 w 1943"/>
                <a:gd name="T115" fmla="*/ 301 h 1000"/>
                <a:gd name="T116" fmla="*/ 1904 w 1943"/>
                <a:gd name="T117" fmla="*/ 104 h 10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43" h="1000">
                  <a:moveTo>
                    <a:pt x="1942" y="18"/>
                  </a:moveTo>
                  <a:lnTo>
                    <a:pt x="1943" y="14"/>
                  </a:lnTo>
                  <a:lnTo>
                    <a:pt x="1943" y="12"/>
                  </a:lnTo>
                  <a:lnTo>
                    <a:pt x="1942" y="8"/>
                  </a:lnTo>
                  <a:lnTo>
                    <a:pt x="1941" y="5"/>
                  </a:lnTo>
                  <a:lnTo>
                    <a:pt x="1938" y="3"/>
                  </a:lnTo>
                  <a:lnTo>
                    <a:pt x="1936" y="2"/>
                  </a:lnTo>
                  <a:lnTo>
                    <a:pt x="1932" y="0"/>
                  </a:lnTo>
                  <a:lnTo>
                    <a:pt x="1929" y="0"/>
                  </a:lnTo>
                  <a:lnTo>
                    <a:pt x="1926" y="2"/>
                  </a:lnTo>
                  <a:lnTo>
                    <a:pt x="1923" y="3"/>
                  </a:lnTo>
                  <a:lnTo>
                    <a:pt x="1920" y="5"/>
                  </a:lnTo>
                  <a:lnTo>
                    <a:pt x="1919" y="8"/>
                  </a:lnTo>
                  <a:lnTo>
                    <a:pt x="1900" y="50"/>
                  </a:lnTo>
                  <a:lnTo>
                    <a:pt x="1881" y="93"/>
                  </a:lnTo>
                  <a:lnTo>
                    <a:pt x="1863" y="134"/>
                  </a:lnTo>
                  <a:lnTo>
                    <a:pt x="1844" y="175"/>
                  </a:lnTo>
                  <a:lnTo>
                    <a:pt x="1786" y="289"/>
                  </a:lnTo>
                  <a:lnTo>
                    <a:pt x="1748" y="360"/>
                  </a:lnTo>
                  <a:lnTo>
                    <a:pt x="1729" y="395"/>
                  </a:lnTo>
                  <a:lnTo>
                    <a:pt x="1709" y="428"/>
                  </a:lnTo>
                  <a:lnTo>
                    <a:pt x="1691" y="460"/>
                  </a:lnTo>
                  <a:lnTo>
                    <a:pt x="1670" y="490"/>
                  </a:lnTo>
                  <a:lnTo>
                    <a:pt x="1609" y="578"/>
                  </a:lnTo>
                  <a:lnTo>
                    <a:pt x="1568" y="632"/>
                  </a:lnTo>
                  <a:lnTo>
                    <a:pt x="1546" y="657"/>
                  </a:lnTo>
                  <a:lnTo>
                    <a:pt x="1526" y="680"/>
                  </a:lnTo>
                  <a:lnTo>
                    <a:pt x="1506" y="705"/>
                  </a:lnTo>
                  <a:lnTo>
                    <a:pt x="1484" y="727"/>
                  </a:lnTo>
                  <a:lnTo>
                    <a:pt x="1462" y="749"/>
                  </a:lnTo>
                  <a:lnTo>
                    <a:pt x="1419" y="790"/>
                  </a:lnTo>
                  <a:lnTo>
                    <a:pt x="1375" y="826"/>
                  </a:lnTo>
                  <a:lnTo>
                    <a:pt x="1352" y="844"/>
                  </a:lnTo>
                  <a:lnTo>
                    <a:pt x="1330" y="860"/>
                  </a:lnTo>
                  <a:lnTo>
                    <a:pt x="1285" y="891"/>
                  </a:lnTo>
                  <a:lnTo>
                    <a:pt x="1262" y="904"/>
                  </a:lnTo>
                  <a:lnTo>
                    <a:pt x="1263" y="904"/>
                  </a:lnTo>
                  <a:lnTo>
                    <a:pt x="1239" y="915"/>
                  </a:lnTo>
                  <a:lnTo>
                    <a:pt x="1213" y="926"/>
                  </a:lnTo>
                  <a:lnTo>
                    <a:pt x="1189" y="937"/>
                  </a:lnTo>
                  <a:lnTo>
                    <a:pt x="1138" y="951"/>
                  </a:lnTo>
                  <a:lnTo>
                    <a:pt x="1086" y="963"/>
                  </a:lnTo>
                  <a:lnTo>
                    <a:pt x="1060" y="967"/>
                  </a:lnTo>
                  <a:lnTo>
                    <a:pt x="1032" y="971"/>
                  </a:lnTo>
                  <a:lnTo>
                    <a:pt x="1004" y="974"/>
                  </a:lnTo>
                  <a:lnTo>
                    <a:pt x="979" y="975"/>
                  </a:lnTo>
                  <a:lnTo>
                    <a:pt x="950" y="975"/>
                  </a:lnTo>
                  <a:lnTo>
                    <a:pt x="896" y="972"/>
                  </a:lnTo>
                  <a:lnTo>
                    <a:pt x="868" y="970"/>
                  </a:lnTo>
                  <a:lnTo>
                    <a:pt x="841" y="967"/>
                  </a:lnTo>
                  <a:lnTo>
                    <a:pt x="814" y="963"/>
                  </a:lnTo>
                  <a:lnTo>
                    <a:pt x="786" y="958"/>
                  </a:lnTo>
                  <a:lnTo>
                    <a:pt x="759" y="953"/>
                  </a:lnTo>
                  <a:lnTo>
                    <a:pt x="733" y="947"/>
                  </a:lnTo>
                  <a:lnTo>
                    <a:pt x="680" y="932"/>
                  </a:lnTo>
                  <a:lnTo>
                    <a:pt x="654" y="924"/>
                  </a:lnTo>
                  <a:lnTo>
                    <a:pt x="630" y="916"/>
                  </a:lnTo>
                  <a:lnTo>
                    <a:pt x="605" y="906"/>
                  </a:lnTo>
                  <a:lnTo>
                    <a:pt x="556" y="886"/>
                  </a:lnTo>
                  <a:lnTo>
                    <a:pt x="534" y="874"/>
                  </a:lnTo>
                  <a:lnTo>
                    <a:pt x="511" y="861"/>
                  </a:lnTo>
                  <a:lnTo>
                    <a:pt x="468" y="838"/>
                  </a:lnTo>
                  <a:lnTo>
                    <a:pt x="450" y="826"/>
                  </a:lnTo>
                  <a:lnTo>
                    <a:pt x="430" y="810"/>
                  </a:lnTo>
                  <a:lnTo>
                    <a:pt x="411" y="796"/>
                  </a:lnTo>
                  <a:lnTo>
                    <a:pt x="394" y="781"/>
                  </a:lnTo>
                  <a:lnTo>
                    <a:pt x="375" y="766"/>
                  </a:lnTo>
                  <a:lnTo>
                    <a:pt x="357" y="749"/>
                  </a:lnTo>
                  <a:lnTo>
                    <a:pt x="339" y="731"/>
                  </a:lnTo>
                  <a:lnTo>
                    <a:pt x="323" y="713"/>
                  </a:lnTo>
                  <a:lnTo>
                    <a:pt x="291" y="676"/>
                  </a:lnTo>
                  <a:lnTo>
                    <a:pt x="275" y="656"/>
                  </a:lnTo>
                  <a:lnTo>
                    <a:pt x="259" y="634"/>
                  </a:lnTo>
                  <a:lnTo>
                    <a:pt x="243" y="614"/>
                  </a:lnTo>
                  <a:lnTo>
                    <a:pt x="217" y="569"/>
                  </a:lnTo>
                  <a:lnTo>
                    <a:pt x="189" y="521"/>
                  </a:lnTo>
                  <a:lnTo>
                    <a:pt x="176" y="498"/>
                  </a:lnTo>
                  <a:lnTo>
                    <a:pt x="163" y="471"/>
                  </a:lnTo>
                  <a:lnTo>
                    <a:pt x="150" y="446"/>
                  </a:lnTo>
                  <a:lnTo>
                    <a:pt x="137" y="417"/>
                  </a:lnTo>
                  <a:lnTo>
                    <a:pt x="114" y="361"/>
                  </a:lnTo>
                  <a:lnTo>
                    <a:pt x="94" y="304"/>
                  </a:lnTo>
                  <a:lnTo>
                    <a:pt x="85" y="272"/>
                  </a:lnTo>
                  <a:lnTo>
                    <a:pt x="75" y="241"/>
                  </a:lnTo>
                  <a:lnTo>
                    <a:pt x="66" y="210"/>
                  </a:lnTo>
                  <a:lnTo>
                    <a:pt x="48" y="145"/>
                  </a:lnTo>
                  <a:lnTo>
                    <a:pt x="40" y="110"/>
                  </a:lnTo>
                  <a:lnTo>
                    <a:pt x="32" y="74"/>
                  </a:lnTo>
                  <a:lnTo>
                    <a:pt x="25" y="40"/>
                  </a:lnTo>
                  <a:lnTo>
                    <a:pt x="24" y="37"/>
                  </a:lnTo>
                  <a:lnTo>
                    <a:pt x="21" y="34"/>
                  </a:lnTo>
                  <a:lnTo>
                    <a:pt x="20" y="32"/>
                  </a:lnTo>
                  <a:lnTo>
                    <a:pt x="16" y="31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7" y="31"/>
                  </a:lnTo>
                  <a:lnTo>
                    <a:pt x="3" y="34"/>
                  </a:lnTo>
                  <a:lnTo>
                    <a:pt x="2" y="35"/>
                  </a:lnTo>
                  <a:lnTo>
                    <a:pt x="1" y="39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6" y="79"/>
                  </a:lnTo>
                  <a:lnTo>
                    <a:pt x="15" y="115"/>
                  </a:lnTo>
                  <a:lnTo>
                    <a:pt x="23" y="150"/>
                  </a:lnTo>
                  <a:lnTo>
                    <a:pt x="40" y="217"/>
                  </a:lnTo>
                  <a:lnTo>
                    <a:pt x="49" y="249"/>
                  </a:lnTo>
                  <a:lnTo>
                    <a:pt x="60" y="280"/>
                  </a:lnTo>
                  <a:lnTo>
                    <a:pt x="71" y="312"/>
                  </a:lnTo>
                  <a:lnTo>
                    <a:pt x="92" y="372"/>
                  </a:lnTo>
                  <a:lnTo>
                    <a:pt x="114" y="428"/>
                  </a:lnTo>
                  <a:lnTo>
                    <a:pt x="127" y="456"/>
                  </a:lnTo>
                  <a:lnTo>
                    <a:pt x="140" y="481"/>
                  </a:lnTo>
                  <a:lnTo>
                    <a:pt x="153" y="508"/>
                  </a:lnTo>
                  <a:lnTo>
                    <a:pt x="166" y="534"/>
                  </a:lnTo>
                  <a:lnTo>
                    <a:pt x="194" y="582"/>
                  </a:lnTo>
                  <a:lnTo>
                    <a:pt x="223" y="629"/>
                  </a:lnTo>
                  <a:lnTo>
                    <a:pt x="238" y="650"/>
                  </a:lnTo>
                  <a:lnTo>
                    <a:pt x="255" y="671"/>
                  </a:lnTo>
                  <a:lnTo>
                    <a:pt x="270" y="692"/>
                  </a:lnTo>
                  <a:lnTo>
                    <a:pt x="305" y="731"/>
                  </a:lnTo>
                  <a:lnTo>
                    <a:pt x="321" y="749"/>
                  </a:lnTo>
                  <a:lnTo>
                    <a:pt x="339" y="767"/>
                  </a:lnTo>
                  <a:lnTo>
                    <a:pt x="357" y="784"/>
                  </a:lnTo>
                  <a:lnTo>
                    <a:pt x="376" y="801"/>
                  </a:lnTo>
                  <a:lnTo>
                    <a:pt x="395" y="817"/>
                  </a:lnTo>
                  <a:lnTo>
                    <a:pt x="414" y="831"/>
                  </a:lnTo>
                  <a:lnTo>
                    <a:pt x="435" y="846"/>
                  </a:lnTo>
                  <a:lnTo>
                    <a:pt x="455" y="859"/>
                  </a:lnTo>
                  <a:lnTo>
                    <a:pt x="477" y="873"/>
                  </a:lnTo>
                  <a:lnTo>
                    <a:pt x="499" y="884"/>
                  </a:lnTo>
                  <a:lnTo>
                    <a:pt x="522" y="897"/>
                  </a:lnTo>
                  <a:lnTo>
                    <a:pt x="546" y="909"/>
                  </a:lnTo>
                  <a:lnTo>
                    <a:pt x="594" y="929"/>
                  </a:lnTo>
                  <a:lnTo>
                    <a:pt x="620" y="939"/>
                  </a:lnTo>
                  <a:lnTo>
                    <a:pt x="647" y="949"/>
                  </a:lnTo>
                  <a:lnTo>
                    <a:pt x="672" y="957"/>
                  </a:lnTo>
                  <a:lnTo>
                    <a:pt x="726" y="972"/>
                  </a:lnTo>
                  <a:lnTo>
                    <a:pt x="754" y="979"/>
                  </a:lnTo>
                  <a:lnTo>
                    <a:pt x="781" y="984"/>
                  </a:lnTo>
                  <a:lnTo>
                    <a:pt x="809" y="989"/>
                  </a:lnTo>
                  <a:lnTo>
                    <a:pt x="838" y="993"/>
                  </a:lnTo>
                  <a:lnTo>
                    <a:pt x="865" y="995"/>
                  </a:lnTo>
                  <a:lnTo>
                    <a:pt x="893" y="998"/>
                  </a:lnTo>
                  <a:lnTo>
                    <a:pt x="950" y="1000"/>
                  </a:lnTo>
                  <a:lnTo>
                    <a:pt x="979" y="1000"/>
                  </a:lnTo>
                  <a:lnTo>
                    <a:pt x="1007" y="999"/>
                  </a:lnTo>
                  <a:lnTo>
                    <a:pt x="1035" y="997"/>
                  </a:lnTo>
                  <a:lnTo>
                    <a:pt x="1063" y="993"/>
                  </a:lnTo>
                  <a:lnTo>
                    <a:pt x="1091" y="989"/>
                  </a:lnTo>
                  <a:lnTo>
                    <a:pt x="1146" y="976"/>
                  </a:lnTo>
                  <a:lnTo>
                    <a:pt x="1197" y="960"/>
                  </a:lnTo>
                  <a:lnTo>
                    <a:pt x="1224" y="949"/>
                  </a:lnTo>
                  <a:lnTo>
                    <a:pt x="1249" y="938"/>
                  </a:lnTo>
                  <a:lnTo>
                    <a:pt x="1273" y="926"/>
                  </a:lnTo>
                  <a:lnTo>
                    <a:pt x="1275" y="926"/>
                  </a:lnTo>
                  <a:lnTo>
                    <a:pt x="1298" y="911"/>
                  </a:lnTo>
                  <a:lnTo>
                    <a:pt x="1345" y="881"/>
                  </a:lnTo>
                  <a:lnTo>
                    <a:pt x="1368" y="864"/>
                  </a:lnTo>
                  <a:lnTo>
                    <a:pt x="1391" y="846"/>
                  </a:lnTo>
                  <a:lnTo>
                    <a:pt x="1412" y="828"/>
                  </a:lnTo>
                  <a:lnTo>
                    <a:pt x="1437" y="808"/>
                  </a:lnTo>
                  <a:lnTo>
                    <a:pt x="1480" y="767"/>
                  </a:lnTo>
                  <a:lnTo>
                    <a:pt x="1502" y="745"/>
                  </a:lnTo>
                  <a:lnTo>
                    <a:pt x="1524" y="722"/>
                  </a:lnTo>
                  <a:lnTo>
                    <a:pt x="1546" y="698"/>
                  </a:lnTo>
                  <a:lnTo>
                    <a:pt x="1567" y="673"/>
                  </a:lnTo>
                  <a:lnTo>
                    <a:pt x="1589" y="647"/>
                  </a:lnTo>
                  <a:lnTo>
                    <a:pt x="1629" y="594"/>
                  </a:lnTo>
                  <a:lnTo>
                    <a:pt x="1691" y="506"/>
                  </a:lnTo>
                  <a:lnTo>
                    <a:pt x="1711" y="472"/>
                  </a:lnTo>
                  <a:lnTo>
                    <a:pt x="1732" y="440"/>
                  </a:lnTo>
                  <a:lnTo>
                    <a:pt x="1752" y="407"/>
                  </a:lnTo>
                  <a:lnTo>
                    <a:pt x="1771" y="373"/>
                  </a:lnTo>
                  <a:lnTo>
                    <a:pt x="1809" y="301"/>
                  </a:lnTo>
                  <a:lnTo>
                    <a:pt x="1867" y="185"/>
                  </a:lnTo>
                  <a:lnTo>
                    <a:pt x="1886" y="145"/>
                  </a:lnTo>
                  <a:lnTo>
                    <a:pt x="1904" y="104"/>
                  </a:lnTo>
                  <a:lnTo>
                    <a:pt x="1923" y="60"/>
                  </a:lnTo>
                  <a:lnTo>
                    <a:pt x="194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3" name="Rectangle 24">
              <a:extLst>
                <a:ext uri="{FF2B5EF4-FFF2-40B4-BE49-F238E27FC236}">
                  <a16:creationId xmlns:a16="http://schemas.microsoft.com/office/drawing/2014/main" id="{313893F8-BB6A-4C86-9183-E403EF7E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22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74" name="Freeform 25">
              <a:extLst>
                <a:ext uri="{FF2B5EF4-FFF2-40B4-BE49-F238E27FC236}">
                  <a16:creationId xmlns:a16="http://schemas.microsoft.com/office/drawing/2014/main" id="{D01274B5-C6A5-4D37-8D9C-DA4DD919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868"/>
              <a:ext cx="194" cy="278"/>
            </a:xfrm>
            <a:custGeom>
              <a:avLst/>
              <a:gdLst>
                <a:gd name="T0" fmla="*/ 138 w 194"/>
                <a:gd name="T1" fmla="*/ 264 h 278"/>
                <a:gd name="T2" fmla="*/ 143 w 194"/>
                <a:gd name="T3" fmla="*/ 275 h 278"/>
                <a:gd name="T4" fmla="*/ 154 w 194"/>
                <a:gd name="T5" fmla="*/ 278 h 278"/>
                <a:gd name="T6" fmla="*/ 163 w 194"/>
                <a:gd name="T7" fmla="*/ 269 h 278"/>
                <a:gd name="T8" fmla="*/ 171 w 194"/>
                <a:gd name="T9" fmla="*/ 254 h 278"/>
                <a:gd name="T10" fmla="*/ 177 w 194"/>
                <a:gd name="T11" fmla="*/ 243 h 278"/>
                <a:gd name="T12" fmla="*/ 180 w 194"/>
                <a:gd name="T13" fmla="*/ 235 h 278"/>
                <a:gd name="T14" fmla="*/ 188 w 194"/>
                <a:gd name="T15" fmla="*/ 210 h 278"/>
                <a:gd name="T16" fmla="*/ 189 w 194"/>
                <a:gd name="T17" fmla="*/ 200 h 278"/>
                <a:gd name="T18" fmla="*/ 192 w 194"/>
                <a:gd name="T19" fmla="*/ 189 h 278"/>
                <a:gd name="T20" fmla="*/ 193 w 194"/>
                <a:gd name="T21" fmla="*/ 159 h 278"/>
                <a:gd name="T22" fmla="*/ 193 w 194"/>
                <a:gd name="T23" fmla="*/ 131 h 278"/>
                <a:gd name="T24" fmla="*/ 180 w 194"/>
                <a:gd name="T25" fmla="*/ 76 h 278"/>
                <a:gd name="T26" fmla="*/ 160 w 194"/>
                <a:gd name="T27" fmla="*/ 37 h 278"/>
                <a:gd name="T28" fmla="*/ 151 w 194"/>
                <a:gd name="T29" fmla="*/ 25 h 278"/>
                <a:gd name="T30" fmla="*/ 137 w 194"/>
                <a:gd name="T31" fmla="*/ 13 h 278"/>
                <a:gd name="T32" fmla="*/ 123 w 194"/>
                <a:gd name="T33" fmla="*/ 5 h 278"/>
                <a:gd name="T34" fmla="*/ 86 w 194"/>
                <a:gd name="T35" fmla="*/ 0 h 278"/>
                <a:gd name="T36" fmla="*/ 67 w 194"/>
                <a:gd name="T37" fmla="*/ 7 h 278"/>
                <a:gd name="T38" fmla="*/ 53 w 194"/>
                <a:gd name="T39" fmla="*/ 16 h 278"/>
                <a:gd name="T40" fmla="*/ 40 w 194"/>
                <a:gd name="T41" fmla="*/ 29 h 278"/>
                <a:gd name="T42" fmla="*/ 26 w 194"/>
                <a:gd name="T43" fmla="*/ 47 h 278"/>
                <a:gd name="T44" fmla="*/ 8 w 194"/>
                <a:gd name="T45" fmla="*/ 89 h 278"/>
                <a:gd name="T46" fmla="*/ 0 w 194"/>
                <a:gd name="T47" fmla="*/ 181 h 278"/>
                <a:gd name="T48" fmla="*/ 3 w 194"/>
                <a:gd name="T49" fmla="*/ 195 h 278"/>
                <a:gd name="T50" fmla="*/ 4 w 194"/>
                <a:gd name="T51" fmla="*/ 204 h 278"/>
                <a:gd name="T52" fmla="*/ 8 w 194"/>
                <a:gd name="T53" fmla="*/ 217 h 278"/>
                <a:gd name="T54" fmla="*/ 12 w 194"/>
                <a:gd name="T55" fmla="*/ 229 h 278"/>
                <a:gd name="T56" fmla="*/ 22 w 194"/>
                <a:gd name="T57" fmla="*/ 254 h 278"/>
                <a:gd name="T58" fmla="*/ 26 w 194"/>
                <a:gd name="T59" fmla="*/ 261 h 278"/>
                <a:gd name="T60" fmla="*/ 41 w 194"/>
                <a:gd name="T61" fmla="*/ 268 h 278"/>
                <a:gd name="T62" fmla="*/ 50 w 194"/>
                <a:gd name="T63" fmla="*/ 259 h 278"/>
                <a:gd name="T64" fmla="*/ 46 w 194"/>
                <a:gd name="T65" fmla="*/ 246 h 278"/>
                <a:gd name="T66" fmla="*/ 39 w 194"/>
                <a:gd name="T67" fmla="*/ 227 h 278"/>
                <a:gd name="T68" fmla="*/ 34 w 194"/>
                <a:gd name="T69" fmla="*/ 212 h 278"/>
                <a:gd name="T70" fmla="*/ 30 w 194"/>
                <a:gd name="T71" fmla="*/ 199 h 278"/>
                <a:gd name="T72" fmla="*/ 29 w 194"/>
                <a:gd name="T73" fmla="*/ 190 h 278"/>
                <a:gd name="T74" fmla="*/ 26 w 194"/>
                <a:gd name="T75" fmla="*/ 176 h 278"/>
                <a:gd name="T76" fmla="*/ 27 w 194"/>
                <a:gd name="T77" fmla="*/ 129 h 278"/>
                <a:gd name="T78" fmla="*/ 36 w 194"/>
                <a:gd name="T79" fmla="*/ 90 h 278"/>
                <a:gd name="T80" fmla="*/ 41 w 194"/>
                <a:gd name="T81" fmla="*/ 74 h 278"/>
                <a:gd name="T82" fmla="*/ 54 w 194"/>
                <a:gd name="T83" fmla="*/ 52 h 278"/>
                <a:gd name="T84" fmla="*/ 63 w 194"/>
                <a:gd name="T85" fmla="*/ 41 h 278"/>
                <a:gd name="T86" fmla="*/ 72 w 194"/>
                <a:gd name="T87" fmla="*/ 33 h 278"/>
                <a:gd name="T88" fmla="*/ 81 w 194"/>
                <a:gd name="T89" fmla="*/ 28 h 278"/>
                <a:gd name="T90" fmla="*/ 91 w 194"/>
                <a:gd name="T91" fmla="*/ 25 h 278"/>
                <a:gd name="T92" fmla="*/ 105 w 194"/>
                <a:gd name="T93" fmla="*/ 27 h 278"/>
                <a:gd name="T94" fmla="*/ 117 w 194"/>
                <a:gd name="T95" fmla="*/ 30 h 278"/>
                <a:gd name="T96" fmla="*/ 126 w 194"/>
                <a:gd name="T97" fmla="*/ 37 h 278"/>
                <a:gd name="T98" fmla="*/ 133 w 194"/>
                <a:gd name="T99" fmla="*/ 44 h 278"/>
                <a:gd name="T100" fmla="*/ 143 w 194"/>
                <a:gd name="T101" fmla="*/ 57 h 278"/>
                <a:gd name="T102" fmla="*/ 155 w 194"/>
                <a:gd name="T103" fmla="*/ 80 h 278"/>
                <a:gd name="T104" fmla="*/ 160 w 194"/>
                <a:gd name="T105" fmla="*/ 97 h 278"/>
                <a:gd name="T106" fmla="*/ 168 w 194"/>
                <a:gd name="T107" fmla="*/ 134 h 278"/>
                <a:gd name="T108" fmla="*/ 170 w 194"/>
                <a:gd name="T109" fmla="*/ 152 h 278"/>
                <a:gd name="T110" fmla="*/ 166 w 194"/>
                <a:gd name="T111" fmla="*/ 180 h 278"/>
                <a:gd name="T112" fmla="*/ 165 w 194"/>
                <a:gd name="T113" fmla="*/ 191 h 278"/>
                <a:gd name="T114" fmla="*/ 163 w 194"/>
                <a:gd name="T115" fmla="*/ 203 h 278"/>
                <a:gd name="T116" fmla="*/ 157 w 194"/>
                <a:gd name="T117" fmla="*/ 219 h 278"/>
                <a:gd name="T118" fmla="*/ 156 w 194"/>
                <a:gd name="T119" fmla="*/ 227 h 278"/>
                <a:gd name="T120" fmla="*/ 152 w 194"/>
                <a:gd name="T121" fmla="*/ 236 h 278"/>
                <a:gd name="T122" fmla="*/ 146 w 194"/>
                <a:gd name="T123" fmla="*/ 249 h 278"/>
                <a:gd name="T124" fmla="*/ 140 w 194"/>
                <a:gd name="T125" fmla="*/ 261 h 2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4" h="278">
                  <a:moveTo>
                    <a:pt x="141" y="258"/>
                  </a:moveTo>
                  <a:lnTo>
                    <a:pt x="140" y="260"/>
                  </a:lnTo>
                  <a:lnTo>
                    <a:pt x="138" y="264"/>
                  </a:lnTo>
                  <a:lnTo>
                    <a:pt x="138" y="268"/>
                  </a:lnTo>
                  <a:lnTo>
                    <a:pt x="141" y="273"/>
                  </a:lnTo>
                  <a:lnTo>
                    <a:pt x="143" y="275"/>
                  </a:lnTo>
                  <a:lnTo>
                    <a:pt x="146" y="277"/>
                  </a:lnTo>
                  <a:lnTo>
                    <a:pt x="150" y="278"/>
                  </a:lnTo>
                  <a:lnTo>
                    <a:pt x="154" y="278"/>
                  </a:lnTo>
                  <a:lnTo>
                    <a:pt x="159" y="275"/>
                  </a:lnTo>
                  <a:lnTo>
                    <a:pt x="161" y="273"/>
                  </a:lnTo>
                  <a:lnTo>
                    <a:pt x="163" y="269"/>
                  </a:lnTo>
                  <a:lnTo>
                    <a:pt x="164" y="266"/>
                  </a:lnTo>
                  <a:lnTo>
                    <a:pt x="166" y="264"/>
                  </a:lnTo>
                  <a:lnTo>
                    <a:pt x="171" y="254"/>
                  </a:lnTo>
                  <a:lnTo>
                    <a:pt x="173" y="251"/>
                  </a:lnTo>
                  <a:lnTo>
                    <a:pt x="175" y="249"/>
                  </a:lnTo>
                  <a:lnTo>
                    <a:pt x="177" y="243"/>
                  </a:lnTo>
                  <a:lnTo>
                    <a:pt x="178" y="241"/>
                  </a:lnTo>
                  <a:lnTo>
                    <a:pt x="179" y="237"/>
                  </a:lnTo>
                  <a:lnTo>
                    <a:pt x="180" y="235"/>
                  </a:lnTo>
                  <a:lnTo>
                    <a:pt x="183" y="228"/>
                  </a:lnTo>
                  <a:lnTo>
                    <a:pt x="183" y="224"/>
                  </a:lnTo>
                  <a:lnTo>
                    <a:pt x="188" y="210"/>
                  </a:lnTo>
                  <a:lnTo>
                    <a:pt x="188" y="208"/>
                  </a:lnTo>
                  <a:lnTo>
                    <a:pt x="189" y="204"/>
                  </a:lnTo>
                  <a:lnTo>
                    <a:pt x="189" y="200"/>
                  </a:lnTo>
                  <a:lnTo>
                    <a:pt x="191" y="196"/>
                  </a:lnTo>
                  <a:lnTo>
                    <a:pt x="191" y="192"/>
                  </a:lnTo>
                  <a:lnTo>
                    <a:pt x="192" y="189"/>
                  </a:lnTo>
                  <a:lnTo>
                    <a:pt x="192" y="185"/>
                  </a:lnTo>
                  <a:lnTo>
                    <a:pt x="193" y="181"/>
                  </a:lnTo>
                  <a:lnTo>
                    <a:pt x="193" y="159"/>
                  </a:lnTo>
                  <a:lnTo>
                    <a:pt x="194" y="153"/>
                  </a:lnTo>
                  <a:lnTo>
                    <a:pt x="193" y="147"/>
                  </a:lnTo>
                  <a:lnTo>
                    <a:pt x="193" y="131"/>
                  </a:lnTo>
                  <a:lnTo>
                    <a:pt x="191" y="116"/>
                  </a:lnTo>
                  <a:lnTo>
                    <a:pt x="185" y="89"/>
                  </a:lnTo>
                  <a:lnTo>
                    <a:pt x="180" y="76"/>
                  </a:lnTo>
                  <a:lnTo>
                    <a:pt x="175" y="64"/>
                  </a:lnTo>
                  <a:lnTo>
                    <a:pt x="168" y="47"/>
                  </a:lnTo>
                  <a:lnTo>
                    <a:pt x="160" y="37"/>
                  </a:lnTo>
                  <a:lnTo>
                    <a:pt x="157" y="33"/>
                  </a:lnTo>
                  <a:lnTo>
                    <a:pt x="154" y="29"/>
                  </a:lnTo>
                  <a:lnTo>
                    <a:pt x="151" y="25"/>
                  </a:lnTo>
                  <a:lnTo>
                    <a:pt x="145" y="19"/>
                  </a:lnTo>
                  <a:lnTo>
                    <a:pt x="141" y="16"/>
                  </a:lnTo>
                  <a:lnTo>
                    <a:pt x="137" y="13"/>
                  </a:lnTo>
                  <a:lnTo>
                    <a:pt x="131" y="9"/>
                  </a:lnTo>
                  <a:lnTo>
                    <a:pt x="127" y="7"/>
                  </a:lnTo>
                  <a:lnTo>
                    <a:pt x="123" y="5"/>
                  </a:lnTo>
                  <a:lnTo>
                    <a:pt x="118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1" y="5"/>
                  </a:lnTo>
                  <a:lnTo>
                    <a:pt x="67" y="7"/>
                  </a:lnTo>
                  <a:lnTo>
                    <a:pt x="63" y="9"/>
                  </a:lnTo>
                  <a:lnTo>
                    <a:pt x="57" y="13"/>
                  </a:lnTo>
                  <a:lnTo>
                    <a:pt x="53" y="16"/>
                  </a:lnTo>
                  <a:lnTo>
                    <a:pt x="49" y="19"/>
                  </a:lnTo>
                  <a:lnTo>
                    <a:pt x="43" y="25"/>
                  </a:lnTo>
                  <a:lnTo>
                    <a:pt x="40" y="29"/>
                  </a:lnTo>
                  <a:lnTo>
                    <a:pt x="36" y="33"/>
                  </a:lnTo>
                  <a:lnTo>
                    <a:pt x="34" y="37"/>
                  </a:lnTo>
                  <a:lnTo>
                    <a:pt x="26" y="47"/>
                  </a:lnTo>
                  <a:lnTo>
                    <a:pt x="18" y="64"/>
                  </a:lnTo>
                  <a:lnTo>
                    <a:pt x="13" y="76"/>
                  </a:lnTo>
                  <a:lnTo>
                    <a:pt x="8" y="89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0" y="181"/>
                  </a:lnTo>
                  <a:lnTo>
                    <a:pt x="2" y="185"/>
                  </a:lnTo>
                  <a:lnTo>
                    <a:pt x="2" y="191"/>
                  </a:lnTo>
                  <a:lnTo>
                    <a:pt x="3" y="195"/>
                  </a:lnTo>
                  <a:lnTo>
                    <a:pt x="3" y="198"/>
                  </a:lnTo>
                  <a:lnTo>
                    <a:pt x="4" y="201"/>
                  </a:lnTo>
                  <a:lnTo>
                    <a:pt x="4" y="204"/>
                  </a:lnTo>
                  <a:lnTo>
                    <a:pt x="7" y="212"/>
                  </a:lnTo>
                  <a:lnTo>
                    <a:pt x="7" y="214"/>
                  </a:lnTo>
                  <a:lnTo>
                    <a:pt x="8" y="217"/>
                  </a:lnTo>
                  <a:lnTo>
                    <a:pt x="8" y="221"/>
                  </a:lnTo>
                  <a:lnTo>
                    <a:pt x="11" y="226"/>
                  </a:lnTo>
                  <a:lnTo>
                    <a:pt x="12" y="229"/>
                  </a:lnTo>
                  <a:lnTo>
                    <a:pt x="13" y="232"/>
                  </a:lnTo>
                  <a:lnTo>
                    <a:pt x="13" y="236"/>
                  </a:lnTo>
                  <a:lnTo>
                    <a:pt x="22" y="254"/>
                  </a:lnTo>
                  <a:lnTo>
                    <a:pt x="23" y="259"/>
                  </a:lnTo>
                  <a:lnTo>
                    <a:pt x="29" y="264"/>
                  </a:lnTo>
                  <a:lnTo>
                    <a:pt x="26" y="261"/>
                  </a:lnTo>
                  <a:lnTo>
                    <a:pt x="31" y="266"/>
                  </a:lnTo>
                  <a:lnTo>
                    <a:pt x="34" y="268"/>
                  </a:lnTo>
                  <a:lnTo>
                    <a:pt x="41" y="268"/>
                  </a:lnTo>
                  <a:lnTo>
                    <a:pt x="44" y="266"/>
                  </a:lnTo>
                  <a:lnTo>
                    <a:pt x="49" y="261"/>
                  </a:lnTo>
                  <a:lnTo>
                    <a:pt x="50" y="259"/>
                  </a:lnTo>
                  <a:lnTo>
                    <a:pt x="50" y="251"/>
                  </a:lnTo>
                  <a:lnTo>
                    <a:pt x="49" y="249"/>
                  </a:lnTo>
                  <a:lnTo>
                    <a:pt x="46" y="246"/>
                  </a:lnTo>
                  <a:lnTo>
                    <a:pt x="45" y="243"/>
                  </a:lnTo>
                  <a:lnTo>
                    <a:pt x="39" y="231"/>
                  </a:lnTo>
                  <a:lnTo>
                    <a:pt x="39" y="227"/>
                  </a:lnTo>
                  <a:lnTo>
                    <a:pt x="35" y="219"/>
                  </a:lnTo>
                  <a:lnTo>
                    <a:pt x="34" y="215"/>
                  </a:lnTo>
                  <a:lnTo>
                    <a:pt x="34" y="212"/>
                  </a:lnTo>
                  <a:lnTo>
                    <a:pt x="32" y="209"/>
                  </a:lnTo>
                  <a:lnTo>
                    <a:pt x="32" y="206"/>
                  </a:lnTo>
                  <a:lnTo>
                    <a:pt x="30" y="199"/>
                  </a:lnTo>
                  <a:lnTo>
                    <a:pt x="30" y="196"/>
                  </a:lnTo>
                  <a:lnTo>
                    <a:pt x="29" y="192"/>
                  </a:lnTo>
                  <a:lnTo>
                    <a:pt x="29" y="190"/>
                  </a:lnTo>
                  <a:lnTo>
                    <a:pt x="27" y="186"/>
                  </a:lnTo>
                  <a:lnTo>
                    <a:pt x="27" y="180"/>
                  </a:lnTo>
                  <a:lnTo>
                    <a:pt x="26" y="176"/>
                  </a:lnTo>
                  <a:lnTo>
                    <a:pt x="26" y="155"/>
                  </a:lnTo>
                  <a:lnTo>
                    <a:pt x="26" y="134"/>
                  </a:lnTo>
                  <a:lnTo>
                    <a:pt x="27" y="129"/>
                  </a:lnTo>
                  <a:lnTo>
                    <a:pt x="29" y="121"/>
                  </a:lnTo>
                  <a:lnTo>
                    <a:pt x="34" y="97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9" y="80"/>
                  </a:lnTo>
                  <a:lnTo>
                    <a:pt x="41" y="74"/>
                  </a:lnTo>
                  <a:lnTo>
                    <a:pt x="49" y="60"/>
                  </a:lnTo>
                  <a:lnTo>
                    <a:pt x="50" y="57"/>
                  </a:lnTo>
                  <a:lnTo>
                    <a:pt x="54" y="52"/>
                  </a:lnTo>
                  <a:lnTo>
                    <a:pt x="57" y="48"/>
                  </a:lnTo>
                  <a:lnTo>
                    <a:pt x="60" y="44"/>
                  </a:lnTo>
                  <a:lnTo>
                    <a:pt x="63" y="41"/>
                  </a:lnTo>
                  <a:lnTo>
                    <a:pt x="64" y="39"/>
                  </a:lnTo>
                  <a:lnTo>
                    <a:pt x="68" y="37"/>
                  </a:lnTo>
                  <a:lnTo>
                    <a:pt x="72" y="33"/>
                  </a:lnTo>
                  <a:lnTo>
                    <a:pt x="73" y="32"/>
                  </a:lnTo>
                  <a:lnTo>
                    <a:pt x="77" y="30"/>
                  </a:lnTo>
                  <a:lnTo>
                    <a:pt x="81" y="28"/>
                  </a:lnTo>
                  <a:lnTo>
                    <a:pt x="83" y="28"/>
                  </a:lnTo>
                  <a:lnTo>
                    <a:pt x="88" y="27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103" y="25"/>
                  </a:lnTo>
                  <a:lnTo>
                    <a:pt x="105" y="27"/>
                  </a:lnTo>
                  <a:lnTo>
                    <a:pt x="110" y="28"/>
                  </a:lnTo>
                  <a:lnTo>
                    <a:pt x="113" y="28"/>
                  </a:lnTo>
                  <a:lnTo>
                    <a:pt x="117" y="30"/>
                  </a:lnTo>
                  <a:lnTo>
                    <a:pt x="120" y="32"/>
                  </a:lnTo>
                  <a:lnTo>
                    <a:pt x="122" y="33"/>
                  </a:lnTo>
                  <a:lnTo>
                    <a:pt x="126" y="37"/>
                  </a:lnTo>
                  <a:lnTo>
                    <a:pt x="129" y="39"/>
                  </a:lnTo>
                  <a:lnTo>
                    <a:pt x="131" y="41"/>
                  </a:lnTo>
                  <a:lnTo>
                    <a:pt x="133" y="44"/>
                  </a:lnTo>
                  <a:lnTo>
                    <a:pt x="137" y="48"/>
                  </a:lnTo>
                  <a:lnTo>
                    <a:pt x="140" y="52"/>
                  </a:lnTo>
                  <a:lnTo>
                    <a:pt x="143" y="57"/>
                  </a:lnTo>
                  <a:lnTo>
                    <a:pt x="145" y="60"/>
                  </a:lnTo>
                  <a:lnTo>
                    <a:pt x="152" y="74"/>
                  </a:lnTo>
                  <a:lnTo>
                    <a:pt x="155" y="80"/>
                  </a:lnTo>
                  <a:lnTo>
                    <a:pt x="157" y="84"/>
                  </a:lnTo>
                  <a:lnTo>
                    <a:pt x="157" y="90"/>
                  </a:lnTo>
                  <a:lnTo>
                    <a:pt x="160" y="97"/>
                  </a:lnTo>
                  <a:lnTo>
                    <a:pt x="165" y="121"/>
                  </a:lnTo>
                  <a:lnTo>
                    <a:pt x="166" y="129"/>
                  </a:lnTo>
                  <a:lnTo>
                    <a:pt x="168" y="134"/>
                  </a:lnTo>
                  <a:lnTo>
                    <a:pt x="168" y="149"/>
                  </a:lnTo>
                  <a:lnTo>
                    <a:pt x="169" y="158"/>
                  </a:lnTo>
                  <a:lnTo>
                    <a:pt x="170" y="152"/>
                  </a:lnTo>
                  <a:lnTo>
                    <a:pt x="168" y="157"/>
                  </a:lnTo>
                  <a:lnTo>
                    <a:pt x="168" y="176"/>
                  </a:lnTo>
                  <a:lnTo>
                    <a:pt x="166" y="180"/>
                  </a:lnTo>
                  <a:lnTo>
                    <a:pt x="166" y="184"/>
                  </a:lnTo>
                  <a:lnTo>
                    <a:pt x="165" y="187"/>
                  </a:lnTo>
                  <a:lnTo>
                    <a:pt x="165" y="191"/>
                  </a:lnTo>
                  <a:lnTo>
                    <a:pt x="164" y="195"/>
                  </a:lnTo>
                  <a:lnTo>
                    <a:pt x="164" y="199"/>
                  </a:lnTo>
                  <a:lnTo>
                    <a:pt x="163" y="203"/>
                  </a:lnTo>
                  <a:lnTo>
                    <a:pt x="163" y="205"/>
                  </a:lnTo>
                  <a:lnTo>
                    <a:pt x="160" y="214"/>
                  </a:lnTo>
                  <a:lnTo>
                    <a:pt x="157" y="219"/>
                  </a:lnTo>
                  <a:lnTo>
                    <a:pt x="157" y="223"/>
                  </a:lnTo>
                  <a:lnTo>
                    <a:pt x="157" y="224"/>
                  </a:lnTo>
                  <a:lnTo>
                    <a:pt x="156" y="227"/>
                  </a:lnTo>
                  <a:lnTo>
                    <a:pt x="155" y="231"/>
                  </a:lnTo>
                  <a:lnTo>
                    <a:pt x="154" y="233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43"/>
                  </a:lnTo>
                  <a:lnTo>
                    <a:pt x="146" y="249"/>
                  </a:lnTo>
                  <a:lnTo>
                    <a:pt x="143" y="251"/>
                  </a:lnTo>
                  <a:lnTo>
                    <a:pt x="141" y="256"/>
                  </a:lnTo>
                  <a:lnTo>
                    <a:pt x="140" y="261"/>
                  </a:lnTo>
                  <a:lnTo>
                    <a:pt x="141" y="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5" name="Freeform 26">
              <a:extLst>
                <a:ext uri="{FF2B5EF4-FFF2-40B4-BE49-F238E27FC236}">
                  <a16:creationId xmlns:a16="http://schemas.microsoft.com/office/drawing/2014/main" id="{BB1512D9-79F1-4856-A644-4354CA6BD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879"/>
              <a:ext cx="194" cy="278"/>
            </a:xfrm>
            <a:custGeom>
              <a:avLst/>
              <a:gdLst>
                <a:gd name="T0" fmla="*/ 138 w 194"/>
                <a:gd name="T1" fmla="*/ 264 h 278"/>
                <a:gd name="T2" fmla="*/ 143 w 194"/>
                <a:gd name="T3" fmla="*/ 276 h 278"/>
                <a:gd name="T4" fmla="*/ 153 w 194"/>
                <a:gd name="T5" fmla="*/ 278 h 278"/>
                <a:gd name="T6" fmla="*/ 162 w 194"/>
                <a:gd name="T7" fmla="*/ 269 h 278"/>
                <a:gd name="T8" fmla="*/ 171 w 194"/>
                <a:gd name="T9" fmla="*/ 254 h 278"/>
                <a:gd name="T10" fmla="*/ 176 w 194"/>
                <a:gd name="T11" fmla="*/ 244 h 278"/>
                <a:gd name="T12" fmla="*/ 180 w 194"/>
                <a:gd name="T13" fmla="*/ 235 h 278"/>
                <a:gd name="T14" fmla="*/ 188 w 194"/>
                <a:gd name="T15" fmla="*/ 211 h 278"/>
                <a:gd name="T16" fmla="*/ 189 w 194"/>
                <a:gd name="T17" fmla="*/ 201 h 278"/>
                <a:gd name="T18" fmla="*/ 191 w 194"/>
                <a:gd name="T19" fmla="*/ 189 h 278"/>
                <a:gd name="T20" fmla="*/ 193 w 194"/>
                <a:gd name="T21" fmla="*/ 160 h 278"/>
                <a:gd name="T22" fmla="*/ 193 w 194"/>
                <a:gd name="T23" fmla="*/ 132 h 278"/>
                <a:gd name="T24" fmla="*/ 180 w 194"/>
                <a:gd name="T25" fmla="*/ 77 h 278"/>
                <a:gd name="T26" fmla="*/ 160 w 194"/>
                <a:gd name="T27" fmla="*/ 37 h 278"/>
                <a:gd name="T28" fmla="*/ 151 w 194"/>
                <a:gd name="T29" fmla="*/ 26 h 278"/>
                <a:gd name="T30" fmla="*/ 137 w 194"/>
                <a:gd name="T31" fmla="*/ 13 h 278"/>
                <a:gd name="T32" fmla="*/ 122 w 194"/>
                <a:gd name="T33" fmla="*/ 5 h 278"/>
                <a:gd name="T34" fmla="*/ 85 w 194"/>
                <a:gd name="T35" fmla="*/ 0 h 278"/>
                <a:gd name="T36" fmla="*/ 66 w 194"/>
                <a:gd name="T37" fmla="*/ 8 h 278"/>
                <a:gd name="T38" fmla="*/ 52 w 194"/>
                <a:gd name="T39" fmla="*/ 17 h 278"/>
                <a:gd name="T40" fmla="*/ 40 w 194"/>
                <a:gd name="T41" fmla="*/ 30 h 278"/>
                <a:gd name="T42" fmla="*/ 25 w 194"/>
                <a:gd name="T43" fmla="*/ 48 h 278"/>
                <a:gd name="T44" fmla="*/ 8 w 194"/>
                <a:gd name="T45" fmla="*/ 90 h 278"/>
                <a:gd name="T46" fmla="*/ 0 w 194"/>
                <a:gd name="T47" fmla="*/ 181 h 278"/>
                <a:gd name="T48" fmla="*/ 3 w 194"/>
                <a:gd name="T49" fmla="*/ 195 h 278"/>
                <a:gd name="T50" fmla="*/ 4 w 194"/>
                <a:gd name="T51" fmla="*/ 204 h 278"/>
                <a:gd name="T52" fmla="*/ 8 w 194"/>
                <a:gd name="T53" fmla="*/ 217 h 278"/>
                <a:gd name="T54" fmla="*/ 11 w 194"/>
                <a:gd name="T55" fmla="*/ 230 h 278"/>
                <a:gd name="T56" fmla="*/ 22 w 194"/>
                <a:gd name="T57" fmla="*/ 254 h 278"/>
                <a:gd name="T58" fmla="*/ 25 w 194"/>
                <a:gd name="T59" fmla="*/ 262 h 278"/>
                <a:gd name="T60" fmla="*/ 41 w 194"/>
                <a:gd name="T61" fmla="*/ 268 h 278"/>
                <a:gd name="T62" fmla="*/ 50 w 194"/>
                <a:gd name="T63" fmla="*/ 259 h 278"/>
                <a:gd name="T64" fmla="*/ 46 w 194"/>
                <a:gd name="T65" fmla="*/ 247 h 278"/>
                <a:gd name="T66" fmla="*/ 38 w 194"/>
                <a:gd name="T67" fmla="*/ 227 h 278"/>
                <a:gd name="T68" fmla="*/ 33 w 194"/>
                <a:gd name="T69" fmla="*/ 212 h 278"/>
                <a:gd name="T70" fmla="*/ 29 w 194"/>
                <a:gd name="T71" fmla="*/ 199 h 278"/>
                <a:gd name="T72" fmla="*/ 28 w 194"/>
                <a:gd name="T73" fmla="*/ 190 h 278"/>
                <a:gd name="T74" fmla="*/ 25 w 194"/>
                <a:gd name="T75" fmla="*/ 176 h 278"/>
                <a:gd name="T76" fmla="*/ 27 w 194"/>
                <a:gd name="T77" fmla="*/ 129 h 278"/>
                <a:gd name="T78" fmla="*/ 36 w 194"/>
                <a:gd name="T79" fmla="*/ 91 h 278"/>
                <a:gd name="T80" fmla="*/ 41 w 194"/>
                <a:gd name="T81" fmla="*/ 74 h 278"/>
                <a:gd name="T82" fmla="*/ 54 w 194"/>
                <a:gd name="T83" fmla="*/ 53 h 278"/>
                <a:gd name="T84" fmla="*/ 63 w 194"/>
                <a:gd name="T85" fmla="*/ 41 h 278"/>
                <a:gd name="T86" fmla="*/ 71 w 194"/>
                <a:gd name="T87" fmla="*/ 33 h 278"/>
                <a:gd name="T88" fmla="*/ 80 w 194"/>
                <a:gd name="T89" fmla="*/ 28 h 278"/>
                <a:gd name="T90" fmla="*/ 91 w 194"/>
                <a:gd name="T91" fmla="*/ 26 h 278"/>
                <a:gd name="T92" fmla="*/ 105 w 194"/>
                <a:gd name="T93" fmla="*/ 27 h 278"/>
                <a:gd name="T94" fmla="*/ 116 w 194"/>
                <a:gd name="T95" fmla="*/ 31 h 278"/>
                <a:gd name="T96" fmla="*/ 125 w 194"/>
                <a:gd name="T97" fmla="*/ 37 h 278"/>
                <a:gd name="T98" fmla="*/ 133 w 194"/>
                <a:gd name="T99" fmla="*/ 45 h 278"/>
                <a:gd name="T100" fmla="*/ 143 w 194"/>
                <a:gd name="T101" fmla="*/ 58 h 278"/>
                <a:gd name="T102" fmla="*/ 154 w 194"/>
                <a:gd name="T103" fmla="*/ 81 h 278"/>
                <a:gd name="T104" fmla="*/ 160 w 194"/>
                <a:gd name="T105" fmla="*/ 97 h 278"/>
                <a:gd name="T106" fmla="*/ 167 w 194"/>
                <a:gd name="T107" fmla="*/ 134 h 278"/>
                <a:gd name="T108" fmla="*/ 170 w 194"/>
                <a:gd name="T109" fmla="*/ 152 h 278"/>
                <a:gd name="T110" fmla="*/ 166 w 194"/>
                <a:gd name="T111" fmla="*/ 180 h 278"/>
                <a:gd name="T112" fmla="*/ 165 w 194"/>
                <a:gd name="T113" fmla="*/ 192 h 278"/>
                <a:gd name="T114" fmla="*/ 162 w 194"/>
                <a:gd name="T115" fmla="*/ 203 h 278"/>
                <a:gd name="T116" fmla="*/ 157 w 194"/>
                <a:gd name="T117" fmla="*/ 220 h 278"/>
                <a:gd name="T118" fmla="*/ 156 w 194"/>
                <a:gd name="T119" fmla="*/ 227 h 278"/>
                <a:gd name="T120" fmla="*/ 152 w 194"/>
                <a:gd name="T121" fmla="*/ 236 h 278"/>
                <a:gd name="T122" fmla="*/ 145 w 194"/>
                <a:gd name="T123" fmla="*/ 249 h 278"/>
                <a:gd name="T124" fmla="*/ 139 w 194"/>
                <a:gd name="T125" fmla="*/ 262 h 2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4" h="278">
                  <a:moveTo>
                    <a:pt x="140" y="258"/>
                  </a:moveTo>
                  <a:lnTo>
                    <a:pt x="139" y="261"/>
                  </a:lnTo>
                  <a:lnTo>
                    <a:pt x="138" y="264"/>
                  </a:lnTo>
                  <a:lnTo>
                    <a:pt x="138" y="268"/>
                  </a:lnTo>
                  <a:lnTo>
                    <a:pt x="140" y="273"/>
                  </a:lnTo>
                  <a:lnTo>
                    <a:pt x="143" y="276"/>
                  </a:lnTo>
                  <a:lnTo>
                    <a:pt x="145" y="277"/>
                  </a:lnTo>
                  <a:lnTo>
                    <a:pt x="149" y="278"/>
                  </a:lnTo>
                  <a:lnTo>
                    <a:pt x="153" y="278"/>
                  </a:lnTo>
                  <a:lnTo>
                    <a:pt x="158" y="276"/>
                  </a:lnTo>
                  <a:lnTo>
                    <a:pt x="161" y="273"/>
                  </a:lnTo>
                  <a:lnTo>
                    <a:pt x="162" y="269"/>
                  </a:lnTo>
                  <a:lnTo>
                    <a:pt x="163" y="267"/>
                  </a:lnTo>
                  <a:lnTo>
                    <a:pt x="166" y="264"/>
                  </a:lnTo>
                  <a:lnTo>
                    <a:pt x="171" y="254"/>
                  </a:lnTo>
                  <a:lnTo>
                    <a:pt x="172" y="252"/>
                  </a:lnTo>
                  <a:lnTo>
                    <a:pt x="175" y="249"/>
                  </a:lnTo>
                  <a:lnTo>
                    <a:pt x="176" y="244"/>
                  </a:lnTo>
                  <a:lnTo>
                    <a:pt x="177" y="241"/>
                  </a:lnTo>
                  <a:lnTo>
                    <a:pt x="179" y="238"/>
                  </a:lnTo>
                  <a:lnTo>
                    <a:pt x="180" y="235"/>
                  </a:lnTo>
                  <a:lnTo>
                    <a:pt x="182" y="229"/>
                  </a:lnTo>
                  <a:lnTo>
                    <a:pt x="182" y="225"/>
                  </a:lnTo>
                  <a:lnTo>
                    <a:pt x="188" y="211"/>
                  </a:lnTo>
                  <a:lnTo>
                    <a:pt x="188" y="208"/>
                  </a:lnTo>
                  <a:lnTo>
                    <a:pt x="189" y="204"/>
                  </a:lnTo>
                  <a:lnTo>
                    <a:pt x="189" y="201"/>
                  </a:lnTo>
                  <a:lnTo>
                    <a:pt x="190" y="197"/>
                  </a:lnTo>
                  <a:lnTo>
                    <a:pt x="190" y="193"/>
                  </a:lnTo>
                  <a:lnTo>
                    <a:pt x="191" y="189"/>
                  </a:lnTo>
                  <a:lnTo>
                    <a:pt x="191" y="185"/>
                  </a:lnTo>
                  <a:lnTo>
                    <a:pt x="193" y="181"/>
                  </a:lnTo>
                  <a:lnTo>
                    <a:pt x="193" y="160"/>
                  </a:lnTo>
                  <a:lnTo>
                    <a:pt x="194" y="153"/>
                  </a:lnTo>
                  <a:lnTo>
                    <a:pt x="193" y="147"/>
                  </a:lnTo>
                  <a:lnTo>
                    <a:pt x="193" y="132"/>
                  </a:lnTo>
                  <a:lnTo>
                    <a:pt x="190" y="116"/>
                  </a:lnTo>
                  <a:lnTo>
                    <a:pt x="185" y="90"/>
                  </a:lnTo>
                  <a:lnTo>
                    <a:pt x="180" y="77"/>
                  </a:lnTo>
                  <a:lnTo>
                    <a:pt x="175" y="64"/>
                  </a:lnTo>
                  <a:lnTo>
                    <a:pt x="167" y="48"/>
                  </a:lnTo>
                  <a:lnTo>
                    <a:pt x="160" y="37"/>
                  </a:lnTo>
                  <a:lnTo>
                    <a:pt x="157" y="33"/>
                  </a:lnTo>
                  <a:lnTo>
                    <a:pt x="153" y="30"/>
                  </a:lnTo>
                  <a:lnTo>
                    <a:pt x="151" y="26"/>
                  </a:lnTo>
                  <a:lnTo>
                    <a:pt x="144" y="19"/>
                  </a:lnTo>
                  <a:lnTo>
                    <a:pt x="140" y="17"/>
                  </a:lnTo>
                  <a:lnTo>
                    <a:pt x="137" y="13"/>
                  </a:lnTo>
                  <a:lnTo>
                    <a:pt x="130" y="9"/>
                  </a:lnTo>
                  <a:lnTo>
                    <a:pt x="126" y="8"/>
                  </a:lnTo>
                  <a:lnTo>
                    <a:pt x="122" y="5"/>
                  </a:lnTo>
                  <a:lnTo>
                    <a:pt x="117" y="3"/>
                  </a:lnTo>
                  <a:lnTo>
                    <a:pt x="107" y="0"/>
                  </a:lnTo>
                  <a:lnTo>
                    <a:pt x="85" y="0"/>
                  </a:lnTo>
                  <a:lnTo>
                    <a:pt x="75" y="3"/>
                  </a:lnTo>
                  <a:lnTo>
                    <a:pt x="70" y="5"/>
                  </a:lnTo>
                  <a:lnTo>
                    <a:pt x="66" y="8"/>
                  </a:lnTo>
                  <a:lnTo>
                    <a:pt x="63" y="9"/>
                  </a:lnTo>
                  <a:lnTo>
                    <a:pt x="56" y="13"/>
                  </a:lnTo>
                  <a:lnTo>
                    <a:pt x="52" y="17"/>
                  </a:lnTo>
                  <a:lnTo>
                    <a:pt x="48" y="19"/>
                  </a:lnTo>
                  <a:lnTo>
                    <a:pt x="42" y="26"/>
                  </a:lnTo>
                  <a:lnTo>
                    <a:pt x="40" y="30"/>
                  </a:lnTo>
                  <a:lnTo>
                    <a:pt x="36" y="33"/>
                  </a:lnTo>
                  <a:lnTo>
                    <a:pt x="33" y="37"/>
                  </a:lnTo>
                  <a:lnTo>
                    <a:pt x="25" y="48"/>
                  </a:lnTo>
                  <a:lnTo>
                    <a:pt x="18" y="64"/>
                  </a:lnTo>
                  <a:lnTo>
                    <a:pt x="13" y="77"/>
                  </a:lnTo>
                  <a:lnTo>
                    <a:pt x="8" y="90"/>
                  </a:lnTo>
                  <a:lnTo>
                    <a:pt x="3" y="116"/>
                  </a:lnTo>
                  <a:lnTo>
                    <a:pt x="0" y="132"/>
                  </a:lnTo>
                  <a:lnTo>
                    <a:pt x="0" y="181"/>
                  </a:lnTo>
                  <a:lnTo>
                    <a:pt x="1" y="185"/>
                  </a:lnTo>
                  <a:lnTo>
                    <a:pt x="1" y="192"/>
                  </a:lnTo>
                  <a:lnTo>
                    <a:pt x="3" y="195"/>
                  </a:lnTo>
                  <a:lnTo>
                    <a:pt x="3" y="198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6" y="212"/>
                  </a:lnTo>
                  <a:lnTo>
                    <a:pt x="6" y="215"/>
                  </a:lnTo>
                  <a:lnTo>
                    <a:pt x="8" y="217"/>
                  </a:lnTo>
                  <a:lnTo>
                    <a:pt x="8" y="221"/>
                  </a:lnTo>
                  <a:lnTo>
                    <a:pt x="10" y="226"/>
                  </a:lnTo>
                  <a:lnTo>
                    <a:pt x="11" y="230"/>
                  </a:lnTo>
                  <a:lnTo>
                    <a:pt x="13" y="232"/>
                  </a:lnTo>
                  <a:lnTo>
                    <a:pt x="13" y="236"/>
                  </a:lnTo>
                  <a:lnTo>
                    <a:pt x="22" y="254"/>
                  </a:lnTo>
                  <a:lnTo>
                    <a:pt x="23" y="259"/>
                  </a:lnTo>
                  <a:lnTo>
                    <a:pt x="28" y="264"/>
                  </a:lnTo>
                  <a:lnTo>
                    <a:pt x="25" y="262"/>
                  </a:lnTo>
                  <a:lnTo>
                    <a:pt x="31" y="267"/>
                  </a:lnTo>
                  <a:lnTo>
                    <a:pt x="33" y="268"/>
                  </a:lnTo>
                  <a:lnTo>
                    <a:pt x="41" y="268"/>
                  </a:lnTo>
                  <a:lnTo>
                    <a:pt x="43" y="267"/>
                  </a:lnTo>
                  <a:lnTo>
                    <a:pt x="48" y="262"/>
                  </a:lnTo>
                  <a:lnTo>
                    <a:pt x="50" y="259"/>
                  </a:lnTo>
                  <a:lnTo>
                    <a:pt x="50" y="252"/>
                  </a:lnTo>
                  <a:lnTo>
                    <a:pt x="48" y="249"/>
                  </a:lnTo>
                  <a:lnTo>
                    <a:pt x="46" y="247"/>
                  </a:lnTo>
                  <a:lnTo>
                    <a:pt x="45" y="244"/>
                  </a:lnTo>
                  <a:lnTo>
                    <a:pt x="38" y="231"/>
                  </a:lnTo>
                  <a:lnTo>
                    <a:pt x="38" y="227"/>
                  </a:lnTo>
                  <a:lnTo>
                    <a:pt x="34" y="220"/>
                  </a:lnTo>
                  <a:lnTo>
                    <a:pt x="33" y="216"/>
                  </a:lnTo>
                  <a:lnTo>
                    <a:pt x="33" y="212"/>
                  </a:lnTo>
                  <a:lnTo>
                    <a:pt x="32" y="210"/>
                  </a:lnTo>
                  <a:lnTo>
                    <a:pt x="32" y="207"/>
                  </a:lnTo>
                  <a:lnTo>
                    <a:pt x="29" y="199"/>
                  </a:lnTo>
                  <a:lnTo>
                    <a:pt x="29" y="197"/>
                  </a:lnTo>
                  <a:lnTo>
                    <a:pt x="28" y="193"/>
                  </a:lnTo>
                  <a:lnTo>
                    <a:pt x="28" y="190"/>
                  </a:lnTo>
                  <a:lnTo>
                    <a:pt x="27" y="187"/>
                  </a:lnTo>
                  <a:lnTo>
                    <a:pt x="27" y="180"/>
                  </a:lnTo>
                  <a:lnTo>
                    <a:pt x="25" y="176"/>
                  </a:lnTo>
                  <a:lnTo>
                    <a:pt x="25" y="156"/>
                  </a:lnTo>
                  <a:lnTo>
                    <a:pt x="25" y="134"/>
                  </a:lnTo>
                  <a:lnTo>
                    <a:pt x="27" y="129"/>
                  </a:lnTo>
                  <a:lnTo>
                    <a:pt x="28" y="121"/>
                  </a:lnTo>
                  <a:lnTo>
                    <a:pt x="33" y="97"/>
                  </a:lnTo>
                  <a:lnTo>
                    <a:pt x="36" y="91"/>
                  </a:lnTo>
                  <a:lnTo>
                    <a:pt x="36" y="84"/>
                  </a:lnTo>
                  <a:lnTo>
                    <a:pt x="38" y="81"/>
                  </a:lnTo>
                  <a:lnTo>
                    <a:pt x="41" y="74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4" y="53"/>
                  </a:lnTo>
                  <a:lnTo>
                    <a:pt x="56" y="49"/>
                  </a:lnTo>
                  <a:lnTo>
                    <a:pt x="60" y="45"/>
                  </a:lnTo>
                  <a:lnTo>
                    <a:pt x="63" y="41"/>
                  </a:lnTo>
                  <a:lnTo>
                    <a:pt x="64" y="40"/>
                  </a:lnTo>
                  <a:lnTo>
                    <a:pt x="68" y="37"/>
                  </a:lnTo>
                  <a:lnTo>
                    <a:pt x="71" y="33"/>
                  </a:lnTo>
                  <a:lnTo>
                    <a:pt x="73" y="32"/>
                  </a:lnTo>
                  <a:lnTo>
                    <a:pt x="77" y="31"/>
                  </a:lnTo>
                  <a:lnTo>
                    <a:pt x="80" y="28"/>
                  </a:lnTo>
                  <a:lnTo>
                    <a:pt x="83" y="28"/>
                  </a:lnTo>
                  <a:lnTo>
                    <a:pt x="88" y="27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2" y="26"/>
                  </a:lnTo>
                  <a:lnTo>
                    <a:pt x="105" y="27"/>
                  </a:lnTo>
                  <a:lnTo>
                    <a:pt x="110" y="28"/>
                  </a:lnTo>
                  <a:lnTo>
                    <a:pt x="112" y="28"/>
                  </a:lnTo>
                  <a:lnTo>
                    <a:pt x="116" y="31"/>
                  </a:lnTo>
                  <a:lnTo>
                    <a:pt x="120" y="32"/>
                  </a:lnTo>
                  <a:lnTo>
                    <a:pt x="121" y="33"/>
                  </a:lnTo>
                  <a:lnTo>
                    <a:pt x="125" y="37"/>
                  </a:lnTo>
                  <a:lnTo>
                    <a:pt x="129" y="40"/>
                  </a:lnTo>
                  <a:lnTo>
                    <a:pt x="130" y="41"/>
                  </a:lnTo>
                  <a:lnTo>
                    <a:pt x="133" y="45"/>
                  </a:lnTo>
                  <a:lnTo>
                    <a:pt x="137" y="49"/>
                  </a:lnTo>
                  <a:lnTo>
                    <a:pt x="139" y="53"/>
                  </a:lnTo>
                  <a:lnTo>
                    <a:pt x="143" y="58"/>
                  </a:lnTo>
                  <a:lnTo>
                    <a:pt x="144" y="60"/>
                  </a:lnTo>
                  <a:lnTo>
                    <a:pt x="152" y="74"/>
                  </a:lnTo>
                  <a:lnTo>
                    <a:pt x="154" y="81"/>
                  </a:lnTo>
                  <a:lnTo>
                    <a:pt x="157" y="84"/>
                  </a:lnTo>
                  <a:lnTo>
                    <a:pt x="157" y="91"/>
                  </a:lnTo>
                  <a:lnTo>
                    <a:pt x="160" y="97"/>
                  </a:lnTo>
                  <a:lnTo>
                    <a:pt x="165" y="121"/>
                  </a:lnTo>
                  <a:lnTo>
                    <a:pt x="166" y="129"/>
                  </a:lnTo>
                  <a:lnTo>
                    <a:pt x="167" y="134"/>
                  </a:lnTo>
                  <a:lnTo>
                    <a:pt x="167" y="150"/>
                  </a:lnTo>
                  <a:lnTo>
                    <a:pt x="168" y="158"/>
                  </a:lnTo>
                  <a:lnTo>
                    <a:pt x="170" y="152"/>
                  </a:lnTo>
                  <a:lnTo>
                    <a:pt x="167" y="157"/>
                  </a:lnTo>
                  <a:lnTo>
                    <a:pt x="167" y="176"/>
                  </a:lnTo>
                  <a:lnTo>
                    <a:pt x="166" y="180"/>
                  </a:lnTo>
                  <a:lnTo>
                    <a:pt x="166" y="184"/>
                  </a:lnTo>
                  <a:lnTo>
                    <a:pt x="165" y="188"/>
                  </a:lnTo>
                  <a:lnTo>
                    <a:pt x="165" y="192"/>
                  </a:lnTo>
                  <a:lnTo>
                    <a:pt x="163" y="195"/>
                  </a:lnTo>
                  <a:lnTo>
                    <a:pt x="163" y="199"/>
                  </a:lnTo>
                  <a:lnTo>
                    <a:pt x="162" y="203"/>
                  </a:lnTo>
                  <a:lnTo>
                    <a:pt x="162" y="206"/>
                  </a:lnTo>
                  <a:lnTo>
                    <a:pt x="160" y="215"/>
                  </a:lnTo>
                  <a:lnTo>
                    <a:pt x="157" y="220"/>
                  </a:lnTo>
                  <a:lnTo>
                    <a:pt x="157" y="224"/>
                  </a:lnTo>
                  <a:lnTo>
                    <a:pt x="157" y="225"/>
                  </a:lnTo>
                  <a:lnTo>
                    <a:pt x="156" y="227"/>
                  </a:lnTo>
                  <a:lnTo>
                    <a:pt x="154" y="231"/>
                  </a:lnTo>
                  <a:lnTo>
                    <a:pt x="153" y="234"/>
                  </a:lnTo>
                  <a:lnTo>
                    <a:pt x="152" y="236"/>
                  </a:lnTo>
                  <a:lnTo>
                    <a:pt x="149" y="239"/>
                  </a:lnTo>
                  <a:lnTo>
                    <a:pt x="148" y="244"/>
                  </a:lnTo>
                  <a:lnTo>
                    <a:pt x="145" y="249"/>
                  </a:lnTo>
                  <a:lnTo>
                    <a:pt x="143" y="252"/>
                  </a:lnTo>
                  <a:lnTo>
                    <a:pt x="140" y="257"/>
                  </a:lnTo>
                  <a:lnTo>
                    <a:pt x="139" y="262"/>
                  </a:lnTo>
                  <a:lnTo>
                    <a:pt x="140" y="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6" name="Freeform 27">
              <a:extLst>
                <a:ext uri="{FF2B5EF4-FFF2-40B4-BE49-F238E27FC236}">
                  <a16:creationId xmlns:a16="http://schemas.microsoft.com/office/drawing/2014/main" id="{98BF8817-53E5-43F7-984A-602C993E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1358"/>
              <a:ext cx="440" cy="171"/>
            </a:xfrm>
            <a:custGeom>
              <a:avLst/>
              <a:gdLst>
                <a:gd name="T0" fmla="*/ 440 w 440"/>
                <a:gd name="T1" fmla="*/ 9 h 171"/>
                <a:gd name="T2" fmla="*/ 431 w 440"/>
                <a:gd name="T3" fmla="*/ 0 h 171"/>
                <a:gd name="T4" fmla="*/ 416 w 440"/>
                <a:gd name="T5" fmla="*/ 6 h 171"/>
                <a:gd name="T6" fmla="*/ 405 w 440"/>
                <a:gd name="T7" fmla="*/ 24 h 171"/>
                <a:gd name="T8" fmla="*/ 388 w 440"/>
                <a:gd name="T9" fmla="*/ 46 h 171"/>
                <a:gd name="T10" fmla="*/ 373 w 440"/>
                <a:gd name="T11" fmla="*/ 66 h 171"/>
                <a:gd name="T12" fmla="*/ 356 w 440"/>
                <a:gd name="T13" fmla="*/ 85 h 171"/>
                <a:gd name="T14" fmla="*/ 334 w 440"/>
                <a:gd name="T15" fmla="*/ 104 h 171"/>
                <a:gd name="T16" fmla="*/ 318 w 440"/>
                <a:gd name="T17" fmla="*/ 116 h 171"/>
                <a:gd name="T18" fmla="*/ 287 w 440"/>
                <a:gd name="T19" fmla="*/ 132 h 171"/>
                <a:gd name="T20" fmla="*/ 282 w 440"/>
                <a:gd name="T21" fmla="*/ 136 h 171"/>
                <a:gd name="T22" fmla="*/ 259 w 440"/>
                <a:gd name="T23" fmla="*/ 141 h 171"/>
                <a:gd name="T24" fmla="*/ 237 w 440"/>
                <a:gd name="T25" fmla="*/ 145 h 171"/>
                <a:gd name="T26" fmla="*/ 185 w 440"/>
                <a:gd name="T27" fmla="*/ 144 h 171"/>
                <a:gd name="T28" fmla="*/ 168 w 440"/>
                <a:gd name="T29" fmla="*/ 141 h 171"/>
                <a:gd name="T30" fmla="*/ 147 w 440"/>
                <a:gd name="T31" fmla="*/ 137 h 171"/>
                <a:gd name="T32" fmla="*/ 128 w 440"/>
                <a:gd name="T33" fmla="*/ 132 h 171"/>
                <a:gd name="T34" fmla="*/ 110 w 440"/>
                <a:gd name="T35" fmla="*/ 127 h 171"/>
                <a:gd name="T36" fmla="*/ 102 w 440"/>
                <a:gd name="T37" fmla="*/ 122 h 171"/>
                <a:gd name="T38" fmla="*/ 82 w 440"/>
                <a:gd name="T39" fmla="*/ 112 h 171"/>
                <a:gd name="T40" fmla="*/ 70 w 440"/>
                <a:gd name="T41" fmla="*/ 102 h 171"/>
                <a:gd name="T42" fmla="*/ 63 w 440"/>
                <a:gd name="T43" fmla="*/ 94 h 171"/>
                <a:gd name="T44" fmla="*/ 50 w 440"/>
                <a:gd name="T45" fmla="*/ 80 h 171"/>
                <a:gd name="T46" fmla="*/ 34 w 440"/>
                <a:gd name="T47" fmla="*/ 55 h 171"/>
                <a:gd name="T48" fmla="*/ 28 w 440"/>
                <a:gd name="T49" fmla="*/ 42 h 171"/>
                <a:gd name="T50" fmla="*/ 24 w 440"/>
                <a:gd name="T51" fmla="*/ 30 h 171"/>
                <a:gd name="T52" fmla="*/ 22 w 440"/>
                <a:gd name="T53" fmla="*/ 25 h 171"/>
                <a:gd name="T54" fmla="*/ 9 w 440"/>
                <a:gd name="T55" fmla="*/ 21 h 171"/>
                <a:gd name="T56" fmla="*/ 1 w 440"/>
                <a:gd name="T57" fmla="*/ 28 h 171"/>
                <a:gd name="T58" fmla="*/ 1 w 440"/>
                <a:gd name="T59" fmla="*/ 38 h 171"/>
                <a:gd name="T60" fmla="*/ 5 w 440"/>
                <a:gd name="T61" fmla="*/ 52 h 171"/>
                <a:gd name="T62" fmla="*/ 11 w 440"/>
                <a:gd name="T63" fmla="*/ 67 h 171"/>
                <a:gd name="T64" fmla="*/ 29 w 440"/>
                <a:gd name="T65" fmla="*/ 95 h 171"/>
                <a:gd name="T66" fmla="*/ 42 w 440"/>
                <a:gd name="T67" fmla="*/ 111 h 171"/>
                <a:gd name="T68" fmla="*/ 52 w 440"/>
                <a:gd name="T69" fmla="*/ 120 h 171"/>
                <a:gd name="T70" fmla="*/ 65 w 440"/>
                <a:gd name="T71" fmla="*/ 131 h 171"/>
                <a:gd name="T72" fmla="*/ 87 w 440"/>
                <a:gd name="T73" fmla="*/ 144 h 171"/>
                <a:gd name="T74" fmla="*/ 101 w 440"/>
                <a:gd name="T75" fmla="*/ 150 h 171"/>
                <a:gd name="T76" fmla="*/ 115 w 440"/>
                <a:gd name="T77" fmla="*/ 155 h 171"/>
                <a:gd name="T78" fmla="*/ 135 w 440"/>
                <a:gd name="T79" fmla="*/ 162 h 171"/>
                <a:gd name="T80" fmla="*/ 160 w 440"/>
                <a:gd name="T81" fmla="*/ 165 h 171"/>
                <a:gd name="T82" fmla="*/ 176 w 440"/>
                <a:gd name="T83" fmla="*/ 168 h 171"/>
                <a:gd name="T84" fmla="*/ 194 w 440"/>
                <a:gd name="T85" fmla="*/ 171 h 171"/>
                <a:gd name="T86" fmla="*/ 251 w 440"/>
                <a:gd name="T87" fmla="*/ 169 h 171"/>
                <a:gd name="T88" fmla="*/ 271 w 440"/>
                <a:gd name="T89" fmla="*/ 165 h 171"/>
                <a:gd name="T90" fmla="*/ 288 w 440"/>
                <a:gd name="T91" fmla="*/ 160 h 171"/>
                <a:gd name="T92" fmla="*/ 300 w 440"/>
                <a:gd name="T93" fmla="*/ 155 h 171"/>
                <a:gd name="T94" fmla="*/ 331 w 440"/>
                <a:gd name="T95" fmla="*/ 139 h 171"/>
                <a:gd name="T96" fmla="*/ 350 w 440"/>
                <a:gd name="T97" fmla="*/ 125 h 171"/>
                <a:gd name="T98" fmla="*/ 374 w 440"/>
                <a:gd name="T99" fmla="*/ 103 h 171"/>
                <a:gd name="T100" fmla="*/ 391 w 440"/>
                <a:gd name="T101" fmla="*/ 84 h 171"/>
                <a:gd name="T102" fmla="*/ 408 w 440"/>
                <a:gd name="T103" fmla="*/ 63 h 171"/>
                <a:gd name="T104" fmla="*/ 425 w 440"/>
                <a:gd name="T105" fmla="*/ 39 h 171"/>
                <a:gd name="T106" fmla="*/ 439 w 440"/>
                <a:gd name="T107" fmla="*/ 19 h 17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0" h="171">
                  <a:moveTo>
                    <a:pt x="439" y="19"/>
                  </a:moveTo>
                  <a:lnTo>
                    <a:pt x="440" y="16"/>
                  </a:lnTo>
                  <a:lnTo>
                    <a:pt x="440" y="9"/>
                  </a:lnTo>
                  <a:lnTo>
                    <a:pt x="439" y="6"/>
                  </a:lnTo>
                  <a:lnTo>
                    <a:pt x="434" y="1"/>
                  </a:lnTo>
                  <a:lnTo>
                    <a:pt x="431" y="0"/>
                  </a:lnTo>
                  <a:lnTo>
                    <a:pt x="424" y="0"/>
                  </a:lnTo>
                  <a:lnTo>
                    <a:pt x="421" y="1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2" y="11"/>
                  </a:lnTo>
                  <a:lnTo>
                    <a:pt x="405" y="24"/>
                  </a:lnTo>
                  <a:lnTo>
                    <a:pt x="401" y="29"/>
                  </a:lnTo>
                  <a:lnTo>
                    <a:pt x="393" y="42"/>
                  </a:lnTo>
                  <a:lnTo>
                    <a:pt x="388" y="46"/>
                  </a:lnTo>
                  <a:lnTo>
                    <a:pt x="380" y="57"/>
                  </a:lnTo>
                  <a:lnTo>
                    <a:pt x="378" y="62"/>
                  </a:lnTo>
                  <a:lnTo>
                    <a:pt x="373" y="66"/>
                  </a:lnTo>
                  <a:lnTo>
                    <a:pt x="365" y="76"/>
                  </a:lnTo>
                  <a:lnTo>
                    <a:pt x="360" y="80"/>
                  </a:lnTo>
                  <a:lnTo>
                    <a:pt x="356" y="85"/>
                  </a:lnTo>
                  <a:lnTo>
                    <a:pt x="351" y="88"/>
                  </a:lnTo>
                  <a:lnTo>
                    <a:pt x="338" y="100"/>
                  </a:lnTo>
                  <a:lnTo>
                    <a:pt x="334" y="104"/>
                  </a:lnTo>
                  <a:lnTo>
                    <a:pt x="331" y="107"/>
                  </a:lnTo>
                  <a:lnTo>
                    <a:pt x="320" y="114"/>
                  </a:lnTo>
                  <a:lnTo>
                    <a:pt x="318" y="116"/>
                  </a:lnTo>
                  <a:lnTo>
                    <a:pt x="313" y="118"/>
                  </a:lnTo>
                  <a:lnTo>
                    <a:pt x="308" y="122"/>
                  </a:lnTo>
                  <a:lnTo>
                    <a:pt x="287" y="132"/>
                  </a:lnTo>
                  <a:lnTo>
                    <a:pt x="279" y="137"/>
                  </a:lnTo>
                  <a:lnTo>
                    <a:pt x="281" y="137"/>
                  </a:lnTo>
                  <a:lnTo>
                    <a:pt x="282" y="136"/>
                  </a:lnTo>
                  <a:lnTo>
                    <a:pt x="276" y="137"/>
                  </a:lnTo>
                  <a:lnTo>
                    <a:pt x="265" y="140"/>
                  </a:lnTo>
                  <a:lnTo>
                    <a:pt x="259" y="141"/>
                  </a:lnTo>
                  <a:lnTo>
                    <a:pt x="249" y="144"/>
                  </a:lnTo>
                  <a:lnTo>
                    <a:pt x="244" y="144"/>
                  </a:lnTo>
                  <a:lnTo>
                    <a:pt x="237" y="145"/>
                  </a:lnTo>
                  <a:lnTo>
                    <a:pt x="197" y="145"/>
                  </a:lnTo>
                  <a:lnTo>
                    <a:pt x="191" y="144"/>
                  </a:lnTo>
                  <a:lnTo>
                    <a:pt x="185" y="144"/>
                  </a:lnTo>
                  <a:lnTo>
                    <a:pt x="179" y="143"/>
                  </a:lnTo>
                  <a:lnTo>
                    <a:pt x="174" y="143"/>
                  </a:lnTo>
                  <a:lnTo>
                    <a:pt x="168" y="141"/>
                  </a:lnTo>
                  <a:lnTo>
                    <a:pt x="162" y="140"/>
                  </a:lnTo>
                  <a:lnTo>
                    <a:pt x="156" y="140"/>
                  </a:lnTo>
                  <a:lnTo>
                    <a:pt x="147" y="137"/>
                  </a:lnTo>
                  <a:lnTo>
                    <a:pt x="140" y="136"/>
                  </a:lnTo>
                  <a:lnTo>
                    <a:pt x="131" y="135"/>
                  </a:lnTo>
                  <a:lnTo>
                    <a:pt x="128" y="132"/>
                  </a:lnTo>
                  <a:lnTo>
                    <a:pt x="123" y="130"/>
                  </a:lnTo>
                  <a:lnTo>
                    <a:pt x="117" y="128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07" y="125"/>
                  </a:lnTo>
                  <a:lnTo>
                    <a:pt x="102" y="122"/>
                  </a:lnTo>
                  <a:lnTo>
                    <a:pt x="97" y="121"/>
                  </a:lnTo>
                  <a:lnTo>
                    <a:pt x="85" y="113"/>
                  </a:lnTo>
                  <a:lnTo>
                    <a:pt x="82" y="112"/>
                  </a:lnTo>
                  <a:lnTo>
                    <a:pt x="80" y="111"/>
                  </a:lnTo>
                  <a:lnTo>
                    <a:pt x="74" y="104"/>
                  </a:lnTo>
                  <a:lnTo>
                    <a:pt x="70" y="102"/>
                  </a:lnTo>
                  <a:lnTo>
                    <a:pt x="68" y="99"/>
                  </a:lnTo>
                  <a:lnTo>
                    <a:pt x="65" y="98"/>
                  </a:lnTo>
                  <a:lnTo>
                    <a:pt x="63" y="94"/>
                  </a:lnTo>
                  <a:lnTo>
                    <a:pt x="57" y="90"/>
                  </a:lnTo>
                  <a:lnTo>
                    <a:pt x="52" y="83"/>
                  </a:lnTo>
                  <a:lnTo>
                    <a:pt x="50" y="80"/>
                  </a:lnTo>
                  <a:lnTo>
                    <a:pt x="38" y="63"/>
                  </a:lnTo>
                  <a:lnTo>
                    <a:pt x="37" y="60"/>
                  </a:lnTo>
                  <a:lnTo>
                    <a:pt x="34" y="55"/>
                  </a:lnTo>
                  <a:lnTo>
                    <a:pt x="32" y="51"/>
                  </a:lnTo>
                  <a:lnTo>
                    <a:pt x="31" y="47"/>
                  </a:lnTo>
                  <a:lnTo>
                    <a:pt x="28" y="42"/>
                  </a:lnTo>
                  <a:lnTo>
                    <a:pt x="28" y="39"/>
                  </a:lnTo>
                  <a:lnTo>
                    <a:pt x="27" y="34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3" y="28"/>
                  </a:lnTo>
                  <a:lnTo>
                    <a:pt x="22" y="25"/>
                  </a:lnTo>
                  <a:lnTo>
                    <a:pt x="19" y="23"/>
                  </a:lnTo>
                  <a:lnTo>
                    <a:pt x="15" y="21"/>
                  </a:lnTo>
                  <a:lnTo>
                    <a:pt x="9" y="21"/>
                  </a:lnTo>
                  <a:lnTo>
                    <a:pt x="6" y="24"/>
                  </a:lnTo>
                  <a:lnTo>
                    <a:pt x="4" y="25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42"/>
                  </a:lnTo>
                  <a:lnTo>
                    <a:pt x="3" y="47"/>
                  </a:lnTo>
                  <a:lnTo>
                    <a:pt x="5" y="52"/>
                  </a:lnTo>
                  <a:lnTo>
                    <a:pt x="8" y="57"/>
                  </a:lnTo>
                  <a:lnTo>
                    <a:pt x="9" y="61"/>
                  </a:lnTo>
                  <a:lnTo>
                    <a:pt x="11" y="67"/>
                  </a:lnTo>
                  <a:lnTo>
                    <a:pt x="14" y="70"/>
                  </a:lnTo>
                  <a:lnTo>
                    <a:pt x="15" y="74"/>
                  </a:lnTo>
                  <a:lnTo>
                    <a:pt x="29" y="95"/>
                  </a:lnTo>
                  <a:lnTo>
                    <a:pt x="32" y="98"/>
                  </a:lnTo>
                  <a:lnTo>
                    <a:pt x="37" y="106"/>
                  </a:lnTo>
                  <a:lnTo>
                    <a:pt x="42" y="111"/>
                  </a:lnTo>
                  <a:lnTo>
                    <a:pt x="45" y="112"/>
                  </a:lnTo>
                  <a:lnTo>
                    <a:pt x="47" y="116"/>
                  </a:lnTo>
                  <a:lnTo>
                    <a:pt x="52" y="120"/>
                  </a:lnTo>
                  <a:lnTo>
                    <a:pt x="55" y="122"/>
                  </a:lnTo>
                  <a:lnTo>
                    <a:pt x="59" y="125"/>
                  </a:lnTo>
                  <a:lnTo>
                    <a:pt x="65" y="131"/>
                  </a:lnTo>
                  <a:lnTo>
                    <a:pt x="71" y="135"/>
                  </a:lnTo>
                  <a:lnTo>
                    <a:pt x="75" y="136"/>
                  </a:lnTo>
                  <a:lnTo>
                    <a:pt x="87" y="144"/>
                  </a:lnTo>
                  <a:lnTo>
                    <a:pt x="92" y="145"/>
                  </a:lnTo>
                  <a:lnTo>
                    <a:pt x="94" y="148"/>
                  </a:lnTo>
                  <a:lnTo>
                    <a:pt x="101" y="150"/>
                  </a:lnTo>
                  <a:lnTo>
                    <a:pt x="102" y="150"/>
                  </a:lnTo>
                  <a:lnTo>
                    <a:pt x="110" y="154"/>
                  </a:lnTo>
                  <a:lnTo>
                    <a:pt x="115" y="155"/>
                  </a:lnTo>
                  <a:lnTo>
                    <a:pt x="117" y="155"/>
                  </a:lnTo>
                  <a:lnTo>
                    <a:pt x="124" y="158"/>
                  </a:lnTo>
                  <a:lnTo>
                    <a:pt x="135" y="162"/>
                  </a:lnTo>
                  <a:lnTo>
                    <a:pt x="142" y="163"/>
                  </a:lnTo>
                  <a:lnTo>
                    <a:pt x="153" y="165"/>
                  </a:lnTo>
                  <a:lnTo>
                    <a:pt x="160" y="165"/>
                  </a:lnTo>
                  <a:lnTo>
                    <a:pt x="163" y="167"/>
                  </a:lnTo>
                  <a:lnTo>
                    <a:pt x="171" y="168"/>
                  </a:lnTo>
                  <a:lnTo>
                    <a:pt x="176" y="168"/>
                  </a:lnTo>
                  <a:lnTo>
                    <a:pt x="182" y="169"/>
                  </a:lnTo>
                  <a:lnTo>
                    <a:pt x="189" y="169"/>
                  </a:lnTo>
                  <a:lnTo>
                    <a:pt x="194" y="171"/>
                  </a:lnTo>
                  <a:lnTo>
                    <a:pt x="240" y="171"/>
                  </a:lnTo>
                  <a:lnTo>
                    <a:pt x="246" y="169"/>
                  </a:lnTo>
                  <a:lnTo>
                    <a:pt x="251" y="169"/>
                  </a:lnTo>
                  <a:lnTo>
                    <a:pt x="259" y="168"/>
                  </a:lnTo>
                  <a:lnTo>
                    <a:pt x="264" y="167"/>
                  </a:lnTo>
                  <a:lnTo>
                    <a:pt x="271" y="165"/>
                  </a:lnTo>
                  <a:lnTo>
                    <a:pt x="281" y="163"/>
                  </a:lnTo>
                  <a:lnTo>
                    <a:pt x="287" y="162"/>
                  </a:lnTo>
                  <a:lnTo>
                    <a:pt x="288" y="160"/>
                  </a:lnTo>
                  <a:lnTo>
                    <a:pt x="290" y="160"/>
                  </a:lnTo>
                  <a:lnTo>
                    <a:pt x="296" y="158"/>
                  </a:lnTo>
                  <a:lnTo>
                    <a:pt x="300" y="155"/>
                  </a:lnTo>
                  <a:lnTo>
                    <a:pt x="320" y="145"/>
                  </a:lnTo>
                  <a:lnTo>
                    <a:pt x="325" y="141"/>
                  </a:lnTo>
                  <a:lnTo>
                    <a:pt x="331" y="139"/>
                  </a:lnTo>
                  <a:lnTo>
                    <a:pt x="336" y="135"/>
                  </a:lnTo>
                  <a:lnTo>
                    <a:pt x="346" y="127"/>
                  </a:lnTo>
                  <a:lnTo>
                    <a:pt x="350" y="125"/>
                  </a:lnTo>
                  <a:lnTo>
                    <a:pt x="356" y="121"/>
                  </a:lnTo>
                  <a:lnTo>
                    <a:pt x="369" y="108"/>
                  </a:lnTo>
                  <a:lnTo>
                    <a:pt x="374" y="103"/>
                  </a:lnTo>
                  <a:lnTo>
                    <a:pt x="378" y="98"/>
                  </a:lnTo>
                  <a:lnTo>
                    <a:pt x="383" y="94"/>
                  </a:lnTo>
                  <a:lnTo>
                    <a:pt x="391" y="84"/>
                  </a:lnTo>
                  <a:lnTo>
                    <a:pt x="396" y="80"/>
                  </a:lnTo>
                  <a:lnTo>
                    <a:pt x="401" y="72"/>
                  </a:lnTo>
                  <a:lnTo>
                    <a:pt x="408" y="63"/>
                  </a:lnTo>
                  <a:lnTo>
                    <a:pt x="414" y="57"/>
                  </a:lnTo>
                  <a:lnTo>
                    <a:pt x="421" y="44"/>
                  </a:lnTo>
                  <a:lnTo>
                    <a:pt x="425" y="39"/>
                  </a:lnTo>
                  <a:lnTo>
                    <a:pt x="433" y="26"/>
                  </a:lnTo>
                  <a:lnTo>
                    <a:pt x="438" y="20"/>
                  </a:lnTo>
                  <a:lnTo>
                    <a:pt x="43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7" name="Oval 28">
              <a:extLst>
                <a:ext uri="{FF2B5EF4-FFF2-40B4-BE49-F238E27FC236}">
                  <a16:creationId xmlns:a16="http://schemas.microsoft.com/office/drawing/2014/main" id="{3B67C1AE-F8D2-4618-B1E8-F91C34EC0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774"/>
              <a:ext cx="289" cy="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78" name="Freeform 29">
              <a:extLst>
                <a:ext uri="{FF2B5EF4-FFF2-40B4-BE49-F238E27FC236}">
                  <a16:creationId xmlns:a16="http://schemas.microsoft.com/office/drawing/2014/main" id="{E70E0E48-44A5-4F48-AE0C-4F671592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766"/>
              <a:ext cx="303" cy="302"/>
            </a:xfrm>
            <a:custGeom>
              <a:avLst/>
              <a:gdLst>
                <a:gd name="T0" fmla="*/ 3 w 303"/>
                <a:gd name="T1" fmla="*/ 180 h 302"/>
                <a:gd name="T2" fmla="*/ 12 w 303"/>
                <a:gd name="T3" fmla="*/ 209 h 302"/>
                <a:gd name="T4" fmla="*/ 34 w 303"/>
                <a:gd name="T5" fmla="*/ 246 h 302"/>
                <a:gd name="T6" fmla="*/ 67 w 303"/>
                <a:gd name="T7" fmla="*/ 275 h 302"/>
                <a:gd name="T8" fmla="*/ 91 w 303"/>
                <a:gd name="T9" fmla="*/ 289 h 302"/>
                <a:gd name="T10" fmla="*/ 120 w 303"/>
                <a:gd name="T11" fmla="*/ 298 h 302"/>
                <a:gd name="T12" fmla="*/ 150 w 303"/>
                <a:gd name="T13" fmla="*/ 302 h 302"/>
                <a:gd name="T14" fmla="*/ 174 w 303"/>
                <a:gd name="T15" fmla="*/ 300 h 302"/>
                <a:gd name="T16" fmla="*/ 202 w 303"/>
                <a:gd name="T17" fmla="*/ 293 h 302"/>
                <a:gd name="T18" fmla="*/ 235 w 303"/>
                <a:gd name="T19" fmla="*/ 275 h 302"/>
                <a:gd name="T20" fmla="*/ 284 w 303"/>
                <a:gd name="T21" fmla="*/ 222 h 302"/>
                <a:gd name="T22" fmla="*/ 295 w 303"/>
                <a:gd name="T23" fmla="*/ 195 h 302"/>
                <a:gd name="T24" fmla="*/ 302 w 303"/>
                <a:gd name="T25" fmla="*/ 166 h 302"/>
                <a:gd name="T26" fmla="*/ 302 w 303"/>
                <a:gd name="T27" fmla="*/ 143 h 302"/>
                <a:gd name="T28" fmla="*/ 298 w 303"/>
                <a:gd name="T29" fmla="*/ 111 h 302"/>
                <a:gd name="T30" fmla="*/ 286 w 303"/>
                <a:gd name="T31" fmla="*/ 84 h 302"/>
                <a:gd name="T32" fmla="*/ 268 w 303"/>
                <a:gd name="T33" fmla="*/ 53 h 302"/>
                <a:gd name="T34" fmla="*/ 235 w 303"/>
                <a:gd name="T35" fmla="*/ 25 h 302"/>
                <a:gd name="T36" fmla="*/ 202 w 303"/>
                <a:gd name="T37" fmla="*/ 8 h 302"/>
                <a:gd name="T38" fmla="*/ 174 w 303"/>
                <a:gd name="T39" fmla="*/ 1 h 302"/>
                <a:gd name="T40" fmla="*/ 120 w 303"/>
                <a:gd name="T41" fmla="*/ 2 h 302"/>
                <a:gd name="T42" fmla="*/ 91 w 303"/>
                <a:gd name="T43" fmla="*/ 11 h 302"/>
                <a:gd name="T44" fmla="*/ 67 w 303"/>
                <a:gd name="T45" fmla="*/ 25 h 302"/>
                <a:gd name="T46" fmla="*/ 26 w 303"/>
                <a:gd name="T47" fmla="*/ 66 h 302"/>
                <a:gd name="T48" fmla="*/ 12 w 303"/>
                <a:gd name="T49" fmla="*/ 90 h 302"/>
                <a:gd name="T50" fmla="*/ 3 w 303"/>
                <a:gd name="T51" fmla="*/ 120 h 302"/>
                <a:gd name="T52" fmla="*/ 16 w 303"/>
                <a:gd name="T53" fmla="*/ 150 h 302"/>
                <a:gd name="T54" fmla="*/ 20 w 303"/>
                <a:gd name="T55" fmla="*/ 116 h 302"/>
                <a:gd name="T56" fmla="*/ 28 w 303"/>
                <a:gd name="T57" fmla="*/ 92 h 302"/>
                <a:gd name="T58" fmla="*/ 43 w 303"/>
                <a:gd name="T59" fmla="*/ 67 h 302"/>
                <a:gd name="T60" fmla="*/ 59 w 303"/>
                <a:gd name="T61" fmla="*/ 51 h 302"/>
                <a:gd name="T62" fmla="*/ 80 w 303"/>
                <a:gd name="T63" fmla="*/ 34 h 302"/>
                <a:gd name="T64" fmla="*/ 104 w 303"/>
                <a:gd name="T65" fmla="*/ 23 h 302"/>
                <a:gd name="T66" fmla="*/ 129 w 303"/>
                <a:gd name="T67" fmla="*/ 16 h 302"/>
                <a:gd name="T68" fmla="*/ 171 w 303"/>
                <a:gd name="T69" fmla="*/ 16 h 302"/>
                <a:gd name="T70" fmla="*/ 197 w 303"/>
                <a:gd name="T71" fmla="*/ 23 h 302"/>
                <a:gd name="T72" fmla="*/ 228 w 303"/>
                <a:gd name="T73" fmla="*/ 38 h 302"/>
                <a:gd name="T74" fmla="*/ 256 w 303"/>
                <a:gd name="T75" fmla="*/ 64 h 302"/>
                <a:gd name="T76" fmla="*/ 271 w 303"/>
                <a:gd name="T77" fmla="*/ 85 h 302"/>
                <a:gd name="T78" fmla="*/ 280 w 303"/>
                <a:gd name="T79" fmla="*/ 110 h 302"/>
                <a:gd name="T80" fmla="*/ 286 w 303"/>
                <a:gd name="T81" fmla="*/ 135 h 302"/>
                <a:gd name="T82" fmla="*/ 286 w 303"/>
                <a:gd name="T83" fmla="*/ 155 h 302"/>
                <a:gd name="T84" fmla="*/ 282 w 303"/>
                <a:gd name="T85" fmla="*/ 184 h 302"/>
                <a:gd name="T86" fmla="*/ 274 w 303"/>
                <a:gd name="T87" fmla="*/ 208 h 302"/>
                <a:gd name="T88" fmla="*/ 237 w 303"/>
                <a:gd name="T89" fmla="*/ 255 h 302"/>
                <a:gd name="T90" fmla="*/ 202 w 303"/>
                <a:gd name="T91" fmla="*/ 277 h 302"/>
                <a:gd name="T92" fmla="*/ 178 w 303"/>
                <a:gd name="T93" fmla="*/ 283 h 302"/>
                <a:gd name="T94" fmla="*/ 150 w 303"/>
                <a:gd name="T95" fmla="*/ 287 h 302"/>
                <a:gd name="T96" fmla="*/ 129 w 303"/>
                <a:gd name="T97" fmla="*/ 284 h 302"/>
                <a:gd name="T98" fmla="*/ 104 w 303"/>
                <a:gd name="T99" fmla="*/ 278 h 302"/>
                <a:gd name="T100" fmla="*/ 80 w 303"/>
                <a:gd name="T101" fmla="*/ 266 h 302"/>
                <a:gd name="T102" fmla="*/ 55 w 303"/>
                <a:gd name="T103" fmla="*/ 246 h 302"/>
                <a:gd name="T104" fmla="*/ 31 w 303"/>
                <a:gd name="T105" fmla="*/ 214 h 302"/>
                <a:gd name="T106" fmla="*/ 22 w 303"/>
                <a:gd name="T107" fmla="*/ 190 h 302"/>
                <a:gd name="T108" fmla="*/ 16 w 303"/>
                <a:gd name="T109" fmla="*/ 164 h 3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3" h="302">
                  <a:moveTo>
                    <a:pt x="0" y="150"/>
                  </a:moveTo>
                  <a:lnTo>
                    <a:pt x="0" y="164"/>
                  </a:lnTo>
                  <a:lnTo>
                    <a:pt x="2" y="173"/>
                  </a:lnTo>
                  <a:lnTo>
                    <a:pt x="3" y="180"/>
                  </a:lnTo>
                  <a:lnTo>
                    <a:pt x="4" y="189"/>
                  </a:lnTo>
                  <a:lnTo>
                    <a:pt x="7" y="195"/>
                  </a:lnTo>
                  <a:lnTo>
                    <a:pt x="8" y="201"/>
                  </a:lnTo>
                  <a:lnTo>
                    <a:pt x="12" y="209"/>
                  </a:lnTo>
                  <a:lnTo>
                    <a:pt x="16" y="215"/>
                  </a:lnTo>
                  <a:lnTo>
                    <a:pt x="18" y="222"/>
                  </a:lnTo>
                  <a:lnTo>
                    <a:pt x="26" y="235"/>
                  </a:lnTo>
                  <a:lnTo>
                    <a:pt x="34" y="246"/>
                  </a:lnTo>
                  <a:lnTo>
                    <a:pt x="39" y="251"/>
                  </a:lnTo>
                  <a:lnTo>
                    <a:pt x="43" y="256"/>
                  </a:lnTo>
                  <a:lnTo>
                    <a:pt x="54" y="268"/>
                  </a:lnTo>
                  <a:lnTo>
                    <a:pt x="67" y="275"/>
                  </a:lnTo>
                  <a:lnTo>
                    <a:pt x="72" y="279"/>
                  </a:lnTo>
                  <a:lnTo>
                    <a:pt x="78" y="283"/>
                  </a:lnTo>
                  <a:lnTo>
                    <a:pt x="85" y="286"/>
                  </a:lnTo>
                  <a:lnTo>
                    <a:pt x="91" y="289"/>
                  </a:lnTo>
                  <a:lnTo>
                    <a:pt x="99" y="293"/>
                  </a:lnTo>
                  <a:lnTo>
                    <a:pt x="105" y="295"/>
                  </a:lnTo>
                  <a:lnTo>
                    <a:pt x="111" y="297"/>
                  </a:lnTo>
                  <a:lnTo>
                    <a:pt x="120" y="298"/>
                  </a:lnTo>
                  <a:lnTo>
                    <a:pt x="127" y="300"/>
                  </a:lnTo>
                  <a:lnTo>
                    <a:pt x="134" y="301"/>
                  </a:lnTo>
                  <a:lnTo>
                    <a:pt x="142" y="301"/>
                  </a:lnTo>
                  <a:lnTo>
                    <a:pt x="150" y="302"/>
                  </a:lnTo>
                  <a:lnTo>
                    <a:pt x="152" y="302"/>
                  </a:lnTo>
                  <a:lnTo>
                    <a:pt x="159" y="301"/>
                  </a:lnTo>
                  <a:lnTo>
                    <a:pt x="165" y="301"/>
                  </a:lnTo>
                  <a:lnTo>
                    <a:pt x="174" y="300"/>
                  </a:lnTo>
                  <a:lnTo>
                    <a:pt x="180" y="298"/>
                  </a:lnTo>
                  <a:lnTo>
                    <a:pt x="189" y="297"/>
                  </a:lnTo>
                  <a:lnTo>
                    <a:pt x="196" y="295"/>
                  </a:lnTo>
                  <a:lnTo>
                    <a:pt x="202" y="293"/>
                  </a:lnTo>
                  <a:lnTo>
                    <a:pt x="210" y="289"/>
                  </a:lnTo>
                  <a:lnTo>
                    <a:pt x="216" y="286"/>
                  </a:lnTo>
                  <a:lnTo>
                    <a:pt x="222" y="283"/>
                  </a:lnTo>
                  <a:lnTo>
                    <a:pt x="235" y="275"/>
                  </a:lnTo>
                  <a:lnTo>
                    <a:pt x="247" y="268"/>
                  </a:lnTo>
                  <a:lnTo>
                    <a:pt x="268" y="246"/>
                  </a:lnTo>
                  <a:lnTo>
                    <a:pt x="276" y="235"/>
                  </a:lnTo>
                  <a:lnTo>
                    <a:pt x="284" y="222"/>
                  </a:lnTo>
                  <a:lnTo>
                    <a:pt x="286" y="215"/>
                  </a:lnTo>
                  <a:lnTo>
                    <a:pt x="290" y="209"/>
                  </a:lnTo>
                  <a:lnTo>
                    <a:pt x="294" y="201"/>
                  </a:lnTo>
                  <a:lnTo>
                    <a:pt x="295" y="195"/>
                  </a:lnTo>
                  <a:lnTo>
                    <a:pt x="298" y="189"/>
                  </a:lnTo>
                  <a:lnTo>
                    <a:pt x="299" y="180"/>
                  </a:lnTo>
                  <a:lnTo>
                    <a:pt x="300" y="173"/>
                  </a:lnTo>
                  <a:lnTo>
                    <a:pt x="302" y="166"/>
                  </a:lnTo>
                  <a:lnTo>
                    <a:pt x="302" y="158"/>
                  </a:lnTo>
                  <a:lnTo>
                    <a:pt x="303" y="152"/>
                  </a:lnTo>
                  <a:lnTo>
                    <a:pt x="303" y="149"/>
                  </a:lnTo>
                  <a:lnTo>
                    <a:pt x="302" y="143"/>
                  </a:lnTo>
                  <a:lnTo>
                    <a:pt x="302" y="135"/>
                  </a:lnTo>
                  <a:lnTo>
                    <a:pt x="300" y="126"/>
                  </a:lnTo>
                  <a:lnTo>
                    <a:pt x="299" y="120"/>
                  </a:lnTo>
                  <a:lnTo>
                    <a:pt x="298" y="111"/>
                  </a:lnTo>
                  <a:lnTo>
                    <a:pt x="295" y="104"/>
                  </a:lnTo>
                  <a:lnTo>
                    <a:pt x="294" y="98"/>
                  </a:lnTo>
                  <a:lnTo>
                    <a:pt x="290" y="90"/>
                  </a:lnTo>
                  <a:lnTo>
                    <a:pt x="286" y="84"/>
                  </a:lnTo>
                  <a:lnTo>
                    <a:pt x="284" y="78"/>
                  </a:lnTo>
                  <a:lnTo>
                    <a:pt x="280" y="71"/>
                  </a:lnTo>
                  <a:lnTo>
                    <a:pt x="276" y="66"/>
                  </a:lnTo>
                  <a:lnTo>
                    <a:pt x="268" y="53"/>
                  </a:lnTo>
                  <a:lnTo>
                    <a:pt x="257" y="42"/>
                  </a:lnTo>
                  <a:lnTo>
                    <a:pt x="252" y="38"/>
                  </a:lnTo>
                  <a:lnTo>
                    <a:pt x="247" y="33"/>
                  </a:lnTo>
                  <a:lnTo>
                    <a:pt x="235" y="25"/>
                  </a:lnTo>
                  <a:lnTo>
                    <a:pt x="222" y="18"/>
                  </a:lnTo>
                  <a:lnTo>
                    <a:pt x="216" y="15"/>
                  </a:lnTo>
                  <a:lnTo>
                    <a:pt x="210" y="11"/>
                  </a:lnTo>
                  <a:lnTo>
                    <a:pt x="202" y="8"/>
                  </a:lnTo>
                  <a:lnTo>
                    <a:pt x="196" y="6"/>
                  </a:lnTo>
                  <a:lnTo>
                    <a:pt x="189" y="4"/>
                  </a:lnTo>
                  <a:lnTo>
                    <a:pt x="180" y="2"/>
                  </a:lnTo>
                  <a:lnTo>
                    <a:pt x="174" y="1"/>
                  </a:lnTo>
                  <a:lnTo>
                    <a:pt x="166" y="0"/>
                  </a:lnTo>
                  <a:lnTo>
                    <a:pt x="136" y="0"/>
                  </a:lnTo>
                  <a:lnTo>
                    <a:pt x="127" y="1"/>
                  </a:lnTo>
                  <a:lnTo>
                    <a:pt x="120" y="2"/>
                  </a:lnTo>
                  <a:lnTo>
                    <a:pt x="111" y="4"/>
                  </a:lnTo>
                  <a:lnTo>
                    <a:pt x="105" y="6"/>
                  </a:lnTo>
                  <a:lnTo>
                    <a:pt x="99" y="8"/>
                  </a:lnTo>
                  <a:lnTo>
                    <a:pt x="91" y="11"/>
                  </a:lnTo>
                  <a:lnTo>
                    <a:pt x="85" y="15"/>
                  </a:lnTo>
                  <a:lnTo>
                    <a:pt x="78" y="18"/>
                  </a:lnTo>
                  <a:lnTo>
                    <a:pt x="72" y="22"/>
                  </a:lnTo>
                  <a:lnTo>
                    <a:pt x="67" y="25"/>
                  </a:lnTo>
                  <a:lnTo>
                    <a:pt x="54" y="33"/>
                  </a:lnTo>
                  <a:lnTo>
                    <a:pt x="44" y="43"/>
                  </a:lnTo>
                  <a:lnTo>
                    <a:pt x="34" y="53"/>
                  </a:lnTo>
                  <a:lnTo>
                    <a:pt x="26" y="66"/>
                  </a:lnTo>
                  <a:lnTo>
                    <a:pt x="22" y="71"/>
                  </a:lnTo>
                  <a:lnTo>
                    <a:pt x="18" y="78"/>
                  </a:lnTo>
                  <a:lnTo>
                    <a:pt x="16" y="84"/>
                  </a:lnTo>
                  <a:lnTo>
                    <a:pt x="12" y="90"/>
                  </a:lnTo>
                  <a:lnTo>
                    <a:pt x="8" y="98"/>
                  </a:lnTo>
                  <a:lnTo>
                    <a:pt x="7" y="104"/>
                  </a:lnTo>
                  <a:lnTo>
                    <a:pt x="4" y="111"/>
                  </a:lnTo>
                  <a:lnTo>
                    <a:pt x="3" y="120"/>
                  </a:lnTo>
                  <a:lnTo>
                    <a:pt x="2" y="126"/>
                  </a:lnTo>
                  <a:lnTo>
                    <a:pt x="0" y="134"/>
                  </a:lnTo>
                  <a:lnTo>
                    <a:pt x="0" y="150"/>
                  </a:lnTo>
                  <a:lnTo>
                    <a:pt x="16" y="150"/>
                  </a:lnTo>
                  <a:lnTo>
                    <a:pt x="16" y="136"/>
                  </a:lnTo>
                  <a:lnTo>
                    <a:pt x="17" y="129"/>
                  </a:lnTo>
                  <a:lnTo>
                    <a:pt x="18" y="122"/>
                  </a:lnTo>
                  <a:lnTo>
                    <a:pt x="20" y="116"/>
                  </a:lnTo>
                  <a:lnTo>
                    <a:pt x="22" y="110"/>
                  </a:lnTo>
                  <a:lnTo>
                    <a:pt x="23" y="103"/>
                  </a:lnTo>
                  <a:lnTo>
                    <a:pt x="25" y="98"/>
                  </a:lnTo>
                  <a:lnTo>
                    <a:pt x="28" y="92"/>
                  </a:lnTo>
                  <a:lnTo>
                    <a:pt x="31" y="85"/>
                  </a:lnTo>
                  <a:lnTo>
                    <a:pt x="35" y="79"/>
                  </a:lnTo>
                  <a:lnTo>
                    <a:pt x="39" y="74"/>
                  </a:lnTo>
                  <a:lnTo>
                    <a:pt x="43" y="67"/>
                  </a:lnTo>
                  <a:lnTo>
                    <a:pt x="46" y="64"/>
                  </a:lnTo>
                  <a:lnTo>
                    <a:pt x="51" y="59"/>
                  </a:lnTo>
                  <a:lnTo>
                    <a:pt x="54" y="53"/>
                  </a:lnTo>
                  <a:lnTo>
                    <a:pt x="59" y="51"/>
                  </a:lnTo>
                  <a:lnTo>
                    <a:pt x="64" y="46"/>
                  </a:lnTo>
                  <a:lnTo>
                    <a:pt x="68" y="42"/>
                  </a:lnTo>
                  <a:lnTo>
                    <a:pt x="74" y="38"/>
                  </a:lnTo>
                  <a:lnTo>
                    <a:pt x="80" y="34"/>
                  </a:lnTo>
                  <a:lnTo>
                    <a:pt x="86" y="30"/>
                  </a:lnTo>
                  <a:lnTo>
                    <a:pt x="92" y="28"/>
                  </a:lnTo>
                  <a:lnTo>
                    <a:pt x="99" y="24"/>
                  </a:lnTo>
                  <a:lnTo>
                    <a:pt x="104" y="23"/>
                  </a:lnTo>
                  <a:lnTo>
                    <a:pt x="110" y="22"/>
                  </a:lnTo>
                  <a:lnTo>
                    <a:pt x="117" y="19"/>
                  </a:lnTo>
                  <a:lnTo>
                    <a:pt x="123" y="18"/>
                  </a:lnTo>
                  <a:lnTo>
                    <a:pt x="129" y="16"/>
                  </a:lnTo>
                  <a:lnTo>
                    <a:pt x="136" y="15"/>
                  </a:lnTo>
                  <a:lnTo>
                    <a:pt x="151" y="15"/>
                  </a:lnTo>
                  <a:lnTo>
                    <a:pt x="164" y="15"/>
                  </a:lnTo>
                  <a:lnTo>
                    <a:pt x="171" y="16"/>
                  </a:lnTo>
                  <a:lnTo>
                    <a:pt x="178" y="18"/>
                  </a:lnTo>
                  <a:lnTo>
                    <a:pt x="184" y="19"/>
                  </a:lnTo>
                  <a:lnTo>
                    <a:pt x="191" y="22"/>
                  </a:lnTo>
                  <a:lnTo>
                    <a:pt x="197" y="23"/>
                  </a:lnTo>
                  <a:lnTo>
                    <a:pt x="202" y="24"/>
                  </a:lnTo>
                  <a:lnTo>
                    <a:pt x="208" y="28"/>
                  </a:lnTo>
                  <a:lnTo>
                    <a:pt x="215" y="30"/>
                  </a:lnTo>
                  <a:lnTo>
                    <a:pt x="228" y="38"/>
                  </a:lnTo>
                  <a:lnTo>
                    <a:pt x="237" y="46"/>
                  </a:lnTo>
                  <a:lnTo>
                    <a:pt x="242" y="51"/>
                  </a:lnTo>
                  <a:lnTo>
                    <a:pt x="247" y="55"/>
                  </a:lnTo>
                  <a:lnTo>
                    <a:pt x="256" y="64"/>
                  </a:lnTo>
                  <a:lnTo>
                    <a:pt x="260" y="67"/>
                  </a:lnTo>
                  <a:lnTo>
                    <a:pt x="263" y="74"/>
                  </a:lnTo>
                  <a:lnTo>
                    <a:pt x="267" y="79"/>
                  </a:lnTo>
                  <a:lnTo>
                    <a:pt x="271" y="85"/>
                  </a:lnTo>
                  <a:lnTo>
                    <a:pt x="274" y="92"/>
                  </a:lnTo>
                  <a:lnTo>
                    <a:pt x="277" y="98"/>
                  </a:lnTo>
                  <a:lnTo>
                    <a:pt x="279" y="103"/>
                  </a:lnTo>
                  <a:lnTo>
                    <a:pt x="280" y="110"/>
                  </a:lnTo>
                  <a:lnTo>
                    <a:pt x="282" y="116"/>
                  </a:lnTo>
                  <a:lnTo>
                    <a:pt x="284" y="122"/>
                  </a:lnTo>
                  <a:lnTo>
                    <a:pt x="285" y="129"/>
                  </a:lnTo>
                  <a:lnTo>
                    <a:pt x="286" y="135"/>
                  </a:lnTo>
                  <a:lnTo>
                    <a:pt x="286" y="143"/>
                  </a:lnTo>
                  <a:lnTo>
                    <a:pt x="288" y="152"/>
                  </a:lnTo>
                  <a:lnTo>
                    <a:pt x="288" y="149"/>
                  </a:lnTo>
                  <a:lnTo>
                    <a:pt x="286" y="155"/>
                  </a:lnTo>
                  <a:lnTo>
                    <a:pt x="286" y="163"/>
                  </a:lnTo>
                  <a:lnTo>
                    <a:pt x="285" y="171"/>
                  </a:lnTo>
                  <a:lnTo>
                    <a:pt x="284" y="177"/>
                  </a:lnTo>
                  <a:lnTo>
                    <a:pt x="282" y="184"/>
                  </a:lnTo>
                  <a:lnTo>
                    <a:pt x="280" y="190"/>
                  </a:lnTo>
                  <a:lnTo>
                    <a:pt x="279" y="196"/>
                  </a:lnTo>
                  <a:lnTo>
                    <a:pt x="277" y="201"/>
                  </a:lnTo>
                  <a:lnTo>
                    <a:pt x="274" y="208"/>
                  </a:lnTo>
                  <a:lnTo>
                    <a:pt x="271" y="214"/>
                  </a:lnTo>
                  <a:lnTo>
                    <a:pt x="263" y="227"/>
                  </a:lnTo>
                  <a:lnTo>
                    <a:pt x="256" y="236"/>
                  </a:lnTo>
                  <a:lnTo>
                    <a:pt x="237" y="255"/>
                  </a:lnTo>
                  <a:lnTo>
                    <a:pt x="228" y="263"/>
                  </a:lnTo>
                  <a:lnTo>
                    <a:pt x="215" y="270"/>
                  </a:lnTo>
                  <a:lnTo>
                    <a:pt x="208" y="273"/>
                  </a:lnTo>
                  <a:lnTo>
                    <a:pt x="202" y="277"/>
                  </a:lnTo>
                  <a:lnTo>
                    <a:pt x="197" y="278"/>
                  </a:lnTo>
                  <a:lnTo>
                    <a:pt x="191" y="279"/>
                  </a:lnTo>
                  <a:lnTo>
                    <a:pt x="184" y="282"/>
                  </a:lnTo>
                  <a:lnTo>
                    <a:pt x="178" y="283"/>
                  </a:lnTo>
                  <a:lnTo>
                    <a:pt x="171" y="284"/>
                  </a:lnTo>
                  <a:lnTo>
                    <a:pt x="165" y="286"/>
                  </a:lnTo>
                  <a:lnTo>
                    <a:pt x="156" y="286"/>
                  </a:lnTo>
                  <a:lnTo>
                    <a:pt x="150" y="287"/>
                  </a:lnTo>
                  <a:lnTo>
                    <a:pt x="152" y="287"/>
                  </a:lnTo>
                  <a:lnTo>
                    <a:pt x="145" y="286"/>
                  </a:lnTo>
                  <a:lnTo>
                    <a:pt x="137" y="286"/>
                  </a:lnTo>
                  <a:lnTo>
                    <a:pt x="129" y="284"/>
                  </a:lnTo>
                  <a:lnTo>
                    <a:pt x="123" y="283"/>
                  </a:lnTo>
                  <a:lnTo>
                    <a:pt x="117" y="282"/>
                  </a:lnTo>
                  <a:lnTo>
                    <a:pt x="110" y="279"/>
                  </a:lnTo>
                  <a:lnTo>
                    <a:pt x="104" y="278"/>
                  </a:lnTo>
                  <a:lnTo>
                    <a:pt x="99" y="277"/>
                  </a:lnTo>
                  <a:lnTo>
                    <a:pt x="92" y="273"/>
                  </a:lnTo>
                  <a:lnTo>
                    <a:pt x="86" y="270"/>
                  </a:lnTo>
                  <a:lnTo>
                    <a:pt x="80" y="266"/>
                  </a:lnTo>
                  <a:lnTo>
                    <a:pt x="74" y="263"/>
                  </a:lnTo>
                  <a:lnTo>
                    <a:pt x="68" y="259"/>
                  </a:lnTo>
                  <a:lnTo>
                    <a:pt x="64" y="255"/>
                  </a:lnTo>
                  <a:lnTo>
                    <a:pt x="55" y="246"/>
                  </a:lnTo>
                  <a:lnTo>
                    <a:pt x="51" y="241"/>
                  </a:lnTo>
                  <a:lnTo>
                    <a:pt x="46" y="236"/>
                  </a:lnTo>
                  <a:lnTo>
                    <a:pt x="39" y="227"/>
                  </a:lnTo>
                  <a:lnTo>
                    <a:pt x="31" y="214"/>
                  </a:lnTo>
                  <a:lnTo>
                    <a:pt x="28" y="208"/>
                  </a:lnTo>
                  <a:lnTo>
                    <a:pt x="25" y="201"/>
                  </a:lnTo>
                  <a:lnTo>
                    <a:pt x="23" y="196"/>
                  </a:lnTo>
                  <a:lnTo>
                    <a:pt x="22" y="190"/>
                  </a:lnTo>
                  <a:lnTo>
                    <a:pt x="20" y="184"/>
                  </a:lnTo>
                  <a:lnTo>
                    <a:pt x="18" y="177"/>
                  </a:lnTo>
                  <a:lnTo>
                    <a:pt x="17" y="171"/>
                  </a:lnTo>
                  <a:lnTo>
                    <a:pt x="16" y="164"/>
                  </a:lnTo>
                  <a:lnTo>
                    <a:pt x="16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9" name="Rectangle 30">
              <a:extLst>
                <a:ext uri="{FF2B5EF4-FFF2-40B4-BE49-F238E27FC236}">
                  <a16:creationId xmlns:a16="http://schemas.microsoft.com/office/drawing/2014/main" id="{812AE09E-23BC-4CFD-A810-54967F45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843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Swiss 721 SWA" charset="0"/>
                </a:rPr>
                <a:t>E/1</a:t>
              </a:r>
              <a:endParaRPr lang="en-US" altLang="zh-CN" sz="3200" b="1" dirty="0">
                <a:solidFill>
                  <a:srgbClr val="00FF00"/>
                </a:solidFill>
              </a:endParaRPr>
            </a:p>
          </p:txBody>
        </p:sp>
        <p:sp>
          <p:nvSpPr>
            <p:cNvPr id="40080" name="Freeform 31">
              <a:extLst>
                <a:ext uri="{FF2B5EF4-FFF2-40B4-BE49-F238E27FC236}">
                  <a16:creationId xmlns:a16="http://schemas.microsoft.com/office/drawing/2014/main" id="{24F696C3-8165-491E-A79F-9D46E661B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370"/>
              <a:ext cx="560" cy="462"/>
            </a:xfrm>
            <a:custGeom>
              <a:avLst/>
              <a:gdLst>
                <a:gd name="T0" fmla="*/ 555 w 560"/>
                <a:gd name="T1" fmla="*/ 23 h 462"/>
                <a:gd name="T2" fmla="*/ 558 w 560"/>
                <a:gd name="T3" fmla="*/ 21 h 462"/>
                <a:gd name="T4" fmla="*/ 559 w 560"/>
                <a:gd name="T5" fmla="*/ 18 h 462"/>
                <a:gd name="T6" fmla="*/ 560 w 560"/>
                <a:gd name="T7" fmla="*/ 14 h 462"/>
                <a:gd name="T8" fmla="*/ 560 w 560"/>
                <a:gd name="T9" fmla="*/ 11 h 462"/>
                <a:gd name="T10" fmla="*/ 558 w 560"/>
                <a:gd name="T11" fmla="*/ 6 h 462"/>
                <a:gd name="T12" fmla="*/ 555 w 560"/>
                <a:gd name="T13" fmla="*/ 3 h 462"/>
                <a:gd name="T14" fmla="*/ 553 w 560"/>
                <a:gd name="T15" fmla="*/ 2 h 462"/>
                <a:gd name="T16" fmla="*/ 549 w 560"/>
                <a:gd name="T17" fmla="*/ 0 h 462"/>
                <a:gd name="T18" fmla="*/ 545 w 560"/>
                <a:gd name="T19" fmla="*/ 0 h 462"/>
                <a:gd name="T20" fmla="*/ 540 w 560"/>
                <a:gd name="T21" fmla="*/ 3 h 462"/>
                <a:gd name="T22" fmla="*/ 5 w 560"/>
                <a:gd name="T23" fmla="*/ 439 h 462"/>
                <a:gd name="T24" fmla="*/ 2 w 560"/>
                <a:gd name="T25" fmla="*/ 442 h 462"/>
                <a:gd name="T26" fmla="*/ 1 w 560"/>
                <a:gd name="T27" fmla="*/ 444 h 462"/>
                <a:gd name="T28" fmla="*/ 0 w 560"/>
                <a:gd name="T29" fmla="*/ 448 h 462"/>
                <a:gd name="T30" fmla="*/ 0 w 560"/>
                <a:gd name="T31" fmla="*/ 452 h 462"/>
                <a:gd name="T32" fmla="*/ 2 w 560"/>
                <a:gd name="T33" fmla="*/ 457 h 462"/>
                <a:gd name="T34" fmla="*/ 5 w 560"/>
                <a:gd name="T35" fmla="*/ 460 h 462"/>
                <a:gd name="T36" fmla="*/ 8 w 560"/>
                <a:gd name="T37" fmla="*/ 461 h 462"/>
                <a:gd name="T38" fmla="*/ 11 w 560"/>
                <a:gd name="T39" fmla="*/ 462 h 462"/>
                <a:gd name="T40" fmla="*/ 15 w 560"/>
                <a:gd name="T41" fmla="*/ 462 h 462"/>
                <a:gd name="T42" fmla="*/ 20 w 560"/>
                <a:gd name="T43" fmla="*/ 460 h 462"/>
                <a:gd name="T44" fmla="*/ 555 w 560"/>
                <a:gd name="T45" fmla="*/ 23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60" h="462">
                  <a:moveTo>
                    <a:pt x="555" y="23"/>
                  </a:moveTo>
                  <a:lnTo>
                    <a:pt x="558" y="21"/>
                  </a:lnTo>
                  <a:lnTo>
                    <a:pt x="559" y="18"/>
                  </a:lnTo>
                  <a:lnTo>
                    <a:pt x="560" y="14"/>
                  </a:lnTo>
                  <a:lnTo>
                    <a:pt x="560" y="11"/>
                  </a:lnTo>
                  <a:lnTo>
                    <a:pt x="558" y="6"/>
                  </a:lnTo>
                  <a:lnTo>
                    <a:pt x="555" y="3"/>
                  </a:lnTo>
                  <a:lnTo>
                    <a:pt x="553" y="2"/>
                  </a:lnTo>
                  <a:lnTo>
                    <a:pt x="549" y="0"/>
                  </a:lnTo>
                  <a:lnTo>
                    <a:pt x="545" y="0"/>
                  </a:lnTo>
                  <a:lnTo>
                    <a:pt x="540" y="3"/>
                  </a:lnTo>
                  <a:lnTo>
                    <a:pt x="5" y="439"/>
                  </a:lnTo>
                  <a:lnTo>
                    <a:pt x="2" y="442"/>
                  </a:lnTo>
                  <a:lnTo>
                    <a:pt x="1" y="444"/>
                  </a:lnTo>
                  <a:lnTo>
                    <a:pt x="0" y="448"/>
                  </a:lnTo>
                  <a:lnTo>
                    <a:pt x="0" y="452"/>
                  </a:lnTo>
                  <a:lnTo>
                    <a:pt x="2" y="457"/>
                  </a:lnTo>
                  <a:lnTo>
                    <a:pt x="5" y="460"/>
                  </a:lnTo>
                  <a:lnTo>
                    <a:pt x="8" y="461"/>
                  </a:lnTo>
                  <a:lnTo>
                    <a:pt x="11" y="462"/>
                  </a:lnTo>
                  <a:lnTo>
                    <a:pt x="15" y="462"/>
                  </a:lnTo>
                  <a:lnTo>
                    <a:pt x="20" y="460"/>
                  </a:lnTo>
                  <a:lnTo>
                    <a:pt x="55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1" name="Freeform 32">
              <a:extLst>
                <a:ext uri="{FF2B5EF4-FFF2-40B4-BE49-F238E27FC236}">
                  <a16:creationId xmlns:a16="http://schemas.microsoft.com/office/drawing/2014/main" id="{BC9A6B59-B4F0-4298-AEBB-E42BCE74B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1418"/>
              <a:ext cx="121" cy="361"/>
            </a:xfrm>
            <a:custGeom>
              <a:avLst/>
              <a:gdLst>
                <a:gd name="T0" fmla="*/ 0 w 121"/>
                <a:gd name="T1" fmla="*/ 344 h 361"/>
                <a:gd name="T2" fmla="*/ 0 w 121"/>
                <a:gd name="T3" fmla="*/ 350 h 361"/>
                <a:gd name="T4" fmla="*/ 1 w 121"/>
                <a:gd name="T5" fmla="*/ 354 h 361"/>
                <a:gd name="T6" fmla="*/ 6 w 121"/>
                <a:gd name="T7" fmla="*/ 359 h 361"/>
                <a:gd name="T8" fmla="*/ 9 w 121"/>
                <a:gd name="T9" fmla="*/ 361 h 361"/>
                <a:gd name="T10" fmla="*/ 15 w 121"/>
                <a:gd name="T11" fmla="*/ 361 h 361"/>
                <a:gd name="T12" fmla="*/ 19 w 121"/>
                <a:gd name="T13" fmla="*/ 359 h 361"/>
                <a:gd name="T14" fmla="*/ 24 w 121"/>
                <a:gd name="T15" fmla="*/ 354 h 361"/>
                <a:gd name="T16" fmla="*/ 25 w 121"/>
                <a:gd name="T17" fmla="*/ 352 h 361"/>
                <a:gd name="T18" fmla="*/ 121 w 121"/>
                <a:gd name="T19" fmla="*/ 16 h 361"/>
                <a:gd name="T20" fmla="*/ 121 w 121"/>
                <a:gd name="T21" fmla="*/ 10 h 361"/>
                <a:gd name="T22" fmla="*/ 120 w 121"/>
                <a:gd name="T23" fmla="*/ 6 h 361"/>
                <a:gd name="T24" fmla="*/ 114 w 121"/>
                <a:gd name="T25" fmla="*/ 1 h 361"/>
                <a:gd name="T26" fmla="*/ 112 w 121"/>
                <a:gd name="T27" fmla="*/ 0 h 361"/>
                <a:gd name="T28" fmla="*/ 106 w 121"/>
                <a:gd name="T29" fmla="*/ 0 h 361"/>
                <a:gd name="T30" fmla="*/ 102 w 121"/>
                <a:gd name="T31" fmla="*/ 1 h 361"/>
                <a:gd name="T32" fmla="*/ 97 w 121"/>
                <a:gd name="T33" fmla="*/ 6 h 361"/>
                <a:gd name="T34" fmla="*/ 95 w 121"/>
                <a:gd name="T35" fmla="*/ 9 h 361"/>
                <a:gd name="T36" fmla="*/ 0 w 121"/>
                <a:gd name="T37" fmla="*/ 344 h 3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1" h="361">
                  <a:moveTo>
                    <a:pt x="0" y="344"/>
                  </a:moveTo>
                  <a:lnTo>
                    <a:pt x="0" y="350"/>
                  </a:lnTo>
                  <a:lnTo>
                    <a:pt x="1" y="354"/>
                  </a:lnTo>
                  <a:lnTo>
                    <a:pt x="6" y="359"/>
                  </a:lnTo>
                  <a:lnTo>
                    <a:pt x="9" y="361"/>
                  </a:lnTo>
                  <a:lnTo>
                    <a:pt x="15" y="361"/>
                  </a:lnTo>
                  <a:lnTo>
                    <a:pt x="19" y="359"/>
                  </a:lnTo>
                  <a:lnTo>
                    <a:pt x="24" y="354"/>
                  </a:lnTo>
                  <a:lnTo>
                    <a:pt x="25" y="352"/>
                  </a:lnTo>
                  <a:lnTo>
                    <a:pt x="121" y="16"/>
                  </a:lnTo>
                  <a:lnTo>
                    <a:pt x="121" y="10"/>
                  </a:lnTo>
                  <a:lnTo>
                    <a:pt x="120" y="6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97" y="6"/>
                  </a:lnTo>
                  <a:lnTo>
                    <a:pt x="95" y="9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2" name="Freeform 33">
              <a:extLst>
                <a:ext uri="{FF2B5EF4-FFF2-40B4-BE49-F238E27FC236}">
                  <a16:creationId xmlns:a16="http://schemas.microsoft.com/office/drawing/2014/main" id="{81A52C1B-915F-41F9-8D21-57C52AAB3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437"/>
              <a:ext cx="952" cy="566"/>
            </a:xfrm>
            <a:custGeom>
              <a:avLst/>
              <a:gdLst>
                <a:gd name="T0" fmla="*/ 947 w 952"/>
                <a:gd name="T1" fmla="*/ 520 h 566"/>
                <a:gd name="T2" fmla="*/ 952 w 952"/>
                <a:gd name="T3" fmla="*/ 513 h 566"/>
                <a:gd name="T4" fmla="*/ 951 w 952"/>
                <a:gd name="T5" fmla="*/ 506 h 566"/>
                <a:gd name="T6" fmla="*/ 947 w 952"/>
                <a:gd name="T7" fmla="*/ 500 h 566"/>
                <a:gd name="T8" fmla="*/ 938 w 952"/>
                <a:gd name="T9" fmla="*/ 497 h 566"/>
                <a:gd name="T10" fmla="*/ 936 w 952"/>
                <a:gd name="T11" fmla="*/ 497 h 566"/>
                <a:gd name="T12" fmla="*/ 900 w 952"/>
                <a:gd name="T13" fmla="*/ 510 h 566"/>
                <a:gd name="T14" fmla="*/ 866 w 952"/>
                <a:gd name="T15" fmla="*/ 518 h 566"/>
                <a:gd name="T16" fmla="*/ 834 w 952"/>
                <a:gd name="T17" fmla="*/ 527 h 566"/>
                <a:gd name="T18" fmla="*/ 799 w 952"/>
                <a:gd name="T19" fmla="*/ 533 h 566"/>
                <a:gd name="T20" fmla="*/ 767 w 952"/>
                <a:gd name="T21" fmla="*/ 537 h 566"/>
                <a:gd name="T22" fmla="*/ 735 w 952"/>
                <a:gd name="T23" fmla="*/ 541 h 566"/>
                <a:gd name="T24" fmla="*/ 656 w 952"/>
                <a:gd name="T25" fmla="*/ 539 h 566"/>
                <a:gd name="T26" fmla="*/ 624 w 952"/>
                <a:gd name="T27" fmla="*/ 537 h 566"/>
                <a:gd name="T28" fmla="*/ 594 w 952"/>
                <a:gd name="T29" fmla="*/ 532 h 566"/>
                <a:gd name="T30" fmla="*/ 549 w 952"/>
                <a:gd name="T31" fmla="*/ 521 h 566"/>
                <a:gd name="T32" fmla="*/ 520 w 952"/>
                <a:gd name="T33" fmla="*/ 513 h 566"/>
                <a:gd name="T34" fmla="*/ 476 w 952"/>
                <a:gd name="T35" fmla="*/ 496 h 566"/>
                <a:gd name="T36" fmla="*/ 447 w 952"/>
                <a:gd name="T37" fmla="*/ 482 h 566"/>
                <a:gd name="T38" fmla="*/ 434 w 952"/>
                <a:gd name="T39" fmla="*/ 476 h 566"/>
                <a:gd name="T40" fmla="*/ 391 w 952"/>
                <a:gd name="T41" fmla="*/ 449 h 566"/>
                <a:gd name="T42" fmla="*/ 349 w 952"/>
                <a:gd name="T43" fmla="*/ 421 h 566"/>
                <a:gd name="T44" fmla="*/ 295 w 952"/>
                <a:gd name="T45" fmla="*/ 377 h 566"/>
                <a:gd name="T46" fmla="*/ 268 w 952"/>
                <a:gd name="T47" fmla="*/ 352 h 566"/>
                <a:gd name="T48" fmla="*/ 243 w 952"/>
                <a:gd name="T49" fmla="*/ 325 h 566"/>
                <a:gd name="T50" fmla="*/ 217 w 952"/>
                <a:gd name="T51" fmla="*/ 297 h 566"/>
                <a:gd name="T52" fmla="*/ 166 w 952"/>
                <a:gd name="T53" fmla="*/ 236 h 566"/>
                <a:gd name="T54" fmla="*/ 129 w 952"/>
                <a:gd name="T55" fmla="*/ 183 h 566"/>
                <a:gd name="T56" fmla="*/ 105 w 952"/>
                <a:gd name="T57" fmla="*/ 149 h 566"/>
                <a:gd name="T58" fmla="*/ 59 w 952"/>
                <a:gd name="T59" fmla="*/ 70 h 566"/>
                <a:gd name="T60" fmla="*/ 36 w 952"/>
                <a:gd name="T61" fmla="*/ 28 h 566"/>
                <a:gd name="T62" fmla="*/ 22 w 952"/>
                <a:gd name="T63" fmla="*/ 4 h 566"/>
                <a:gd name="T64" fmla="*/ 17 w 952"/>
                <a:gd name="T65" fmla="*/ 0 h 566"/>
                <a:gd name="T66" fmla="*/ 7 w 952"/>
                <a:gd name="T67" fmla="*/ 1 h 566"/>
                <a:gd name="T68" fmla="*/ 3 w 952"/>
                <a:gd name="T69" fmla="*/ 6 h 566"/>
                <a:gd name="T70" fmla="*/ 0 w 952"/>
                <a:gd name="T71" fmla="*/ 15 h 566"/>
                <a:gd name="T72" fmla="*/ 13 w 952"/>
                <a:gd name="T73" fmla="*/ 41 h 566"/>
                <a:gd name="T74" fmla="*/ 36 w 952"/>
                <a:gd name="T75" fmla="*/ 83 h 566"/>
                <a:gd name="T76" fmla="*/ 73 w 952"/>
                <a:gd name="T77" fmla="*/ 143 h 566"/>
                <a:gd name="T78" fmla="*/ 97 w 952"/>
                <a:gd name="T79" fmla="*/ 181 h 566"/>
                <a:gd name="T80" fmla="*/ 134 w 952"/>
                <a:gd name="T81" fmla="*/ 234 h 566"/>
                <a:gd name="T82" fmla="*/ 159 w 952"/>
                <a:gd name="T83" fmla="*/ 268 h 566"/>
                <a:gd name="T84" fmla="*/ 211 w 952"/>
                <a:gd name="T85" fmla="*/ 329 h 566"/>
                <a:gd name="T86" fmla="*/ 238 w 952"/>
                <a:gd name="T87" fmla="*/ 357 h 566"/>
                <a:gd name="T88" fmla="*/ 264 w 952"/>
                <a:gd name="T89" fmla="*/ 382 h 566"/>
                <a:gd name="T90" fmla="*/ 321 w 952"/>
                <a:gd name="T91" fmla="*/ 431 h 566"/>
                <a:gd name="T92" fmla="*/ 363 w 952"/>
                <a:gd name="T93" fmla="*/ 462 h 566"/>
                <a:gd name="T94" fmla="*/ 406 w 952"/>
                <a:gd name="T95" fmla="*/ 490 h 566"/>
                <a:gd name="T96" fmla="*/ 423 w 952"/>
                <a:gd name="T97" fmla="*/ 499 h 566"/>
                <a:gd name="T98" fmla="*/ 451 w 952"/>
                <a:gd name="T99" fmla="*/ 513 h 566"/>
                <a:gd name="T100" fmla="*/ 480 w 952"/>
                <a:gd name="T101" fmla="*/ 525 h 566"/>
                <a:gd name="T102" fmla="*/ 526 w 952"/>
                <a:gd name="T103" fmla="*/ 541 h 566"/>
                <a:gd name="T104" fmla="*/ 573 w 952"/>
                <a:gd name="T105" fmla="*/ 555 h 566"/>
                <a:gd name="T106" fmla="*/ 605 w 952"/>
                <a:gd name="T107" fmla="*/ 560 h 566"/>
                <a:gd name="T108" fmla="*/ 637 w 952"/>
                <a:gd name="T109" fmla="*/ 564 h 566"/>
                <a:gd name="T110" fmla="*/ 670 w 952"/>
                <a:gd name="T111" fmla="*/ 566 h 566"/>
                <a:gd name="T112" fmla="*/ 753 w 952"/>
                <a:gd name="T113" fmla="*/ 565 h 566"/>
                <a:gd name="T114" fmla="*/ 787 w 952"/>
                <a:gd name="T115" fmla="*/ 561 h 566"/>
                <a:gd name="T116" fmla="*/ 821 w 952"/>
                <a:gd name="T117" fmla="*/ 555 h 566"/>
                <a:gd name="T118" fmla="*/ 857 w 952"/>
                <a:gd name="T119" fmla="*/ 548 h 566"/>
                <a:gd name="T120" fmla="*/ 891 w 952"/>
                <a:gd name="T121" fmla="*/ 539 h 566"/>
                <a:gd name="T122" fmla="*/ 926 w 952"/>
                <a:gd name="T123" fmla="*/ 528 h 566"/>
                <a:gd name="T124" fmla="*/ 943 w 952"/>
                <a:gd name="T125" fmla="*/ 521 h 5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2" h="566">
                  <a:moveTo>
                    <a:pt x="943" y="521"/>
                  </a:moveTo>
                  <a:lnTo>
                    <a:pt x="947" y="520"/>
                  </a:lnTo>
                  <a:lnTo>
                    <a:pt x="950" y="518"/>
                  </a:lnTo>
                  <a:lnTo>
                    <a:pt x="952" y="513"/>
                  </a:lnTo>
                  <a:lnTo>
                    <a:pt x="952" y="509"/>
                  </a:lnTo>
                  <a:lnTo>
                    <a:pt x="951" y="506"/>
                  </a:lnTo>
                  <a:lnTo>
                    <a:pt x="950" y="502"/>
                  </a:lnTo>
                  <a:lnTo>
                    <a:pt x="947" y="500"/>
                  </a:lnTo>
                  <a:lnTo>
                    <a:pt x="942" y="497"/>
                  </a:lnTo>
                  <a:lnTo>
                    <a:pt x="938" y="497"/>
                  </a:lnTo>
                  <a:lnTo>
                    <a:pt x="936" y="499"/>
                  </a:lnTo>
                  <a:lnTo>
                    <a:pt x="936" y="497"/>
                  </a:lnTo>
                  <a:lnTo>
                    <a:pt x="918" y="502"/>
                  </a:lnTo>
                  <a:lnTo>
                    <a:pt x="900" y="510"/>
                  </a:lnTo>
                  <a:lnTo>
                    <a:pt x="884" y="514"/>
                  </a:lnTo>
                  <a:lnTo>
                    <a:pt x="866" y="518"/>
                  </a:lnTo>
                  <a:lnTo>
                    <a:pt x="849" y="523"/>
                  </a:lnTo>
                  <a:lnTo>
                    <a:pt x="834" y="527"/>
                  </a:lnTo>
                  <a:lnTo>
                    <a:pt x="816" y="529"/>
                  </a:lnTo>
                  <a:lnTo>
                    <a:pt x="799" y="533"/>
                  </a:lnTo>
                  <a:lnTo>
                    <a:pt x="784" y="536"/>
                  </a:lnTo>
                  <a:lnTo>
                    <a:pt x="767" y="537"/>
                  </a:lnTo>
                  <a:lnTo>
                    <a:pt x="751" y="539"/>
                  </a:lnTo>
                  <a:lnTo>
                    <a:pt x="735" y="541"/>
                  </a:lnTo>
                  <a:lnTo>
                    <a:pt x="670" y="541"/>
                  </a:lnTo>
                  <a:lnTo>
                    <a:pt x="656" y="539"/>
                  </a:lnTo>
                  <a:lnTo>
                    <a:pt x="640" y="538"/>
                  </a:lnTo>
                  <a:lnTo>
                    <a:pt x="624" y="537"/>
                  </a:lnTo>
                  <a:lnTo>
                    <a:pt x="610" y="534"/>
                  </a:lnTo>
                  <a:lnTo>
                    <a:pt x="594" y="532"/>
                  </a:lnTo>
                  <a:lnTo>
                    <a:pt x="578" y="529"/>
                  </a:lnTo>
                  <a:lnTo>
                    <a:pt x="549" y="521"/>
                  </a:lnTo>
                  <a:lnTo>
                    <a:pt x="534" y="518"/>
                  </a:lnTo>
                  <a:lnTo>
                    <a:pt x="520" y="513"/>
                  </a:lnTo>
                  <a:lnTo>
                    <a:pt x="490" y="502"/>
                  </a:lnTo>
                  <a:lnTo>
                    <a:pt x="476" y="496"/>
                  </a:lnTo>
                  <a:lnTo>
                    <a:pt x="461" y="490"/>
                  </a:lnTo>
                  <a:lnTo>
                    <a:pt x="447" y="482"/>
                  </a:lnTo>
                  <a:lnTo>
                    <a:pt x="433" y="476"/>
                  </a:lnTo>
                  <a:lnTo>
                    <a:pt x="434" y="476"/>
                  </a:lnTo>
                  <a:lnTo>
                    <a:pt x="419" y="467"/>
                  </a:lnTo>
                  <a:lnTo>
                    <a:pt x="391" y="449"/>
                  </a:lnTo>
                  <a:lnTo>
                    <a:pt x="376" y="441"/>
                  </a:lnTo>
                  <a:lnTo>
                    <a:pt x="349" y="421"/>
                  </a:lnTo>
                  <a:lnTo>
                    <a:pt x="336" y="410"/>
                  </a:lnTo>
                  <a:lnTo>
                    <a:pt x="295" y="377"/>
                  </a:lnTo>
                  <a:lnTo>
                    <a:pt x="282" y="365"/>
                  </a:lnTo>
                  <a:lnTo>
                    <a:pt x="268" y="352"/>
                  </a:lnTo>
                  <a:lnTo>
                    <a:pt x="256" y="339"/>
                  </a:lnTo>
                  <a:lnTo>
                    <a:pt x="243" y="325"/>
                  </a:lnTo>
                  <a:lnTo>
                    <a:pt x="229" y="311"/>
                  </a:lnTo>
                  <a:lnTo>
                    <a:pt x="217" y="297"/>
                  </a:lnTo>
                  <a:lnTo>
                    <a:pt x="179" y="252"/>
                  </a:lnTo>
                  <a:lnTo>
                    <a:pt x="166" y="236"/>
                  </a:lnTo>
                  <a:lnTo>
                    <a:pt x="155" y="219"/>
                  </a:lnTo>
                  <a:lnTo>
                    <a:pt x="129" y="183"/>
                  </a:lnTo>
                  <a:lnTo>
                    <a:pt x="118" y="166"/>
                  </a:lnTo>
                  <a:lnTo>
                    <a:pt x="105" y="149"/>
                  </a:lnTo>
                  <a:lnTo>
                    <a:pt x="82" y="111"/>
                  </a:lnTo>
                  <a:lnTo>
                    <a:pt x="59" y="70"/>
                  </a:lnTo>
                  <a:lnTo>
                    <a:pt x="48" y="48"/>
                  </a:lnTo>
                  <a:lnTo>
                    <a:pt x="36" y="28"/>
                  </a:lnTo>
                  <a:lnTo>
                    <a:pt x="25" y="6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13" y="41"/>
                  </a:lnTo>
                  <a:lnTo>
                    <a:pt x="25" y="61"/>
                  </a:lnTo>
                  <a:lnTo>
                    <a:pt x="36" y="83"/>
                  </a:lnTo>
                  <a:lnTo>
                    <a:pt x="59" y="123"/>
                  </a:lnTo>
                  <a:lnTo>
                    <a:pt x="73" y="143"/>
                  </a:lnTo>
                  <a:lnTo>
                    <a:pt x="85" y="162"/>
                  </a:lnTo>
                  <a:lnTo>
                    <a:pt x="97" y="181"/>
                  </a:lnTo>
                  <a:lnTo>
                    <a:pt x="109" y="199"/>
                  </a:lnTo>
                  <a:lnTo>
                    <a:pt x="134" y="234"/>
                  </a:lnTo>
                  <a:lnTo>
                    <a:pt x="146" y="251"/>
                  </a:lnTo>
                  <a:lnTo>
                    <a:pt x="159" y="268"/>
                  </a:lnTo>
                  <a:lnTo>
                    <a:pt x="197" y="315"/>
                  </a:lnTo>
                  <a:lnTo>
                    <a:pt x="211" y="329"/>
                  </a:lnTo>
                  <a:lnTo>
                    <a:pt x="225" y="343"/>
                  </a:lnTo>
                  <a:lnTo>
                    <a:pt x="238" y="357"/>
                  </a:lnTo>
                  <a:lnTo>
                    <a:pt x="250" y="370"/>
                  </a:lnTo>
                  <a:lnTo>
                    <a:pt x="264" y="382"/>
                  </a:lnTo>
                  <a:lnTo>
                    <a:pt x="277" y="395"/>
                  </a:lnTo>
                  <a:lnTo>
                    <a:pt x="321" y="431"/>
                  </a:lnTo>
                  <a:lnTo>
                    <a:pt x="333" y="441"/>
                  </a:lnTo>
                  <a:lnTo>
                    <a:pt x="363" y="462"/>
                  </a:lnTo>
                  <a:lnTo>
                    <a:pt x="378" y="472"/>
                  </a:lnTo>
                  <a:lnTo>
                    <a:pt x="406" y="490"/>
                  </a:lnTo>
                  <a:lnTo>
                    <a:pt x="421" y="499"/>
                  </a:lnTo>
                  <a:lnTo>
                    <a:pt x="423" y="499"/>
                  </a:lnTo>
                  <a:lnTo>
                    <a:pt x="437" y="505"/>
                  </a:lnTo>
                  <a:lnTo>
                    <a:pt x="451" y="513"/>
                  </a:lnTo>
                  <a:lnTo>
                    <a:pt x="466" y="519"/>
                  </a:lnTo>
                  <a:lnTo>
                    <a:pt x="480" y="525"/>
                  </a:lnTo>
                  <a:lnTo>
                    <a:pt x="512" y="536"/>
                  </a:lnTo>
                  <a:lnTo>
                    <a:pt x="526" y="541"/>
                  </a:lnTo>
                  <a:lnTo>
                    <a:pt x="541" y="547"/>
                  </a:lnTo>
                  <a:lnTo>
                    <a:pt x="573" y="555"/>
                  </a:lnTo>
                  <a:lnTo>
                    <a:pt x="589" y="557"/>
                  </a:lnTo>
                  <a:lnTo>
                    <a:pt x="605" y="560"/>
                  </a:lnTo>
                  <a:lnTo>
                    <a:pt x="622" y="562"/>
                  </a:lnTo>
                  <a:lnTo>
                    <a:pt x="637" y="564"/>
                  </a:lnTo>
                  <a:lnTo>
                    <a:pt x="654" y="565"/>
                  </a:lnTo>
                  <a:lnTo>
                    <a:pt x="670" y="566"/>
                  </a:lnTo>
                  <a:lnTo>
                    <a:pt x="735" y="566"/>
                  </a:lnTo>
                  <a:lnTo>
                    <a:pt x="753" y="565"/>
                  </a:lnTo>
                  <a:lnTo>
                    <a:pt x="770" y="562"/>
                  </a:lnTo>
                  <a:lnTo>
                    <a:pt x="787" y="561"/>
                  </a:lnTo>
                  <a:lnTo>
                    <a:pt x="804" y="558"/>
                  </a:lnTo>
                  <a:lnTo>
                    <a:pt x="821" y="555"/>
                  </a:lnTo>
                  <a:lnTo>
                    <a:pt x="839" y="552"/>
                  </a:lnTo>
                  <a:lnTo>
                    <a:pt x="857" y="548"/>
                  </a:lnTo>
                  <a:lnTo>
                    <a:pt x="873" y="543"/>
                  </a:lnTo>
                  <a:lnTo>
                    <a:pt x="891" y="539"/>
                  </a:lnTo>
                  <a:lnTo>
                    <a:pt x="908" y="533"/>
                  </a:lnTo>
                  <a:lnTo>
                    <a:pt x="926" y="528"/>
                  </a:lnTo>
                  <a:lnTo>
                    <a:pt x="943" y="523"/>
                  </a:lnTo>
                  <a:lnTo>
                    <a:pt x="943" y="5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3" name="Rectangle 34">
              <a:extLst>
                <a:ext uri="{FF2B5EF4-FFF2-40B4-BE49-F238E27FC236}">
                  <a16:creationId xmlns:a16="http://schemas.microsoft.com/office/drawing/2014/main" id="{F1B56702-9417-49A8-906A-4F977F66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" y="86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84" name="Rectangle 35">
              <a:extLst>
                <a:ext uri="{FF2B5EF4-FFF2-40B4-BE49-F238E27FC236}">
                  <a16:creationId xmlns:a16="http://schemas.microsoft.com/office/drawing/2014/main" id="{B92F3A36-90AE-48B6-9700-A86E2364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0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85" name="Rectangle 36">
              <a:extLst>
                <a:ext uri="{FF2B5EF4-FFF2-40B4-BE49-F238E27FC236}">
                  <a16:creationId xmlns:a16="http://schemas.microsoft.com/office/drawing/2014/main" id="{31659512-5B7D-48E1-9C91-8408F446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82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86" name="Rectangle 37">
              <a:extLst>
                <a:ext uri="{FF2B5EF4-FFF2-40B4-BE49-F238E27FC236}">
                  <a16:creationId xmlns:a16="http://schemas.microsoft.com/office/drawing/2014/main" id="{89E180F6-1445-43BF-BAFA-B05B8780B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115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87" name="Rectangle 38">
              <a:extLst>
                <a:ext uri="{FF2B5EF4-FFF2-40B4-BE49-F238E27FC236}">
                  <a16:creationId xmlns:a16="http://schemas.microsoft.com/office/drawing/2014/main" id="{3979BA06-CDE7-4965-A6AD-FE6106CB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15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88" name="Rectangle 39">
              <a:extLst>
                <a:ext uri="{FF2B5EF4-FFF2-40B4-BE49-F238E27FC236}">
                  <a16:creationId xmlns:a16="http://schemas.microsoft.com/office/drawing/2014/main" id="{682BB29A-8F39-4D93-8708-3DC3500A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86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89" name="Rectangle 40">
              <a:extLst>
                <a:ext uri="{FF2B5EF4-FFF2-40B4-BE49-F238E27FC236}">
                  <a16:creationId xmlns:a16="http://schemas.microsoft.com/office/drawing/2014/main" id="{A4BB6829-44F5-4963-BD7A-92F600C7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160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90" name="Rectangle 41">
              <a:extLst>
                <a:ext uri="{FF2B5EF4-FFF2-40B4-BE49-F238E27FC236}">
                  <a16:creationId xmlns:a16="http://schemas.microsoft.com/office/drawing/2014/main" id="{34CFD2A5-B660-4804-9394-1367FDB4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5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91" name="Rectangle 42">
              <a:extLst>
                <a:ext uri="{FF2B5EF4-FFF2-40B4-BE49-F238E27FC236}">
                  <a16:creationId xmlns:a16="http://schemas.microsoft.com/office/drawing/2014/main" id="{C6016E79-E4E3-45F9-8F9D-5ED8F9C75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5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3200" b="1">
                <a:solidFill>
                  <a:srgbClr val="00FF00"/>
                </a:solidFill>
              </a:endParaRPr>
            </a:p>
          </p:txBody>
        </p:sp>
        <p:sp>
          <p:nvSpPr>
            <p:cNvPr id="40092" name="Freeform 43">
              <a:extLst>
                <a:ext uri="{FF2B5EF4-FFF2-40B4-BE49-F238E27FC236}">
                  <a16:creationId xmlns:a16="http://schemas.microsoft.com/office/drawing/2014/main" id="{C0BB57CE-86B0-440B-AC9B-9A9E66FF1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064"/>
              <a:ext cx="102" cy="78"/>
            </a:xfrm>
            <a:custGeom>
              <a:avLst/>
              <a:gdLst>
                <a:gd name="T0" fmla="*/ 82 w 102"/>
                <a:gd name="T1" fmla="*/ 76 h 78"/>
                <a:gd name="T2" fmla="*/ 86 w 102"/>
                <a:gd name="T3" fmla="*/ 77 h 78"/>
                <a:gd name="T4" fmla="*/ 88 w 102"/>
                <a:gd name="T5" fmla="*/ 78 h 78"/>
                <a:gd name="T6" fmla="*/ 92 w 102"/>
                <a:gd name="T7" fmla="*/ 78 h 78"/>
                <a:gd name="T8" fmla="*/ 95 w 102"/>
                <a:gd name="T9" fmla="*/ 77 h 78"/>
                <a:gd name="T10" fmla="*/ 98 w 102"/>
                <a:gd name="T11" fmla="*/ 76 h 78"/>
                <a:gd name="T12" fmla="*/ 100 w 102"/>
                <a:gd name="T13" fmla="*/ 73 h 78"/>
                <a:gd name="T14" fmla="*/ 101 w 102"/>
                <a:gd name="T15" fmla="*/ 69 h 78"/>
                <a:gd name="T16" fmla="*/ 102 w 102"/>
                <a:gd name="T17" fmla="*/ 67 h 78"/>
                <a:gd name="T18" fmla="*/ 102 w 102"/>
                <a:gd name="T19" fmla="*/ 63 h 78"/>
                <a:gd name="T20" fmla="*/ 101 w 102"/>
                <a:gd name="T21" fmla="*/ 60 h 78"/>
                <a:gd name="T22" fmla="*/ 100 w 102"/>
                <a:gd name="T23" fmla="*/ 56 h 78"/>
                <a:gd name="T24" fmla="*/ 97 w 102"/>
                <a:gd name="T25" fmla="*/ 55 h 78"/>
                <a:gd name="T26" fmla="*/ 21 w 102"/>
                <a:gd name="T27" fmla="*/ 3 h 78"/>
                <a:gd name="T28" fmla="*/ 17 w 102"/>
                <a:gd name="T29" fmla="*/ 2 h 78"/>
                <a:gd name="T30" fmla="*/ 14 w 102"/>
                <a:gd name="T31" fmla="*/ 0 h 78"/>
                <a:gd name="T32" fmla="*/ 10 w 102"/>
                <a:gd name="T33" fmla="*/ 0 h 78"/>
                <a:gd name="T34" fmla="*/ 8 w 102"/>
                <a:gd name="T35" fmla="*/ 2 h 78"/>
                <a:gd name="T36" fmla="*/ 4 w 102"/>
                <a:gd name="T37" fmla="*/ 3 h 78"/>
                <a:gd name="T38" fmla="*/ 3 w 102"/>
                <a:gd name="T39" fmla="*/ 5 h 78"/>
                <a:gd name="T40" fmla="*/ 1 w 102"/>
                <a:gd name="T41" fmla="*/ 9 h 78"/>
                <a:gd name="T42" fmla="*/ 0 w 102"/>
                <a:gd name="T43" fmla="*/ 12 h 78"/>
                <a:gd name="T44" fmla="*/ 0 w 102"/>
                <a:gd name="T45" fmla="*/ 16 h 78"/>
                <a:gd name="T46" fmla="*/ 1 w 102"/>
                <a:gd name="T47" fmla="*/ 18 h 78"/>
                <a:gd name="T48" fmla="*/ 3 w 102"/>
                <a:gd name="T49" fmla="*/ 22 h 78"/>
                <a:gd name="T50" fmla="*/ 5 w 102"/>
                <a:gd name="T51" fmla="*/ 23 h 78"/>
                <a:gd name="T52" fmla="*/ 82 w 102"/>
                <a:gd name="T53" fmla="*/ 76 h 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2" h="78">
                  <a:moveTo>
                    <a:pt x="82" y="76"/>
                  </a:moveTo>
                  <a:lnTo>
                    <a:pt x="86" y="77"/>
                  </a:lnTo>
                  <a:lnTo>
                    <a:pt x="88" y="78"/>
                  </a:lnTo>
                  <a:lnTo>
                    <a:pt x="92" y="78"/>
                  </a:lnTo>
                  <a:lnTo>
                    <a:pt x="95" y="77"/>
                  </a:lnTo>
                  <a:lnTo>
                    <a:pt x="98" y="76"/>
                  </a:lnTo>
                  <a:lnTo>
                    <a:pt x="100" y="73"/>
                  </a:lnTo>
                  <a:lnTo>
                    <a:pt x="101" y="69"/>
                  </a:lnTo>
                  <a:lnTo>
                    <a:pt x="102" y="67"/>
                  </a:lnTo>
                  <a:lnTo>
                    <a:pt x="102" y="63"/>
                  </a:lnTo>
                  <a:lnTo>
                    <a:pt x="101" y="60"/>
                  </a:lnTo>
                  <a:lnTo>
                    <a:pt x="100" y="56"/>
                  </a:lnTo>
                  <a:lnTo>
                    <a:pt x="97" y="55"/>
                  </a:lnTo>
                  <a:lnTo>
                    <a:pt x="21" y="3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22"/>
                  </a:lnTo>
                  <a:lnTo>
                    <a:pt x="5" y="23"/>
                  </a:lnTo>
                  <a:lnTo>
                    <a:pt x="8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3" name="Freeform 44">
              <a:extLst>
                <a:ext uri="{FF2B5EF4-FFF2-40B4-BE49-F238E27FC236}">
                  <a16:creationId xmlns:a16="http://schemas.microsoft.com/office/drawing/2014/main" id="{491D82BE-005F-4EC0-A3B4-BDC1DC14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021"/>
              <a:ext cx="55" cy="121"/>
            </a:xfrm>
            <a:custGeom>
              <a:avLst/>
              <a:gdLst>
                <a:gd name="T0" fmla="*/ 0 w 55"/>
                <a:gd name="T1" fmla="*/ 105 h 121"/>
                <a:gd name="T2" fmla="*/ 0 w 55"/>
                <a:gd name="T3" fmla="*/ 111 h 121"/>
                <a:gd name="T4" fmla="*/ 1 w 55"/>
                <a:gd name="T5" fmla="*/ 115 h 121"/>
                <a:gd name="T6" fmla="*/ 4 w 55"/>
                <a:gd name="T7" fmla="*/ 117 h 121"/>
                <a:gd name="T8" fmla="*/ 7 w 55"/>
                <a:gd name="T9" fmla="*/ 119 h 121"/>
                <a:gd name="T10" fmla="*/ 9 w 55"/>
                <a:gd name="T11" fmla="*/ 121 h 121"/>
                <a:gd name="T12" fmla="*/ 16 w 55"/>
                <a:gd name="T13" fmla="*/ 121 h 121"/>
                <a:gd name="T14" fmla="*/ 19 w 55"/>
                <a:gd name="T15" fmla="*/ 120 h 121"/>
                <a:gd name="T16" fmla="*/ 22 w 55"/>
                <a:gd name="T17" fmla="*/ 117 h 121"/>
                <a:gd name="T18" fmla="*/ 23 w 55"/>
                <a:gd name="T19" fmla="*/ 115 h 121"/>
                <a:gd name="T20" fmla="*/ 26 w 55"/>
                <a:gd name="T21" fmla="*/ 112 h 121"/>
                <a:gd name="T22" fmla="*/ 55 w 55"/>
                <a:gd name="T23" fmla="*/ 16 h 121"/>
                <a:gd name="T24" fmla="*/ 55 w 55"/>
                <a:gd name="T25" fmla="*/ 10 h 121"/>
                <a:gd name="T26" fmla="*/ 54 w 55"/>
                <a:gd name="T27" fmla="*/ 6 h 121"/>
                <a:gd name="T28" fmla="*/ 51 w 55"/>
                <a:gd name="T29" fmla="*/ 4 h 121"/>
                <a:gd name="T30" fmla="*/ 49 w 55"/>
                <a:gd name="T31" fmla="*/ 2 h 121"/>
                <a:gd name="T32" fmla="*/ 46 w 55"/>
                <a:gd name="T33" fmla="*/ 0 h 121"/>
                <a:gd name="T34" fmla="*/ 40 w 55"/>
                <a:gd name="T35" fmla="*/ 0 h 121"/>
                <a:gd name="T36" fmla="*/ 36 w 55"/>
                <a:gd name="T37" fmla="*/ 1 h 121"/>
                <a:gd name="T38" fmla="*/ 33 w 55"/>
                <a:gd name="T39" fmla="*/ 4 h 121"/>
                <a:gd name="T40" fmla="*/ 32 w 55"/>
                <a:gd name="T41" fmla="*/ 6 h 121"/>
                <a:gd name="T42" fmla="*/ 30 w 55"/>
                <a:gd name="T43" fmla="*/ 9 h 121"/>
                <a:gd name="T44" fmla="*/ 0 w 55"/>
                <a:gd name="T45" fmla="*/ 105 h 12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5" h="121">
                  <a:moveTo>
                    <a:pt x="0" y="105"/>
                  </a:moveTo>
                  <a:lnTo>
                    <a:pt x="0" y="111"/>
                  </a:lnTo>
                  <a:lnTo>
                    <a:pt x="1" y="115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1"/>
                  </a:lnTo>
                  <a:lnTo>
                    <a:pt x="16" y="121"/>
                  </a:lnTo>
                  <a:lnTo>
                    <a:pt x="19" y="120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6" y="112"/>
                  </a:lnTo>
                  <a:lnTo>
                    <a:pt x="55" y="16"/>
                  </a:lnTo>
                  <a:lnTo>
                    <a:pt x="55" y="10"/>
                  </a:lnTo>
                  <a:lnTo>
                    <a:pt x="54" y="6"/>
                  </a:lnTo>
                  <a:lnTo>
                    <a:pt x="51" y="4"/>
                  </a:lnTo>
                  <a:lnTo>
                    <a:pt x="49" y="2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3" y="4"/>
                  </a:lnTo>
                  <a:lnTo>
                    <a:pt x="32" y="6"/>
                  </a:lnTo>
                  <a:lnTo>
                    <a:pt x="30" y="9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4" name="Freeform 45">
              <a:extLst>
                <a:ext uri="{FF2B5EF4-FFF2-40B4-BE49-F238E27FC236}">
                  <a16:creationId xmlns:a16="http://schemas.microsoft.com/office/drawing/2014/main" id="{5FE8DE59-6078-417A-8822-A82B1774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236"/>
              <a:ext cx="120" cy="62"/>
            </a:xfrm>
            <a:custGeom>
              <a:avLst/>
              <a:gdLst>
                <a:gd name="T0" fmla="*/ 18 w 120"/>
                <a:gd name="T1" fmla="*/ 2 h 62"/>
                <a:gd name="T2" fmla="*/ 14 w 120"/>
                <a:gd name="T3" fmla="*/ 0 h 62"/>
                <a:gd name="T4" fmla="*/ 10 w 120"/>
                <a:gd name="T5" fmla="*/ 0 h 62"/>
                <a:gd name="T6" fmla="*/ 5 w 120"/>
                <a:gd name="T7" fmla="*/ 3 h 62"/>
                <a:gd name="T8" fmla="*/ 3 w 120"/>
                <a:gd name="T9" fmla="*/ 6 h 62"/>
                <a:gd name="T10" fmla="*/ 1 w 120"/>
                <a:gd name="T11" fmla="*/ 8 h 62"/>
                <a:gd name="T12" fmla="*/ 0 w 120"/>
                <a:gd name="T13" fmla="*/ 12 h 62"/>
                <a:gd name="T14" fmla="*/ 0 w 120"/>
                <a:gd name="T15" fmla="*/ 16 h 62"/>
                <a:gd name="T16" fmla="*/ 3 w 120"/>
                <a:gd name="T17" fmla="*/ 21 h 62"/>
                <a:gd name="T18" fmla="*/ 5 w 120"/>
                <a:gd name="T19" fmla="*/ 23 h 62"/>
                <a:gd name="T20" fmla="*/ 8 w 120"/>
                <a:gd name="T21" fmla="*/ 25 h 62"/>
                <a:gd name="T22" fmla="*/ 102 w 120"/>
                <a:gd name="T23" fmla="*/ 60 h 62"/>
                <a:gd name="T24" fmla="*/ 106 w 120"/>
                <a:gd name="T25" fmla="*/ 62 h 62"/>
                <a:gd name="T26" fmla="*/ 110 w 120"/>
                <a:gd name="T27" fmla="*/ 62 h 62"/>
                <a:gd name="T28" fmla="*/ 115 w 120"/>
                <a:gd name="T29" fmla="*/ 59 h 62"/>
                <a:gd name="T30" fmla="*/ 117 w 120"/>
                <a:gd name="T31" fmla="*/ 57 h 62"/>
                <a:gd name="T32" fmla="*/ 119 w 120"/>
                <a:gd name="T33" fmla="*/ 54 h 62"/>
                <a:gd name="T34" fmla="*/ 120 w 120"/>
                <a:gd name="T35" fmla="*/ 50 h 62"/>
                <a:gd name="T36" fmla="*/ 120 w 120"/>
                <a:gd name="T37" fmla="*/ 46 h 62"/>
                <a:gd name="T38" fmla="*/ 117 w 120"/>
                <a:gd name="T39" fmla="*/ 41 h 62"/>
                <a:gd name="T40" fmla="*/ 115 w 120"/>
                <a:gd name="T41" fmla="*/ 39 h 62"/>
                <a:gd name="T42" fmla="*/ 112 w 120"/>
                <a:gd name="T43" fmla="*/ 37 h 62"/>
                <a:gd name="T44" fmla="*/ 18 w 120"/>
                <a:gd name="T45" fmla="*/ 2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0" h="62">
                  <a:moveTo>
                    <a:pt x="18" y="2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02" y="60"/>
                  </a:lnTo>
                  <a:lnTo>
                    <a:pt x="106" y="62"/>
                  </a:lnTo>
                  <a:lnTo>
                    <a:pt x="110" y="62"/>
                  </a:lnTo>
                  <a:lnTo>
                    <a:pt x="115" y="59"/>
                  </a:lnTo>
                  <a:lnTo>
                    <a:pt x="117" y="57"/>
                  </a:lnTo>
                  <a:lnTo>
                    <a:pt x="119" y="54"/>
                  </a:lnTo>
                  <a:lnTo>
                    <a:pt x="120" y="50"/>
                  </a:lnTo>
                  <a:lnTo>
                    <a:pt x="120" y="46"/>
                  </a:lnTo>
                  <a:lnTo>
                    <a:pt x="117" y="41"/>
                  </a:lnTo>
                  <a:lnTo>
                    <a:pt x="115" y="39"/>
                  </a:lnTo>
                  <a:lnTo>
                    <a:pt x="112" y="37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5" name="Freeform 46">
              <a:extLst>
                <a:ext uri="{FF2B5EF4-FFF2-40B4-BE49-F238E27FC236}">
                  <a16:creationId xmlns:a16="http://schemas.microsoft.com/office/drawing/2014/main" id="{096DEAE6-85D7-4380-8390-1FE30813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1277"/>
              <a:ext cx="128" cy="55"/>
            </a:xfrm>
            <a:custGeom>
              <a:avLst/>
              <a:gdLst>
                <a:gd name="T0" fmla="*/ 9 w 128"/>
                <a:gd name="T1" fmla="*/ 30 h 55"/>
                <a:gd name="T2" fmla="*/ 7 w 128"/>
                <a:gd name="T3" fmla="*/ 31 h 55"/>
                <a:gd name="T4" fmla="*/ 2 w 128"/>
                <a:gd name="T5" fmla="*/ 36 h 55"/>
                <a:gd name="T6" fmla="*/ 0 w 128"/>
                <a:gd name="T7" fmla="*/ 40 h 55"/>
                <a:gd name="T8" fmla="*/ 0 w 128"/>
                <a:gd name="T9" fmla="*/ 46 h 55"/>
                <a:gd name="T10" fmla="*/ 2 w 128"/>
                <a:gd name="T11" fmla="*/ 49 h 55"/>
                <a:gd name="T12" fmla="*/ 7 w 128"/>
                <a:gd name="T13" fmla="*/ 54 h 55"/>
                <a:gd name="T14" fmla="*/ 10 w 128"/>
                <a:gd name="T15" fmla="*/ 55 h 55"/>
                <a:gd name="T16" fmla="*/ 17 w 128"/>
                <a:gd name="T17" fmla="*/ 55 h 55"/>
                <a:gd name="T18" fmla="*/ 119 w 128"/>
                <a:gd name="T19" fmla="*/ 26 h 55"/>
                <a:gd name="T20" fmla="*/ 121 w 128"/>
                <a:gd name="T21" fmla="*/ 25 h 55"/>
                <a:gd name="T22" fmla="*/ 127 w 128"/>
                <a:gd name="T23" fmla="*/ 19 h 55"/>
                <a:gd name="T24" fmla="*/ 128 w 128"/>
                <a:gd name="T25" fmla="*/ 16 h 55"/>
                <a:gd name="T26" fmla="*/ 128 w 128"/>
                <a:gd name="T27" fmla="*/ 9 h 55"/>
                <a:gd name="T28" fmla="*/ 127 w 128"/>
                <a:gd name="T29" fmla="*/ 7 h 55"/>
                <a:gd name="T30" fmla="*/ 121 w 128"/>
                <a:gd name="T31" fmla="*/ 2 h 55"/>
                <a:gd name="T32" fmla="*/ 118 w 128"/>
                <a:gd name="T33" fmla="*/ 0 h 55"/>
                <a:gd name="T34" fmla="*/ 111 w 128"/>
                <a:gd name="T35" fmla="*/ 0 h 55"/>
                <a:gd name="T36" fmla="*/ 9 w 128"/>
                <a:gd name="T37" fmla="*/ 30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8" h="55">
                  <a:moveTo>
                    <a:pt x="9" y="30"/>
                  </a:moveTo>
                  <a:lnTo>
                    <a:pt x="7" y="31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2" y="49"/>
                  </a:lnTo>
                  <a:lnTo>
                    <a:pt x="7" y="54"/>
                  </a:lnTo>
                  <a:lnTo>
                    <a:pt x="10" y="55"/>
                  </a:lnTo>
                  <a:lnTo>
                    <a:pt x="17" y="55"/>
                  </a:lnTo>
                  <a:lnTo>
                    <a:pt x="119" y="26"/>
                  </a:lnTo>
                  <a:lnTo>
                    <a:pt x="121" y="25"/>
                  </a:lnTo>
                  <a:lnTo>
                    <a:pt x="127" y="19"/>
                  </a:lnTo>
                  <a:lnTo>
                    <a:pt x="128" y="16"/>
                  </a:lnTo>
                  <a:lnTo>
                    <a:pt x="128" y="9"/>
                  </a:lnTo>
                  <a:lnTo>
                    <a:pt x="127" y="7"/>
                  </a:lnTo>
                  <a:lnTo>
                    <a:pt x="121" y="2"/>
                  </a:lnTo>
                  <a:lnTo>
                    <a:pt x="118" y="0"/>
                  </a:lnTo>
                  <a:lnTo>
                    <a:pt x="111" y="0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6" name="Freeform 47">
              <a:extLst>
                <a:ext uri="{FF2B5EF4-FFF2-40B4-BE49-F238E27FC236}">
                  <a16:creationId xmlns:a16="http://schemas.microsoft.com/office/drawing/2014/main" id="{355D0FAE-CC00-41FD-8A2A-D27483B9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230"/>
              <a:ext cx="126" cy="68"/>
            </a:xfrm>
            <a:custGeom>
              <a:avLst/>
              <a:gdLst>
                <a:gd name="T0" fmla="*/ 108 w 126"/>
                <a:gd name="T1" fmla="*/ 66 h 68"/>
                <a:gd name="T2" fmla="*/ 112 w 126"/>
                <a:gd name="T3" fmla="*/ 68 h 68"/>
                <a:gd name="T4" fmla="*/ 115 w 126"/>
                <a:gd name="T5" fmla="*/ 68 h 68"/>
                <a:gd name="T6" fmla="*/ 119 w 126"/>
                <a:gd name="T7" fmla="*/ 66 h 68"/>
                <a:gd name="T8" fmla="*/ 121 w 126"/>
                <a:gd name="T9" fmla="*/ 65 h 68"/>
                <a:gd name="T10" fmla="*/ 124 w 126"/>
                <a:gd name="T11" fmla="*/ 63 h 68"/>
                <a:gd name="T12" fmla="*/ 125 w 126"/>
                <a:gd name="T13" fmla="*/ 60 h 68"/>
                <a:gd name="T14" fmla="*/ 126 w 126"/>
                <a:gd name="T15" fmla="*/ 56 h 68"/>
                <a:gd name="T16" fmla="*/ 126 w 126"/>
                <a:gd name="T17" fmla="*/ 54 h 68"/>
                <a:gd name="T18" fmla="*/ 125 w 126"/>
                <a:gd name="T19" fmla="*/ 50 h 68"/>
                <a:gd name="T20" fmla="*/ 124 w 126"/>
                <a:gd name="T21" fmla="*/ 47 h 68"/>
                <a:gd name="T22" fmla="*/ 121 w 126"/>
                <a:gd name="T23" fmla="*/ 45 h 68"/>
                <a:gd name="T24" fmla="*/ 119 w 126"/>
                <a:gd name="T25" fmla="*/ 43 h 68"/>
                <a:gd name="T26" fmla="*/ 18 w 126"/>
                <a:gd name="T27" fmla="*/ 1 h 68"/>
                <a:gd name="T28" fmla="*/ 14 w 126"/>
                <a:gd name="T29" fmla="*/ 0 h 68"/>
                <a:gd name="T30" fmla="*/ 11 w 126"/>
                <a:gd name="T31" fmla="*/ 0 h 68"/>
                <a:gd name="T32" fmla="*/ 8 w 126"/>
                <a:gd name="T33" fmla="*/ 1 h 68"/>
                <a:gd name="T34" fmla="*/ 5 w 126"/>
                <a:gd name="T35" fmla="*/ 3 h 68"/>
                <a:gd name="T36" fmla="*/ 3 w 126"/>
                <a:gd name="T37" fmla="*/ 5 h 68"/>
                <a:gd name="T38" fmla="*/ 1 w 126"/>
                <a:gd name="T39" fmla="*/ 8 h 68"/>
                <a:gd name="T40" fmla="*/ 0 w 126"/>
                <a:gd name="T41" fmla="*/ 12 h 68"/>
                <a:gd name="T42" fmla="*/ 0 w 126"/>
                <a:gd name="T43" fmla="*/ 14 h 68"/>
                <a:gd name="T44" fmla="*/ 1 w 126"/>
                <a:gd name="T45" fmla="*/ 18 h 68"/>
                <a:gd name="T46" fmla="*/ 3 w 126"/>
                <a:gd name="T47" fmla="*/ 21 h 68"/>
                <a:gd name="T48" fmla="*/ 5 w 126"/>
                <a:gd name="T49" fmla="*/ 23 h 68"/>
                <a:gd name="T50" fmla="*/ 8 w 126"/>
                <a:gd name="T51" fmla="*/ 24 h 68"/>
                <a:gd name="T52" fmla="*/ 108 w 126"/>
                <a:gd name="T53" fmla="*/ 66 h 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6" h="68">
                  <a:moveTo>
                    <a:pt x="108" y="66"/>
                  </a:moveTo>
                  <a:lnTo>
                    <a:pt x="112" y="68"/>
                  </a:lnTo>
                  <a:lnTo>
                    <a:pt x="115" y="68"/>
                  </a:lnTo>
                  <a:lnTo>
                    <a:pt x="119" y="66"/>
                  </a:lnTo>
                  <a:lnTo>
                    <a:pt x="121" y="65"/>
                  </a:lnTo>
                  <a:lnTo>
                    <a:pt x="124" y="63"/>
                  </a:lnTo>
                  <a:lnTo>
                    <a:pt x="125" y="60"/>
                  </a:lnTo>
                  <a:lnTo>
                    <a:pt x="126" y="56"/>
                  </a:lnTo>
                  <a:lnTo>
                    <a:pt x="126" y="54"/>
                  </a:lnTo>
                  <a:lnTo>
                    <a:pt x="125" y="50"/>
                  </a:lnTo>
                  <a:lnTo>
                    <a:pt x="124" y="47"/>
                  </a:lnTo>
                  <a:lnTo>
                    <a:pt x="121" y="45"/>
                  </a:lnTo>
                  <a:lnTo>
                    <a:pt x="119" y="43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8" y="24"/>
                  </a:lnTo>
                  <a:lnTo>
                    <a:pt x="10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7" name="Freeform 48">
              <a:extLst>
                <a:ext uri="{FF2B5EF4-FFF2-40B4-BE49-F238E27FC236}">
                  <a16:creationId xmlns:a16="http://schemas.microsoft.com/office/drawing/2014/main" id="{0B228472-8C20-432E-9648-FC711DD40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277"/>
              <a:ext cx="131" cy="56"/>
            </a:xfrm>
            <a:custGeom>
              <a:avLst/>
              <a:gdLst>
                <a:gd name="T0" fmla="*/ 122 w 131"/>
                <a:gd name="T1" fmla="*/ 26 h 56"/>
                <a:gd name="T2" fmla="*/ 125 w 131"/>
                <a:gd name="T3" fmla="*/ 25 h 56"/>
                <a:gd name="T4" fmla="*/ 130 w 131"/>
                <a:gd name="T5" fmla="*/ 19 h 56"/>
                <a:gd name="T6" fmla="*/ 131 w 131"/>
                <a:gd name="T7" fmla="*/ 16 h 56"/>
                <a:gd name="T8" fmla="*/ 131 w 131"/>
                <a:gd name="T9" fmla="*/ 9 h 56"/>
                <a:gd name="T10" fmla="*/ 130 w 131"/>
                <a:gd name="T11" fmla="*/ 7 h 56"/>
                <a:gd name="T12" fmla="*/ 125 w 131"/>
                <a:gd name="T13" fmla="*/ 2 h 56"/>
                <a:gd name="T14" fmla="*/ 121 w 131"/>
                <a:gd name="T15" fmla="*/ 0 h 56"/>
                <a:gd name="T16" fmla="*/ 115 w 131"/>
                <a:gd name="T17" fmla="*/ 0 h 56"/>
                <a:gd name="T18" fmla="*/ 9 w 131"/>
                <a:gd name="T19" fmla="*/ 31 h 56"/>
                <a:gd name="T20" fmla="*/ 6 w 131"/>
                <a:gd name="T21" fmla="*/ 32 h 56"/>
                <a:gd name="T22" fmla="*/ 1 w 131"/>
                <a:gd name="T23" fmla="*/ 37 h 56"/>
                <a:gd name="T24" fmla="*/ 0 w 131"/>
                <a:gd name="T25" fmla="*/ 41 h 56"/>
                <a:gd name="T26" fmla="*/ 0 w 131"/>
                <a:gd name="T27" fmla="*/ 47 h 56"/>
                <a:gd name="T28" fmla="*/ 1 w 131"/>
                <a:gd name="T29" fmla="*/ 50 h 56"/>
                <a:gd name="T30" fmla="*/ 6 w 131"/>
                <a:gd name="T31" fmla="*/ 55 h 56"/>
                <a:gd name="T32" fmla="*/ 10 w 131"/>
                <a:gd name="T33" fmla="*/ 56 h 56"/>
                <a:gd name="T34" fmla="*/ 16 w 131"/>
                <a:gd name="T35" fmla="*/ 56 h 56"/>
                <a:gd name="T36" fmla="*/ 122 w 131"/>
                <a:gd name="T37" fmla="*/ 26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1" h="56">
                  <a:moveTo>
                    <a:pt x="122" y="26"/>
                  </a:moveTo>
                  <a:lnTo>
                    <a:pt x="125" y="25"/>
                  </a:lnTo>
                  <a:lnTo>
                    <a:pt x="130" y="19"/>
                  </a:lnTo>
                  <a:lnTo>
                    <a:pt x="131" y="16"/>
                  </a:lnTo>
                  <a:lnTo>
                    <a:pt x="131" y="9"/>
                  </a:lnTo>
                  <a:lnTo>
                    <a:pt x="130" y="7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9" y="31"/>
                  </a:lnTo>
                  <a:lnTo>
                    <a:pt x="6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1" y="50"/>
                  </a:lnTo>
                  <a:lnTo>
                    <a:pt x="6" y="55"/>
                  </a:lnTo>
                  <a:lnTo>
                    <a:pt x="10" y="56"/>
                  </a:lnTo>
                  <a:lnTo>
                    <a:pt x="16" y="56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8" name="Freeform 49">
              <a:extLst>
                <a:ext uri="{FF2B5EF4-FFF2-40B4-BE49-F238E27FC236}">
                  <a16:creationId xmlns:a16="http://schemas.microsoft.com/office/drawing/2014/main" id="{A0F837CB-C114-4F9F-8512-30F31B3B8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081"/>
              <a:ext cx="97" cy="92"/>
            </a:xfrm>
            <a:custGeom>
              <a:avLst/>
              <a:gdLst>
                <a:gd name="T0" fmla="*/ 75 w 97"/>
                <a:gd name="T1" fmla="*/ 88 h 92"/>
                <a:gd name="T2" fmla="*/ 78 w 97"/>
                <a:gd name="T3" fmla="*/ 90 h 92"/>
                <a:gd name="T4" fmla="*/ 81 w 97"/>
                <a:gd name="T5" fmla="*/ 92 h 92"/>
                <a:gd name="T6" fmla="*/ 88 w 97"/>
                <a:gd name="T7" fmla="*/ 92 h 92"/>
                <a:gd name="T8" fmla="*/ 90 w 97"/>
                <a:gd name="T9" fmla="*/ 89 h 92"/>
                <a:gd name="T10" fmla="*/ 93 w 97"/>
                <a:gd name="T11" fmla="*/ 88 h 92"/>
                <a:gd name="T12" fmla="*/ 95 w 97"/>
                <a:gd name="T13" fmla="*/ 85 h 92"/>
                <a:gd name="T14" fmla="*/ 97 w 97"/>
                <a:gd name="T15" fmla="*/ 81 h 92"/>
                <a:gd name="T16" fmla="*/ 97 w 97"/>
                <a:gd name="T17" fmla="*/ 75 h 92"/>
                <a:gd name="T18" fmla="*/ 94 w 97"/>
                <a:gd name="T19" fmla="*/ 73 h 92"/>
                <a:gd name="T20" fmla="*/ 93 w 97"/>
                <a:gd name="T21" fmla="*/ 70 h 92"/>
                <a:gd name="T22" fmla="*/ 21 w 97"/>
                <a:gd name="T23" fmla="*/ 4 h 92"/>
                <a:gd name="T24" fmla="*/ 19 w 97"/>
                <a:gd name="T25" fmla="*/ 1 h 92"/>
                <a:gd name="T26" fmla="*/ 15 w 97"/>
                <a:gd name="T27" fmla="*/ 0 h 92"/>
                <a:gd name="T28" fmla="*/ 9 w 97"/>
                <a:gd name="T29" fmla="*/ 0 h 92"/>
                <a:gd name="T30" fmla="*/ 6 w 97"/>
                <a:gd name="T31" fmla="*/ 2 h 92"/>
                <a:gd name="T32" fmla="*/ 4 w 97"/>
                <a:gd name="T33" fmla="*/ 4 h 92"/>
                <a:gd name="T34" fmla="*/ 1 w 97"/>
                <a:gd name="T35" fmla="*/ 6 h 92"/>
                <a:gd name="T36" fmla="*/ 0 w 97"/>
                <a:gd name="T37" fmla="*/ 10 h 92"/>
                <a:gd name="T38" fmla="*/ 0 w 97"/>
                <a:gd name="T39" fmla="*/ 16 h 92"/>
                <a:gd name="T40" fmla="*/ 2 w 97"/>
                <a:gd name="T41" fmla="*/ 19 h 92"/>
                <a:gd name="T42" fmla="*/ 4 w 97"/>
                <a:gd name="T43" fmla="*/ 22 h 92"/>
                <a:gd name="T44" fmla="*/ 75 w 97"/>
                <a:gd name="T45" fmla="*/ 88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7" h="92">
                  <a:moveTo>
                    <a:pt x="75" y="88"/>
                  </a:moveTo>
                  <a:lnTo>
                    <a:pt x="78" y="90"/>
                  </a:lnTo>
                  <a:lnTo>
                    <a:pt x="81" y="92"/>
                  </a:lnTo>
                  <a:lnTo>
                    <a:pt x="88" y="92"/>
                  </a:lnTo>
                  <a:lnTo>
                    <a:pt x="90" y="89"/>
                  </a:lnTo>
                  <a:lnTo>
                    <a:pt x="93" y="88"/>
                  </a:lnTo>
                  <a:lnTo>
                    <a:pt x="95" y="85"/>
                  </a:lnTo>
                  <a:lnTo>
                    <a:pt x="97" y="81"/>
                  </a:lnTo>
                  <a:lnTo>
                    <a:pt x="97" y="75"/>
                  </a:lnTo>
                  <a:lnTo>
                    <a:pt x="94" y="73"/>
                  </a:lnTo>
                  <a:lnTo>
                    <a:pt x="93" y="70"/>
                  </a:lnTo>
                  <a:lnTo>
                    <a:pt x="21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9" name="Freeform 50">
              <a:extLst>
                <a:ext uri="{FF2B5EF4-FFF2-40B4-BE49-F238E27FC236}">
                  <a16:creationId xmlns:a16="http://schemas.microsoft.com/office/drawing/2014/main" id="{632955EA-EC66-48A7-BAFF-8E2B50F3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1052"/>
              <a:ext cx="32" cy="121"/>
            </a:xfrm>
            <a:custGeom>
              <a:avLst/>
              <a:gdLst>
                <a:gd name="T0" fmla="*/ 0 w 32"/>
                <a:gd name="T1" fmla="*/ 107 h 121"/>
                <a:gd name="T2" fmla="*/ 0 w 32"/>
                <a:gd name="T3" fmla="*/ 110 h 121"/>
                <a:gd name="T4" fmla="*/ 1 w 32"/>
                <a:gd name="T5" fmla="*/ 113 h 121"/>
                <a:gd name="T6" fmla="*/ 3 w 32"/>
                <a:gd name="T7" fmla="*/ 117 h 121"/>
                <a:gd name="T8" fmla="*/ 5 w 32"/>
                <a:gd name="T9" fmla="*/ 118 h 121"/>
                <a:gd name="T10" fmla="*/ 9 w 32"/>
                <a:gd name="T11" fmla="*/ 119 h 121"/>
                <a:gd name="T12" fmla="*/ 12 w 32"/>
                <a:gd name="T13" fmla="*/ 121 h 121"/>
                <a:gd name="T14" fmla="*/ 15 w 32"/>
                <a:gd name="T15" fmla="*/ 121 h 121"/>
                <a:gd name="T16" fmla="*/ 18 w 32"/>
                <a:gd name="T17" fmla="*/ 119 h 121"/>
                <a:gd name="T18" fmla="*/ 22 w 32"/>
                <a:gd name="T19" fmla="*/ 118 h 121"/>
                <a:gd name="T20" fmla="*/ 23 w 32"/>
                <a:gd name="T21" fmla="*/ 116 h 121"/>
                <a:gd name="T22" fmla="*/ 24 w 32"/>
                <a:gd name="T23" fmla="*/ 112 h 121"/>
                <a:gd name="T24" fmla="*/ 26 w 32"/>
                <a:gd name="T25" fmla="*/ 109 h 121"/>
                <a:gd name="T26" fmla="*/ 32 w 32"/>
                <a:gd name="T27" fmla="*/ 14 h 121"/>
                <a:gd name="T28" fmla="*/ 32 w 32"/>
                <a:gd name="T29" fmla="*/ 10 h 121"/>
                <a:gd name="T30" fmla="*/ 31 w 32"/>
                <a:gd name="T31" fmla="*/ 7 h 121"/>
                <a:gd name="T32" fmla="*/ 30 w 32"/>
                <a:gd name="T33" fmla="*/ 3 h 121"/>
                <a:gd name="T34" fmla="*/ 27 w 32"/>
                <a:gd name="T35" fmla="*/ 2 h 121"/>
                <a:gd name="T36" fmla="*/ 23 w 32"/>
                <a:gd name="T37" fmla="*/ 1 h 121"/>
                <a:gd name="T38" fmla="*/ 21 w 32"/>
                <a:gd name="T39" fmla="*/ 0 h 121"/>
                <a:gd name="T40" fmla="*/ 17 w 32"/>
                <a:gd name="T41" fmla="*/ 0 h 121"/>
                <a:gd name="T42" fmla="*/ 14 w 32"/>
                <a:gd name="T43" fmla="*/ 1 h 121"/>
                <a:gd name="T44" fmla="*/ 10 w 32"/>
                <a:gd name="T45" fmla="*/ 2 h 121"/>
                <a:gd name="T46" fmla="*/ 9 w 32"/>
                <a:gd name="T47" fmla="*/ 5 h 121"/>
                <a:gd name="T48" fmla="*/ 8 w 32"/>
                <a:gd name="T49" fmla="*/ 8 h 121"/>
                <a:gd name="T50" fmla="*/ 7 w 32"/>
                <a:gd name="T51" fmla="*/ 11 h 121"/>
                <a:gd name="T52" fmla="*/ 0 w 32"/>
                <a:gd name="T53" fmla="*/ 107 h 1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" h="121">
                  <a:moveTo>
                    <a:pt x="0" y="107"/>
                  </a:moveTo>
                  <a:lnTo>
                    <a:pt x="0" y="110"/>
                  </a:lnTo>
                  <a:lnTo>
                    <a:pt x="1" y="113"/>
                  </a:lnTo>
                  <a:lnTo>
                    <a:pt x="3" y="117"/>
                  </a:lnTo>
                  <a:lnTo>
                    <a:pt x="5" y="118"/>
                  </a:lnTo>
                  <a:lnTo>
                    <a:pt x="9" y="119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18" y="119"/>
                  </a:lnTo>
                  <a:lnTo>
                    <a:pt x="22" y="118"/>
                  </a:lnTo>
                  <a:lnTo>
                    <a:pt x="23" y="116"/>
                  </a:lnTo>
                  <a:lnTo>
                    <a:pt x="24" y="112"/>
                  </a:lnTo>
                  <a:lnTo>
                    <a:pt x="26" y="109"/>
                  </a:lnTo>
                  <a:lnTo>
                    <a:pt x="32" y="14"/>
                  </a:lnTo>
                  <a:lnTo>
                    <a:pt x="32" y="10"/>
                  </a:lnTo>
                  <a:lnTo>
                    <a:pt x="31" y="7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8" y="8"/>
                  </a:lnTo>
                  <a:lnTo>
                    <a:pt x="7" y="11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0" name="Freeform 51">
              <a:extLst>
                <a:ext uri="{FF2B5EF4-FFF2-40B4-BE49-F238E27FC236}">
                  <a16:creationId xmlns:a16="http://schemas.microsoft.com/office/drawing/2014/main" id="{DDC14664-0758-414D-ADA4-27490E985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277"/>
              <a:ext cx="127" cy="62"/>
            </a:xfrm>
            <a:custGeom>
              <a:avLst/>
              <a:gdLst>
                <a:gd name="T0" fmla="*/ 118 w 127"/>
                <a:gd name="T1" fmla="*/ 25 h 62"/>
                <a:gd name="T2" fmla="*/ 122 w 127"/>
                <a:gd name="T3" fmla="*/ 23 h 62"/>
                <a:gd name="T4" fmla="*/ 124 w 127"/>
                <a:gd name="T5" fmla="*/ 21 h 62"/>
                <a:gd name="T6" fmla="*/ 127 w 127"/>
                <a:gd name="T7" fmla="*/ 16 h 62"/>
                <a:gd name="T8" fmla="*/ 127 w 127"/>
                <a:gd name="T9" fmla="*/ 12 h 62"/>
                <a:gd name="T10" fmla="*/ 126 w 127"/>
                <a:gd name="T11" fmla="*/ 9 h 62"/>
                <a:gd name="T12" fmla="*/ 124 w 127"/>
                <a:gd name="T13" fmla="*/ 5 h 62"/>
                <a:gd name="T14" fmla="*/ 122 w 127"/>
                <a:gd name="T15" fmla="*/ 3 h 62"/>
                <a:gd name="T16" fmla="*/ 117 w 127"/>
                <a:gd name="T17" fmla="*/ 0 h 62"/>
                <a:gd name="T18" fmla="*/ 113 w 127"/>
                <a:gd name="T19" fmla="*/ 0 h 62"/>
                <a:gd name="T20" fmla="*/ 110 w 127"/>
                <a:gd name="T21" fmla="*/ 2 h 62"/>
                <a:gd name="T22" fmla="*/ 9 w 127"/>
                <a:gd name="T23" fmla="*/ 37 h 62"/>
                <a:gd name="T24" fmla="*/ 6 w 127"/>
                <a:gd name="T25" fmla="*/ 39 h 62"/>
                <a:gd name="T26" fmla="*/ 3 w 127"/>
                <a:gd name="T27" fmla="*/ 41 h 62"/>
                <a:gd name="T28" fmla="*/ 0 w 127"/>
                <a:gd name="T29" fmla="*/ 46 h 62"/>
                <a:gd name="T30" fmla="*/ 0 w 127"/>
                <a:gd name="T31" fmla="*/ 50 h 62"/>
                <a:gd name="T32" fmla="*/ 2 w 127"/>
                <a:gd name="T33" fmla="*/ 53 h 62"/>
                <a:gd name="T34" fmla="*/ 3 w 127"/>
                <a:gd name="T35" fmla="*/ 56 h 62"/>
                <a:gd name="T36" fmla="*/ 6 w 127"/>
                <a:gd name="T37" fmla="*/ 59 h 62"/>
                <a:gd name="T38" fmla="*/ 11 w 127"/>
                <a:gd name="T39" fmla="*/ 62 h 62"/>
                <a:gd name="T40" fmla="*/ 15 w 127"/>
                <a:gd name="T41" fmla="*/ 62 h 62"/>
                <a:gd name="T42" fmla="*/ 17 w 127"/>
                <a:gd name="T43" fmla="*/ 60 h 62"/>
                <a:gd name="T44" fmla="*/ 118 w 127"/>
                <a:gd name="T45" fmla="*/ 25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7" h="62">
                  <a:moveTo>
                    <a:pt x="118" y="25"/>
                  </a:moveTo>
                  <a:lnTo>
                    <a:pt x="122" y="23"/>
                  </a:lnTo>
                  <a:lnTo>
                    <a:pt x="124" y="21"/>
                  </a:lnTo>
                  <a:lnTo>
                    <a:pt x="127" y="16"/>
                  </a:lnTo>
                  <a:lnTo>
                    <a:pt x="127" y="12"/>
                  </a:lnTo>
                  <a:lnTo>
                    <a:pt x="126" y="9"/>
                  </a:lnTo>
                  <a:lnTo>
                    <a:pt x="124" y="5"/>
                  </a:lnTo>
                  <a:lnTo>
                    <a:pt x="122" y="3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0" y="2"/>
                  </a:lnTo>
                  <a:lnTo>
                    <a:pt x="9" y="37"/>
                  </a:lnTo>
                  <a:lnTo>
                    <a:pt x="6" y="39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2" y="53"/>
                  </a:lnTo>
                  <a:lnTo>
                    <a:pt x="3" y="56"/>
                  </a:lnTo>
                  <a:lnTo>
                    <a:pt x="6" y="59"/>
                  </a:lnTo>
                  <a:lnTo>
                    <a:pt x="11" y="62"/>
                  </a:lnTo>
                  <a:lnTo>
                    <a:pt x="15" y="62"/>
                  </a:lnTo>
                  <a:lnTo>
                    <a:pt x="17" y="60"/>
                  </a:lnTo>
                  <a:lnTo>
                    <a:pt x="11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1" name="Freeform 52">
              <a:extLst>
                <a:ext uri="{FF2B5EF4-FFF2-40B4-BE49-F238E27FC236}">
                  <a16:creationId xmlns:a16="http://schemas.microsoft.com/office/drawing/2014/main" id="{C14C5720-BEE0-462A-8517-D413E7B2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242"/>
              <a:ext cx="127" cy="56"/>
            </a:xfrm>
            <a:custGeom>
              <a:avLst/>
              <a:gdLst>
                <a:gd name="T0" fmla="*/ 110 w 127"/>
                <a:gd name="T1" fmla="*/ 56 h 56"/>
                <a:gd name="T2" fmla="*/ 117 w 127"/>
                <a:gd name="T3" fmla="*/ 56 h 56"/>
                <a:gd name="T4" fmla="*/ 120 w 127"/>
                <a:gd name="T5" fmla="*/ 54 h 56"/>
                <a:gd name="T6" fmla="*/ 123 w 127"/>
                <a:gd name="T7" fmla="*/ 52 h 56"/>
                <a:gd name="T8" fmla="*/ 124 w 127"/>
                <a:gd name="T9" fmla="*/ 49 h 56"/>
                <a:gd name="T10" fmla="*/ 127 w 127"/>
                <a:gd name="T11" fmla="*/ 47 h 56"/>
                <a:gd name="T12" fmla="*/ 127 w 127"/>
                <a:gd name="T13" fmla="*/ 40 h 56"/>
                <a:gd name="T14" fmla="*/ 126 w 127"/>
                <a:gd name="T15" fmla="*/ 37 h 56"/>
                <a:gd name="T16" fmla="*/ 123 w 127"/>
                <a:gd name="T17" fmla="*/ 34 h 56"/>
                <a:gd name="T18" fmla="*/ 120 w 127"/>
                <a:gd name="T19" fmla="*/ 33 h 56"/>
                <a:gd name="T20" fmla="*/ 118 w 127"/>
                <a:gd name="T21" fmla="*/ 30 h 56"/>
                <a:gd name="T22" fmla="*/ 17 w 127"/>
                <a:gd name="T23" fmla="*/ 0 h 56"/>
                <a:gd name="T24" fmla="*/ 11 w 127"/>
                <a:gd name="T25" fmla="*/ 0 h 56"/>
                <a:gd name="T26" fmla="*/ 7 w 127"/>
                <a:gd name="T27" fmla="*/ 1 h 56"/>
                <a:gd name="T28" fmla="*/ 4 w 127"/>
                <a:gd name="T29" fmla="*/ 3 h 56"/>
                <a:gd name="T30" fmla="*/ 3 w 127"/>
                <a:gd name="T31" fmla="*/ 6 h 56"/>
                <a:gd name="T32" fmla="*/ 0 w 127"/>
                <a:gd name="T33" fmla="*/ 9 h 56"/>
                <a:gd name="T34" fmla="*/ 0 w 127"/>
                <a:gd name="T35" fmla="*/ 15 h 56"/>
                <a:gd name="T36" fmla="*/ 2 w 127"/>
                <a:gd name="T37" fmla="*/ 19 h 56"/>
                <a:gd name="T38" fmla="*/ 4 w 127"/>
                <a:gd name="T39" fmla="*/ 21 h 56"/>
                <a:gd name="T40" fmla="*/ 7 w 127"/>
                <a:gd name="T41" fmla="*/ 23 h 56"/>
                <a:gd name="T42" fmla="*/ 9 w 127"/>
                <a:gd name="T43" fmla="*/ 25 h 56"/>
                <a:gd name="T44" fmla="*/ 110 w 127"/>
                <a:gd name="T45" fmla="*/ 56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7" h="56">
                  <a:moveTo>
                    <a:pt x="110" y="56"/>
                  </a:moveTo>
                  <a:lnTo>
                    <a:pt x="117" y="56"/>
                  </a:lnTo>
                  <a:lnTo>
                    <a:pt x="120" y="54"/>
                  </a:lnTo>
                  <a:lnTo>
                    <a:pt x="123" y="52"/>
                  </a:lnTo>
                  <a:lnTo>
                    <a:pt x="124" y="49"/>
                  </a:lnTo>
                  <a:lnTo>
                    <a:pt x="127" y="47"/>
                  </a:lnTo>
                  <a:lnTo>
                    <a:pt x="127" y="40"/>
                  </a:lnTo>
                  <a:lnTo>
                    <a:pt x="126" y="37"/>
                  </a:lnTo>
                  <a:lnTo>
                    <a:pt x="123" y="34"/>
                  </a:lnTo>
                  <a:lnTo>
                    <a:pt x="120" y="33"/>
                  </a:lnTo>
                  <a:lnTo>
                    <a:pt x="118" y="30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2" name="Freeform 53">
              <a:extLst>
                <a:ext uri="{FF2B5EF4-FFF2-40B4-BE49-F238E27FC236}">
                  <a16:creationId xmlns:a16="http://schemas.microsoft.com/office/drawing/2014/main" id="{73CB56E9-2DF6-4892-92ED-4F11E1C5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782"/>
              <a:ext cx="131" cy="57"/>
            </a:xfrm>
            <a:custGeom>
              <a:avLst/>
              <a:gdLst>
                <a:gd name="T0" fmla="*/ 9 w 131"/>
                <a:gd name="T1" fmla="*/ 31 h 57"/>
                <a:gd name="T2" fmla="*/ 6 w 131"/>
                <a:gd name="T3" fmla="*/ 32 h 57"/>
                <a:gd name="T4" fmla="*/ 1 w 131"/>
                <a:gd name="T5" fmla="*/ 37 h 57"/>
                <a:gd name="T6" fmla="*/ 0 w 131"/>
                <a:gd name="T7" fmla="*/ 41 h 57"/>
                <a:gd name="T8" fmla="*/ 0 w 131"/>
                <a:gd name="T9" fmla="*/ 48 h 57"/>
                <a:gd name="T10" fmla="*/ 1 w 131"/>
                <a:gd name="T11" fmla="*/ 50 h 57"/>
                <a:gd name="T12" fmla="*/ 6 w 131"/>
                <a:gd name="T13" fmla="*/ 55 h 57"/>
                <a:gd name="T14" fmla="*/ 10 w 131"/>
                <a:gd name="T15" fmla="*/ 57 h 57"/>
                <a:gd name="T16" fmla="*/ 17 w 131"/>
                <a:gd name="T17" fmla="*/ 57 h 57"/>
                <a:gd name="T18" fmla="*/ 122 w 131"/>
                <a:gd name="T19" fmla="*/ 26 h 57"/>
                <a:gd name="T20" fmla="*/ 125 w 131"/>
                <a:gd name="T21" fmla="*/ 25 h 57"/>
                <a:gd name="T22" fmla="*/ 130 w 131"/>
                <a:gd name="T23" fmla="*/ 20 h 57"/>
                <a:gd name="T24" fmla="*/ 131 w 131"/>
                <a:gd name="T25" fmla="*/ 16 h 57"/>
                <a:gd name="T26" fmla="*/ 131 w 131"/>
                <a:gd name="T27" fmla="*/ 9 h 57"/>
                <a:gd name="T28" fmla="*/ 130 w 131"/>
                <a:gd name="T29" fmla="*/ 7 h 57"/>
                <a:gd name="T30" fmla="*/ 125 w 131"/>
                <a:gd name="T31" fmla="*/ 2 h 57"/>
                <a:gd name="T32" fmla="*/ 121 w 131"/>
                <a:gd name="T33" fmla="*/ 0 h 57"/>
                <a:gd name="T34" fmla="*/ 115 w 131"/>
                <a:gd name="T35" fmla="*/ 0 h 57"/>
                <a:gd name="T36" fmla="*/ 9 w 131"/>
                <a:gd name="T37" fmla="*/ 31 h 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1" h="57">
                  <a:moveTo>
                    <a:pt x="9" y="31"/>
                  </a:moveTo>
                  <a:lnTo>
                    <a:pt x="6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6" y="55"/>
                  </a:lnTo>
                  <a:lnTo>
                    <a:pt x="10" y="57"/>
                  </a:lnTo>
                  <a:lnTo>
                    <a:pt x="17" y="57"/>
                  </a:lnTo>
                  <a:lnTo>
                    <a:pt x="122" y="26"/>
                  </a:lnTo>
                  <a:lnTo>
                    <a:pt x="125" y="25"/>
                  </a:lnTo>
                  <a:lnTo>
                    <a:pt x="130" y="20"/>
                  </a:lnTo>
                  <a:lnTo>
                    <a:pt x="131" y="16"/>
                  </a:lnTo>
                  <a:lnTo>
                    <a:pt x="131" y="9"/>
                  </a:lnTo>
                  <a:lnTo>
                    <a:pt x="130" y="7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3" name="Freeform 54">
              <a:extLst>
                <a:ext uri="{FF2B5EF4-FFF2-40B4-BE49-F238E27FC236}">
                  <a16:creationId xmlns:a16="http://schemas.microsoft.com/office/drawing/2014/main" id="{D4E7F368-A879-401B-A817-93EAB83E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1724"/>
              <a:ext cx="69" cy="112"/>
            </a:xfrm>
            <a:custGeom>
              <a:avLst/>
              <a:gdLst>
                <a:gd name="T0" fmla="*/ 1 w 69"/>
                <a:gd name="T1" fmla="*/ 94 h 112"/>
                <a:gd name="T2" fmla="*/ 0 w 69"/>
                <a:gd name="T3" fmla="*/ 97 h 112"/>
                <a:gd name="T4" fmla="*/ 0 w 69"/>
                <a:gd name="T5" fmla="*/ 101 h 112"/>
                <a:gd name="T6" fmla="*/ 1 w 69"/>
                <a:gd name="T7" fmla="*/ 103 h 112"/>
                <a:gd name="T8" fmla="*/ 2 w 69"/>
                <a:gd name="T9" fmla="*/ 107 h 112"/>
                <a:gd name="T10" fmla="*/ 3 w 69"/>
                <a:gd name="T11" fmla="*/ 108 h 112"/>
                <a:gd name="T12" fmla="*/ 7 w 69"/>
                <a:gd name="T13" fmla="*/ 111 h 112"/>
                <a:gd name="T14" fmla="*/ 10 w 69"/>
                <a:gd name="T15" fmla="*/ 112 h 112"/>
                <a:gd name="T16" fmla="*/ 14 w 69"/>
                <a:gd name="T17" fmla="*/ 112 h 112"/>
                <a:gd name="T18" fmla="*/ 16 w 69"/>
                <a:gd name="T19" fmla="*/ 111 h 112"/>
                <a:gd name="T20" fmla="*/ 20 w 69"/>
                <a:gd name="T21" fmla="*/ 109 h 112"/>
                <a:gd name="T22" fmla="*/ 21 w 69"/>
                <a:gd name="T23" fmla="*/ 108 h 112"/>
                <a:gd name="T24" fmla="*/ 24 w 69"/>
                <a:gd name="T25" fmla="*/ 104 h 112"/>
                <a:gd name="T26" fmla="*/ 67 w 69"/>
                <a:gd name="T27" fmla="*/ 18 h 112"/>
                <a:gd name="T28" fmla="*/ 69 w 69"/>
                <a:gd name="T29" fmla="*/ 15 h 112"/>
                <a:gd name="T30" fmla="*/ 69 w 69"/>
                <a:gd name="T31" fmla="*/ 11 h 112"/>
                <a:gd name="T32" fmla="*/ 67 w 69"/>
                <a:gd name="T33" fmla="*/ 9 h 112"/>
                <a:gd name="T34" fmla="*/ 66 w 69"/>
                <a:gd name="T35" fmla="*/ 5 h 112"/>
                <a:gd name="T36" fmla="*/ 65 w 69"/>
                <a:gd name="T37" fmla="*/ 4 h 112"/>
                <a:gd name="T38" fmla="*/ 61 w 69"/>
                <a:gd name="T39" fmla="*/ 1 h 112"/>
                <a:gd name="T40" fmla="*/ 58 w 69"/>
                <a:gd name="T41" fmla="*/ 0 h 112"/>
                <a:gd name="T42" fmla="*/ 54 w 69"/>
                <a:gd name="T43" fmla="*/ 0 h 112"/>
                <a:gd name="T44" fmla="*/ 52 w 69"/>
                <a:gd name="T45" fmla="*/ 1 h 112"/>
                <a:gd name="T46" fmla="*/ 48 w 69"/>
                <a:gd name="T47" fmla="*/ 2 h 112"/>
                <a:gd name="T48" fmla="*/ 47 w 69"/>
                <a:gd name="T49" fmla="*/ 4 h 112"/>
                <a:gd name="T50" fmla="*/ 44 w 69"/>
                <a:gd name="T51" fmla="*/ 7 h 112"/>
                <a:gd name="T52" fmla="*/ 1 w 69"/>
                <a:gd name="T53" fmla="*/ 94 h 11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9" h="112">
                  <a:moveTo>
                    <a:pt x="1" y="94"/>
                  </a:moveTo>
                  <a:lnTo>
                    <a:pt x="0" y="97"/>
                  </a:lnTo>
                  <a:lnTo>
                    <a:pt x="0" y="101"/>
                  </a:lnTo>
                  <a:lnTo>
                    <a:pt x="1" y="103"/>
                  </a:lnTo>
                  <a:lnTo>
                    <a:pt x="2" y="107"/>
                  </a:lnTo>
                  <a:lnTo>
                    <a:pt x="3" y="108"/>
                  </a:lnTo>
                  <a:lnTo>
                    <a:pt x="7" y="111"/>
                  </a:lnTo>
                  <a:lnTo>
                    <a:pt x="10" y="112"/>
                  </a:lnTo>
                  <a:lnTo>
                    <a:pt x="14" y="112"/>
                  </a:lnTo>
                  <a:lnTo>
                    <a:pt x="16" y="111"/>
                  </a:lnTo>
                  <a:lnTo>
                    <a:pt x="20" y="109"/>
                  </a:lnTo>
                  <a:lnTo>
                    <a:pt x="21" y="108"/>
                  </a:lnTo>
                  <a:lnTo>
                    <a:pt x="24" y="104"/>
                  </a:lnTo>
                  <a:lnTo>
                    <a:pt x="67" y="18"/>
                  </a:lnTo>
                  <a:lnTo>
                    <a:pt x="69" y="15"/>
                  </a:lnTo>
                  <a:lnTo>
                    <a:pt x="69" y="11"/>
                  </a:lnTo>
                  <a:lnTo>
                    <a:pt x="67" y="9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1" y="1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7" y="4"/>
                  </a:lnTo>
                  <a:lnTo>
                    <a:pt x="44" y="7"/>
                  </a:lnTo>
                  <a:lnTo>
                    <a:pt x="1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4" name="Freeform 55">
              <a:extLst>
                <a:ext uri="{FF2B5EF4-FFF2-40B4-BE49-F238E27FC236}">
                  <a16:creationId xmlns:a16="http://schemas.microsoft.com/office/drawing/2014/main" id="{2CF610D1-5B02-4A0B-8530-A7FFD58B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409"/>
              <a:ext cx="79" cy="108"/>
            </a:xfrm>
            <a:custGeom>
              <a:avLst/>
              <a:gdLst>
                <a:gd name="T0" fmla="*/ 77 w 79"/>
                <a:gd name="T1" fmla="*/ 19 h 108"/>
                <a:gd name="T2" fmla="*/ 79 w 79"/>
                <a:gd name="T3" fmla="*/ 16 h 108"/>
                <a:gd name="T4" fmla="*/ 79 w 79"/>
                <a:gd name="T5" fmla="*/ 10 h 108"/>
                <a:gd name="T6" fmla="*/ 78 w 79"/>
                <a:gd name="T7" fmla="*/ 6 h 108"/>
                <a:gd name="T8" fmla="*/ 75 w 79"/>
                <a:gd name="T9" fmla="*/ 4 h 108"/>
                <a:gd name="T10" fmla="*/ 73 w 79"/>
                <a:gd name="T11" fmla="*/ 2 h 108"/>
                <a:gd name="T12" fmla="*/ 70 w 79"/>
                <a:gd name="T13" fmla="*/ 0 h 108"/>
                <a:gd name="T14" fmla="*/ 64 w 79"/>
                <a:gd name="T15" fmla="*/ 0 h 108"/>
                <a:gd name="T16" fmla="*/ 60 w 79"/>
                <a:gd name="T17" fmla="*/ 1 h 108"/>
                <a:gd name="T18" fmla="*/ 58 w 79"/>
                <a:gd name="T19" fmla="*/ 4 h 108"/>
                <a:gd name="T20" fmla="*/ 56 w 79"/>
                <a:gd name="T21" fmla="*/ 6 h 108"/>
                <a:gd name="T22" fmla="*/ 3 w 79"/>
                <a:gd name="T23" fmla="*/ 89 h 108"/>
                <a:gd name="T24" fmla="*/ 0 w 79"/>
                <a:gd name="T25" fmla="*/ 92 h 108"/>
                <a:gd name="T26" fmla="*/ 0 w 79"/>
                <a:gd name="T27" fmla="*/ 98 h 108"/>
                <a:gd name="T28" fmla="*/ 1 w 79"/>
                <a:gd name="T29" fmla="*/ 102 h 108"/>
                <a:gd name="T30" fmla="*/ 4 w 79"/>
                <a:gd name="T31" fmla="*/ 104 h 108"/>
                <a:gd name="T32" fmla="*/ 7 w 79"/>
                <a:gd name="T33" fmla="*/ 106 h 108"/>
                <a:gd name="T34" fmla="*/ 9 w 79"/>
                <a:gd name="T35" fmla="*/ 108 h 108"/>
                <a:gd name="T36" fmla="*/ 15 w 79"/>
                <a:gd name="T37" fmla="*/ 108 h 108"/>
                <a:gd name="T38" fmla="*/ 19 w 79"/>
                <a:gd name="T39" fmla="*/ 107 h 108"/>
                <a:gd name="T40" fmla="*/ 22 w 79"/>
                <a:gd name="T41" fmla="*/ 104 h 108"/>
                <a:gd name="T42" fmla="*/ 23 w 79"/>
                <a:gd name="T43" fmla="*/ 102 h 108"/>
                <a:gd name="T44" fmla="*/ 77 w 79"/>
                <a:gd name="T45" fmla="*/ 19 h 1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9" h="108">
                  <a:moveTo>
                    <a:pt x="77" y="19"/>
                  </a:moveTo>
                  <a:lnTo>
                    <a:pt x="79" y="16"/>
                  </a:lnTo>
                  <a:lnTo>
                    <a:pt x="79" y="10"/>
                  </a:lnTo>
                  <a:lnTo>
                    <a:pt x="78" y="6"/>
                  </a:lnTo>
                  <a:lnTo>
                    <a:pt x="75" y="4"/>
                  </a:lnTo>
                  <a:lnTo>
                    <a:pt x="73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8" y="4"/>
                  </a:lnTo>
                  <a:lnTo>
                    <a:pt x="56" y="6"/>
                  </a:lnTo>
                  <a:lnTo>
                    <a:pt x="3" y="89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7" y="106"/>
                  </a:lnTo>
                  <a:lnTo>
                    <a:pt x="9" y="108"/>
                  </a:lnTo>
                  <a:lnTo>
                    <a:pt x="15" y="108"/>
                  </a:lnTo>
                  <a:lnTo>
                    <a:pt x="19" y="107"/>
                  </a:lnTo>
                  <a:lnTo>
                    <a:pt x="22" y="104"/>
                  </a:lnTo>
                  <a:lnTo>
                    <a:pt x="23" y="102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5" name="Freeform 56">
              <a:extLst>
                <a:ext uri="{FF2B5EF4-FFF2-40B4-BE49-F238E27FC236}">
                  <a16:creationId xmlns:a16="http://schemas.microsoft.com/office/drawing/2014/main" id="{0A68AB26-E37C-4E83-9A4B-AFE337A5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1402"/>
              <a:ext cx="32" cy="128"/>
            </a:xfrm>
            <a:custGeom>
              <a:avLst/>
              <a:gdLst>
                <a:gd name="T0" fmla="*/ 26 w 32"/>
                <a:gd name="T1" fmla="*/ 12 h 128"/>
                <a:gd name="T2" fmla="*/ 24 w 32"/>
                <a:gd name="T3" fmla="*/ 9 h 128"/>
                <a:gd name="T4" fmla="*/ 23 w 32"/>
                <a:gd name="T5" fmla="*/ 5 h 128"/>
                <a:gd name="T6" fmla="*/ 22 w 32"/>
                <a:gd name="T7" fmla="*/ 3 h 128"/>
                <a:gd name="T8" fmla="*/ 18 w 32"/>
                <a:gd name="T9" fmla="*/ 2 h 128"/>
                <a:gd name="T10" fmla="*/ 15 w 32"/>
                <a:gd name="T11" fmla="*/ 0 h 128"/>
                <a:gd name="T12" fmla="*/ 12 w 32"/>
                <a:gd name="T13" fmla="*/ 0 h 128"/>
                <a:gd name="T14" fmla="*/ 9 w 32"/>
                <a:gd name="T15" fmla="*/ 2 h 128"/>
                <a:gd name="T16" fmla="*/ 5 w 32"/>
                <a:gd name="T17" fmla="*/ 3 h 128"/>
                <a:gd name="T18" fmla="*/ 3 w 32"/>
                <a:gd name="T19" fmla="*/ 4 h 128"/>
                <a:gd name="T20" fmla="*/ 1 w 32"/>
                <a:gd name="T21" fmla="*/ 8 h 128"/>
                <a:gd name="T22" fmla="*/ 0 w 32"/>
                <a:gd name="T23" fmla="*/ 11 h 128"/>
                <a:gd name="T24" fmla="*/ 0 w 32"/>
                <a:gd name="T25" fmla="*/ 14 h 128"/>
                <a:gd name="T26" fmla="*/ 7 w 32"/>
                <a:gd name="T27" fmla="*/ 116 h 128"/>
                <a:gd name="T28" fmla="*/ 8 w 32"/>
                <a:gd name="T29" fmla="*/ 119 h 128"/>
                <a:gd name="T30" fmla="*/ 9 w 32"/>
                <a:gd name="T31" fmla="*/ 123 h 128"/>
                <a:gd name="T32" fmla="*/ 10 w 32"/>
                <a:gd name="T33" fmla="*/ 125 h 128"/>
                <a:gd name="T34" fmla="*/ 14 w 32"/>
                <a:gd name="T35" fmla="*/ 127 h 128"/>
                <a:gd name="T36" fmla="*/ 17 w 32"/>
                <a:gd name="T37" fmla="*/ 128 h 128"/>
                <a:gd name="T38" fmla="*/ 21 w 32"/>
                <a:gd name="T39" fmla="*/ 128 h 128"/>
                <a:gd name="T40" fmla="*/ 23 w 32"/>
                <a:gd name="T41" fmla="*/ 127 h 128"/>
                <a:gd name="T42" fmla="*/ 27 w 32"/>
                <a:gd name="T43" fmla="*/ 125 h 128"/>
                <a:gd name="T44" fmla="*/ 30 w 32"/>
                <a:gd name="T45" fmla="*/ 124 h 128"/>
                <a:gd name="T46" fmla="*/ 31 w 32"/>
                <a:gd name="T47" fmla="*/ 120 h 128"/>
                <a:gd name="T48" fmla="*/ 32 w 32"/>
                <a:gd name="T49" fmla="*/ 118 h 128"/>
                <a:gd name="T50" fmla="*/ 32 w 32"/>
                <a:gd name="T51" fmla="*/ 114 h 128"/>
                <a:gd name="T52" fmla="*/ 26 w 32"/>
                <a:gd name="T53" fmla="*/ 12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" h="128">
                  <a:moveTo>
                    <a:pt x="26" y="12"/>
                  </a:moveTo>
                  <a:lnTo>
                    <a:pt x="24" y="9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5" y="3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16"/>
                  </a:lnTo>
                  <a:lnTo>
                    <a:pt x="8" y="119"/>
                  </a:lnTo>
                  <a:lnTo>
                    <a:pt x="9" y="123"/>
                  </a:lnTo>
                  <a:lnTo>
                    <a:pt x="10" y="125"/>
                  </a:lnTo>
                  <a:lnTo>
                    <a:pt x="14" y="127"/>
                  </a:lnTo>
                  <a:lnTo>
                    <a:pt x="17" y="128"/>
                  </a:lnTo>
                  <a:lnTo>
                    <a:pt x="21" y="128"/>
                  </a:lnTo>
                  <a:lnTo>
                    <a:pt x="23" y="127"/>
                  </a:lnTo>
                  <a:lnTo>
                    <a:pt x="27" y="125"/>
                  </a:lnTo>
                  <a:lnTo>
                    <a:pt x="30" y="124"/>
                  </a:lnTo>
                  <a:lnTo>
                    <a:pt x="31" y="120"/>
                  </a:lnTo>
                  <a:lnTo>
                    <a:pt x="32" y="118"/>
                  </a:lnTo>
                  <a:lnTo>
                    <a:pt x="32" y="114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6" name="Freeform 57">
              <a:extLst>
                <a:ext uri="{FF2B5EF4-FFF2-40B4-BE49-F238E27FC236}">
                  <a16:creationId xmlns:a16="http://schemas.microsoft.com/office/drawing/2014/main" id="{E844761E-C751-496E-A1D7-253EE802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361"/>
              <a:ext cx="50" cy="120"/>
            </a:xfrm>
            <a:custGeom>
              <a:avLst/>
              <a:gdLst>
                <a:gd name="T0" fmla="*/ 26 w 50"/>
                <a:gd name="T1" fmla="*/ 11 h 120"/>
                <a:gd name="T2" fmla="*/ 25 w 50"/>
                <a:gd name="T3" fmla="*/ 7 h 120"/>
                <a:gd name="T4" fmla="*/ 20 w 50"/>
                <a:gd name="T5" fmla="*/ 2 h 120"/>
                <a:gd name="T6" fmla="*/ 17 w 50"/>
                <a:gd name="T7" fmla="*/ 0 h 120"/>
                <a:gd name="T8" fmla="*/ 11 w 50"/>
                <a:gd name="T9" fmla="*/ 0 h 120"/>
                <a:gd name="T10" fmla="*/ 7 w 50"/>
                <a:gd name="T11" fmla="*/ 2 h 120"/>
                <a:gd name="T12" fmla="*/ 2 w 50"/>
                <a:gd name="T13" fmla="*/ 7 h 120"/>
                <a:gd name="T14" fmla="*/ 0 w 50"/>
                <a:gd name="T15" fmla="*/ 9 h 120"/>
                <a:gd name="T16" fmla="*/ 0 w 50"/>
                <a:gd name="T17" fmla="*/ 16 h 120"/>
                <a:gd name="T18" fmla="*/ 25 w 50"/>
                <a:gd name="T19" fmla="*/ 110 h 120"/>
                <a:gd name="T20" fmla="*/ 26 w 50"/>
                <a:gd name="T21" fmla="*/ 114 h 120"/>
                <a:gd name="T22" fmla="*/ 31 w 50"/>
                <a:gd name="T23" fmla="*/ 119 h 120"/>
                <a:gd name="T24" fmla="*/ 34 w 50"/>
                <a:gd name="T25" fmla="*/ 120 h 120"/>
                <a:gd name="T26" fmla="*/ 40 w 50"/>
                <a:gd name="T27" fmla="*/ 120 h 120"/>
                <a:gd name="T28" fmla="*/ 44 w 50"/>
                <a:gd name="T29" fmla="*/ 119 h 120"/>
                <a:gd name="T30" fmla="*/ 49 w 50"/>
                <a:gd name="T31" fmla="*/ 114 h 120"/>
                <a:gd name="T32" fmla="*/ 50 w 50"/>
                <a:gd name="T33" fmla="*/ 111 h 120"/>
                <a:gd name="T34" fmla="*/ 50 w 50"/>
                <a:gd name="T35" fmla="*/ 105 h 120"/>
                <a:gd name="T36" fmla="*/ 26 w 50"/>
                <a:gd name="T37" fmla="*/ 11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" h="120">
                  <a:moveTo>
                    <a:pt x="26" y="11"/>
                  </a:moveTo>
                  <a:lnTo>
                    <a:pt x="25" y="7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6"/>
                  </a:lnTo>
                  <a:lnTo>
                    <a:pt x="25" y="110"/>
                  </a:lnTo>
                  <a:lnTo>
                    <a:pt x="26" y="114"/>
                  </a:lnTo>
                  <a:lnTo>
                    <a:pt x="31" y="119"/>
                  </a:lnTo>
                  <a:lnTo>
                    <a:pt x="34" y="120"/>
                  </a:lnTo>
                  <a:lnTo>
                    <a:pt x="40" y="120"/>
                  </a:lnTo>
                  <a:lnTo>
                    <a:pt x="44" y="119"/>
                  </a:lnTo>
                  <a:lnTo>
                    <a:pt x="49" y="114"/>
                  </a:lnTo>
                  <a:lnTo>
                    <a:pt x="50" y="111"/>
                  </a:lnTo>
                  <a:lnTo>
                    <a:pt x="50" y="105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7" name="Freeform 58">
              <a:extLst>
                <a:ext uri="{FF2B5EF4-FFF2-40B4-BE49-F238E27FC236}">
                  <a16:creationId xmlns:a16="http://schemas.microsoft.com/office/drawing/2014/main" id="{3FD0D889-2C28-43B9-AB62-79E8B9B6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355"/>
              <a:ext cx="91" cy="86"/>
            </a:xfrm>
            <a:custGeom>
              <a:avLst/>
              <a:gdLst>
                <a:gd name="T0" fmla="*/ 22 w 91"/>
                <a:gd name="T1" fmla="*/ 4 h 86"/>
                <a:gd name="T2" fmla="*/ 20 w 91"/>
                <a:gd name="T3" fmla="*/ 1 h 86"/>
                <a:gd name="T4" fmla="*/ 16 w 91"/>
                <a:gd name="T5" fmla="*/ 0 h 86"/>
                <a:gd name="T6" fmla="*/ 9 w 91"/>
                <a:gd name="T7" fmla="*/ 0 h 86"/>
                <a:gd name="T8" fmla="*/ 7 w 91"/>
                <a:gd name="T9" fmla="*/ 3 h 86"/>
                <a:gd name="T10" fmla="*/ 4 w 91"/>
                <a:gd name="T11" fmla="*/ 4 h 86"/>
                <a:gd name="T12" fmla="*/ 2 w 91"/>
                <a:gd name="T13" fmla="*/ 6 h 86"/>
                <a:gd name="T14" fmla="*/ 0 w 91"/>
                <a:gd name="T15" fmla="*/ 10 h 86"/>
                <a:gd name="T16" fmla="*/ 0 w 91"/>
                <a:gd name="T17" fmla="*/ 17 h 86"/>
                <a:gd name="T18" fmla="*/ 3 w 91"/>
                <a:gd name="T19" fmla="*/ 19 h 86"/>
                <a:gd name="T20" fmla="*/ 4 w 91"/>
                <a:gd name="T21" fmla="*/ 22 h 86"/>
                <a:gd name="T22" fmla="*/ 69 w 91"/>
                <a:gd name="T23" fmla="*/ 82 h 86"/>
                <a:gd name="T24" fmla="*/ 72 w 91"/>
                <a:gd name="T25" fmla="*/ 84 h 86"/>
                <a:gd name="T26" fmla="*/ 76 w 91"/>
                <a:gd name="T27" fmla="*/ 86 h 86"/>
                <a:gd name="T28" fmla="*/ 82 w 91"/>
                <a:gd name="T29" fmla="*/ 86 h 86"/>
                <a:gd name="T30" fmla="*/ 85 w 91"/>
                <a:gd name="T31" fmla="*/ 83 h 86"/>
                <a:gd name="T32" fmla="*/ 87 w 91"/>
                <a:gd name="T33" fmla="*/ 82 h 86"/>
                <a:gd name="T34" fmla="*/ 90 w 91"/>
                <a:gd name="T35" fmla="*/ 79 h 86"/>
                <a:gd name="T36" fmla="*/ 91 w 91"/>
                <a:gd name="T37" fmla="*/ 75 h 86"/>
                <a:gd name="T38" fmla="*/ 91 w 91"/>
                <a:gd name="T39" fmla="*/ 69 h 86"/>
                <a:gd name="T40" fmla="*/ 89 w 91"/>
                <a:gd name="T41" fmla="*/ 66 h 86"/>
                <a:gd name="T42" fmla="*/ 87 w 91"/>
                <a:gd name="T43" fmla="*/ 64 h 86"/>
                <a:gd name="T44" fmla="*/ 22 w 91"/>
                <a:gd name="T45" fmla="*/ 4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1" h="86">
                  <a:moveTo>
                    <a:pt x="22" y="4"/>
                  </a:moveTo>
                  <a:lnTo>
                    <a:pt x="20" y="1"/>
                  </a:lnTo>
                  <a:lnTo>
                    <a:pt x="16" y="0"/>
                  </a:lnTo>
                  <a:lnTo>
                    <a:pt x="9" y="0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3" y="19"/>
                  </a:lnTo>
                  <a:lnTo>
                    <a:pt x="4" y="22"/>
                  </a:lnTo>
                  <a:lnTo>
                    <a:pt x="69" y="82"/>
                  </a:lnTo>
                  <a:lnTo>
                    <a:pt x="72" y="84"/>
                  </a:lnTo>
                  <a:lnTo>
                    <a:pt x="76" y="86"/>
                  </a:lnTo>
                  <a:lnTo>
                    <a:pt x="82" y="86"/>
                  </a:lnTo>
                  <a:lnTo>
                    <a:pt x="85" y="83"/>
                  </a:lnTo>
                  <a:lnTo>
                    <a:pt x="87" y="82"/>
                  </a:lnTo>
                  <a:lnTo>
                    <a:pt x="90" y="79"/>
                  </a:lnTo>
                  <a:lnTo>
                    <a:pt x="91" y="75"/>
                  </a:lnTo>
                  <a:lnTo>
                    <a:pt x="91" y="69"/>
                  </a:lnTo>
                  <a:lnTo>
                    <a:pt x="89" y="66"/>
                  </a:lnTo>
                  <a:lnTo>
                    <a:pt x="87" y="64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8" name="Freeform 59">
              <a:extLst>
                <a:ext uri="{FF2B5EF4-FFF2-40B4-BE49-F238E27FC236}">
                  <a16:creationId xmlns:a16="http://schemas.microsoft.com/office/drawing/2014/main" id="{3C9648D0-D381-4DF7-B8C8-8A1010A0F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1402"/>
              <a:ext cx="79" cy="91"/>
            </a:xfrm>
            <a:custGeom>
              <a:avLst/>
              <a:gdLst>
                <a:gd name="T0" fmla="*/ 23 w 79"/>
                <a:gd name="T1" fmla="*/ 5 h 91"/>
                <a:gd name="T2" fmla="*/ 20 w 79"/>
                <a:gd name="T3" fmla="*/ 3 h 91"/>
                <a:gd name="T4" fmla="*/ 18 w 79"/>
                <a:gd name="T5" fmla="*/ 2 h 91"/>
                <a:gd name="T6" fmla="*/ 14 w 79"/>
                <a:gd name="T7" fmla="*/ 0 h 91"/>
                <a:gd name="T8" fmla="*/ 10 w 79"/>
                <a:gd name="T9" fmla="*/ 0 h 91"/>
                <a:gd name="T10" fmla="*/ 5 w 79"/>
                <a:gd name="T11" fmla="*/ 3 h 91"/>
                <a:gd name="T12" fmla="*/ 2 w 79"/>
                <a:gd name="T13" fmla="*/ 5 h 91"/>
                <a:gd name="T14" fmla="*/ 1 w 79"/>
                <a:gd name="T15" fmla="*/ 8 h 91"/>
                <a:gd name="T16" fmla="*/ 0 w 79"/>
                <a:gd name="T17" fmla="*/ 12 h 91"/>
                <a:gd name="T18" fmla="*/ 0 w 79"/>
                <a:gd name="T19" fmla="*/ 16 h 91"/>
                <a:gd name="T20" fmla="*/ 2 w 79"/>
                <a:gd name="T21" fmla="*/ 21 h 91"/>
                <a:gd name="T22" fmla="*/ 56 w 79"/>
                <a:gd name="T23" fmla="*/ 86 h 91"/>
                <a:gd name="T24" fmla="*/ 58 w 79"/>
                <a:gd name="T25" fmla="*/ 88 h 91"/>
                <a:gd name="T26" fmla="*/ 61 w 79"/>
                <a:gd name="T27" fmla="*/ 90 h 91"/>
                <a:gd name="T28" fmla="*/ 65 w 79"/>
                <a:gd name="T29" fmla="*/ 91 h 91"/>
                <a:gd name="T30" fmla="*/ 69 w 79"/>
                <a:gd name="T31" fmla="*/ 91 h 91"/>
                <a:gd name="T32" fmla="*/ 74 w 79"/>
                <a:gd name="T33" fmla="*/ 88 h 91"/>
                <a:gd name="T34" fmla="*/ 76 w 79"/>
                <a:gd name="T35" fmla="*/ 86 h 91"/>
                <a:gd name="T36" fmla="*/ 77 w 79"/>
                <a:gd name="T37" fmla="*/ 83 h 91"/>
                <a:gd name="T38" fmla="*/ 79 w 79"/>
                <a:gd name="T39" fmla="*/ 79 h 91"/>
                <a:gd name="T40" fmla="*/ 79 w 79"/>
                <a:gd name="T41" fmla="*/ 76 h 91"/>
                <a:gd name="T42" fmla="*/ 76 w 79"/>
                <a:gd name="T43" fmla="*/ 70 h 91"/>
                <a:gd name="T44" fmla="*/ 23 w 79"/>
                <a:gd name="T45" fmla="*/ 5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9" h="91">
                  <a:moveTo>
                    <a:pt x="23" y="5"/>
                  </a:moveTo>
                  <a:lnTo>
                    <a:pt x="20" y="3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6" y="86"/>
                  </a:lnTo>
                  <a:lnTo>
                    <a:pt x="58" y="88"/>
                  </a:lnTo>
                  <a:lnTo>
                    <a:pt x="61" y="90"/>
                  </a:lnTo>
                  <a:lnTo>
                    <a:pt x="65" y="91"/>
                  </a:lnTo>
                  <a:lnTo>
                    <a:pt x="69" y="91"/>
                  </a:lnTo>
                  <a:lnTo>
                    <a:pt x="74" y="88"/>
                  </a:lnTo>
                  <a:lnTo>
                    <a:pt x="76" y="86"/>
                  </a:lnTo>
                  <a:lnTo>
                    <a:pt x="77" y="83"/>
                  </a:lnTo>
                  <a:lnTo>
                    <a:pt x="79" y="79"/>
                  </a:lnTo>
                  <a:lnTo>
                    <a:pt x="79" y="76"/>
                  </a:lnTo>
                  <a:lnTo>
                    <a:pt x="76" y="70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9" name="Freeform 60">
              <a:extLst>
                <a:ext uri="{FF2B5EF4-FFF2-40B4-BE49-F238E27FC236}">
                  <a16:creationId xmlns:a16="http://schemas.microsoft.com/office/drawing/2014/main" id="{A4C4509E-AAAF-4E06-9641-BDCD3936E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402"/>
              <a:ext cx="49" cy="121"/>
            </a:xfrm>
            <a:custGeom>
              <a:avLst/>
              <a:gdLst>
                <a:gd name="T0" fmla="*/ 26 w 49"/>
                <a:gd name="T1" fmla="*/ 11 h 121"/>
                <a:gd name="T2" fmla="*/ 24 w 49"/>
                <a:gd name="T3" fmla="*/ 7 h 121"/>
                <a:gd name="T4" fmla="*/ 19 w 49"/>
                <a:gd name="T5" fmla="*/ 2 h 121"/>
                <a:gd name="T6" fmla="*/ 17 w 49"/>
                <a:gd name="T7" fmla="*/ 0 h 121"/>
                <a:gd name="T8" fmla="*/ 10 w 49"/>
                <a:gd name="T9" fmla="*/ 0 h 121"/>
                <a:gd name="T10" fmla="*/ 6 w 49"/>
                <a:gd name="T11" fmla="*/ 2 h 121"/>
                <a:gd name="T12" fmla="*/ 1 w 49"/>
                <a:gd name="T13" fmla="*/ 7 h 121"/>
                <a:gd name="T14" fmla="*/ 0 w 49"/>
                <a:gd name="T15" fmla="*/ 9 h 121"/>
                <a:gd name="T16" fmla="*/ 0 w 49"/>
                <a:gd name="T17" fmla="*/ 16 h 121"/>
                <a:gd name="T18" fmla="*/ 23 w 49"/>
                <a:gd name="T19" fmla="*/ 111 h 121"/>
                <a:gd name="T20" fmla="*/ 24 w 49"/>
                <a:gd name="T21" fmla="*/ 115 h 121"/>
                <a:gd name="T22" fmla="*/ 29 w 49"/>
                <a:gd name="T23" fmla="*/ 120 h 121"/>
                <a:gd name="T24" fmla="*/ 32 w 49"/>
                <a:gd name="T25" fmla="*/ 121 h 121"/>
                <a:gd name="T26" fmla="*/ 38 w 49"/>
                <a:gd name="T27" fmla="*/ 121 h 121"/>
                <a:gd name="T28" fmla="*/ 42 w 49"/>
                <a:gd name="T29" fmla="*/ 120 h 121"/>
                <a:gd name="T30" fmla="*/ 47 w 49"/>
                <a:gd name="T31" fmla="*/ 115 h 121"/>
                <a:gd name="T32" fmla="*/ 49 w 49"/>
                <a:gd name="T33" fmla="*/ 113 h 121"/>
                <a:gd name="T34" fmla="*/ 49 w 49"/>
                <a:gd name="T35" fmla="*/ 106 h 121"/>
                <a:gd name="T36" fmla="*/ 26 w 49"/>
                <a:gd name="T37" fmla="*/ 11 h 1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121">
                  <a:moveTo>
                    <a:pt x="26" y="11"/>
                  </a:moveTo>
                  <a:lnTo>
                    <a:pt x="24" y="7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6"/>
                  </a:lnTo>
                  <a:lnTo>
                    <a:pt x="23" y="111"/>
                  </a:lnTo>
                  <a:lnTo>
                    <a:pt x="24" y="115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8" y="121"/>
                  </a:lnTo>
                  <a:lnTo>
                    <a:pt x="42" y="120"/>
                  </a:lnTo>
                  <a:lnTo>
                    <a:pt x="47" y="115"/>
                  </a:lnTo>
                  <a:lnTo>
                    <a:pt x="49" y="113"/>
                  </a:lnTo>
                  <a:lnTo>
                    <a:pt x="49" y="106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0" name="Freeform 61">
              <a:extLst>
                <a:ext uri="{FF2B5EF4-FFF2-40B4-BE49-F238E27FC236}">
                  <a16:creationId xmlns:a16="http://schemas.microsoft.com/office/drawing/2014/main" id="{906B9275-D346-4B5F-A408-35DCA568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1391"/>
              <a:ext cx="48" cy="148"/>
            </a:xfrm>
            <a:custGeom>
              <a:avLst/>
              <a:gdLst>
                <a:gd name="T0" fmla="*/ 48 w 48"/>
                <a:gd name="T1" fmla="*/ 15 h 148"/>
                <a:gd name="T2" fmla="*/ 48 w 48"/>
                <a:gd name="T3" fmla="*/ 11 h 148"/>
                <a:gd name="T4" fmla="*/ 47 w 48"/>
                <a:gd name="T5" fmla="*/ 9 h 148"/>
                <a:gd name="T6" fmla="*/ 46 w 48"/>
                <a:gd name="T7" fmla="*/ 5 h 148"/>
                <a:gd name="T8" fmla="*/ 44 w 48"/>
                <a:gd name="T9" fmla="*/ 2 h 148"/>
                <a:gd name="T10" fmla="*/ 41 w 48"/>
                <a:gd name="T11" fmla="*/ 1 h 148"/>
                <a:gd name="T12" fmla="*/ 38 w 48"/>
                <a:gd name="T13" fmla="*/ 0 h 148"/>
                <a:gd name="T14" fmla="*/ 34 w 48"/>
                <a:gd name="T15" fmla="*/ 0 h 148"/>
                <a:gd name="T16" fmla="*/ 32 w 48"/>
                <a:gd name="T17" fmla="*/ 1 h 148"/>
                <a:gd name="T18" fmla="*/ 28 w 48"/>
                <a:gd name="T19" fmla="*/ 2 h 148"/>
                <a:gd name="T20" fmla="*/ 25 w 48"/>
                <a:gd name="T21" fmla="*/ 4 h 148"/>
                <a:gd name="T22" fmla="*/ 24 w 48"/>
                <a:gd name="T23" fmla="*/ 7 h 148"/>
                <a:gd name="T24" fmla="*/ 23 w 48"/>
                <a:gd name="T25" fmla="*/ 10 h 148"/>
                <a:gd name="T26" fmla="*/ 0 w 48"/>
                <a:gd name="T27" fmla="*/ 132 h 148"/>
                <a:gd name="T28" fmla="*/ 0 w 48"/>
                <a:gd name="T29" fmla="*/ 136 h 148"/>
                <a:gd name="T30" fmla="*/ 1 w 48"/>
                <a:gd name="T31" fmla="*/ 139 h 148"/>
                <a:gd name="T32" fmla="*/ 2 w 48"/>
                <a:gd name="T33" fmla="*/ 143 h 148"/>
                <a:gd name="T34" fmla="*/ 4 w 48"/>
                <a:gd name="T35" fmla="*/ 145 h 148"/>
                <a:gd name="T36" fmla="*/ 7 w 48"/>
                <a:gd name="T37" fmla="*/ 147 h 148"/>
                <a:gd name="T38" fmla="*/ 10 w 48"/>
                <a:gd name="T39" fmla="*/ 148 h 148"/>
                <a:gd name="T40" fmla="*/ 14 w 48"/>
                <a:gd name="T41" fmla="*/ 148 h 148"/>
                <a:gd name="T42" fmla="*/ 16 w 48"/>
                <a:gd name="T43" fmla="*/ 147 h 148"/>
                <a:gd name="T44" fmla="*/ 20 w 48"/>
                <a:gd name="T45" fmla="*/ 145 h 148"/>
                <a:gd name="T46" fmla="*/ 23 w 48"/>
                <a:gd name="T47" fmla="*/ 144 h 148"/>
                <a:gd name="T48" fmla="*/ 24 w 48"/>
                <a:gd name="T49" fmla="*/ 140 h 148"/>
                <a:gd name="T50" fmla="*/ 25 w 48"/>
                <a:gd name="T51" fmla="*/ 138 h 148"/>
                <a:gd name="T52" fmla="*/ 48 w 48"/>
                <a:gd name="T53" fmla="*/ 15 h 1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8" h="148">
                  <a:moveTo>
                    <a:pt x="48" y="15"/>
                  </a:moveTo>
                  <a:lnTo>
                    <a:pt x="48" y="11"/>
                  </a:lnTo>
                  <a:lnTo>
                    <a:pt x="47" y="9"/>
                  </a:lnTo>
                  <a:lnTo>
                    <a:pt x="46" y="5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2" y="1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24" y="7"/>
                  </a:lnTo>
                  <a:lnTo>
                    <a:pt x="23" y="10"/>
                  </a:lnTo>
                  <a:lnTo>
                    <a:pt x="0" y="132"/>
                  </a:lnTo>
                  <a:lnTo>
                    <a:pt x="0" y="136"/>
                  </a:lnTo>
                  <a:lnTo>
                    <a:pt x="1" y="139"/>
                  </a:lnTo>
                  <a:lnTo>
                    <a:pt x="2" y="143"/>
                  </a:lnTo>
                  <a:lnTo>
                    <a:pt x="4" y="145"/>
                  </a:lnTo>
                  <a:lnTo>
                    <a:pt x="7" y="147"/>
                  </a:lnTo>
                  <a:lnTo>
                    <a:pt x="10" y="148"/>
                  </a:lnTo>
                  <a:lnTo>
                    <a:pt x="14" y="148"/>
                  </a:lnTo>
                  <a:lnTo>
                    <a:pt x="16" y="147"/>
                  </a:lnTo>
                  <a:lnTo>
                    <a:pt x="20" y="145"/>
                  </a:lnTo>
                  <a:lnTo>
                    <a:pt x="23" y="144"/>
                  </a:lnTo>
                  <a:lnTo>
                    <a:pt x="24" y="140"/>
                  </a:lnTo>
                  <a:lnTo>
                    <a:pt x="25" y="138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1" name="Freeform 62">
              <a:extLst>
                <a:ext uri="{FF2B5EF4-FFF2-40B4-BE49-F238E27FC236}">
                  <a16:creationId xmlns:a16="http://schemas.microsoft.com/office/drawing/2014/main" id="{39FFBB32-C4D8-4CF5-9DF0-47D184889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1384"/>
              <a:ext cx="52" cy="146"/>
            </a:xfrm>
            <a:custGeom>
              <a:avLst/>
              <a:gdLst>
                <a:gd name="T0" fmla="*/ 25 w 52"/>
                <a:gd name="T1" fmla="*/ 11 h 146"/>
                <a:gd name="T2" fmla="*/ 24 w 52"/>
                <a:gd name="T3" fmla="*/ 7 h 146"/>
                <a:gd name="T4" fmla="*/ 21 w 52"/>
                <a:gd name="T5" fmla="*/ 4 h 146"/>
                <a:gd name="T6" fmla="*/ 19 w 52"/>
                <a:gd name="T7" fmla="*/ 3 h 146"/>
                <a:gd name="T8" fmla="*/ 16 w 52"/>
                <a:gd name="T9" fmla="*/ 0 h 146"/>
                <a:gd name="T10" fmla="*/ 10 w 52"/>
                <a:gd name="T11" fmla="*/ 0 h 146"/>
                <a:gd name="T12" fmla="*/ 6 w 52"/>
                <a:gd name="T13" fmla="*/ 2 h 146"/>
                <a:gd name="T14" fmla="*/ 4 w 52"/>
                <a:gd name="T15" fmla="*/ 4 h 146"/>
                <a:gd name="T16" fmla="*/ 2 w 52"/>
                <a:gd name="T17" fmla="*/ 7 h 146"/>
                <a:gd name="T18" fmla="*/ 0 w 52"/>
                <a:gd name="T19" fmla="*/ 9 h 146"/>
                <a:gd name="T20" fmla="*/ 0 w 52"/>
                <a:gd name="T21" fmla="*/ 16 h 146"/>
                <a:gd name="T22" fmla="*/ 26 w 52"/>
                <a:gd name="T23" fmla="*/ 136 h 146"/>
                <a:gd name="T24" fmla="*/ 28 w 52"/>
                <a:gd name="T25" fmla="*/ 139 h 146"/>
                <a:gd name="T26" fmla="*/ 30 w 52"/>
                <a:gd name="T27" fmla="*/ 142 h 146"/>
                <a:gd name="T28" fmla="*/ 33 w 52"/>
                <a:gd name="T29" fmla="*/ 143 h 146"/>
                <a:gd name="T30" fmla="*/ 35 w 52"/>
                <a:gd name="T31" fmla="*/ 146 h 146"/>
                <a:gd name="T32" fmla="*/ 42 w 52"/>
                <a:gd name="T33" fmla="*/ 146 h 146"/>
                <a:gd name="T34" fmla="*/ 46 w 52"/>
                <a:gd name="T35" fmla="*/ 145 h 146"/>
                <a:gd name="T36" fmla="*/ 48 w 52"/>
                <a:gd name="T37" fmla="*/ 142 h 146"/>
                <a:gd name="T38" fmla="*/ 49 w 52"/>
                <a:gd name="T39" fmla="*/ 139 h 146"/>
                <a:gd name="T40" fmla="*/ 52 w 52"/>
                <a:gd name="T41" fmla="*/ 137 h 146"/>
                <a:gd name="T42" fmla="*/ 52 w 52"/>
                <a:gd name="T43" fmla="*/ 131 h 146"/>
                <a:gd name="T44" fmla="*/ 25 w 52"/>
                <a:gd name="T45" fmla="*/ 11 h 14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2" h="146">
                  <a:moveTo>
                    <a:pt x="25" y="11"/>
                  </a:moveTo>
                  <a:lnTo>
                    <a:pt x="24" y="7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6"/>
                  </a:lnTo>
                  <a:lnTo>
                    <a:pt x="26" y="136"/>
                  </a:lnTo>
                  <a:lnTo>
                    <a:pt x="28" y="139"/>
                  </a:lnTo>
                  <a:lnTo>
                    <a:pt x="30" y="142"/>
                  </a:lnTo>
                  <a:lnTo>
                    <a:pt x="33" y="143"/>
                  </a:lnTo>
                  <a:lnTo>
                    <a:pt x="35" y="146"/>
                  </a:lnTo>
                  <a:lnTo>
                    <a:pt x="42" y="146"/>
                  </a:lnTo>
                  <a:lnTo>
                    <a:pt x="46" y="145"/>
                  </a:lnTo>
                  <a:lnTo>
                    <a:pt x="48" y="142"/>
                  </a:lnTo>
                  <a:lnTo>
                    <a:pt x="49" y="139"/>
                  </a:lnTo>
                  <a:lnTo>
                    <a:pt x="52" y="137"/>
                  </a:lnTo>
                  <a:lnTo>
                    <a:pt x="52" y="13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2" name="Freeform 63">
              <a:extLst>
                <a:ext uri="{FF2B5EF4-FFF2-40B4-BE49-F238E27FC236}">
                  <a16:creationId xmlns:a16="http://schemas.microsoft.com/office/drawing/2014/main" id="{7089A081-FC0F-44F4-820F-E0E96FA9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1396"/>
              <a:ext cx="32" cy="103"/>
            </a:xfrm>
            <a:custGeom>
              <a:avLst/>
              <a:gdLst>
                <a:gd name="T0" fmla="*/ 0 w 32"/>
                <a:gd name="T1" fmla="*/ 89 h 103"/>
                <a:gd name="T2" fmla="*/ 0 w 32"/>
                <a:gd name="T3" fmla="*/ 93 h 103"/>
                <a:gd name="T4" fmla="*/ 2 w 32"/>
                <a:gd name="T5" fmla="*/ 98 h 103"/>
                <a:gd name="T6" fmla="*/ 5 w 32"/>
                <a:gd name="T7" fmla="*/ 101 h 103"/>
                <a:gd name="T8" fmla="*/ 9 w 32"/>
                <a:gd name="T9" fmla="*/ 102 h 103"/>
                <a:gd name="T10" fmla="*/ 11 w 32"/>
                <a:gd name="T11" fmla="*/ 103 h 103"/>
                <a:gd name="T12" fmla="*/ 15 w 32"/>
                <a:gd name="T13" fmla="*/ 103 h 103"/>
                <a:gd name="T14" fmla="*/ 20 w 32"/>
                <a:gd name="T15" fmla="*/ 101 h 103"/>
                <a:gd name="T16" fmla="*/ 23 w 32"/>
                <a:gd name="T17" fmla="*/ 98 h 103"/>
                <a:gd name="T18" fmla="*/ 24 w 32"/>
                <a:gd name="T19" fmla="*/ 94 h 103"/>
                <a:gd name="T20" fmla="*/ 25 w 32"/>
                <a:gd name="T21" fmla="*/ 92 h 103"/>
                <a:gd name="T22" fmla="*/ 32 w 32"/>
                <a:gd name="T23" fmla="*/ 14 h 103"/>
                <a:gd name="T24" fmla="*/ 32 w 32"/>
                <a:gd name="T25" fmla="*/ 10 h 103"/>
                <a:gd name="T26" fmla="*/ 29 w 32"/>
                <a:gd name="T27" fmla="*/ 5 h 103"/>
                <a:gd name="T28" fmla="*/ 26 w 32"/>
                <a:gd name="T29" fmla="*/ 2 h 103"/>
                <a:gd name="T30" fmla="*/ 23 w 32"/>
                <a:gd name="T31" fmla="*/ 1 h 103"/>
                <a:gd name="T32" fmla="*/ 20 w 32"/>
                <a:gd name="T33" fmla="*/ 0 h 103"/>
                <a:gd name="T34" fmla="*/ 16 w 32"/>
                <a:gd name="T35" fmla="*/ 0 h 103"/>
                <a:gd name="T36" fmla="*/ 11 w 32"/>
                <a:gd name="T37" fmla="*/ 2 h 103"/>
                <a:gd name="T38" fmla="*/ 9 w 32"/>
                <a:gd name="T39" fmla="*/ 5 h 103"/>
                <a:gd name="T40" fmla="*/ 7 w 32"/>
                <a:gd name="T41" fmla="*/ 9 h 103"/>
                <a:gd name="T42" fmla="*/ 6 w 32"/>
                <a:gd name="T43" fmla="*/ 11 h 103"/>
                <a:gd name="T44" fmla="*/ 0 w 32"/>
                <a:gd name="T45" fmla="*/ 89 h 1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2" h="103">
                  <a:moveTo>
                    <a:pt x="0" y="89"/>
                  </a:moveTo>
                  <a:lnTo>
                    <a:pt x="0" y="93"/>
                  </a:lnTo>
                  <a:lnTo>
                    <a:pt x="2" y="98"/>
                  </a:lnTo>
                  <a:lnTo>
                    <a:pt x="5" y="101"/>
                  </a:lnTo>
                  <a:lnTo>
                    <a:pt x="9" y="102"/>
                  </a:lnTo>
                  <a:lnTo>
                    <a:pt x="11" y="103"/>
                  </a:lnTo>
                  <a:lnTo>
                    <a:pt x="15" y="103"/>
                  </a:lnTo>
                  <a:lnTo>
                    <a:pt x="20" y="101"/>
                  </a:lnTo>
                  <a:lnTo>
                    <a:pt x="23" y="98"/>
                  </a:lnTo>
                  <a:lnTo>
                    <a:pt x="24" y="94"/>
                  </a:lnTo>
                  <a:lnTo>
                    <a:pt x="25" y="92"/>
                  </a:lnTo>
                  <a:lnTo>
                    <a:pt x="32" y="14"/>
                  </a:lnTo>
                  <a:lnTo>
                    <a:pt x="32" y="10"/>
                  </a:lnTo>
                  <a:lnTo>
                    <a:pt x="29" y="5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9" y="5"/>
                  </a:lnTo>
                  <a:lnTo>
                    <a:pt x="7" y="9"/>
                  </a:lnTo>
                  <a:lnTo>
                    <a:pt x="6" y="11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1482" name="Group 186">
            <a:extLst>
              <a:ext uri="{FF2B5EF4-FFF2-40B4-BE49-F238E27FC236}">
                <a16:creationId xmlns:a16="http://schemas.microsoft.com/office/drawing/2014/main" id="{9F7448B6-48DD-426F-94EA-4D0A849F3976}"/>
              </a:ext>
            </a:extLst>
          </p:cNvPr>
          <p:cNvGrpSpPr>
            <a:grpSpLocks/>
          </p:cNvGrpSpPr>
          <p:nvPr/>
        </p:nvGrpSpPr>
        <p:grpSpPr bwMode="auto">
          <a:xfrm>
            <a:off x="4549033" y="3636963"/>
            <a:ext cx="4241800" cy="2176462"/>
            <a:chOff x="298" y="1744"/>
            <a:chExt cx="2672" cy="1371"/>
          </a:xfrm>
        </p:grpSpPr>
        <p:sp>
          <p:nvSpPr>
            <p:cNvPr id="39946" name="Rectangle 65">
              <a:extLst>
                <a:ext uri="{FF2B5EF4-FFF2-40B4-BE49-F238E27FC236}">
                  <a16:creationId xmlns:a16="http://schemas.microsoft.com/office/drawing/2014/main" id="{989FA2C9-5B03-4A34-8336-4FD83409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744"/>
              <a:ext cx="61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Present</a:t>
              </a: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47" name="Rectangle 66">
              <a:extLst>
                <a:ext uri="{FF2B5EF4-FFF2-40B4-BE49-F238E27FC236}">
                  <a16:creationId xmlns:a16="http://schemas.microsoft.com/office/drawing/2014/main" id="{5F02370C-F0D5-40B6-B7FB-13832A71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1919"/>
              <a:ext cx="3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State</a:t>
              </a:r>
              <a:endParaRPr lang="en-US" altLang="zh-CN" sz="240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9948" name="Rectangle 67">
              <a:extLst>
                <a:ext uri="{FF2B5EF4-FFF2-40B4-BE49-F238E27FC236}">
                  <a16:creationId xmlns:a16="http://schemas.microsoft.com/office/drawing/2014/main" id="{E770950D-38D5-4051-9B0B-79E4EC65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94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49" name="Rectangle 68">
              <a:extLst>
                <a:ext uri="{FF2B5EF4-FFF2-40B4-BE49-F238E27FC236}">
                  <a16:creationId xmlns:a16="http://schemas.microsoft.com/office/drawing/2014/main" id="{6E5DF442-0F95-4EF0-B3B7-A336AC0B6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1762"/>
              <a:ext cx="82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Next State</a:t>
              </a:r>
              <a:endParaRPr lang="en-US" altLang="zh-CN" sz="240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9950" name="Rectangle 69">
              <a:extLst>
                <a:ext uri="{FF2B5EF4-FFF2-40B4-BE49-F238E27FC236}">
                  <a16:creationId xmlns:a16="http://schemas.microsoft.com/office/drawing/2014/main" id="{5FCAC7E4-8BAF-4E9F-847B-F0C287957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76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51" name="Rectangle 70">
              <a:extLst>
                <a:ext uri="{FF2B5EF4-FFF2-40B4-BE49-F238E27FC236}">
                  <a16:creationId xmlns:a16="http://schemas.microsoft.com/office/drawing/2014/main" id="{224A751C-79B8-42E4-AEC6-326079CE0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946"/>
              <a:ext cx="80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x=0     x=1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52" name="Rectangle 71">
              <a:extLst>
                <a:ext uri="{FF2B5EF4-FFF2-40B4-BE49-F238E27FC236}">
                  <a16:creationId xmlns:a16="http://schemas.microsoft.com/office/drawing/2014/main" id="{F20C78D5-EEA3-4425-A9AE-D3373373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94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53" name="Rectangle 72">
              <a:extLst>
                <a:ext uri="{FF2B5EF4-FFF2-40B4-BE49-F238E27FC236}">
                  <a16:creationId xmlns:a16="http://schemas.microsoft.com/office/drawing/2014/main" id="{37719A74-F48E-47C3-9420-F752BC82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753"/>
              <a:ext cx="5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Output</a:t>
              </a:r>
              <a:endParaRPr lang="en-US" altLang="zh-CN" sz="240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9954" name="Rectangle 73">
              <a:extLst>
                <a:ext uri="{FF2B5EF4-FFF2-40B4-BE49-F238E27FC236}">
                  <a16:creationId xmlns:a16="http://schemas.microsoft.com/office/drawing/2014/main" id="{D55BEBCC-2A21-4A14-ACE0-587667BD8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76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55" name="Rectangle 74">
              <a:extLst>
                <a:ext uri="{FF2B5EF4-FFF2-40B4-BE49-F238E27FC236}">
                  <a16:creationId xmlns:a16="http://schemas.microsoft.com/office/drawing/2014/main" id="{D8373D3B-EF6F-4437-93A6-7F971F97C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910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y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56" name="Rectangle 76">
              <a:extLst>
                <a:ext uri="{FF2B5EF4-FFF2-40B4-BE49-F238E27FC236}">
                  <a16:creationId xmlns:a16="http://schemas.microsoft.com/office/drawing/2014/main" id="{B8611DC3-0500-483F-8A1B-9E220EC68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746"/>
              <a:ext cx="1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57" name="Line 77">
              <a:extLst>
                <a:ext uri="{FF2B5EF4-FFF2-40B4-BE49-F238E27FC236}">
                  <a16:creationId xmlns:a16="http://schemas.microsoft.com/office/drawing/2014/main" id="{0826C455-34CD-4407-84F8-CB17D10FB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174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78">
              <a:extLst>
                <a:ext uri="{FF2B5EF4-FFF2-40B4-BE49-F238E27FC236}">
                  <a16:creationId xmlns:a16="http://schemas.microsoft.com/office/drawing/2014/main" id="{51CFEAC2-F118-42C5-BD29-C172480AF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1746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Rectangle 79">
              <a:extLst>
                <a:ext uri="{FF2B5EF4-FFF2-40B4-BE49-F238E27FC236}">
                  <a16:creationId xmlns:a16="http://schemas.microsoft.com/office/drawing/2014/main" id="{1A8F1AE7-A40E-4C0D-A472-3D517125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746"/>
              <a:ext cx="1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60" name="Line 80">
              <a:extLst>
                <a:ext uri="{FF2B5EF4-FFF2-40B4-BE49-F238E27FC236}">
                  <a16:creationId xmlns:a16="http://schemas.microsoft.com/office/drawing/2014/main" id="{30CE346C-ADC4-4463-9DD5-1F70F7D45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174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81">
              <a:extLst>
                <a:ext uri="{FF2B5EF4-FFF2-40B4-BE49-F238E27FC236}">
                  <a16:creationId xmlns:a16="http://schemas.microsoft.com/office/drawing/2014/main" id="{BEFFC100-FC1E-4934-82A6-638BEDFA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1746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Rectangle 82">
              <a:extLst>
                <a:ext uri="{FF2B5EF4-FFF2-40B4-BE49-F238E27FC236}">
                  <a16:creationId xmlns:a16="http://schemas.microsoft.com/office/drawing/2014/main" id="{1B558B16-A750-4BA1-B9F5-FD39E825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746"/>
              <a:ext cx="76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63" name="Line 83">
              <a:extLst>
                <a:ext uri="{FF2B5EF4-FFF2-40B4-BE49-F238E27FC236}">
                  <a16:creationId xmlns:a16="http://schemas.microsoft.com/office/drawing/2014/main" id="{C73C59D7-5A9E-449F-9241-1F05EC2AA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746"/>
              <a:ext cx="7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Rectangle 84">
              <a:extLst>
                <a:ext uri="{FF2B5EF4-FFF2-40B4-BE49-F238E27FC236}">
                  <a16:creationId xmlns:a16="http://schemas.microsoft.com/office/drawing/2014/main" id="{B659F7C7-5158-4D69-8772-AB274308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746"/>
              <a:ext cx="119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65" name="Line 85">
              <a:extLst>
                <a:ext uri="{FF2B5EF4-FFF2-40B4-BE49-F238E27FC236}">
                  <a16:creationId xmlns:a16="http://schemas.microsoft.com/office/drawing/2014/main" id="{B5C619EE-05B8-402A-858B-38453499A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1746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Rectangle 86">
              <a:extLst>
                <a:ext uri="{FF2B5EF4-FFF2-40B4-BE49-F238E27FC236}">
                  <a16:creationId xmlns:a16="http://schemas.microsoft.com/office/drawing/2014/main" id="{765D6CD2-123C-4C36-BF0E-DB8A328D8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746"/>
              <a:ext cx="67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67" name="Line 87">
              <a:extLst>
                <a:ext uri="{FF2B5EF4-FFF2-40B4-BE49-F238E27FC236}">
                  <a16:creationId xmlns:a16="http://schemas.microsoft.com/office/drawing/2014/main" id="{753DCF8F-1012-4784-BE34-51C0CE7D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1746"/>
              <a:ext cx="6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Rectangle 88">
              <a:extLst>
                <a:ext uri="{FF2B5EF4-FFF2-40B4-BE49-F238E27FC236}">
                  <a16:creationId xmlns:a16="http://schemas.microsoft.com/office/drawing/2014/main" id="{B46DA3D1-6DD2-4337-8050-4DABF0A9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755"/>
              <a:ext cx="10" cy="3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69" name="Line 89">
              <a:extLst>
                <a:ext uri="{FF2B5EF4-FFF2-40B4-BE49-F238E27FC236}">
                  <a16:creationId xmlns:a16="http://schemas.microsoft.com/office/drawing/2014/main" id="{2A823F64-455C-4C26-8D60-1795737A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1755"/>
              <a:ext cx="1" cy="3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Rectangle 90">
              <a:extLst>
                <a:ext uri="{FF2B5EF4-FFF2-40B4-BE49-F238E27FC236}">
                  <a16:creationId xmlns:a16="http://schemas.microsoft.com/office/drawing/2014/main" id="{A99419FA-0998-4138-BD00-E9A5CC7E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13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A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1" name="Rectangle 91">
              <a:extLst>
                <a:ext uri="{FF2B5EF4-FFF2-40B4-BE49-F238E27FC236}">
                  <a16:creationId xmlns:a16="http://schemas.microsoft.com/office/drawing/2014/main" id="{68918152-1E2E-4F1C-B1D4-74BEA99A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1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2" name="Rectangle 92">
              <a:extLst>
                <a:ext uri="{FF2B5EF4-FFF2-40B4-BE49-F238E27FC236}">
                  <a16:creationId xmlns:a16="http://schemas.microsoft.com/office/drawing/2014/main" id="{1098E48D-4EC9-459A-82D5-2559C3464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136"/>
              <a:ext cx="2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A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3" name="Rectangle 93">
              <a:extLst>
                <a:ext uri="{FF2B5EF4-FFF2-40B4-BE49-F238E27FC236}">
                  <a16:creationId xmlns:a16="http://schemas.microsoft.com/office/drawing/2014/main" id="{EFE61DD7-9ECC-41C1-AE26-117FE38AA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136"/>
              <a:ext cx="13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4" name="Rectangle 94">
              <a:extLst>
                <a:ext uri="{FF2B5EF4-FFF2-40B4-BE49-F238E27FC236}">
                  <a16:creationId xmlns:a16="http://schemas.microsoft.com/office/drawing/2014/main" id="{32298780-39FA-4422-A1A1-459F979E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136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B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5" name="Rectangle 95">
              <a:extLst>
                <a:ext uri="{FF2B5EF4-FFF2-40B4-BE49-F238E27FC236}">
                  <a16:creationId xmlns:a16="http://schemas.microsoft.com/office/drawing/2014/main" id="{22ECD324-A0FC-428A-992B-74675861B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21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6" name="Rectangle 96">
              <a:extLst>
                <a:ext uri="{FF2B5EF4-FFF2-40B4-BE49-F238E27FC236}">
                  <a16:creationId xmlns:a16="http://schemas.microsoft.com/office/drawing/2014/main" id="{5C79794E-81A2-42DB-98B4-EB4B7D49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1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0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77" name="Rectangle 97">
              <a:extLst>
                <a:ext uri="{FF2B5EF4-FFF2-40B4-BE49-F238E27FC236}">
                  <a16:creationId xmlns:a16="http://schemas.microsoft.com/office/drawing/2014/main" id="{88AB7B4B-23B0-4B97-80A6-0C4FBC19E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1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 dirty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FF00"/>
                </a:solidFill>
              </a:endParaRPr>
            </a:p>
          </p:txBody>
        </p:sp>
        <p:sp>
          <p:nvSpPr>
            <p:cNvPr id="39978" name="Rectangle 98">
              <a:extLst>
                <a:ext uri="{FF2B5EF4-FFF2-40B4-BE49-F238E27FC236}">
                  <a16:creationId xmlns:a16="http://schemas.microsoft.com/office/drawing/2014/main" id="{E30C98AC-9B09-4028-B6BD-E39A2ACC3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125"/>
              <a:ext cx="1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79" name="Line 99">
              <a:extLst>
                <a:ext uri="{FF2B5EF4-FFF2-40B4-BE49-F238E27FC236}">
                  <a16:creationId xmlns:a16="http://schemas.microsoft.com/office/drawing/2014/main" id="{C16BF745-23D3-49CE-A833-AA123F29A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12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Rectangle 100">
              <a:extLst>
                <a:ext uri="{FF2B5EF4-FFF2-40B4-BE49-F238E27FC236}">
                  <a16:creationId xmlns:a16="http://schemas.microsoft.com/office/drawing/2014/main" id="{5143F7A4-DF71-4979-B40D-F222C6E0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125"/>
              <a:ext cx="76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81" name="Rectangle 102">
              <a:extLst>
                <a:ext uri="{FF2B5EF4-FFF2-40B4-BE49-F238E27FC236}">
                  <a16:creationId xmlns:a16="http://schemas.microsoft.com/office/drawing/2014/main" id="{8E5787DA-8487-4559-9B3A-0E44369A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125"/>
              <a:ext cx="119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82" name="Rectangle 104">
              <a:extLst>
                <a:ext uri="{FF2B5EF4-FFF2-40B4-BE49-F238E27FC236}">
                  <a16:creationId xmlns:a16="http://schemas.microsoft.com/office/drawing/2014/main" id="{ECA52E45-0485-4B64-B393-3CC60AA37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125"/>
              <a:ext cx="671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83" name="Line 105">
              <a:extLst>
                <a:ext uri="{FF2B5EF4-FFF2-40B4-BE49-F238E27FC236}">
                  <a16:creationId xmlns:a16="http://schemas.microsoft.com/office/drawing/2014/main" id="{5CFF6884-2297-4167-9DEB-493142D58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2125"/>
              <a:ext cx="6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Rectangle 106">
              <a:extLst>
                <a:ext uri="{FF2B5EF4-FFF2-40B4-BE49-F238E27FC236}">
                  <a16:creationId xmlns:a16="http://schemas.microsoft.com/office/drawing/2014/main" id="{8F81C08C-3C64-483A-B34C-3155C58A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129"/>
              <a:ext cx="10" cy="1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85" name="Line 107">
              <a:extLst>
                <a:ext uri="{FF2B5EF4-FFF2-40B4-BE49-F238E27FC236}">
                  <a16:creationId xmlns:a16="http://schemas.microsoft.com/office/drawing/2014/main" id="{16AAB225-86E2-4B33-8078-7570959D3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129"/>
              <a:ext cx="1" cy="1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Rectangle 108">
              <a:extLst>
                <a:ext uri="{FF2B5EF4-FFF2-40B4-BE49-F238E27FC236}">
                  <a16:creationId xmlns:a16="http://schemas.microsoft.com/office/drawing/2014/main" id="{C1C31109-C0BF-4E25-BE91-F03A9F24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2326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B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87" name="Rectangle 109">
              <a:extLst>
                <a:ext uri="{FF2B5EF4-FFF2-40B4-BE49-F238E27FC236}">
                  <a16:creationId xmlns:a16="http://schemas.microsoft.com/office/drawing/2014/main" id="{CF94BE7C-1546-4035-815A-6576D36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32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88" name="Rectangle 110">
              <a:extLst>
                <a:ext uri="{FF2B5EF4-FFF2-40B4-BE49-F238E27FC236}">
                  <a16:creationId xmlns:a16="http://schemas.microsoft.com/office/drawing/2014/main" id="{76F964BB-5AB8-44F8-80C3-A5B097D9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326"/>
              <a:ext cx="2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A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89" name="Rectangle 111">
              <a:extLst>
                <a:ext uri="{FF2B5EF4-FFF2-40B4-BE49-F238E27FC236}">
                  <a16:creationId xmlns:a16="http://schemas.microsoft.com/office/drawing/2014/main" id="{AE6333CF-E057-4A5B-A4C5-315BBFFE9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326"/>
              <a:ext cx="13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90" name="Rectangle 112">
              <a:extLst>
                <a:ext uri="{FF2B5EF4-FFF2-40B4-BE49-F238E27FC236}">
                  <a16:creationId xmlns:a16="http://schemas.microsoft.com/office/drawing/2014/main" id="{F9FAB179-A833-4E82-B96D-7B560463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26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C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91" name="Rectangle 113">
              <a:extLst>
                <a:ext uri="{FF2B5EF4-FFF2-40B4-BE49-F238E27FC236}">
                  <a16:creationId xmlns:a16="http://schemas.microsoft.com/office/drawing/2014/main" id="{B4B882CF-E65A-41AE-A9A3-8DB6B189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32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92" name="Rectangle 114">
              <a:extLst>
                <a:ext uri="{FF2B5EF4-FFF2-40B4-BE49-F238E27FC236}">
                  <a16:creationId xmlns:a16="http://schemas.microsoft.com/office/drawing/2014/main" id="{3BEC08E1-6757-44BF-99B0-69EF61B97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32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0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93" name="Rectangle 115">
              <a:extLst>
                <a:ext uri="{FF2B5EF4-FFF2-40B4-BE49-F238E27FC236}">
                  <a16:creationId xmlns:a16="http://schemas.microsoft.com/office/drawing/2014/main" id="{2DAF01C6-687D-418A-A68F-AD4D2A68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32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39994" name="Rectangle 116">
              <a:extLst>
                <a:ext uri="{FF2B5EF4-FFF2-40B4-BE49-F238E27FC236}">
                  <a16:creationId xmlns:a16="http://schemas.microsoft.com/office/drawing/2014/main" id="{806E4031-2592-4994-813F-424CE9D5E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315"/>
              <a:ext cx="1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95" name="Line 117">
              <a:extLst>
                <a:ext uri="{FF2B5EF4-FFF2-40B4-BE49-F238E27FC236}">
                  <a16:creationId xmlns:a16="http://schemas.microsoft.com/office/drawing/2014/main" id="{89BA0AFA-AB57-40AE-BAAC-61946D857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31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Rectangle 118">
              <a:extLst>
                <a:ext uri="{FF2B5EF4-FFF2-40B4-BE49-F238E27FC236}">
                  <a16:creationId xmlns:a16="http://schemas.microsoft.com/office/drawing/2014/main" id="{5623CB17-5A0A-423F-AE61-FE6411B0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315"/>
              <a:ext cx="76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97" name="Line 119">
              <a:extLst>
                <a:ext uri="{FF2B5EF4-FFF2-40B4-BE49-F238E27FC236}">
                  <a16:creationId xmlns:a16="http://schemas.microsoft.com/office/drawing/2014/main" id="{4AED5A73-813B-486E-A311-FF4D6D7C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2315"/>
              <a:ext cx="7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Rectangle 120">
              <a:extLst>
                <a:ext uri="{FF2B5EF4-FFF2-40B4-BE49-F238E27FC236}">
                  <a16:creationId xmlns:a16="http://schemas.microsoft.com/office/drawing/2014/main" id="{3AF2232C-4D9B-4DBA-BC1C-133B0639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315"/>
              <a:ext cx="120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9999" name="Line 121">
              <a:extLst>
                <a:ext uri="{FF2B5EF4-FFF2-40B4-BE49-F238E27FC236}">
                  <a16:creationId xmlns:a16="http://schemas.microsoft.com/office/drawing/2014/main" id="{BA072357-D5DA-403E-8F74-D5383AD2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315"/>
              <a:ext cx="1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Rectangle 122">
              <a:extLst>
                <a:ext uri="{FF2B5EF4-FFF2-40B4-BE49-F238E27FC236}">
                  <a16:creationId xmlns:a16="http://schemas.microsoft.com/office/drawing/2014/main" id="{0111E77B-05BD-4C58-AB15-6B3CF97E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315"/>
              <a:ext cx="67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01" name="Line 123">
              <a:extLst>
                <a:ext uri="{FF2B5EF4-FFF2-40B4-BE49-F238E27FC236}">
                  <a16:creationId xmlns:a16="http://schemas.microsoft.com/office/drawing/2014/main" id="{7EAC6CBD-7915-4A89-A116-2D91CCE5D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315"/>
              <a:ext cx="6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Rectangle 124">
              <a:extLst>
                <a:ext uri="{FF2B5EF4-FFF2-40B4-BE49-F238E27FC236}">
                  <a16:creationId xmlns:a16="http://schemas.microsoft.com/office/drawing/2014/main" id="{F6BE059F-A058-4D4E-BEB5-5C7E11D0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319"/>
              <a:ext cx="10" cy="1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03" name="Line 125">
              <a:extLst>
                <a:ext uri="{FF2B5EF4-FFF2-40B4-BE49-F238E27FC236}">
                  <a16:creationId xmlns:a16="http://schemas.microsoft.com/office/drawing/2014/main" id="{94F7D182-27B7-4472-9168-81CFCD9E9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319"/>
              <a:ext cx="1" cy="1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Rectangle 126">
              <a:extLst>
                <a:ext uri="{FF2B5EF4-FFF2-40B4-BE49-F238E27FC236}">
                  <a16:creationId xmlns:a16="http://schemas.microsoft.com/office/drawing/2014/main" id="{1A80903C-0A73-4751-8B8B-1B7F65D68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515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C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05" name="Rectangle 128">
              <a:extLst>
                <a:ext uri="{FF2B5EF4-FFF2-40B4-BE49-F238E27FC236}">
                  <a16:creationId xmlns:a16="http://schemas.microsoft.com/office/drawing/2014/main" id="{272C0F4D-4B4E-4A40-82E2-B3427A6EC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515"/>
              <a:ext cx="2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D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06" name="Rectangle 129">
              <a:extLst>
                <a:ext uri="{FF2B5EF4-FFF2-40B4-BE49-F238E27FC236}">
                  <a16:creationId xmlns:a16="http://schemas.microsoft.com/office/drawing/2014/main" id="{117CD36D-8A7E-4366-BE8B-ACBE83415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515"/>
              <a:ext cx="13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07" name="Rectangle 130">
              <a:extLst>
                <a:ext uri="{FF2B5EF4-FFF2-40B4-BE49-F238E27FC236}">
                  <a16:creationId xmlns:a16="http://schemas.microsoft.com/office/drawing/2014/main" id="{76DD9445-7FC9-42FE-AFE7-A0D8F55D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515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C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08" name="Rectangle 131">
              <a:extLst>
                <a:ext uri="{FF2B5EF4-FFF2-40B4-BE49-F238E27FC236}">
                  <a16:creationId xmlns:a16="http://schemas.microsoft.com/office/drawing/2014/main" id="{6F186EED-1EBE-46AD-A9B7-206F9EEFA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51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09" name="Rectangle 132">
              <a:extLst>
                <a:ext uri="{FF2B5EF4-FFF2-40B4-BE49-F238E27FC236}">
                  <a16:creationId xmlns:a16="http://schemas.microsoft.com/office/drawing/2014/main" id="{9347DAAC-A47D-4106-8222-990D6CA8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15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0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10" name="Rectangle 133">
              <a:extLst>
                <a:ext uri="{FF2B5EF4-FFF2-40B4-BE49-F238E27FC236}">
                  <a16:creationId xmlns:a16="http://schemas.microsoft.com/office/drawing/2014/main" id="{8D060967-B9AD-4721-8AE7-BC97C0AC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51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11" name="Rectangle 134">
              <a:extLst>
                <a:ext uri="{FF2B5EF4-FFF2-40B4-BE49-F238E27FC236}">
                  <a16:creationId xmlns:a16="http://schemas.microsoft.com/office/drawing/2014/main" id="{3652D020-D365-4A8B-A5F4-ACA07460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503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12" name="Line 135">
              <a:extLst>
                <a:ext uri="{FF2B5EF4-FFF2-40B4-BE49-F238E27FC236}">
                  <a16:creationId xmlns:a16="http://schemas.microsoft.com/office/drawing/2014/main" id="{25084AB4-36F9-4D9A-B9B8-FFF150906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503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Rectangle 136">
              <a:extLst>
                <a:ext uri="{FF2B5EF4-FFF2-40B4-BE49-F238E27FC236}">
                  <a16:creationId xmlns:a16="http://schemas.microsoft.com/office/drawing/2014/main" id="{58C73272-24CF-4F47-8052-40A728E82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503"/>
              <a:ext cx="76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14" name="Rectangle 137">
              <a:extLst>
                <a:ext uri="{FF2B5EF4-FFF2-40B4-BE49-F238E27FC236}">
                  <a16:creationId xmlns:a16="http://schemas.microsoft.com/office/drawing/2014/main" id="{C15DC6EF-420D-474A-AB5E-223BF1BD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503"/>
              <a:ext cx="120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15" name="Rectangle 138">
              <a:extLst>
                <a:ext uri="{FF2B5EF4-FFF2-40B4-BE49-F238E27FC236}">
                  <a16:creationId xmlns:a16="http://schemas.microsoft.com/office/drawing/2014/main" id="{695702E8-FF93-4ACB-A1A7-3E34E1BC6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503"/>
              <a:ext cx="6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16" name="Rectangle 139">
              <a:extLst>
                <a:ext uri="{FF2B5EF4-FFF2-40B4-BE49-F238E27FC236}">
                  <a16:creationId xmlns:a16="http://schemas.microsoft.com/office/drawing/2014/main" id="{276DF781-F947-4212-A504-303ED531E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509"/>
              <a:ext cx="10" cy="1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17" name="Line 140">
              <a:extLst>
                <a:ext uri="{FF2B5EF4-FFF2-40B4-BE49-F238E27FC236}">
                  <a16:creationId xmlns:a16="http://schemas.microsoft.com/office/drawing/2014/main" id="{57229DEF-7623-4107-8C29-1AFEE3805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509"/>
              <a:ext cx="1" cy="1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Rectangle 141">
              <a:extLst>
                <a:ext uri="{FF2B5EF4-FFF2-40B4-BE49-F238E27FC236}">
                  <a16:creationId xmlns:a16="http://schemas.microsoft.com/office/drawing/2014/main" id="{4294968B-725D-40D6-BB89-60BE1426B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704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D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19" name="Rectangle 142">
              <a:extLst>
                <a:ext uri="{FF2B5EF4-FFF2-40B4-BE49-F238E27FC236}">
                  <a16:creationId xmlns:a16="http://schemas.microsoft.com/office/drawing/2014/main" id="{78C1F27B-546A-46FC-8EF7-AFB4826E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70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0" name="Rectangle 143">
              <a:extLst>
                <a:ext uri="{FF2B5EF4-FFF2-40B4-BE49-F238E27FC236}">
                  <a16:creationId xmlns:a16="http://schemas.microsoft.com/office/drawing/2014/main" id="{7F6030BC-4599-4B69-ADC5-B33ED6F1E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704"/>
              <a:ext cx="2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A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1" name="Rectangle 144">
              <a:extLst>
                <a:ext uri="{FF2B5EF4-FFF2-40B4-BE49-F238E27FC236}">
                  <a16:creationId xmlns:a16="http://schemas.microsoft.com/office/drawing/2014/main" id="{0EEF031D-6018-4E4D-9A2B-9D5D177C7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704"/>
              <a:ext cx="13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2" name="Rectangle 145">
              <a:extLst>
                <a:ext uri="{FF2B5EF4-FFF2-40B4-BE49-F238E27FC236}">
                  <a16:creationId xmlns:a16="http://schemas.microsoft.com/office/drawing/2014/main" id="{FD616D17-F3BE-4FAD-A0A8-244E98295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704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E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3" name="Rectangle 146">
              <a:extLst>
                <a:ext uri="{FF2B5EF4-FFF2-40B4-BE49-F238E27FC236}">
                  <a16:creationId xmlns:a16="http://schemas.microsoft.com/office/drawing/2014/main" id="{384F2E14-C0CB-43B4-BF93-C2FF46D7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270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4" name="Rectangle 147">
              <a:extLst>
                <a:ext uri="{FF2B5EF4-FFF2-40B4-BE49-F238E27FC236}">
                  <a16:creationId xmlns:a16="http://schemas.microsoft.com/office/drawing/2014/main" id="{C959770B-029F-4982-8294-6C5AE37A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704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0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5" name="Rectangle 148">
              <a:extLst>
                <a:ext uri="{FF2B5EF4-FFF2-40B4-BE49-F238E27FC236}">
                  <a16:creationId xmlns:a16="http://schemas.microsoft.com/office/drawing/2014/main" id="{8924E5C9-4A7F-44D7-80E4-8448C0DB1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70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26" name="Rectangle 149">
              <a:extLst>
                <a:ext uri="{FF2B5EF4-FFF2-40B4-BE49-F238E27FC236}">
                  <a16:creationId xmlns:a16="http://schemas.microsoft.com/office/drawing/2014/main" id="{D32F52EE-7473-4DFE-86AC-02BBC6FE6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693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27" name="Line 150">
              <a:extLst>
                <a:ext uri="{FF2B5EF4-FFF2-40B4-BE49-F238E27FC236}">
                  <a16:creationId xmlns:a16="http://schemas.microsoft.com/office/drawing/2014/main" id="{1EC8391B-A6A0-443D-AEBC-84592EE6B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693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Rectangle 151">
              <a:extLst>
                <a:ext uri="{FF2B5EF4-FFF2-40B4-BE49-F238E27FC236}">
                  <a16:creationId xmlns:a16="http://schemas.microsoft.com/office/drawing/2014/main" id="{C30067A5-DAC6-4673-81CF-D9C668EE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693"/>
              <a:ext cx="76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29" name="Line 152">
              <a:extLst>
                <a:ext uri="{FF2B5EF4-FFF2-40B4-BE49-F238E27FC236}">
                  <a16:creationId xmlns:a16="http://schemas.microsoft.com/office/drawing/2014/main" id="{3E5AF512-3AC2-45BE-83F8-34EADB8E6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2693"/>
              <a:ext cx="7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Rectangle 153">
              <a:extLst>
                <a:ext uri="{FF2B5EF4-FFF2-40B4-BE49-F238E27FC236}">
                  <a16:creationId xmlns:a16="http://schemas.microsoft.com/office/drawing/2014/main" id="{C1E41306-891F-403B-BB42-6EE9440D6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693"/>
              <a:ext cx="12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31" name="Line 154">
              <a:extLst>
                <a:ext uri="{FF2B5EF4-FFF2-40B4-BE49-F238E27FC236}">
                  <a16:creationId xmlns:a16="http://schemas.microsoft.com/office/drawing/2014/main" id="{8EA7FEE9-38E0-4C9D-96E8-F67B915D3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693"/>
              <a:ext cx="1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Rectangle 155">
              <a:extLst>
                <a:ext uri="{FF2B5EF4-FFF2-40B4-BE49-F238E27FC236}">
                  <a16:creationId xmlns:a16="http://schemas.microsoft.com/office/drawing/2014/main" id="{AE5ABDB2-4389-4AF8-A0F9-38411FFC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693"/>
              <a:ext cx="67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33" name="Line 156">
              <a:extLst>
                <a:ext uri="{FF2B5EF4-FFF2-40B4-BE49-F238E27FC236}">
                  <a16:creationId xmlns:a16="http://schemas.microsoft.com/office/drawing/2014/main" id="{6541684A-7F74-4125-B1FA-99845DF3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693"/>
              <a:ext cx="6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4" name="Rectangle 157">
              <a:extLst>
                <a:ext uri="{FF2B5EF4-FFF2-40B4-BE49-F238E27FC236}">
                  <a16:creationId xmlns:a16="http://schemas.microsoft.com/office/drawing/2014/main" id="{94F2936C-B2A8-41CC-9EA2-9205C4BE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698"/>
              <a:ext cx="10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35" name="Line 158">
              <a:extLst>
                <a:ext uri="{FF2B5EF4-FFF2-40B4-BE49-F238E27FC236}">
                  <a16:creationId xmlns:a16="http://schemas.microsoft.com/office/drawing/2014/main" id="{9DDD5362-D696-4F9B-8E7D-A0FC09C2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698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6" name="Rectangle 159">
              <a:extLst>
                <a:ext uri="{FF2B5EF4-FFF2-40B4-BE49-F238E27FC236}">
                  <a16:creationId xmlns:a16="http://schemas.microsoft.com/office/drawing/2014/main" id="{3FA0BA8C-1A7C-4EAA-8C8D-01D1814B5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2894"/>
              <a:ext cx="1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E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37" name="Rectangle 160">
              <a:extLst>
                <a:ext uri="{FF2B5EF4-FFF2-40B4-BE49-F238E27FC236}">
                  <a16:creationId xmlns:a16="http://schemas.microsoft.com/office/drawing/2014/main" id="{78B62A02-6AAE-4795-A1C5-0D65FA1D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89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38" name="Rectangle 161">
              <a:extLst>
                <a:ext uri="{FF2B5EF4-FFF2-40B4-BE49-F238E27FC236}">
                  <a16:creationId xmlns:a16="http://schemas.microsoft.com/office/drawing/2014/main" id="{3D79C705-E380-4730-9A8A-9E7EC9FB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894"/>
              <a:ext cx="2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A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39" name="Rectangle 162">
              <a:extLst>
                <a:ext uri="{FF2B5EF4-FFF2-40B4-BE49-F238E27FC236}">
                  <a16:creationId xmlns:a16="http://schemas.microsoft.com/office/drawing/2014/main" id="{8BB56B0D-9A50-4752-9AB3-05C8D955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894"/>
              <a:ext cx="13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40" name="Rectangle 163">
              <a:extLst>
                <a:ext uri="{FF2B5EF4-FFF2-40B4-BE49-F238E27FC236}">
                  <a16:creationId xmlns:a16="http://schemas.microsoft.com/office/drawing/2014/main" id="{CC0BAD80-7BE6-459E-A3B8-86A83949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894"/>
              <a:ext cx="2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 C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41" name="Rectangle 164">
              <a:extLst>
                <a:ext uri="{FF2B5EF4-FFF2-40B4-BE49-F238E27FC236}">
                  <a16:creationId xmlns:a16="http://schemas.microsoft.com/office/drawing/2014/main" id="{4301638C-F3CF-4B4C-B077-14EC16B2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89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42" name="Rectangle 165">
              <a:extLst>
                <a:ext uri="{FF2B5EF4-FFF2-40B4-BE49-F238E27FC236}">
                  <a16:creationId xmlns:a16="http://schemas.microsoft.com/office/drawing/2014/main" id="{A8EA8F41-2225-463F-AE4A-E1A6248E0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894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1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43" name="Rectangle 166">
              <a:extLst>
                <a:ext uri="{FF2B5EF4-FFF2-40B4-BE49-F238E27FC236}">
                  <a16:creationId xmlns:a16="http://schemas.microsoft.com/office/drawing/2014/main" id="{205E6B12-C415-4DBA-8CEB-E8988972B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89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300">
                  <a:solidFill>
                    <a:srgbClr val="000000"/>
                  </a:solidFill>
                </a:rPr>
                <a:t> </a:t>
              </a:r>
              <a:endParaRPr lang="en-US" altLang="zh-CN" sz="2400">
                <a:solidFill>
                  <a:srgbClr val="00FF00"/>
                </a:solidFill>
              </a:endParaRPr>
            </a:p>
          </p:txBody>
        </p:sp>
        <p:sp>
          <p:nvSpPr>
            <p:cNvPr id="40044" name="Rectangle 167">
              <a:extLst>
                <a:ext uri="{FF2B5EF4-FFF2-40B4-BE49-F238E27FC236}">
                  <a16:creationId xmlns:a16="http://schemas.microsoft.com/office/drawing/2014/main" id="{F6B5E8C4-33E8-4CBA-9941-AA7A50D9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883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45" name="Line 168">
              <a:extLst>
                <a:ext uri="{FF2B5EF4-FFF2-40B4-BE49-F238E27FC236}">
                  <a16:creationId xmlns:a16="http://schemas.microsoft.com/office/drawing/2014/main" id="{866C2B62-76D9-4E59-9F51-00494CFE5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883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6" name="Rectangle 169">
              <a:extLst>
                <a:ext uri="{FF2B5EF4-FFF2-40B4-BE49-F238E27FC236}">
                  <a16:creationId xmlns:a16="http://schemas.microsoft.com/office/drawing/2014/main" id="{CAB9C355-4A1F-4AC4-9533-18F2B0F3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883"/>
              <a:ext cx="76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47" name="Rectangle 170">
              <a:extLst>
                <a:ext uri="{FF2B5EF4-FFF2-40B4-BE49-F238E27FC236}">
                  <a16:creationId xmlns:a16="http://schemas.microsoft.com/office/drawing/2014/main" id="{7676463B-7047-48D9-B5E3-8379804C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883"/>
              <a:ext cx="12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48" name="Rectangle 171">
              <a:extLst>
                <a:ext uri="{FF2B5EF4-FFF2-40B4-BE49-F238E27FC236}">
                  <a16:creationId xmlns:a16="http://schemas.microsoft.com/office/drawing/2014/main" id="{C2E6A60B-990D-4857-82DD-5BA14F90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883"/>
              <a:ext cx="67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49" name="Rectangle 172">
              <a:extLst>
                <a:ext uri="{FF2B5EF4-FFF2-40B4-BE49-F238E27FC236}">
                  <a16:creationId xmlns:a16="http://schemas.microsoft.com/office/drawing/2014/main" id="{EA55B046-72C4-4D37-BEF5-FE0742C1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888"/>
              <a:ext cx="10" cy="1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50" name="Line 173">
              <a:extLst>
                <a:ext uri="{FF2B5EF4-FFF2-40B4-BE49-F238E27FC236}">
                  <a16:creationId xmlns:a16="http://schemas.microsoft.com/office/drawing/2014/main" id="{BFE8B143-35EA-49C4-BA1C-FD677D9FC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2888"/>
              <a:ext cx="1" cy="1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1" name="Rectangle 174">
              <a:extLst>
                <a:ext uri="{FF2B5EF4-FFF2-40B4-BE49-F238E27FC236}">
                  <a16:creationId xmlns:a16="http://schemas.microsoft.com/office/drawing/2014/main" id="{3112167B-BC8F-4758-8DC9-0626CF5F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3072"/>
              <a:ext cx="77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52" name="Line 175">
              <a:extLst>
                <a:ext uri="{FF2B5EF4-FFF2-40B4-BE49-F238E27FC236}">
                  <a16:creationId xmlns:a16="http://schemas.microsoft.com/office/drawing/2014/main" id="{1FF284DB-F3DB-45B6-BAE4-DDA9CD015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" y="3072"/>
              <a:ext cx="7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3" name="Rectangle 176">
              <a:extLst>
                <a:ext uri="{FF2B5EF4-FFF2-40B4-BE49-F238E27FC236}">
                  <a16:creationId xmlns:a16="http://schemas.microsoft.com/office/drawing/2014/main" id="{F23707EC-FCCD-4336-B1DD-F0F0C2AB0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3072"/>
              <a:ext cx="12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54" name="Line 177">
              <a:extLst>
                <a:ext uri="{FF2B5EF4-FFF2-40B4-BE49-F238E27FC236}">
                  <a16:creationId xmlns:a16="http://schemas.microsoft.com/office/drawing/2014/main" id="{224EECE7-B4F8-408C-A2EA-3368FE03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3072"/>
              <a:ext cx="1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5" name="Rectangle 178">
              <a:extLst>
                <a:ext uri="{FF2B5EF4-FFF2-40B4-BE49-F238E27FC236}">
                  <a16:creationId xmlns:a16="http://schemas.microsoft.com/office/drawing/2014/main" id="{CCA39097-91AF-41A9-9AB0-A8678335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072"/>
              <a:ext cx="67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40056" name="Line 179">
              <a:extLst>
                <a:ext uri="{FF2B5EF4-FFF2-40B4-BE49-F238E27FC236}">
                  <a16:creationId xmlns:a16="http://schemas.microsoft.com/office/drawing/2014/main" id="{D8BDA0DF-AE32-4207-A4FC-35487DC19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072"/>
              <a:ext cx="67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7" name="Line 180">
              <a:extLst>
                <a:ext uri="{FF2B5EF4-FFF2-40B4-BE49-F238E27FC236}">
                  <a16:creationId xmlns:a16="http://schemas.microsoft.com/office/drawing/2014/main" id="{12B12A93-437A-4584-AEA9-FAEA79F2F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748"/>
              <a:ext cx="0" cy="1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8" name="Line 181">
              <a:extLst>
                <a:ext uri="{FF2B5EF4-FFF2-40B4-BE49-F238E27FC236}">
                  <a16:creationId xmlns:a16="http://schemas.microsoft.com/office/drawing/2014/main" id="{95F13973-F440-4A52-83FF-91390F7F8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1748"/>
              <a:ext cx="0" cy="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9" name="Line 182">
              <a:extLst>
                <a:ext uri="{FF2B5EF4-FFF2-40B4-BE49-F238E27FC236}">
                  <a16:creationId xmlns:a16="http://schemas.microsoft.com/office/drawing/2014/main" id="{C5BCD264-B2B8-4281-9CEA-1DB7C17CB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1753"/>
              <a:ext cx="0" cy="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3" name="Rectangle 10">
            <a:extLst>
              <a:ext uri="{FF2B5EF4-FFF2-40B4-BE49-F238E27FC236}">
                <a16:creationId xmlns:a16="http://schemas.microsoft.com/office/drawing/2014/main" id="{D8FE4B4B-CCE0-44A8-8194-90A3312A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4/6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9944" name="Picture 119">
            <a:extLst>
              <a:ext uri="{FF2B5EF4-FFF2-40B4-BE49-F238E27FC236}">
                <a16:creationId xmlns:a16="http://schemas.microsoft.com/office/drawing/2014/main" id="{694FF66F-6F64-400E-93CD-5883627A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1208088"/>
            <a:ext cx="33972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483">
            <a:extLst>
              <a:ext uri="{FF2B5EF4-FFF2-40B4-BE49-F238E27FC236}">
                <a16:creationId xmlns:a16="http://schemas.microsoft.com/office/drawing/2014/main" id="{830C14AC-FCC1-4C3F-9851-86D4FD35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2724150"/>
            <a:ext cx="2952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8115" y="3613149"/>
            <a:ext cx="781046" cy="14290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8800" dirty="0">
                <a:solidFill>
                  <a:srgbClr val="FFC000"/>
                </a:solidFill>
              </a:rPr>
              <a:t>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385E2F5-B7B7-6A09-FC29-7F02C5240D60}"/>
                  </a:ext>
                </a:extLst>
              </p14:cNvPr>
              <p14:cNvContentPartPr/>
              <p14:nvPr/>
            </p14:nvContentPartPr>
            <p14:xfrm>
              <a:off x="5431320" y="3223440"/>
              <a:ext cx="2532960" cy="649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385E2F5-B7B7-6A09-FC29-7F02C5240D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5120" y="3207240"/>
                <a:ext cx="2565360" cy="68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>
            <a:extLst>
              <a:ext uri="{FF2B5EF4-FFF2-40B4-BE49-F238E27FC236}">
                <a16:creationId xmlns:a16="http://schemas.microsoft.com/office/drawing/2014/main" id="{9153D6DF-8B80-4E56-AA1B-C73DAEB5BE5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255DD20-BB77-4D4F-A7FA-3A3A965E346A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F7F9B97D-F018-48DC-92EF-E733A6992A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B5CC80-3EBC-40DD-B085-69B4E62D32E2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/16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6B4A594E-6574-41A3-8438-5A1752237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104900"/>
            <a:ext cx="84709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等价状态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如果两个状态对于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任意一个输入序列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，其输出序列均相同；或者</a:t>
            </a:r>
          </a:p>
        </p:txBody>
      </p:sp>
      <p:sp>
        <p:nvSpPr>
          <p:cNvPr id="40965" name="Rectangle 10">
            <a:extLst>
              <a:ext uri="{FF2B5EF4-FFF2-40B4-BE49-F238E27FC236}">
                <a16:creationId xmlns:a16="http://schemas.microsoft.com/office/drawing/2014/main" id="{665CBEA8-5E5C-43FA-9CD8-DCE29E69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5/6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371808" name="Group 96">
            <a:extLst>
              <a:ext uri="{FF2B5EF4-FFF2-40B4-BE49-F238E27FC236}">
                <a16:creationId xmlns:a16="http://schemas.microsoft.com/office/drawing/2014/main" id="{D54767C7-076F-4F75-AD37-19C9C30A3B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23840" y="3179890"/>
            <a:ext cx="3298825" cy="2757487"/>
            <a:chOff x="1935" y="1641"/>
            <a:chExt cx="2721" cy="2250"/>
          </a:xfrm>
        </p:grpSpPr>
        <p:sp>
          <p:nvSpPr>
            <p:cNvPr id="40970" name="Freeform 97">
              <a:extLst>
                <a:ext uri="{FF2B5EF4-FFF2-40B4-BE49-F238E27FC236}">
                  <a16:creationId xmlns:a16="http://schemas.microsoft.com/office/drawing/2014/main" id="{C7E77D96-9695-4321-BC62-6D9A254F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061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98">
              <a:extLst>
                <a:ext uri="{FF2B5EF4-FFF2-40B4-BE49-F238E27FC236}">
                  <a16:creationId xmlns:a16="http://schemas.microsoft.com/office/drawing/2014/main" id="{CBADF2D1-F93A-49BE-84FC-16427854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3263"/>
              <a:ext cx="367" cy="367"/>
            </a:xfrm>
            <a:custGeom>
              <a:avLst/>
              <a:gdLst>
                <a:gd name="T0" fmla="*/ 3 w 367"/>
                <a:gd name="T1" fmla="*/ 218 h 367"/>
                <a:gd name="T2" fmla="*/ 13 w 367"/>
                <a:gd name="T3" fmla="*/ 254 h 367"/>
                <a:gd name="T4" fmla="*/ 40 w 367"/>
                <a:gd name="T5" fmla="*/ 299 h 367"/>
                <a:gd name="T6" fmla="*/ 80 w 367"/>
                <a:gd name="T7" fmla="*/ 334 h 367"/>
                <a:gd name="T8" fmla="*/ 110 w 367"/>
                <a:gd name="T9" fmla="*/ 352 h 367"/>
                <a:gd name="T10" fmla="*/ 145 w 367"/>
                <a:gd name="T11" fmla="*/ 362 h 367"/>
                <a:gd name="T12" fmla="*/ 181 w 367"/>
                <a:gd name="T13" fmla="*/ 367 h 367"/>
                <a:gd name="T14" fmla="*/ 210 w 367"/>
                <a:gd name="T15" fmla="*/ 364 h 367"/>
                <a:gd name="T16" fmla="*/ 244 w 367"/>
                <a:gd name="T17" fmla="*/ 356 h 367"/>
                <a:gd name="T18" fmla="*/ 285 w 367"/>
                <a:gd name="T19" fmla="*/ 334 h 367"/>
                <a:gd name="T20" fmla="*/ 343 w 367"/>
                <a:gd name="T21" fmla="*/ 269 h 367"/>
                <a:gd name="T22" fmla="*/ 357 w 367"/>
                <a:gd name="T23" fmla="*/ 237 h 367"/>
                <a:gd name="T24" fmla="*/ 365 w 367"/>
                <a:gd name="T25" fmla="*/ 201 h 367"/>
                <a:gd name="T26" fmla="*/ 365 w 367"/>
                <a:gd name="T27" fmla="*/ 173 h 367"/>
                <a:gd name="T28" fmla="*/ 361 w 367"/>
                <a:gd name="T29" fmla="*/ 134 h 367"/>
                <a:gd name="T30" fmla="*/ 347 w 367"/>
                <a:gd name="T31" fmla="*/ 102 h 367"/>
                <a:gd name="T32" fmla="*/ 325 w 367"/>
                <a:gd name="T33" fmla="*/ 65 h 367"/>
                <a:gd name="T34" fmla="*/ 285 w 367"/>
                <a:gd name="T35" fmla="*/ 31 h 367"/>
                <a:gd name="T36" fmla="*/ 244 w 367"/>
                <a:gd name="T37" fmla="*/ 9 h 367"/>
                <a:gd name="T38" fmla="*/ 210 w 367"/>
                <a:gd name="T39" fmla="*/ 1 h 367"/>
                <a:gd name="T40" fmla="*/ 145 w 367"/>
                <a:gd name="T41" fmla="*/ 3 h 367"/>
                <a:gd name="T42" fmla="*/ 110 w 367"/>
                <a:gd name="T43" fmla="*/ 14 h 367"/>
                <a:gd name="T44" fmla="*/ 80 w 367"/>
                <a:gd name="T45" fmla="*/ 31 h 367"/>
                <a:gd name="T46" fmla="*/ 30 w 367"/>
                <a:gd name="T47" fmla="*/ 80 h 367"/>
                <a:gd name="T48" fmla="*/ 13 w 367"/>
                <a:gd name="T49" fmla="*/ 110 h 367"/>
                <a:gd name="T50" fmla="*/ 3 w 367"/>
                <a:gd name="T51" fmla="*/ 145 h 367"/>
                <a:gd name="T52" fmla="*/ 18 w 367"/>
                <a:gd name="T53" fmla="*/ 183 h 367"/>
                <a:gd name="T54" fmla="*/ 23 w 367"/>
                <a:gd name="T55" fmla="*/ 141 h 367"/>
                <a:gd name="T56" fmla="*/ 34 w 367"/>
                <a:gd name="T57" fmla="*/ 111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1 h 367"/>
                <a:gd name="T64" fmla="*/ 125 w 367"/>
                <a:gd name="T65" fmla="*/ 28 h 367"/>
                <a:gd name="T66" fmla="*/ 156 w 367"/>
                <a:gd name="T67" fmla="*/ 20 h 367"/>
                <a:gd name="T68" fmla="*/ 207 w 367"/>
                <a:gd name="T69" fmla="*/ 20 h 367"/>
                <a:gd name="T70" fmla="*/ 238 w 367"/>
                <a:gd name="T71" fmla="*/ 28 h 367"/>
                <a:gd name="T72" fmla="*/ 275 w 367"/>
                <a:gd name="T73" fmla="*/ 46 h 367"/>
                <a:gd name="T74" fmla="*/ 309 w 367"/>
                <a:gd name="T75" fmla="*/ 77 h 367"/>
                <a:gd name="T76" fmla="*/ 328 w 367"/>
                <a:gd name="T77" fmla="*/ 103 h 367"/>
                <a:gd name="T78" fmla="*/ 339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2 w 367"/>
                <a:gd name="T85" fmla="*/ 223 h 367"/>
                <a:gd name="T86" fmla="*/ 331 w 367"/>
                <a:gd name="T87" fmla="*/ 252 h 367"/>
                <a:gd name="T88" fmla="*/ 286 w 367"/>
                <a:gd name="T89" fmla="*/ 310 h 367"/>
                <a:gd name="T90" fmla="*/ 244 w 367"/>
                <a:gd name="T91" fmla="*/ 336 h 367"/>
                <a:gd name="T92" fmla="*/ 215 w 367"/>
                <a:gd name="T93" fmla="*/ 344 h 367"/>
                <a:gd name="T94" fmla="*/ 181 w 367"/>
                <a:gd name="T95" fmla="*/ 348 h 367"/>
                <a:gd name="T96" fmla="*/ 156 w 367"/>
                <a:gd name="T97" fmla="*/ 345 h 367"/>
                <a:gd name="T98" fmla="*/ 125 w 367"/>
                <a:gd name="T99" fmla="*/ 338 h 367"/>
                <a:gd name="T100" fmla="*/ 96 w 367"/>
                <a:gd name="T101" fmla="*/ 324 h 367"/>
                <a:gd name="T102" fmla="*/ 66 w 367"/>
                <a:gd name="T103" fmla="*/ 299 h 367"/>
                <a:gd name="T104" fmla="*/ 37 w 367"/>
                <a:gd name="T105" fmla="*/ 260 h 367"/>
                <a:gd name="T106" fmla="*/ 26 w 367"/>
                <a:gd name="T107" fmla="*/ 231 h 367"/>
                <a:gd name="T108" fmla="*/ 18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1" y="210"/>
                  </a:lnTo>
                  <a:lnTo>
                    <a:pt x="3" y="218"/>
                  </a:lnTo>
                  <a:lnTo>
                    <a:pt x="4" y="229"/>
                  </a:lnTo>
                  <a:lnTo>
                    <a:pt x="7" y="237"/>
                  </a:lnTo>
                  <a:lnTo>
                    <a:pt x="9" y="245"/>
                  </a:lnTo>
                  <a:lnTo>
                    <a:pt x="13" y="254"/>
                  </a:lnTo>
                  <a:lnTo>
                    <a:pt x="18" y="262"/>
                  </a:lnTo>
                  <a:lnTo>
                    <a:pt x="21" y="269"/>
                  </a:lnTo>
                  <a:lnTo>
                    <a:pt x="30" y="285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1" y="311"/>
                  </a:lnTo>
                  <a:lnTo>
                    <a:pt x="65" y="325"/>
                  </a:lnTo>
                  <a:lnTo>
                    <a:pt x="80" y="334"/>
                  </a:lnTo>
                  <a:lnTo>
                    <a:pt x="86" y="339"/>
                  </a:lnTo>
                  <a:lnTo>
                    <a:pt x="94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19" y="356"/>
                  </a:lnTo>
                  <a:lnTo>
                    <a:pt x="127" y="358"/>
                  </a:lnTo>
                  <a:lnTo>
                    <a:pt x="134" y="361"/>
                  </a:lnTo>
                  <a:lnTo>
                    <a:pt x="145" y="362"/>
                  </a:lnTo>
                  <a:lnTo>
                    <a:pt x="153" y="364"/>
                  </a:lnTo>
                  <a:lnTo>
                    <a:pt x="162" y="365"/>
                  </a:lnTo>
                  <a:lnTo>
                    <a:pt x="171" y="365"/>
                  </a:lnTo>
                  <a:lnTo>
                    <a:pt x="181" y="367"/>
                  </a:lnTo>
                  <a:lnTo>
                    <a:pt x="184" y="367"/>
                  </a:lnTo>
                  <a:lnTo>
                    <a:pt x="192" y="365"/>
                  </a:lnTo>
                  <a:lnTo>
                    <a:pt x="199" y="365"/>
                  </a:lnTo>
                  <a:lnTo>
                    <a:pt x="210" y="364"/>
                  </a:lnTo>
                  <a:lnTo>
                    <a:pt x="218" y="362"/>
                  </a:lnTo>
                  <a:lnTo>
                    <a:pt x="229" y="361"/>
                  </a:lnTo>
                  <a:lnTo>
                    <a:pt x="237" y="358"/>
                  </a:lnTo>
                  <a:lnTo>
                    <a:pt x="244" y="356"/>
                  </a:lnTo>
                  <a:lnTo>
                    <a:pt x="254" y="352"/>
                  </a:lnTo>
                  <a:lnTo>
                    <a:pt x="261" y="347"/>
                  </a:lnTo>
                  <a:lnTo>
                    <a:pt x="269" y="344"/>
                  </a:lnTo>
                  <a:lnTo>
                    <a:pt x="285" y="334"/>
                  </a:lnTo>
                  <a:lnTo>
                    <a:pt x="299" y="325"/>
                  </a:lnTo>
                  <a:lnTo>
                    <a:pt x="325" y="299"/>
                  </a:lnTo>
                  <a:lnTo>
                    <a:pt x="334" y="285"/>
                  </a:lnTo>
                  <a:lnTo>
                    <a:pt x="343" y="269"/>
                  </a:lnTo>
                  <a:lnTo>
                    <a:pt x="347" y="262"/>
                  </a:lnTo>
                  <a:lnTo>
                    <a:pt x="351" y="254"/>
                  </a:lnTo>
                  <a:lnTo>
                    <a:pt x="356" y="245"/>
                  </a:lnTo>
                  <a:lnTo>
                    <a:pt x="357" y="237"/>
                  </a:lnTo>
                  <a:lnTo>
                    <a:pt x="361" y="229"/>
                  </a:lnTo>
                  <a:lnTo>
                    <a:pt x="362" y="218"/>
                  </a:lnTo>
                  <a:lnTo>
                    <a:pt x="364" y="210"/>
                  </a:lnTo>
                  <a:lnTo>
                    <a:pt x="365" y="201"/>
                  </a:lnTo>
                  <a:lnTo>
                    <a:pt x="365" y="192"/>
                  </a:lnTo>
                  <a:lnTo>
                    <a:pt x="367" y="184"/>
                  </a:lnTo>
                  <a:lnTo>
                    <a:pt x="367" y="181"/>
                  </a:lnTo>
                  <a:lnTo>
                    <a:pt x="365" y="173"/>
                  </a:lnTo>
                  <a:lnTo>
                    <a:pt x="365" y="164"/>
                  </a:lnTo>
                  <a:lnTo>
                    <a:pt x="364" y="153"/>
                  </a:lnTo>
                  <a:lnTo>
                    <a:pt x="362" y="145"/>
                  </a:lnTo>
                  <a:lnTo>
                    <a:pt x="361" y="134"/>
                  </a:lnTo>
                  <a:lnTo>
                    <a:pt x="357" y="127"/>
                  </a:lnTo>
                  <a:lnTo>
                    <a:pt x="356" y="119"/>
                  </a:lnTo>
                  <a:lnTo>
                    <a:pt x="351" y="110"/>
                  </a:lnTo>
                  <a:lnTo>
                    <a:pt x="347" y="102"/>
                  </a:lnTo>
                  <a:lnTo>
                    <a:pt x="343" y="94"/>
                  </a:lnTo>
                  <a:lnTo>
                    <a:pt x="339" y="86"/>
                  </a:lnTo>
                  <a:lnTo>
                    <a:pt x="334" y="80"/>
                  </a:lnTo>
                  <a:lnTo>
                    <a:pt x="325" y="65"/>
                  </a:lnTo>
                  <a:lnTo>
                    <a:pt x="311" y="51"/>
                  </a:lnTo>
                  <a:lnTo>
                    <a:pt x="305" y="46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69" y="21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44" y="9"/>
                  </a:lnTo>
                  <a:lnTo>
                    <a:pt x="237" y="7"/>
                  </a:lnTo>
                  <a:lnTo>
                    <a:pt x="229" y="4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64" y="0"/>
                  </a:lnTo>
                  <a:lnTo>
                    <a:pt x="153" y="1"/>
                  </a:lnTo>
                  <a:lnTo>
                    <a:pt x="145" y="3"/>
                  </a:lnTo>
                  <a:lnTo>
                    <a:pt x="134" y="4"/>
                  </a:lnTo>
                  <a:lnTo>
                    <a:pt x="127" y="7"/>
                  </a:lnTo>
                  <a:lnTo>
                    <a:pt x="119" y="9"/>
                  </a:lnTo>
                  <a:lnTo>
                    <a:pt x="110" y="14"/>
                  </a:lnTo>
                  <a:lnTo>
                    <a:pt x="102" y="18"/>
                  </a:lnTo>
                  <a:lnTo>
                    <a:pt x="94" y="21"/>
                  </a:lnTo>
                  <a:lnTo>
                    <a:pt x="86" y="26"/>
                  </a:lnTo>
                  <a:lnTo>
                    <a:pt x="80" y="31"/>
                  </a:lnTo>
                  <a:lnTo>
                    <a:pt x="65" y="40"/>
                  </a:lnTo>
                  <a:lnTo>
                    <a:pt x="52" y="52"/>
                  </a:lnTo>
                  <a:lnTo>
                    <a:pt x="40" y="65"/>
                  </a:lnTo>
                  <a:lnTo>
                    <a:pt x="30" y="80"/>
                  </a:lnTo>
                  <a:lnTo>
                    <a:pt x="26" y="86"/>
                  </a:lnTo>
                  <a:lnTo>
                    <a:pt x="21" y="94"/>
                  </a:lnTo>
                  <a:lnTo>
                    <a:pt x="18" y="102"/>
                  </a:lnTo>
                  <a:lnTo>
                    <a:pt x="13" y="110"/>
                  </a:lnTo>
                  <a:lnTo>
                    <a:pt x="9" y="119"/>
                  </a:lnTo>
                  <a:lnTo>
                    <a:pt x="7" y="127"/>
                  </a:lnTo>
                  <a:lnTo>
                    <a:pt x="4" y="134"/>
                  </a:lnTo>
                  <a:lnTo>
                    <a:pt x="3" y="145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83"/>
                  </a:lnTo>
                  <a:lnTo>
                    <a:pt x="18" y="183"/>
                  </a:lnTo>
                  <a:lnTo>
                    <a:pt x="18" y="165"/>
                  </a:lnTo>
                  <a:lnTo>
                    <a:pt x="20" y="156"/>
                  </a:lnTo>
                  <a:lnTo>
                    <a:pt x="21" y="148"/>
                  </a:lnTo>
                  <a:lnTo>
                    <a:pt x="23" y="141"/>
                  </a:lnTo>
                  <a:lnTo>
                    <a:pt x="26" y="133"/>
                  </a:lnTo>
                  <a:lnTo>
                    <a:pt x="27" y="125"/>
                  </a:lnTo>
                  <a:lnTo>
                    <a:pt x="29" y="119"/>
                  </a:lnTo>
                  <a:lnTo>
                    <a:pt x="34" y="111"/>
                  </a:lnTo>
                  <a:lnTo>
                    <a:pt x="37" y="103"/>
                  </a:lnTo>
                  <a:lnTo>
                    <a:pt x="41" y="96"/>
                  </a:lnTo>
                  <a:lnTo>
                    <a:pt x="46" y="90"/>
                  </a:lnTo>
                  <a:lnTo>
                    <a:pt x="51" y="82"/>
                  </a:lnTo>
                  <a:lnTo>
                    <a:pt x="55" y="77"/>
                  </a:lnTo>
                  <a:lnTo>
                    <a:pt x="61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7" y="55"/>
                  </a:lnTo>
                  <a:lnTo>
                    <a:pt x="82" y="51"/>
                  </a:lnTo>
                  <a:lnTo>
                    <a:pt x="89" y="46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11" y="34"/>
                  </a:lnTo>
                  <a:lnTo>
                    <a:pt x="119" y="29"/>
                  </a:lnTo>
                  <a:lnTo>
                    <a:pt x="125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8" y="21"/>
                  </a:lnTo>
                  <a:lnTo>
                    <a:pt x="156" y="20"/>
                  </a:lnTo>
                  <a:lnTo>
                    <a:pt x="164" y="18"/>
                  </a:lnTo>
                  <a:lnTo>
                    <a:pt x="182" y="18"/>
                  </a:lnTo>
                  <a:lnTo>
                    <a:pt x="198" y="18"/>
                  </a:lnTo>
                  <a:lnTo>
                    <a:pt x="207" y="20"/>
                  </a:lnTo>
                  <a:lnTo>
                    <a:pt x="215" y="21"/>
                  </a:lnTo>
                  <a:lnTo>
                    <a:pt x="223" y="23"/>
                  </a:lnTo>
                  <a:lnTo>
                    <a:pt x="230" y="26"/>
                  </a:lnTo>
                  <a:lnTo>
                    <a:pt x="238" y="28"/>
                  </a:lnTo>
                  <a:lnTo>
                    <a:pt x="244" y="29"/>
                  </a:lnTo>
                  <a:lnTo>
                    <a:pt x="252" y="34"/>
                  </a:lnTo>
                  <a:lnTo>
                    <a:pt x="260" y="37"/>
                  </a:lnTo>
                  <a:lnTo>
                    <a:pt x="275" y="46"/>
                  </a:lnTo>
                  <a:lnTo>
                    <a:pt x="286" y="55"/>
                  </a:lnTo>
                  <a:lnTo>
                    <a:pt x="292" y="62"/>
                  </a:lnTo>
                  <a:lnTo>
                    <a:pt x="299" y="66"/>
                  </a:lnTo>
                  <a:lnTo>
                    <a:pt x="309" y="77"/>
                  </a:lnTo>
                  <a:lnTo>
                    <a:pt x="314" y="82"/>
                  </a:lnTo>
                  <a:lnTo>
                    <a:pt x="319" y="90"/>
                  </a:lnTo>
                  <a:lnTo>
                    <a:pt x="323" y="96"/>
                  </a:lnTo>
                  <a:lnTo>
                    <a:pt x="328" y="103"/>
                  </a:lnTo>
                  <a:lnTo>
                    <a:pt x="331" y="111"/>
                  </a:lnTo>
                  <a:lnTo>
                    <a:pt x="336" y="119"/>
                  </a:lnTo>
                  <a:lnTo>
                    <a:pt x="337" y="125"/>
                  </a:lnTo>
                  <a:lnTo>
                    <a:pt x="339" y="133"/>
                  </a:lnTo>
                  <a:lnTo>
                    <a:pt x="342" y="141"/>
                  </a:lnTo>
                  <a:lnTo>
                    <a:pt x="343" y="148"/>
                  </a:lnTo>
                  <a:lnTo>
                    <a:pt x="345" y="156"/>
                  </a:lnTo>
                  <a:lnTo>
                    <a:pt x="347" y="164"/>
                  </a:lnTo>
                  <a:lnTo>
                    <a:pt x="347" y="173"/>
                  </a:lnTo>
                  <a:lnTo>
                    <a:pt x="348" y="184"/>
                  </a:lnTo>
                  <a:lnTo>
                    <a:pt x="348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5" y="207"/>
                  </a:lnTo>
                  <a:lnTo>
                    <a:pt x="343" y="215"/>
                  </a:lnTo>
                  <a:lnTo>
                    <a:pt x="342" y="223"/>
                  </a:lnTo>
                  <a:lnTo>
                    <a:pt x="339" y="231"/>
                  </a:lnTo>
                  <a:lnTo>
                    <a:pt x="337" y="238"/>
                  </a:lnTo>
                  <a:lnTo>
                    <a:pt x="336" y="245"/>
                  </a:lnTo>
                  <a:lnTo>
                    <a:pt x="331" y="252"/>
                  </a:lnTo>
                  <a:lnTo>
                    <a:pt x="328" y="260"/>
                  </a:lnTo>
                  <a:lnTo>
                    <a:pt x="319" y="276"/>
                  </a:lnTo>
                  <a:lnTo>
                    <a:pt x="309" y="286"/>
                  </a:lnTo>
                  <a:lnTo>
                    <a:pt x="286" y="310"/>
                  </a:lnTo>
                  <a:lnTo>
                    <a:pt x="275" y="319"/>
                  </a:lnTo>
                  <a:lnTo>
                    <a:pt x="260" y="328"/>
                  </a:lnTo>
                  <a:lnTo>
                    <a:pt x="252" y="331"/>
                  </a:lnTo>
                  <a:lnTo>
                    <a:pt x="244" y="336"/>
                  </a:lnTo>
                  <a:lnTo>
                    <a:pt x="238" y="338"/>
                  </a:lnTo>
                  <a:lnTo>
                    <a:pt x="230" y="339"/>
                  </a:lnTo>
                  <a:lnTo>
                    <a:pt x="223" y="342"/>
                  </a:lnTo>
                  <a:lnTo>
                    <a:pt x="215" y="344"/>
                  </a:lnTo>
                  <a:lnTo>
                    <a:pt x="207" y="345"/>
                  </a:lnTo>
                  <a:lnTo>
                    <a:pt x="199" y="347"/>
                  </a:lnTo>
                  <a:lnTo>
                    <a:pt x="189" y="347"/>
                  </a:lnTo>
                  <a:lnTo>
                    <a:pt x="181" y="348"/>
                  </a:lnTo>
                  <a:lnTo>
                    <a:pt x="184" y="348"/>
                  </a:lnTo>
                  <a:lnTo>
                    <a:pt x="175" y="347"/>
                  </a:lnTo>
                  <a:lnTo>
                    <a:pt x="165" y="347"/>
                  </a:lnTo>
                  <a:lnTo>
                    <a:pt x="156" y="345"/>
                  </a:lnTo>
                  <a:lnTo>
                    <a:pt x="148" y="344"/>
                  </a:lnTo>
                  <a:lnTo>
                    <a:pt x="141" y="342"/>
                  </a:lnTo>
                  <a:lnTo>
                    <a:pt x="133" y="339"/>
                  </a:lnTo>
                  <a:lnTo>
                    <a:pt x="125" y="338"/>
                  </a:lnTo>
                  <a:lnTo>
                    <a:pt x="119" y="336"/>
                  </a:lnTo>
                  <a:lnTo>
                    <a:pt x="111" y="331"/>
                  </a:lnTo>
                  <a:lnTo>
                    <a:pt x="103" y="328"/>
                  </a:lnTo>
                  <a:lnTo>
                    <a:pt x="96" y="324"/>
                  </a:lnTo>
                  <a:lnTo>
                    <a:pt x="89" y="319"/>
                  </a:lnTo>
                  <a:lnTo>
                    <a:pt x="82" y="314"/>
                  </a:lnTo>
                  <a:lnTo>
                    <a:pt x="77" y="310"/>
                  </a:lnTo>
                  <a:lnTo>
                    <a:pt x="66" y="299"/>
                  </a:lnTo>
                  <a:lnTo>
                    <a:pt x="61" y="293"/>
                  </a:lnTo>
                  <a:lnTo>
                    <a:pt x="55" y="286"/>
                  </a:lnTo>
                  <a:lnTo>
                    <a:pt x="46" y="276"/>
                  </a:lnTo>
                  <a:lnTo>
                    <a:pt x="37" y="260"/>
                  </a:lnTo>
                  <a:lnTo>
                    <a:pt x="34" y="252"/>
                  </a:lnTo>
                  <a:lnTo>
                    <a:pt x="29" y="245"/>
                  </a:lnTo>
                  <a:lnTo>
                    <a:pt x="27" y="238"/>
                  </a:lnTo>
                  <a:lnTo>
                    <a:pt x="26" y="231"/>
                  </a:lnTo>
                  <a:lnTo>
                    <a:pt x="23" y="223"/>
                  </a:lnTo>
                  <a:lnTo>
                    <a:pt x="21" y="215"/>
                  </a:lnTo>
                  <a:lnTo>
                    <a:pt x="20" y="207"/>
                  </a:lnTo>
                  <a:lnTo>
                    <a:pt x="18" y="200"/>
                  </a:lnTo>
                  <a:lnTo>
                    <a:pt x="18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99">
              <a:extLst>
                <a:ext uri="{FF2B5EF4-FFF2-40B4-BE49-F238E27FC236}">
                  <a16:creationId xmlns:a16="http://schemas.microsoft.com/office/drawing/2014/main" id="{30C388C6-8199-4DC2-843C-00F9AB305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3263"/>
              <a:ext cx="367" cy="368"/>
            </a:xfrm>
            <a:custGeom>
              <a:avLst/>
              <a:gdLst>
                <a:gd name="T0" fmla="*/ 3 w 367"/>
                <a:gd name="T1" fmla="*/ 219 h 368"/>
                <a:gd name="T2" fmla="*/ 14 w 367"/>
                <a:gd name="T3" fmla="*/ 254 h 368"/>
                <a:gd name="T4" fmla="*/ 41 w 367"/>
                <a:gd name="T5" fmla="*/ 299 h 368"/>
                <a:gd name="T6" fmla="*/ 81 w 367"/>
                <a:gd name="T7" fmla="*/ 335 h 368"/>
                <a:gd name="T8" fmla="*/ 110 w 367"/>
                <a:gd name="T9" fmla="*/ 352 h 368"/>
                <a:gd name="T10" fmla="*/ 146 w 367"/>
                <a:gd name="T11" fmla="*/ 363 h 368"/>
                <a:gd name="T12" fmla="*/ 182 w 367"/>
                <a:gd name="T13" fmla="*/ 368 h 368"/>
                <a:gd name="T14" fmla="*/ 211 w 367"/>
                <a:gd name="T15" fmla="*/ 364 h 368"/>
                <a:gd name="T16" fmla="*/ 245 w 367"/>
                <a:gd name="T17" fmla="*/ 357 h 368"/>
                <a:gd name="T18" fmla="*/ 285 w 367"/>
                <a:gd name="T19" fmla="*/ 335 h 368"/>
                <a:gd name="T20" fmla="*/ 344 w 367"/>
                <a:gd name="T21" fmla="*/ 270 h 368"/>
                <a:gd name="T22" fmla="*/ 358 w 367"/>
                <a:gd name="T23" fmla="*/ 237 h 368"/>
                <a:gd name="T24" fmla="*/ 366 w 367"/>
                <a:gd name="T25" fmla="*/ 202 h 368"/>
                <a:gd name="T26" fmla="*/ 366 w 367"/>
                <a:gd name="T27" fmla="*/ 174 h 368"/>
                <a:gd name="T28" fmla="*/ 361 w 367"/>
                <a:gd name="T29" fmla="*/ 135 h 368"/>
                <a:gd name="T30" fmla="*/ 347 w 367"/>
                <a:gd name="T31" fmla="*/ 102 h 368"/>
                <a:gd name="T32" fmla="*/ 326 w 367"/>
                <a:gd name="T33" fmla="*/ 65 h 368"/>
                <a:gd name="T34" fmla="*/ 285 w 367"/>
                <a:gd name="T35" fmla="*/ 31 h 368"/>
                <a:gd name="T36" fmla="*/ 245 w 367"/>
                <a:gd name="T37" fmla="*/ 9 h 368"/>
                <a:gd name="T38" fmla="*/ 211 w 367"/>
                <a:gd name="T39" fmla="*/ 2 h 368"/>
                <a:gd name="T40" fmla="*/ 146 w 367"/>
                <a:gd name="T41" fmla="*/ 3 h 368"/>
                <a:gd name="T42" fmla="*/ 110 w 367"/>
                <a:gd name="T43" fmla="*/ 14 h 368"/>
                <a:gd name="T44" fmla="*/ 81 w 367"/>
                <a:gd name="T45" fmla="*/ 31 h 368"/>
                <a:gd name="T46" fmla="*/ 31 w 367"/>
                <a:gd name="T47" fmla="*/ 81 h 368"/>
                <a:gd name="T48" fmla="*/ 14 w 367"/>
                <a:gd name="T49" fmla="*/ 110 h 368"/>
                <a:gd name="T50" fmla="*/ 3 w 367"/>
                <a:gd name="T51" fmla="*/ 146 h 368"/>
                <a:gd name="T52" fmla="*/ 19 w 367"/>
                <a:gd name="T53" fmla="*/ 183 h 368"/>
                <a:gd name="T54" fmla="*/ 23 w 367"/>
                <a:gd name="T55" fmla="*/ 141 h 368"/>
                <a:gd name="T56" fmla="*/ 34 w 367"/>
                <a:gd name="T57" fmla="*/ 112 h 368"/>
                <a:gd name="T58" fmla="*/ 51 w 367"/>
                <a:gd name="T59" fmla="*/ 82 h 368"/>
                <a:gd name="T60" fmla="*/ 72 w 367"/>
                <a:gd name="T61" fmla="*/ 62 h 368"/>
                <a:gd name="T62" fmla="*/ 96 w 367"/>
                <a:gd name="T63" fmla="*/ 42 h 368"/>
                <a:gd name="T64" fmla="*/ 126 w 367"/>
                <a:gd name="T65" fmla="*/ 28 h 368"/>
                <a:gd name="T66" fmla="*/ 157 w 367"/>
                <a:gd name="T67" fmla="*/ 20 h 368"/>
                <a:gd name="T68" fmla="*/ 208 w 367"/>
                <a:gd name="T69" fmla="*/ 20 h 368"/>
                <a:gd name="T70" fmla="*/ 239 w 367"/>
                <a:gd name="T71" fmla="*/ 28 h 368"/>
                <a:gd name="T72" fmla="*/ 276 w 367"/>
                <a:gd name="T73" fmla="*/ 47 h 368"/>
                <a:gd name="T74" fmla="*/ 310 w 367"/>
                <a:gd name="T75" fmla="*/ 78 h 368"/>
                <a:gd name="T76" fmla="*/ 329 w 367"/>
                <a:gd name="T77" fmla="*/ 104 h 368"/>
                <a:gd name="T78" fmla="*/ 340 w 367"/>
                <a:gd name="T79" fmla="*/ 133 h 368"/>
                <a:gd name="T80" fmla="*/ 347 w 367"/>
                <a:gd name="T81" fmla="*/ 164 h 368"/>
                <a:gd name="T82" fmla="*/ 347 w 367"/>
                <a:gd name="T83" fmla="*/ 189 h 368"/>
                <a:gd name="T84" fmla="*/ 343 w 367"/>
                <a:gd name="T85" fmla="*/ 223 h 368"/>
                <a:gd name="T86" fmla="*/ 332 w 367"/>
                <a:gd name="T87" fmla="*/ 253 h 368"/>
                <a:gd name="T88" fmla="*/ 287 w 367"/>
                <a:gd name="T89" fmla="*/ 310 h 368"/>
                <a:gd name="T90" fmla="*/ 245 w 367"/>
                <a:gd name="T91" fmla="*/ 337 h 368"/>
                <a:gd name="T92" fmla="*/ 216 w 367"/>
                <a:gd name="T93" fmla="*/ 344 h 368"/>
                <a:gd name="T94" fmla="*/ 182 w 367"/>
                <a:gd name="T95" fmla="*/ 349 h 368"/>
                <a:gd name="T96" fmla="*/ 157 w 367"/>
                <a:gd name="T97" fmla="*/ 346 h 368"/>
                <a:gd name="T98" fmla="*/ 126 w 367"/>
                <a:gd name="T99" fmla="*/ 338 h 368"/>
                <a:gd name="T100" fmla="*/ 96 w 367"/>
                <a:gd name="T101" fmla="*/ 324 h 368"/>
                <a:gd name="T102" fmla="*/ 67 w 367"/>
                <a:gd name="T103" fmla="*/ 299 h 368"/>
                <a:gd name="T104" fmla="*/ 37 w 367"/>
                <a:gd name="T105" fmla="*/ 261 h 368"/>
                <a:gd name="T106" fmla="*/ 27 w 367"/>
                <a:gd name="T107" fmla="*/ 231 h 368"/>
                <a:gd name="T108" fmla="*/ 19 w 367"/>
                <a:gd name="T109" fmla="*/ 200 h 3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00">
              <a:extLst>
                <a:ext uri="{FF2B5EF4-FFF2-40B4-BE49-F238E27FC236}">
                  <a16:creationId xmlns:a16="http://schemas.microsoft.com/office/drawing/2014/main" id="{9DA30D39-F255-43FE-B4C4-39841802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776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01">
              <a:extLst>
                <a:ext uri="{FF2B5EF4-FFF2-40B4-BE49-F238E27FC236}">
                  <a16:creationId xmlns:a16="http://schemas.microsoft.com/office/drawing/2014/main" id="{65990623-9302-4C9C-B433-EF7CEFA0D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374"/>
              <a:ext cx="178" cy="961"/>
            </a:xfrm>
            <a:custGeom>
              <a:avLst/>
              <a:gdLst>
                <a:gd name="T0" fmla="*/ 178 w 178"/>
                <a:gd name="T1" fmla="*/ 17 h 961"/>
                <a:gd name="T2" fmla="*/ 177 w 178"/>
                <a:gd name="T3" fmla="*/ 10 h 961"/>
                <a:gd name="T4" fmla="*/ 172 w 178"/>
                <a:gd name="T5" fmla="*/ 3 h 961"/>
                <a:gd name="T6" fmla="*/ 164 w 178"/>
                <a:gd name="T7" fmla="*/ 0 h 961"/>
                <a:gd name="T8" fmla="*/ 157 w 178"/>
                <a:gd name="T9" fmla="*/ 2 h 961"/>
                <a:gd name="T10" fmla="*/ 150 w 178"/>
                <a:gd name="T11" fmla="*/ 6 h 961"/>
                <a:gd name="T12" fmla="*/ 140 w 178"/>
                <a:gd name="T13" fmla="*/ 31 h 961"/>
                <a:gd name="T14" fmla="*/ 123 w 178"/>
                <a:gd name="T15" fmla="*/ 73 h 961"/>
                <a:gd name="T16" fmla="*/ 109 w 178"/>
                <a:gd name="T17" fmla="*/ 117 h 961"/>
                <a:gd name="T18" fmla="*/ 85 w 178"/>
                <a:gd name="T19" fmla="*/ 179 h 961"/>
                <a:gd name="T20" fmla="*/ 67 w 178"/>
                <a:gd name="T21" fmla="*/ 237 h 961"/>
                <a:gd name="T22" fmla="*/ 51 w 178"/>
                <a:gd name="T23" fmla="*/ 293 h 961"/>
                <a:gd name="T24" fmla="*/ 42 w 178"/>
                <a:gd name="T25" fmla="*/ 330 h 961"/>
                <a:gd name="T26" fmla="*/ 33 w 178"/>
                <a:gd name="T27" fmla="*/ 366 h 961"/>
                <a:gd name="T28" fmla="*/ 25 w 178"/>
                <a:gd name="T29" fmla="*/ 402 h 961"/>
                <a:gd name="T30" fmla="*/ 19 w 178"/>
                <a:gd name="T31" fmla="*/ 434 h 961"/>
                <a:gd name="T32" fmla="*/ 11 w 178"/>
                <a:gd name="T33" fmla="*/ 485 h 961"/>
                <a:gd name="T34" fmla="*/ 6 w 178"/>
                <a:gd name="T35" fmla="*/ 518 h 961"/>
                <a:gd name="T36" fmla="*/ 3 w 178"/>
                <a:gd name="T37" fmla="*/ 565 h 961"/>
                <a:gd name="T38" fmla="*/ 2 w 178"/>
                <a:gd name="T39" fmla="*/ 597 h 961"/>
                <a:gd name="T40" fmla="*/ 0 w 178"/>
                <a:gd name="T41" fmla="*/ 610 h 961"/>
                <a:gd name="T42" fmla="*/ 2 w 178"/>
                <a:gd name="T43" fmla="*/ 668 h 961"/>
                <a:gd name="T44" fmla="*/ 3 w 178"/>
                <a:gd name="T45" fmla="*/ 695 h 961"/>
                <a:gd name="T46" fmla="*/ 11 w 178"/>
                <a:gd name="T47" fmla="*/ 746 h 961"/>
                <a:gd name="T48" fmla="*/ 16 w 178"/>
                <a:gd name="T49" fmla="*/ 771 h 961"/>
                <a:gd name="T50" fmla="*/ 22 w 178"/>
                <a:gd name="T51" fmla="*/ 794 h 961"/>
                <a:gd name="T52" fmla="*/ 34 w 178"/>
                <a:gd name="T53" fmla="*/ 828 h 961"/>
                <a:gd name="T54" fmla="*/ 44 w 178"/>
                <a:gd name="T55" fmla="*/ 848 h 961"/>
                <a:gd name="T56" fmla="*/ 59 w 178"/>
                <a:gd name="T57" fmla="*/ 878 h 961"/>
                <a:gd name="T58" fmla="*/ 78 w 178"/>
                <a:gd name="T59" fmla="*/ 907 h 961"/>
                <a:gd name="T60" fmla="*/ 99 w 178"/>
                <a:gd name="T61" fmla="*/ 934 h 961"/>
                <a:gd name="T62" fmla="*/ 126 w 178"/>
                <a:gd name="T63" fmla="*/ 960 h 961"/>
                <a:gd name="T64" fmla="*/ 138 w 178"/>
                <a:gd name="T65" fmla="*/ 961 h 961"/>
                <a:gd name="T66" fmla="*/ 144 w 178"/>
                <a:gd name="T67" fmla="*/ 957 h 961"/>
                <a:gd name="T68" fmla="*/ 149 w 178"/>
                <a:gd name="T69" fmla="*/ 949 h 961"/>
                <a:gd name="T70" fmla="*/ 146 w 178"/>
                <a:gd name="T71" fmla="*/ 938 h 961"/>
                <a:gd name="T72" fmla="*/ 121 w 178"/>
                <a:gd name="T73" fmla="*/ 912 h 961"/>
                <a:gd name="T74" fmla="*/ 109 w 178"/>
                <a:gd name="T75" fmla="*/ 896 h 961"/>
                <a:gd name="T76" fmla="*/ 92 w 178"/>
                <a:gd name="T77" fmla="*/ 872 h 961"/>
                <a:gd name="T78" fmla="*/ 81 w 178"/>
                <a:gd name="T79" fmla="*/ 853 h 961"/>
                <a:gd name="T80" fmla="*/ 67 w 178"/>
                <a:gd name="T81" fmla="*/ 825 h 961"/>
                <a:gd name="T82" fmla="*/ 59 w 178"/>
                <a:gd name="T83" fmla="*/ 806 h 961"/>
                <a:gd name="T84" fmla="*/ 53 w 178"/>
                <a:gd name="T85" fmla="*/ 785 h 961"/>
                <a:gd name="T86" fmla="*/ 47 w 178"/>
                <a:gd name="T87" fmla="*/ 761 h 961"/>
                <a:gd name="T88" fmla="*/ 42 w 178"/>
                <a:gd name="T89" fmla="*/ 740 h 961"/>
                <a:gd name="T90" fmla="*/ 34 w 178"/>
                <a:gd name="T91" fmla="*/ 692 h 961"/>
                <a:gd name="T92" fmla="*/ 33 w 178"/>
                <a:gd name="T93" fmla="*/ 665 h 961"/>
                <a:gd name="T94" fmla="*/ 31 w 178"/>
                <a:gd name="T95" fmla="*/ 613 h 961"/>
                <a:gd name="T96" fmla="*/ 33 w 178"/>
                <a:gd name="T97" fmla="*/ 597 h 961"/>
                <a:gd name="T98" fmla="*/ 34 w 178"/>
                <a:gd name="T99" fmla="*/ 568 h 961"/>
                <a:gd name="T100" fmla="*/ 37 w 178"/>
                <a:gd name="T101" fmla="*/ 521 h 961"/>
                <a:gd name="T102" fmla="*/ 42 w 178"/>
                <a:gd name="T103" fmla="*/ 489 h 961"/>
                <a:gd name="T104" fmla="*/ 50 w 178"/>
                <a:gd name="T105" fmla="*/ 441 h 961"/>
                <a:gd name="T106" fmla="*/ 56 w 178"/>
                <a:gd name="T107" fmla="*/ 408 h 961"/>
                <a:gd name="T108" fmla="*/ 64 w 178"/>
                <a:gd name="T109" fmla="*/ 372 h 961"/>
                <a:gd name="T110" fmla="*/ 73 w 178"/>
                <a:gd name="T111" fmla="*/ 337 h 961"/>
                <a:gd name="T112" fmla="*/ 82 w 178"/>
                <a:gd name="T113" fmla="*/ 303 h 961"/>
                <a:gd name="T114" fmla="*/ 98 w 178"/>
                <a:gd name="T115" fmla="*/ 247 h 961"/>
                <a:gd name="T116" fmla="*/ 116 w 178"/>
                <a:gd name="T117" fmla="*/ 188 h 961"/>
                <a:gd name="T118" fmla="*/ 129 w 178"/>
                <a:gd name="T119" fmla="*/ 148 h 961"/>
                <a:gd name="T120" fmla="*/ 143 w 178"/>
                <a:gd name="T121" fmla="*/ 106 h 961"/>
                <a:gd name="T122" fmla="*/ 160 w 178"/>
                <a:gd name="T123" fmla="*/ 65 h 961"/>
                <a:gd name="T124" fmla="*/ 177 w 178"/>
                <a:gd name="T125" fmla="*/ 22 h 9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8" h="961">
                  <a:moveTo>
                    <a:pt x="177" y="22"/>
                  </a:moveTo>
                  <a:lnTo>
                    <a:pt x="178" y="17"/>
                  </a:lnTo>
                  <a:lnTo>
                    <a:pt x="178" y="14"/>
                  </a:lnTo>
                  <a:lnTo>
                    <a:pt x="177" y="10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0" y="6"/>
                  </a:lnTo>
                  <a:lnTo>
                    <a:pt x="149" y="10"/>
                  </a:lnTo>
                  <a:lnTo>
                    <a:pt x="140" y="31"/>
                  </a:lnTo>
                  <a:lnTo>
                    <a:pt x="132" y="53"/>
                  </a:lnTo>
                  <a:lnTo>
                    <a:pt x="123" y="73"/>
                  </a:lnTo>
                  <a:lnTo>
                    <a:pt x="115" y="96"/>
                  </a:lnTo>
                  <a:lnTo>
                    <a:pt x="109" y="117"/>
                  </a:lnTo>
                  <a:lnTo>
                    <a:pt x="101" y="138"/>
                  </a:lnTo>
                  <a:lnTo>
                    <a:pt x="85" y="179"/>
                  </a:lnTo>
                  <a:lnTo>
                    <a:pt x="79" y="197"/>
                  </a:lnTo>
                  <a:lnTo>
                    <a:pt x="67" y="237"/>
                  </a:lnTo>
                  <a:lnTo>
                    <a:pt x="61" y="256"/>
                  </a:lnTo>
                  <a:lnTo>
                    <a:pt x="51" y="293"/>
                  </a:lnTo>
                  <a:lnTo>
                    <a:pt x="45" y="313"/>
                  </a:lnTo>
                  <a:lnTo>
                    <a:pt x="42" y="330"/>
                  </a:lnTo>
                  <a:lnTo>
                    <a:pt x="37" y="348"/>
                  </a:lnTo>
                  <a:lnTo>
                    <a:pt x="33" y="366"/>
                  </a:lnTo>
                  <a:lnTo>
                    <a:pt x="30" y="385"/>
                  </a:lnTo>
                  <a:lnTo>
                    <a:pt x="25" y="402"/>
                  </a:lnTo>
                  <a:lnTo>
                    <a:pt x="22" y="419"/>
                  </a:lnTo>
                  <a:lnTo>
                    <a:pt x="19" y="434"/>
                  </a:lnTo>
                  <a:lnTo>
                    <a:pt x="13" y="470"/>
                  </a:lnTo>
                  <a:lnTo>
                    <a:pt x="11" y="485"/>
                  </a:lnTo>
                  <a:lnTo>
                    <a:pt x="9" y="503"/>
                  </a:lnTo>
                  <a:lnTo>
                    <a:pt x="6" y="518"/>
                  </a:lnTo>
                  <a:lnTo>
                    <a:pt x="3" y="549"/>
                  </a:lnTo>
                  <a:lnTo>
                    <a:pt x="3" y="565"/>
                  </a:lnTo>
                  <a:lnTo>
                    <a:pt x="2" y="580"/>
                  </a:lnTo>
                  <a:lnTo>
                    <a:pt x="2" y="597"/>
                  </a:lnTo>
                  <a:lnTo>
                    <a:pt x="2" y="596"/>
                  </a:lnTo>
                  <a:lnTo>
                    <a:pt x="0" y="610"/>
                  </a:lnTo>
                  <a:lnTo>
                    <a:pt x="0" y="654"/>
                  </a:lnTo>
                  <a:lnTo>
                    <a:pt x="2" y="668"/>
                  </a:lnTo>
                  <a:lnTo>
                    <a:pt x="2" y="681"/>
                  </a:lnTo>
                  <a:lnTo>
                    <a:pt x="3" y="695"/>
                  </a:lnTo>
                  <a:lnTo>
                    <a:pt x="8" y="734"/>
                  </a:lnTo>
                  <a:lnTo>
                    <a:pt x="11" y="746"/>
                  </a:lnTo>
                  <a:lnTo>
                    <a:pt x="13" y="757"/>
                  </a:lnTo>
                  <a:lnTo>
                    <a:pt x="16" y="771"/>
                  </a:lnTo>
                  <a:lnTo>
                    <a:pt x="19" y="782"/>
                  </a:lnTo>
                  <a:lnTo>
                    <a:pt x="22" y="794"/>
                  </a:lnTo>
                  <a:lnTo>
                    <a:pt x="31" y="816"/>
                  </a:lnTo>
                  <a:lnTo>
                    <a:pt x="34" y="828"/>
                  </a:lnTo>
                  <a:lnTo>
                    <a:pt x="39" y="837"/>
                  </a:lnTo>
                  <a:lnTo>
                    <a:pt x="44" y="848"/>
                  </a:lnTo>
                  <a:lnTo>
                    <a:pt x="53" y="868"/>
                  </a:lnTo>
                  <a:lnTo>
                    <a:pt x="59" y="878"/>
                  </a:lnTo>
                  <a:lnTo>
                    <a:pt x="64" y="887"/>
                  </a:lnTo>
                  <a:lnTo>
                    <a:pt x="78" y="907"/>
                  </a:lnTo>
                  <a:lnTo>
                    <a:pt x="84" y="915"/>
                  </a:lnTo>
                  <a:lnTo>
                    <a:pt x="99" y="934"/>
                  </a:lnTo>
                  <a:lnTo>
                    <a:pt x="123" y="957"/>
                  </a:lnTo>
                  <a:lnTo>
                    <a:pt x="126" y="960"/>
                  </a:lnTo>
                  <a:lnTo>
                    <a:pt x="130" y="961"/>
                  </a:lnTo>
                  <a:lnTo>
                    <a:pt x="138" y="961"/>
                  </a:lnTo>
                  <a:lnTo>
                    <a:pt x="141" y="958"/>
                  </a:lnTo>
                  <a:lnTo>
                    <a:pt x="144" y="957"/>
                  </a:lnTo>
                  <a:lnTo>
                    <a:pt x="147" y="954"/>
                  </a:lnTo>
                  <a:lnTo>
                    <a:pt x="149" y="949"/>
                  </a:lnTo>
                  <a:lnTo>
                    <a:pt x="149" y="941"/>
                  </a:lnTo>
                  <a:lnTo>
                    <a:pt x="146" y="938"/>
                  </a:lnTo>
                  <a:lnTo>
                    <a:pt x="144" y="935"/>
                  </a:lnTo>
                  <a:lnTo>
                    <a:pt x="121" y="912"/>
                  </a:lnTo>
                  <a:lnTo>
                    <a:pt x="116" y="906"/>
                  </a:lnTo>
                  <a:lnTo>
                    <a:pt x="109" y="896"/>
                  </a:lnTo>
                  <a:lnTo>
                    <a:pt x="102" y="889"/>
                  </a:lnTo>
                  <a:lnTo>
                    <a:pt x="92" y="872"/>
                  </a:lnTo>
                  <a:lnTo>
                    <a:pt x="87" y="862"/>
                  </a:lnTo>
                  <a:lnTo>
                    <a:pt x="81" y="853"/>
                  </a:lnTo>
                  <a:lnTo>
                    <a:pt x="71" y="836"/>
                  </a:lnTo>
                  <a:lnTo>
                    <a:pt x="67" y="825"/>
                  </a:lnTo>
                  <a:lnTo>
                    <a:pt x="62" y="816"/>
                  </a:lnTo>
                  <a:lnTo>
                    <a:pt x="59" y="806"/>
                  </a:lnTo>
                  <a:lnTo>
                    <a:pt x="54" y="796"/>
                  </a:lnTo>
                  <a:lnTo>
                    <a:pt x="53" y="785"/>
                  </a:lnTo>
                  <a:lnTo>
                    <a:pt x="50" y="772"/>
                  </a:lnTo>
                  <a:lnTo>
                    <a:pt x="47" y="761"/>
                  </a:lnTo>
                  <a:lnTo>
                    <a:pt x="44" y="751"/>
                  </a:lnTo>
                  <a:lnTo>
                    <a:pt x="42" y="740"/>
                  </a:lnTo>
                  <a:lnTo>
                    <a:pt x="39" y="727"/>
                  </a:lnTo>
                  <a:lnTo>
                    <a:pt x="34" y="692"/>
                  </a:lnTo>
                  <a:lnTo>
                    <a:pt x="33" y="678"/>
                  </a:lnTo>
                  <a:lnTo>
                    <a:pt x="33" y="665"/>
                  </a:lnTo>
                  <a:lnTo>
                    <a:pt x="31" y="651"/>
                  </a:lnTo>
                  <a:lnTo>
                    <a:pt x="31" y="613"/>
                  </a:lnTo>
                  <a:lnTo>
                    <a:pt x="33" y="599"/>
                  </a:lnTo>
                  <a:lnTo>
                    <a:pt x="33" y="597"/>
                  </a:lnTo>
                  <a:lnTo>
                    <a:pt x="33" y="583"/>
                  </a:lnTo>
                  <a:lnTo>
                    <a:pt x="34" y="568"/>
                  </a:lnTo>
                  <a:lnTo>
                    <a:pt x="34" y="552"/>
                  </a:lnTo>
                  <a:lnTo>
                    <a:pt x="37" y="521"/>
                  </a:lnTo>
                  <a:lnTo>
                    <a:pt x="40" y="506"/>
                  </a:lnTo>
                  <a:lnTo>
                    <a:pt x="42" y="489"/>
                  </a:lnTo>
                  <a:lnTo>
                    <a:pt x="44" y="473"/>
                  </a:lnTo>
                  <a:lnTo>
                    <a:pt x="50" y="441"/>
                  </a:lnTo>
                  <a:lnTo>
                    <a:pt x="53" y="425"/>
                  </a:lnTo>
                  <a:lnTo>
                    <a:pt x="56" y="408"/>
                  </a:lnTo>
                  <a:lnTo>
                    <a:pt x="61" y="391"/>
                  </a:lnTo>
                  <a:lnTo>
                    <a:pt x="64" y="372"/>
                  </a:lnTo>
                  <a:lnTo>
                    <a:pt x="68" y="357"/>
                  </a:lnTo>
                  <a:lnTo>
                    <a:pt x="73" y="337"/>
                  </a:lnTo>
                  <a:lnTo>
                    <a:pt x="76" y="320"/>
                  </a:lnTo>
                  <a:lnTo>
                    <a:pt x="82" y="303"/>
                  </a:lnTo>
                  <a:lnTo>
                    <a:pt x="92" y="265"/>
                  </a:lnTo>
                  <a:lnTo>
                    <a:pt x="98" y="247"/>
                  </a:lnTo>
                  <a:lnTo>
                    <a:pt x="110" y="206"/>
                  </a:lnTo>
                  <a:lnTo>
                    <a:pt x="116" y="188"/>
                  </a:lnTo>
                  <a:lnTo>
                    <a:pt x="121" y="168"/>
                  </a:lnTo>
                  <a:lnTo>
                    <a:pt x="129" y="148"/>
                  </a:lnTo>
                  <a:lnTo>
                    <a:pt x="136" y="126"/>
                  </a:lnTo>
                  <a:lnTo>
                    <a:pt x="143" y="106"/>
                  </a:lnTo>
                  <a:lnTo>
                    <a:pt x="150" y="85"/>
                  </a:lnTo>
                  <a:lnTo>
                    <a:pt x="160" y="65"/>
                  </a:lnTo>
                  <a:lnTo>
                    <a:pt x="167" y="44"/>
                  </a:lnTo>
                  <a:lnTo>
                    <a:pt x="17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02">
              <a:extLst>
                <a:ext uri="{FF2B5EF4-FFF2-40B4-BE49-F238E27FC236}">
                  <a16:creationId xmlns:a16="http://schemas.microsoft.com/office/drawing/2014/main" id="{AD647A58-5CD3-4CE6-BEE6-6F0578CB64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20607">
              <a:off x="2989" y="1628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03">
              <a:extLst>
                <a:ext uri="{FF2B5EF4-FFF2-40B4-BE49-F238E27FC236}">
                  <a16:creationId xmlns:a16="http://schemas.microsoft.com/office/drawing/2014/main" id="{33F444D3-8A05-4503-86F6-36440BA5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3433"/>
              <a:ext cx="1381" cy="48"/>
            </a:xfrm>
            <a:custGeom>
              <a:avLst/>
              <a:gdLst>
                <a:gd name="T0" fmla="*/ 14484 w 979"/>
                <a:gd name="T1" fmla="*/ 4 h 54"/>
                <a:gd name="T2" fmla="*/ 9644 w 979"/>
                <a:gd name="T3" fmla="*/ 4 h 54"/>
                <a:gd name="T4" fmla="*/ 6837 w 979"/>
                <a:gd name="T5" fmla="*/ 4 h 54"/>
                <a:gd name="T6" fmla="*/ 1 w 979"/>
                <a:gd name="T7" fmla="*/ 4 h 54"/>
                <a:gd name="T8" fmla="*/ 0 w 979"/>
                <a:gd name="T9" fmla="*/ 4 h 54"/>
                <a:gd name="T10" fmla="*/ 0 w 979"/>
                <a:gd name="T11" fmla="*/ 4 h 54"/>
                <a:gd name="T12" fmla="*/ 1 w 979"/>
                <a:gd name="T13" fmla="*/ 4 h 54"/>
                <a:gd name="T14" fmla="*/ 6837 w 979"/>
                <a:gd name="T15" fmla="*/ 4 h 54"/>
                <a:gd name="T16" fmla="*/ 11794 w 979"/>
                <a:gd name="T17" fmla="*/ 5 h 54"/>
                <a:gd name="T18" fmla="*/ 14484 w 979"/>
                <a:gd name="T19" fmla="*/ 5 h 54"/>
                <a:gd name="T20" fmla="*/ 937297 w 979"/>
                <a:gd name="T21" fmla="*/ 4 h 54"/>
                <a:gd name="T22" fmla="*/ 942152 w 979"/>
                <a:gd name="T23" fmla="*/ 4 h 54"/>
                <a:gd name="T24" fmla="*/ 945579 w 979"/>
                <a:gd name="T25" fmla="*/ 4 h 54"/>
                <a:gd name="T26" fmla="*/ 950650 w 979"/>
                <a:gd name="T27" fmla="*/ 4 h 54"/>
                <a:gd name="T28" fmla="*/ 952748 w 979"/>
                <a:gd name="T29" fmla="*/ 4 h 54"/>
                <a:gd name="T30" fmla="*/ 952748 w 979"/>
                <a:gd name="T31" fmla="*/ 4 h 54"/>
                <a:gd name="T32" fmla="*/ 950650 w 979"/>
                <a:gd name="T33" fmla="*/ 4 h 54"/>
                <a:gd name="T34" fmla="*/ 945579 w 979"/>
                <a:gd name="T35" fmla="*/ 1 h 54"/>
                <a:gd name="T36" fmla="*/ 940642 w 979"/>
                <a:gd name="T37" fmla="*/ 0 h 54"/>
                <a:gd name="T38" fmla="*/ 937297 w 979"/>
                <a:gd name="T39" fmla="*/ 0 h 54"/>
                <a:gd name="T40" fmla="*/ 14484 w 979"/>
                <a:gd name="T41" fmla="*/ 4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Rectangle 104">
              <a:extLst>
                <a:ext uri="{FF2B5EF4-FFF2-40B4-BE49-F238E27FC236}">
                  <a16:creationId xmlns:a16="http://schemas.microsoft.com/office/drawing/2014/main" id="{3BF3E4CA-A640-4D84-802B-6F5AB29D3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341"/>
              <a:ext cx="20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Swiss 721 SWA" charset="0"/>
                </a:rPr>
                <a:t> </a:t>
              </a:r>
              <a:r>
                <a:rPr lang="en-US" altLang="zh-CN" sz="1600" b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S2</a:t>
              </a:r>
              <a:endParaRPr lang="en-US" altLang="zh-CN" sz="1600" b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" name="Rectangle 105">
              <a:extLst>
                <a:ext uri="{FF2B5EF4-FFF2-40B4-BE49-F238E27FC236}">
                  <a16:creationId xmlns:a16="http://schemas.microsoft.com/office/drawing/2014/main" id="{6364E78C-7877-433D-B337-891A8FE25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3353"/>
              <a:ext cx="15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S3</a:t>
              </a:r>
              <a:endParaRPr lang="en-US" altLang="zh-CN" sz="1600" b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9" name="Rectangle 106">
              <a:extLst>
                <a:ext uri="{FF2B5EF4-FFF2-40B4-BE49-F238E27FC236}">
                  <a16:creationId xmlns:a16="http://schemas.microsoft.com/office/drawing/2014/main" id="{8000D7A8-E1C0-40CA-9664-C934B7BDA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728"/>
              <a:ext cx="28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80" name="Rectangle 107">
              <a:extLst>
                <a:ext uri="{FF2B5EF4-FFF2-40B4-BE49-F238E27FC236}">
                  <a16:creationId xmlns:a16="http://schemas.microsoft.com/office/drawing/2014/main" id="{4A7AC077-E71B-4B09-BE25-338559755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627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81" name="Rectangle 108">
              <a:extLst>
                <a:ext uri="{FF2B5EF4-FFF2-40B4-BE49-F238E27FC236}">
                  <a16:creationId xmlns:a16="http://schemas.microsoft.com/office/drawing/2014/main" id="{779F17F2-9D6C-4A3A-8CD2-5311AA758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3208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82" name="Rectangle 109">
              <a:extLst>
                <a:ext uri="{FF2B5EF4-FFF2-40B4-BE49-F238E27FC236}">
                  <a16:creationId xmlns:a16="http://schemas.microsoft.com/office/drawing/2014/main" id="{C7F8F6CE-012E-49C8-854D-BC9B6EB4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1723"/>
              <a:ext cx="11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83" name="Rectangle 110">
              <a:extLst>
                <a:ext uri="{FF2B5EF4-FFF2-40B4-BE49-F238E27FC236}">
                  <a16:creationId xmlns:a16="http://schemas.microsoft.com/office/drawing/2014/main" id="{364F2EA0-2504-4EC4-B567-39C6483BB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153"/>
              <a:ext cx="3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S0/0</a:t>
              </a:r>
              <a:endParaRPr lang="en-US" altLang="zh-CN" sz="1600" b="1" dirty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84" name="Freeform 111">
              <a:extLst>
                <a:ext uri="{FF2B5EF4-FFF2-40B4-BE49-F238E27FC236}">
                  <a16:creationId xmlns:a16="http://schemas.microsoft.com/office/drawing/2014/main" id="{316553A5-C473-4AD4-A2E7-61571EB89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1935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Freeform 112">
              <a:extLst>
                <a:ext uri="{FF2B5EF4-FFF2-40B4-BE49-F238E27FC236}">
                  <a16:creationId xmlns:a16="http://schemas.microsoft.com/office/drawing/2014/main" id="{EDB6F885-A9B2-400C-B48B-192E79CD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935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86" name="Group 113">
              <a:extLst>
                <a:ext uri="{FF2B5EF4-FFF2-40B4-BE49-F238E27FC236}">
                  <a16:creationId xmlns:a16="http://schemas.microsoft.com/office/drawing/2014/main" id="{79075BAD-EED4-4DE4-80C4-34145B3FA789}"/>
                </a:ext>
              </a:extLst>
            </p:cNvPr>
            <p:cNvGrpSpPr>
              <a:grpSpLocks/>
            </p:cNvGrpSpPr>
            <p:nvPr/>
          </p:nvGrpSpPr>
          <p:grpSpPr bwMode="auto">
            <a:xfrm rot="-6981020">
              <a:off x="2405" y="2393"/>
              <a:ext cx="124" cy="136"/>
              <a:chOff x="2363" y="3221"/>
              <a:chExt cx="124" cy="136"/>
            </a:xfrm>
          </p:grpSpPr>
          <p:sp>
            <p:nvSpPr>
              <p:cNvPr id="41015" name="Freeform 114">
                <a:extLst>
                  <a:ext uri="{FF2B5EF4-FFF2-40B4-BE49-F238E27FC236}">
                    <a16:creationId xmlns:a16="http://schemas.microsoft.com/office/drawing/2014/main" id="{212A7B00-6AFB-4E9A-BFCC-F33AB8BBF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3267"/>
                <a:ext cx="116" cy="84"/>
              </a:xfrm>
              <a:custGeom>
                <a:avLst/>
                <a:gdLst>
                  <a:gd name="T0" fmla="*/ 93 w 116"/>
                  <a:gd name="T1" fmla="*/ 82 h 84"/>
                  <a:gd name="T2" fmla="*/ 96 w 116"/>
                  <a:gd name="T3" fmla="*/ 84 h 84"/>
                  <a:gd name="T4" fmla="*/ 104 w 116"/>
                  <a:gd name="T5" fmla="*/ 84 h 84"/>
                  <a:gd name="T6" fmla="*/ 108 w 116"/>
                  <a:gd name="T7" fmla="*/ 82 h 84"/>
                  <a:gd name="T8" fmla="*/ 114 w 116"/>
                  <a:gd name="T9" fmla="*/ 76 h 84"/>
                  <a:gd name="T10" fmla="*/ 116 w 116"/>
                  <a:gd name="T11" fmla="*/ 73 h 84"/>
                  <a:gd name="T12" fmla="*/ 116 w 116"/>
                  <a:gd name="T13" fmla="*/ 65 h 84"/>
                  <a:gd name="T14" fmla="*/ 114 w 116"/>
                  <a:gd name="T15" fmla="*/ 61 h 84"/>
                  <a:gd name="T16" fmla="*/ 108 w 116"/>
                  <a:gd name="T17" fmla="*/ 55 h 84"/>
                  <a:gd name="T18" fmla="*/ 23 w 116"/>
                  <a:gd name="T19" fmla="*/ 2 h 84"/>
                  <a:gd name="T20" fmla="*/ 20 w 116"/>
                  <a:gd name="T21" fmla="*/ 0 h 84"/>
                  <a:gd name="T22" fmla="*/ 12 w 116"/>
                  <a:gd name="T23" fmla="*/ 0 h 84"/>
                  <a:gd name="T24" fmla="*/ 8 w 116"/>
                  <a:gd name="T25" fmla="*/ 2 h 84"/>
                  <a:gd name="T26" fmla="*/ 1 w 116"/>
                  <a:gd name="T27" fmla="*/ 8 h 84"/>
                  <a:gd name="T28" fmla="*/ 0 w 116"/>
                  <a:gd name="T29" fmla="*/ 11 h 84"/>
                  <a:gd name="T30" fmla="*/ 0 w 116"/>
                  <a:gd name="T31" fmla="*/ 19 h 84"/>
                  <a:gd name="T32" fmla="*/ 1 w 116"/>
                  <a:gd name="T33" fmla="*/ 24 h 84"/>
                  <a:gd name="T34" fmla="*/ 8 w 116"/>
                  <a:gd name="T35" fmla="*/ 30 h 84"/>
                  <a:gd name="T36" fmla="*/ 93 w 116"/>
                  <a:gd name="T37" fmla="*/ 82 h 8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6" h="84">
                    <a:moveTo>
                      <a:pt x="93" y="82"/>
                    </a:moveTo>
                    <a:lnTo>
                      <a:pt x="96" y="84"/>
                    </a:lnTo>
                    <a:lnTo>
                      <a:pt x="104" y="84"/>
                    </a:lnTo>
                    <a:lnTo>
                      <a:pt x="108" y="82"/>
                    </a:lnTo>
                    <a:lnTo>
                      <a:pt x="114" y="76"/>
                    </a:lnTo>
                    <a:lnTo>
                      <a:pt x="116" y="73"/>
                    </a:lnTo>
                    <a:lnTo>
                      <a:pt x="116" y="65"/>
                    </a:lnTo>
                    <a:lnTo>
                      <a:pt x="114" y="61"/>
                    </a:lnTo>
                    <a:lnTo>
                      <a:pt x="108" y="55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1" y="24"/>
                    </a:lnTo>
                    <a:lnTo>
                      <a:pt x="8" y="30"/>
                    </a:lnTo>
                    <a:lnTo>
                      <a:pt x="93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6" name="Freeform 115">
                <a:extLst>
                  <a:ext uri="{FF2B5EF4-FFF2-40B4-BE49-F238E27FC236}">
                    <a16:creationId xmlns:a16="http://schemas.microsoft.com/office/drawing/2014/main" id="{37C699AB-E82A-439D-A30F-8A603E974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" y="3221"/>
                <a:ext cx="78" cy="136"/>
              </a:xfrm>
              <a:custGeom>
                <a:avLst/>
                <a:gdLst>
                  <a:gd name="T0" fmla="*/ 48 w 78"/>
                  <a:gd name="T1" fmla="*/ 127 h 136"/>
                  <a:gd name="T2" fmla="*/ 50 w 78"/>
                  <a:gd name="T3" fmla="*/ 130 h 136"/>
                  <a:gd name="T4" fmla="*/ 53 w 78"/>
                  <a:gd name="T5" fmla="*/ 133 h 136"/>
                  <a:gd name="T6" fmla="*/ 56 w 78"/>
                  <a:gd name="T7" fmla="*/ 135 h 136"/>
                  <a:gd name="T8" fmla="*/ 61 w 78"/>
                  <a:gd name="T9" fmla="*/ 136 h 136"/>
                  <a:gd name="T10" fmla="*/ 65 w 78"/>
                  <a:gd name="T11" fmla="*/ 136 h 136"/>
                  <a:gd name="T12" fmla="*/ 72 w 78"/>
                  <a:gd name="T13" fmla="*/ 133 h 136"/>
                  <a:gd name="T14" fmla="*/ 75 w 78"/>
                  <a:gd name="T15" fmla="*/ 130 h 136"/>
                  <a:gd name="T16" fmla="*/ 76 w 78"/>
                  <a:gd name="T17" fmla="*/ 127 h 136"/>
                  <a:gd name="T18" fmla="*/ 78 w 78"/>
                  <a:gd name="T19" fmla="*/ 122 h 136"/>
                  <a:gd name="T20" fmla="*/ 78 w 78"/>
                  <a:gd name="T21" fmla="*/ 118 h 136"/>
                  <a:gd name="T22" fmla="*/ 76 w 78"/>
                  <a:gd name="T23" fmla="*/ 114 h 136"/>
                  <a:gd name="T24" fmla="*/ 30 w 78"/>
                  <a:gd name="T25" fmla="*/ 9 h 136"/>
                  <a:gd name="T26" fmla="*/ 28 w 78"/>
                  <a:gd name="T27" fmla="*/ 6 h 136"/>
                  <a:gd name="T28" fmla="*/ 25 w 78"/>
                  <a:gd name="T29" fmla="*/ 3 h 136"/>
                  <a:gd name="T30" fmla="*/ 22 w 78"/>
                  <a:gd name="T31" fmla="*/ 1 h 136"/>
                  <a:gd name="T32" fmla="*/ 17 w 78"/>
                  <a:gd name="T33" fmla="*/ 0 h 136"/>
                  <a:gd name="T34" fmla="*/ 13 w 78"/>
                  <a:gd name="T35" fmla="*/ 0 h 136"/>
                  <a:gd name="T36" fmla="*/ 6 w 78"/>
                  <a:gd name="T37" fmla="*/ 3 h 136"/>
                  <a:gd name="T38" fmla="*/ 3 w 78"/>
                  <a:gd name="T39" fmla="*/ 6 h 136"/>
                  <a:gd name="T40" fmla="*/ 2 w 78"/>
                  <a:gd name="T41" fmla="*/ 9 h 136"/>
                  <a:gd name="T42" fmla="*/ 0 w 78"/>
                  <a:gd name="T43" fmla="*/ 14 h 136"/>
                  <a:gd name="T44" fmla="*/ 0 w 78"/>
                  <a:gd name="T45" fmla="*/ 18 h 136"/>
                  <a:gd name="T46" fmla="*/ 2 w 78"/>
                  <a:gd name="T47" fmla="*/ 21 h 136"/>
                  <a:gd name="T48" fmla="*/ 48 w 78"/>
                  <a:gd name="T49" fmla="*/ 127 h 1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8" h="136">
                    <a:moveTo>
                      <a:pt x="48" y="127"/>
                    </a:moveTo>
                    <a:lnTo>
                      <a:pt x="50" y="130"/>
                    </a:lnTo>
                    <a:lnTo>
                      <a:pt x="53" y="133"/>
                    </a:lnTo>
                    <a:lnTo>
                      <a:pt x="56" y="135"/>
                    </a:lnTo>
                    <a:lnTo>
                      <a:pt x="61" y="136"/>
                    </a:lnTo>
                    <a:lnTo>
                      <a:pt x="65" y="136"/>
                    </a:lnTo>
                    <a:lnTo>
                      <a:pt x="72" y="133"/>
                    </a:lnTo>
                    <a:lnTo>
                      <a:pt x="75" y="130"/>
                    </a:lnTo>
                    <a:lnTo>
                      <a:pt x="76" y="127"/>
                    </a:lnTo>
                    <a:lnTo>
                      <a:pt x="78" y="122"/>
                    </a:lnTo>
                    <a:lnTo>
                      <a:pt x="78" y="118"/>
                    </a:lnTo>
                    <a:lnTo>
                      <a:pt x="76" y="114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22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48" y="1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7" name="Group 116">
              <a:extLst>
                <a:ext uri="{FF2B5EF4-FFF2-40B4-BE49-F238E27FC236}">
                  <a16:creationId xmlns:a16="http://schemas.microsoft.com/office/drawing/2014/main" id="{F6BE60A4-1F6E-42F0-89AB-0D496C41E5F8}"/>
                </a:ext>
              </a:extLst>
            </p:cNvPr>
            <p:cNvGrpSpPr>
              <a:grpSpLocks/>
            </p:cNvGrpSpPr>
            <p:nvPr/>
          </p:nvGrpSpPr>
          <p:grpSpPr bwMode="auto">
            <a:xfrm rot="-9333799">
              <a:off x="4270" y="3075"/>
              <a:ext cx="118" cy="174"/>
              <a:chOff x="4948" y="2169"/>
              <a:chExt cx="118" cy="174"/>
            </a:xfrm>
          </p:grpSpPr>
          <p:sp>
            <p:nvSpPr>
              <p:cNvPr id="41013" name="Freeform 117">
                <a:extLst>
                  <a:ext uri="{FF2B5EF4-FFF2-40B4-BE49-F238E27FC236}">
                    <a16:creationId xmlns:a16="http://schemas.microsoft.com/office/drawing/2014/main" id="{5E95521E-3CEC-436A-AF3E-BE2EE83A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2187"/>
                <a:ext cx="56" cy="156"/>
              </a:xfrm>
              <a:custGeom>
                <a:avLst/>
                <a:gdLst>
                  <a:gd name="T0" fmla="*/ 31 w 56"/>
                  <a:gd name="T1" fmla="*/ 12 h 156"/>
                  <a:gd name="T2" fmla="*/ 30 w 56"/>
                  <a:gd name="T3" fmla="*/ 9 h 156"/>
                  <a:gd name="T4" fmla="*/ 28 w 56"/>
                  <a:gd name="T5" fmla="*/ 5 h 156"/>
                  <a:gd name="T6" fmla="*/ 25 w 56"/>
                  <a:gd name="T7" fmla="*/ 3 h 156"/>
                  <a:gd name="T8" fmla="*/ 20 w 56"/>
                  <a:gd name="T9" fmla="*/ 1 h 156"/>
                  <a:gd name="T10" fmla="*/ 17 w 56"/>
                  <a:gd name="T11" fmla="*/ 0 h 156"/>
                  <a:gd name="T12" fmla="*/ 13 w 56"/>
                  <a:gd name="T13" fmla="*/ 0 h 156"/>
                  <a:gd name="T14" fmla="*/ 9 w 56"/>
                  <a:gd name="T15" fmla="*/ 1 h 156"/>
                  <a:gd name="T16" fmla="*/ 5 w 56"/>
                  <a:gd name="T17" fmla="*/ 3 h 156"/>
                  <a:gd name="T18" fmla="*/ 3 w 56"/>
                  <a:gd name="T19" fmla="*/ 6 h 156"/>
                  <a:gd name="T20" fmla="*/ 2 w 56"/>
                  <a:gd name="T21" fmla="*/ 11 h 156"/>
                  <a:gd name="T22" fmla="*/ 0 w 56"/>
                  <a:gd name="T23" fmla="*/ 14 h 156"/>
                  <a:gd name="T24" fmla="*/ 0 w 56"/>
                  <a:gd name="T25" fmla="*/ 18 h 156"/>
                  <a:gd name="T26" fmla="*/ 25 w 56"/>
                  <a:gd name="T27" fmla="*/ 144 h 156"/>
                  <a:gd name="T28" fmla="*/ 27 w 56"/>
                  <a:gd name="T29" fmla="*/ 147 h 156"/>
                  <a:gd name="T30" fmla="*/ 28 w 56"/>
                  <a:gd name="T31" fmla="*/ 152 h 156"/>
                  <a:gd name="T32" fmla="*/ 31 w 56"/>
                  <a:gd name="T33" fmla="*/ 153 h 156"/>
                  <a:gd name="T34" fmla="*/ 36 w 56"/>
                  <a:gd name="T35" fmla="*/ 155 h 156"/>
                  <a:gd name="T36" fmla="*/ 39 w 56"/>
                  <a:gd name="T37" fmla="*/ 156 h 156"/>
                  <a:gd name="T38" fmla="*/ 44 w 56"/>
                  <a:gd name="T39" fmla="*/ 156 h 156"/>
                  <a:gd name="T40" fmla="*/ 47 w 56"/>
                  <a:gd name="T41" fmla="*/ 155 h 156"/>
                  <a:gd name="T42" fmla="*/ 51 w 56"/>
                  <a:gd name="T43" fmla="*/ 153 h 156"/>
                  <a:gd name="T44" fmla="*/ 53 w 56"/>
                  <a:gd name="T45" fmla="*/ 150 h 156"/>
                  <a:gd name="T46" fmla="*/ 54 w 56"/>
                  <a:gd name="T47" fmla="*/ 146 h 156"/>
                  <a:gd name="T48" fmla="*/ 56 w 56"/>
                  <a:gd name="T49" fmla="*/ 143 h 156"/>
                  <a:gd name="T50" fmla="*/ 56 w 56"/>
                  <a:gd name="T51" fmla="*/ 138 h 156"/>
                  <a:gd name="T52" fmla="*/ 31 w 56"/>
                  <a:gd name="T53" fmla="*/ 12 h 1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" h="156">
                    <a:moveTo>
                      <a:pt x="31" y="12"/>
                    </a:moveTo>
                    <a:lnTo>
                      <a:pt x="30" y="9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5" y="144"/>
                    </a:lnTo>
                    <a:lnTo>
                      <a:pt x="27" y="147"/>
                    </a:lnTo>
                    <a:lnTo>
                      <a:pt x="28" y="152"/>
                    </a:lnTo>
                    <a:lnTo>
                      <a:pt x="31" y="153"/>
                    </a:lnTo>
                    <a:lnTo>
                      <a:pt x="36" y="155"/>
                    </a:lnTo>
                    <a:lnTo>
                      <a:pt x="39" y="156"/>
                    </a:lnTo>
                    <a:lnTo>
                      <a:pt x="44" y="156"/>
                    </a:lnTo>
                    <a:lnTo>
                      <a:pt x="47" y="155"/>
                    </a:lnTo>
                    <a:lnTo>
                      <a:pt x="51" y="153"/>
                    </a:lnTo>
                    <a:lnTo>
                      <a:pt x="53" y="150"/>
                    </a:lnTo>
                    <a:lnTo>
                      <a:pt x="54" y="146"/>
                    </a:lnTo>
                    <a:lnTo>
                      <a:pt x="56" y="143"/>
                    </a:lnTo>
                    <a:lnTo>
                      <a:pt x="56" y="138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4" name="Freeform 118">
                <a:extLst>
                  <a:ext uri="{FF2B5EF4-FFF2-40B4-BE49-F238E27FC236}">
                    <a16:creationId xmlns:a16="http://schemas.microsoft.com/office/drawing/2014/main" id="{796BB3A7-F59C-4570-A82D-26937A3C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169"/>
                <a:ext cx="118" cy="124"/>
              </a:xfrm>
              <a:custGeom>
                <a:avLst/>
                <a:gdLst>
                  <a:gd name="T0" fmla="*/ 27 w 118"/>
                  <a:gd name="T1" fmla="*/ 4 h 124"/>
                  <a:gd name="T2" fmla="*/ 24 w 118"/>
                  <a:gd name="T3" fmla="*/ 3 h 124"/>
                  <a:gd name="T4" fmla="*/ 21 w 118"/>
                  <a:gd name="T5" fmla="*/ 0 h 124"/>
                  <a:gd name="T6" fmla="*/ 13 w 118"/>
                  <a:gd name="T7" fmla="*/ 0 h 124"/>
                  <a:gd name="T8" fmla="*/ 8 w 118"/>
                  <a:gd name="T9" fmla="*/ 1 h 124"/>
                  <a:gd name="T10" fmla="*/ 5 w 118"/>
                  <a:gd name="T11" fmla="*/ 4 h 124"/>
                  <a:gd name="T12" fmla="*/ 4 w 118"/>
                  <a:gd name="T13" fmla="*/ 7 h 124"/>
                  <a:gd name="T14" fmla="*/ 0 w 118"/>
                  <a:gd name="T15" fmla="*/ 11 h 124"/>
                  <a:gd name="T16" fmla="*/ 0 w 118"/>
                  <a:gd name="T17" fmla="*/ 18 h 124"/>
                  <a:gd name="T18" fmla="*/ 2 w 118"/>
                  <a:gd name="T19" fmla="*/ 23 h 124"/>
                  <a:gd name="T20" fmla="*/ 5 w 118"/>
                  <a:gd name="T21" fmla="*/ 26 h 124"/>
                  <a:gd name="T22" fmla="*/ 92 w 118"/>
                  <a:gd name="T23" fmla="*/ 119 h 124"/>
                  <a:gd name="T24" fmla="*/ 95 w 118"/>
                  <a:gd name="T25" fmla="*/ 121 h 124"/>
                  <a:gd name="T26" fmla="*/ 98 w 118"/>
                  <a:gd name="T27" fmla="*/ 124 h 124"/>
                  <a:gd name="T28" fmla="*/ 106 w 118"/>
                  <a:gd name="T29" fmla="*/ 124 h 124"/>
                  <a:gd name="T30" fmla="*/ 110 w 118"/>
                  <a:gd name="T31" fmla="*/ 122 h 124"/>
                  <a:gd name="T32" fmla="*/ 114 w 118"/>
                  <a:gd name="T33" fmla="*/ 119 h 124"/>
                  <a:gd name="T34" fmla="*/ 115 w 118"/>
                  <a:gd name="T35" fmla="*/ 116 h 124"/>
                  <a:gd name="T36" fmla="*/ 118 w 118"/>
                  <a:gd name="T37" fmla="*/ 113 h 124"/>
                  <a:gd name="T38" fmla="*/ 118 w 118"/>
                  <a:gd name="T39" fmla="*/ 105 h 124"/>
                  <a:gd name="T40" fmla="*/ 117 w 118"/>
                  <a:gd name="T41" fmla="*/ 100 h 124"/>
                  <a:gd name="T42" fmla="*/ 114 w 118"/>
                  <a:gd name="T43" fmla="*/ 97 h 124"/>
                  <a:gd name="T44" fmla="*/ 27 w 118"/>
                  <a:gd name="T45" fmla="*/ 4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8" h="124">
                    <a:moveTo>
                      <a:pt x="27" y="4"/>
                    </a:moveTo>
                    <a:lnTo>
                      <a:pt x="24" y="3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5" y="26"/>
                    </a:lnTo>
                    <a:lnTo>
                      <a:pt x="92" y="119"/>
                    </a:lnTo>
                    <a:lnTo>
                      <a:pt x="95" y="121"/>
                    </a:lnTo>
                    <a:lnTo>
                      <a:pt x="98" y="124"/>
                    </a:lnTo>
                    <a:lnTo>
                      <a:pt x="106" y="124"/>
                    </a:lnTo>
                    <a:lnTo>
                      <a:pt x="110" y="122"/>
                    </a:lnTo>
                    <a:lnTo>
                      <a:pt x="114" y="119"/>
                    </a:lnTo>
                    <a:lnTo>
                      <a:pt x="115" y="116"/>
                    </a:lnTo>
                    <a:lnTo>
                      <a:pt x="118" y="113"/>
                    </a:lnTo>
                    <a:lnTo>
                      <a:pt x="118" y="105"/>
                    </a:lnTo>
                    <a:lnTo>
                      <a:pt x="117" y="100"/>
                    </a:lnTo>
                    <a:lnTo>
                      <a:pt x="114" y="97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8" name="Group 119">
              <a:extLst>
                <a:ext uri="{FF2B5EF4-FFF2-40B4-BE49-F238E27FC236}">
                  <a16:creationId xmlns:a16="http://schemas.microsoft.com/office/drawing/2014/main" id="{1AE8E321-E070-4295-8F7C-99730ED272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97" y="3411"/>
              <a:ext cx="158" cy="84"/>
              <a:chOff x="3607" y="3399"/>
              <a:chExt cx="158" cy="84"/>
            </a:xfrm>
          </p:grpSpPr>
          <p:sp>
            <p:nvSpPr>
              <p:cNvPr id="41011" name="Freeform 120">
                <a:extLst>
                  <a:ext uri="{FF2B5EF4-FFF2-40B4-BE49-F238E27FC236}">
                    <a16:creationId xmlns:a16="http://schemas.microsoft.com/office/drawing/2014/main" id="{0FA684E1-D8EF-4E3A-95B5-97DA57344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3427"/>
                <a:ext cx="142" cy="56"/>
              </a:xfrm>
              <a:custGeom>
                <a:avLst/>
                <a:gdLst>
                  <a:gd name="T0" fmla="*/ 130 w 142"/>
                  <a:gd name="T1" fmla="*/ 31 h 56"/>
                  <a:gd name="T2" fmla="*/ 135 w 142"/>
                  <a:gd name="T3" fmla="*/ 29 h 56"/>
                  <a:gd name="T4" fmla="*/ 138 w 142"/>
                  <a:gd name="T5" fmla="*/ 26 h 56"/>
                  <a:gd name="T6" fmla="*/ 139 w 142"/>
                  <a:gd name="T7" fmla="*/ 23 h 56"/>
                  <a:gd name="T8" fmla="*/ 142 w 142"/>
                  <a:gd name="T9" fmla="*/ 20 h 56"/>
                  <a:gd name="T10" fmla="*/ 142 w 142"/>
                  <a:gd name="T11" fmla="*/ 12 h 56"/>
                  <a:gd name="T12" fmla="*/ 141 w 142"/>
                  <a:gd name="T13" fmla="*/ 8 h 56"/>
                  <a:gd name="T14" fmla="*/ 138 w 142"/>
                  <a:gd name="T15" fmla="*/ 5 h 56"/>
                  <a:gd name="T16" fmla="*/ 135 w 142"/>
                  <a:gd name="T17" fmla="*/ 3 h 56"/>
                  <a:gd name="T18" fmla="*/ 131 w 142"/>
                  <a:gd name="T19" fmla="*/ 0 h 56"/>
                  <a:gd name="T20" fmla="*/ 124 w 142"/>
                  <a:gd name="T21" fmla="*/ 0 h 56"/>
                  <a:gd name="T22" fmla="*/ 12 w 142"/>
                  <a:gd name="T23" fmla="*/ 25 h 56"/>
                  <a:gd name="T24" fmla="*/ 7 w 142"/>
                  <a:gd name="T25" fmla="*/ 26 h 56"/>
                  <a:gd name="T26" fmla="*/ 4 w 142"/>
                  <a:gd name="T27" fmla="*/ 29 h 56"/>
                  <a:gd name="T28" fmla="*/ 3 w 142"/>
                  <a:gd name="T29" fmla="*/ 32 h 56"/>
                  <a:gd name="T30" fmla="*/ 0 w 142"/>
                  <a:gd name="T31" fmla="*/ 36 h 56"/>
                  <a:gd name="T32" fmla="*/ 0 w 142"/>
                  <a:gd name="T33" fmla="*/ 43 h 56"/>
                  <a:gd name="T34" fmla="*/ 1 w 142"/>
                  <a:gd name="T35" fmla="*/ 48 h 56"/>
                  <a:gd name="T36" fmla="*/ 4 w 142"/>
                  <a:gd name="T37" fmla="*/ 51 h 56"/>
                  <a:gd name="T38" fmla="*/ 7 w 142"/>
                  <a:gd name="T39" fmla="*/ 53 h 56"/>
                  <a:gd name="T40" fmla="*/ 11 w 142"/>
                  <a:gd name="T41" fmla="*/ 56 h 56"/>
                  <a:gd name="T42" fmla="*/ 18 w 142"/>
                  <a:gd name="T43" fmla="*/ 56 h 56"/>
                  <a:gd name="T44" fmla="*/ 130 w 142"/>
                  <a:gd name="T45" fmla="*/ 31 h 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42" h="56">
                    <a:moveTo>
                      <a:pt x="130" y="31"/>
                    </a:moveTo>
                    <a:lnTo>
                      <a:pt x="135" y="29"/>
                    </a:lnTo>
                    <a:lnTo>
                      <a:pt x="138" y="26"/>
                    </a:lnTo>
                    <a:lnTo>
                      <a:pt x="139" y="23"/>
                    </a:lnTo>
                    <a:lnTo>
                      <a:pt x="142" y="20"/>
                    </a:lnTo>
                    <a:lnTo>
                      <a:pt x="142" y="12"/>
                    </a:lnTo>
                    <a:lnTo>
                      <a:pt x="141" y="8"/>
                    </a:lnTo>
                    <a:lnTo>
                      <a:pt x="138" y="5"/>
                    </a:lnTo>
                    <a:lnTo>
                      <a:pt x="135" y="3"/>
                    </a:lnTo>
                    <a:lnTo>
                      <a:pt x="131" y="0"/>
                    </a:lnTo>
                    <a:lnTo>
                      <a:pt x="124" y="0"/>
                    </a:lnTo>
                    <a:lnTo>
                      <a:pt x="12" y="25"/>
                    </a:lnTo>
                    <a:lnTo>
                      <a:pt x="7" y="26"/>
                    </a:lnTo>
                    <a:lnTo>
                      <a:pt x="4" y="29"/>
                    </a:lnTo>
                    <a:lnTo>
                      <a:pt x="3" y="32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1" y="48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11" y="56"/>
                    </a:lnTo>
                    <a:lnTo>
                      <a:pt x="18" y="56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2" name="Freeform 121">
                <a:extLst>
                  <a:ext uri="{FF2B5EF4-FFF2-40B4-BE49-F238E27FC236}">
                    <a16:creationId xmlns:a16="http://schemas.microsoft.com/office/drawing/2014/main" id="{A5AE18B9-1205-4C1E-99B7-9DD16CA9E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399"/>
                <a:ext cx="158" cy="64"/>
              </a:xfrm>
              <a:custGeom>
                <a:avLst/>
                <a:gdLst>
                  <a:gd name="T0" fmla="*/ 139 w 158"/>
                  <a:gd name="T1" fmla="*/ 64 h 64"/>
                  <a:gd name="T2" fmla="*/ 147 w 158"/>
                  <a:gd name="T3" fmla="*/ 64 h 64"/>
                  <a:gd name="T4" fmla="*/ 150 w 158"/>
                  <a:gd name="T5" fmla="*/ 62 h 64"/>
                  <a:gd name="T6" fmla="*/ 156 w 158"/>
                  <a:gd name="T7" fmla="*/ 56 h 64"/>
                  <a:gd name="T8" fmla="*/ 158 w 158"/>
                  <a:gd name="T9" fmla="*/ 51 h 64"/>
                  <a:gd name="T10" fmla="*/ 158 w 158"/>
                  <a:gd name="T11" fmla="*/ 43 h 64"/>
                  <a:gd name="T12" fmla="*/ 156 w 158"/>
                  <a:gd name="T13" fmla="*/ 40 h 64"/>
                  <a:gd name="T14" fmla="*/ 150 w 158"/>
                  <a:gd name="T15" fmla="*/ 34 h 64"/>
                  <a:gd name="T16" fmla="*/ 146 w 158"/>
                  <a:gd name="T17" fmla="*/ 33 h 64"/>
                  <a:gd name="T18" fmla="*/ 19 w 158"/>
                  <a:gd name="T19" fmla="*/ 0 h 64"/>
                  <a:gd name="T20" fmla="*/ 11 w 158"/>
                  <a:gd name="T21" fmla="*/ 0 h 64"/>
                  <a:gd name="T22" fmla="*/ 8 w 158"/>
                  <a:gd name="T23" fmla="*/ 2 h 64"/>
                  <a:gd name="T24" fmla="*/ 2 w 158"/>
                  <a:gd name="T25" fmla="*/ 8 h 64"/>
                  <a:gd name="T26" fmla="*/ 0 w 158"/>
                  <a:gd name="T27" fmla="*/ 12 h 64"/>
                  <a:gd name="T28" fmla="*/ 0 w 158"/>
                  <a:gd name="T29" fmla="*/ 20 h 64"/>
                  <a:gd name="T30" fmla="*/ 2 w 158"/>
                  <a:gd name="T31" fmla="*/ 23 h 64"/>
                  <a:gd name="T32" fmla="*/ 8 w 158"/>
                  <a:gd name="T33" fmla="*/ 29 h 64"/>
                  <a:gd name="T34" fmla="*/ 12 w 158"/>
                  <a:gd name="T35" fmla="*/ 31 h 64"/>
                  <a:gd name="T36" fmla="*/ 139 w 158"/>
                  <a:gd name="T37" fmla="*/ 64 h 6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8" h="64">
                    <a:moveTo>
                      <a:pt x="139" y="64"/>
                    </a:moveTo>
                    <a:lnTo>
                      <a:pt x="147" y="64"/>
                    </a:lnTo>
                    <a:lnTo>
                      <a:pt x="150" y="62"/>
                    </a:lnTo>
                    <a:lnTo>
                      <a:pt x="156" y="56"/>
                    </a:lnTo>
                    <a:lnTo>
                      <a:pt x="158" y="51"/>
                    </a:lnTo>
                    <a:lnTo>
                      <a:pt x="158" y="43"/>
                    </a:lnTo>
                    <a:lnTo>
                      <a:pt x="156" y="40"/>
                    </a:lnTo>
                    <a:lnTo>
                      <a:pt x="150" y="34"/>
                    </a:lnTo>
                    <a:lnTo>
                      <a:pt x="146" y="33"/>
                    </a:lnTo>
                    <a:lnTo>
                      <a:pt x="19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8" y="29"/>
                    </a:lnTo>
                    <a:lnTo>
                      <a:pt x="12" y="31"/>
                    </a:lnTo>
                    <a:lnTo>
                      <a:pt x="13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9" name="Freeform 122">
              <a:extLst>
                <a:ext uri="{FF2B5EF4-FFF2-40B4-BE49-F238E27FC236}">
                  <a16:creationId xmlns:a16="http://schemas.microsoft.com/office/drawing/2014/main" id="{107A9FA4-6A6A-4A00-8A23-D4F22F6E5F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20607" flipV="1">
              <a:off x="2985" y="1850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90" name="Group 123">
              <a:extLst>
                <a:ext uri="{FF2B5EF4-FFF2-40B4-BE49-F238E27FC236}">
                  <a16:creationId xmlns:a16="http://schemas.microsoft.com/office/drawing/2014/main" id="{7528F4E1-A457-41CC-BB32-B860D760B733}"/>
                </a:ext>
              </a:extLst>
            </p:cNvPr>
            <p:cNvGrpSpPr>
              <a:grpSpLocks/>
            </p:cNvGrpSpPr>
            <p:nvPr/>
          </p:nvGrpSpPr>
          <p:grpSpPr bwMode="auto">
            <a:xfrm rot="7141951">
              <a:off x="2779" y="2289"/>
              <a:ext cx="97" cy="157"/>
              <a:chOff x="4425" y="1967"/>
              <a:chExt cx="97" cy="157"/>
            </a:xfrm>
          </p:grpSpPr>
          <p:sp>
            <p:nvSpPr>
              <p:cNvPr id="41009" name="Freeform 124">
                <a:extLst>
                  <a:ext uri="{FF2B5EF4-FFF2-40B4-BE49-F238E27FC236}">
                    <a16:creationId xmlns:a16="http://schemas.microsoft.com/office/drawing/2014/main" id="{B5306DC5-5FDC-4338-95E9-BA616BB77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0" name="Freeform 125">
                <a:extLst>
                  <a:ext uri="{FF2B5EF4-FFF2-40B4-BE49-F238E27FC236}">
                    <a16:creationId xmlns:a16="http://schemas.microsoft.com/office/drawing/2014/main" id="{4A6DB3AF-12D8-43D7-B292-6DD5C737D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1" name="Group 126">
              <a:extLst>
                <a:ext uri="{FF2B5EF4-FFF2-40B4-BE49-F238E27FC236}">
                  <a16:creationId xmlns:a16="http://schemas.microsoft.com/office/drawing/2014/main" id="{F48238DD-93B1-4E20-89F2-DED459A99505}"/>
                </a:ext>
              </a:extLst>
            </p:cNvPr>
            <p:cNvGrpSpPr>
              <a:grpSpLocks/>
            </p:cNvGrpSpPr>
            <p:nvPr/>
          </p:nvGrpSpPr>
          <p:grpSpPr bwMode="auto">
            <a:xfrm rot="-4696421">
              <a:off x="4111" y="2031"/>
              <a:ext cx="97" cy="157"/>
              <a:chOff x="4425" y="1967"/>
              <a:chExt cx="97" cy="157"/>
            </a:xfrm>
          </p:grpSpPr>
          <p:sp>
            <p:nvSpPr>
              <p:cNvPr id="41007" name="Freeform 127">
                <a:extLst>
                  <a:ext uri="{FF2B5EF4-FFF2-40B4-BE49-F238E27FC236}">
                    <a16:creationId xmlns:a16="http://schemas.microsoft.com/office/drawing/2014/main" id="{CA765ECE-A339-43CB-A779-AA7E8466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8" name="Freeform 128">
                <a:extLst>
                  <a:ext uri="{FF2B5EF4-FFF2-40B4-BE49-F238E27FC236}">
                    <a16:creationId xmlns:a16="http://schemas.microsoft.com/office/drawing/2014/main" id="{C6559CC3-023C-46FA-995D-0F838FDFA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92" name="Freeform 129">
              <a:extLst>
                <a:ext uri="{FF2B5EF4-FFF2-40B4-BE49-F238E27FC236}">
                  <a16:creationId xmlns:a16="http://schemas.microsoft.com/office/drawing/2014/main" id="{89965182-5667-4546-BFF0-55F55C44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2097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Rectangle 130">
              <a:extLst>
                <a:ext uri="{FF2B5EF4-FFF2-40B4-BE49-F238E27FC236}">
                  <a16:creationId xmlns:a16="http://schemas.microsoft.com/office/drawing/2014/main" id="{A6FAF1A9-4171-461E-8F9C-0D963BFD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2184"/>
              <a:ext cx="1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S1</a:t>
              </a:r>
              <a:endParaRPr lang="en-US" altLang="zh-CN" sz="1600" b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40994" name="Group 131">
              <a:extLst>
                <a:ext uri="{FF2B5EF4-FFF2-40B4-BE49-F238E27FC236}">
                  <a16:creationId xmlns:a16="http://schemas.microsoft.com/office/drawing/2014/main" id="{213E7F44-B87C-4341-A215-66206A5D1B41}"/>
                </a:ext>
              </a:extLst>
            </p:cNvPr>
            <p:cNvGrpSpPr>
              <a:grpSpLocks/>
            </p:cNvGrpSpPr>
            <p:nvPr/>
          </p:nvGrpSpPr>
          <p:grpSpPr bwMode="auto">
            <a:xfrm rot="546516" flipV="1">
              <a:off x="2254" y="3456"/>
              <a:ext cx="324" cy="435"/>
              <a:chOff x="1972" y="3282"/>
              <a:chExt cx="324" cy="435"/>
            </a:xfrm>
          </p:grpSpPr>
          <p:sp>
            <p:nvSpPr>
              <p:cNvPr id="41004" name="Freeform 132">
                <a:extLst>
                  <a:ext uri="{FF2B5EF4-FFF2-40B4-BE49-F238E27FC236}">
                    <a16:creationId xmlns:a16="http://schemas.microsoft.com/office/drawing/2014/main" id="{EC7AA215-B42D-4E07-800B-CE9252320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282"/>
                <a:ext cx="295" cy="435"/>
              </a:xfrm>
              <a:custGeom>
                <a:avLst/>
                <a:gdLst>
                  <a:gd name="T0" fmla="*/ 140 w 295"/>
                  <a:gd name="T1" fmla="*/ 434 h 435"/>
                  <a:gd name="T2" fmla="*/ 149 w 295"/>
                  <a:gd name="T3" fmla="*/ 423 h 435"/>
                  <a:gd name="T4" fmla="*/ 146 w 295"/>
                  <a:gd name="T5" fmla="*/ 411 h 435"/>
                  <a:gd name="T6" fmla="*/ 131 w 295"/>
                  <a:gd name="T7" fmla="*/ 403 h 435"/>
                  <a:gd name="T8" fmla="*/ 113 w 295"/>
                  <a:gd name="T9" fmla="*/ 398 h 435"/>
                  <a:gd name="T10" fmla="*/ 100 w 295"/>
                  <a:gd name="T11" fmla="*/ 389 h 435"/>
                  <a:gd name="T12" fmla="*/ 84 w 295"/>
                  <a:gd name="T13" fmla="*/ 372 h 435"/>
                  <a:gd name="T14" fmla="*/ 59 w 295"/>
                  <a:gd name="T15" fmla="*/ 341 h 435"/>
                  <a:gd name="T16" fmla="*/ 44 w 295"/>
                  <a:gd name="T17" fmla="*/ 304 h 435"/>
                  <a:gd name="T18" fmla="*/ 38 w 295"/>
                  <a:gd name="T19" fmla="*/ 279 h 435"/>
                  <a:gd name="T20" fmla="*/ 31 w 295"/>
                  <a:gd name="T21" fmla="*/ 189 h 435"/>
                  <a:gd name="T22" fmla="*/ 39 w 295"/>
                  <a:gd name="T23" fmla="*/ 152 h 435"/>
                  <a:gd name="T24" fmla="*/ 48 w 295"/>
                  <a:gd name="T25" fmla="*/ 118 h 435"/>
                  <a:gd name="T26" fmla="*/ 58 w 295"/>
                  <a:gd name="T27" fmla="*/ 97 h 435"/>
                  <a:gd name="T28" fmla="*/ 75 w 295"/>
                  <a:gd name="T29" fmla="*/ 73 h 435"/>
                  <a:gd name="T30" fmla="*/ 95 w 295"/>
                  <a:gd name="T31" fmla="*/ 51 h 435"/>
                  <a:gd name="T32" fmla="*/ 112 w 295"/>
                  <a:gd name="T33" fmla="*/ 37 h 435"/>
                  <a:gd name="T34" fmla="*/ 131 w 295"/>
                  <a:gd name="T35" fmla="*/ 32 h 435"/>
                  <a:gd name="T36" fmla="*/ 163 w 295"/>
                  <a:gd name="T37" fmla="*/ 32 h 435"/>
                  <a:gd name="T38" fmla="*/ 182 w 295"/>
                  <a:gd name="T39" fmla="*/ 37 h 435"/>
                  <a:gd name="T40" fmla="*/ 194 w 295"/>
                  <a:gd name="T41" fmla="*/ 46 h 435"/>
                  <a:gd name="T42" fmla="*/ 213 w 295"/>
                  <a:gd name="T43" fmla="*/ 66 h 435"/>
                  <a:gd name="T44" fmla="*/ 230 w 295"/>
                  <a:gd name="T45" fmla="*/ 90 h 435"/>
                  <a:gd name="T46" fmla="*/ 242 w 295"/>
                  <a:gd name="T47" fmla="*/ 108 h 435"/>
                  <a:gd name="T48" fmla="*/ 253 w 295"/>
                  <a:gd name="T49" fmla="*/ 142 h 435"/>
                  <a:gd name="T50" fmla="*/ 261 w 295"/>
                  <a:gd name="T51" fmla="*/ 180 h 435"/>
                  <a:gd name="T52" fmla="*/ 264 w 295"/>
                  <a:gd name="T53" fmla="*/ 220 h 435"/>
                  <a:gd name="T54" fmla="*/ 264 w 295"/>
                  <a:gd name="T55" fmla="*/ 246 h 435"/>
                  <a:gd name="T56" fmla="*/ 261 w 295"/>
                  <a:gd name="T57" fmla="*/ 256 h 435"/>
                  <a:gd name="T58" fmla="*/ 259 w 295"/>
                  <a:gd name="T59" fmla="*/ 274 h 435"/>
                  <a:gd name="T60" fmla="*/ 265 w 295"/>
                  <a:gd name="T61" fmla="*/ 285 h 435"/>
                  <a:gd name="T62" fmla="*/ 281 w 295"/>
                  <a:gd name="T63" fmla="*/ 287 h 435"/>
                  <a:gd name="T64" fmla="*/ 290 w 295"/>
                  <a:gd name="T65" fmla="*/ 276 h 435"/>
                  <a:gd name="T66" fmla="*/ 290 w 295"/>
                  <a:gd name="T67" fmla="*/ 266 h 435"/>
                  <a:gd name="T68" fmla="*/ 292 w 295"/>
                  <a:gd name="T69" fmla="*/ 226 h 435"/>
                  <a:gd name="T70" fmla="*/ 293 w 295"/>
                  <a:gd name="T71" fmla="*/ 206 h 435"/>
                  <a:gd name="T72" fmla="*/ 289 w 295"/>
                  <a:gd name="T73" fmla="*/ 155 h 435"/>
                  <a:gd name="T74" fmla="*/ 276 w 295"/>
                  <a:gd name="T75" fmla="*/ 116 h 435"/>
                  <a:gd name="T76" fmla="*/ 267 w 295"/>
                  <a:gd name="T77" fmla="*/ 90 h 435"/>
                  <a:gd name="T78" fmla="*/ 254 w 295"/>
                  <a:gd name="T79" fmla="*/ 66 h 435"/>
                  <a:gd name="T80" fmla="*/ 233 w 295"/>
                  <a:gd name="T81" fmla="*/ 39 h 435"/>
                  <a:gd name="T82" fmla="*/ 208 w 295"/>
                  <a:gd name="T83" fmla="*/ 18 h 435"/>
                  <a:gd name="T84" fmla="*/ 185 w 295"/>
                  <a:gd name="T85" fmla="*/ 8 h 435"/>
                  <a:gd name="T86" fmla="*/ 161 w 295"/>
                  <a:gd name="T87" fmla="*/ 0 h 435"/>
                  <a:gd name="T88" fmla="*/ 124 w 295"/>
                  <a:gd name="T89" fmla="*/ 1 h 435"/>
                  <a:gd name="T90" fmla="*/ 103 w 295"/>
                  <a:gd name="T91" fmla="*/ 9 h 435"/>
                  <a:gd name="T92" fmla="*/ 81 w 295"/>
                  <a:gd name="T93" fmla="*/ 21 h 435"/>
                  <a:gd name="T94" fmla="*/ 56 w 295"/>
                  <a:gd name="T95" fmla="*/ 45 h 435"/>
                  <a:gd name="T96" fmla="*/ 36 w 295"/>
                  <a:gd name="T97" fmla="*/ 74 h 435"/>
                  <a:gd name="T98" fmla="*/ 24 w 295"/>
                  <a:gd name="T99" fmla="*/ 99 h 435"/>
                  <a:gd name="T100" fmla="*/ 10 w 295"/>
                  <a:gd name="T101" fmla="*/ 136 h 435"/>
                  <a:gd name="T102" fmla="*/ 2 w 295"/>
                  <a:gd name="T103" fmla="*/ 173 h 435"/>
                  <a:gd name="T104" fmla="*/ 0 w 295"/>
                  <a:gd name="T105" fmla="*/ 248 h 435"/>
                  <a:gd name="T106" fmla="*/ 8 w 295"/>
                  <a:gd name="T107" fmla="*/ 294 h 435"/>
                  <a:gd name="T108" fmla="*/ 24 w 295"/>
                  <a:gd name="T109" fmla="*/ 338 h 435"/>
                  <a:gd name="T110" fmla="*/ 34 w 295"/>
                  <a:gd name="T111" fmla="*/ 361 h 435"/>
                  <a:gd name="T112" fmla="*/ 64 w 295"/>
                  <a:gd name="T113" fmla="*/ 400 h 435"/>
                  <a:gd name="T114" fmla="*/ 89 w 295"/>
                  <a:gd name="T115" fmla="*/ 418 h 435"/>
                  <a:gd name="T116" fmla="*/ 110 w 295"/>
                  <a:gd name="T117" fmla="*/ 428 h 435"/>
                  <a:gd name="T118" fmla="*/ 131 w 295"/>
                  <a:gd name="T119" fmla="*/ 435 h 4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95" h="435">
                    <a:moveTo>
                      <a:pt x="131" y="435"/>
                    </a:moveTo>
                    <a:lnTo>
                      <a:pt x="135" y="435"/>
                    </a:lnTo>
                    <a:lnTo>
                      <a:pt x="140" y="434"/>
                    </a:lnTo>
                    <a:lnTo>
                      <a:pt x="143" y="432"/>
                    </a:lnTo>
                    <a:lnTo>
                      <a:pt x="146" y="429"/>
                    </a:lnTo>
                    <a:lnTo>
                      <a:pt x="149" y="423"/>
                    </a:lnTo>
                    <a:lnTo>
                      <a:pt x="149" y="418"/>
                    </a:lnTo>
                    <a:lnTo>
                      <a:pt x="148" y="414"/>
                    </a:lnTo>
                    <a:lnTo>
                      <a:pt x="146" y="411"/>
                    </a:lnTo>
                    <a:lnTo>
                      <a:pt x="143" y="408"/>
                    </a:lnTo>
                    <a:lnTo>
                      <a:pt x="137" y="404"/>
                    </a:lnTo>
                    <a:lnTo>
                      <a:pt x="131" y="403"/>
                    </a:lnTo>
                    <a:lnTo>
                      <a:pt x="127" y="403"/>
                    </a:lnTo>
                    <a:lnTo>
                      <a:pt x="120" y="400"/>
                    </a:lnTo>
                    <a:lnTo>
                      <a:pt x="113" y="398"/>
                    </a:lnTo>
                    <a:lnTo>
                      <a:pt x="110" y="395"/>
                    </a:lnTo>
                    <a:lnTo>
                      <a:pt x="107" y="394"/>
                    </a:lnTo>
                    <a:lnTo>
                      <a:pt x="100" y="389"/>
                    </a:lnTo>
                    <a:lnTo>
                      <a:pt x="95" y="386"/>
                    </a:lnTo>
                    <a:lnTo>
                      <a:pt x="89" y="378"/>
                    </a:lnTo>
                    <a:lnTo>
                      <a:pt x="84" y="372"/>
                    </a:lnTo>
                    <a:lnTo>
                      <a:pt x="79" y="367"/>
                    </a:lnTo>
                    <a:lnTo>
                      <a:pt x="62" y="346"/>
                    </a:lnTo>
                    <a:lnTo>
                      <a:pt x="59" y="341"/>
                    </a:lnTo>
                    <a:lnTo>
                      <a:pt x="56" y="333"/>
                    </a:lnTo>
                    <a:lnTo>
                      <a:pt x="51" y="325"/>
                    </a:lnTo>
                    <a:lnTo>
                      <a:pt x="44" y="304"/>
                    </a:lnTo>
                    <a:lnTo>
                      <a:pt x="42" y="296"/>
                    </a:lnTo>
                    <a:lnTo>
                      <a:pt x="39" y="288"/>
                    </a:lnTo>
                    <a:lnTo>
                      <a:pt x="38" y="279"/>
                    </a:lnTo>
                    <a:lnTo>
                      <a:pt x="36" y="271"/>
                    </a:lnTo>
                    <a:lnTo>
                      <a:pt x="31" y="245"/>
                    </a:lnTo>
                    <a:lnTo>
                      <a:pt x="31" y="189"/>
                    </a:lnTo>
                    <a:lnTo>
                      <a:pt x="33" y="180"/>
                    </a:lnTo>
                    <a:lnTo>
                      <a:pt x="36" y="161"/>
                    </a:lnTo>
                    <a:lnTo>
                      <a:pt x="39" y="152"/>
                    </a:lnTo>
                    <a:lnTo>
                      <a:pt x="41" y="142"/>
                    </a:lnTo>
                    <a:lnTo>
                      <a:pt x="45" y="125"/>
                    </a:lnTo>
                    <a:lnTo>
                      <a:pt x="48" y="118"/>
                    </a:lnTo>
                    <a:lnTo>
                      <a:pt x="51" y="108"/>
                    </a:lnTo>
                    <a:lnTo>
                      <a:pt x="55" y="102"/>
                    </a:lnTo>
                    <a:lnTo>
                      <a:pt x="58" y="97"/>
                    </a:lnTo>
                    <a:lnTo>
                      <a:pt x="64" y="90"/>
                    </a:lnTo>
                    <a:lnTo>
                      <a:pt x="67" y="82"/>
                    </a:lnTo>
                    <a:lnTo>
                      <a:pt x="75" y="73"/>
                    </a:lnTo>
                    <a:lnTo>
                      <a:pt x="81" y="66"/>
                    </a:lnTo>
                    <a:lnTo>
                      <a:pt x="86" y="60"/>
                    </a:lnTo>
                    <a:lnTo>
                      <a:pt x="95" y="51"/>
                    </a:lnTo>
                    <a:lnTo>
                      <a:pt x="100" y="46"/>
                    </a:lnTo>
                    <a:lnTo>
                      <a:pt x="109" y="40"/>
                    </a:lnTo>
                    <a:lnTo>
                      <a:pt x="112" y="37"/>
                    </a:lnTo>
                    <a:lnTo>
                      <a:pt x="118" y="35"/>
                    </a:lnTo>
                    <a:lnTo>
                      <a:pt x="124" y="32"/>
                    </a:lnTo>
                    <a:lnTo>
                      <a:pt x="131" y="32"/>
                    </a:lnTo>
                    <a:lnTo>
                      <a:pt x="135" y="31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9" y="32"/>
                    </a:lnTo>
                    <a:lnTo>
                      <a:pt x="175" y="35"/>
                    </a:lnTo>
                    <a:lnTo>
                      <a:pt x="182" y="37"/>
                    </a:lnTo>
                    <a:lnTo>
                      <a:pt x="185" y="39"/>
                    </a:lnTo>
                    <a:lnTo>
                      <a:pt x="189" y="43"/>
                    </a:lnTo>
                    <a:lnTo>
                      <a:pt x="194" y="46"/>
                    </a:lnTo>
                    <a:lnTo>
                      <a:pt x="199" y="51"/>
                    </a:lnTo>
                    <a:lnTo>
                      <a:pt x="208" y="60"/>
                    </a:lnTo>
                    <a:lnTo>
                      <a:pt x="213" y="66"/>
                    </a:lnTo>
                    <a:lnTo>
                      <a:pt x="219" y="73"/>
                    </a:lnTo>
                    <a:lnTo>
                      <a:pt x="227" y="82"/>
                    </a:lnTo>
                    <a:lnTo>
                      <a:pt x="230" y="90"/>
                    </a:lnTo>
                    <a:lnTo>
                      <a:pt x="236" y="97"/>
                    </a:lnTo>
                    <a:lnTo>
                      <a:pt x="239" y="102"/>
                    </a:lnTo>
                    <a:lnTo>
                      <a:pt x="242" y="108"/>
                    </a:lnTo>
                    <a:lnTo>
                      <a:pt x="245" y="118"/>
                    </a:lnTo>
                    <a:lnTo>
                      <a:pt x="248" y="125"/>
                    </a:lnTo>
                    <a:lnTo>
                      <a:pt x="253" y="142"/>
                    </a:lnTo>
                    <a:lnTo>
                      <a:pt x="254" y="152"/>
                    </a:lnTo>
                    <a:lnTo>
                      <a:pt x="258" y="161"/>
                    </a:lnTo>
                    <a:lnTo>
                      <a:pt x="261" y="180"/>
                    </a:lnTo>
                    <a:lnTo>
                      <a:pt x="262" y="189"/>
                    </a:lnTo>
                    <a:lnTo>
                      <a:pt x="262" y="209"/>
                    </a:lnTo>
                    <a:lnTo>
                      <a:pt x="264" y="220"/>
                    </a:lnTo>
                    <a:lnTo>
                      <a:pt x="268" y="208"/>
                    </a:lnTo>
                    <a:lnTo>
                      <a:pt x="264" y="214"/>
                    </a:lnTo>
                    <a:lnTo>
                      <a:pt x="264" y="246"/>
                    </a:lnTo>
                    <a:lnTo>
                      <a:pt x="262" y="248"/>
                    </a:lnTo>
                    <a:lnTo>
                      <a:pt x="262" y="254"/>
                    </a:lnTo>
                    <a:lnTo>
                      <a:pt x="261" y="256"/>
                    </a:lnTo>
                    <a:lnTo>
                      <a:pt x="259" y="273"/>
                    </a:lnTo>
                    <a:lnTo>
                      <a:pt x="259" y="270"/>
                    </a:lnTo>
                    <a:lnTo>
                      <a:pt x="259" y="274"/>
                    </a:lnTo>
                    <a:lnTo>
                      <a:pt x="261" y="279"/>
                    </a:lnTo>
                    <a:lnTo>
                      <a:pt x="262" y="282"/>
                    </a:lnTo>
                    <a:lnTo>
                      <a:pt x="265" y="285"/>
                    </a:lnTo>
                    <a:lnTo>
                      <a:pt x="272" y="288"/>
                    </a:lnTo>
                    <a:lnTo>
                      <a:pt x="276" y="288"/>
                    </a:lnTo>
                    <a:lnTo>
                      <a:pt x="281" y="287"/>
                    </a:lnTo>
                    <a:lnTo>
                      <a:pt x="284" y="285"/>
                    </a:lnTo>
                    <a:lnTo>
                      <a:pt x="287" y="282"/>
                    </a:lnTo>
                    <a:lnTo>
                      <a:pt x="290" y="276"/>
                    </a:lnTo>
                    <a:lnTo>
                      <a:pt x="290" y="273"/>
                    </a:lnTo>
                    <a:lnTo>
                      <a:pt x="289" y="268"/>
                    </a:lnTo>
                    <a:lnTo>
                      <a:pt x="290" y="266"/>
                    </a:lnTo>
                    <a:lnTo>
                      <a:pt x="290" y="260"/>
                    </a:lnTo>
                    <a:lnTo>
                      <a:pt x="292" y="259"/>
                    </a:lnTo>
                    <a:lnTo>
                      <a:pt x="292" y="226"/>
                    </a:lnTo>
                    <a:lnTo>
                      <a:pt x="290" y="229"/>
                    </a:lnTo>
                    <a:lnTo>
                      <a:pt x="295" y="217"/>
                    </a:lnTo>
                    <a:lnTo>
                      <a:pt x="293" y="206"/>
                    </a:lnTo>
                    <a:lnTo>
                      <a:pt x="293" y="186"/>
                    </a:lnTo>
                    <a:lnTo>
                      <a:pt x="292" y="173"/>
                    </a:lnTo>
                    <a:lnTo>
                      <a:pt x="289" y="155"/>
                    </a:lnTo>
                    <a:lnTo>
                      <a:pt x="285" y="146"/>
                    </a:lnTo>
                    <a:lnTo>
                      <a:pt x="284" y="136"/>
                    </a:lnTo>
                    <a:lnTo>
                      <a:pt x="276" y="116"/>
                    </a:lnTo>
                    <a:lnTo>
                      <a:pt x="273" y="108"/>
                    </a:lnTo>
                    <a:lnTo>
                      <a:pt x="270" y="99"/>
                    </a:lnTo>
                    <a:lnTo>
                      <a:pt x="267" y="90"/>
                    </a:lnTo>
                    <a:lnTo>
                      <a:pt x="261" y="79"/>
                    </a:lnTo>
                    <a:lnTo>
                      <a:pt x="258" y="74"/>
                    </a:lnTo>
                    <a:lnTo>
                      <a:pt x="254" y="66"/>
                    </a:lnTo>
                    <a:lnTo>
                      <a:pt x="244" y="51"/>
                    </a:lnTo>
                    <a:lnTo>
                      <a:pt x="237" y="45"/>
                    </a:lnTo>
                    <a:lnTo>
                      <a:pt x="233" y="39"/>
                    </a:lnTo>
                    <a:lnTo>
                      <a:pt x="220" y="26"/>
                    </a:lnTo>
                    <a:lnTo>
                      <a:pt x="213" y="21"/>
                    </a:lnTo>
                    <a:lnTo>
                      <a:pt x="208" y="18"/>
                    </a:lnTo>
                    <a:lnTo>
                      <a:pt x="200" y="14"/>
                    </a:lnTo>
                    <a:lnTo>
                      <a:pt x="191" y="9"/>
                    </a:lnTo>
                    <a:lnTo>
                      <a:pt x="185" y="8"/>
                    </a:lnTo>
                    <a:lnTo>
                      <a:pt x="179" y="4"/>
                    </a:lnTo>
                    <a:lnTo>
                      <a:pt x="169" y="1"/>
                    </a:lnTo>
                    <a:lnTo>
                      <a:pt x="161" y="0"/>
                    </a:lnTo>
                    <a:lnTo>
                      <a:pt x="148" y="0"/>
                    </a:lnTo>
                    <a:lnTo>
                      <a:pt x="132" y="0"/>
                    </a:lnTo>
                    <a:lnTo>
                      <a:pt x="124" y="1"/>
                    </a:lnTo>
                    <a:lnTo>
                      <a:pt x="115" y="4"/>
                    </a:lnTo>
                    <a:lnTo>
                      <a:pt x="109" y="8"/>
                    </a:lnTo>
                    <a:lnTo>
                      <a:pt x="103" y="9"/>
                    </a:lnTo>
                    <a:lnTo>
                      <a:pt x="93" y="12"/>
                    </a:lnTo>
                    <a:lnTo>
                      <a:pt x="86" y="18"/>
                    </a:lnTo>
                    <a:lnTo>
                      <a:pt x="81" y="21"/>
                    </a:lnTo>
                    <a:lnTo>
                      <a:pt x="73" y="26"/>
                    </a:lnTo>
                    <a:lnTo>
                      <a:pt x="61" y="39"/>
                    </a:lnTo>
                    <a:lnTo>
                      <a:pt x="56" y="45"/>
                    </a:lnTo>
                    <a:lnTo>
                      <a:pt x="50" y="51"/>
                    </a:lnTo>
                    <a:lnTo>
                      <a:pt x="39" y="66"/>
                    </a:lnTo>
                    <a:lnTo>
                      <a:pt x="36" y="74"/>
                    </a:lnTo>
                    <a:lnTo>
                      <a:pt x="33" y="79"/>
                    </a:lnTo>
                    <a:lnTo>
                      <a:pt x="27" y="90"/>
                    </a:lnTo>
                    <a:lnTo>
                      <a:pt x="24" y="99"/>
                    </a:lnTo>
                    <a:lnTo>
                      <a:pt x="20" y="108"/>
                    </a:lnTo>
                    <a:lnTo>
                      <a:pt x="17" y="116"/>
                    </a:lnTo>
                    <a:lnTo>
                      <a:pt x="10" y="136"/>
                    </a:lnTo>
                    <a:lnTo>
                      <a:pt x="8" y="146"/>
                    </a:lnTo>
                    <a:lnTo>
                      <a:pt x="5" y="155"/>
                    </a:lnTo>
                    <a:lnTo>
                      <a:pt x="2" y="173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0" y="248"/>
                    </a:lnTo>
                    <a:lnTo>
                      <a:pt x="5" y="277"/>
                    </a:lnTo>
                    <a:lnTo>
                      <a:pt x="7" y="285"/>
                    </a:lnTo>
                    <a:lnTo>
                      <a:pt x="8" y="294"/>
                    </a:lnTo>
                    <a:lnTo>
                      <a:pt x="11" y="305"/>
                    </a:lnTo>
                    <a:lnTo>
                      <a:pt x="13" y="313"/>
                    </a:lnTo>
                    <a:lnTo>
                      <a:pt x="24" y="338"/>
                    </a:lnTo>
                    <a:lnTo>
                      <a:pt x="28" y="346"/>
                    </a:lnTo>
                    <a:lnTo>
                      <a:pt x="31" y="353"/>
                    </a:lnTo>
                    <a:lnTo>
                      <a:pt x="34" y="361"/>
                    </a:lnTo>
                    <a:lnTo>
                      <a:pt x="55" y="389"/>
                    </a:lnTo>
                    <a:lnTo>
                      <a:pt x="59" y="394"/>
                    </a:lnTo>
                    <a:lnTo>
                      <a:pt x="64" y="400"/>
                    </a:lnTo>
                    <a:lnTo>
                      <a:pt x="76" y="411"/>
                    </a:lnTo>
                    <a:lnTo>
                      <a:pt x="84" y="414"/>
                    </a:lnTo>
                    <a:lnTo>
                      <a:pt x="89" y="418"/>
                    </a:lnTo>
                    <a:lnTo>
                      <a:pt x="95" y="423"/>
                    </a:lnTo>
                    <a:lnTo>
                      <a:pt x="104" y="426"/>
                    </a:lnTo>
                    <a:lnTo>
                      <a:pt x="110" y="428"/>
                    </a:lnTo>
                    <a:lnTo>
                      <a:pt x="115" y="431"/>
                    </a:lnTo>
                    <a:lnTo>
                      <a:pt x="121" y="434"/>
                    </a:lnTo>
                    <a:lnTo>
                      <a:pt x="131" y="4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5" name="Freeform 133">
                <a:extLst>
                  <a:ext uri="{FF2B5EF4-FFF2-40B4-BE49-F238E27FC236}">
                    <a16:creationId xmlns:a16="http://schemas.microsoft.com/office/drawing/2014/main" id="{BCA8BD78-A9C1-4215-9082-617B987A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3441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Freeform 134">
                <a:extLst>
                  <a:ext uri="{FF2B5EF4-FFF2-40B4-BE49-F238E27FC236}">
                    <a16:creationId xmlns:a16="http://schemas.microsoft.com/office/drawing/2014/main" id="{35BAB749-A9BA-449B-B71F-B70EE4A90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3441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95" name="Rectangle 135">
              <a:extLst>
                <a:ext uri="{FF2B5EF4-FFF2-40B4-BE49-F238E27FC236}">
                  <a16:creationId xmlns:a16="http://schemas.microsoft.com/office/drawing/2014/main" id="{C14D3621-5F1E-4224-AF36-751390AE7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3592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96" name="Rectangle 136">
              <a:extLst>
                <a:ext uri="{FF2B5EF4-FFF2-40B4-BE49-F238E27FC236}">
                  <a16:creationId xmlns:a16="http://schemas.microsoft.com/office/drawing/2014/main" id="{A167428F-B8A4-474F-8C15-59B4FDA9F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2258"/>
              <a:ext cx="28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97" name="Rectangle 137">
              <a:extLst>
                <a:ext uri="{FF2B5EF4-FFF2-40B4-BE49-F238E27FC236}">
                  <a16:creationId xmlns:a16="http://schemas.microsoft.com/office/drawing/2014/main" id="{E83D00D1-2C1B-4A78-8760-188A8686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1794"/>
              <a:ext cx="11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0998" name="Line 138">
              <a:extLst>
                <a:ext uri="{FF2B5EF4-FFF2-40B4-BE49-F238E27FC236}">
                  <a16:creationId xmlns:a16="http://schemas.microsoft.com/office/drawing/2014/main" id="{6DCA763A-E968-4E9C-8670-BFFC17F94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460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Freeform 139">
              <a:extLst>
                <a:ext uri="{FF2B5EF4-FFF2-40B4-BE49-F238E27FC236}">
                  <a16:creationId xmlns:a16="http://schemas.microsoft.com/office/drawing/2014/main" id="{7D211C03-855E-4A19-B004-D48E49FE46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81384">
              <a:off x="2601" y="2864"/>
              <a:ext cx="1715" cy="49"/>
            </a:xfrm>
            <a:custGeom>
              <a:avLst/>
              <a:gdLst>
                <a:gd name="T0" fmla="*/ 1117513 w 979"/>
                <a:gd name="T1" fmla="*/ 5 h 54"/>
                <a:gd name="T2" fmla="*/ 771041 w 979"/>
                <a:gd name="T3" fmla="*/ 5 h 54"/>
                <a:gd name="T4" fmla="*/ 511869 w 979"/>
                <a:gd name="T5" fmla="*/ 5 h 54"/>
                <a:gd name="T6" fmla="*/ 95217 w 979"/>
                <a:gd name="T7" fmla="*/ 5 h 54"/>
                <a:gd name="T8" fmla="*/ 0 w 979"/>
                <a:gd name="T9" fmla="*/ 5 h 54"/>
                <a:gd name="T10" fmla="*/ 0 w 979"/>
                <a:gd name="T11" fmla="*/ 6 h 54"/>
                <a:gd name="T12" fmla="*/ 95217 w 979"/>
                <a:gd name="T13" fmla="*/ 6 h 54"/>
                <a:gd name="T14" fmla="*/ 511869 w 979"/>
                <a:gd name="T15" fmla="*/ 8 h 54"/>
                <a:gd name="T16" fmla="*/ 896686 w 979"/>
                <a:gd name="T17" fmla="*/ 8 h 54"/>
                <a:gd name="T18" fmla="*/ 1117513 w 979"/>
                <a:gd name="T19" fmla="*/ 8 h 54"/>
                <a:gd name="T20" fmla="*/ 71329842 w 979"/>
                <a:gd name="T21" fmla="*/ 5 h 54"/>
                <a:gd name="T22" fmla="*/ 71714170 w 979"/>
                <a:gd name="T23" fmla="*/ 5 h 54"/>
                <a:gd name="T24" fmla="*/ 71916030 w 979"/>
                <a:gd name="T25" fmla="*/ 5 h 54"/>
                <a:gd name="T26" fmla="*/ 72334431 w 979"/>
                <a:gd name="T27" fmla="*/ 5 h 54"/>
                <a:gd name="T28" fmla="*/ 72501709 w 979"/>
                <a:gd name="T29" fmla="*/ 5 h 54"/>
                <a:gd name="T30" fmla="*/ 72501709 w 979"/>
                <a:gd name="T31" fmla="*/ 5 h 54"/>
                <a:gd name="T32" fmla="*/ 72334431 w 979"/>
                <a:gd name="T33" fmla="*/ 5 h 54"/>
                <a:gd name="T34" fmla="*/ 71916030 w 979"/>
                <a:gd name="T35" fmla="*/ 1 h 54"/>
                <a:gd name="T36" fmla="*/ 71534360 w 979"/>
                <a:gd name="T37" fmla="*/ 0 h 54"/>
                <a:gd name="T38" fmla="*/ 71329842 w 979"/>
                <a:gd name="T39" fmla="*/ 0 h 54"/>
                <a:gd name="T40" fmla="*/ 1117513 w 979"/>
                <a:gd name="T41" fmla="*/ 5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0" name="Group 140">
              <a:extLst>
                <a:ext uri="{FF2B5EF4-FFF2-40B4-BE49-F238E27FC236}">
                  <a16:creationId xmlns:a16="http://schemas.microsoft.com/office/drawing/2014/main" id="{7E9E587B-9188-44B9-8B20-0EEFB159667F}"/>
                </a:ext>
              </a:extLst>
            </p:cNvPr>
            <p:cNvGrpSpPr>
              <a:grpSpLocks/>
            </p:cNvGrpSpPr>
            <p:nvPr/>
          </p:nvGrpSpPr>
          <p:grpSpPr bwMode="auto">
            <a:xfrm rot="7141951">
              <a:off x="2737" y="2337"/>
              <a:ext cx="97" cy="157"/>
              <a:chOff x="4425" y="1967"/>
              <a:chExt cx="97" cy="157"/>
            </a:xfrm>
          </p:grpSpPr>
          <p:sp>
            <p:nvSpPr>
              <p:cNvPr id="41002" name="Freeform 141">
                <a:extLst>
                  <a:ext uri="{FF2B5EF4-FFF2-40B4-BE49-F238E27FC236}">
                    <a16:creationId xmlns:a16="http://schemas.microsoft.com/office/drawing/2014/main" id="{430039AE-66B8-4562-8B0F-9F187B812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Freeform 142">
                <a:extLst>
                  <a:ext uri="{FF2B5EF4-FFF2-40B4-BE49-F238E27FC236}">
                    <a16:creationId xmlns:a16="http://schemas.microsoft.com/office/drawing/2014/main" id="{D0EFF421-899D-417D-AF90-EA09531D7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01" name="Rectangle 143">
              <a:extLst>
                <a:ext uri="{FF2B5EF4-FFF2-40B4-BE49-F238E27FC236}">
                  <a16:creationId xmlns:a16="http://schemas.microsoft.com/office/drawing/2014/main" id="{A0D381C8-1BA2-4220-A333-736F6072C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2741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</p:grpSp>
      <p:sp>
        <p:nvSpPr>
          <p:cNvPr id="371857" name="Text Box 145">
            <a:extLst>
              <a:ext uri="{FF2B5EF4-FFF2-40B4-BE49-F238E27FC236}">
                <a16:creationId xmlns:a16="http://schemas.microsoft.com/office/drawing/2014/main" id="{B2AAA015-67BC-4D9A-9D77-2265B321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575368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状态</a:t>
            </a:r>
            <a:r>
              <a:rPr lang="en-US" altLang="zh-CN" dirty="0">
                <a:ea typeface="华文新魏" panose="02010800040101010101" pitchFamily="2" charset="-122"/>
              </a:rPr>
              <a:t>S3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等价，因为</a:t>
            </a:r>
            <a:r>
              <a:rPr lang="en-US" altLang="zh-CN" dirty="0">
                <a:ea typeface="华文新魏" panose="02010800040101010101" pitchFamily="2" charset="-122"/>
              </a:rPr>
              <a:t>:</a:t>
            </a:r>
            <a:endParaRPr lang="en-US" altLang="zh-CN" sz="2400" dirty="0">
              <a:ea typeface="华文新魏" panose="02010800040101010101" pitchFamily="2" charset="-122"/>
            </a:endParaRPr>
          </a:p>
        </p:txBody>
      </p:sp>
      <p:sp>
        <p:nvSpPr>
          <p:cNvPr id="323663" name="Text Box 3">
            <a:extLst>
              <a:ext uri="{FF2B5EF4-FFF2-40B4-BE49-F238E27FC236}">
                <a16:creationId xmlns:a16="http://schemas.microsoft.com/office/drawing/2014/main" id="{F7A053A0-06AF-4397-82E8-DDD4EF27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541080"/>
            <a:ext cx="84709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如果两个状态对于所有可能输入组合，其输出相同，且下一状态相同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、等价或交错。</a:t>
            </a:r>
          </a:p>
        </p:txBody>
      </p:sp>
      <p:sp>
        <p:nvSpPr>
          <p:cNvPr id="2" name="Text Box 145">
            <a:extLst>
              <a:ext uri="{FF2B5EF4-FFF2-40B4-BE49-F238E27FC236}">
                <a16:creationId xmlns:a16="http://schemas.microsoft.com/office/drawing/2014/main" id="{4B08AED9-4BF9-47A9-8561-B777CB45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075875"/>
            <a:ext cx="441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对于输入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，其输出为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，下一状态为</a:t>
            </a:r>
            <a:r>
              <a:rPr lang="en-US" altLang="zh-CN" dirty="0">
                <a:ea typeface="华文新魏" panose="02010800040101010101" pitchFamily="2" charset="-122"/>
              </a:rPr>
              <a:t>S0</a:t>
            </a:r>
            <a:r>
              <a:rPr lang="zh-CN" altLang="en-US" dirty="0">
                <a:ea typeface="华文新魏" panose="02010800040101010101" pitchFamily="2" charset="-122"/>
              </a:rPr>
              <a:t>；对于输入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，其输出为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，下一状态为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6F0DDE-6196-44C9-80B3-B0A7AD099011}"/>
              </a:ext>
            </a:extLst>
          </p:cNvPr>
          <p:cNvGrpSpPr/>
          <p:nvPr/>
        </p:nvGrpSpPr>
        <p:grpSpPr>
          <a:xfrm>
            <a:off x="6029473" y="4986163"/>
            <a:ext cx="2445283" cy="413092"/>
            <a:chOff x="6029473" y="5214763"/>
            <a:chExt cx="2445283" cy="4130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DE298EFD-724C-40D2-8FBE-6EF3F4025579}"/>
                    </a:ext>
                  </a:extLst>
                </p:cNvPr>
                <p:cNvSpPr txBox="1"/>
                <p:nvPr/>
              </p:nvSpPr>
              <p:spPr>
                <a:xfrm>
                  <a:off x="6029473" y="5214763"/>
                  <a:ext cx="232435" cy="330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DE298EFD-724C-40D2-8FBE-6EF3F4025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473" y="5214763"/>
                  <a:ext cx="232435" cy="330796"/>
                </a:xfrm>
                <a:prstGeom prst="rect">
                  <a:avLst/>
                </a:prstGeom>
                <a:blipFill>
                  <a:blip r:embed="rId3"/>
                  <a:stretch>
                    <a:fillRect l="-36842" t="-7407" r="-36842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FE88DC2-ABC0-4C8C-8D81-9F430E018659}"/>
                    </a:ext>
                  </a:extLst>
                </p:cNvPr>
                <p:cNvSpPr txBox="1"/>
                <p:nvPr/>
              </p:nvSpPr>
              <p:spPr>
                <a:xfrm>
                  <a:off x="8242321" y="5297059"/>
                  <a:ext cx="232435" cy="330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FE88DC2-ABC0-4C8C-8D81-9F430E018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321" y="5297059"/>
                  <a:ext cx="232435" cy="330796"/>
                </a:xfrm>
                <a:prstGeom prst="rect">
                  <a:avLst/>
                </a:prstGeom>
                <a:blipFill>
                  <a:blip r:embed="rId4"/>
                  <a:stretch>
                    <a:fillRect l="-36842" t="-7407" r="-3684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857" grpId="0" build="p" bldLvl="2"/>
      <p:bldP spid="323663" grpId="0"/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1">
            <a:extLst>
              <a:ext uri="{FF2B5EF4-FFF2-40B4-BE49-F238E27FC236}">
                <a16:creationId xmlns:a16="http://schemas.microsoft.com/office/drawing/2014/main" id="{73168D7A-11E9-4AFF-A0BC-0A478367F5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DB8BC2E-413B-6647-8FA1-344D4952EEE1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2023/2/3</a:t>
            </a:fld>
            <a:endParaRPr kumimoji="0" lang="zh-CN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灯片编号占位符 2">
            <a:extLst>
              <a:ext uri="{FF2B5EF4-FFF2-40B4-BE49-F238E27FC236}">
                <a16:creationId xmlns:a16="http://schemas.microsoft.com/office/drawing/2014/main" id="{F4398B9A-7E9E-4565-9A6B-2BAC382FD1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49F946-425C-43D5-9AC3-720EE296883C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//16</a:t>
            </a:r>
          </a:p>
        </p:txBody>
      </p:sp>
      <p:sp>
        <p:nvSpPr>
          <p:cNvPr id="41988" name="Rectangle 10">
            <a:extLst>
              <a:ext uri="{FF2B5EF4-FFF2-40B4-BE49-F238E27FC236}">
                <a16:creationId xmlns:a16="http://schemas.microsoft.com/office/drawing/2014/main" id="{ACD15332-1A60-4A84-84F4-E6C5B891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6/6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65CFB644-DFE6-4179-956D-6A8551B7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104900"/>
            <a:ext cx="4246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将</a:t>
            </a:r>
            <a:r>
              <a:rPr lang="en-US" altLang="zh-CN" dirty="0">
                <a:ea typeface="华文新魏" panose="02010800040101010101" pitchFamily="2" charset="-122"/>
              </a:rPr>
              <a:t>S3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合并为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41990" name="Group 96">
            <a:extLst>
              <a:ext uri="{FF2B5EF4-FFF2-40B4-BE49-F238E27FC236}">
                <a16:creationId xmlns:a16="http://schemas.microsoft.com/office/drawing/2014/main" id="{3E1107B9-712A-4DD5-95A6-B7866FF7DA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43525" y="1112330"/>
            <a:ext cx="3290888" cy="3255962"/>
            <a:chOff x="3198" y="715"/>
            <a:chExt cx="2306" cy="2282"/>
          </a:xfrm>
        </p:grpSpPr>
        <p:sp>
          <p:nvSpPr>
            <p:cNvPr id="42017" name="Freeform 97">
              <a:extLst>
                <a:ext uri="{FF2B5EF4-FFF2-40B4-BE49-F238E27FC236}">
                  <a16:creationId xmlns:a16="http://schemas.microsoft.com/office/drawing/2014/main" id="{13BE444A-53B2-4E2A-BE72-BDBC0D1FD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135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Freeform 98">
              <a:extLst>
                <a:ext uri="{FF2B5EF4-FFF2-40B4-BE49-F238E27FC236}">
                  <a16:creationId xmlns:a16="http://schemas.microsoft.com/office/drawing/2014/main" id="{633670AB-2F1E-44F6-B59F-0D5C89EE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2337"/>
              <a:ext cx="367" cy="368"/>
            </a:xfrm>
            <a:custGeom>
              <a:avLst/>
              <a:gdLst>
                <a:gd name="T0" fmla="*/ 3 w 367"/>
                <a:gd name="T1" fmla="*/ 219 h 368"/>
                <a:gd name="T2" fmla="*/ 14 w 367"/>
                <a:gd name="T3" fmla="*/ 254 h 368"/>
                <a:gd name="T4" fmla="*/ 41 w 367"/>
                <a:gd name="T5" fmla="*/ 299 h 368"/>
                <a:gd name="T6" fmla="*/ 81 w 367"/>
                <a:gd name="T7" fmla="*/ 335 h 368"/>
                <a:gd name="T8" fmla="*/ 110 w 367"/>
                <a:gd name="T9" fmla="*/ 352 h 368"/>
                <a:gd name="T10" fmla="*/ 146 w 367"/>
                <a:gd name="T11" fmla="*/ 363 h 368"/>
                <a:gd name="T12" fmla="*/ 182 w 367"/>
                <a:gd name="T13" fmla="*/ 368 h 368"/>
                <a:gd name="T14" fmla="*/ 211 w 367"/>
                <a:gd name="T15" fmla="*/ 364 h 368"/>
                <a:gd name="T16" fmla="*/ 245 w 367"/>
                <a:gd name="T17" fmla="*/ 357 h 368"/>
                <a:gd name="T18" fmla="*/ 285 w 367"/>
                <a:gd name="T19" fmla="*/ 335 h 368"/>
                <a:gd name="T20" fmla="*/ 344 w 367"/>
                <a:gd name="T21" fmla="*/ 270 h 368"/>
                <a:gd name="T22" fmla="*/ 358 w 367"/>
                <a:gd name="T23" fmla="*/ 237 h 368"/>
                <a:gd name="T24" fmla="*/ 366 w 367"/>
                <a:gd name="T25" fmla="*/ 202 h 368"/>
                <a:gd name="T26" fmla="*/ 366 w 367"/>
                <a:gd name="T27" fmla="*/ 174 h 368"/>
                <a:gd name="T28" fmla="*/ 361 w 367"/>
                <a:gd name="T29" fmla="*/ 135 h 368"/>
                <a:gd name="T30" fmla="*/ 347 w 367"/>
                <a:gd name="T31" fmla="*/ 102 h 368"/>
                <a:gd name="T32" fmla="*/ 326 w 367"/>
                <a:gd name="T33" fmla="*/ 65 h 368"/>
                <a:gd name="T34" fmla="*/ 285 w 367"/>
                <a:gd name="T35" fmla="*/ 31 h 368"/>
                <a:gd name="T36" fmla="*/ 245 w 367"/>
                <a:gd name="T37" fmla="*/ 9 h 368"/>
                <a:gd name="T38" fmla="*/ 211 w 367"/>
                <a:gd name="T39" fmla="*/ 2 h 368"/>
                <a:gd name="T40" fmla="*/ 146 w 367"/>
                <a:gd name="T41" fmla="*/ 3 h 368"/>
                <a:gd name="T42" fmla="*/ 110 w 367"/>
                <a:gd name="T43" fmla="*/ 14 h 368"/>
                <a:gd name="T44" fmla="*/ 81 w 367"/>
                <a:gd name="T45" fmla="*/ 31 h 368"/>
                <a:gd name="T46" fmla="*/ 31 w 367"/>
                <a:gd name="T47" fmla="*/ 81 h 368"/>
                <a:gd name="T48" fmla="*/ 14 w 367"/>
                <a:gd name="T49" fmla="*/ 110 h 368"/>
                <a:gd name="T50" fmla="*/ 3 w 367"/>
                <a:gd name="T51" fmla="*/ 146 h 368"/>
                <a:gd name="T52" fmla="*/ 19 w 367"/>
                <a:gd name="T53" fmla="*/ 183 h 368"/>
                <a:gd name="T54" fmla="*/ 23 w 367"/>
                <a:gd name="T55" fmla="*/ 141 h 368"/>
                <a:gd name="T56" fmla="*/ 34 w 367"/>
                <a:gd name="T57" fmla="*/ 112 h 368"/>
                <a:gd name="T58" fmla="*/ 51 w 367"/>
                <a:gd name="T59" fmla="*/ 82 h 368"/>
                <a:gd name="T60" fmla="*/ 72 w 367"/>
                <a:gd name="T61" fmla="*/ 62 h 368"/>
                <a:gd name="T62" fmla="*/ 96 w 367"/>
                <a:gd name="T63" fmla="*/ 42 h 368"/>
                <a:gd name="T64" fmla="*/ 126 w 367"/>
                <a:gd name="T65" fmla="*/ 28 h 368"/>
                <a:gd name="T66" fmla="*/ 157 w 367"/>
                <a:gd name="T67" fmla="*/ 20 h 368"/>
                <a:gd name="T68" fmla="*/ 208 w 367"/>
                <a:gd name="T69" fmla="*/ 20 h 368"/>
                <a:gd name="T70" fmla="*/ 239 w 367"/>
                <a:gd name="T71" fmla="*/ 28 h 368"/>
                <a:gd name="T72" fmla="*/ 276 w 367"/>
                <a:gd name="T73" fmla="*/ 47 h 368"/>
                <a:gd name="T74" fmla="*/ 310 w 367"/>
                <a:gd name="T75" fmla="*/ 78 h 368"/>
                <a:gd name="T76" fmla="*/ 329 w 367"/>
                <a:gd name="T77" fmla="*/ 104 h 368"/>
                <a:gd name="T78" fmla="*/ 340 w 367"/>
                <a:gd name="T79" fmla="*/ 133 h 368"/>
                <a:gd name="T80" fmla="*/ 347 w 367"/>
                <a:gd name="T81" fmla="*/ 164 h 368"/>
                <a:gd name="T82" fmla="*/ 347 w 367"/>
                <a:gd name="T83" fmla="*/ 189 h 368"/>
                <a:gd name="T84" fmla="*/ 343 w 367"/>
                <a:gd name="T85" fmla="*/ 223 h 368"/>
                <a:gd name="T86" fmla="*/ 332 w 367"/>
                <a:gd name="T87" fmla="*/ 253 h 368"/>
                <a:gd name="T88" fmla="*/ 287 w 367"/>
                <a:gd name="T89" fmla="*/ 310 h 368"/>
                <a:gd name="T90" fmla="*/ 245 w 367"/>
                <a:gd name="T91" fmla="*/ 337 h 368"/>
                <a:gd name="T92" fmla="*/ 216 w 367"/>
                <a:gd name="T93" fmla="*/ 344 h 368"/>
                <a:gd name="T94" fmla="*/ 182 w 367"/>
                <a:gd name="T95" fmla="*/ 349 h 368"/>
                <a:gd name="T96" fmla="*/ 157 w 367"/>
                <a:gd name="T97" fmla="*/ 346 h 368"/>
                <a:gd name="T98" fmla="*/ 126 w 367"/>
                <a:gd name="T99" fmla="*/ 338 h 368"/>
                <a:gd name="T100" fmla="*/ 96 w 367"/>
                <a:gd name="T101" fmla="*/ 324 h 368"/>
                <a:gd name="T102" fmla="*/ 67 w 367"/>
                <a:gd name="T103" fmla="*/ 299 h 368"/>
                <a:gd name="T104" fmla="*/ 37 w 367"/>
                <a:gd name="T105" fmla="*/ 261 h 368"/>
                <a:gd name="T106" fmla="*/ 27 w 367"/>
                <a:gd name="T107" fmla="*/ 231 h 368"/>
                <a:gd name="T108" fmla="*/ 19 w 367"/>
                <a:gd name="T109" fmla="*/ 200 h 3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Freeform 99">
              <a:extLst>
                <a:ext uri="{FF2B5EF4-FFF2-40B4-BE49-F238E27FC236}">
                  <a16:creationId xmlns:a16="http://schemas.microsoft.com/office/drawing/2014/main" id="{7A145A09-E8E5-42D2-8D94-E44336529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850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Freeform 100">
              <a:extLst>
                <a:ext uri="{FF2B5EF4-FFF2-40B4-BE49-F238E27FC236}">
                  <a16:creationId xmlns:a16="http://schemas.microsoft.com/office/drawing/2014/main" id="{4DA3F60E-3775-4D0F-8DD1-F3B420E36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20607">
              <a:off x="3885" y="702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Rectangle 101">
              <a:extLst>
                <a:ext uri="{FF2B5EF4-FFF2-40B4-BE49-F238E27FC236}">
                  <a16:creationId xmlns:a16="http://schemas.microsoft.com/office/drawing/2014/main" id="{5E4A55D1-A036-4FD9-B0AE-A2D2E914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2409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wiss 721 SWA" charset="0"/>
                </a:rPr>
                <a:t>S2</a:t>
              </a:r>
              <a:endParaRPr lang="en-US" altLang="zh-CN" sz="2000" b="1">
                <a:solidFill>
                  <a:srgbClr val="00FF00"/>
                </a:solidFill>
              </a:endParaRPr>
            </a:p>
          </p:txBody>
        </p:sp>
        <p:sp>
          <p:nvSpPr>
            <p:cNvPr id="42022" name="Rectangle 102">
              <a:extLst>
                <a:ext uri="{FF2B5EF4-FFF2-40B4-BE49-F238E27FC236}">
                  <a16:creationId xmlns:a16="http://schemas.microsoft.com/office/drawing/2014/main" id="{54455092-E2FE-4E24-B0CD-86D9B95CA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1802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2023" name="Rectangle 103">
              <a:extLst>
                <a:ext uri="{FF2B5EF4-FFF2-40B4-BE49-F238E27FC236}">
                  <a16:creationId xmlns:a16="http://schemas.microsoft.com/office/drawing/2014/main" id="{30281D83-4C9D-4CB8-BA32-11408EB6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797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 dirty="0">
                  <a:solidFill>
                    <a:srgbClr val="000000"/>
                  </a:solidFill>
                  <a:latin typeface="Swiss 721 SWA" charset="0"/>
                </a:rPr>
                <a:t>0/0</a:t>
              </a:r>
              <a:endParaRPr lang="en-US" altLang="zh-CN" sz="3600" b="1" dirty="0">
                <a:solidFill>
                  <a:srgbClr val="00FF00"/>
                </a:solidFill>
              </a:endParaRPr>
            </a:p>
          </p:txBody>
        </p:sp>
        <p:sp>
          <p:nvSpPr>
            <p:cNvPr id="42024" name="Rectangle 104">
              <a:extLst>
                <a:ext uri="{FF2B5EF4-FFF2-40B4-BE49-F238E27FC236}">
                  <a16:creationId xmlns:a16="http://schemas.microsoft.com/office/drawing/2014/main" id="{3BA832E5-CA31-4813-BD45-5BF9568B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202"/>
              <a:ext cx="2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400" b="1">
                <a:solidFill>
                  <a:srgbClr val="00FF00"/>
                </a:solidFill>
              </a:endParaRPr>
            </a:p>
          </p:txBody>
        </p:sp>
        <p:sp>
          <p:nvSpPr>
            <p:cNvPr id="42025" name="Freeform 105">
              <a:extLst>
                <a:ext uri="{FF2B5EF4-FFF2-40B4-BE49-F238E27FC236}">
                  <a16:creationId xmlns:a16="http://schemas.microsoft.com/office/drawing/2014/main" id="{9705A1D8-26CE-459D-B052-398087A6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009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Freeform 106">
              <a:extLst>
                <a:ext uri="{FF2B5EF4-FFF2-40B4-BE49-F238E27FC236}">
                  <a16:creationId xmlns:a16="http://schemas.microsoft.com/office/drawing/2014/main" id="{189B8A71-D700-48E7-8078-07545750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1009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27" name="Group 107">
              <a:extLst>
                <a:ext uri="{FF2B5EF4-FFF2-40B4-BE49-F238E27FC236}">
                  <a16:creationId xmlns:a16="http://schemas.microsoft.com/office/drawing/2014/main" id="{3C8C1077-DA80-4751-8F4D-413655960336}"/>
                </a:ext>
              </a:extLst>
            </p:cNvPr>
            <p:cNvGrpSpPr>
              <a:grpSpLocks/>
            </p:cNvGrpSpPr>
            <p:nvPr/>
          </p:nvGrpSpPr>
          <p:grpSpPr bwMode="auto">
            <a:xfrm rot="-9333799">
              <a:off x="5166" y="2149"/>
              <a:ext cx="118" cy="174"/>
              <a:chOff x="4948" y="2169"/>
              <a:chExt cx="118" cy="174"/>
            </a:xfrm>
          </p:grpSpPr>
          <p:sp>
            <p:nvSpPr>
              <p:cNvPr id="42050" name="Freeform 108">
                <a:extLst>
                  <a:ext uri="{FF2B5EF4-FFF2-40B4-BE49-F238E27FC236}">
                    <a16:creationId xmlns:a16="http://schemas.microsoft.com/office/drawing/2014/main" id="{2D845D0A-45C4-4813-AA0F-6C5409B59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2187"/>
                <a:ext cx="56" cy="156"/>
              </a:xfrm>
              <a:custGeom>
                <a:avLst/>
                <a:gdLst>
                  <a:gd name="T0" fmla="*/ 31 w 56"/>
                  <a:gd name="T1" fmla="*/ 12 h 156"/>
                  <a:gd name="T2" fmla="*/ 30 w 56"/>
                  <a:gd name="T3" fmla="*/ 9 h 156"/>
                  <a:gd name="T4" fmla="*/ 28 w 56"/>
                  <a:gd name="T5" fmla="*/ 5 h 156"/>
                  <a:gd name="T6" fmla="*/ 25 w 56"/>
                  <a:gd name="T7" fmla="*/ 3 h 156"/>
                  <a:gd name="T8" fmla="*/ 20 w 56"/>
                  <a:gd name="T9" fmla="*/ 1 h 156"/>
                  <a:gd name="T10" fmla="*/ 17 w 56"/>
                  <a:gd name="T11" fmla="*/ 0 h 156"/>
                  <a:gd name="T12" fmla="*/ 13 w 56"/>
                  <a:gd name="T13" fmla="*/ 0 h 156"/>
                  <a:gd name="T14" fmla="*/ 9 w 56"/>
                  <a:gd name="T15" fmla="*/ 1 h 156"/>
                  <a:gd name="T16" fmla="*/ 5 w 56"/>
                  <a:gd name="T17" fmla="*/ 3 h 156"/>
                  <a:gd name="T18" fmla="*/ 3 w 56"/>
                  <a:gd name="T19" fmla="*/ 6 h 156"/>
                  <a:gd name="T20" fmla="*/ 2 w 56"/>
                  <a:gd name="T21" fmla="*/ 11 h 156"/>
                  <a:gd name="T22" fmla="*/ 0 w 56"/>
                  <a:gd name="T23" fmla="*/ 14 h 156"/>
                  <a:gd name="T24" fmla="*/ 0 w 56"/>
                  <a:gd name="T25" fmla="*/ 18 h 156"/>
                  <a:gd name="T26" fmla="*/ 25 w 56"/>
                  <a:gd name="T27" fmla="*/ 144 h 156"/>
                  <a:gd name="T28" fmla="*/ 27 w 56"/>
                  <a:gd name="T29" fmla="*/ 147 h 156"/>
                  <a:gd name="T30" fmla="*/ 28 w 56"/>
                  <a:gd name="T31" fmla="*/ 152 h 156"/>
                  <a:gd name="T32" fmla="*/ 31 w 56"/>
                  <a:gd name="T33" fmla="*/ 153 h 156"/>
                  <a:gd name="T34" fmla="*/ 36 w 56"/>
                  <a:gd name="T35" fmla="*/ 155 h 156"/>
                  <a:gd name="T36" fmla="*/ 39 w 56"/>
                  <a:gd name="T37" fmla="*/ 156 h 156"/>
                  <a:gd name="T38" fmla="*/ 44 w 56"/>
                  <a:gd name="T39" fmla="*/ 156 h 156"/>
                  <a:gd name="T40" fmla="*/ 47 w 56"/>
                  <a:gd name="T41" fmla="*/ 155 h 156"/>
                  <a:gd name="T42" fmla="*/ 51 w 56"/>
                  <a:gd name="T43" fmla="*/ 153 h 156"/>
                  <a:gd name="T44" fmla="*/ 53 w 56"/>
                  <a:gd name="T45" fmla="*/ 150 h 156"/>
                  <a:gd name="T46" fmla="*/ 54 w 56"/>
                  <a:gd name="T47" fmla="*/ 146 h 156"/>
                  <a:gd name="T48" fmla="*/ 56 w 56"/>
                  <a:gd name="T49" fmla="*/ 143 h 156"/>
                  <a:gd name="T50" fmla="*/ 56 w 56"/>
                  <a:gd name="T51" fmla="*/ 138 h 156"/>
                  <a:gd name="T52" fmla="*/ 31 w 56"/>
                  <a:gd name="T53" fmla="*/ 12 h 15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" h="156">
                    <a:moveTo>
                      <a:pt x="31" y="12"/>
                    </a:moveTo>
                    <a:lnTo>
                      <a:pt x="30" y="9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5" y="144"/>
                    </a:lnTo>
                    <a:lnTo>
                      <a:pt x="27" y="147"/>
                    </a:lnTo>
                    <a:lnTo>
                      <a:pt x="28" y="152"/>
                    </a:lnTo>
                    <a:lnTo>
                      <a:pt x="31" y="153"/>
                    </a:lnTo>
                    <a:lnTo>
                      <a:pt x="36" y="155"/>
                    </a:lnTo>
                    <a:lnTo>
                      <a:pt x="39" y="156"/>
                    </a:lnTo>
                    <a:lnTo>
                      <a:pt x="44" y="156"/>
                    </a:lnTo>
                    <a:lnTo>
                      <a:pt x="47" y="155"/>
                    </a:lnTo>
                    <a:lnTo>
                      <a:pt x="51" y="153"/>
                    </a:lnTo>
                    <a:lnTo>
                      <a:pt x="53" y="150"/>
                    </a:lnTo>
                    <a:lnTo>
                      <a:pt x="54" y="146"/>
                    </a:lnTo>
                    <a:lnTo>
                      <a:pt x="56" y="143"/>
                    </a:lnTo>
                    <a:lnTo>
                      <a:pt x="56" y="138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1" name="Freeform 109">
                <a:extLst>
                  <a:ext uri="{FF2B5EF4-FFF2-40B4-BE49-F238E27FC236}">
                    <a16:creationId xmlns:a16="http://schemas.microsoft.com/office/drawing/2014/main" id="{159969C0-FE93-4889-9A61-05CD80805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169"/>
                <a:ext cx="118" cy="124"/>
              </a:xfrm>
              <a:custGeom>
                <a:avLst/>
                <a:gdLst>
                  <a:gd name="T0" fmla="*/ 27 w 118"/>
                  <a:gd name="T1" fmla="*/ 4 h 124"/>
                  <a:gd name="T2" fmla="*/ 24 w 118"/>
                  <a:gd name="T3" fmla="*/ 3 h 124"/>
                  <a:gd name="T4" fmla="*/ 21 w 118"/>
                  <a:gd name="T5" fmla="*/ 0 h 124"/>
                  <a:gd name="T6" fmla="*/ 13 w 118"/>
                  <a:gd name="T7" fmla="*/ 0 h 124"/>
                  <a:gd name="T8" fmla="*/ 8 w 118"/>
                  <a:gd name="T9" fmla="*/ 1 h 124"/>
                  <a:gd name="T10" fmla="*/ 5 w 118"/>
                  <a:gd name="T11" fmla="*/ 4 h 124"/>
                  <a:gd name="T12" fmla="*/ 4 w 118"/>
                  <a:gd name="T13" fmla="*/ 7 h 124"/>
                  <a:gd name="T14" fmla="*/ 0 w 118"/>
                  <a:gd name="T15" fmla="*/ 11 h 124"/>
                  <a:gd name="T16" fmla="*/ 0 w 118"/>
                  <a:gd name="T17" fmla="*/ 18 h 124"/>
                  <a:gd name="T18" fmla="*/ 2 w 118"/>
                  <a:gd name="T19" fmla="*/ 23 h 124"/>
                  <a:gd name="T20" fmla="*/ 5 w 118"/>
                  <a:gd name="T21" fmla="*/ 26 h 124"/>
                  <a:gd name="T22" fmla="*/ 92 w 118"/>
                  <a:gd name="T23" fmla="*/ 119 h 124"/>
                  <a:gd name="T24" fmla="*/ 95 w 118"/>
                  <a:gd name="T25" fmla="*/ 121 h 124"/>
                  <a:gd name="T26" fmla="*/ 98 w 118"/>
                  <a:gd name="T27" fmla="*/ 124 h 124"/>
                  <a:gd name="T28" fmla="*/ 106 w 118"/>
                  <a:gd name="T29" fmla="*/ 124 h 124"/>
                  <a:gd name="T30" fmla="*/ 110 w 118"/>
                  <a:gd name="T31" fmla="*/ 122 h 124"/>
                  <a:gd name="T32" fmla="*/ 114 w 118"/>
                  <a:gd name="T33" fmla="*/ 119 h 124"/>
                  <a:gd name="T34" fmla="*/ 115 w 118"/>
                  <a:gd name="T35" fmla="*/ 116 h 124"/>
                  <a:gd name="T36" fmla="*/ 118 w 118"/>
                  <a:gd name="T37" fmla="*/ 113 h 124"/>
                  <a:gd name="T38" fmla="*/ 118 w 118"/>
                  <a:gd name="T39" fmla="*/ 105 h 124"/>
                  <a:gd name="T40" fmla="*/ 117 w 118"/>
                  <a:gd name="T41" fmla="*/ 100 h 124"/>
                  <a:gd name="T42" fmla="*/ 114 w 118"/>
                  <a:gd name="T43" fmla="*/ 97 h 124"/>
                  <a:gd name="T44" fmla="*/ 27 w 118"/>
                  <a:gd name="T45" fmla="*/ 4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8" h="124">
                    <a:moveTo>
                      <a:pt x="27" y="4"/>
                    </a:moveTo>
                    <a:lnTo>
                      <a:pt x="24" y="3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5" y="26"/>
                    </a:lnTo>
                    <a:lnTo>
                      <a:pt x="92" y="119"/>
                    </a:lnTo>
                    <a:lnTo>
                      <a:pt x="95" y="121"/>
                    </a:lnTo>
                    <a:lnTo>
                      <a:pt x="98" y="124"/>
                    </a:lnTo>
                    <a:lnTo>
                      <a:pt x="106" y="124"/>
                    </a:lnTo>
                    <a:lnTo>
                      <a:pt x="110" y="122"/>
                    </a:lnTo>
                    <a:lnTo>
                      <a:pt x="114" y="119"/>
                    </a:lnTo>
                    <a:lnTo>
                      <a:pt x="115" y="116"/>
                    </a:lnTo>
                    <a:lnTo>
                      <a:pt x="118" y="113"/>
                    </a:lnTo>
                    <a:lnTo>
                      <a:pt x="118" y="105"/>
                    </a:lnTo>
                    <a:lnTo>
                      <a:pt x="117" y="100"/>
                    </a:lnTo>
                    <a:lnTo>
                      <a:pt x="114" y="97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28" name="Freeform 110">
              <a:extLst>
                <a:ext uri="{FF2B5EF4-FFF2-40B4-BE49-F238E27FC236}">
                  <a16:creationId xmlns:a16="http://schemas.microsoft.com/office/drawing/2014/main" id="{C636CC94-A320-4FD2-B1BB-FAD2628C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20607" flipV="1">
              <a:off x="3881" y="924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29" name="Group 111">
              <a:extLst>
                <a:ext uri="{FF2B5EF4-FFF2-40B4-BE49-F238E27FC236}">
                  <a16:creationId xmlns:a16="http://schemas.microsoft.com/office/drawing/2014/main" id="{476ED71A-807B-488A-B433-4871D83779E2}"/>
                </a:ext>
              </a:extLst>
            </p:cNvPr>
            <p:cNvGrpSpPr>
              <a:grpSpLocks/>
            </p:cNvGrpSpPr>
            <p:nvPr/>
          </p:nvGrpSpPr>
          <p:grpSpPr bwMode="auto">
            <a:xfrm rot="7141951">
              <a:off x="3675" y="1363"/>
              <a:ext cx="97" cy="157"/>
              <a:chOff x="4425" y="1967"/>
              <a:chExt cx="97" cy="157"/>
            </a:xfrm>
          </p:grpSpPr>
          <p:sp>
            <p:nvSpPr>
              <p:cNvPr id="42048" name="Freeform 112">
                <a:extLst>
                  <a:ext uri="{FF2B5EF4-FFF2-40B4-BE49-F238E27FC236}">
                    <a16:creationId xmlns:a16="http://schemas.microsoft.com/office/drawing/2014/main" id="{89ADC225-B688-472B-A86E-A62DDE5DA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9" name="Freeform 113">
                <a:extLst>
                  <a:ext uri="{FF2B5EF4-FFF2-40B4-BE49-F238E27FC236}">
                    <a16:creationId xmlns:a16="http://schemas.microsoft.com/office/drawing/2014/main" id="{ECF54567-9967-4842-9BD4-74438C108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30" name="Group 114">
              <a:extLst>
                <a:ext uri="{FF2B5EF4-FFF2-40B4-BE49-F238E27FC236}">
                  <a16:creationId xmlns:a16="http://schemas.microsoft.com/office/drawing/2014/main" id="{213D3A00-E925-411E-B88C-310FA1430DAD}"/>
                </a:ext>
              </a:extLst>
            </p:cNvPr>
            <p:cNvGrpSpPr>
              <a:grpSpLocks/>
            </p:cNvGrpSpPr>
            <p:nvPr/>
          </p:nvGrpSpPr>
          <p:grpSpPr bwMode="auto">
            <a:xfrm rot="-4696421">
              <a:off x="5007" y="1105"/>
              <a:ext cx="97" cy="157"/>
              <a:chOff x="4425" y="1967"/>
              <a:chExt cx="97" cy="157"/>
            </a:xfrm>
          </p:grpSpPr>
          <p:sp>
            <p:nvSpPr>
              <p:cNvPr id="42046" name="Freeform 115">
                <a:extLst>
                  <a:ext uri="{FF2B5EF4-FFF2-40B4-BE49-F238E27FC236}">
                    <a16:creationId xmlns:a16="http://schemas.microsoft.com/office/drawing/2014/main" id="{D28C91E5-B9D9-40A8-B6D3-DC04830A0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7" name="Freeform 116">
                <a:extLst>
                  <a:ext uri="{FF2B5EF4-FFF2-40B4-BE49-F238E27FC236}">
                    <a16:creationId xmlns:a16="http://schemas.microsoft.com/office/drawing/2014/main" id="{BCECE77C-92BE-4267-B703-B34B88BCD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1" name="Freeform 117">
              <a:extLst>
                <a:ext uri="{FF2B5EF4-FFF2-40B4-BE49-F238E27FC236}">
                  <a16:creationId xmlns:a16="http://schemas.microsoft.com/office/drawing/2014/main" id="{CC0A6FD6-B966-4067-BE8C-F94E4180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171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Rectangle 118">
              <a:extLst>
                <a:ext uri="{FF2B5EF4-FFF2-40B4-BE49-F238E27FC236}">
                  <a16:creationId xmlns:a16="http://schemas.microsoft.com/office/drawing/2014/main" id="{9C438250-F4B6-4182-8809-2ADA895D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125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000" b="1">
                <a:solidFill>
                  <a:srgbClr val="00FF00"/>
                </a:solidFill>
              </a:endParaRPr>
            </a:p>
          </p:txBody>
        </p:sp>
        <p:grpSp>
          <p:nvGrpSpPr>
            <p:cNvPr id="42033" name="Group 119">
              <a:extLst>
                <a:ext uri="{FF2B5EF4-FFF2-40B4-BE49-F238E27FC236}">
                  <a16:creationId xmlns:a16="http://schemas.microsoft.com/office/drawing/2014/main" id="{5CA8FB85-607D-4E47-A130-BFAE92682078}"/>
                </a:ext>
              </a:extLst>
            </p:cNvPr>
            <p:cNvGrpSpPr>
              <a:grpSpLocks/>
            </p:cNvGrpSpPr>
            <p:nvPr/>
          </p:nvGrpSpPr>
          <p:grpSpPr bwMode="auto">
            <a:xfrm rot="546516" flipV="1">
              <a:off x="4886" y="2562"/>
              <a:ext cx="324" cy="435"/>
              <a:chOff x="1972" y="3282"/>
              <a:chExt cx="324" cy="435"/>
            </a:xfrm>
          </p:grpSpPr>
          <p:sp>
            <p:nvSpPr>
              <p:cNvPr id="42043" name="Freeform 120">
                <a:extLst>
                  <a:ext uri="{FF2B5EF4-FFF2-40B4-BE49-F238E27FC236}">
                    <a16:creationId xmlns:a16="http://schemas.microsoft.com/office/drawing/2014/main" id="{3076C392-8E3A-4A2F-B9D0-097BBDE59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282"/>
                <a:ext cx="295" cy="435"/>
              </a:xfrm>
              <a:custGeom>
                <a:avLst/>
                <a:gdLst>
                  <a:gd name="T0" fmla="*/ 140 w 295"/>
                  <a:gd name="T1" fmla="*/ 434 h 435"/>
                  <a:gd name="T2" fmla="*/ 149 w 295"/>
                  <a:gd name="T3" fmla="*/ 423 h 435"/>
                  <a:gd name="T4" fmla="*/ 146 w 295"/>
                  <a:gd name="T5" fmla="*/ 411 h 435"/>
                  <a:gd name="T6" fmla="*/ 131 w 295"/>
                  <a:gd name="T7" fmla="*/ 403 h 435"/>
                  <a:gd name="T8" fmla="*/ 113 w 295"/>
                  <a:gd name="T9" fmla="*/ 398 h 435"/>
                  <a:gd name="T10" fmla="*/ 100 w 295"/>
                  <a:gd name="T11" fmla="*/ 389 h 435"/>
                  <a:gd name="T12" fmla="*/ 84 w 295"/>
                  <a:gd name="T13" fmla="*/ 372 h 435"/>
                  <a:gd name="T14" fmla="*/ 59 w 295"/>
                  <a:gd name="T15" fmla="*/ 341 h 435"/>
                  <a:gd name="T16" fmla="*/ 44 w 295"/>
                  <a:gd name="T17" fmla="*/ 304 h 435"/>
                  <a:gd name="T18" fmla="*/ 38 w 295"/>
                  <a:gd name="T19" fmla="*/ 279 h 435"/>
                  <a:gd name="T20" fmla="*/ 31 w 295"/>
                  <a:gd name="T21" fmla="*/ 189 h 435"/>
                  <a:gd name="T22" fmla="*/ 39 w 295"/>
                  <a:gd name="T23" fmla="*/ 152 h 435"/>
                  <a:gd name="T24" fmla="*/ 48 w 295"/>
                  <a:gd name="T25" fmla="*/ 118 h 435"/>
                  <a:gd name="T26" fmla="*/ 58 w 295"/>
                  <a:gd name="T27" fmla="*/ 97 h 435"/>
                  <a:gd name="T28" fmla="*/ 75 w 295"/>
                  <a:gd name="T29" fmla="*/ 73 h 435"/>
                  <a:gd name="T30" fmla="*/ 95 w 295"/>
                  <a:gd name="T31" fmla="*/ 51 h 435"/>
                  <a:gd name="T32" fmla="*/ 112 w 295"/>
                  <a:gd name="T33" fmla="*/ 37 h 435"/>
                  <a:gd name="T34" fmla="*/ 131 w 295"/>
                  <a:gd name="T35" fmla="*/ 32 h 435"/>
                  <a:gd name="T36" fmla="*/ 163 w 295"/>
                  <a:gd name="T37" fmla="*/ 32 h 435"/>
                  <a:gd name="T38" fmla="*/ 182 w 295"/>
                  <a:gd name="T39" fmla="*/ 37 h 435"/>
                  <a:gd name="T40" fmla="*/ 194 w 295"/>
                  <a:gd name="T41" fmla="*/ 46 h 435"/>
                  <a:gd name="T42" fmla="*/ 213 w 295"/>
                  <a:gd name="T43" fmla="*/ 66 h 435"/>
                  <a:gd name="T44" fmla="*/ 230 w 295"/>
                  <a:gd name="T45" fmla="*/ 90 h 435"/>
                  <a:gd name="T46" fmla="*/ 242 w 295"/>
                  <a:gd name="T47" fmla="*/ 108 h 435"/>
                  <a:gd name="T48" fmla="*/ 253 w 295"/>
                  <a:gd name="T49" fmla="*/ 142 h 435"/>
                  <a:gd name="T50" fmla="*/ 261 w 295"/>
                  <a:gd name="T51" fmla="*/ 180 h 435"/>
                  <a:gd name="T52" fmla="*/ 264 w 295"/>
                  <a:gd name="T53" fmla="*/ 220 h 435"/>
                  <a:gd name="T54" fmla="*/ 264 w 295"/>
                  <a:gd name="T55" fmla="*/ 246 h 435"/>
                  <a:gd name="T56" fmla="*/ 261 w 295"/>
                  <a:gd name="T57" fmla="*/ 256 h 435"/>
                  <a:gd name="T58" fmla="*/ 259 w 295"/>
                  <a:gd name="T59" fmla="*/ 274 h 435"/>
                  <a:gd name="T60" fmla="*/ 265 w 295"/>
                  <a:gd name="T61" fmla="*/ 285 h 435"/>
                  <a:gd name="T62" fmla="*/ 281 w 295"/>
                  <a:gd name="T63" fmla="*/ 287 h 435"/>
                  <a:gd name="T64" fmla="*/ 290 w 295"/>
                  <a:gd name="T65" fmla="*/ 276 h 435"/>
                  <a:gd name="T66" fmla="*/ 290 w 295"/>
                  <a:gd name="T67" fmla="*/ 266 h 435"/>
                  <a:gd name="T68" fmla="*/ 292 w 295"/>
                  <a:gd name="T69" fmla="*/ 226 h 435"/>
                  <a:gd name="T70" fmla="*/ 293 w 295"/>
                  <a:gd name="T71" fmla="*/ 206 h 435"/>
                  <a:gd name="T72" fmla="*/ 289 w 295"/>
                  <a:gd name="T73" fmla="*/ 155 h 435"/>
                  <a:gd name="T74" fmla="*/ 276 w 295"/>
                  <a:gd name="T75" fmla="*/ 116 h 435"/>
                  <a:gd name="T76" fmla="*/ 267 w 295"/>
                  <a:gd name="T77" fmla="*/ 90 h 435"/>
                  <a:gd name="T78" fmla="*/ 254 w 295"/>
                  <a:gd name="T79" fmla="*/ 66 h 435"/>
                  <a:gd name="T80" fmla="*/ 233 w 295"/>
                  <a:gd name="T81" fmla="*/ 39 h 435"/>
                  <a:gd name="T82" fmla="*/ 208 w 295"/>
                  <a:gd name="T83" fmla="*/ 18 h 435"/>
                  <a:gd name="T84" fmla="*/ 185 w 295"/>
                  <a:gd name="T85" fmla="*/ 8 h 435"/>
                  <a:gd name="T86" fmla="*/ 161 w 295"/>
                  <a:gd name="T87" fmla="*/ 0 h 435"/>
                  <a:gd name="T88" fmla="*/ 124 w 295"/>
                  <a:gd name="T89" fmla="*/ 1 h 435"/>
                  <a:gd name="T90" fmla="*/ 103 w 295"/>
                  <a:gd name="T91" fmla="*/ 9 h 435"/>
                  <a:gd name="T92" fmla="*/ 81 w 295"/>
                  <a:gd name="T93" fmla="*/ 21 h 435"/>
                  <a:gd name="T94" fmla="*/ 56 w 295"/>
                  <a:gd name="T95" fmla="*/ 45 h 435"/>
                  <a:gd name="T96" fmla="*/ 36 w 295"/>
                  <a:gd name="T97" fmla="*/ 74 h 435"/>
                  <a:gd name="T98" fmla="*/ 24 w 295"/>
                  <a:gd name="T99" fmla="*/ 99 h 435"/>
                  <a:gd name="T100" fmla="*/ 10 w 295"/>
                  <a:gd name="T101" fmla="*/ 136 h 435"/>
                  <a:gd name="T102" fmla="*/ 2 w 295"/>
                  <a:gd name="T103" fmla="*/ 173 h 435"/>
                  <a:gd name="T104" fmla="*/ 0 w 295"/>
                  <a:gd name="T105" fmla="*/ 248 h 435"/>
                  <a:gd name="T106" fmla="*/ 8 w 295"/>
                  <a:gd name="T107" fmla="*/ 294 h 435"/>
                  <a:gd name="T108" fmla="*/ 24 w 295"/>
                  <a:gd name="T109" fmla="*/ 338 h 435"/>
                  <a:gd name="T110" fmla="*/ 34 w 295"/>
                  <a:gd name="T111" fmla="*/ 361 h 435"/>
                  <a:gd name="T112" fmla="*/ 64 w 295"/>
                  <a:gd name="T113" fmla="*/ 400 h 435"/>
                  <a:gd name="T114" fmla="*/ 89 w 295"/>
                  <a:gd name="T115" fmla="*/ 418 h 435"/>
                  <a:gd name="T116" fmla="*/ 110 w 295"/>
                  <a:gd name="T117" fmla="*/ 428 h 435"/>
                  <a:gd name="T118" fmla="*/ 131 w 295"/>
                  <a:gd name="T119" fmla="*/ 435 h 4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95" h="435">
                    <a:moveTo>
                      <a:pt x="131" y="435"/>
                    </a:moveTo>
                    <a:lnTo>
                      <a:pt x="135" y="435"/>
                    </a:lnTo>
                    <a:lnTo>
                      <a:pt x="140" y="434"/>
                    </a:lnTo>
                    <a:lnTo>
                      <a:pt x="143" y="432"/>
                    </a:lnTo>
                    <a:lnTo>
                      <a:pt x="146" y="429"/>
                    </a:lnTo>
                    <a:lnTo>
                      <a:pt x="149" y="423"/>
                    </a:lnTo>
                    <a:lnTo>
                      <a:pt x="149" y="418"/>
                    </a:lnTo>
                    <a:lnTo>
                      <a:pt x="148" y="414"/>
                    </a:lnTo>
                    <a:lnTo>
                      <a:pt x="146" y="411"/>
                    </a:lnTo>
                    <a:lnTo>
                      <a:pt x="143" y="408"/>
                    </a:lnTo>
                    <a:lnTo>
                      <a:pt x="137" y="404"/>
                    </a:lnTo>
                    <a:lnTo>
                      <a:pt x="131" y="403"/>
                    </a:lnTo>
                    <a:lnTo>
                      <a:pt x="127" y="403"/>
                    </a:lnTo>
                    <a:lnTo>
                      <a:pt x="120" y="400"/>
                    </a:lnTo>
                    <a:lnTo>
                      <a:pt x="113" y="398"/>
                    </a:lnTo>
                    <a:lnTo>
                      <a:pt x="110" y="395"/>
                    </a:lnTo>
                    <a:lnTo>
                      <a:pt x="107" y="394"/>
                    </a:lnTo>
                    <a:lnTo>
                      <a:pt x="100" y="389"/>
                    </a:lnTo>
                    <a:lnTo>
                      <a:pt x="95" y="386"/>
                    </a:lnTo>
                    <a:lnTo>
                      <a:pt x="89" y="378"/>
                    </a:lnTo>
                    <a:lnTo>
                      <a:pt x="84" y="372"/>
                    </a:lnTo>
                    <a:lnTo>
                      <a:pt x="79" y="367"/>
                    </a:lnTo>
                    <a:lnTo>
                      <a:pt x="62" y="346"/>
                    </a:lnTo>
                    <a:lnTo>
                      <a:pt x="59" y="341"/>
                    </a:lnTo>
                    <a:lnTo>
                      <a:pt x="56" y="333"/>
                    </a:lnTo>
                    <a:lnTo>
                      <a:pt x="51" y="325"/>
                    </a:lnTo>
                    <a:lnTo>
                      <a:pt x="44" y="304"/>
                    </a:lnTo>
                    <a:lnTo>
                      <a:pt x="42" y="296"/>
                    </a:lnTo>
                    <a:lnTo>
                      <a:pt x="39" y="288"/>
                    </a:lnTo>
                    <a:lnTo>
                      <a:pt x="38" y="279"/>
                    </a:lnTo>
                    <a:lnTo>
                      <a:pt x="36" y="271"/>
                    </a:lnTo>
                    <a:lnTo>
                      <a:pt x="31" y="245"/>
                    </a:lnTo>
                    <a:lnTo>
                      <a:pt x="31" y="189"/>
                    </a:lnTo>
                    <a:lnTo>
                      <a:pt x="33" y="180"/>
                    </a:lnTo>
                    <a:lnTo>
                      <a:pt x="36" y="161"/>
                    </a:lnTo>
                    <a:lnTo>
                      <a:pt x="39" y="152"/>
                    </a:lnTo>
                    <a:lnTo>
                      <a:pt x="41" y="142"/>
                    </a:lnTo>
                    <a:lnTo>
                      <a:pt x="45" y="125"/>
                    </a:lnTo>
                    <a:lnTo>
                      <a:pt x="48" y="118"/>
                    </a:lnTo>
                    <a:lnTo>
                      <a:pt x="51" y="108"/>
                    </a:lnTo>
                    <a:lnTo>
                      <a:pt x="55" y="102"/>
                    </a:lnTo>
                    <a:lnTo>
                      <a:pt x="58" y="97"/>
                    </a:lnTo>
                    <a:lnTo>
                      <a:pt x="64" y="90"/>
                    </a:lnTo>
                    <a:lnTo>
                      <a:pt x="67" y="82"/>
                    </a:lnTo>
                    <a:lnTo>
                      <a:pt x="75" y="73"/>
                    </a:lnTo>
                    <a:lnTo>
                      <a:pt x="81" y="66"/>
                    </a:lnTo>
                    <a:lnTo>
                      <a:pt x="86" y="60"/>
                    </a:lnTo>
                    <a:lnTo>
                      <a:pt x="95" y="51"/>
                    </a:lnTo>
                    <a:lnTo>
                      <a:pt x="100" y="46"/>
                    </a:lnTo>
                    <a:lnTo>
                      <a:pt x="109" y="40"/>
                    </a:lnTo>
                    <a:lnTo>
                      <a:pt x="112" y="37"/>
                    </a:lnTo>
                    <a:lnTo>
                      <a:pt x="118" y="35"/>
                    </a:lnTo>
                    <a:lnTo>
                      <a:pt x="124" y="32"/>
                    </a:lnTo>
                    <a:lnTo>
                      <a:pt x="131" y="32"/>
                    </a:lnTo>
                    <a:lnTo>
                      <a:pt x="135" y="31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9" y="32"/>
                    </a:lnTo>
                    <a:lnTo>
                      <a:pt x="175" y="35"/>
                    </a:lnTo>
                    <a:lnTo>
                      <a:pt x="182" y="37"/>
                    </a:lnTo>
                    <a:lnTo>
                      <a:pt x="185" y="39"/>
                    </a:lnTo>
                    <a:lnTo>
                      <a:pt x="189" y="43"/>
                    </a:lnTo>
                    <a:lnTo>
                      <a:pt x="194" y="46"/>
                    </a:lnTo>
                    <a:lnTo>
                      <a:pt x="199" y="51"/>
                    </a:lnTo>
                    <a:lnTo>
                      <a:pt x="208" y="60"/>
                    </a:lnTo>
                    <a:lnTo>
                      <a:pt x="213" y="66"/>
                    </a:lnTo>
                    <a:lnTo>
                      <a:pt x="219" y="73"/>
                    </a:lnTo>
                    <a:lnTo>
                      <a:pt x="227" y="82"/>
                    </a:lnTo>
                    <a:lnTo>
                      <a:pt x="230" y="90"/>
                    </a:lnTo>
                    <a:lnTo>
                      <a:pt x="236" y="97"/>
                    </a:lnTo>
                    <a:lnTo>
                      <a:pt x="239" y="102"/>
                    </a:lnTo>
                    <a:lnTo>
                      <a:pt x="242" y="108"/>
                    </a:lnTo>
                    <a:lnTo>
                      <a:pt x="245" y="118"/>
                    </a:lnTo>
                    <a:lnTo>
                      <a:pt x="248" y="125"/>
                    </a:lnTo>
                    <a:lnTo>
                      <a:pt x="253" y="142"/>
                    </a:lnTo>
                    <a:lnTo>
                      <a:pt x="254" y="152"/>
                    </a:lnTo>
                    <a:lnTo>
                      <a:pt x="258" y="161"/>
                    </a:lnTo>
                    <a:lnTo>
                      <a:pt x="261" y="180"/>
                    </a:lnTo>
                    <a:lnTo>
                      <a:pt x="262" y="189"/>
                    </a:lnTo>
                    <a:lnTo>
                      <a:pt x="262" y="209"/>
                    </a:lnTo>
                    <a:lnTo>
                      <a:pt x="264" y="220"/>
                    </a:lnTo>
                    <a:lnTo>
                      <a:pt x="268" y="208"/>
                    </a:lnTo>
                    <a:lnTo>
                      <a:pt x="264" y="214"/>
                    </a:lnTo>
                    <a:lnTo>
                      <a:pt x="264" y="246"/>
                    </a:lnTo>
                    <a:lnTo>
                      <a:pt x="262" y="248"/>
                    </a:lnTo>
                    <a:lnTo>
                      <a:pt x="262" y="254"/>
                    </a:lnTo>
                    <a:lnTo>
                      <a:pt x="261" y="256"/>
                    </a:lnTo>
                    <a:lnTo>
                      <a:pt x="259" y="273"/>
                    </a:lnTo>
                    <a:lnTo>
                      <a:pt x="259" y="270"/>
                    </a:lnTo>
                    <a:lnTo>
                      <a:pt x="259" y="274"/>
                    </a:lnTo>
                    <a:lnTo>
                      <a:pt x="261" y="279"/>
                    </a:lnTo>
                    <a:lnTo>
                      <a:pt x="262" y="282"/>
                    </a:lnTo>
                    <a:lnTo>
                      <a:pt x="265" y="285"/>
                    </a:lnTo>
                    <a:lnTo>
                      <a:pt x="272" y="288"/>
                    </a:lnTo>
                    <a:lnTo>
                      <a:pt x="276" y="288"/>
                    </a:lnTo>
                    <a:lnTo>
                      <a:pt x="281" y="287"/>
                    </a:lnTo>
                    <a:lnTo>
                      <a:pt x="284" y="285"/>
                    </a:lnTo>
                    <a:lnTo>
                      <a:pt x="287" y="282"/>
                    </a:lnTo>
                    <a:lnTo>
                      <a:pt x="290" y="276"/>
                    </a:lnTo>
                    <a:lnTo>
                      <a:pt x="290" y="273"/>
                    </a:lnTo>
                    <a:lnTo>
                      <a:pt x="289" y="268"/>
                    </a:lnTo>
                    <a:lnTo>
                      <a:pt x="290" y="266"/>
                    </a:lnTo>
                    <a:lnTo>
                      <a:pt x="290" y="260"/>
                    </a:lnTo>
                    <a:lnTo>
                      <a:pt x="292" y="259"/>
                    </a:lnTo>
                    <a:lnTo>
                      <a:pt x="292" y="226"/>
                    </a:lnTo>
                    <a:lnTo>
                      <a:pt x="290" y="229"/>
                    </a:lnTo>
                    <a:lnTo>
                      <a:pt x="295" y="217"/>
                    </a:lnTo>
                    <a:lnTo>
                      <a:pt x="293" y="206"/>
                    </a:lnTo>
                    <a:lnTo>
                      <a:pt x="293" y="186"/>
                    </a:lnTo>
                    <a:lnTo>
                      <a:pt x="292" y="173"/>
                    </a:lnTo>
                    <a:lnTo>
                      <a:pt x="289" y="155"/>
                    </a:lnTo>
                    <a:lnTo>
                      <a:pt x="285" y="146"/>
                    </a:lnTo>
                    <a:lnTo>
                      <a:pt x="284" y="136"/>
                    </a:lnTo>
                    <a:lnTo>
                      <a:pt x="276" y="116"/>
                    </a:lnTo>
                    <a:lnTo>
                      <a:pt x="273" y="108"/>
                    </a:lnTo>
                    <a:lnTo>
                      <a:pt x="270" y="99"/>
                    </a:lnTo>
                    <a:lnTo>
                      <a:pt x="267" y="90"/>
                    </a:lnTo>
                    <a:lnTo>
                      <a:pt x="261" y="79"/>
                    </a:lnTo>
                    <a:lnTo>
                      <a:pt x="258" y="74"/>
                    </a:lnTo>
                    <a:lnTo>
                      <a:pt x="254" y="66"/>
                    </a:lnTo>
                    <a:lnTo>
                      <a:pt x="244" y="51"/>
                    </a:lnTo>
                    <a:lnTo>
                      <a:pt x="237" y="45"/>
                    </a:lnTo>
                    <a:lnTo>
                      <a:pt x="233" y="39"/>
                    </a:lnTo>
                    <a:lnTo>
                      <a:pt x="220" y="26"/>
                    </a:lnTo>
                    <a:lnTo>
                      <a:pt x="213" y="21"/>
                    </a:lnTo>
                    <a:lnTo>
                      <a:pt x="208" y="18"/>
                    </a:lnTo>
                    <a:lnTo>
                      <a:pt x="200" y="14"/>
                    </a:lnTo>
                    <a:lnTo>
                      <a:pt x="191" y="9"/>
                    </a:lnTo>
                    <a:lnTo>
                      <a:pt x="185" y="8"/>
                    </a:lnTo>
                    <a:lnTo>
                      <a:pt x="179" y="4"/>
                    </a:lnTo>
                    <a:lnTo>
                      <a:pt x="169" y="1"/>
                    </a:lnTo>
                    <a:lnTo>
                      <a:pt x="161" y="0"/>
                    </a:lnTo>
                    <a:lnTo>
                      <a:pt x="148" y="0"/>
                    </a:lnTo>
                    <a:lnTo>
                      <a:pt x="132" y="0"/>
                    </a:lnTo>
                    <a:lnTo>
                      <a:pt x="124" y="1"/>
                    </a:lnTo>
                    <a:lnTo>
                      <a:pt x="115" y="4"/>
                    </a:lnTo>
                    <a:lnTo>
                      <a:pt x="109" y="8"/>
                    </a:lnTo>
                    <a:lnTo>
                      <a:pt x="103" y="9"/>
                    </a:lnTo>
                    <a:lnTo>
                      <a:pt x="93" y="12"/>
                    </a:lnTo>
                    <a:lnTo>
                      <a:pt x="86" y="18"/>
                    </a:lnTo>
                    <a:lnTo>
                      <a:pt x="81" y="21"/>
                    </a:lnTo>
                    <a:lnTo>
                      <a:pt x="73" y="26"/>
                    </a:lnTo>
                    <a:lnTo>
                      <a:pt x="61" y="39"/>
                    </a:lnTo>
                    <a:lnTo>
                      <a:pt x="56" y="45"/>
                    </a:lnTo>
                    <a:lnTo>
                      <a:pt x="50" y="51"/>
                    </a:lnTo>
                    <a:lnTo>
                      <a:pt x="39" y="66"/>
                    </a:lnTo>
                    <a:lnTo>
                      <a:pt x="36" y="74"/>
                    </a:lnTo>
                    <a:lnTo>
                      <a:pt x="33" y="79"/>
                    </a:lnTo>
                    <a:lnTo>
                      <a:pt x="27" y="90"/>
                    </a:lnTo>
                    <a:lnTo>
                      <a:pt x="24" y="99"/>
                    </a:lnTo>
                    <a:lnTo>
                      <a:pt x="20" y="108"/>
                    </a:lnTo>
                    <a:lnTo>
                      <a:pt x="17" y="116"/>
                    </a:lnTo>
                    <a:lnTo>
                      <a:pt x="10" y="136"/>
                    </a:lnTo>
                    <a:lnTo>
                      <a:pt x="8" y="146"/>
                    </a:lnTo>
                    <a:lnTo>
                      <a:pt x="5" y="155"/>
                    </a:lnTo>
                    <a:lnTo>
                      <a:pt x="2" y="173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0" y="248"/>
                    </a:lnTo>
                    <a:lnTo>
                      <a:pt x="5" y="277"/>
                    </a:lnTo>
                    <a:lnTo>
                      <a:pt x="7" y="285"/>
                    </a:lnTo>
                    <a:lnTo>
                      <a:pt x="8" y="294"/>
                    </a:lnTo>
                    <a:lnTo>
                      <a:pt x="11" y="305"/>
                    </a:lnTo>
                    <a:lnTo>
                      <a:pt x="13" y="313"/>
                    </a:lnTo>
                    <a:lnTo>
                      <a:pt x="24" y="338"/>
                    </a:lnTo>
                    <a:lnTo>
                      <a:pt x="28" y="346"/>
                    </a:lnTo>
                    <a:lnTo>
                      <a:pt x="31" y="353"/>
                    </a:lnTo>
                    <a:lnTo>
                      <a:pt x="34" y="361"/>
                    </a:lnTo>
                    <a:lnTo>
                      <a:pt x="55" y="389"/>
                    </a:lnTo>
                    <a:lnTo>
                      <a:pt x="59" y="394"/>
                    </a:lnTo>
                    <a:lnTo>
                      <a:pt x="64" y="400"/>
                    </a:lnTo>
                    <a:lnTo>
                      <a:pt x="76" y="411"/>
                    </a:lnTo>
                    <a:lnTo>
                      <a:pt x="84" y="414"/>
                    </a:lnTo>
                    <a:lnTo>
                      <a:pt x="89" y="418"/>
                    </a:lnTo>
                    <a:lnTo>
                      <a:pt x="95" y="423"/>
                    </a:lnTo>
                    <a:lnTo>
                      <a:pt x="104" y="426"/>
                    </a:lnTo>
                    <a:lnTo>
                      <a:pt x="110" y="428"/>
                    </a:lnTo>
                    <a:lnTo>
                      <a:pt x="115" y="431"/>
                    </a:lnTo>
                    <a:lnTo>
                      <a:pt x="121" y="434"/>
                    </a:lnTo>
                    <a:lnTo>
                      <a:pt x="131" y="4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4" name="Freeform 121">
                <a:extLst>
                  <a:ext uri="{FF2B5EF4-FFF2-40B4-BE49-F238E27FC236}">
                    <a16:creationId xmlns:a16="http://schemas.microsoft.com/office/drawing/2014/main" id="{3053ECDD-3365-44CA-A8AB-A00B9DB0D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3441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5" name="Freeform 122">
                <a:extLst>
                  <a:ext uri="{FF2B5EF4-FFF2-40B4-BE49-F238E27FC236}">
                    <a16:creationId xmlns:a16="http://schemas.microsoft.com/office/drawing/2014/main" id="{42DBCB96-C6D9-4176-A65C-7F8FD61BE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3441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4" name="Rectangle 123">
              <a:extLst>
                <a:ext uri="{FF2B5EF4-FFF2-40B4-BE49-F238E27FC236}">
                  <a16:creationId xmlns:a16="http://schemas.microsoft.com/office/drawing/2014/main" id="{C9F2FB75-0EA7-412C-8BDB-B72829D89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722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2035" name="Rectangle 124">
              <a:extLst>
                <a:ext uri="{FF2B5EF4-FFF2-40B4-BE49-F238E27FC236}">
                  <a16:creationId xmlns:a16="http://schemas.microsoft.com/office/drawing/2014/main" id="{E4AE1652-7F1B-4549-8B75-74D6B0143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1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2036" name="Rectangle 125">
              <a:extLst>
                <a:ext uri="{FF2B5EF4-FFF2-40B4-BE49-F238E27FC236}">
                  <a16:creationId xmlns:a16="http://schemas.microsoft.com/office/drawing/2014/main" id="{96F24AEF-95E1-4C06-8578-3A896DA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869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2037" name="Line 126">
              <a:extLst>
                <a:ext uri="{FF2B5EF4-FFF2-40B4-BE49-F238E27FC236}">
                  <a16:creationId xmlns:a16="http://schemas.microsoft.com/office/drawing/2014/main" id="{94793014-EFCF-4787-8FAA-C9FD6AE5B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" y="1534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Freeform 127">
              <a:extLst>
                <a:ext uri="{FF2B5EF4-FFF2-40B4-BE49-F238E27FC236}">
                  <a16:creationId xmlns:a16="http://schemas.microsoft.com/office/drawing/2014/main" id="{7E3F928B-A961-47B9-8AE1-03A6F8FD7F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81384">
              <a:off x="3497" y="1938"/>
              <a:ext cx="1715" cy="49"/>
            </a:xfrm>
            <a:custGeom>
              <a:avLst/>
              <a:gdLst>
                <a:gd name="T0" fmla="*/ 1117513 w 979"/>
                <a:gd name="T1" fmla="*/ 5 h 54"/>
                <a:gd name="T2" fmla="*/ 771041 w 979"/>
                <a:gd name="T3" fmla="*/ 5 h 54"/>
                <a:gd name="T4" fmla="*/ 511869 w 979"/>
                <a:gd name="T5" fmla="*/ 5 h 54"/>
                <a:gd name="T6" fmla="*/ 95217 w 979"/>
                <a:gd name="T7" fmla="*/ 5 h 54"/>
                <a:gd name="T8" fmla="*/ 0 w 979"/>
                <a:gd name="T9" fmla="*/ 5 h 54"/>
                <a:gd name="T10" fmla="*/ 0 w 979"/>
                <a:gd name="T11" fmla="*/ 6 h 54"/>
                <a:gd name="T12" fmla="*/ 95217 w 979"/>
                <a:gd name="T13" fmla="*/ 6 h 54"/>
                <a:gd name="T14" fmla="*/ 511869 w 979"/>
                <a:gd name="T15" fmla="*/ 8 h 54"/>
                <a:gd name="T16" fmla="*/ 896686 w 979"/>
                <a:gd name="T17" fmla="*/ 8 h 54"/>
                <a:gd name="T18" fmla="*/ 1117513 w 979"/>
                <a:gd name="T19" fmla="*/ 8 h 54"/>
                <a:gd name="T20" fmla="*/ 71329842 w 979"/>
                <a:gd name="T21" fmla="*/ 5 h 54"/>
                <a:gd name="T22" fmla="*/ 71714170 w 979"/>
                <a:gd name="T23" fmla="*/ 5 h 54"/>
                <a:gd name="T24" fmla="*/ 71916030 w 979"/>
                <a:gd name="T25" fmla="*/ 5 h 54"/>
                <a:gd name="T26" fmla="*/ 72334431 w 979"/>
                <a:gd name="T27" fmla="*/ 5 h 54"/>
                <a:gd name="T28" fmla="*/ 72501709 w 979"/>
                <a:gd name="T29" fmla="*/ 5 h 54"/>
                <a:gd name="T30" fmla="*/ 72501709 w 979"/>
                <a:gd name="T31" fmla="*/ 5 h 54"/>
                <a:gd name="T32" fmla="*/ 72334431 w 979"/>
                <a:gd name="T33" fmla="*/ 5 h 54"/>
                <a:gd name="T34" fmla="*/ 71916030 w 979"/>
                <a:gd name="T35" fmla="*/ 1 h 54"/>
                <a:gd name="T36" fmla="*/ 71534360 w 979"/>
                <a:gd name="T37" fmla="*/ 0 h 54"/>
                <a:gd name="T38" fmla="*/ 71329842 w 979"/>
                <a:gd name="T39" fmla="*/ 0 h 54"/>
                <a:gd name="T40" fmla="*/ 1117513 w 979"/>
                <a:gd name="T41" fmla="*/ 5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39" name="Group 128">
              <a:extLst>
                <a:ext uri="{FF2B5EF4-FFF2-40B4-BE49-F238E27FC236}">
                  <a16:creationId xmlns:a16="http://schemas.microsoft.com/office/drawing/2014/main" id="{6FE68237-966E-47BA-9F42-44B2A222A9B2}"/>
                </a:ext>
              </a:extLst>
            </p:cNvPr>
            <p:cNvGrpSpPr>
              <a:grpSpLocks/>
            </p:cNvGrpSpPr>
            <p:nvPr/>
          </p:nvGrpSpPr>
          <p:grpSpPr bwMode="auto">
            <a:xfrm rot="7141951">
              <a:off x="3633" y="1411"/>
              <a:ext cx="97" cy="157"/>
              <a:chOff x="4425" y="1967"/>
              <a:chExt cx="97" cy="157"/>
            </a:xfrm>
          </p:grpSpPr>
          <p:sp>
            <p:nvSpPr>
              <p:cNvPr id="42041" name="Freeform 129">
                <a:extLst>
                  <a:ext uri="{FF2B5EF4-FFF2-40B4-BE49-F238E27FC236}">
                    <a16:creationId xmlns:a16="http://schemas.microsoft.com/office/drawing/2014/main" id="{FC914518-9090-4E4C-801C-1E4044827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2" name="Freeform 130">
                <a:extLst>
                  <a:ext uri="{FF2B5EF4-FFF2-40B4-BE49-F238E27FC236}">
                    <a16:creationId xmlns:a16="http://schemas.microsoft.com/office/drawing/2014/main" id="{0BF0815C-0C7E-45CC-A2CF-E55BC7FA5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40" name="Rectangle 131">
              <a:extLst>
                <a:ext uri="{FF2B5EF4-FFF2-40B4-BE49-F238E27FC236}">
                  <a16:creationId xmlns:a16="http://schemas.microsoft.com/office/drawing/2014/main" id="{5C250503-2383-4E87-8739-B4CCDEF2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815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</p:grpSp>
      <p:grpSp>
        <p:nvGrpSpPr>
          <p:cNvPr id="372868" name="Group 132">
            <a:extLst>
              <a:ext uri="{FF2B5EF4-FFF2-40B4-BE49-F238E27FC236}">
                <a16:creationId xmlns:a16="http://schemas.microsoft.com/office/drawing/2014/main" id="{5A0520A8-224F-4F56-A43E-7FE9A712DE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3700" y="4617212"/>
            <a:ext cx="3027363" cy="1639888"/>
            <a:chOff x="2702" y="2803"/>
            <a:chExt cx="2252" cy="1220"/>
          </a:xfrm>
        </p:grpSpPr>
        <p:sp>
          <p:nvSpPr>
            <p:cNvPr id="41994" name="Freeform 133">
              <a:extLst>
                <a:ext uri="{FF2B5EF4-FFF2-40B4-BE49-F238E27FC236}">
                  <a16:creationId xmlns:a16="http://schemas.microsoft.com/office/drawing/2014/main" id="{0D7EE46D-D51A-4F01-836E-3F00AFB8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223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134">
              <a:extLst>
                <a:ext uri="{FF2B5EF4-FFF2-40B4-BE49-F238E27FC236}">
                  <a16:creationId xmlns:a16="http://schemas.microsoft.com/office/drawing/2014/main" id="{2CA8B97B-2AC1-42F1-AD53-677C8272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938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Freeform 135">
              <a:extLst>
                <a:ext uri="{FF2B5EF4-FFF2-40B4-BE49-F238E27FC236}">
                  <a16:creationId xmlns:a16="http://schemas.microsoft.com/office/drawing/2014/main" id="{042BE28C-1694-4F08-A1A6-3B50496B5D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20607">
              <a:off x="3389" y="2790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Rectangle 136">
              <a:extLst>
                <a:ext uri="{FF2B5EF4-FFF2-40B4-BE49-F238E27FC236}">
                  <a16:creationId xmlns:a16="http://schemas.microsoft.com/office/drawing/2014/main" id="{720A1718-1146-4DDD-9202-ED2749AF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885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1998" name="Rectangle 137">
              <a:extLst>
                <a:ext uri="{FF2B5EF4-FFF2-40B4-BE49-F238E27FC236}">
                  <a16:creationId xmlns:a16="http://schemas.microsoft.com/office/drawing/2014/main" id="{F75EAB7C-1BFB-435F-8AA4-4690732F0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278"/>
              <a:ext cx="2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400" b="1">
                <a:solidFill>
                  <a:srgbClr val="00FF00"/>
                </a:solidFill>
              </a:endParaRPr>
            </a:p>
          </p:txBody>
        </p:sp>
        <p:sp>
          <p:nvSpPr>
            <p:cNvPr id="41999" name="Freeform 138">
              <a:extLst>
                <a:ext uri="{FF2B5EF4-FFF2-40B4-BE49-F238E27FC236}">
                  <a16:creationId xmlns:a16="http://schemas.microsoft.com/office/drawing/2014/main" id="{006FA377-BE1E-4E36-A115-EA32B712B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097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Freeform 139">
              <a:extLst>
                <a:ext uri="{FF2B5EF4-FFF2-40B4-BE49-F238E27FC236}">
                  <a16:creationId xmlns:a16="http://schemas.microsoft.com/office/drawing/2014/main" id="{EFA36538-5CE3-47C9-B377-A40E1BB1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097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Freeform 140">
              <a:extLst>
                <a:ext uri="{FF2B5EF4-FFF2-40B4-BE49-F238E27FC236}">
                  <a16:creationId xmlns:a16="http://schemas.microsoft.com/office/drawing/2014/main" id="{17390DA2-B242-4197-B06F-F57A8DE6CC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20607" flipV="1">
              <a:off x="3383" y="2996"/>
              <a:ext cx="1004" cy="1049"/>
            </a:xfrm>
            <a:custGeom>
              <a:avLst/>
              <a:gdLst>
                <a:gd name="T0" fmla="*/ 476 w 1043"/>
                <a:gd name="T1" fmla="*/ 731 h 1069"/>
                <a:gd name="T2" fmla="*/ 482 w 1043"/>
                <a:gd name="T3" fmla="*/ 732 h 1069"/>
                <a:gd name="T4" fmla="*/ 484 w 1043"/>
                <a:gd name="T5" fmla="*/ 728 h 1069"/>
                <a:gd name="T6" fmla="*/ 485 w 1043"/>
                <a:gd name="T7" fmla="*/ 718 h 1069"/>
                <a:gd name="T8" fmla="*/ 467 w 1043"/>
                <a:gd name="T9" fmla="*/ 679 h 1069"/>
                <a:gd name="T10" fmla="*/ 454 w 1043"/>
                <a:gd name="T11" fmla="*/ 642 h 1069"/>
                <a:gd name="T12" fmla="*/ 439 w 1043"/>
                <a:gd name="T13" fmla="*/ 606 h 1069"/>
                <a:gd name="T14" fmla="*/ 424 w 1043"/>
                <a:gd name="T15" fmla="*/ 571 h 1069"/>
                <a:gd name="T16" fmla="*/ 409 w 1043"/>
                <a:gd name="T17" fmla="*/ 537 h 1069"/>
                <a:gd name="T18" fmla="*/ 394 w 1043"/>
                <a:gd name="T19" fmla="*/ 503 h 1069"/>
                <a:gd name="T20" fmla="*/ 370 w 1043"/>
                <a:gd name="T21" fmla="*/ 457 h 1069"/>
                <a:gd name="T22" fmla="*/ 356 w 1043"/>
                <a:gd name="T23" fmla="*/ 427 h 1069"/>
                <a:gd name="T24" fmla="*/ 342 w 1043"/>
                <a:gd name="T25" fmla="*/ 397 h 1069"/>
                <a:gd name="T26" fmla="*/ 310 w 1043"/>
                <a:gd name="T27" fmla="*/ 342 h 1069"/>
                <a:gd name="T28" fmla="*/ 297 w 1043"/>
                <a:gd name="T29" fmla="*/ 317 h 1069"/>
                <a:gd name="T30" fmla="*/ 274 w 1043"/>
                <a:gd name="T31" fmla="*/ 278 h 1069"/>
                <a:gd name="T32" fmla="*/ 251 w 1043"/>
                <a:gd name="T33" fmla="*/ 243 h 1069"/>
                <a:gd name="T34" fmla="*/ 220 w 1043"/>
                <a:gd name="T35" fmla="*/ 200 h 1069"/>
                <a:gd name="T36" fmla="*/ 206 w 1043"/>
                <a:gd name="T37" fmla="*/ 178 h 1069"/>
                <a:gd name="T38" fmla="*/ 155 w 1043"/>
                <a:gd name="T39" fmla="*/ 116 h 1069"/>
                <a:gd name="T40" fmla="*/ 117 w 1043"/>
                <a:gd name="T41" fmla="*/ 76 h 1069"/>
                <a:gd name="T42" fmla="*/ 81 w 1043"/>
                <a:gd name="T43" fmla="*/ 46 h 1069"/>
                <a:gd name="T44" fmla="*/ 52 w 1043"/>
                <a:gd name="T45" fmla="*/ 26 h 1069"/>
                <a:gd name="T46" fmla="*/ 32 w 1043"/>
                <a:gd name="T47" fmla="*/ 16 h 1069"/>
                <a:gd name="T48" fmla="*/ 13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6 h 1069"/>
                <a:gd name="T60" fmla="*/ 11 w 1043"/>
                <a:gd name="T61" fmla="*/ 26 h 1069"/>
                <a:gd name="T62" fmla="*/ 28 w 1043"/>
                <a:gd name="T63" fmla="*/ 26 h 1069"/>
                <a:gd name="T64" fmla="*/ 46 w 1043"/>
                <a:gd name="T65" fmla="*/ 43 h 1069"/>
                <a:gd name="T66" fmla="*/ 74 w 1043"/>
                <a:gd name="T67" fmla="*/ 67 h 1069"/>
                <a:gd name="T68" fmla="*/ 110 w 1043"/>
                <a:gd name="T69" fmla="*/ 95 h 1069"/>
                <a:gd name="T70" fmla="*/ 146 w 1043"/>
                <a:gd name="T71" fmla="*/ 131 h 1069"/>
                <a:gd name="T72" fmla="*/ 195 w 1043"/>
                <a:gd name="T73" fmla="*/ 194 h 1069"/>
                <a:gd name="T74" fmla="*/ 211 w 1043"/>
                <a:gd name="T75" fmla="*/ 214 h 1069"/>
                <a:gd name="T76" fmla="*/ 241 w 1043"/>
                <a:gd name="T77" fmla="*/ 258 h 1069"/>
                <a:gd name="T78" fmla="*/ 256 w 1043"/>
                <a:gd name="T79" fmla="*/ 281 h 1069"/>
                <a:gd name="T80" fmla="*/ 269 w 1043"/>
                <a:gd name="T81" fmla="*/ 305 h 1069"/>
                <a:gd name="T82" fmla="*/ 285 w 1043"/>
                <a:gd name="T83" fmla="*/ 329 h 1069"/>
                <a:gd name="T84" fmla="*/ 298 w 1043"/>
                <a:gd name="T85" fmla="*/ 355 h 1069"/>
                <a:gd name="T86" fmla="*/ 330 w 1043"/>
                <a:gd name="T87" fmla="*/ 411 h 1069"/>
                <a:gd name="T88" fmla="*/ 343 w 1043"/>
                <a:gd name="T89" fmla="*/ 439 h 1069"/>
                <a:gd name="T90" fmla="*/ 357 w 1043"/>
                <a:gd name="T91" fmla="*/ 471 h 1069"/>
                <a:gd name="T92" fmla="*/ 381 w 1043"/>
                <a:gd name="T93" fmla="*/ 517 h 1069"/>
                <a:gd name="T94" fmla="*/ 397 w 1043"/>
                <a:gd name="T95" fmla="*/ 550 h 1069"/>
                <a:gd name="T96" fmla="*/ 412 w 1043"/>
                <a:gd name="T97" fmla="*/ 582 h 1069"/>
                <a:gd name="T98" fmla="*/ 426 w 1043"/>
                <a:gd name="T99" fmla="*/ 617 h 1069"/>
                <a:gd name="T100" fmla="*/ 441 w 1043"/>
                <a:gd name="T101" fmla="*/ 652 h 1069"/>
                <a:gd name="T102" fmla="*/ 458 w 1043"/>
                <a:gd name="T103" fmla="*/ 690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02" name="Group 141">
              <a:extLst>
                <a:ext uri="{FF2B5EF4-FFF2-40B4-BE49-F238E27FC236}">
                  <a16:creationId xmlns:a16="http://schemas.microsoft.com/office/drawing/2014/main" id="{EB210AEA-B8AF-4AB1-8C95-516D28D34689}"/>
                </a:ext>
              </a:extLst>
            </p:cNvPr>
            <p:cNvGrpSpPr>
              <a:grpSpLocks/>
            </p:cNvGrpSpPr>
            <p:nvPr/>
          </p:nvGrpSpPr>
          <p:grpSpPr bwMode="auto">
            <a:xfrm rot="7141951">
              <a:off x="3179" y="3435"/>
              <a:ext cx="97" cy="157"/>
              <a:chOff x="4425" y="1967"/>
              <a:chExt cx="97" cy="157"/>
            </a:xfrm>
          </p:grpSpPr>
          <p:sp>
            <p:nvSpPr>
              <p:cNvPr id="42015" name="Freeform 142">
                <a:extLst>
                  <a:ext uri="{FF2B5EF4-FFF2-40B4-BE49-F238E27FC236}">
                    <a16:creationId xmlns:a16="http://schemas.microsoft.com/office/drawing/2014/main" id="{A728214E-EF6A-46BE-872B-A0107ACF1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6" name="Freeform 143">
                <a:extLst>
                  <a:ext uri="{FF2B5EF4-FFF2-40B4-BE49-F238E27FC236}">
                    <a16:creationId xmlns:a16="http://schemas.microsoft.com/office/drawing/2014/main" id="{C6DAB61B-D122-4407-A194-292E670D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03" name="Group 144">
              <a:extLst>
                <a:ext uri="{FF2B5EF4-FFF2-40B4-BE49-F238E27FC236}">
                  <a16:creationId xmlns:a16="http://schemas.microsoft.com/office/drawing/2014/main" id="{D867878B-570B-405A-B208-79A4E28EC0C9}"/>
                </a:ext>
              </a:extLst>
            </p:cNvPr>
            <p:cNvGrpSpPr>
              <a:grpSpLocks/>
            </p:cNvGrpSpPr>
            <p:nvPr/>
          </p:nvGrpSpPr>
          <p:grpSpPr bwMode="auto">
            <a:xfrm rot="-4696421">
              <a:off x="4511" y="3193"/>
              <a:ext cx="97" cy="157"/>
              <a:chOff x="4425" y="1967"/>
              <a:chExt cx="97" cy="157"/>
            </a:xfrm>
          </p:grpSpPr>
          <p:sp>
            <p:nvSpPr>
              <p:cNvPr id="42013" name="Freeform 145">
                <a:extLst>
                  <a:ext uri="{FF2B5EF4-FFF2-40B4-BE49-F238E27FC236}">
                    <a16:creationId xmlns:a16="http://schemas.microsoft.com/office/drawing/2014/main" id="{1A8CACEA-EC92-4667-BFE6-646AF6F22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967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4" name="Freeform 146">
                <a:extLst>
                  <a:ext uri="{FF2B5EF4-FFF2-40B4-BE49-F238E27FC236}">
                    <a16:creationId xmlns:a16="http://schemas.microsoft.com/office/drawing/2014/main" id="{C42610AD-65C4-472B-8BAD-0C3E2AEA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967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04" name="Freeform 147">
              <a:extLst>
                <a:ext uri="{FF2B5EF4-FFF2-40B4-BE49-F238E27FC236}">
                  <a16:creationId xmlns:a16="http://schemas.microsoft.com/office/drawing/2014/main" id="{E6F19AD0-16B5-4AA8-AF52-74032617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3243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Rectangle 148">
              <a:extLst>
                <a:ext uri="{FF2B5EF4-FFF2-40B4-BE49-F238E27FC236}">
                  <a16:creationId xmlns:a16="http://schemas.microsoft.com/office/drawing/2014/main" id="{62F15E33-9650-4E36-9383-7B3C3E6D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31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000" b="1">
                <a:solidFill>
                  <a:srgbClr val="00FF00"/>
                </a:solidFill>
              </a:endParaRPr>
            </a:p>
          </p:txBody>
        </p:sp>
        <p:grpSp>
          <p:nvGrpSpPr>
            <p:cNvPr id="42006" name="Group 149">
              <a:extLst>
                <a:ext uri="{FF2B5EF4-FFF2-40B4-BE49-F238E27FC236}">
                  <a16:creationId xmlns:a16="http://schemas.microsoft.com/office/drawing/2014/main" id="{FF930600-06A0-480F-8A79-D64CF932CDAF}"/>
                </a:ext>
              </a:extLst>
            </p:cNvPr>
            <p:cNvGrpSpPr>
              <a:grpSpLocks/>
            </p:cNvGrpSpPr>
            <p:nvPr/>
          </p:nvGrpSpPr>
          <p:grpSpPr bwMode="auto">
            <a:xfrm rot="19142982" flipV="1">
              <a:off x="4630" y="3514"/>
              <a:ext cx="324" cy="435"/>
              <a:chOff x="1972" y="3282"/>
              <a:chExt cx="324" cy="435"/>
            </a:xfrm>
          </p:grpSpPr>
          <p:sp>
            <p:nvSpPr>
              <p:cNvPr id="42010" name="Freeform 150">
                <a:extLst>
                  <a:ext uri="{FF2B5EF4-FFF2-40B4-BE49-F238E27FC236}">
                    <a16:creationId xmlns:a16="http://schemas.microsoft.com/office/drawing/2014/main" id="{6EBE65D5-9CC7-4744-8CBA-A200CB7D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282"/>
                <a:ext cx="295" cy="435"/>
              </a:xfrm>
              <a:custGeom>
                <a:avLst/>
                <a:gdLst>
                  <a:gd name="T0" fmla="*/ 140 w 295"/>
                  <a:gd name="T1" fmla="*/ 434 h 435"/>
                  <a:gd name="T2" fmla="*/ 149 w 295"/>
                  <a:gd name="T3" fmla="*/ 423 h 435"/>
                  <a:gd name="T4" fmla="*/ 146 w 295"/>
                  <a:gd name="T5" fmla="*/ 411 h 435"/>
                  <a:gd name="T6" fmla="*/ 131 w 295"/>
                  <a:gd name="T7" fmla="*/ 403 h 435"/>
                  <a:gd name="T8" fmla="*/ 113 w 295"/>
                  <a:gd name="T9" fmla="*/ 398 h 435"/>
                  <a:gd name="T10" fmla="*/ 100 w 295"/>
                  <a:gd name="T11" fmla="*/ 389 h 435"/>
                  <a:gd name="T12" fmla="*/ 84 w 295"/>
                  <a:gd name="T13" fmla="*/ 372 h 435"/>
                  <a:gd name="T14" fmla="*/ 59 w 295"/>
                  <a:gd name="T15" fmla="*/ 341 h 435"/>
                  <a:gd name="T16" fmla="*/ 44 w 295"/>
                  <a:gd name="T17" fmla="*/ 304 h 435"/>
                  <a:gd name="T18" fmla="*/ 38 w 295"/>
                  <a:gd name="T19" fmla="*/ 279 h 435"/>
                  <a:gd name="T20" fmla="*/ 31 w 295"/>
                  <a:gd name="T21" fmla="*/ 189 h 435"/>
                  <a:gd name="T22" fmla="*/ 39 w 295"/>
                  <a:gd name="T23" fmla="*/ 152 h 435"/>
                  <a:gd name="T24" fmla="*/ 48 w 295"/>
                  <a:gd name="T25" fmla="*/ 118 h 435"/>
                  <a:gd name="T26" fmla="*/ 58 w 295"/>
                  <a:gd name="T27" fmla="*/ 97 h 435"/>
                  <a:gd name="T28" fmla="*/ 75 w 295"/>
                  <a:gd name="T29" fmla="*/ 73 h 435"/>
                  <a:gd name="T30" fmla="*/ 95 w 295"/>
                  <a:gd name="T31" fmla="*/ 51 h 435"/>
                  <a:gd name="T32" fmla="*/ 112 w 295"/>
                  <a:gd name="T33" fmla="*/ 37 h 435"/>
                  <a:gd name="T34" fmla="*/ 131 w 295"/>
                  <a:gd name="T35" fmla="*/ 32 h 435"/>
                  <a:gd name="T36" fmla="*/ 163 w 295"/>
                  <a:gd name="T37" fmla="*/ 32 h 435"/>
                  <a:gd name="T38" fmla="*/ 182 w 295"/>
                  <a:gd name="T39" fmla="*/ 37 h 435"/>
                  <a:gd name="T40" fmla="*/ 194 w 295"/>
                  <a:gd name="T41" fmla="*/ 46 h 435"/>
                  <a:gd name="T42" fmla="*/ 213 w 295"/>
                  <a:gd name="T43" fmla="*/ 66 h 435"/>
                  <a:gd name="T44" fmla="*/ 230 w 295"/>
                  <a:gd name="T45" fmla="*/ 90 h 435"/>
                  <a:gd name="T46" fmla="*/ 242 w 295"/>
                  <a:gd name="T47" fmla="*/ 108 h 435"/>
                  <a:gd name="T48" fmla="*/ 253 w 295"/>
                  <a:gd name="T49" fmla="*/ 142 h 435"/>
                  <a:gd name="T50" fmla="*/ 261 w 295"/>
                  <a:gd name="T51" fmla="*/ 180 h 435"/>
                  <a:gd name="T52" fmla="*/ 264 w 295"/>
                  <a:gd name="T53" fmla="*/ 220 h 435"/>
                  <a:gd name="T54" fmla="*/ 264 w 295"/>
                  <a:gd name="T55" fmla="*/ 246 h 435"/>
                  <a:gd name="T56" fmla="*/ 261 w 295"/>
                  <a:gd name="T57" fmla="*/ 256 h 435"/>
                  <a:gd name="T58" fmla="*/ 259 w 295"/>
                  <a:gd name="T59" fmla="*/ 274 h 435"/>
                  <a:gd name="T60" fmla="*/ 265 w 295"/>
                  <a:gd name="T61" fmla="*/ 285 h 435"/>
                  <a:gd name="T62" fmla="*/ 281 w 295"/>
                  <a:gd name="T63" fmla="*/ 287 h 435"/>
                  <a:gd name="T64" fmla="*/ 290 w 295"/>
                  <a:gd name="T65" fmla="*/ 276 h 435"/>
                  <a:gd name="T66" fmla="*/ 290 w 295"/>
                  <a:gd name="T67" fmla="*/ 266 h 435"/>
                  <a:gd name="T68" fmla="*/ 292 w 295"/>
                  <a:gd name="T69" fmla="*/ 226 h 435"/>
                  <a:gd name="T70" fmla="*/ 293 w 295"/>
                  <a:gd name="T71" fmla="*/ 206 h 435"/>
                  <a:gd name="T72" fmla="*/ 289 w 295"/>
                  <a:gd name="T73" fmla="*/ 155 h 435"/>
                  <a:gd name="T74" fmla="*/ 276 w 295"/>
                  <a:gd name="T75" fmla="*/ 116 h 435"/>
                  <a:gd name="T76" fmla="*/ 267 w 295"/>
                  <a:gd name="T77" fmla="*/ 90 h 435"/>
                  <a:gd name="T78" fmla="*/ 254 w 295"/>
                  <a:gd name="T79" fmla="*/ 66 h 435"/>
                  <a:gd name="T80" fmla="*/ 233 w 295"/>
                  <a:gd name="T81" fmla="*/ 39 h 435"/>
                  <a:gd name="T82" fmla="*/ 208 w 295"/>
                  <a:gd name="T83" fmla="*/ 18 h 435"/>
                  <a:gd name="T84" fmla="*/ 185 w 295"/>
                  <a:gd name="T85" fmla="*/ 8 h 435"/>
                  <a:gd name="T86" fmla="*/ 161 w 295"/>
                  <a:gd name="T87" fmla="*/ 0 h 435"/>
                  <a:gd name="T88" fmla="*/ 124 w 295"/>
                  <a:gd name="T89" fmla="*/ 1 h 435"/>
                  <a:gd name="T90" fmla="*/ 103 w 295"/>
                  <a:gd name="T91" fmla="*/ 9 h 435"/>
                  <a:gd name="T92" fmla="*/ 81 w 295"/>
                  <a:gd name="T93" fmla="*/ 21 h 435"/>
                  <a:gd name="T94" fmla="*/ 56 w 295"/>
                  <a:gd name="T95" fmla="*/ 45 h 435"/>
                  <a:gd name="T96" fmla="*/ 36 w 295"/>
                  <a:gd name="T97" fmla="*/ 74 h 435"/>
                  <a:gd name="T98" fmla="*/ 24 w 295"/>
                  <a:gd name="T99" fmla="*/ 99 h 435"/>
                  <a:gd name="T100" fmla="*/ 10 w 295"/>
                  <a:gd name="T101" fmla="*/ 136 h 435"/>
                  <a:gd name="T102" fmla="*/ 2 w 295"/>
                  <a:gd name="T103" fmla="*/ 173 h 435"/>
                  <a:gd name="T104" fmla="*/ 0 w 295"/>
                  <a:gd name="T105" fmla="*/ 248 h 435"/>
                  <a:gd name="T106" fmla="*/ 8 w 295"/>
                  <a:gd name="T107" fmla="*/ 294 h 435"/>
                  <a:gd name="T108" fmla="*/ 24 w 295"/>
                  <a:gd name="T109" fmla="*/ 338 h 435"/>
                  <a:gd name="T110" fmla="*/ 34 w 295"/>
                  <a:gd name="T111" fmla="*/ 361 h 435"/>
                  <a:gd name="T112" fmla="*/ 64 w 295"/>
                  <a:gd name="T113" fmla="*/ 400 h 435"/>
                  <a:gd name="T114" fmla="*/ 89 w 295"/>
                  <a:gd name="T115" fmla="*/ 418 h 435"/>
                  <a:gd name="T116" fmla="*/ 110 w 295"/>
                  <a:gd name="T117" fmla="*/ 428 h 435"/>
                  <a:gd name="T118" fmla="*/ 131 w 295"/>
                  <a:gd name="T119" fmla="*/ 435 h 4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95" h="435">
                    <a:moveTo>
                      <a:pt x="131" y="435"/>
                    </a:moveTo>
                    <a:lnTo>
                      <a:pt x="135" y="435"/>
                    </a:lnTo>
                    <a:lnTo>
                      <a:pt x="140" y="434"/>
                    </a:lnTo>
                    <a:lnTo>
                      <a:pt x="143" y="432"/>
                    </a:lnTo>
                    <a:lnTo>
                      <a:pt x="146" y="429"/>
                    </a:lnTo>
                    <a:lnTo>
                      <a:pt x="149" y="423"/>
                    </a:lnTo>
                    <a:lnTo>
                      <a:pt x="149" y="418"/>
                    </a:lnTo>
                    <a:lnTo>
                      <a:pt x="148" y="414"/>
                    </a:lnTo>
                    <a:lnTo>
                      <a:pt x="146" y="411"/>
                    </a:lnTo>
                    <a:lnTo>
                      <a:pt x="143" y="408"/>
                    </a:lnTo>
                    <a:lnTo>
                      <a:pt x="137" y="404"/>
                    </a:lnTo>
                    <a:lnTo>
                      <a:pt x="131" y="403"/>
                    </a:lnTo>
                    <a:lnTo>
                      <a:pt x="127" y="403"/>
                    </a:lnTo>
                    <a:lnTo>
                      <a:pt x="120" y="400"/>
                    </a:lnTo>
                    <a:lnTo>
                      <a:pt x="113" y="398"/>
                    </a:lnTo>
                    <a:lnTo>
                      <a:pt x="110" y="395"/>
                    </a:lnTo>
                    <a:lnTo>
                      <a:pt x="107" y="394"/>
                    </a:lnTo>
                    <a:lnTo>
                      <a:pt x="100" y="389"/>
                    </a:lnTo>
                    <a:lnTo>
                      <a:pt x="95" y="386"/>
                    </a:lnTo>
                    <a:lnTo>
                      <a:pt x="89" y="378"/>
                    </a:lnTo>
                    <a:lnTo>
                      <a:pt x="84" y="372"/>
                    </a:lnTo>
                    <a:lnTo>
                      <a:pt x="79" y="367"/>
                    </a:lnTo>
                    <a:lnTo>
                      <a:pt x="62" y="346"/>
                    </a:lnTo>
                    <a:lnTo>
                      <a:pt x="59" y="341"/>
                    </a:lnTo>
                    <a:lnTo>
                      <a:pt x="56" y="333"/>
                    </a:lnTo>
                    <a:lnTo>
                      <a:pt x="51" y="325"/>
                    </a:lnTo>
                    <a:lnTo>
                      <a:pt x="44" y="304"/>
                    </a:lnTo>
                    <a:lnTo>
                      <a:pt x="42" y="296"/>
                    </a:lnTo>
                    <a:lnTo>
                      <a:pt x="39" y="288"/>
                    </a:lnTo>
                    <a:lnTo>
                      <a:pt x="38" y="279"/>
                    </a:lnTo>
                    <a:lnTo>
                      <a:pt x="36" y="271"/>
                    </a:lnTo>
                    <a:lnTo>
                      <a:pt x="31" y="245"/>
                    </a:lnTo>
                    <a:lnTo>
                      <a:pt x="31" y="189"/>
                    </a:lnTo>
                    <a:lnTo>
                      <a:pt x="33" y="180"/>
                    </a:lnTo>
                    <a:lnTo>
                      <a:pt x="36" y="161"/>
                    </a:lnTo>
                    <a:lnTo>
                      <a:pt x="39" y="152"/>
                    </a:lnTo>
                    <a:lnTo>
                      <a:pt x="41" y="142"/>
                    </a:lnTo>
                    <a:lnTo>
                      <a:pt x="45" y="125"/>
                    </a:lnTo>
                    <a:lnTo>
                      <a:pt x="48" y="118"/>
                    </a:lnTo>
                    <a:lnTo>
                      <a:pt x="51" y="108"/>
                    </a:lnTo>
                    <a:lnTo>
                      <a:pt x="55" y="102"/>
                    </a:lnTo>
                    <a:lnTo>
                      <a:pt x="58" y="97"/>
                    </a:lnTo>
                    <a:lnTo>
                      <a:pt x="64" y="90"/>
                    </a:lnTo>
                    <a:lnTo>
                      <a:pt x="67" y="82"/>
                    </a:lnTo>
                    <a:lnTo>
                      <a:pt x="75" y="73"/>
                    </a:lnTo>
                    <a:lnTo>
                      <a:pt x="81" y="66"/>
                    </a:lnTo>
                    <a:lnTo>
                      <a:pt x="86" y="60"/>
                    </a:lnTo>
                    <a:lnTo>
                      <a:pt x="95" y="51"/>
                    </a:lnTo>
                    <a:lnTo>
                      <a:pt x="100" y="46"/>
                    </a:lnTo>
                    <a:lnTo>
                      <a:pt x="109" y="40"/>
                    </a:lnTo>
                    <a:lnTo>
                      <a:pt x="112" y="37"/>
                    </a:lnTo>
                    <a:lnTo>
                      <a:pt x="118" y="35"/>
                    </a:lnTo>
                    <a:lnTo>
                      <a:pt x="124" y="32"/>
                    </a:lnTo>
                    <a:lnTo>
                      <a:pt x="131" y="32"/>
                    </a:lnTo>
                    <a:lnTo>
                      <a:pt x="135" y="31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9" y="32"/>
                    </a:lnTo>
                    <a:lnTo>
                      <a:pt x="175" y="35"/>
                    </a:lnTo>
                    <a:lnTo>
                      <a:pt x="182" y="37"/>
                    </a:lnTo>
                    <a:lnTo>
                      <a:pt x="185" y="39"/>
                    </a:lnTo>
                    <a:lnTo>
                      <a:pt x="189" y="43"/>
                    </a:lnTo>
                    <a:lnTo>
                      <a:pt x="194" y="46"/>
                    </a:lnTo>
                    <a:lnTo>
                      <a:pt x="199" y="51"/>
                    </a:lnTo>
                    <a:lnTo>
                      <a:pt x="208" y="60"/>
                    </a:lnTo>
                    <a:lnTo>
                      <a:pt x="213" y="66"/>
                    </a:lnTo>
                    <a:lnTo>
                      <a:pt x="219" y="73"/>
                    </a:lnTo>
                    <a:lnTo>
                      <a:pt x="227" y="82"/>
                    </a:lnTo>
                    <a:lnTo>
                      <a:pt x="230" y="90"/>
                    </a:lnTo>
                    <a:lnTo>
                      <a:pt x="236" y="97"/>
                    </a:lnTo>
                    <a:lnTo>
                      <a:pt x="239" y="102"/>
                    </a:lnTo>
                    <a:lnTo>
                      <a:pt x="242" y="108"/>
                    </a:lnTo>
                    <a:lnTo>
                      <a:pt x="245" y="118"/>
                    </a:lnTo>
                    <a:lnTo>
                      <a:pt x="248" y="125"/>
                    </a:lnTo>
                    <a:lnTo>
                      <a:pt x="253" y="142"/>
                    </a:lnTo>
                    <a:lnTo>
                      <a:pt x="254" y="152"/>
                    </a:lnTo>
                    <a:lnTo>
                      <a:pt x="258" y="161"/>
                    </a:lnTo>
                    <a:lnTo>
                      <a:pt x="261" y="180"/>
                    </a:lnTo>
                    <a:lnTo>
                      <a:pt x="262" y="189"/>
                    </a:lnTo>
                    <a:lnTo>
                      <a:pt x="262" y="209"/>
                    </a:lnTo>
                    <a:lnTo>
                      <a:pt x="264" y="220"/>
                    </a:lnTo>
                    <a:lnTo>
                      <a:pt x="268" y="208"/>
                    </a:lnTo>
                    <a:lnTo>
                      <a:pt x="264" y="214"/>
                    </a:lnTo>
                    <a:lnTo>
                      <a:pt x="264" y="246"/>
                    </a:lnTo>
                    <a:lnTo>
                      <a:pt x="262" y="248"/>
                    </a:lnTo>
                    <a:lnTo>
                      <a:pt x="262" y="254"/>
                    </a:lnTo>
                    <a:lnTo>
                      <a:pt x="261" y="256"/>
                    </a:lnTo>
                    <a:lnTo>
                      <a:pt x="259" y="273"/>
                    </a:lnTo>
                    <a:lnTo>
                      <a:pt x="259" y="270"/>
                    </a:lnTo>
                    <a:lnTo>
                      <a:pt x="259" y="274"/>
                    </a:lnTo>
                    <a:lnTo>
                      <a:pt x="261" y="279"/>
                    </a:lnTo>
                    <a:lnTo>
                      <a:pt x="262" y="282"/>
                    </a:lnTo>
                    <a:lnTo>
                      <a:pt x="265" y="285"/>
                    </a:lnTo>
                    <a:lnTo>
                      <a:pt x="272" y="288"/>
                    </a:lnTo>
                    <a:lnTo>
                      <a:pt x="276" y="288"/>
                    </a:lnTo>
                    <a:lnTo>
                      <a:pt x="281" y="287"/>
                    </a:lnTo>
                    <a:lnTo>
                      <a:pt x="284" y="285"/>
                    </a:lnTo>
                    <a:lnTo>
                      <a:pt x="287" y="282"/>
                    </a:lnTo>
                    <a:lnTo>
                      <a:pt x="290" y="276"/>
                    </a:lnTo>
                    <a:lnTo>
                      <a:pt x="290" y="273"/>
                    </a:lnTo>
                    <a:lnTo>
                      <a:pt x="289" y="268"/>
                    </a:lnTo>
                    <a:lnTo>
                      <a:pt x="290" y="266"/>
                    </a:lnTo>
                    <a:lnTo>
                      <a:pt x="290" y="260"/>
                    </a:lnTo>
                    <a:lnTo>
                      <a:pt x="292" y="259"/>
                    </a:lnTo>
                    <a:lnTo>
                      <a:pt x="292" y="226"/>
                    </a:lnTo>
                    <a:lnTo>
                      <a:pt x="290" y="229"/>
                    </a:lnTo>
                    <a:lnTo>
                      <a:pt x="295" y="217"/>
                    </a:lnTo>
                    <a:lnTo>
                      <a:pt x="293" y="206"/>
                    </a:lnTo>
                    <a:lnTo>
                      <a:pt x="293" y="186"/>
                    </a:lnTo>
                    <a:lnTo>
                      <a:pt x="292" y="173"/>
                    </a:lnTo>
                    <a:lnTo>
                      <a:pt x="289" y="155"/>
                    </a:lnTo>
                    <a:lnTo>
                      <a:pt x="285" y="146"/>
                    </a:lnTo>
                    <a:lnTo>
                      <a:pt x="284" y="136"/>
                    </a:lnTo>
                    <a:lnTo>
                      <a:pt x="276" y="116"/>
                    </a:lnTo>
                    <a:lnTo>
                      <a:pt x="273" y="108"/>
                    </a:lnTo>
                    <a:lnTo>
                      <a:pt x="270" y="99"/>
                    </a:lnTo>
                    <a:lnTo>
                      <a:pt x="267" y="90"/>
                    </a:lnTo>
                    <a:lnTo>
                      <a:pt x="261" y="79"/>
                    </a:lnTo>
                    <a:lnTo>
                      <a:pt x="258" y="74"/>
                    </a:lnTo>
                    <a:lnTo>
                      <a:pt x="254" y="66"/>
                    </a:lnTo>
                    <a:lnTo>
                      <a:pt x="244" y="51"/>
                    </a:lnTo>
                    <a:lnTo>
                      <a:pt x="237" y="45"/>
                    </a:lnTo>
                    <a:lnTo>
                      <a:pt x="233" y="39"/>
                    </a:lnTo>
                    <a:lnTo>
                      <a:pt x="220" y="26"/>
                    </a:lnTo>
                    <a:lnTo>
                      <a:pt x="213" y="21"/>
                    </a:lnTo>
                    <a:lnTo>
                      <a:pt x="208" y="18"/>
                    </a:lnTo>
                    <a:lnTo>
                      <a:pt x="200" y="14"/>
                    </a:lnTo>
                    <a:lnTo>
                      <a:pt x="191" y="9"/>
                    </a:lnTo>
                    <a:lnTo>
                      <a:pt x="185" y="8"/>
                    </a:lnTo>
                    <a:lnTo>
                      <a:pt x="179" y="4"/>
                    </a:lnTo>
                    <a:lnTo>
                      <a:pt x="169" y="1"/>
                    </a:lnTo>
                    <a:lnTo>
                      <a:pt x="161" y="0"/>
                    </a:lnTo>
                    <a:lnTo>
                      <a:pt x="148" y="0"/>
                    </a:lnTo>
                    <a:lnTo>
                      <a:pt x="132" y="0"/>
                    </a:lnTo>
                    <a:lnTo>
                      <a:pt x="124" y="1"/>
                    </a:lnTo>
                    <a:lnTo>
                      <a:pt x="115" y="4"/>
                    </a:lnTo>
                    <a:lnTo>
                      <a:pt x="109" y="8"/>
                    </a:lnTo>
                    <a:lnTo>
                      <a:pt x="103" y="9"/>
                    </a:lnTo>
                    <a:lnTo>
                      <a:pt x="93" y="12"/>
                    </a:lnTo>
                    <a:lnTo>
                      <a:pt x="86" y="18"/>
                    </a:lnTo>
                    <a:lnTo>
                      <a:pt x="81" y="21"/>
                    </a:lnTo>
                    <a:lnTo>
                      <a:pt x="73" y="26"/>
                    </a:lnTo>
                    <a:lnTo>
                      <a:pt x="61" y="39"/>
                    </a:lnTo>
                    <a:lnTo>
                      <a:pt x="56" y="45"/>
                    </a:lnTo>
                    <a:lnTo>
                      <a:pt x="50" y="51"/>
                    </a:lnTo>
                    <a:lnTo>
                      <a:pt x="39" y="66"/>
                    </a:lnTo>
                    <a:lnTo>
                      <a:pt x="36" y="74"/>
                    </a:lnTo>
                    <a:lnTo>
                      <a:pt x="33" y="79"/>
                    </a:lnTo>
                    <a:lnTo>
                      <a:pt x="27" y="90"/>
                    </a:lnTo>
                    <a:lnTo>
                      <a:pt x="24" y="99"/>
                    </a:lnTo>
                    <a:lnTo>
                      <a:pt x="20" y="108"/>
                    </a:lnTo>
                    <a:lnTo>
                      <a:pt x="17" y="116"/>
                    </a:lnTo>
                    <a:lnTo>
                      <a:pt x="10" y="136"/>
                    </a:lnTo>
                    <a:lnTo>
                      <a:pt x="8" y="146"/>
                    </a:lnTo>
                    <a:lnTo>
                      <a:pt x="5" y="155"/>
                    </a:lnTo>
                    <a:lnTo>
                      <a:pt x="2" y="173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0" y="248"/>
                    </a:lnTo>
                    <a:lnTo>
                      <a:pt x="5" y="277"/>
                    </a:lnTo>
                    <a:lnTo>
                      <a:pt x="7" y="285"/>
                    </a:lnTo>
                    <a:lnTo>
                      <a:pt x="8" y="294"/>
                    </a:lnTo>
                    <a:lnTo>
                      <a:pt x="11" y="305"/>
                    </a:lnTo>
                    <a:lnTo>
                      <a:pt x="13" y="313"/>
                    </a:lnTo>
                    <a:lnTo>
                      <a:pt x="24" y="338"/>
                    </a:lnTo>
                    <a:lnTo>
                      <a:pt x="28" y="346"/>
                    </a:lnTo>
                    <a:lnTo>
                      <a:pt x="31" y="353"/>
                    </a:lnTo>
                    <a:lnTo>
                      <a:pt x="34" y="361"/>
                    </a:lnTo>
                    <a:lnTo>
                      <a:pt x="55" y="389"/>
                    </a:lnTo>
                    <a:lnTo>
                      <a:pt x="59" y="394"/>
                    </a:lnTo>
                    <a:lnTo>
                      <a:pt x="64" y="400"/>
                    </a:lnTo>
                    <a:lnTo>
                      <a:pt x="76" y="411"/>
                    </a:lnTo>
                    <a:lnTo>
                      <a:pt x="84" y="414"/>
                    </a:lnTo>
                    <a:lnTo>
                      <a:pt x="89" y="418"/>
                    </a:lnTo>
                    <a:lnTo>
                      <a:pt x="95" y="423"/>
                    </a:lnTo>
                    <a:lnTo>
                      <a:pt x="104" y="426"/>
                    </a:lnTo>
                    <a:lnTo>
                      <a:pt x="110" y="428"/>
                    </a:lnTo>
                    <a:lnTo>
                      <a:pt x="115" y="431"/>
                    </a:lnTo>
                    <a:lnTo>
                      <a:pt x="121" y="434"/>
                    </a:lnTo>
                    <a:lnTo>
                      <a:pt x="131" y="4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Freeform 151">
                <a:extLst>
                  <a:ext uri="{FF2B5EF4-FFF2-40B4-BE49-F238E27FC236}">
                    <a16:creationId xmlns:a16="http://schemas.microsoft.com/office/drawing/2014/main" id="{65F34DD7-1FF4-43C4-AD0A-97E8701CB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3441"/>
                <a:ext cx="63" cy="137"/>
              </a:xfrm>
              <a:custGeom>
                <a:avLst/>
                <a:gdLst>
                  <a:gd name="T0" fmla="*/ 32 w 63"/>
                  <a:gd name="T1" fmla="*/ 126 h 137"/>
                  <a:gd name="T2" fmla="*/ 35 w 63"/>
                  <a:gd name="T3" fmla="*/ 129 h 137"/>
                  <a:gd name="T4" fmla="*/ 37 w 63"/>
                  <a:gd name="T5" fmla="*/ 132 h 137"/>
                  <a:gd name="T6" fmla="*/ 40 w 63"/>
                  <a:gd name="T7" fmla="*/ 135 h 137"/>
                  <a:gd name="T8" fmla="*/ 45 w 63"/>
                  <a:gd name="T9" fmla="*/ 137 h 137"/>
                  <a:gd name="T10" fmla="*/ 52 w 63"/>
                  <a:gd name="T11" fmla="*/ 137 h 137"/>
                  <a:gd name="T12" fmla="*/ 55 w 63"/>
                  <a:gd name="T13" fmla="*/ 134 h 137"/>
                  <a:gd name="T14" fmla="*/ 58 w 63"/>
                  <a:gd name="T15" fmla="*/ 132 h 137"/>
                  <a:gd name="T16" fmla="*/ 62 w 63"/>
                  <a:gd name="T17" fmla="*/ 129 h 137"/>
                  <a:gd name="T18" fmla="*/ 63 w 63"/>
                  <a:gd name="T19" fmla="*/ 124 h 137"/>
                  <a:gd name="T20" fmla="*/ 63 w 63"/>
                  <a:gd name="T21" fmla="*/ 117 h 137"/>
                  <a:gd name="T22" fmla="*/ 31 w 63"/>
                  <a:gd name="T23" fmla="*/ 11 h 137"/>
                  <a:gd name="T24" fmla="*/ 27 w 63"/>
                  <a:gd name="T25" fmla="*/ 8 h 137"/>
                  <a:gd name="T26" fmla="*/ 26 w 63"/>
                  <a:gd name="T27" fmla="*/ 5 h 137"/>
                  <a:gd name="T28" fmla="*/ 23 w 63"/>
                  <a:gd name="T29" fmla="*/ 2 h 137"/>
                  <a:gd name="T30" fmla="*/ 18 w 63"/>
                  <a:gd name="T31" fmla="*/ 0 h 137"/>
                  <a:gd name="T32" fmla="*/ 10 w 63"/>
                  <a:gd name="T33" fmla="*/ 0 h 137"/>
                  <a:gd name="T34" fmla="*/ 7 w 63"/>
                  <a:gd name="T35" fmla="*/ 4 h 137"/>
                  <a:gd name="T36" fmla="*/ 4 w 63"/>
                  <a:gd name="T37" fmla="*/ 5 h 137"/>
                  <a:gd name="T38" fmla="*/ 1 w 63"/>
                  <a:gd name="T39" fmla="*/ 8 h 137"/>
                  <a:gd name="T40" fmla="*/ 0 w 63"/>
                  <a:gd name="T41" fmla="*/ 13 h 137"/>
                  <a:gd name="T42" fmla="*/ 0 w 63"/>
                  <a:gd name="T43" fmla="*/ 21 h 137"/>
                  <a:gd name="T44" fmla="*/ 32 w 63"/>
                  <a:gd name="T45" fmla="*/ 126 h 1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137">
                    <a:moveTo>
                      <a:pt x="32" y="126"/>
                    </a:moveTo>
                    <a:lnTo>
                      <a:pt x="35" y="129"/>
                    </a:lnTo>
                    <a:lnTo>
                      <a:pt x="37" y="132"/>
                    </a:lnTo>
                    <a:lnTo>
                      <a:pt x="40" y="135"/>
                    </a:lnTo>
                    <a:lnTo>
                      <a:pt x="45" y="137"/>
                    </a:lnTo>
                    <a:lnTo>
                      <a:pt x="52" y="137"/>
                    </a:lnTo>
                    <a:lnTo>
                      <a:pt x="55" y="134"/>
                    </a:lnTo>
                    <a:lnTo>
                      <a:pt x="58" y="132"/>
                    </a:lnTo>
                    <a:lnTo>
                      <a:pt x="62" y="129"/>
                    </a:lnTo>
                    <a:lnTo>
                      <a:pt x="63" y="124"/>
                    </a:lnTo>
                    <a:lnTo>
                      <a:pt x="63" y="117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26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32" y="1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2" name="Freeform 152">
                <a:extLst>
                  <a:ext uri="{FF2B5EF4-FFF2-40B4-BE49-F238E27FC236}">
                    <a16:creationId xmlns:a16="http://schemas.microsoft.com/office/drawing/2014/main" id="{AD5794D2-584D-48AE-A0AC-34506292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3441"/>
                <a:ext cx="65" cy="157"/>
              </a:xfrm>
              <a:custGeom>
                <a:avLst/>
                <a:gdLst>
                  <a:gd name="T0" fmla="*/ 0 w 65"/>
                  <a:gd name="T1" fmla="*/ 137 h 157"/>
                  <a:gd name="T2" fmla="*/ 0 w 65"/>
                  <a:gd name="T3" fmla="*/ 146 h 157"/>
                  <a:gd name="T4" fmla="*/ 2 w 65"/>
                  <a:gd name="T5" fmla="*/ 149 h 157"/>
                  <a:gd name="T6" fmla="*/ 8 w 65"/>
                  <a:gd name="T7" fmla="*/ 156 h 157"/>
                  <a:gd name="T8" fmla="*/ 11 w 65"/>
                  <a:gd name="T9" fmla="*/ 157 h 157"/>
                  <a:gd name="T10" fmla="*/ 20 w 65"/>
                  <a:gd name="T11" fmla="*/ 157 h 157"/>
                  <a:gd name="T12" fmla="*/ 23 w 65"/>
                  <a:gd name="T13" fmla="*/ 156 h 157"/>
                  <a:gd name="T14" fmla="*/ 30 w 65"/>
                  <a:gd name="T15" fmla="*/ 149 h 157"/>
                  <a:gd name="T16" fmla="*/ 31 w 65"/>
                  <a:gd name="T17" fmla="*/ 146 h 157"/>
                  <a:gd name="T18" fmla="*/ 65 w 65"/>
                  <a:gd name="T19" fmla="*/ 21 h 157"/>
                  <a:gd name="T20" fmla="*/ 65 w 65"/>
                  <a:gd name="T21" fmla="*/ 11 h 157"/>
                  <a:gd name="T22" fmla="*/ 64 w 65"/>
                  <a:gd name="T23" fmla="*/ 8 h 157"/>
                  <a:gd name="T24" fmla="*/ 57 w 65"/>
                  <a:gd name="T25" fmla="*/ 2 h 157"/>
                  <a:gd name="T26" fmla="*/ 54 w 65"/>
                  <a:gd name="T27" fmla="*/ 0 h 157"/>
                  <a:gd name="T28" fmla="*/ 45 w 65"/>
                  <a:gd name="T29" fmla="*/ 0 h 157"/>
                  <a:gd name="T30" fmla="*/ 42 w 65"/>
                  <a:gd name="T31" fmla="*/ 2 h 157"/>
                  <a:gd name="T32" fmla="*/ 36 w 65"/>
                  <a:gd name="T33" fmla="*/ 8 h 157"/>
                  <a:gd name="T34" fmla="*/ 34 w 65"/>
                  <a:gd name="T35" fmla="*/ 11 h 157"/>
                  <a:gd name="T36" fmla="*/ 0 w 65"/>
                  <a:gd name="T37" fmla="*/ 137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5" h="157">
                    <a:moveTo>
                      <a:pt x="0" y="137"/>
                    </a:moveTo>
                    <a:lnTo>
                      <a:pt x="0" y="146"/>
                    </a:lnTo>
                    <a:lnTo>
                      <a:pt x="2" y="149"/>
                    </a:lnTo>
                    <a:lnTo>
                      <a:pt x="8" y="156"/>
                    </a:lnTo>
                    <a:lnTo>
                      <a:pt x="11" y="157"/>
                    </a:lnTo>
                    <a:lnTo>
                      <a:pt x="20" y="157"/>
                    </a:lnTo>
                    <a:lnTo>
                      <a:pt x="23" y="156"/>
                    </a:lnTo>
                    <a:lnTo>
                      <a:pt x="30" y="149"/>
                    </a:lnTo>
                    <a:lnTo>
                      <a:pt x="31" y="146"/>
                    </a:lnTo>
                    <a:lnTo>
                      <a:pt x="65" y="21"/>
                    </a:lnTo>
                    <a:lnTo>
                      <a:pt x="65" y="11"/>
                    </a:lnTo>
                    <a:lnTo>
                      <a:pt x="64" y="8"/>
                    </a:lnTo>
                    <a:lnTo>
                      <a:pt x="57" y="2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42" y="2"/>
                    </a:lnTo>
                    <a:lnTo>
                      <a:pt x="36" y="8"/>
                    </a:lnTo>
                    <a:lnTo>
                      <a:pt x="34" y="11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07" name="Rectangle 153">
              <a:extLst>
                <a:ext uri="{FF2B5EF4-FFF2-40B4-BE49-F238E27FC236}">
                  <a16:creationId xmlns:a16="http://schemas.microsoft.com/office/drawing/2014/main" id="{FC279869-B96E-424E-82D7-389B4D9ED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3762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 dirty="0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 dirty="0">
                <a:solidFill>
                  <a:srgbClr val="00FF00"/>
                </a:solidFill>
              </a:endParaRPr>
            </a:p>
          </p:txBody>
        </p:sp>
        <p:sp>
          <p:nvSpPr>
            <p:cNvPr id="42008" name="Rectangle 154">
              <a:extLst>
                <a:ext uri="{FF2B5EF4-FFF2-40B4-BE49-F238E27FC236}">
                  <a16:creationId xmlns:a16="http://schemas.microsoft.com/office/drawing/2014/main" id="{309BCE95-1D60-4152-8B6D-BC5423DA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3399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0/1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  <p:sp>
          <p:nvSpPr>
            <p:cNvPr id="42009" name="Rectangle 155">
              <a:extLst>
                <a:ext uri="{FF2B5EF4-FFF2-40B4-BE49-F238E27FC236}">
                  <a16:creationId xmlns:a16="http://schemas.microsoft.com/office/drawing/2014/main" id="{1500780C-7001-4EEE-909C-95552BEF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57"/>
              <a:ext cx="2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wiss 721 SWA" charset="0"/>
                </a:rPr>
                <a:t>1/0</a:t>
              </a:r>
              <a:endParaRPr lang="en-US" altLang="zh-CN" sz="3600" b="1">
                <a:solidFill>
                  <a:srgbClr val="00FF00"/>
                </a:solidFill>
              </a:endParaRPr>
            </a:p>
          </p:txBody>
        </p:sp>
      </p:grpSp>
      <p:sp>
        <p:nvSpPr>
          <p:cNvPr id="372892" name="Text Box 156">
            <a:extLst>
              <a:ext uri="{FF2B5EF4-FFF2-40B4-BE49-F238E27FC236}">
                <a16:creationId xmlns:a16="http://schemas.microsoft.com/office/drawing/2014/main" id="{849B7FCF-D1FB-4908-807A-2DC3AA7CD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68590"/>
            <a:ext cx="47692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状态</a:t>
            </a:r>
            <a:r>
              <a:rPr lang="en-US" altLang="zh-CN" dirty="0">
                <a:ea typeface="华文新魏" panose="02010800040101010101" pitchFamily="2" charset="-122"/>
              </a:rPr>
              <a:t>S1</a:t>
            </a:r>
            <a:r>
              <a:rPr lang="zh-CN" altLang="en-US" dirty="0">
                <a:ea typeface="华文新魏" panose="02010800040101010101" pitchFamily="2" charset="-122"/>
              </a:rPr>
              <a:t>和新的状态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等价，因为：</a:t>
            </a:r>
            <a:endParaRPr lang="zh-CN" altLang="en-US" sz="2000" dirty="0">
              <a:ea typeface="华文新魏" panose="02010800040101010101" pitchFamily="2" charset="-122"/>
            </a:endParaRPr>
          </a:p>
        </p:txBody>
      </p:sp>
      <p:sp>
        <p:nvSpPr>
          <p:cNvPr id="67" name="Text Box 156">
            <a:extLst>
              <a:ext uri="{FF2B5EF4-FFF2-40B4-BE49-F238E27FC236}">
                <a16:creationId xmlns:a16="http://schemas.microsoft.com/office/drawing/2014/main" id="{F55D50A2-0E90-459F-8273-05DB1DAE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399024"/>
            <a:ext cx="48148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仔细定义新的状态可以减少多余的状态。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07531B-BF4C-4DA8-A735-F1DEF32C43DF}"/>
              </a:ext>
            </a:extLst>
          </p:cNvPr>
          <p:cNvGrpSpPr/>
          <p:nvPr/>
        </p:nvGrpSpPr>
        <p:grpSpPr>
          <a:xfrm>
            <a:off x="8269753" y="1694323"/>
            <a:ext cx="259867" cy="1985860"/>
            <a:chOff x="8269753" y="1529731"/>
            <a:chExt cx="259867" cy="1985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EEC621F-AA61-4951-A10B-287A52D29D6C}"/>
                    </a:ext>
                  </a:extLst>
                </p:cNvPr>
                <p:cNvSpPr txBox="1"/>
                <p:nvPr/>
              </p:nvSpPr>
              <p:spPr>
                <a:xfrm>
                  <a:off x="8269753" y="3184795"/>
                  <a:ext cx="232435" cy="330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EEC621F-AA61-4951-A10B-287A52D29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753" y="3184795"/>
                  <a:ext cx="232435" cy="330796"/>
                </a:xfrm>
                <a:prstGeom prst="rect">
                  <a:avLst/>
                </a:prstGeom>
                <a:blipFill>
                  <a:blip r:embed="rId2"/>
                  <a:stretch>
                    <a:fillRect l="-31579" t="-11538" r="-36842" b="-1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D118D35-643C-49AD-83E9-427B9F653228}"/>
                    </a:ext>
                  </a:extLst>
                </p:cNvPr>
                <p:cNvSpPr txBox="1"/>
                <p:nvPr/>
              </p:nvSpPr>
              <p:spPr>
                <a:xfrm>
                  <a:off x="8297185" y="1529731"/>
                  <a:ext cx="232435" cy="330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D118D35-643C-49AD-83E9-427B9F653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185" y="1529731"/>
                  <a:ext cx="232435" cy="330796"/>
                </a:xfrm>
                <a:prstGeom prst="rect">
                  <a:avLst/>
                </a:prstGeom>
                <a:blipFill>
                  <a:blip r:embed="rId2"/>
                  <a:stretch>
                    <a:fillRect l="-30000" t="-3704" r="-3000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 Box 156">
            <a:extLst>
              <a:ext uri="{FF2B5EF4-FFF2-40B4-BE49-F238E27FC236}">
                <a16:creationId xmlns:a16="http://schemas.microsoft.com/office/drawing/2014/main" id="{CCAF4A83-E1FA-404D-B695-7BC23AB7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65" y="2598230"/>
            <a:ext cx="47692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对于输入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，其输出为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，下一状态为</a:t>
            </a:r>
            <a:r>
              <a:rPr lang="en-US" altLang="zh-CN" dirty="0">
                <a:ea typeface="华文新魏" panose="02010800040101010101" pitchFamily="2" charset="-122"/>
              </a:rPr>
              <a:t>S0</a:t>
            </a:r>
            <a:r>
              <a:rPr lang="zh-CN" altLang="en-US" dirty="0">
                <a:ea typeface="华文新魏" panose="02010800040101010101" pitchFamily="2" charset="-122"/>
              </a:rPr>
              <a:t>；对于输入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，其输出为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r>
              <a:rPr lang="zh-CN" altLang="en-US" dirty="0">
                <a:ea typeface="华文新魏" panose="02010800040101010101" pitchFamily="2" charset="-122"/>
              </a:rPr>
              <a:t>，下一状态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  <a:endParaRPr lang="zh-CN" altLang="en-US" sz="2000" dirty="0">
              <a:ea typeface="华文新魏" panose="02010800040101010101" pitchFamily="2" charset="-122"/>
            </a:endParaRPr>
          </a:p>
        </p:txBody>
      </p:sp>
      <p:sp>
        <p:nvSpPr>
          <p:cNvPr id="72" name="Text Box 156">
            <a:extLst>
              <a:ext uri="{FF2B5EF4-FFF2-40B4-BE49-F238E27FC236}">
                <a16:creationId xmlns:a16="http://schemas.microsoft.com/office/drawing/2014/main" id="{2D778B43-38A4-455F-8DF6-197F7420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17" y="3957638"/>
            <a:ext cx="4769289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将</a:t>
            </a:r>
            <a:r>
              <a:rPr lang="en-US" altLang="zh-CN" dirty="0">
                <a:ea typeface="华文新魏" panose="02010800040101010101" pitchFamily="2" charset="-122"/>
              </a:rPr>
              <a:t>S2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S1</a:t>
            </a:r>
            <a:r>
              <a:rPr lang="zh-CN" altLang="en-US" dirty="0">
                <a:ea typeface="华文新魏" panose="02010800040101010101" pitchFamily="2" charset="-122"/>
              </a:rPr>
              <a:t>合并为</a:t>
            </a:r>
            <a:r>
              <a:rPr lang="en-US" altLang="zh-CN" dirty="0">
                <a:ea typeface="华文新魏" panose="02010800040101010101" pitchFamily="2" charset="-122"/>
              </a:rPr>
              <a:t>S1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状态图由原来的</a:t>
            </a:r>
            <a:r>
              <a:rPr lang="en-US" altLang="zh-CN" dirty="0">
                <a:ea typeface="华文新魏" panose="02010800040101010101" pitchFamily="2" charset="-122"/>
              </a:rPr>
              <a:t>4</a:t>
            </a:r>
            <a:r>
              <a:rPr lang="zh-CN" altLang="en-US" dirty="0">
                <a:ea typeface="华文新魏" panose="02010800040101010101" pitchFamily="2" charset="-122"/>
              </a:rPr>
              <a:t>个状态简化为仅有</a:t>
            </a:r>
            <a:r>
              <a:rPr lang="en-US" altLang="zh-CN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个状态</a:t>
            </a:r>
            <a:r>
              <a:rPr lang="zh-CN" altLang="en-US" sz="2000" dirty="0"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92" grpId="0" build="p" bldLvl="2"/>
      <p:bldP spid="67" grpId="0" build="p" bldLvl="2"/>
      <p:bldP spid="70" grpId="0" build="p" bldLvl="2"/>
      <p:bldP spid="72" grpId="0" build="p" bldLvl="2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10112</TotalTime>
  <Pages>0</Pages>
  <Words>1353</Words>
  <Characters>0</Characters>
  <Application>Microsoft Office PowerPoint</Application>
  <DocSecurity>0</DocSecurity>
  <PresentationFormat>全屏显示(4:3)</PresentationFormat>
  <Lines>0</Lines>
  <Paragraphs>498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Swiss 721 SWA</vt:lpstr>
      <vt:lpstr>华文新魏</vt:lpstr>
      <vt:lpstr>Arial</vt:lpstr>
      <vt:lpstr>Cambria Math</vt:lpstr>
      <vt:lpstr>Times New Roman</vt:lpstr>
      <vt:lpstr>Wingdings</vt:lpstr>
      <vt:lpstr>默认设计模板</vt:lpstr>
      <vt:lpstr>Paintbrush Picture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keywords/>
  <dc:description/>
  <cp:lastModifiedBy>孙照海</cp:lastModifiedBy>
  <cp:revision>1518</cp:revision>
  <cp:lastPrinted>1999-02-28T23:50:56Z</cp:lastPrinted>
  <dcterms:created xsi:type="dcterms:W3CDTF">1999-09-13T01:56:29Z</dcterms:created>
  <dcterms:modified xsi:type="dcterms:W3CDTF">2023-02-03T03:27:14Z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1</vt:r8>
  </property>
  <property fmtid="{D5CDD505-2E9C-101B-9397-08002B2CF9AE}" pid="19" name="ShowNotes">
    <vt:bool>false</vt:bool>
  </property>
  <property fmtid="{D5CDD505-2E9C-101B-9397-08002B2CF9AE}" pid="20" name="NavBtnPos">
    <vt:r8>2</vt:r8>
  </property>
  <property fmtid="{D5CDD505-2E9C-101B-9397-08002B2CF9AE}" pid="21" name="OutputDir">
    <vt:lpwstr>D:\course\数字逻辑</vt:lpwstr>
  </property>
  <property fmtid="{D5CDD505-2E9C-101B-9397-08002B2CF9AE}" pid="22" name="KSOProductBuildVer">
    <vt:lpwstr>2052-10.1.0.6135</vt:lpwstr>
  </property>
</Properties>
</file>