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700" r:id="rId2"/>
    <p:sldId id="701" r:id="rId3"/>
    <p:sldId id="694" r:id="rId4"/>
    <p:sldId id="695" r:id="rId5"/>
    <p:sldId id="684" r:id="rId6"/>
    <p:sldId id="685" r:id="rId7"/>
    <p:sldId id="648" r:id="rId8"/>
    <p:sldId id="687" r:id="rId9"/>
    <p:sldId id="688" r:id="rId10"/>
    <p:sldId id="689" r:id="rId11"/>
    <p:sldId id="698" r:id="rId12"/>
    <p:sldId id="699" r:id="rId13"/>
    <p:sldId id="702" r:id="rId14"/>
    <p:sldId id="679" r:id="rId15"/>
    <p:sldId id="552" r:id="rId16"/>
    <p:sldId id="574" r:id="rId17"/>
    <p:sldId id="704" r:id="rId18"/>
    <p:sldId id="703" r:id="rId19"/>
    <p:sldId id="645" r:id="rId20"/>
    <p:sldId id="632" r:id="rId21"/>
    <p:sldId id="693" r:id="rId22"/>
    <p:sldId id="696" r:id="rId23"/>
    <p:sldId id="669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9300"/>
    <a:srgbClr val="FFCC66"/>
    <a:srgbClr val="33FF33"/>
    <a:srgbClr val="FF0000"/>
    <a:srgbClr val="FF00FF"/>
    <a:srgbClr val="FF3300"/>
    <a:srgbClr val="99CCFF"/>
    <a:srgbClr val="6B0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5" autoAdjust="0"/>
    <p:restoredTop sz="95865" autoAdjust="0"/>
  </p:normalViewPr>
  <p:slideViewPr>
    <p:cSldViewPr snapToGrid="0">
      <p:cViewPr varScale="1">
        <p:scale>
          <a:sx n="155" d="100"/>
          <a:sy n="155" d="100"/>
        </p:scale>
        <p:origin x="1866" y="138"/>
      </p:cViewPr>
      <p:guideLst>
        <p:guide orient="horz" pos="2160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386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9BC2760-554C-4F7D-8E5A-AB39F7749B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3267B41-CDE0-4005-BC38-B6F41CCB3E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DF52A180-6A4C-461A-B426-8910C09DA84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2CCAAE89-105C-473B-A458-E74651505DC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94C12970-46B6-4F23-98F0-330595D74D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038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2:49:06.17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11113 4180 8162,'-12'-8'1399,"1"1"-827,-1 4 0,2-1 7,2 8 0,3 8-255,5 7 0,0 2-47,0 2 0,0 0-24,0 0 0,5 2-1,3-2 1,-2 2-284,2-6 1,0-2 142,3-2 0,1-3-299,-1-5 1,4-2-35,0-5 1,1-6-35,-5-5 1,0-6 153,1-6 1,-2-5 79,-2-2 0,1-3 254,-6-1 0,1-1-155,-4 1 0,0 5 369,0 2 0,0 3-124,0 1 1,-5 5-77,-3 3 0,-2 4-340,-1 3 0,-1 3-430,1 5 1,0 5-232,-1 3 0,1 7-728,-1 4 0,2 3 1482,3 1 0,2 4 0,5 3 0</inkml:trace>
  <inkml:trace contextRef="#ctx0" brushRef="#br0" timeOffset="1">11569 4054 8184,'0'-11'196,"-3"3"368,-1 1 147,0 4-160,4-2 1,0 6-37,0 3 1,0 8-142,0 7 1,0 2-14,0 2 1,5 4-117,3-1 0,-2 5-288,2-5 1,-2 5-19,2-4 0,2 3-585,-3-3 0,2-4-28,-1-4 0,2-7-463,-2 0 0,-2-2-588,2-6 1725,-6-1 0,8-8 0,-3-1 0</inkml:trace>
  <inkml:trace contextRef="#ctx0" brushRef="#br0" timeOffset="2">11786 3986 8184,'0'-6'0,"0"-5"-604,0 10 1087,0-4 0,-5 14-3,-2 2 1,-4 8-210,0 0 0,-2-1 102,-2 1 1,2-1-86,-2 1 0,3 1 184,0-4 0,1-1-162,-1-4 1,5 1 165,-1-1 0,4-5 228,-3-2-175,4-3-284,-2-1 0,6 0 0,3 0 0,-1 4 115,4 0 1,1 1-101,3-1 1,5-2-372,-1 6 1,4-4 132,-4 4 1,4-5-978,-4 5 1,6-4 232,-2 3 0,2-3-76,2 4 1,0-4 139,0 3 658,0 1 0,-1 3 0,1 1 0</inkml:trace>
  <inkml:trace contextRef="#ctx0" brushRef="#br0" timeOffset="3">12083 4169 8159,'0'-12'241,"0"5"389,0-1 850,0 5-625,0-2-574,5 16 0,-3 1-547,1 11 0,0 1 237,1 3 0,-2-2 184,6 6 0,-6-1-155,2 4 0,3 6 0,-1 0 0</inkml:trace>
  <inkml:trace contextRef="#ctx0" brushRef="#br0" timeOffset="4">13956 3952 8146,'-4'-12'-1444,"1"1"1775,-1 4 0,3-1 5,-3 4 0,3-1-5,-3 1 26,2 3 13,2-4-50,0 5 13,0-6-137,0 5 125,0-4-196,0 5 1,-3 1-219,-1 3 136,0 3 0,3 8-114,-3 0 1,1 5 37,-4-1 0,3 3 78,-4 1 1,5 0-83,-5-1 1,4 4 60,-3-3 0,3 2 80,-4-6 1,6-2-106,-2-2 1,3-3 8,1 0-41,0-6-3,0-1 30,0-5 0,0-5 25,0-2 0,3-7-73,1-2 0,4-8 46,-4 1 1,4-2-120,0 2 0,1 0 117,-1 1 0,2-5 5,-3 0 1,0 4 49,0 4 1,0 2 6,0-2 1,2-2 9,-5 6 0,4 0-57,-5 3 0,5 1 151,-4 0 1,1-1-78,-1 1 236,-3 4-196,4 2-62,-5 0 1,1 4 19,3-3 1,-3 4 7,3 4 0,-3-2 194,-1 6 1,4 1-124,0 6 0,4-1 117,-5 5 1,6 0-100,-1 4 1,-2 5-25,2 2 1,0 1 18,3 3 1,-1-6 24,-2 6 1,2-3-551,-3-1 1,2-2 193,-1-5 1,2-1-150,-2-3 0,-3-3 118,-1-4 1,1-5-732,-2 1 295,1-6 138,-4 3 1,0-6-120,0-3 0,0 2-136,0-6 0,-1 1 46,-3-5 700,3 1 0,-9-1 0,3 1 0</inkml:trace>
  <inkml:trace contextRef="#ctx0" brushRef="#br0" timeOffset="5">13979 4112 8165,'-11'0'-448,"3"-2"636,0-2 1054,1 3-505,1-4-252,0 5 71,6 0 1,6-4-417,1 0 0,3 1 103,2 3 0,-1 0-453,1 0 1,-1-2-160,0-1 0,1 1-430,-1-1 1,1 1 373,-1 2 1,1 0 424,-1 0 0,5-5 0,2-1 0</inkml:trace>
  <inkml:trace contextRef="#ctx0" brushRef="#br0" timeOffset="6">15589 3860 7363,'-7'2'583,"-1"1"1,6 0-243,-2 4 1,-1 1-84,1 4 0,-1 0 138,1 3 0,2 8-102,-6 8 1,5-2-72,0 1 0,-2 1 21,1 3 1,-1-3-210,1-1 0,3-8 9,-3 0 0,3-6-106,1-1 1,0-6 136,0-2-126,0-4-107,0 2 0,0-6 59,0-3 0,0-4 1,0-7 1,0 1 42,0-5 1,1 0-44,3-4 1,-3 0 83,3 1 0,1-1-3,-1 0 1,1 4 44,-2 0 1,-1 0-13,2-4 1,1 4 7,-2 0 1,1 4-29,-4-4 1,4 3 31,0-3 0,0 9-18,-4-1 0,3 2 177,1-3-16,0 6 29,-4 1-82,5 5 1,-4 1 138,3 3 1,1 2 147,-1 6 1,5 4-120,-1 3 0,-2 4-98,2 4 0,-1-2 15,5 6 1,-1-2-256,0 1 0,1 2-119,-1-5 1,1-2-135,-1-6 0,-1 3 9,-2-3 0,2-3-209,-2-1 0,-2-2-452,2-1 0,-5-2-148,5-3-183,-5-2 1288,2-5 0,-10 5 0,-2 2 0</inkml:trace>
  <inkml:trace contextRef="#ctx0" brushRef="#br0" timeOffset="7">15567 4100 8034,'-12'-8'283,"1"1"600,4 4-833,2-2 1,7 5 28,1 0 1,4 0-370,4 0 0,2 0 222,2 0 1,-1 0-571,5 0 0,0 0 638,4 0 0,0 5 0,0 2 0</inkml:trace>
  <inkml:trace contextRef="#ctx0" brushRef="#br0" timeOffset="8">15418 3757 8034,'-16'-11'0,"3"3"326,-2 1 1,6 4 1377,1-1-1250,6 3 0,2 1-357,7 0 0,9 0 19,3 0 1,2 0-254,2 0 0,4 0 190,-1 0 1,5 0-907,-5 0 1,5 0 165,-4 0 1,4 4 686,0 0 0,2 5 0,1-3 0</inkml:trace>
  <inkml:trace contextRef="#ctx0" brushRef="#br0" timeOffset="9">16103 3815 8034,'0'11'-1582,"0"4"1582,0 0 0,0 6-60,0-2 0,0 4 122,0 3 0,4 3-105,0 6 1,5 2-94,-1-3 0,-2 1 136,1-8 0,-3 0 0,4-5 0,-2 0 0,2-3 0,-2-8 0,-2-7 0,-3-2 0,4-2 0,-5 0 0</inkml:trace>
  <inkml:trace contextRef="#ctx0" brushRef="#br0" timeOffset="10">16115 3849 8034,'0'-7'-2013,"0"2"2013,0 0 0,0 4-78,0-4 0,1 5 179,3 0 0,-2 0 410,6 0-271,-5 0-57,7 0 55,-4 0-45,6 0-118,-1 0 148,0 0-21,1 0-84,-1 0 1,-3 0 95,-1 0 103,-4 0-215,7 0 0,-7 0 82,4 0-74,-4 5 0,3-2-133,-2 4 1,-3-3 72,3 4 0,-3-5-237,-1 5 0,0-4-259,0 3 180,0 1 0,0 4 65,0-1 136,-5 0 0,0 1 221,-2-1 0,-2 1-138,5-1 1,-4-3 76,4-1 1,-1 0-73,2 0 0,1 0 93,-2-4 36,3-1 21,1 8 0,1-9 13,3 3 1,3-3-79,4-1 1,0 0 90,1 0 1,1 0-71,2 0 0,-1 0 111,5 0 0,-5 0-17,1 0 1,1 1 117,0 3 1,-1 1-217,-4 3 0,-3 2-107,0-2 0,-6 6-174,2 1 0,-3 1 100,-1 0 1,-1-2-614,-3 5 0,-3-4 336,-9 4 0,2-5-735,-5 1 0,0-2 447,-4-2 1,1-5 620,-1-2 0,0-2 0,0-2 0,4 0 0,0 0 0,0-11 0,-4-1 0</inkml:trace>
  <inkml:trace contextRef="#ctx0" brushRef="#br0" timeOffset="11">16035 3678 8034,'-6'-12'-177,"-5"1"1022,10 4 1,-3 2-466,8 5 0,2 0-150,6 0 0,-1 0 30,1 0 1,3 0-3,0 0 1,5 4-336,0 0 0,2 1-336,5-1 1,-2-2-424,6 6 0,-4-4 263,3 3 0,-5-3-326,2 4 1,-3-2 898,-1 2 0,-4 2 0,0-3 0,-5 4 0,2 0 0</inkml:trace>
  <inkml:trace contextRef="#ctx0" brushRef="#br0" timeOffset="12">17268 3780 7992,'0'-6'-301,"0"1"594,0 0-53,0 4-293,0-5 489,0 6 10,0-5 161,0 4-267,0-4-234,0 5 89,-5 0 0,4 1-144,-3 3 1,2 4-39,-2 7 0,1 0-138,-4 8 1,0 0 83,0 11 1,-3-2-157,2 6 0,-1-3 128,1 0 1,-2 2 57,3-3 1,2-2 48,1-10 0,1-4-39,-1-3-52,3-7 58,-4-3 1,5-10 5,0-3 1,1-2 3,3-1 1,-3-6-19,3-2 0,1-2 116,-1-2 0,4 0-108,-4 0 0,4 0 101,0 0 0,-2 1-76,2-1 1,-4 4 138,3 0 1,0 3-63,0-3 0,4 4 4,-4-4 1,0 5-24,0-1 1,-3 6 105,4 1 96,-6 1-117,8 1 182,-8 0-249,8 6 0,-8 2 255,6 2 0,-4 3-3,3 8 1,1 2-129,3 2 1,1 6-152,-1-2 0,-1 3-160,-2-4 0,2 2-38,-2 3 1,2-3 111,1 3 1,-3-3-522,-1-1 1,-3-4 251,4 0 1,-6-5-604,2 1 1,-1-2 68,1-2 1,-3-3-930,3-1 1739,-3-4 0,-6 2 0,-1-5 0</inkml:trace>
  <inkml:trace contextRef="#ctx0" brushRef="#br0" timeOffset="13">17268 3974 7992,'-11'0'645,"1"-1"-258,2-3-532,3 3 66,5-4 0,5 4-117,3-3 0,3 3 38,4-3 1,3 1-222,5 0 0,-1 1 379,-3-2 0,7-2 0,-2 0 0</inkml:trace>
  <inkml:trace contextRef="#ctx0" brushRef="#br0" timeOffset="14">17177 3655 7992,'-11'-7'0,"-1"-3"787,1 9 0,4-5 253,4 2-1306,1 2 0,9-3 145,4 5 1,7 0-68,8 0 1,4-3-635,4-1 1,0 0 821,0 4 0,6-5 0,0-1 0</inkml:trace>
  <inkml:trace contextRef="#ctx0" brushRef="#br0" timeOffset="15">17782 3792 8435,'0'11'1170,"-4"2"-851,1 2 0,-1 3 41,4 5 1,1 5-999,3 2 0,2 7 234,6 1 0,-1 3-66,1-7 1,-2 1 144,-3-8 1,3-4-749,-2-4 1073,-3-5 0,0-3 0,-5-6 0,0-15 0,0-3 0</inkml:trace>
  <inkml:trace contextRef="#ctx0" brushRef="#br0" timeOffset="16">17782 3712 7916,'0'-7'65,"0"1"432,0 2 27,0 3-355,5-4 0,-2 5 141,5 0 104,-6 0 50,8 0-324,-3 0 32,4 0 1,-1 1-175,-2 3 111,2-3-85,-4 4 177,6-5-135,-1 0 1,-3 0-38,-1 0 0,-3 0 128,4 0 1,-6 0-67,8 0 0,-7 0 166,5 0-222,-6 0 0,4 0 51,-2 0-10,-2 0-47,3 0 1,-2 2-341,1 1 212,0-1 0,-4 8-303,0-3 1,-4 0 142,0 0 1,-3 1 95,3 3 1,-5 1 37,1-1 1,2 1 260,-1-1 0,0 1 36,0-1 0,0 0 96,3 1 0,3-5-48,-3 1 140,3 0 518,1-2-553,0-1 0,5-5 58,3 0 0,2 0-81,1 0 1,5 0-43,-1 0 1,4 0-13,-4 0 1,4 4-20,-4 0 1,1 1-159,-5-1 1,0-2 78,1 6 1,-6-1-158,-2 5 1,-3-1 70,-1 1 1,0 3-771,0 0 1,-6 5 58,-6-1 0,-4 2-269,-7-2 1,0 1 303,0-5 0,1-3-193,-1-5 1,0-4-198,0 1 0,2 1 472,1-1 1,4-1-9,5-3 538,-1 0 0,1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2:49:06.18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8212 12894 7986,'-12'-23'-1158,"5"6"1194,-1 1 0,5 7 1391,0 2-340,1-1-303,2-3 151,0 4-297,0 2-341,5 5 0,-2 0-53,5 0 1,-5 5-103,5 3 1,-5 2 33,0 2 0,2 3-93,-1 0 0,1 0 111,-1-3 1,-3-1-172,3 1 0,-3-5-139,-1 1 0,2-2 51,2 2-224,-3 2 208,4-4 1,-4 4 181,3-2 14,-3-3-46,4-5 1,-5-1-27,0-3 2,0-2 1,0-6-11,0 1 0,-1-1 28,-3 1 0,3-2-128,-3-2 0,3 2 102,1-2 0,0 2-111,0 2 1,0 0 47,0-1 1,0 1-5,0-1 0,0 1-19,0 0 0,4 3-9,-1 0 1,5 4-210,-4-3 238,5 4 1,-3-2 38,6 5 1,-1 0-52,0 0 0,2 5 164,2 3 0,-2 2-66,2 2 0,-2-1-38,-2 0 0,-3 1-217,0-1 0,-2 1 77,2-1 1,-3 0-211,-5 1 1,0-1 83,0 1 0,0-5-317,0 1 291,-5 0 0,-2 2 115,-4-3 1,-2 2 61,-2-5 0,2 0 122,-2-4 1,6 0 555,1 0-466,1 0 1,-5 0 350,1 0-137,5 0 11,1 0-131,5-5-142,0-2 1,1-3-37,3 3 1,-2-2-17,6 5 1,-1-4-12,5 5 0,-1-5 3,1 4 1,-2-1-29,-3 1 1,4 3 69,-4-3-430,3-2 251,2 5-715,-1-5 32,-4 1 269,-2 4 0,-7-3-382,-1 8 0,-4 2 34,-4 6 891,-1-1 0,-9 6 0,-3 1 0</inkml:trace>
  <inkml:trace contextRef="#ctx0" brushRef="#br0" timeOffset="1">7846 13191 8062,'-18'0'172,"3"0"1,2 0-36,2 0 1510,0 0-992,4 0 0,3 0-7,8 0 0,4-4-39,7 0 1,8-1-192,7 2 1,8 0-201,4-5 0,7 1 29,0-5 0,1 5-464,-5-1 1,1 1 103,0-5 0,2 1-124,-2-1 1,-3 1 71,-9-1 0,-1 1-117,-3 0 1,2-1 43,-5 1 0,-6-1 105,-5 1 0,-4 0-880,0-1 675,-6 1 1,-2 3 66,-8 0 0,-2 6 246,-6-2 1,-4-1-459,-3 1 0,-3 0-13,-1 4 1,-1 2-1,-2 1 0,1 3 433,-1 1 0,5 3-56,2-2 1,2 2 333,-2 2 0,2-2-183,6-3 0,-1 3 206,1-2 1,3 6-168,1 1 1,4 0 687,-1-3 1,3 4-89,1 3 1,0 3 112,0 1 1,0 1-97,0 3 0,1-2-208,3 5 0,-3-3-557,3 4 1,-1-2 119,1 1 1,-3-2-859,3-5 1,-3 0 503,-1 0 0,0-4-1322,0 0 690,0-5 0,0-2 943,0-4 0,0 0 0,0 3 0</inkml:trace>
  <inkml:trace contextRef="#ctx0" brushRef="#br0" timeOffset="2">8337 13088 8124,'0'-11'689,"0"-1"-283,0 1 1,0 3 34,0 1-60,0 4-103,0-2 702,0 5-741,5 5 0,-3 3 181,1 7 0,2 3-77,-1 5 1,4 1 36,-4 2 1,3 5-160,-3 7 0,5 3-126,-1 4 1,-2 6-397,2 2 1,-6 3 101,2 1 1,1-1-130,-1-3 1,0-3 205,-4-8 1,0-8-1015,0-7 0,0-4 456,0-4 1,-2-4 679,-1-8 0,-4 4 0,-4-5 0</inkml:trace>
  <inkml:trace contextRef="#ctx0" brushRef="#br0" timeOffset="3">8303 13225 8396,'-6'-6'2663,"1"1"-1996,5 5 258,0 0-443,5 0-420,1 0 1,2 0 1,-1 0-209,1 0 0,-1-4-415,1 0 1,-4 1 81,3 3-756,-4 0 526,2 0-285,0 0 439,-4 0 554,4 0 0,-5 0 0,0 0 0</inkml:trace>
  <inkml:trace contextRef="#ctx0" brushRef="#br0" timeOffset="4">8269 13408 7413,'-7'0'1141,"2"0"-184,5 0-974,5 0 0,-2-4 132,5 0 1,-5-1-130,5 2 1,-4 0-257,3-5 1,-3 2 168,4-2 0,-4 0-355,3 4 0,-4-1 174,1 1 0,-2 3 282,2-3 0,-3-3 0,4 1 0</inkml:trace>
  <inkml:trace contextRef="#ctx0" brushRef="#br0" timeOffset="5">8177 13751 8139,'-5'11'714,"4"1"-436,-3-1 0,3 0 296,1 1-350,0-6 0,5-1 234,3-5 0,2-6-114,1-6 1,4-8-306,1-6 0,3-7-101,-4-2 0,5-4-117,-1-7 1,3 1 51,1-1 0,-1 1-136,1 4 1,0 3-564,0 7 1,0 1 386,0 7 1,-7 2-79,-4 10 0,-1 3-250,-3 1 157,-3 4 596,0 3 0,-10 7 14,-3 4 0,2 0 128,-2 1 1,4-1 81,-3 1 1,3-1 388,-4 1 1,6-5 51,-2 1 76,3-6-72,1 8-152,0-8-330,0 3 0,5-5-125,2 0 0,0-1 19,0-3 1,1-1-206,3-3 1,1-2 6,-1 2 0,1-2 136,-1-1 1,2-1 123,2 1 0,-2 3-81,2 1 1,-2-1 195,-2-3 0,-1 3-48,-2 0 0,2 5-42,-2-5 1,-2 5 275,2 0 431,-6 1 362,8 2-815,-9 0 1,5 2 271,-6 1 0,0 0 220,0 5-419,0-1 1,0 8-171,0 1 1,0-1-123,0-4 1,-2 2-192,-2 2 1,2-1-289,-6 5 1,2-1-1205,-2 1 1,-2 3 746,3-3 1,-4 1-1338,0-1 1,-4 3 253,0-3 1830,-1-3 0,0 1 0,-2-6 0</inkml:trace>
  <inkml:trace contextRef="#ctx0" brushRef="#br0" timeOffset="6">8577 13374 8139,'6'-12'-610,"5"2"427,-4 3 0,3 2 1197,2 5 1,0 0-279,4 0 1,-4 1-168,4 3 1,-4 3-429,0 8 0,0-2-243,4 2 0,-4-1 218,4 2 0,-4-4 365,0 4-481,-1-4 0,6 5 0,0 0 0</inkml:trace>
  <inkml:trace contextRef="#ctx0" brushRef="#br0" timeOffset="7">8965 13145 8137,'12'-5'0,"3"3"373,0-6 0,6 6 366,-2-2 1,1-1 555,-1 1 1,5-1-275,-5 1 1,5 2-433,-5-6 0,-1 4-480,1-3 0,-4 4 3,4-1 1,-5-1-1002,1 1 1,-6-3-808,-1 3-915,0 0 1121,-2-1-420,-1 4 941,-5-4 969,0 5 0,-5 5 0,-1 1 0</inkml:trace>
  <inkml:trace contextRef="#ctx0" brushRef="#br0" timeOffset="8">9080 12917 10927,'0'18'1311,"0"5"1,0 6-749,0 9 0,0 8-17,0 7 0,-5 4-849,-3 4 1,-2-8 117,-2 0 0,0-1-171,-4-2 0,4-1-444,-4-3 1,4-5-779,0-3 1,2-9 802,3-6 1,0-5-614,3-7 1388,3-5 0,-9-1 0,4-5 0</inkml:trace>
  <inkml:trace contextRef="#ctx0" brushRef="#br0" timeOffset="9">9160 13294 9839,'5'-6'1304,"1"0"1,2 6-1119,-1 0 1,-3 0 264,4 0-189,-6 0 1,7 2 432,-5 2-462,0 2 0,-1 9 341,1 0 0,0 2-154,-4-2 1,0-1 274,0 5 1,0-4-71,0 4 0,0-3-230,0 3 1,0-5-599,0 1 0,1-6 292,3-2-285,-3-4 0,10 2 251,-4-5 0,3-10-1586,2-5 0,-1-7-27,1-5 0,3-3-474,0-8 0,4-3 860,-4-5 899,1 1 0,0-1 0,2 0 0</inkml:trace>
  <inkml:trace contextRef="#ctx0" brushRef="#br0" timeOffset="10">9491 12974 8064,'-8'0'88,"1"0"1,3 0 406,-4 0-440,6 0 177,-4 5-157,6-4 0,6 5-22,1-6 1,7 0-98,1 0 1,2 0 166,-2 0 0,-2 0 5,2 0 0,-2 0 181,-2 0 1,1 1-144,-1 3 1,0-3 124,1 3 0,-5 2-65,1 2 1,-5 3-182,0 4 0,-1 3 49,-2 5 0,-7 5 43,-4 2 0,-2 8 167,-6 4 0,1-2-159,-1-2 0,-1-3 229,5-1 1,1-6-123,6-5 0,-1-5-510,6-7 258,-1-4 0,5-2-259,3-5 1,2-5 32,6-3 0,3-2-101,0-1 1,2-5 93,-2 1 1,-3-1-18,4 0 1,-4 4 110,0-4 0,-1 2-14,1-1 0,-1 4 817,0-1-371,1 1 1247,-1 5-89,1-1-456,-6 2 1,0 5-432,-2 0 1,-2 1-20,1 3 1,-1-1 96,-2 4 0,0 1-219,0 3 0,-4 1-662,0-1 1,-4 2 264,5 2 0,-6-1-1169,1 5 0,-2 0-311,-2 4 0,1 0-1030,0 0 0,-5 0 1078,1-1 1406,-5 1 0,2 0 0,-5 0 0</inkml:trace>
  <inkml:trace contextRef="#ctx0" brushRef="#br0" timeOffset="11">9582 13317 10740,'8'0'35,"-1"0"0,-3 1-1049,4 3 1,-4-3 426,3 3 1,1 1 586,3-1 0,1 5 0,-1-3 0</inkml:trace>
  <inkml:trace contextRef="#ctx0" brushRef="#br0" timeOffset="12">9948 13111 10733,'0'12'511,"0"4"336,0 3 1,1 3-312,3 1 1,-3-1-641,3 1 0,-2 5 150,2 3 1,-1-2-1444,4 1 1,1-6 420,3-1 976,1-5 0,-1-2 0,1 2 0</inkml:trace>
  <inkml:trace contextRef="#ctx0" brushRef="#br0" timeOffset="13">10187 12974 8138,'-6'9'1240,"2"2"0,3 1-1015,1 11 1,0 5 89,0 13 1,5 6-37,3 11 1,-5-25 0,0 1-605,1 1 0,0 2 1,-1 4-1,0 2 45,1 2 1,0 1-1,1 0 1,0 0-5,-2 1 1,1 1-1,3 1 1,2-1-1,-1 1 1,1 0-1</inkml:trace>
  <inkml:trace contextRef="#ctx0" brushRef="#br0" timeOffset="14">9594 13397 7911,'-8'0'-382,"0"0"47,6 0 346,-3 0 1,1-2 112,0-1 2,0 1 48,4-3-76,0 0 1,2 4-12,1-3 1,0-1 45,4 1-113,-4 0 0,6 3 59,-5-3-6,5 3-12,-3-4-479,5 5 131,1 0-14,-1 5 1,-1-2-7,-2 4 307,-3-4 0,0 7 0,1-4 0</inkml:trace>
  <inkml:trace contextRef="#ctx0" brushRef="#br0" timeOffset="15">9525 13397 9799,'6'0'-163,"4"0"0,-4 1-195,1 3 1,0-3 9,-4 3 68,4 2 0,4 1 280,1 4 0,-1 0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2:49:06.22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1862 15589 9715,'0'12'698,"0"-1"-346,0 1 0,0 3-87,0 0 1,0 6-76,0-2 0,0-2 75,0 2 0,0-5-283,0 2 0,0-4-69,0 0 0,0-1-469,0 0-46,0-4 1,-2-2 337,-1-5 0,1-1-358,-2-3 1,-1-3 245,2-4 1,-6 0 36,1-1 0,-2-3 119,-2 0 0,1 0 126,0 3 1,-5 1 59,1-1 1,-4 2 271,4 3 0,-2-2 190,2 5 0,3-4-175,-4 4 0,4 1 114,0 3 1,5 0-113,-1 0 0,4 0 326,-3 0-483,4 0 0,-2 1 21,5 3 1,0-2 3,0 6 1,1-4-160,3 3 1,-1-3 4,4 4 0,1-5 114,3 5 1,4-5-168,1 0 0,-1 2 86,-4-1 0,5 0-110,-1-4 0,4 0 35,-4 0 0,4 4-57,-4 0 0,4 0 85,-3-4 1,3 0-16,-4 0 1,4 0-3,-4 0 0,4-2 15,-4-2 0,1 3 71,-5-3 0,0-1-66,1 1 0,-1-3 161,1 3 1,-2-1-46,-3 1 332,4 3-52,-10-4-96,4 5 0,-5 1-232,0 3 0,-4-2 68,0 6 1,-5 1-244,2 6 0,-5-2 156,-3 2 1,2-1-251,-2 1 1,-1-2 69,1 2 0,-6 2-4,2-2 0,0 1 87,-4 0 0,3-4 61,-7 4 0,3 0 198,1-1 1,-3 2-149,-1-2 1,0-2 173,5 2 1,0-2-74,3-2 0,3-1 134,4-2 0,4 1 302,1-5-124,4-1-382,-2-3 1,7 0-158,1 0 0,0 0 33,4 0 1,1 0 79,4 0 1,0 0-64,3 0 0,-1-3 71,5-1 0,-1-4-191,1 4 1,3-1 121,-3 1 1,1 2-104,-1-6 0,3 4 90,-3-3 1,1 3 0,-1-4 0,3 2 96,-3-2 1,-2-2-77,3 3 1,-7-2-6,3 1 1,-4-1-4,0 5 0,-1-4 19,1 0 0,-1 3 14,0 1 37,1 3 0,-1 2 38,1 3 0,-5 4 1150,1 7 1,-2 3-581,2 4 0,1 2-353,-5 3 1,-1 2-204,-3 6 0,0-5 139,0 0 1,0 0-399,0 0 1,0-3-4,0-8 0,0-3 0,0-4 1,-1-1-384,-3 1-63,-2-6 0,-5-1-2,-1-5 0,1-1-298,-1-3 0,-3-2-87,0-6 0,0-1 1026,3-2 0,-4-3 0,-2-4 0</inkml:trace>
  <inkml:trace contextRef="#ctx0" brushRef="#br0" timeOffset="1">1667 16183 8387,'-7'0'-1620,"-1"0"1433,6 0 1476,-3 0-455,5 0-302,5 0 0,1 0-247,5 0 0,2-1-15,2-3 0,-1 2-293,5-6 0,-3 4 123,3-3 1,-5 0-706,1 0 0,1-3-45,0 2 0,0-1-1133,-1 1 1783,-2-2 0,3 4 0,-4-5 0</inkml:trace>
  <inkml:trace contextRef="#ctx0" brushRef="#br0" timeOffset="2">1782 16320 8432,'-17'12'-1181,"6"-1"1,1-3 1606,6-1 217,0-4-196,4 2 0,5-6-201,3-3 0,6-2-229,1-6 0,5-4-18,-1-3 0,3-3-276,1-1 0,-1 0-410,1 1 1,1-6 686,3-3 0,2-2 0,5-1 0</inkml:trace>
  <inkml:trace contextRef="#ctx0" brushRef="#br0" timeOffset="3">2410 15498 8370,'0'12'-1088,"0"-1"1,1 0 1087,3 1 0,2-1 0,6 1 0</inkml:trace>
  <inkml:trace contextRef="#ctx0" brushRef="#br0" timeOffset="4">2627 15452 8370,'11'0'0,"1"-5"583,-1 4-59,0-4-156,-4 5-242,-2 5 1,-10 3-199,-3 7 0,-2-1 79,-1 5 1,-6 0-165,-2 4 0,-4 0 235,-3-1 1,2 1 19,-3 0 1,1 0 368,0 0 0,2 0-152,-3 0 1,7-4 77,1 0 1,1-4 61,-1 4 1,2-5 573,6 1-153,0-2-267,-1-2-1152,6-4 555,1-2 0,11-7-344,6-1 0,0-4 251,7-4 0,0-1-245,4 1 1,1-6-68,3-2 0,-3 3-22,3 1 0,1-2 153,-2 2 1,6-4 101,-2 4 0,-2-1-71,-1 5 1,-3 0 94,-1-1 1,-4 1-507,0-1 233,-5 6 115,-3 1 1,-7 5 52,-8 0 0,-6 4-123,-5 0 1,-5 4 179,1 0 1,-3 2 207,-1 2 0,4-1-47,0 0 0,4 2 282,-4 2 0,5-2 279,-1 2 0,1-2-242,-1-2 0,3 1 374,1-1 1,-1 4-92,5 1 0,-4 4 107,0-1 0,3 8-209,1 3 1,3 6 26,-4 6 0,6 1-41,-2 10 0,-1 0-280,1 4 1,-3-3-262,3-1 1,0-9 126,4 2 0,0-13-1206,0-2-253,0-1 265,0-11 0,0-4-320,0-15 1,0-10 675,0-9 0,1-4 104,3-3 1,-3-2 684,3-3 0,-3-2 0,-1 4 0</inkml:trace>
  <inkml:trace contextRef="#ctx0" brushRef="#br0" timeOffset="5">2387 16046 6825,'0'-11'-772,"0"3"1687,0 1-467,0-1 1,1-2-357,3 2 1,-3-2 304,3 3-144,2 1 0,-3-4-94,5 3 1,-5 0-31,5 0 0,-4 3-142,3-4 0,-3 6 146,4-2 1,-1-1-156,5 1-1,-4 0 92,-1 4 1,-3-4 43,4 1-51,-1-1 1,5 4-19,-1 0 1,-3 0 193,-1 0 0,-3 0-151,4 0 0,-5 5 306,5 3 1,-4-1-71,4 5 0,-6-2 287,2 9 0,1-4-163,-1 4 0,1 4 155,-1 4 1,-3 0-168,3 0 1,-3-2 45,-1 6 1,0-4-139,0 3 0,0-1-76,0 2 0,0-5-712,0-7 0,0 2 363,0-6 1,0 0-2401,0-3 698,-5-6 169,4-1 1,-8-6 654,5-3 0,-4-2 960,5-6 0,-11-4 0,1-2 0</inkml:trace>
  <inkml:trace contextRef="#ctx0" brushRef="#br0" timeOffset="6">2410 16138 8398,'-8'-4'744,"1"0"0,4-1 350,-1 1-473,3 3 0,2-9-157,3 2 1,-1 2-323,4-2 0,-3 1-176,4-5 0,-1 1-252,5-1 0,-1 1-48,0-1 0,1 5-487,-1-1 0,-1 4 82,-2-3 0,2 4-201,-2-1 123,2 3 0,-4 8 817,-2 4 0,-3 5 0,-1 7 0,-1 0 0,-3 0 0,-2 4 0,-5-1 0,-1 5-37,1-5 1,3 1 71,1-4 1,-1-2 653,-4-2 0,5 2 76,-1-6-13,6 0-60,-3-8-461,5-2 0,1-14-155,3-3 1,6-7-242,5 0 0,4-6 175,-4-2 0,6-1 44,-2 2 1,2 0-357,2-4 1,0 1 107,0-2 0,-2 0 443,-2 4 0,3 0-79,-3 4 1,-2 2 113,-2 2 0,-3 4 628,0 7-211,-1 3 1,-3 5-105,-1 0 0,-4 5 51,1 3 1,-3 7-87,-1 4 1,4 6-165,0 2 1,0 3-618,-4-3 0,0 3 51,0-3 0,0 0-190,0-4 1,0-4-1110,0 0-1999,0-5 3466,0 2 0,5-10 0,1-1 0</inkml:trace>
  <inkml:trace contextRef="#ctx0" brushRef="#br0" timeOffset="7">2935 15818 8266,'0'-12'0,"0"5"855,0-1 250,0 6 0,0-5 22,0 4 22,5 1-534,-3-3 0,3 12-203,-5 4 1,3 3-421,1 9 1,0 2-222,-4 9 0,0 6-322,0 2 1,0 7 573,0 4-309,0 8 0,2-27 0,1 1 0,0 2 1,0 1-1</inkml:trace>
  <inkml:trace contextRef="#ctx0" brushRef="#br0" timeOffset="8">2969 16206 8385,'-6'1'51,"2"3"0,3-1 449,1 4-514,-5 1 0,4 3 99,-3 1 1,3 3-556,1 0 1,0 2 119,0-2 350,0 3 0,5 5 0,1 0 0</inkml:trace>
  <inkml:trace contextRef="#ctx0" brushRef="#br0" timeOffset="9">3301 16332 8148,'-12'0'51,"6"0"352,-4 0 64,8 0 151,-3 0 33,5 0-424,5 0 0,-2 0 196,5 0-191,-6 0 1,8 0 1,-7 0-144,4 0 214,-4 0-287,7 0 0,-7 0 13,4 0 0,-3 0 145,4 0-240,-6 0 102,8 0 1,-7 0-45,5 0 0,-5 0 158,5 0-102,-5 0 75,7 0-4,-4 0-12,5 0 12,1 0 22,-1 0-9,1 0-35,-1 0 34,1 0-123,-1 0 0,0 0 47,1 0 0,-5 0-31,1 0 1,-4 0 119,3 0-68,1 0 1,3 0 4,1 0 0,-4 0 88,-1 0-119,1 0 0,3 0 17,1 0 1,-5 0-212,1 0 202,-1 0 0,5 0-222,-1 0 162,1 0 0,-1-1-16,1-3 0,-5 2 52,1-1 1,-1 1 0,5 2 1,-5 0 16,1 0 0,0 0-33,3 0 1,-3 0 93,-1 0-77,1 0 1,3 0 4,1 0 0,-5 0 11,1 0 0,-4 0 3,3 0 0,-3 0 13,4 0 1,-2-1 2,2-3 11,2 3 1,-4-4-69,6 5 0,-1 0 34,1 0 1,-5 0-96,1 0 1,-4 0 50,3 0 0,-3 0-5,4 0 0,-1 0-23,5 0 0,-5 0 46,1 0-10,-1 0 0,5 0-5,-1 0 1,1 4-8,-1 0 22,1-1-12,4-3 0,-3 0-12,2 0 0,-2 0-2,-2 0 1,1 4-1,-1 0 1,0 0-3,1-4 1,-1 0-5,1 0 1,3 4 9,0-1 0,0 1 15,-3-4 30,-1 0-21,6 0 0,-5 0 7,4 0 0,-4 0 52,0 0-59,-1 0 0,1 0 0,-1 0 1,-3 0 62,-1 0-37,1 0-28,3 0 0,1 0 3,-1 0 1,-3 0 53,-1 0 1,-3 0-54,4 0-10,-1 0 1,5 0-51,-1 0 0,-3 0 60,-1 0 0,1 0-61,3 0 1,-3 0 46,0 0 0,-1 0 34,5 0-41,-1 0 1,1 0-11,-1 0 0,0 0 7,1 0 0,-1 0 12,1 0 0,-1 0-15,0 0 0,1 0 12,-1 0 0,1 0-25,-1 0 0,1 0 20,-1 0 0,0 0-21,1 0 0,-1 0 10,1 0 0,-1 0 0,1 0 8,-1 0 1,0 0 1,1 0 1,-1 0-6,1 0 0,-5 0 0,1 0 1,-1 0-50,5 0 1,-5 4 45,1 0-109,0 0 0,3-4 80,1 0 12,-1 0 1,0 0 31,1 0-3,-1 0 1,1 0-8,-1 0 1,0 3 7,1 1 0,-4 0 0,-1-4 0,1 0-5,3 0 0,1 0-24,-1 0 1,0 0 20,1 0 1,-5 0-98,1 0 0,0 0 64,3 0 1,1 0-46,-1 0 89,0 0 0,1 0-37,-1 0 1,1 0 51,-1 0 0,-3 0-60,-1 0 39,1 0 0,3 0-12,1 0 1,-5 0 7,1 0 1,-4 0 8,3 0 1,-3 0 10,4 0 48,-1 0 1,1 0 6,0 0 1,-5 0 70,5 0 0,-4 0-119,4 0 0,-5 0 196,5 0-140,-6 0 13,9 0-53,-5 0 1,2 0 41,-1 0 148,-4-5-123,7 4 203,-9-4-193,9 5 101,-8 0 1,4 0 60,-2 0-119,-3 0-327,4 0-2007,-5 0 1,5 0-1,1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2:49:06.232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2787 10028 10182,'-12'0'-497,"5"0"506,-1 0 0,0 0 141,-3 0 1,3 0 2285,1 0-796,4 0-391,-7 0-610,9 0-608,-4 0 260,5 0-225,5 0 0,-3-4 1098,6 0-881,0 0 1,3 4-150,0 0 0,1 0-1,-1 0 1,1-4 127,-1 0 0,1 1-98,-1 3 1,0 0 126,1 0 1,-1 0-80,1 0 1,-1 0-701,0 0 1,0-2 420,-4-1 1,5 1 107,-1-1 0,-2 1 71,6 2 0,-5 0-74,6 0 0,-4 0 12,0 0 0,0 0 94,4 0 1,-4 4-87,4 0 1,-3 0-62,3-4 0,-4 0-5,4 0 0,-2 3-46,1 1 0,-1 0 39,5-4 1,-5 0 117,1 0 0,-2 0-28,-2 0 1,2 0 3,2 0 1,-2 0 135,2 0-162,-2 0 0,-2 0 6,0 0 1,1 0 4,-1 0 0,-3 0 50,0 0 0,-5 0-86,5 0 0,-4 0-80,3 0 1,-3 0 82,4 0 1,-4 0-40,3 0 0,-3 0 51,4 0 121,-6-5 1470,8 4-1152,-3-4 0,0 3-73,1-1 1,-4 1 601,3-1-430,-4 1 0,3 2-325,-2 0-108,-3 0 1,8-1 337,-5-3-1171,0 3 672,1-4 49,-4 5 1,5 0-1946,-2 0 171,-2 0 0,4 0-2851,-2 0 4765,-3-5 1,9 3 0,-4-3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2:49:06.23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7435 12734 10404,'-8'10'370,"1"-2"1,3 2-121,-4-2 0,5-2-86,-5 2 1,2-1-163,-2 5 1,-1-5 201,5 1 0,-1-4 25,1 3-85,3 1-299,-9-2-119,9 5 291,-4-10 1,6 4-72,3-5 0,2 0 102,5 0 1,1 0 27,-1 0 0,5-1-28,-1-3 0,4 3 2,-4-3 0,5-1-6,-1 1 1,-1-4 4,1 4 0,-1-1 145,1 2 1,1 1-63,-5-2 97,1 3 1,-5 0-51,1-3 466,-6 3-455,-1-4 1,-6 6-441,-3 3 1,-2-2 63,-6 6 1,-4 0-48,-3 3 1,1 0-307,-1 1 1,1-1 216,-1 1 1,-1-2-3,4-2 0,1 2 57,4-3 0,-1 2 102,1-1 0,3 1-93,1-6 1,3 6 358,-4-1 1,5-2 113,-5 2 0,5-4 65,0 3 1,1 1 8,2 3 0,0 5-109,0-1 1,0 5 355,0-1 1,0 8-152,0 3 0,0 3 169,0 2 0,0 4-127,0 3 1,0 7-40,0 5 1,0-4-682,0 0 1,4-3-683,0-2 0,1-4 59,-1-3 0,-3-9-4,3-6-459,2-10 860,-5-8 0,5-10-329,-6-3 0,0-8 848,0-7 0,5-5 0,1-6 0</inkml:trace>
  <inkml:trace contextRef="#ctx0" brushRef="#br0" timeOffset="1">7446 13077 7891,'12'0'1351,"-1"-4"-1116,1 0 0,3-1-11,0 1 1,2 2-209,-2-6 0,-1 4 154,5-3 0,-5 3-121,1-4 0,2 2 112,-2-2 0,0 2-28,-4 2 10,1 3 1,-1-4-37,1 5 0,-5 0 60,1 0 1,-2 1 145,2 3 1,1 4-1,-5 7 0,4 4-88,0 8 0,-2 3-45,2 8 0,0 8 20,3 7 1,0-1-543,1 1 0,-5 1 421,1 3 1,-2-6 42,2-6 1,1-5-99,-5-10 0,0-3-233,-4-8-365,0-3 227,0-9-116,-6-2 0,0-7 174,-5-1 1,-2-8-178,-2-4 1,2-5-193,-2 1 1,1-3-97,-1-1 1,2-3 251,-2-1 0,-2 0 133,2 5 0,-4-1 369,4 0 0,-6 0 0,4-5 0,-6-1 0</inkml:trace>
  <inkml:trace contextRef="#ctx0" brushRef="#br0" timeOffset="2">7401 13260 8475,'-4'7'-1054,"0"1"2087,0-6 134,4 3-549,0-5 0,5 0-122,3 0 0,2 0-152,2 0 0,-1 0 95,0 0 1,2-3-166,2-1 1,-2-4-148,2 4 0,-1-1-6,1 2 1,-2-3-135,2-1 1,-2 1 20,-2 2 1,-3 1-278,0-4 0,-1 4-977,5-1 674,-6-2 369,4 5 0,-9-6-110,3 3-843,-2 3 1,-4-4 1155,-2 5 0,-2 10 0,-5 3 0</inkml:trace>
  <inkml:trace contextRef="#ctx0" brushRef="#br0" timeOffset="3">7435 13488 8475,'-5'11'1227,"4"-4"-981,-4-2 1,10-5 176,2 0 0,3-1-82,2-3 0,3-3-211,0-4 1,4 0 89,-3-1 1,4 1-124,-1-1 1,2 0-195,2-4 0,-5 4-423,-3-3 0,2 1 54,-2-2 1,0 2-1127,-3-5 1592,-1 5 0,1-7 0,-1 3 0</inkml:trace>
  <inkml:trace contextRef="#ctx0" brushRef="#br0" timeOffset="4">7606 13088 8380,'-10'13'0,"3"2"0,-2-1 1033,5 5 0,0 0-393,4 4 0,0 5 14,0 2-1,0 3-439,0 2 1,4-1-488,0 0 0,5 4 122,-2 0 1,-1 6-224,2-3 0,0-1 374,3-2 0,6-3 0,0 0 0</inkml:trace>
  <inkml:trace contextRef="#ctx0" brushRef="#br0" timeOffset="5">7983 13031 8226,'0'23'694,"0"0"0,0 5-419,0 2 1,4-2-160,0-1 0,3-3-368,-3-1 0,5 0 84,-1-1 1,-2-4-317,2-3 0,-5-2 169,5-1 0,-4-5-195,4 1 1,-5-6-111,5 2 620,-6-3 0,9-6 0,-5-1 0</inkml:trace>
  <inkml:trace contextRef="#ctx0" brushRef="#br0" timeOffset="6">8040 13180 8226,'12'-5'-1558,"-5"2"935,1-5 623,0 6 0,3-7 0,0 5 0,1-5 0,-1 3-29,1-5 1,-1 3 104,0 0 0,1 2 126,-1-2 0,1-2-97,-1 3 0,-3-2 167,-1 1 1,0-2-124,0 2 1,4 2 75,-4-2 0,-1 5 10,2-5-157,0 5 1,-1-3 152,1 2-22,-6 3-194,9-4 0,-9 5 193,6 0-152,-6 0 97,3 5 192,-5-4-220,5 9 0,-3-7 345,2 5-48,-3-6-297,-1 8 1,0-7 185,0 4 19,0-4 6,0 7 1,0-7-72,0 4 1,-1-3-337,-3 4 0,2-4 84,-1 3 1,0-1-351,-1 2 0,2 2-24,-6-2 1,4 2-176,-3 1 1,-1 1 135,-3-1 0,-1 1 110,1-1 0,-1 1 230,1-1 0,0 0-135,-1 1 0,1-1 533,-1 1 0,5-1-28,-1 0 0,0-3 170,-3 0 0,3-4 168,1 3 294,4-4-212,-2 2-28,5-5-518,0 0-262,5-5 0,2-2-122,4-4 1,0 3-142,1 1 0,-1 0 9,1 0 1,-2-3-144,-2 2 0,2 2 182,-3-2 1,2 0 106,-1-3 1,1 3-30,-6 1 1,5-1-506,-4-3 278,5-1 1,-8 1-29,3-1 1,-2 5-229,2-1 698,-3 1 0,5-5 0,-6 1 0</inkml:trace>
  <inkml:trace contextRef="#ctx0" brushRef="#br0" timeOffset="7">8177 12951 7855,'-11'-5'2284,"5"4"-814,0-4-956,1 5 0,4 1-26,-3 3 0,3-2-164,1 6 1,1 3-110,3 5 1,-3 5-300,3 2 0,1 1 124,-1 7 0,4-1-547,-4 4 0,3 2 292,-3 2 0,4-4-1007,-5 1 1,2-2 336,-1-7 1,-2 1 35,1-4 0,-1-2 165,-2-2 684,0-2 0,5-1 0,1 2 0</inkml:trace>
  <inkml:trace contextRef="#ctx0" brushRef="#br0" timeOffset="8">8086 13568 8226,'-6'5'23,"2"3"1,3-2 79,1 2 0,0-5 169,0 5 1,1-5-8,3 0 0,1 0-14,2 1 1,3-3-3,-2 3 1,4-4-186,3-4 0,-3 1 127,4-4 0,0-2-226,-1-6 0,1-3 18,-5-5 0,2 0 69,2 0 0,-4-1 128,1-2 0,-1 2-60,-3-3 0,2 3 98,1 1 0,-3 1 31,0 3 712,-6 3-149,8 4-277,-8 6 0,6 6-137,-4 8 1,4 7-376,-4 4 1,1-1-892,-1 1 1,-2-1 566,6 1 1,-1 1-1443,5-5 0,-5 4 819,1-4 0,0-3 924,3-5 0,0 1 0,1 3 0</inkml:trace>
  <inkml:trace contextRef="#ctx0" brushRef="#br0" timeOffset="9">8657 12894 8226,'-8'8'206,"1"-1"1,4 1 403,-1 3 1,3 5-453,1-1 1,0 0 67,0-3 0,0 4 164,0 3 0,0-1-94,0 1 0,0-1-106,0 1 0,0 2 59,0-2 0,0-2-217,0-2 0,0-2 250,0-2-244,0 1-23,5-1 1,-2-5 100,4-2 1,-3-3-186,4-1 1,-4-1 78,3-3 0,1-3-94,3-9 0,-1-1 83,-2-6 0,6-5-170,-3-3 0,5 2 108,-1-1 0,-2 1 63,2-2 1,1 3 148,0 5 1,0 2-148,-1 2 0,-1 0 346,5 7 0,-5 0 139,1 8 619,-2 0-706,-1 4 0,-5 1-94,1 3 1,-6 2-311,2 6 1,-3-4-419,-1-1 1,0 1-774,0 3 0,-3 1 652,-1-1 0,-5-1-205,1-2 1,-2 2 147,-1-2 1,3-2-216,0 1 0,1-4 336,-5 1 1,1-3 20,0-1 1,3-1 457,0-3 0,1-2 0,-5-6 0,1-3 0,-1 0 0,5-6 0,-1 2 0,2-2-55,-2-2 1,-1 1 83,6 3 0,-2-1 549,1 5-370,2-5 0,-3 7 1209,5-2-363,0 7-573,0 3 0,2 8-278,1 4 0,0 6 69,5 10 1,-6 2-375,2 6 0,1 0 116,-1 11 0,0 1-31,-4 7 1,1 3-311,3 8 0,-3-3-6,3 3 1,-3-2 147,-1-2 0,0-7 112,0-4 1,0-10 158,0-10 1,0-3-46,0-4 225,0-2-222,0-11-100,0-1 1,0-6 402,0-3 0,4-2-343,0-6 0,3-4-60,-3-3 1,4-4-185,-4-4 1,4 3 34,0-2 1,1-2 155,-1 1 1,2 4 145,-3 4 1,3 1-115,2-1 0,-1-1 199,1 5 1,-1 0-61,1 3 0,-2 1 133,-3-1 0,3 6 290,-2 2-207,-3-2-74,5 4 0,-8-1 115,1 6 125,4-1-327,-6 8 0,8-8 399,-5 6-228,-1-5 366,-3 7-59,6-4-357,-5 6 0,5-1 95,-2 0 1,-3-3-91,3 0 1,-3-1-172,-1 5 1,0-1 147,0 0 1,0 2-378,0 2 1,-3-2 106,-1 2 1,-5 3-653,1 1 0,-2-1-268,-1 1 1,-2 0-622,-2 4 1,1-4 107,-5 0 1,0-1 717,-4 1 0,-1-4 705,-3-8 0,3 4 0,-4-5 0</inkml:trace>
  <inkml:trace contextRef="#ctx0" brushRef="#br0" timeOffset="10">8885 13237 8226,'12'11'0,"1"1"0,2-1 0,9 2 1543,10 2 0,0-1-700,4 5 1,-2-4-212,-2 4 1,-5-5-339,-2 1 1,-8-2-366,-4-1 1,-6-2-2131,-1-3 1299,-6 3 102,3-8 1,-6 3 155,-3-5 644,-2 0 0,-10-5 0,-2-2 0</inkml:trace>
  <inkml:trace contextRef="#ctx0" brushRef="#br0" timeOffset="11">9354 12666 8358,'0'-8'222,"0"1"393,0 4 193,0-2-159,0 5 1,1 9-110,3 2 0,-3 8-154,3 0 1,1 3-93,-1 1 0,3 3-32,-3 1 1,4 0-218,-4-5 0,1-2 27,-2-1 0,0-5 53,5 1 79,-6-3-546,8 0 246,-8-6 1,3-6 157,-5-7 1,3-7-78,1-2 1,1-4 61,-1 1 0,-1-3 54,4 0 1,0-1-43,0 0 0,3 5-4,-2 3 0,2-2 28,2 2 1,0 1 1,3 7 1,-2-2-133,2 5 103,-2 0 0,-1 5 70,-1 3 0,-1-1-67,-2 4 1,-3 5-67,-5 3 1,0 2 61,0-2 1,0-3-417,0 4 1,-1 0 97,-3-1 1,-1 1-51,-3-5 1,-1-3-340,5-1 0,-5-3 219,2 4 0,0-6-1130,0 2 1025,-1-3 1,1-1-888,-1 0 1425,5 0 0,-7-10 0,4-3 0</inkml:trace>
  <inkml:trace contextRef="#ctx0" brushRef="#br0" timeOffset="12">9708 12517 8283,'0'12'-2,"0"-1"0,0-3 1,0-1 1,1 1 451,3 3 0,-3 1-231,3-1 1,-2 2 2011,2 2-1581,-2-2 1,3 3-533,-5-4-361,5-1-223,-4 1 0,5-6 293,-2-2 0,-1-3-12,4-1 0,-3-5 254,4-3 0,-5-2-144,5-1 1,0-2 214,3-2 1,1 2-124,-1-2 1,0 2 440,1 2 1,-1-1-22,1 1 1,-1 3 114,0 1 1,1 4 177,-1-1-302,1 3-508,-1 1 1,-3 5 126,-1 3 1,-4 2-737,1 1 1,-3 2 382,-1 2 1,-5-1-368,-3 5 0,2-1-156,-2 1 1,1 1-437,-5-4 0,0 3 580,-4-4 0,4 4 234,-4-4 1,4 0 449,0-3 0,1 4 0,0 2 0</inkml:trace>
  <inkml:trace contextRef="#ctx0" brushRef="#br0" timeOffset="13">9559 13020 9478,'12'0'1157,"-1"0"1,4-5-671,1-3 1,4-2-101,-1-1 1,2-5-79,2 1 0,0 0-195,0 3 1,-1 1 125,-3 0 0,2-1-579,-2 1 0,-2 3 297,-2 1 0,-6 0-927,-2 0 0,-3-2 55,4 5 1,-6-1-292,2 1 1,-4 3 227,-4-3 977,-2 3 0,-5 1 0,-1 0 0</inkml:trace>
  <inkml:trace contextRef="#ctx0" brushRef="#br0" timeOffset="14">9731 12826 8277,'-7'6'-121,"-2"0"-12,6-2 413,-1-3 1,4 6 249,0-3-197,0-3 0,0 5 208,0-2-67,0-3 1,0 6 253,0-4 63,0-1-414,0 8 0,0-8-123,0 6 0,1-4 259,3 3-243,-3 1 1,4 3-151,-5 1 1,0-1 149,0 1 0,0-5-142,0 1 1,0 0-14,0 3 0,0 4-233,0 0 0,0 4 24,0-3 0,0 4-259,0-1 0,-4 3-579,1 0 0,-5 1 461,4 0 0,-5 0-1076,2 0 1,0 0 674,0-1 0,-1 1 872,-3 0 0,-1 0 0,1 0 0</inkml:trace>
  <inkml:trace contextRef="#ctx0" brushRef="#br0" timeOffset="15">9742 13088 8277,'5'12'0,"1"-1"35,6 1 0,3-1-29,0 0 0,6 1 561,-2-1 1,6 1-258,2-1 1,-1 1-217,-3-1 0,-1-3-50,-3-1 1,1 0-2481,-5 0 2436,1-2 0,-5 0 0,0 2 0</inkml:trace>
  <inkml:trace contextRef="#ctx0" brushRef="#br0" timeOffset="16">9525 13385 8123,'-11'23'1182,"-1"0"1,6 0-729,2 0 0,3-1-603,1 1 0,5 0 124,2 0 1,0-5 191,0-3 0,-4-2 397,1-2-325,2 1 0,-3-2-397,4-3 280,-4-2-264,2-5 1,-5-1 61,0-3 0,4 2 353,-1-6 0,1-1-69,-4-6 1,4 1-103,0-5 1,3 5 146,-3-1 0,4-2-64,-4 2 1,3 0 98,-3 3 1,4 1 4,-4 0 1,4 0-189,0 4 0,-2-2-8,2 5 0,-4 0-164,3 4-14,1 0 1,2 9 128,-2 3 1,1 7-205,-5 0 0,-1 1 55,-3-1 0,4 1-65,0-4 1,0 0 90,-4-1 0,0-6-581,0 3 301,0-9 461,0 3 1,0-8 104,0-2 0,1-3-87,3-8 0,-2 1 177,6-5 0,-4 3-64,3-3 1,-3 5 47,4-1 0,-4 2-78,3 2 0,0 3-29,0 1 1,3 4-68,-2-1 0,-2 3-142,2 1 0,-2 1-177,2 3 0,1 3 103,-5 4 0,3 0-280,-3 1 1,4-1 146,-5 1 0,1-1-230,-4 1 1,1-6-242,3-2 821,-2-3-88,8-1 0,-4-5-8,5-3 0,1-2 232,-1-1 1,1-1-85,-1 1 0,2-2 160,2-2 1,-2 2-96,2-2 1,1 6 320,0 2 0,0 3-145,-1-4 0,-2 6 165,2-2 0,-2 3-149,-2 1 0,-3 3-122,0 1 1,-4 5-291,3-1 0,-4-2 108,0 2 1,-1-1-588,-2 5 0,0-5 149,0 1-695,-5-1 0,-2 4 456,-4-4 1,3 2-638,1-5 0,-1 0 243,-3-4 0,-2 0-27,-2 0 0,1-2 152,-5-1 0,3-5 833,-3-7 0,0-3 0,-3-5 0</inkml:trace>
  <inkml:trace contextRef="#ctx0" brushRef="#br0" timeOffset="17">10107 12609 8123,'6'6'0,"1"8"1204,8-3 1,7 8-822,5 0 1,4 3-679,0 1 0,2-5 56,1-3 0,-5-4-516,-2-3 1,-8 1-676,-4-5 1430,-2 4 0,-17-1 0,-4 4 0</inkml:trace>
  <inkml:trace contextRef="#ctx0" brushRef="#br0" timeOffset="18">20363 7458 8123,'-6'5'0,"-3"-3"98,5 6-8,-5-5 1,8 7 712,-3-3 0,4 0-185,4 0 0,6-3-15,6 4 0,4-2-202,-1 2 0,3-3 30,0-5 0,5 0-135,0 0 1,6-5-44,1-3 1,1-2-336,7-1 0,-5-5 143,1 1 0,-2-1 179,-2 0 0,-5 5-97,-2-1 1,-8 1-181,-4 3 1,-6 2-101,-1-2-104,-6 6 1,2-3 112,-8 5 0,2 0 166,-6 0 1,-1 0-624,-6 0 1,1 1 237,-5 3 1,4-2-180,-4 6 1,1 0 275,-1 3 1,-2 1 114,6-1 0,-1 0 24,1 1 1,2-1 187,-2 1 0,3-1-27,5 1 1,-4-1-85,4 0 0,0 5 418,0-1 0,4 1-168,0 0 1,0-3 176,-1 7 0,3-1-100,-3 3 1,3 3 270,1 1 0,0 3-114,0 6 0,1 0 22,3 3 0,-3-1-409,3 5 1,-1-2 102,0 2 0,-1-6-744,1-6 0,0-4 395,1 0 1,-3-2-376,3-1 0,-3-9-1040,-1-2-1230,0-8 862,0 1 1966,0-16 0,-5-1 0,-1-11 0</inkml:trace>
  <inkml:trace contextRef="#ctx0" brushRef="#br0" timeOffset="19">20672 7778 8123,'6'5'1855,"0"-4"-1444,-2 3 0,4 2-395,7 2 0,-1 2-143,5 1 0,1 2-244,7 2 0,-3-2-89,3 2 0,-3-2-394,-1-2 1,0-3 853,-1-1 0,1 1 0,0 4 0</inkml:trace>
  <inkml:trace contextRef="#ctx0" brushRef="#br0" timeOffset="20">21071 7698 12873,'12'0'1336,"-4"3"-1086,-1 1 0,1 0-338,3-4 0,4 1-417,1 3 0,0-3-307,-1 3 1,-1-1 490,5 1 1,-3-3 320,3 3 0,0-3 0,3-1 0</inkml:trace>
  <inkml:trace contextRef="#ctx0" brushRef="#br0" timeOffset="21">21540 7721 8123,'-7'0'1891,"-3"0"-624,9 0-441,-4 0-366,5 0-200,5 0 0,-2 0-201,4 0 1,1 0 119,3 0 0,1 0 89,-1 0 1,-3 0 209,-1 0-1368,1 5 0,2 1 395,-2 5 0,-3 1 221,-5-1 1,0 2 183,0 2 1,-2 3 99,-1 5 1,0 0 313,-5-1 1,1 1-92,-5 0 0,1 0 4,0 0 0,0-4-11,4 0 0,0-6 336,4-2-369,1 0-290,-3-9 1,9 1 54,0-6 1,9-5-181,-2-7 1,7-3-406,-3-5 0,5-3 294,-1-1 1,-1-5-39,1 2 1,-1-2 47,1 2 0,1-3 108,-4 2 0,-1 2 55,-4-2 0,-3 6 136,-1-2 1,-4 7-26,1 1 0,-3 4 235,-1-4 1,0 9 677,0-2-472,-5 3-6,4-2 1,-8 3 199,5 1-59,0 4 140,4-2 439,0 5 1,0 5-882,0 3 1,0 7 31,0 4 0,0 3-38,0 0 1,-4 5-287,1 0 0,-1 6 10,4 1 1,-4 0 15,0 4 1,0 2-207,4-2 0,0 1-425,0-1 0,0-7-531,0-1 0,0-6 504,0-5 1,0-6-447,0-5 1,5-6 524,3 2 0,-2-5 620,2-7 0,0-5 0,3-10 0</inkml:trace>
  <inkml:trace contextRef="#ctx0" brushRef="#br0" timeOffset="22">21837 7755 9262,'11'0'1261,"1"0"0,-1-5-659,0-3 0,2-2-24,2-1 0,-1-1-149,5 1 0,-3-1-155,3 1 0,-4-1-35,4 1 0,-5 0-294,1-1 0,1 2-207,0 2 1,-5-1-708,-3 6 99,-1-6-1063,5 8-106,-6-5 801,-1 6 223,-5 0 266,-5 0 116,-1 0 633,-6 0 0,-4 0 0,-2 0 0</inkml:trace>
  <inkml:trace contextRef="#ctx0" brushRef="#br0" timeOffset="23">21962 7515 8123,'-1'-6'-315,"-3"2"823,3 3-516,-4 1-855,5 0 929,0 5 0,0-3 169,0 6 1,0-4-87,0 3 0,4-3 183,0 4 0,-1-1-146,-3 5 0,0-1 343,0 0 1,0 1-96,0-1 1,0 1 44,0-1 1,0 6-93,0 2 1,0 4-149,0 3 0,0 3-201,0 6 0,0-1 86,0 0 1,-5-1-749,-2-2 0,0 0 400,0-4 0,3 0 162,-4-5 0,4-4-120,-3-3 182,-1-2 0,-3-1 0,-1-1 0</inkml:trace>
  <inkml:trace contextRef="#ctx0" brushRef="#br0" timeOffset="24">22031 7858 8123,'7'11'784,"1"0"1,-4 1-590,3-1 0,1 4 1040,4 1 1,-1 3-535,0-4 1,1 4-1085,-1-4 1,-3 0 185,-1-3 0,0-1-351,0 1 0,0-2-1153,-3-3 1701,-3-1 0,9-6 0,-4 0 0</inkml:trace>
  <inkml:trace contextRef="#ctx0" brushRef="#br0" timeOffset="25">21997 7378 8724,'5'11'-597,"6"6"1,7 1 0</inkml:trace>
  <inkml:trace contextRef="#ctx0" brushRef="#br0" timeOffset="26">22373 7481 8123,'-6'-5'2924,"1"3"-1897,5-3 1,1 4-189,3-3 1,4 3-318,7-3 1,-2 2-65,2-2 0,1 2-435,0-1 1,4-2 101,-1 1 0,-1-4-567,1 4 1,0-3 332,4 3 1,-4-5-347,0 1 0,-4 3-206,4 2 0,-5-3-485,1 3 0,-6-1 385,-1 4 1,-5 0-1024,5 0 129,-5 0 1655,2 0 0,-15 0 0,-3-5 0,-10-2 0</inkml:trace>
  <inkml:trace contextRef="#ctx0" brushRef="#br0" timeOffset="27">22533 7218 9655,'-6'0'1272,"1"0"0,5 5-960,0 3 1,0 3-81,0 4 0,0 4-114,0 8 0,-1 3-183,-3 9 1,-2-3 194,-6 6 1,1 4-87,-1 3 1,-3-3-1043,0-4 0,0-1 556,3 0 0,-3-1-1226,0-6 0,-4-6 1668,3-5 0,-4 0 0,2-6 0</inkml:trace>
  <inkml:trace contextRef="#ctx0" brushRef="#br0" timeOffset="28">22545 7538 8123,'5'6'1323,"-3"-1"-1186,6-5 0,0 4 1135,3 0 0,4 3-1177,1-3 0,4 4-1371,-1-4 0,2 5 616,2-2 1,-4-1-87,0 2 0,-5-4-168,2 4 914,-4-1 0,0 5 0,-1-1 0</inkml:trace>
  <inkml:trace contextRef="#ctx0" brushRef="#br0" timeOffset="29">22568 7675 9625,'-12'6'1091,"6"-1"0,1-3-554,5 1 0,0 0-301,0 4 1,5-3-379,2 4 1,4-4-849,0 3 0,0-3 315,1 4 0,-4-4-295,-1 3 0,1-3 970,3 4 0,1-6 0,-1 3 0</inkml:trace>
  <inkml:trace contextRef="#ctx0" brushRef="#br0" timeOffset="30">22488 7869 8123,'-18'23'4917,"0"0"-3811,3 0 0,6-1-1776,-2 1 0,7 0-186,0 0 1,3-4-201,1 0 1,5-6 550,2-2 1,0-1-439,0-6 72,1 0 1,3-4 870,1 0 0,-6-5 0,-1-2 0</inkml:trace>
  <inkml:trace contextRef="#ctx0" brushRef="#br0" timeOffset="31">22488 8006 6644,'0'6'1135,"1"3"-514,3-5 1,2 4-556,6-5 1,0 6 0,3-1 1,3 2 90,5 2 1,0-5-46,0 1 1,1-1-4,2 5-1,0-5 34,4 1 0,-4-5 21,0 0 1,-2-1-19,-1-2 1,-4 0 16,0 0 1,-5-2 123,2-1 0,-8-4 3,0-4 0,-5-1 33,0 1 0,2 0-33,-1-1-197,0 1 0,-4-1-103,0 1 0,-1 3 59,-3 1 1,1 4-65,-4-1 1,3-1 64,-4 1 1,0 1-547,-8 3 0,2 0 115,-5 0 0,2 0-58,-2 0 0,-4 0 210,0 0 1,0 0 96,-4 0 0,3 0 528,1 0 0,2 0-230,2 0 1,-1 0 1059,4 0-593,1 0 394,4 0 17,4 0 135,2 0-763,15-5 1,-1-2 34,10-4 1,2-4-584,5-1 0,3 0 148,6 1 1,-1-3-1113,0-5 1,6 1 601,1 3 1,-1-1-793,-2 5 0,-3 1 1286,0 6 0,4-2 0,2 4 0</inkml:trace>
  <inkml:trace contextRef="#ctx0" brushRef="#br0" timeOffset="32">20021 12928 8123,'-7'2'945,"4"1"1418,1-1-1517,2 3 0,2-5 261,1 0 0,4 0-78,4 0 1,1 0-437,-1 0 1,6 0-302,2 0 0,2 0-38,2 0 0,0 0-1,0 0 1,0-1-140,-1-3 0,1 1-174,0-4 1,-1 0-939,-3 0 0,1-4-1655,-5 4 1,-3 1-1664,-5-2 2660,1 0 1656,-2-3 0,-1-1 0,-5 1 0</inkml:trace>
  <inkml:trace contextRef="#ctx0" brushRef="#br0" timeOffset="33">20215 12769 8123,'-11'0'500,"-1"1"182,1 3 1,3-2-231,0 6 0,5 1-48,-5 6 0,2-1 11,-2 5 1,-2 5-128,2 6 0,-1 0 160,2 0 0,-3 4 85,2 4 0,2 3 52,-2-7 1,6 2-156,-2-10 0,2 1 142,2-4 1,0-5-270,0-3 1,2-6-65,2-2 0,-2-4-198,6 1 0,-1-3 61,5-1 0,-5 0-496,1 0 1,1-1-223,6-3 0,-2-2-689,2-6 0,1 1 292,0-1 1,-1-3-487,-4 0 0,1-4 697,-1 4 0,-1-4-89,-2 3 1,2 0 890,-2 1 0,-3 2 0,-1-2 0,-3 2 0,4 2 0,1-1 0</inkml:trace>
  <inkml:trace contextRef="#ctx0" brushRef="#br0" timeOffset="34">20238 12986 8123,'-5'-7'0,"2"2"65,-4 5 1,4-1 317,-1-3-78,-2 3 232,5-4 196,-4 5-79,5 0-25,-6-5-194,5 3 0,-4-3-155,5 5-41,0 0 0,0 5-71,0 3 0,0-2 120,0 2 1,0 5-55,0 6 0,0 3 10,0 5 0,0 4 44,0 7 0,0 5-185,0 10 1,0 3-258,0-22 0,0 0 1,0 2-1,0 0 67,0 3 1,0 1 0,0 1 0,1 0 73,1-3 1,0 0 0,-1-4 0,-1-2-298,4 17 0,1-12 183,-1-6 1,0-7-446,-4-5-342,0-8 248,0-6 0,-4-6-243,0-3 0,-6 2 779,-1-6 1,-2-1-332,-6-6 1,4 2 221,-4-2 0,0 2 252,-4 2 0,0-1 27,0 1 0,5 5 55,3 2 1,3 3 120,0 1 0,1 0 575,-1 0 0,5 3 1371,-1 1-851,5 5-536,-2-8-536,5 4 0,5-15-170,3-5 1,7-7 18,4-4 0,4-8-452,4-8 1,2-8-35,5-3 0,-13 23 0,0-1 232,4-1 0,0-1 0,-2 0 1,2-1-349,3 0 0,1-1 0,-2-1 0,1 0 72,0 0 0,1 0 0,-3-2 0,0 0-193,-1 1 0,-1 1 0,-3 5 0,0 1-173,17-19 0,-4 5 496,-3 9 1,1-2 311,-6 7 0,5 2 0,-5 1 0,0 3 0,-2 1 0</inkml:trace>
  <inkml:trace contextRef="#ctx0" brushRef="#br0" timeOffset="35">20820 12631 8123,'0'-6'-830,"0"0"1573,0 2 1,2 3 298,1-3-42,-1 3-478,3 1 129,-5 0-325,-5 0-615,3 0 215,-3 5 1,4-3-219,-3 6 258,3-6 0,-5 7 411,2-5-222,2 5 1,-4-3 197,2 6 0,2-5-193,-6 1 1,4-2-8,-3 2 1,-1 6 641,-3-3 1,2 5-278,-3-1 0,4 0 124,-8 8 1,-1-2-211,-3 10 1,-1 1-194,-2 6 0,-4 7-30,1 9 0,-5 1 426,5 3 1,0-6-363,7-3 0,3-3-250,4-4 0,1-6-984,0-9 0,4-5 254,3-11-983,3 1-576,1-6-1320,0-1 2442,0-20 0,5 1 1144,3-13 0,2-7 0,1-2 0</inkml:trace>
  <inkml:trace contextRef="#ctx0" brushRef="#br0" timeOffset="36">20695 12780 8123,'11'13'2833,"0"2"0,7 3-1838,5 4 0,5 6-420,6 3 1,0 2-955,1 1 0,-2-5 195,-3-2 1,-3-3 74,-8-1 1,-3-4-381,-4 0 1,-1-6-2311,1-2-912,-6 0 2080,-1-9 1631,-5 3 0,-10-10 0,-3-2 0</inkml:trace>
  <inkml:trace contextRef="#ctx0" brushRef="#br0" timeOffset="37">20455 13271 8123,'-7'5'1384,"2"-4"0,10 4-1202,3-5 0,3-1-96,5-3 1,-2-2 13,5-5 0,0-5-55,4 1 1,1-1 31,2 0 0,-3 2-194,0-5 0,0 5 72,-4-1 1,-3 3-83,0 0-4,-4 1 184,-5 4 502,-2 2-235,-5 5-242,-5 0 0,-2 2 22,-4 1 0,3 0-4,1 5 0,3-5-61,-4 5 1,4-2 171,-3 2-210,4 2 0,-3-5 68,2 3 1,3-2-284,-3-2 145,3-3 1,-1 6 9,-1-4 78,1-1-22,-3 3 1,5-4-26,0 3 32,0-3-2,0 4 14,0-5-446,0 5 204,0-4 106,0 5 108,0-6 3,0 5 101,0-4-152,0 4-285,5-5 324,-3 0 0,4 0-242,-2 0 66,-3 0-47,4 0 106,-5 0 494,-5 0 25,-1 0-186,-6 5-105,1 1 0,0 6 129,-1-1 1,2 1-64,2-1 1,-2 4-58,3 1 1,0 3 66,0-4 0,0 9-43,0-1 1,-4 6-179,4-2 1,1 4 43,-2 0 1,5 6 40,0 1 1,-3 3-70,3-2 0,-1-5-166,4-4 1,0-6-218,0-1 1,0-5-64,0-7-69,0-4 1,1-2 167,3-5 1,-3-5-184,3-3 1,-1-3 141,0-5 1,-1 3 112,1-7 1,-1 3 21,-2-2 1,4-2 295,-1 6 0,1-5 0,-4 2 0</inkml:trace>
  <inkml:trace contextRef="#ctx0" brushRef="#br0" timeOffset="38">20535 13568 8123,'-8'-8'298,"0"1"549,6 4-260,-3-7 297,5 4-494,0-6 1,0 1-87,0-1 0,1 5-83,3-1 0,1 1 29,3-5 1,2 5 96,-3-1-305,4 0 1,0-2 87,0 3 0,5 2 37,-1 5 1,0-4-116,-3 0 0,-1 1 48,0 7 1,1 3 177,-1 4 1,1 2-138,-1 2 1,-1 3-1,-2 4 1,1 1-105,-6 0 1,3 0-183,-3 0 1,-1 0-365,1 0 0,-3-2 271,-3-2 0,1 1-102,-1-4 0,-4-1 44,0-4 1,0-4-195,0-4 0,-1-1 52,-3-2 0,-1 0-47,1 0 0,3 0 231,1 0 1,-1-5 129,-3-3 1,3 2 183,0-2 0,2 4-75,-2-3 0,-1 3 496,6-4-299,-6 6-17,7-8 0,-6 7 143,4-5-111,0 6 0,4-4-125,0 2 5,0-3-146,0-4 0,1 0 106,3-1 1,-1 1-70,4-1 0,-3 1 38,4-1 1,-1 1 39,5 0 1,-2-5-8,-3 1 1,4 0 13,-4 3 1,2 1-43,-1 0 1,2-1 6,-3 1 0,0 3 49,0 1 15,-4 4-234,7-2 0,-9 11 98,3 6 0,-4 0-82,-4 7 0,2 0 76,-6 4 0,4 4 30,-3 0 0,3-2 43,-4-6 0,6 1 2,-2-4 1,1 0 24,0-1 0,1-6-78,-1 3-38,1-9 77,2 2 0,2-5-79,1 0 1,4-6 2,4-5 1,1-6-16,-1-6 0,0 1 66,1-1 1,3 0-10,0 0 0,2 0 335,-2 0 0,-2 2-113,2 2 0,-2-2 443,-2 6 1,0 1 176,1 7-11,-1-4 1,-3 10-217,0-3 1,-6 9-155,2 7 0,-3 1-247,-1 6 0,0 0-86,0 3 0,0 4-681,0-3 1,0 2 427,0-6 1,0-2-1240,0-2 1,0-2-155,0-2 314,5-5 1,-2-2 461,4-8 0,-4-2 222,1-5 1,1-5 507,-1 1 1,3-5-52,-3 1 0,4-3 133,-5-1 0,5 0-37,-4 1 0,4-1 34,-5 0 0,5-4-55,-4 1 0,3 3 484,-3 4 1,4 4-74,-4-5 0,3 7 17,-3-3 1,1 9-57,-1 3-388,-3-2 3,4 4 229,-5-3 146,0 10-235,0 2 59,0 4 0,0-3 151,0-1 113,5-4-71,-3 2 340,3 0 181,-5-4-526,0 4 1,0-3 115,0 1 1,0 0-74,0 5 0,0-1 53,0 5 1,0 4-222,0 3 1,0 4-249,0 4 1,0 7-116,0 8 1,0 7-355,0 5 0,0 1-1251,0 2 1,1 1 1003,3-1 1,-2-5-888,6-3 0,-6-4 1623,2-7 0,1 2 0,-1-9 0,-1-3 0,-2-3 0</inkml:trace>
  <inkml:trace contextRef="#ctx0" brushRef="#br0" timeOffset="39">21585 12963 9187,'-6'5'3590,"-3"1"-3333,5 6 0,1 0 543,3 3 1,-2 8-267,-1 8 1,1 3-45,-2 4 0,2-2-191,-2 2 0,3-3-823,-3-1 1,3-3-118,1-1 0,0-8-1536,0 1 1193,0-8 1,0-2-509,0-6 0,0-5 643,0-2 0,0-5 849,0-7 0,-5-4 0,-2-2 0,-4-5 0</inkml:trace>
  <inkml:trace contextRef="#ctx0" brushRef="#br0" timeOffset="40">21437 13203 8123,'-11'0'839,"-1"5"-427,1 1 1,1 2-80,2-1 1,2-4 144,2 1 79,3 2-394,-5-5 1,8 4-114,2-5 0,2 0 94,5 0 1,1 0-124,-1 0 1,2-1-12,2-3 0,-1 2 35,5-6 0,-4 0 57,4-3 0,-3 3-14,3 1 1,-4-1 108,4-3 0,-5 1-142,1 2 1,-2-1-93,-2 5 1,1-3 112,-1 3-345,-5 0 75,-1 4 1,-7 6 154,-6 6 1,-1 0-130,-10 7 1,4 4 80,-4 4 0,0 5 115,-4-2 0,2-1 21,2 2 1,-2-2 166,6 1 1,0 0-25,3-4 0,5-2 176,-1 3 1,6-8 90,-2-4 1,3-2 292,1-2-594,0 1 1,1-6 47,3-2 0,-2-3-104,6-1 0,-1 0 56,5 0 0,-1-1-12,1-3 0,0 2-33,4-6 0,-2 0-25,5-3 1,-4-2-102,4-2 1,0 1 89,4-5 0,0 0-162,-1-4 1,1 4 54,0 0 0,-4 1-143,0-1 1,-5-1-13,1 5 0,-2 0 49,-2 3 62,-4 6 14,-2-4 927,-5 8-631,0-3 1,-4 7 455,0 1 0,0 0-245,4 5 0,-3-1 2,-1 5 1,0 3-412,4 0 0,0 5-629,0-1 0,0 3 214,0 1 0,0 0-458,0-1 0,0 0 547,0-3 1,0 1-38,0-4 1,0-1 324,0-4 0,0-4 0,0-2 0</inkml:trace>
  <inkml:trace contextRef="#ctx0" brushRef="#br0" timeOffset="41">21334 13111 8123,'-7'12'172,"-1"-1"1,5 0 81,0 1 1,1-1-610,2 1 116,0-1 0,4 1-236,0-1 1,5-1 111,-2-2 1,4 1 362,0-6 0,6 6 0,0-2 0</inkml:trace>
  <inkml:trace contextRef="#ctx0" brushRef="#br0" timeOffset="42">21825 12974 8123,'0'17'0,"0"-5"0,0 9 2125,0-6 1,2 5-1055,1-1 1,0 1-520,4-1 1,-3 2-804,4-6 1,-4 0-924,3-3 0,-3-2-74,4-3 0,-4 2 184,3-5 1064,-4 0 0,7-9 0,-4-1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BE765BE-122E-437E-999D-20BBC0FDDE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89BDA90-0BE5-4BC5-82CE-053013EA9DD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CA02B43-8D11-4AC5-9AD6-E74A2C9A308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ED210FBC-E165-4A62-AC8A-B2878571649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E6F958B2-0EF6-4584-8D10-B147208AC6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4D5ED73F-B094-4F7C-A9CE-F8B8D3C72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b="1"/>
            </a:lvl1pPr>
          </a:lstStyle>
          <a:p>
            <a:pPr>
              <a:defRPr/>
            </a:pPr>
            <a:fld id="{8B75CCB4-E0A1-4D37-BDC9-758B81C052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027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83E2D7-BD61-4194-B94F-95425461DDDA}" type="slidenum">
              <a:rPr lang="en-US" altLang="zh-CN" sz="1300" smtClean="0"/>
              <a:pPr/>
              <a:t>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597031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45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45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A07D817-867C-4B83-896B-1B4E96E5F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F6463-50BC-B742-A767-9BE8C87578B1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9048740-7DA0-470A-BB5A-4BF5F935D5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C5294-FEEB-43B1-A082-8290179270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98012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8816758-EDA0-454C-B0E0-1713CD5309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F23D4-4C8A-E240-858D-1501F625AA17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1AECFC1-CA49-4717-979E-3240B03792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0F235-F492-4F74-A656-C3A9B5CA18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87946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AC500A3-B5E0-4AFD-82E5-F0F2B598AB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51B65-145E-4F43-9FA9-F1EAA62425E9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4887AD4-55EB-44DA-B14D-9403C28CEB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25B64-DEAB-4C09-8B25-0074E8F514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719438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9161B16-5A38-4169-B121-08BFB97870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68A27-AB2D-7C43-8A82-EE8400D67651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A452621-C320-49EE-958F-DEB0125F0B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1DFE2-EDDD-48CD-A1B2-D78109265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59379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E6C19EA-D920-466D-B2FE-760E213B1A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E77F0-F2B4-E64F-B5CB-6A459197C938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8A0CBFB-57A8-4E75-B753-EB7973AED8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002FE-EBA4-41CF-BA34-5B876CB0D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44007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BDB69A4-6FF4-428E-A6AD-2687BD8EB1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185BC-2FB6-2F41-B546-A33536D0B2CE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69E5D6A-D550-446E-9277-54C0246CA9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22BB3-215D-4450-B205-E4FFB2761E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75596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DBEAF14-D8B4-4841-BC28-7369C2DB21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173AA-F751-DC4C-BDDA-4DBA280382DA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0E9D2348-0050-4A3C-9FFD-25AB9E3A87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B8A07-910B-4235-AC88-C534528596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07323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AA56E13-E7CD-4046-B32C-6DD763F08C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8A67B-0D41-834A-A1B3-D1E77FF02824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F785FC5-CDB2-4E00-901A-4A99896DD2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E576-1A52-4480-A1AB-93FA1DCFCA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708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D12EC6F2-70C4-453C-BF96-64AB508609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B5920-0831-2747-95DD-1C8B28ECCCA0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29BC59FE-CB11-4DEB-A58A-FD23A68291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E1206-82F0-4878-AA0D-99860252C2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00002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CFB8DC3-4E46-4BA2-A6B5-456D9A6E1B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9CF16-022D-A741-8CF2-DF7B316F7103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5831EDA-54B2-437D-B33E-FEBAA6B812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1A22D-B3A5-4131-805B-89C5EA46A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82474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B5B3B90-CB0E-499D-9C05-923CD90665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28C1C-1BDF-3140-962F-00AC457E86C1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2D81DC-D3DC-4EB8-8467-E397413311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78466-0A06-4BFE-93A5-49F3B3F6A0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19663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extLst>
              <a:ext uri="{FF2B5EF4-FFF2-40B4-BE49-F238E27FC236}">
                <a16:creationId xmlns:a16="http://schemas.microsoft.com/office/drawing/2014/main" id="{03B084B9-8CD0-46E9-9E1C-8D183477E893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8980952" imgH="6733333" progId="Paint.Picture">
                  <p:embed/>
                </p:oleObj>
              </mc:Choice>
              <mc:Fallback>
                <p:oleObj r:id="rId13" imgW="8980952" imgH="6733333" progId="Paint.Picture">
                  <p:embed/>
                  <p:pic>
                    <p:nvPicPr>
                      <p:cNvPr id="1026" name="Object 15">
                        <a:extLst>
                          <a:ext uri="{FF2B5EF4-FFF2-40B4-BE49-F238E27FC236}">
                            <a16:creationId xmlns:a16="http://schemas.microsoft.com/office/drawing/2014/main" id="{03B084B9-8CD0-46E9-9E1C-8D183477E8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>
            <a:extLst>
              <a:ext uri="{FF2B5EF4-FFF2-40B4-BE49-F238E27FC236}">
                <a16:creationId xmlns:a16="http://schemas.microsoft.com/office/drawing/2014/main" id="{DDDD0EFC-881C-42AF-8745-C9A635D61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448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FC54DFC3-84D5-49B4-B932-A6803CD38B0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50000"/>
              </a:spcBef>
              <a:buFontTx/>
              <a:buNone/>
              <a:defRPr kumimoji="1" sz="140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1ED5D6A-E236-2A49-8653-73FA32C2047A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6A6A84DA-9726-4433-A3B4-D84418530C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EB496C-7CC7-4032-AC76-E3CF37CE0E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0.png"/><Relationship Id="rId7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customXml" Target="../ink/ink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80" y="541294"/>
            <a:ext cx="869637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24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讲  时序电路</a:t>
            </a:r>
            <a:endParaRPr lang="en-US" altLang="zh-CN" sz="7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hangingPunct="1"/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设计（</a:t>
            </a:r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7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F64F485-16CA-1A48-B7C9-AF1BF5F8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328" y="3211806"/>
            <a:ext cx="7745708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一、状态机图及其应用（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难点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二、时序电路验证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三、用</a:t>
            </a:r>
            <a:r>
              <a:rPr lang="en-US" altLang="zh-CN" sz="4000" dirty="0">
                <a:solidFill>
                  <a:srgbClr val="0000FF"/>
                </a:solidFill>
                <a:ea typeface="华文新魏" panose="02010800040101010101" pitchFamily="2" charset="-122"/>
              </a:rPr>
              <a:t>Verilog</a:t>
            </a:r>
            <a:r>
              <a:rPr lang="zh-CN" altLang="en-US" sz="4000" dirty="0">
                <a:solidFill>
                  <a:srgbClr val="0000FF"/>
                </a:solidFill>
                <a:ea typeface="华文新魏" panose="02010800040101010101" pitchFamily="2" charset="-122"/>
              </a:rPr>
              <a:t>描述时序电路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3600" dirty="0">
                <a:solidFill>
                  <a:srgbClr val="FF0000"/>
                </a:solidFill>
                <a:ea typeface="华文新魏" panose="02010800040101010101" pitchFamily="2" charset="-122"/>
              </a:rPr>
              <a:t>习题：</a:t>
            </a:r>
            <a:r>
              <a:rPr lang="en-US" altLang="zh-CN" sz="3600" dirty="0">
                <a:solidFill>
                  <a:srgbClr val="FF0000"/>
                </a:solidFill>
                <a:ea typeface="华文新魏" panose="02010800040101010101" pitchFamily="2" charset="-122"/>
              </a:rPr>
              <a:t>23</a:t>
            </a:r>
            <a:r>
              <a:rPr lang="zh-CN" altLang="en-US" sz="3600" dirty="0">
                <a:solidFill>
                  <a:srgbClr val="FF0000"/>
                </a:solidFill>
                <a:ea typeface="华文新魏" panose="02010800040101010101" pitchFamily="2" charset="-122"/>
              </a:rPr>
              <a:t>、</a:t>
            </a:r>
            <a:r>
              <a:rPr lang="en-US" altLang="zh-CN" sz="3600" dirty="0">
                <a:solidFill>
                  <a:srgbClr val="FF0000"/>
                </a:solidFill>
                <a:ea typeface="华文新魏" panose="02010800040101010101" pitchFamily="2" charset="-122"/>
              </a:rPr>
              <a:t>26</a:t>
            </a:r>
            <a:r>
              <a:rPr lang="zh-CN" altLang="en-US" sz="3600" dirty="0">
                <a:solidFill>
                  <a:srgbClr val="FF0000"/>
                </a:solidFill>
                <a:ea typeface="华文新魏" panose="02010800040101010101" pitchFamily="2" charset="-122"/>
              </a:rPr>
              <a:t>、用</a:t>
            </a:r>
            <a:r>
              <a:rPr lang="en-US" altLang="zh-CN" sz="3600" dirty="0">
                <a:solidFill>
                  <a:srgbClr val="FF0000"/>
                </a:solidFill>
                <a:ea typeface="华文新魏" panose="02010800040101010101" pitchFamily="2" charset="-122"/>
              </a:rPr>
              <a:t>Verilog</a:t>
            </a:r>
            <a:r>
              <a:rPr lang="zh-CN" altLang="en-US" sz="3600" dirty="0">
                <a:solidFill>
                  <a:srgbClr val="FF0000"/>
                </a:solidFill>
                <a:ea typeface="华文新魏" panose="02010800040101010101" pitchFamily="2" charset="-122"/>
              </a:rPr>
              <a:t>实现第</a:t>
            </a:r>
            <a:r>
              <a:rPr lang="en-US" altLang="zh-CN" sz="3600" dirty="0">
                <a:solidFill>
                  <a:srgbClr val="FF0000"/>
                </a:solidFill>
                <a:ea typeface="华文新魏" panose="02010800040101010101" pitchFamily="2" charset="-122"/>
              </a:rPr>
              <a:t>23</a:t>
            </a:r>
            <a:r>
              <a:rPr lang="zh-CN" altLang="en-US" sz="3600" dirty="0">
                <a:solidFill>
                  <a:srgbClr val="FF0000"/>
                </a:solidFill>
                <a:ea typeface="华文新魏" panose="02010800040101010101" pitchFamily="2" charset="-122"/>
              </a:rPr>
              <a:t>、</a:t>
            </a:r>
            <a:r>
              <a:rPr lang="en-US" altLang="zh-CN" sz="3600" dirty="0">
                <a:solidFill>
                  <a:srgbClr val="FF0000"/>
                </a:solidFill>
                <a:ea typeface="华文新魏" panose="02010800040101010101" pitchFamily="2" charset="-122"/>
              </a:rPr>
              <a:t>26</a:t>
            </a:r>
            <a:r>
              <a:rPr lang="zh-CN" altLang="en-US" sz="3600" dirty="0">
                <a:solidFill>
                  <a:srgbClr val="FF0000"/>
                </a:solidFill>
                <a:ea typeface="华文新魏" panose="02010800040101010101" pitchFamily="2" charset="-122"/>
              </a:rPr>
              <a:t>题电路</a:t>
            </a:r>
            <a:endParaRPr lang="en-US" altLang="zh-CN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8A6E30-D0FB-5342-BB08-C715D1A8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A679C7-F6AD-1947-8744-2FB67DBD562D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D84401-34B7-6B4B-989A-F439E2231A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</a:t>
            </a:fld>
            <a:r>
              <a:rPr lang="en-US" altLang="zh-CN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6854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7835"/>
    </mc:Choice>
    <mc:Fallback xmlns="">
      <p:transition advTm="0"/>
    </mc:Fallback>
  </mc:AlternateContent>
  <p:extLst>
    <p:ext uri="{E180D4A7-C9FB-4DFB-919C-405C955672EB}">
      <p14:showEvtLst xmlns:p14="http://schemas.microsoft.com/office/powerpoint/2010/main">
        <p14:playEvt time="453" objId="2"/>
        <p14:stopEvt time="6765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3">
            <a:extLst>
              <a:ext uri="{FF2B5EF4-FFF2-40B4-BE49-F238E27FC236}">
                <a16:creationId xmlns:a16="http://schemas.microsoft.com/office/drawing/2014/main" id="{641D1F32-C0DB-47AB-9881-676483A0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046163"/>
            <a:ext cx="4832110" cy="64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选定触发器并获取方程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1F94184C-4972-4B6D-A343-EA6CC8888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405" y="1227579"/>
            <a:ext cx="3692395" cy="8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BF9E10DF-9C8B-41B3-AD53-CB18077E1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4.6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时序电路设计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获取方程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6/8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29156" y="156244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√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609907" y="122757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√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75225" y="3398685"/>
            <a:ext cx="3800475" cy="2695575"/>
            <a:chOff x="4975225" y="3273425"/>
            <a:chExt cx="3800475" cy="2695575"/>
          </a:xfrm>
        </p:grpSpPr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059520F4-D3F9-4E43-A359-34BCF7821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225" y="3273425"/>
              <a:ext cx="3800475" cy="269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3085D36-C0F3-4664-8036-71419BE5D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3273425"/>
              <a:ext cx="3752850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600" dirty="0">
                  <a:ea typeface="华文新魏" panose="02010800040101010101" pitchFamily="2" charset="-122"/>
                </a:rPr>
                <a:t>激励与输出表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79425" y="3398685"/>
            <a:ext cx="3814763" cy="2705100"/>
            <a:chOff x="479425" y="3273425"/>
            <a:chExt cx="3814763" cy="2705100"/>
          </a:xfrm>
        </p:grpSpPr>
        <p:pic>
          <p:nvPicPr>
            <p:cNvPr id="23" name="Picture 5">
              <a:extLst>
                <a:ext uri="{FF2B5EF4-FFF2-40B4-BE49-F238E27FC236}">
                  <a16:creationId xmlns:a16="http://schemas.microsoft.com/office/drawing/2014/main" id="{4D7E6088-B4D3-49D1-AE30-DF01826638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25" y="3273425"/>
              <a:ext cx="3814763" cy="270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id="{C408580A-0FCE-478F-A5EC-F9A903A90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25" y="3286125"/>
              <a:ext cx="2590800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600" dirty="0">
                  <a:ea typeface="华文新魏" panose="02010800040101010101" pitchFamily="2" charset="-122"/>
                </a:rPr>
                <a:t>二进制状态表</a:t>
              </a: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268395" y="4788584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rgbClr val="FF0000"/>
                </a:solidFill>
              </a:rPr>
              <a:t>Q</a:t>
            </a:r>
            <a:r>
              <a:rPr lang="en-US" altLang="zh-CN" sz="1400" dirty="0">
                <a:solidFill>
                  <a:srgbClr val="FF0000"/>
                </a:solidFill>
              </a:rPr>
              <a:t>* = </a:t>
            </a:r>
            <a:r>
              <a:rPr lang="en-US" altLang="zh-CN" sz="1400" i="1" dirty="0">
                <a:solidFill>
                  <a:srgbClr val="FF0000"/>
                </a:solidFill>
              </a:rPr>
              <a:t>D</a:t>
            </a:r>
            <a:endParaRPr lang="zh-CN" altLang="en-US" sz="1400" i="1" dirty="0">
              <a:solidFill>
                <a:srgbClr val="FF0000"/>
              </a:solidFill>
            </a:endParaRP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F2D06372-0E7C-4387-A1ED-60F876685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188" y="4741622"/>
            <a:ext cx="741028" cy="443163"/>
          </a:xfrm>
          <a:prstGeom prst="rightArrow">
            <a:avLst>
              <a:gd name="adj1" fmla="val 50000"/>
              <a:gd name="adj2" fmla="val 36600"/>
            </a:avLst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7" name="Text Box 3">
            <a:extLst>
              <a:ext uri="{FF2B5EF4-FFF2-40B4-BE49-F238E27FC236}">
                <a16:creationId xmlns:a16="http://schemas.microsoft.com/office/drawing/2014/main" id="{641D1F32-C0DB-47AB-9881-676483A0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" y="2635204"/>
            <a:ext cx="8447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7188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表示的状态表（表可以大幅度缩小）</a:t>
            </a:r>
          </a:p>
        </p:txBody>
      </p:sp>
      <p:sp>
        <p:nvSpPr>
          <p:cNvPr id="28" name="Text Box 3">
            <a:extLst>
              <a:ext uri="{FF2B5EF4-FFF2-40B4-BE49-F238E27FC236}">
                <a16:creationId xmlns:a16="http://schemas.microsoft.com/office/drawing/2014/main" id="{641D1F32-C0DB-47AB-9881-676483A0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709532"/>
            <a:ext cx="483211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7188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二进制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状态表（表可能很大）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374D45-3010-4746-8A23-FDA548F9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FABA0D-3160-BA49-BF06-97D438AAACCF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5E69C91-B42D-B34A-8150-89F75320A3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2909818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25" grpId="0"/>
      <p:bldP spid="26" grpId="0" animBg="1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3">
            <a:extLst>
              <a:ext uri="{FF2B5EF4-FFF2-40B4-BE49-F238E27FC236}">
                <a16:creationId xmlns:a16="http://schemas.microsoft.com/office/drawing/2014/main" id="{641D1F32-C0DB-47AB-9881-676483A0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" y="1046163"/>
            <a:ext cx="8495973" cy="64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zh-CN" altLang="en-US" sz="3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表示的状态表（最小冒险法）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F9E10DF-9C8B-41B3-AD53-CB18077E1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4.6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时序电路设计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获取方程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7/8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177099"/>
              </p:ext>
            </p:extLst>
          </p:nvPr>
        </p:nvGraphicFramePr>
        <p:xfrm>
          <a:off x="4719234" y="1618956"/>
          <a:ext cx="4221564" cy="47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94">
                  <a:extLst>
                    <a:ext uri="{9D8B030D-6E8A-4147-A177-3AD203B41FA5}">
                      <a16:colId xmlns:a16="http://schemas.microsoft.com/office/drawing/2014/main" val="3257129864"/>
                    </a:ext>
                  </a:extLst>
                </a:gridCol>
                <a:gridCol w="703594">
                  <a:extLst>
                    <a:ext uri="{9D8B030D-6E8A-4147-A177-3AD203B41FA5}">
                      <a16:colId xmlns:a16="http://schemas.microsoft.com/office/drawing/2014/main" val="2081081974"/>
                    </a:ext>
                  </a:extLst>
                </a:gridCol>
                <a:gridCol w="703594">
                  <a:extLst>
                    <a:ext uri="{9D8B030D-6E8A-4147-A177-3AD203B41FA5}">
                      <a16:colId xmlns:a16="http://schemas.microsoft.com/office/drawing/2014/main" val="2240508723"/>
                    </a:ext>
                  </a:extLst>
                </a:gridCol>
                <a:gridCol w="703594">
                  <a:extLst>
                    <a:ext uri="{9D8B030D-6E8A-4147-A177-3AD203B41FA5}">
                      <a16:colId xmlns:a16="http://schemas.microsoft.com/office/drawing/2014/main" val="4099661612"/>
                    </a:ext>
                  </a:extLst>
                </a:gridCol>
                <a:gridCol w="703594">
                  <a:extLst>
                    <a:ext uri="{9D8B030D-6E8A-4147-A177-3AD203B41FA5}">
                      <a16:colId xmlns:a16="http://schemas.microsoft.com/office/drawing/2014/main" val="34903343"/>
                    </a:ext>
                  </a:extLst>
                </a:gridCol>
                <a:gridCol w="703594">
                  <a:extLst>
                    <a:ext uri="{9D8B030D-6E8A-4147-A177-3AD203B41FA5}">
                      <a16:colId xmlns:a16="http://schemas.microsoft.com/office/drawing/2014/main" val="1164799930"/>
                    </a:ext>
                  </a:extLst>
                </a:gridCol>
              </a:tblGrid>
              <a:tr h="579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状态编码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输入条件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下一状态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状态编码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非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0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输出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390407"/>
                  </a:ext>
                </a:extLst>
              </a:tr>
              <a:tr h="579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INIT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000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000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A’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A0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100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48244"/>
                  </a:ext>
                </a:extLst>
              </a:tr>
              <a:tr h="579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100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A’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OK0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110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119150"/>
                  </a:ext>
                </a:extLst>
              </a:tr>
              <a:tr h="579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101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A’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A0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OK1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100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951538"/>
                  </a:ext>
                </a:extLst>
              </a:tr>
              <a:tr h="819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OK0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110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110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110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A’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AB’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AB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OK0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A1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OK1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110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101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Z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Z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Z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63023"/>
                  </a:ext>
                </a:extLst>
              </a:tr>
              <a:tr h="819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OK1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111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111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A’B’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A’B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OK1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A0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OK0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111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100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110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Z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Z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Z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4476"/>
                  </a:ext>
                </a:extLst>
              </a:tr>
              <a:tr h="8194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未用状态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001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010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011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INIT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INIT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INIT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000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000</a:t>
                      </a:r>
                    </a:p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000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551327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573" y="1858015"/>
            <a:ext cx="1943574" cy="2084999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33930"/>
              </p:ext>
            </p:extLst>
          </p:nvPr>
        </p:nvGraphicFramePr>
        <p:xfrm>
          <a:off x="2779515" y="1976359"/>
          <a:ext cx="1359958" cy="2405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979">
                  <a:extLst>
                    <a:ext uri="{9D8B030D-6E8A-4147-A177-3AD203B41FA5}">
                      <a16:colId xmlns:a16="http://schemas.microsoft.com/office/drawing/2014/main" val="3257129864"/>
                    </a:ext>
                  </a:extLst>
                </a:gridCol>
                <a:gridCol w="679979">
                  <a:extLst>
                    <a:ext uri="{9D8B030D-6E8A-4147-A177-3AD203B41FA5}">
                      <a16:colId xmlns:a16="http://schemas.microsoft.com/office/drawing/2014/main" val="2081081974"/>
                    </a:ext>
                  </a:extLst>
                </a:gridCol>
              </a:tblGrid>
              <a:tr h="5254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状态编码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390407"/>
                  </a:ext>
                </a:extLst>
              </a:tr>
              <a:tr h="376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INIT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48244"/>
                  </a:ext>
                </a:extLst>
              </a:tr>
              <a:tr h="376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119150"/>
                  </a:ext>
                </a:extLst>
              </a:tr>
              <a:tr h="376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951538"/>
                  </a:ext>
                </a:extLst>
              </a:tr>
              <a:tr h="376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OK0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63023"/>
                  </a:ext>
                </a:extLst>
              </a:tr>
              <a:tr h="376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OK1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44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96320" y="4449025"/>
                <a:ext cx="13402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20" y="4449025"/>
                <a:ext cx="1340239" cy="369332"/>
              </a:xfrm>
              <a:prstGeom prst="rect">
                <a:avLst/>
              </a:prstGeom>
              <a:blipFill>
                <a:blip r:embed="rId3"/>
                <a:stretch>
                  <a:fillRect l="-4545" r="-909" b="-3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6383" y="4881641"/>
                <a:ext cx="43097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3" y="4881641"/>
                <a:ext cx="4309770" cy="369332"/>
              </a:xfrm>
              <a:prstGeom prst="rect">
                <a:avLst/>
              </a:prstGeom>
              <a:blipFill>
                <a:blip r:embed="rId4"/>
                <a:stretch>
                  <a:fillRect l="-1132" b="-3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-8567" y="5318571"/>
                <a:ext cx="4364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67" y="5318571"/>
                <a:ext cx="4364720" cy="369332"/>
              </a:xfrm>
              <a:prstGeom prst="rect">
                <a:avLst/>
              </a:prstGeom>
              <a:blipFill>
                <a:blip r:embed="rId5"/>
                <a:stretch>
                  <a:fillRect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9035" y="5747642"/>
                <a:ext cx="2597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5" y="5747642"/>
                <a:ext cx="2597058" cy="369332"/>
              </a:xfrm>
              <a:prstGeom prst="rect">
                <a:avLst/>
              </a:prstGeom>
              <a:blipFill>
                <a:blip r:embed="rId6"/>
                <a:stretch>
                  <a:fillRect l="-2113" r="-2113" b="-3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圆角矩形 14"/>
          <p:cNvSpPr/>
          <p:nvPr/>
        </p:nvSpPr>
        <p:spPr bwMode="auto">
          <a:xfrm>
            <a:off x="5613873" y="3966065"/>
            <a:ext cx="201587" cy="1569728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803456" y="4918511"/>
            <a:ext cx="353961" cy="369332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5614656" y="2869039"/>
            <a:ext cx="107964" cy="2666742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508920" y="4916051"/>
            <a:ext cx="1077058" cy="369332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5590703" y="2269020"/>
            <a:ext cx="361150" cy="432397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801001" y="5351127"/>
            <a:ext cx="1005345" cy="369332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587968" y="2849988"/>
            <a:ext cx="382144" cy="1360774"/>
            <a:chOff x="5791587" y="2949677"/>
            <a:chExt cx="288000" cy="1366555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5796114" y="2949677"/>
              <a:ext cx="269714" cy="197647"/>
            </a:xfrm>
            <a:prstGeom prst="roundRect">
              <a:avLst/>
            </a:prstGeom>
            <a:noFill/>
            <a:ln w="127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5791587" y="4102427"/>
              <a:ext cx="288000" cy="213805"/>
            </a:xfrm>
            <a:prstGeom prst="roundRect">
              <a:avLst/>
            </a:prstGeom>
            <a:noFill/>
            <a:ln w="127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" name="圆角矩形 26"/>
          <p:cNvSpPr/>
          <p:nvPr/>
        </p:nvSpPr>
        <p:spPr bwMode="auto">
          <a:xfrm>
            <a:off x="2140651" y="5356044"/>
            <a:ext cx="897186" cy="369332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593469" y="3674762"/>
            <a:ext cx="376637" cy="1364181"/>
            <a:chOff x="5793657" y="3684633"/>
            <a:chExt cx="277898" cy="1369976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5793657" y="3684633"/>
              <a:ext cx="277898" cy="196852"/>
            </a:xfrm>
            <a:prstGeom prst="roundRect">
              <a:avLst/>
            </a:prstGeom>
            <a:noFill/>
            <a:ln w="127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5798583" y="4840805"/>
              <a:ext cx="253813" cy="213804"/>
            </a:xfrm>
            <a:prstGeom prst="roundRect">
              <a:avLst/>
            </a:prstGeom>
            <a:noFill/>
            <a:ln w="127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" name="圆角矩形 30"/>
          <p:cNvSpPr/>
          <p:nvPr/>
        </p:nvSpPr>
        <p:spPr bwMode="auto">
          <a:xfrm>
            <a:off x="3362310" y="5353585"/>
            <a:ext cx="897186" cy="369332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578959" y="4497956"/>
            <a:ext cx="365181" cy="1021456"/>
            <a:chOff x="5793657" y="4419591"/>
            <a:chExt cx="268126" cy="919312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5793657" y="4419591"/>
              <a:ext cx="268126" cy="162044"/>
            </a:xfrm>
            <a:prstGeom prst="roundRect">
              <a:avLst/>
            </a:prstGeom>
            <a:noFill/>
            <a:ln w="127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5798575" y="5154549"/>
              <a:ext cx="252571" cy="184354"/>
            </a:xfrm>
            <a:prstGeom prst="roundRect">
              <a:avLst/>
            </a:prstGeom>
            <a:noFill/>
            <a:ln w="127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F35BE7-EB46-F147-AC25-2DC31E9B331D}"/>
              </a:ext>
            </a:extLst>
          </p:cNvPr>
          <p:cNvGrpSpPr/>
          <p:nvPr/>
        </p:nvGrpSpPr>
        <p:grpSpPr>
          <a:xfrm>
            <a:off x="7825346" y="3046748"/>
            <a:ext cx="109751" cy="1152229"/>
            <a:chOff x="7680960" y="3055172"/>
            <a:chExt cx="109788" cy="1023783"/>
          </a:xfrm>
        </p:grpSpPr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30C65B3A-6153-194D-A07A-15DC91F29302}"/>
                </a:ext>
              </a:extLst>
            </p:cNvPr>
            <p:cNvCxnSpPr/>
            <p:nvPr/>
          </p:nvCxnSpPr>
          <p:spPr bwMode="auto">
            <a:xfrm>
              <a:off x="7680960" y="3055172"/>
              <a:ext cx="108000" cy="0"/>
            </a:xfrm>
            <a:prstGeom prst="lin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7FFE30D2-1248-CE49-AE57-9C3113DD85AA}"/>
                </a:ext>
              </a:extLst>
            </p:cNvPr>
            <p:cNvCxnSpPr/>
            <p:nvPr/>
          </p:nvCxnSpPr>
          <p:spPr bwMode="auto">
            <a:xfrm>
              <a:off x="7682748" y="4078955"/>
              <a:ext cx="108000" cy="0"/>
            </a:xfrm>
            <a:prstGeom prst="lin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9B10F08-1400-7C4A-8814-0F0089A71D35}"/>
              </a:ext>
            </a:extLst>
          </p:cNvPr>
          <p:cNvGrpSpPr/>
          <p:nvPr/>
        </p:nvGrpSpPr>
        <p:grpSpPr>
          <a:xfrm>
            <a:off x="7831948" y="3870749"/>
            <a:ext cx="107964" cy="1160099"/>
            <a:chOff x="7670202" y="3775944"/>
            <a:chExt cx="108000" cy="1032735"/>
          </a:xfrm>
        </p:grpSpPr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5C3A0605-221F-9B4F-B297-C624B428CEA4}"/>
                </a:ext>
              </a:extLst>
            </p:cNvPr>
            <p:cNvCxnSpPr/>
            <p:nvPr/>
          </p:nvCxnSpPr>
          <p:spPr bwMode="auto">
            <a:xfrm>
              <a:off x="7670202" y="3775944"/>
              <a:ext cx="108000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7864806-B0F5-454D-A2E0-A090B510A633}"/>
                </a:ext>
              </a:extLst>
            </p:cNvPr>
            <p:cNvCxnSpPr/>
            <p:nvPr/>
          </p:nvCxnSpPr>
          <p:spPr bwMode="auto">
            <a:xfrm>
              <a:off x="7670202" y="4808679"/>
              <a:ext cx="108000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FBFE07E-2B58-BA4F-9FAE-8A23A20E3887}"/>
              </a:ext>
            </a:extLst>
          </p:cNvPr>
          <p:cNvGrpSpPr/>
          <p:nvPr/>
        </p:nvGrpSpPr>
        <p:grpSpPr>
          <a:xfrm>
            <a:off x="7826535" y="4693300"/>
            <a:ext cx="107964" cy="826112"/>
            <a:chOff x="7670202" y="4507460"/>
            <a:chExt cx="108000" cy="731524"/>
          </a:xfrm>
        </p:grpSpPr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86D0057F-213A-EB4D-A87C-2565FA3B0568}"/>
                </a:ext>
              </a:extLst>
            </p:cNvPr>
            <p:cNvCxnSpPr/>
            <p:nvPr/>
          </p:nvCxnSpPr>
          <p:spPr bwMode="auto">
            <a:xfrm>
              <a:off x="7670202" y="4507460"/>
              <a:ext cx="108000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BBB45EC-E00D-0F41-8F33-2404B3575679}"/>
                </a:ext>
              </a:extLst>
            </p:cNvPr>
            <p:cNvCxnSpPr/>
            <p:nvPr/>
          </p:nvCxnSpPr>
          <p:spPr bwMode="auto">
            <a:xfrm>
              <a:off x="7670202" y="5238984"/>
              <a:ext cx="108000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9E60A7-92F9-6D4E-A1FE-B4F90A07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E60198-D3A0-4742-8C2E-3587C768F2D7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AD7F47-0901-DD4D-B2FF-F43B9D39A5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/>
              <a:t>/23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C3D3FC2F-3C97-9C4E-1398-CF4FA673DA5D}"/>
                  </a:ext>
                </a:extLst>
              </p14:cNvPr>
              <p14:cNvContentPartPr/>
              <p14:nvPr/>
            </p14:nvContentPartPr>
            <p14:xfrm>
              <a:off x="2796120" y="4584240"/>
              <a:ext cx="900360" cy="4197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C3D3FC2F-3C97-9C4E-1398-CF4FA673DA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9920" y="4568040"/>
                <a:ext cx="932760" cy="4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8556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  <p:bldP spid="19" grpId="0" animBg="1"/>
      <p:bldP spid="19" grpId="1" animBg="1"/>
      <p:bldP spid="23" grpId="0" animBg="1"/>
      <p:bldP spid="23" grpId="1" animBg="1"/>
      <p:bldP spid="27" grpId="0" animBg="1"/>
      <p:bldP spid="27" grpId="1" animBg="1"/>
      <p:bldP spid="31" grpId="0" animBg="1"/>
      <p:bldP spid="3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3">
            <a:extLst>
              <a:ext uri="{FF2B5EF4-FFF2-40B4-BE49-F238E27FC236}">
                <a16:creationId xmlns:a16="http://schemas.microsoft.com/office/drawing/2014/main" id="{641D1F32-C0DB-47AB-9881-676483A0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" y="1046163"/>
            <a:ext cx="8495973" cy="64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zh-CN" altLang="en-US" sz="3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表示的状态表（最低成本法）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F9E10DF-9C8B-41B3-AD53-CB18077E1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4.6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时序电路设计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获取方程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8/8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733311"/>
              </p:ext>
            </p:extLst>
          </p:nvPr>
        </p:nvGraphicFramePr>
        <p:xfrm>
          <a:off x="4496012" y="1695956"/>
          <a:ext cx="4320828" cy="4576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38">
                  <a:extLst>
                    <a:ext uri="{9D8B030D-6E8A-4147-A177-3AD203B41FA5}">
                      <a16:colId xmlns:a16="http://schemas.microsoft.com/office/drawing/2014/main" val="3257129864"/>
                    </a:ext>
                  </a:extLst>
                </a:gridCol>
                <a:gridCol w="720138">
                  <a:extLst>
                    <a:ext uri="{9D8B030D-6E8A-4147-A177-3AD203B41FA5}">
                      <a16:colId xmlns:a16="http://schemas.microsoft.com/office/drawing/2014/main" val="2081081974"/>
                    </a:ext>
                  </a:extLst>
                </a:gridCol>
                <a:gridCol w="720138">
                  <a:extLst>
                    <a:ext uri="{9D8B030D-6E8A-4147-A177-3AD203B41FA5}">
                      <a16:colId xmlns:a16="http://schemas.microsoft.com/office/drawing/2014/main" val="2240508723"/>
                    </a:ext>
                  </a:extLst>
                </a:gridCol>
                <a:gridCol w="720138">
                  <a:extLst>
                    <a:ext uri="{9D8B030D-6E8A-4147-A177-3AD203B41FA5}">
                      <a16:colId xmlns:a16="http://schemas.microsoft.com/office/drawing/2014/main" val="4099661612"/>
                    </a:ext>
                  </a:extLst>
                </a:gridCol>
                <a:gridCol w="720138">
                  <a:extLst>
                    <a:ext uri="{9D8B030D-6E8A-4147-A177-3AD203B41FA5}">
                      <a16:colId xmlns:a16="http://schemas.microsoft.com/office/drawing/2014/main" val="34903343"/>
                    </a:ext>
                  </a:extLst>
                </a:gridCol>
                <a:gridCol w="720138">
                  <a:extLst>
                    <a:ext uri="{9D8B030D-6E8A-4147-A177-3AD203B41FA5}">
                      <a16:colId xmlns:a16="http://schemas.microsoft.com/office/drawing/2014/main" val="1164799930"/>
                    </a:ext>
                  </a:extLst>
                </a:gridCol>
              </a:tblGrid>
              <a:tr h="5556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状态编码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输入条件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下一状态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状态编码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非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0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输出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390407"/>
                  </a:ext>
                </a:extLst>
              </a:tr>
              <a:tr h="555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INIT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000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000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A’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A0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100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101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48244"/>
                  </a:ext>
                </a:extLst>
              </a:tr>
              <a:tr h="555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100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100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A’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OK0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101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119150"/>
                  </a:ext>
                </a:extLst>
              </a:tr>
              <a:tr h="555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101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101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A’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A0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OK1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100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rgbClr val="FF9300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951538"/>
                  </a:ext>
                </a:extLst>
              </a:tr>
              <a:tr h="7845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OK0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110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110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A’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AB’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AB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OK0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A1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OK1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101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Z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Z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Z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63023"/>
                  </a:ext>
                </a:extLst>
              </a:tr>
              <a:tr h="7845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OK1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111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111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111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A’B’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A’B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OK1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A0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OK0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rgbClr val="FF9300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100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Z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Z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Z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4476"/>
                  </a:ext>
                </a:extLst>
              </a:tr>
              <a:tr h="7845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未用状态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001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010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011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d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d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ddd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  <a:p>
                      <a:pPr algn="ctr"/>
                      <a:r>
                        <a:rPr lang="en-US" altLang="zh-CN" sz="1400" b="0" dirty="0" err="1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ddd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  <a:p>
                      <a:pPr algn="ctr"/>
                      <a:r>
                        <a:rPr lang="en-US" altLang="zh-CN" sz="1400" b="0" dirty="0" err="1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ddd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d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d</a:t>
                      </a:r>
                    </a:p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551327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503" y="1858015"/>
            <a:ext cx="1739975" cy="1866585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233251"/>
              </p:ext>
            </p:extLst>
          </p:nvPr>
        </p:nvGraphicFramePr>
        <p:xfrm>
          <a:off x="2811848" y="1804466"/>
          <a:ext cx="1193046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23">
                  <a:extLst>
                    <a:ext uri="{9D8B030D-6E8A-4147-A177-3AD203B41FA5}">
                      <a16:colId xmlns:a16="http://schemas.microsoft.com/office/drawing/2014/main" val="3257129864"/>
                    </a:ext>
                  </a:extLst>
                </a:gridCol>
                <a:gridCol w="596523">
                  <a:extLst>
                    <a:ext uri="{9D8B030D-6E8A-4147-A177-3AD203B41FA5}">
                      <a16:colId xmlns:a16="http://schemas.microsoft.com/office/drawing/2014/main" val="2081081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状态编码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39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INIT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4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11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A1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95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OK0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OK1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华文新魏" panose="02010800040101010101" pitchFamily="2" charset="-122"/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44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57987" y="4449025"/>
                <a:ext cx="10038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87" y="4449025"/>
                <a:ext cx="1003800" cy="369332"/>
              </a:xfrm>
              <a:prstGeom prst="rect">
                <a:avLst/>
              </a:prstGeom>
              <a:blipFill>
                <a:blip r:embed="rId3"/>
                <a:stretch>
                  <a:fillRect l="-6707" r="-2439" b="-3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08050" y="4881641"/>
                <a:ext cx="9777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50" y="4881641"/>
                <a:ext cx="977704" cy="369332"/>
              </a:xfrm>
              <a:prstGeom prst="rect">
                <a:avLst/>
              </a:prstGeom>
              <a:blipFill>
                <a:blip r:embed="rId4"/>
                <a:stretch>
                  <a:fillRect l="-6875" r="-6875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53100" y="5318571"/>
                <a:ext cx="36014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00" y="5318571"/>
                <a:ext cx="3601499" cy="369332"/>
              </a:xfrm>
              <a:prstGeom prst="rect">
                <a:avLst/>
              </a:prstGeom>
              <a:blipFill>
                <a:blip r:embed="rId5"/>
                <a:stretch>
                  <a:fillRect l="-1523" r="-1015"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10702" y="5747642"/>
                <a:ext cx="10134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02" y="5747642"/>
                <a:ext cx="1013483" cy="369332"/>
              </a:xfrm>
              <a:prstGeom prst="rect">
                <a:avLst/>
              </a:prstGeom>
              <a:blipFill>
                <a:blip r:embed="rId6"/>
                <a:stretch>
                  <a:fillRect l="-5988" r="-598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5545443" y="3984861"/>
            <a:ext cx="72001" cy="2179178"/>
            <a:chOff x="5891980" y="3984861"/>
            <a:chExt cx="76915" cy="2089605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5891980" y="3984861"/>
              <a:ext cx="72000" cy="1368000"/>
            </a:xfrm>
            <a:prstGeom prst="roundRect">
              <a:avLst/>
            </a:prstGeom>
            <a:noFill/>
            <a:ln w="1587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5896895" y="5678466"/>
              <a:ext cx="72000" cy="396000"/>
            </a:xfrm>
            <a:prstGeom prst="roundRect">
              <a:avLst/>
            </a:prstGeom>
            <a:noFill/>
            <a:ln w="1587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圆角矩形 8"/>
          <p:cNvSpPr/>
          <p:nvPr/>
        </p:nvSpPr>
        <p:spPr bwMode="auto">
          <a:xfrm>
            <a:off x="7591952" y="2308788"/>
            <a:ext cx="105179" cy="3865063"/>
          </a:xfrm>
          <a:prstGeom prst="round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777361" y="2544858"/>
            <a:ext cx="105179" cy="2414003"/>
            <a:chOff x="7902677" y="2669457"/>
            <a:chExt cx="81832" cy="2213690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7912509" y="2669457"/>
              <a:ext cx="72000" cy="144000"/>
            </a:xfrm>
            <a:prstGeom prst="roundRect">
              <a:avLst/>
            </a:prstGeom>
            <a:noFill/>
            <a:ln w="127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7910050" y="3185849"/>
              <a:ext cx="72000" cy="144000"/>
            </a:xfrm>
            <a:prstGeom prst="roundRect">
              <a:avLst/>
            </a:prstGeom>
            <a:noFill/>
            <a:ln w="127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 bwMode="auto">
            <a:xfrm>
              <a:off x="7906634" y="3702042"/>
              <a:ext cx="72000" cy="144000"/>
            </a:xfrm>
            <a:prstGeom prst="roundRect">
              <a:avLst/>
            </a:prstGeom>
            <a:noFill/>
            <a:ln w="127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7902677" y="4739147"/>
              <a:ext cx="72000" cy="144000"/>
            </a:xfrm>
            <a:prstGeom prst="roundRect">
              <a:avLst/>
            </a:prstGeom>
            <a:noFill/>
            <a:ln w="127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圆角矩形 37"/>
            <p:cNvSpPr/>
            <p:nvPr/>
          </p:nvSpPr>
          <p:spPr bwMode="auto">
            <a:xfrm>
              <a:off x="7910051" y="4166005"/>
              <a:ext cx="64626" cy="389826"/>
            </a:xfrm>
            <a:prstGeom prst="roundRect">
              <a:avLst/>
            </a:prstGeom>
            <a:noFill/>
            <a:ln w="127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7">
            <a:biLevel thresh="50000"/>
          </a:blip>
          <a:stretch>
            <a:fillRect/>
          </a:stretch>
        </p:blipFill>
        <p:spPr>
          <a:xfrm>
            <a:off x="1708344" y="4241320"/>
            <a:ext cx="2472827" cy="96398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CF9BE6-4393-1A42-B1A7-50E8DB16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EF4DD-8335-484D-BA53-E31D8EE956EB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E47AAE4C-9858-F54D-8F63-6A0B1A5DE0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710322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1">
            <a:extLst>
              <a:ext uri="{FF2B5EF4-FFF2-40B4-BE49-F238E27FC236}">
                <a16:creationId xmlns:a16="http://schemas.microsoft.com/office/drawing/2014/main" id="{0A1ED56A-65AA-4358-9CF3-F300509D654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60F7FAD0-200E-384C-83BB-E905C5FE35B7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2022/12/3</a:t>
            </a:fld>
            <a:endParaRPr kumimoji="0" lang="zh-CN" alt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灯片编号占位符 2">
            <a:extLst>
              <a:ext uri="{FF2B5EF4-FFF2-40B4-BE49-F238E27FC236}">
                <a16:creationId xmlns:a16="http://schemas.microsoft.com/office/drawing/2014/main" id="{FD21FDAD-8EB3-4E3F-BD31-1FF7404614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A173891-1B6A-4D20-8617-881F6863A544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13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</a:p>
        </p:txBody>
      </p:sp>
      <p:sp>
        <p:nvSpPr>
          <p:cNvPr id="8196" name="Text Box 5">
            <a:extLst>
              <a:ext uri="{FF2B5EF4-FFF2-40B4-BE49-F238E27FC236}">
                <a16:creationId xmlns:a16="http://schemas.microsoft.com/office/drawing/2014/main" id="{3689EA3A-96A3-424D-9205-45798018D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782763"/>
            <a:ext cx="8290151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8775" indent="-4680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dirty="0">
                <a:ea typeface="华文新魏" panose="02010800040101010101" pitchFamily="2" charset="-122"/>
              </a:rPr>
              <a:t>内容</a:t>
            </a:r>
            <a:endParaRPr lang="en-US" altLang="zh-CN" sz="3600" dirty="0">
              <a:ea typeface="华文新魏" panose="02010800040101010101" pitchFamily="2" charset="-122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</a:pPr>
            <a:r>
              <a:rPr lang="zh-CN" altLang="en-US" sz="3600" dirty="0">
                <a:ea typeface="华文新魏" panose="02010800040101010101" pitchFamily="2" charset="-122"/>
              </a:rPr>
              <a:t>    时序电路模拟验证的特点，输入序列</a:t>
            </a:r>
            <a:endParaRPr lang="zh-CN" altLang="zh-CN" sz="3600" dirty="0">
              <a:ea typeface="华文新魏" panose="02010800040101010101" pitchFamily="2" charset="-122"/>
            </a:endParaRPr>
          </a:p>
        </p:txBody>
      </p:sp>
      <p:sp>
        <p:nvSpPr>
          <p:cNvPr id="8197" name="Rectangle 6">
            <a:extLst>
              <a:ext uri="{FF2B5EF4-FFF2-40B4-BE49-F238E27FC236}">
                <a16:creationId xmlns:a16="http://schemas.microsoft.com/office/drawing/2014/main" id="{C3106C11-9AD1-4AEF-800B-A7ECFF56D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时序电路模拟验证</a:t>
            </a:r>
            <a:endParaRPr lang="zh-CN" altLang="en-US" sz="48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5CD0C59-DD6B-5142-BA2F-5A7FDCF04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" y="3022069"/>
            <a:ext cx="8290151" cy="18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8775" indent="-4680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dirty="0">
                <a:ea typeface="华文新魏" panose="02010800040101010101" pitchFamily="2" charset="-122"/>
              </a:rPr>
              <a:t>目标</a:t>
            </a:r>
            <a:endParaRPr lang="en-US" altLang="zh-CN" sz="3600" dirty="0">
              <a:ea typeface="华文新魏" panose="02010800040101010101" pitchFamily="2" charset="-122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</a:pPr>
            <a:r>
              <a:rPr lang="zh-CN" altLang="en-US" sz="3600" dirty="0">
                <a:ea typeface="华文新魏" panose="02010800040101010101" pitchFamily="2" charset="-122"/>
              </a:rPr>
              <a:t>    </a:t>
            </a:r>
            <a:r>
              <a:rPr lang="zh-CN" altLang="en-US" sz="3600" dirty="0">
                <a:solidFill>
                  <a:srgbClr val="0000FF"/>
                </a:solidFill>
                <a:ea typeface="华文新魏" panose="02010800040101010101" pitchFamily="2" charset="-122"/>
              </a:rPr>
              <a:t>解释</a:t>
            </a:r>
            <a:r>
              <a:rPr lang="zh-CN" altLang="en-US" sz="3600" dirty="0">
                <a:ea typeface="华文新魏" panose="02010800040101010101" pitchFamily="2" charset="-122"/>
              </a:rPr>
              <a:t>观察输入、输出及状态变化的时间点、输入序列的重要性。</a:t>
            </a:r>
            <a:endParaRPr lang="zh-CN" altLang="zh-CN" sz="3600" dirty="0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81878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10">
            <a:extLst>
              <a:ext uri="{FF2B5EF4-FFF2-40B4-BE49-F238E27FC236}">
                <a16:creationId xmlns:a16="http://schemas.microsoft.com/office/drawing/2014/main" id="{2FA31BEE-0D32-486E-A4E7-06647DE72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4.6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时序电路设计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 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验证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1/4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822" name="Text Box 24">
            <a:extLst>
              <a:ext uri="{FF2B5EF4-FFF2-40B4-BE49-F238E27FC236}">
                <a16:creationId xmlns:a16="http://schemas.microsoft.com/office/drawing/2014/main" id="{CE202D54-117F-4243-842B-C31BECC51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123950"/>
            <a:ext cx="8432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ea typeface="华文新魏" panose="02010800040101010101" pitchFamily="2" charset="-122"/>
              </a:rPr>
              <a:t>时序电路模拟的特点</a:t>
            </a:r>
          </a:p>
        </p:txBody>
      </p:sp>
      <p:sp>
        <p:nvSpPr>
          <p:cNvPr id="39" name="Text Box 24">
            <a:extLst>
              <a:ext uri="{FF2B5EF4-FFF2-40B4-BE49-F238E27FC236}">
                <a16:creationId xmlns:a16="http://schemas.microsoft.com/office/drawing/2014/main" id="{AFB4FEFE-6E3B-43E2-B425-169439784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674245"/>
            <a:ext cx="427863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要进入合适的初始状态（有时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不简单</a:t>
            </a:r>
            <a:r>
              <a:rPr lang="zh-CN" altLang="en-US" dirty="0"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56" name="Picture 11">
            <a:extLst>
              <a:ext uri="{FF2B5EF4-FFF2-40B4-BE49-F238E27FC236}">
                <a16:creationId xmlns:a16="http://schemas.microsoft.com/office/drawing/2014/main" id="{170E194E-957D-4ABD-96F7-58AD943D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093" y="1312876"/>
            <a:ext cx="4290208" cy="101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4">
            <a:extLst>
              <a:ext uri="{FF2B5EF4-FFF2-40B4-BE49-F238E27FC236}">
                <a16:creationId xmlns:a16="http://schemas.microsoft.com/office/drawing/2014/main" id="{AD6099DE-F92F-491D-9BEE-83F0F6DA6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954" y="4492577"/>
            <a:ext cx="331339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要在时钟到来之前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同时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观察输出和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是否正确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AE244A0-7C9B-44C9-9B6A-7B3F8592DFD0}"/>
              </a:ext>
            </a:extLst>
          </p:cNvPr>
          <p:cNvGrpSpPr/>
          <p:nvPr/>
        </p:nvGrpSpPr>
        <p:grpSpPr>
          <a:xfrm>
            <a:off x="4097547" y="3272482"/>
            <a:ext cx="4665173" cy="2643819"/>
            <a:chOff x="2292985" y="4040191"/>
            <a:chExt cx="4278630" cy="2213610"/>
          </a:xfrm>
        </p:grpSpPr>
        <p:pic>
          <p:nvPicPr>
            <p:cNvPr id="55" name="图片 1">
              <a:extLst>
                <a:ext uri="{FF2B5EF4-FFF2-40B4-BE49-F238E27FC236}">
                  <a16:creationId xmlns:a16="http://schemas.microsoft.com/office/drawing/2014/main" id="{90EED95F-165E-423C-8126-5CA457DA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985" y="4040191"/>
              <a:ext cx="4278630" cy="2213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10D5DF18-C27F-4711-9B0D-B971E99ECEB1}"/>
                </a:ext>
              </a:extLst>
            </p:cNvPr>
            <p:cNvSpPr/>
            <p:nvPr/>
          </p:nvSpPr>
          <p:spPr bwMode="auto">
            <a:xfrm>
              <a:off x="3249044" y="4338533"/>
              <a:ext cx="116732" cy="116732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8EF04204-7F6E-47CE-BB74-44B016123787}"/>
                </a:ext>
              </a:extLst>
            </p:cNvPr>
            <p:cNvSpPr/>
            <p:nvPr/>
          </p:nvSpPr>
          <p:spPr bwMode="auto">
            <a:xfrm>
              <a:off x="4315843" y="4325565"/>
              <a:ext cx="116732" cy="116732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C2D0508E-A47F-4EB6-B6CC-A4F8C6165D7F}"/>
                </a:ext>
              </a:extLst>
            </p:cNvPr>
            <p:cNvSpPr/>
            <p:nvPr/>
          </p:nvSpPr>
          <p:spPr bwMode="auto">
            <a:xfrm>
              <a:off x="5411831" y="4332045"/>
              <a:ext cx="116732" cy="116732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" name="Text Box 24">
            <a:extLst>
              <a:ext uri="{FF2B5EF4-FFF2-40B4-BE49-F238E27FC236}">
                <a16:creationId xmlns:a16="http://schemas.microsoft.com/office/drawing/2014/main" id="{F2004699-AAFA-4F38-A5C0-4ED7C028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28" y="2620273"/>
            <a:ext cx="54523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要关注输入向量加载的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顺序</a:t>
            </a:r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15" name="Text Box 24">
            <a:extLst>
              <a:ext uri="{FF2B5EF4-FFF2-40B4-BE49-F238E27FC236}">
                <a16:creationId xmlns:a16="http://schemas.microsoft.com/office/drawing/2014/main" id="{635D0445-9220-4A07-BC6F-816847F15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60" y="3126362"/>
            <a:ext cx="348841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外部输入要在时钟有效沿到来之前尽早改变</a:t>
            </a:r>
            <a:endParaRPr lang="en-US" altLang="zh-CN" dirty="0">
              <a:ea typeface="华文新魏" panose="020108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400667" y="4677555"/>
            <a:ext cx="2515548" cy="139424"/>
            <a:chOff x="5400667" y="4671540"/>
            <a:chExt cx="2515548" cy="139424"/>
          </a:xfrm>
        </p:grpSpPr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10D5DF18-C27F-4711-9B0D-B971E99ECEB1}"/>
                </a:ext>
              </a:extLst>
            </p:cNvPr>
            <p:cNvSpPr/>
            <p:nvPr/>
          </p:nvSpPr>
          <p:spPr bwMode="auto">
            <a:xfrm>
              <a:off x="5400667" y="4671540"/>
              <a:ext cx="127278" cy="139419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0D5DF18-C27F-4711-9B0D-B971E99ECEB1}"/>
                </a:ext>
              </a:extLst>
            </p:cNvPr>
            <p:cNvSpPr/>
            <p:nvPr/>
          </p:nvSpPr>
          <p:spPr bwMode="auto">
            <a:xfrm>
              <a:off x="6597805" y="4671545"/>
              <a:ext cx="127278" cy="139419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10D5DF18-C27F-4711-9B0D-B971E99ECEB1}"/>
                </a:ext>
              </a:extLst>
            </p:cNvPr>
            <p:cNvSpPr/>
            <p:nvPr/>
          </p:nvSpPr>
          <p:spPr bwMode="auto">
            <a:xfrm>
              <a:off x="7788937" y="4671544"/>
              <a:ext cx="127278" cy="139419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00765" y="5738349"/>
            <a:ext cx="1314396" cy="143427"/>
            <a:chOff x="6200765" y="5738349"/>
            <a:chExt cx="1314396" cy="143427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10D5DF18-C27F-4711-9B0D-B971E99ECEB1}"/>
                </a:ext>
              </a:extLst>
            </p:cNvPr>
            <p:cNvSpPr/>
            <p:nvPr/>
          </p:nvSpPr>
          <p:spPr bwMode="auto">
            <a:xfrm>
              <a:off x="6200765" y="5742357"/>
              <a:ext cx="127278" cy="139419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10D5DF18-C27F-4711-9B0D-B971E99ECEB1}"/>
                </a:ext>
              </a:extLst>
            </p:cNvPr>
            <p:cNvSpPr/>
            <p:nvPr/>
          </p:nvSpPr>
          <p:spPr bwMode="auto">
            <a:xfrm>
              <a:off x="7387883" y="5738349"/>
              <a:ext cx="127278" cy="139419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568619E-0747-9247-AC5C-CEC75839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559A4E-E8FE-4C47-841C-9A426624E433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9476B6-735A-B64F-8D0A-14A389B295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407722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 bldLvl="2"/>
      <p:bldP spid="9" grpId="0" build="p" bldLvl="2"/>
      <p:bldP spid="14" grpId="0" build="p" bldLvl="2"/>
      <p:bldP spid="15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10">
            <a:extLst>
              <a:ext uri="{FF2B5EF4-FFF2-40B4-BE49-F238E27FC236}">
                <a16:creationId xmlns:a16="http://schemas.microsoft.com/office/drawing/2014/main" id="{EE8A9BE6-46EA-454E-8526-49D71A0A4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4.6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时序电路设计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 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验证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2/4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47109" name="Text Box 3">
            <a:extLst>
              <a:ext uri="{FF2B5EF4-FFF2-40B4-BE49-F238E27FC236}">
                <a16:creationId xmlns:a16="http://schemas.microsoft.com/office/drawing/2014/main" id="{60E25FA8-8084-400E-A8F9-4BC77F5CA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94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验证</a:t>
            </a:r>
            <a:r>
              <a:rPr lang="zh-CN" altLang="en-US" sz="3200" dirty="0">
                <a:ea typeface="华文新魏" panose="02010800040101010101" pitchFamily="2" charset="-122"/>
              </a:rPr>
              <a:t>“</a:t>
            </a:r>
            <a:r>
              <a:rPr lang="en-US" altLang="zh-CN" sz="3200" dirty="0">
                <a:ea typeface="华文新魏" panose="02010800040101010101" pitchFamily="2" charset="-122"/>
              </a:rPr>
              <a:t>OK</a:t>
            </a:r>
            <a:r>
              <a:rPr lang="zh-CN" altLang="en-US" sz="3200" dirty="0">
                <a:ea typeface="华文新魏" panose="02010800040101010101" pitchFamily="2" charset="-122"/>
              </a:rPr>
              <a:t>”电路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：对所设计电路呈现出的状态图进行对比验证</a:t>
            </a:r>
          </a:p>
        </p:txBody>
      </p:sp>
      <p:sp>
        <p:nvSpPr>
          <p:cNvPr id="323612" name="Text Box 28">
            <a:extLst>
              <a:ext uri="{FF2B5EF4-FFF2-40B4-BE49-F238E27FC236}">
                <a16:creationId xmlns:a16="http://schemas.microsoft.com/office/drawing/2014/main" id="{8C2CBECE-25D1-485B-8F1E-D10F8D494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180979"/>
            <a:ext cx="8499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3619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tabLst>
                <a:tab pos="3619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619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619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619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1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人工验证：比较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两个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状态图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741627" y="2772345"/>
            <a:ext cx="2932585" cy="31459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58778E-07AD-C444-AECF-E7A9A1C7E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4072" y="3068123"/>
            <a:ext cx="5066606" cy="262343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0865624-EE23-084B-A93E-9DE0AF4FFD5F}"/>
              </a:ext>
            </a:extLst>
          </p:cNvPr>
          <p:cNvSpPr/>
          <p:nvPr/>
        </p:nvSpPr>
        <p:spPr bwMode="auto">
          <a:xfrm>
            <a:off x="3923314" y="3068123"/>
            <a:ext cx="917627" cy="61099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E4A9C-1E15-5A49-87C5-837DB59B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A2B791-20CB-6A4E-A769-682ACD43CD4F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5C9E80-3FC5-5B42-BF11-9248D813A9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05582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6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10">
            <a:extLst>
              <a:ext uri="{FF2B5EF4-FFF2-40B4-BE49-F238E27FC236}">
                <a16:creationId xmlns:a16="http://schemas.microsoft.com/office/drawing/2014/main" id="{9ED621A4-B06C-4DB8-8632-D78F9B469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78943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4.6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时序电路设计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 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验证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3/4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48133" name="Text Box 3">
            <a:extLst>
              <a:ext uri="{FF2B5EF4-FFF2-40B4-BE49-F238E27FC236}">
                <a16:creationId xmlns:a16="http://schemas.microsoft.com/office/drawing/2014/main" id="{4E1CAB5B-2D5D-4BC9-8DDE-4CADC53E4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2" y="914990"/>
            <a:ext cx="8499475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ea typeface="华文新魏" panose="02010800040101010101" pitchFamily="2" charset="-122"/>
              </a:rPr>
              <a:t>计算机模拟验证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人工（</a:t>
            </a:r>
            <a:r>
              <a:rPr lang="en-US" altLang="zh-CN" dirty="0">
                <a:ea typeface="华文新魏" panose="02010800040101010101" pitchFamily="2" charset="-122"/>
              </a:rPr>
              <a:t>C</a:t>
            </a:r>
            <a:r>
              <a:rPr lang="zh-CN" altLang="en-US" dirty="0">
                <a:ea typeface="华文新魏" panose="02010800040101010101" pitchFamily="2" charset="-122"/>
              </a:rPr>
              <a:t>语言编程）生成输入序列及对应的状态和输出序列</a:t>
            </a:r>
          </a:p>
        </p:txBody>
      </p:sp>
      <p:sp>
        <p:nvSpPr>
          <p:cNvPr id="48136" name="Rectangle 14">
            <a:extLst>
              <a:ext uri="{FF2B5EF4-FFF2-40B4-BE49-F238E27FC236}">
                <a16:creationId xmlns:a16="http://schemas.microsoft.com/office/drawing/2014/main" id="{4AD0C7FF-51DB-498C-BA45-41C1FD43C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688" y="2614119"/>
            <a:ext cx="318678" cy="119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/>
          </a:p>
        </p:txBody>
      </p:sp>
      <p:sp>
        <p:nvSpPr>
          <p:cNvPr id="2" name="矩形 1"/>
          <p:cNvSpPr/>
          <p:nvPr/>
        </p:nvSpPr>
        <p:spPr bwMode="auto">
          <a:xfrm>
            <a:off x="1283918" y="4540685"/>
            <a:ext cx="7171150" cy="179122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B33160-0276-7840-BA4C-50903AD5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B003E5-8AA9-C445-BBF3-4B6C5549808F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EC90E7-1116-324F-81A6-F4E4F0AA17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/>
              <a:t>/23</a:t>
            </a: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1BDD491E-51ED-67B2-8AE8-142B8A530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52" y="2347601"/>
            <a:ext cx="6966296" cy="401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A2EE2C4-053C-03AE-EBDB-3C5DCD67C423}"/>
                  </a:ext>
                </a:extLst>
              </p14:cNvPr>
              <p14:cNvContentPartPr/>
              <p14:nvPr/>
            </p14:nvContentPartPr>
            <p14:xfrm>
              <a:off x="559080" y="5558760"/>
              <a:ext cx="1389960" cy="38448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A2EE2C4-053C-03AE-EBDB-3C5DCD67C4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880" y="5542560"/>
                <a:ext cx="1422360" cy="41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38107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740472-0CE5-D1C9-F6D7-09DA80F2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5B5920-0831-2747-95DD-1C8B28ECCCA0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14B39C-50F6-B0E2-D97A-0BB97D7A1B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D69ECBF8-2F60-00C3-0531-BEAB8D81FAAE}"/>
              </a:ext>
            </a:extLst>
          </p:cNvPr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  <a:defRPr kumimoji="1" sz="1400" kern="1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169A4E6A-FBF4-4952-B64D-15ED9ECD1D0E}" type="datetime1">
              <a:rPr lang="zh-CN" altLang="en-US" smtClean="0"/>
              <a:pPr>
                <a:defRPr/>
              </a:pPr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6012109-AC47-3F01-D4AE-DD7BC7C8F289}"/>
              </a:ext>
            </a:extLst>
          </p:cNvPr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C24F2508-965F-58A6-5807-B0622A161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" y="1102801"/>
            <a:ext cx="8499475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913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7188" lvl="2" eaLnBrk="1" hangingPunct="1">
              <a:spcBef>
                <a:spcPct val="1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将所设计的电路与输入组合序列送入模拟器；</a:t>
            </a:r>
          </a:p>
          <a:p>
            <a:pPr marL="357188" lvl="2" eaLnBrk="1" hangingPunct="1">
              <a:spcBef>
                <a:spcPct val="1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启动模拟器；</a:t>
            </a:r>
          </a:p>
          <a:p>
            <a:pPr marL="357188" lvl="2" eaLnBrk="1" hangingPunct="1">
              <a:spcBef>
                <a:spcPct val="1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对输出的状态响应、输出响应序列进行对比验证。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1AFB22C3-9185-8F1D-9F87-47300EC9C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4.6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时序电路设计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 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验证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4/4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9" name="Picture 24">
            <a:extLst>
              <a:ext uri="{FF2B5EF4-FFF2-40B4-BE49-F238E27FC236}">
                <a16:creationId xmlns:a16="http://schemas.microsoft.com/office/drawing/2014/main" id="{C4D8F511-35AB-6321-0760-8F98C4BD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759199"/>
            <a:ext cx="8281987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2C11017-DB87-0397-9B44-13FB6DC44BC4}"/>
              </a:ext>
            </a:extLst>
          </p:cNvPr>
          <p:cNvGrpSpPr/>
          <p:nvPr/>
        </p:nvGrpSpPr>
        <p:grpSpPr>
          <a:xfrm>
            <a:off x="3820184" y="4073649"/>
            <a:ext cx="1507466" cy="2167267"/>
            <a:chOff x="3912259" y="4152900"/>
            <a:chExt cx="1507466" cy="216726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8BEBB6E-D252-DB14-E4CF-48964A775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2138" y="4152900"/>
              <a:ext cx="1017587" cy="1541929"/>
              <a:chOff x="4402321" y="4152899"/>
              <a:chExt cx="1016840" cy="1541930"/>
            </a:xfrm>
          </p:grpSpPr>
          <p:sp>
            <p:nvSpPr>
              <p:cNvPr id="14" name="Oval 25">
                <a:extLst>
                  <a:ext uri="{FF2B5EF4-FFF2-40B4-BE49-F238E27FC236}">
                    <a16:creationId xmlns:a16="http://schemas.microsoft.com/office/drawing/2014/main" id="{71A5C1A4-EA47-4EA5-61D7-182DD5645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2321" y="5207582"/>
                <a:ext cx="1016840" cy="477837"/>
              </a:xfrm>
              <a:prstGeom prst="ellips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/>
              </a:p>
            </p:txBody>
          </p:sp>
          <p:cxnSp>
            <p:nvCxnSpPr>
              <p:cNvPr id="15" name="直接连接符 3">
                <a:extLst>
                  <a:ext uri="{FF2B5EF4-FFF2-40B4-BE49-F238E27FC236}">
                    <a16:creationId xmlns:a16="http://schemas.microsoft.com/office/drawing/2014/main" id="{289C2BF8-732B-4442-0ACF-8C9E4884C53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660685" y="4155151"/>
                <a:ext cx="0" cy="1539678"/>
              </a:xfrm>
              <a:prstGeom prst="line">
                <a:avLst/>
              </a:prstGeom>
              <a:noFill/>
              <a:ln w="12700" algn="ctr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直接连接符 18">
                <a:extLst>
                  <a:ext uri="{FF2B5EF4-FFF2-40B4-BE49-F238E27FC236}">
                    <a16:creationId xmlns:a16="http://schemas.microsoft.com/office/drawing/2014/main" id="{D382FB8C-D1B8-2DF6-AC72-68E18AC01A6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100752" y="4152899"/>
                <a:ext cx="0" cy="1539678"/>
              </a:xfrm>
              <a:prstGeom prst="line">
                <a:avLst/>
              </a:prstGeom>
              <a:noFill/>
              <a:ln w="12700" algn="ctr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D56948F-836B-A5D9-7230-A964F3EC2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2259" y="6030582"/>
              <a:ext cx="1188823" cy="289585"/>
            </a:xfrm>
            <a:prstGeom prst="rect">
              <a:avLst/>
            </a:prstGeom>
            <a:ln w="12700">
              <a:solidFill>
                <a:srgbClr val="0000FF"/>
              </a:solidFill>
            </a:ln>
          </p:spPr>
        </p:pic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7E6C685-6D0F-4B82-21DB-9C739EBD8735}"/>
                </a:ext>
              </a:extLst>
            </p:cNvPr>
            <p:cNvCxnSpPr>
              <a:cxnSpLocks/>
              <a:endCxn id="14" idx="3"/>
            </p:cNvCxnSpPr>
            <p:nvPr/>
          </p:nvCxnSpPr>
          <p:spPr bwMode="auto">
            <a:xfrm flipV="1">
              <a:off x="4152725" y="5615441"/>
              <a:ext cx="398435" cy="404070"/>
            </a:xfrm>
            <a:prstGeom prst="straightConnector1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2051207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1">
            <a:extLst>
              <a:ext uri="{FF2B5EF4-FFF2-40B4-BE49-F238E27FC236}">
                <a16:creationId xmlns:a16="http://schemas.microsoft.com/office/drawing/2014/main" id="{0A1ED56A-65AA-4358-9CF3-F300509D654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FAFB250B-94DF-C246-9D2F-F8DA9C4F08EF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2022/12/3</a:t>
            </a:fld>
            <a:endParaRPr kumimoji="0" lang="zh-CN" alt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灯片编号占位符 2">
            <a:extLst>
              <a:ext uri="{FF2B5EF4-FFF2-40B4-BE49-F238E27FC236}">
                <a16:creationId xmlns:a16="http://schemas.microsoft.com/office/drawing/2014/main" id="{FD21FDAD-8EB3-4E3F-BD31-1FF7404614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A173891-1B6A-4D20-8617-881F6863A544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18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</a:p>
        </p:txBody>
      </p:sp>
      <p:sp>
        <p:nvSpPr>
          <p:cNvPr id="8196" name="Text Box 5">
            <a:extLst>
              <a:ext uri="{FF2B5EF4-FFF2-40B4-BE49-F238E27FC236}">
                <a16:creationId xmlns:a16="http://schemas.microsoft.com/office/drawing/2014/main" id="{3689EA3A-96A3-424D-9205-45798018D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782763"/>
            <a:ext cx="8290151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8775" indent="-4680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dirty="0">
                <a:ea typeface="华文新魏" panose="02010800040101010101" pitchFamily="2" charset="-122"/>
              </a:rPr>
              <a:t>内容</a:t>
            </a:r>
            <a:endParaRPr lang="en-US" altLang="zh-CN" sz="3600" dirty="0">
              <a:ea typeface="华文新魏" panose="02010800040101010101" pitchFamily="2" charset="-122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</a:pPr>
            <a:r>
              <a:rPr lang="zh-CN" altLang="en-US" sz="3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3600" dirty="0">
                <a:latin typeface="+mn-lt"/>
                <a:ea typeface="华文新魏" panose="02010800040101010101" pitchFamily="2" charset="-122"/>
              </a:rPr>
              <a:t>用</a:t>
            </a:r>
            <a:r>
              <a:rPr lang="en-US" altLang="zh-CN" sz="3600" dirty="0">
                <a:latin typeface="+mn-lt"/>
                <a:ea typeface="华文新魏" panose="02010800040101010101" pitchFamily="2" charset="-122"/>
              </a:rPr>
              <a:t>Verilog</a:t>
            </a:r>
            <a:r>
              <a:rPr lang="zh-CN" altLang="en-US" sz="3600" dirty="0">
                <a:latin typeface="+mn-lt"/>
                <a:ea typeface="华文新魏" panose="02010800040101010101" pitchFamily="2" charset="-122"/>
              </a:rPr>
              <a:t>描述时序电路</a:t>
            </a:r>
          </a:p>
          <a:p>
            <a:pPr marL="0" indent="0">
              <a:spcBef>
                <a:spcPts val="600"/>
              </a:spcBef>
              <a:buClr>
                <a:srgbClr val="FF0000"/>
              </a:buClr>
            </a:pPr>
            <a:endParaRPr lang="zh-CN" altLang="zh-CN" sz="3600" dirty="0">
              <a:ea typeface="华文新魏" panose="02010800040101010101" pitchFamily="2" charset="-122"/>
            </a:endParaRPr>
          </a:p>
        </p:txBody>
      </p:sp>
      <p:sp>
        <p:nvSpPr>
          <p:cNvPr id="8197" name="Rectangle 6">
            <a:extLst>
              <a:ext uri="{FF2B5EF4-FFF2-40B4-BE49-F238E27FC236}">
                <a16:creationId xmlns:a16="http://schemas.microsoft.com/office/drawing/2014/main" id="{C3106C11-9AD1-4AEF-800B-A7ECFF56D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描述时序电路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5CD0C59-DD6B-5142-BA2F-5A7FDCF04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" y="3022069"/>
            <a:ext cx="8290151" cy="18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8775" indent="-4680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dirty="0">
                <a:ea typeface="华文新魏" panose="02010800040101010101" pitchFamily="2" charset="-122"/>
              </a:rPr>
              <a:t>目标</a:t>
            </a:r>
            <a:endParaRPr lang="en-US" altLang="zh-CN" sz="3600" dirty="0">
              <a:ea typeface="华文新魏" panose="02010800040101010101" pitchFamily="2" charset="-122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</a:pPr>
            <a:r>
              <a:rPr lang="zh-CN" altLang="en-US" sz="3600" dirty="0">
                <a:ea typeface="华文新魏" panose="02010800040101010101" pitchFamily="2" charset="-122"/>
              </a:rPr>
              <a:t>    </a:t>
            </a:r>
            <a:r>
              <a:rPr lang="zh-CN" altLang="en-US" sz="3600">
                <a:ea typeface="华文新魏" panose="02010800040101010101" pitchFamily="2" charset="-122"/>
              </a:rPr>
              <a:t>会用三</a:t>
            </a:r>
            <a:r>
              <a:rPr lang="zh-CN" altLang="en-US" sz="3600" dirty="0">
                <a:ea typeface="华文新魏" panose="02010800040101010101" pitchFamily="2" charset="-122"/>
              </a:rPr>
              <a:t>进程法，</a:t>
            </a:r>
            <a:r>
              <a:rPr lang="zh-CN" altLang="en-US" sz="3600" dirty="0">
                <a:solidFill>
                  <a:srgbClr val="0000FF"/>
                </a:solidFill>
                <a:ea typeface="华文新魏" panose="02010800040101010101" pitchFamily="2" charset="-122"/>
              </a:rPr>
              <a:t>编程</a:t>
            </a:r>
            <a:r>
              <a:rPr lang="zh-CN" altLang="en-US" sz="3600" dirty="0">
                <a:ea typeface="华文新魏" panose="02010800040101010101" pitchFamily="2" charset="-122"/>
              </a:rPr>
              <a:t>描述简单的时序逻辑电路。</a:t>
            </a:r>
            <a:endParaRPr lang="zh-CN" altLang="zh-CN" sz="3600" dirty="0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1805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1525" y="3181429"/>
            <a:ext cx="7894638" cy="3172933"/>
            <a:chOff x="771525" y="3181429"/>
            <a:chExt cx="7894638" cy="3172933"/>
          </a:xfrm>
        </p:grpSpPr>
        <p:grpSp>
          <p:nvGrpSpPr>
            <p:cNvPr id="64517" name="Group 48">
              <a:extLst>
                <a:ext uri="{FF2B5EF4-FFF2-40B4-BE49-F238E27FC236}">
                  <a16:creationId xmlns:a16="http://schemas.microsoft.com/office/drawing/2014/main" id="{AF8CEE13-8C5A-4FA8-BE21-57F986237F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1525" y="3181429"/>
              <a:ext cx="3825875" cy="2832040"/>
              <a:chOff x="486" y="2336"/>
              <a:chExt cx="1964" cy="1436"/>
            </a:xfrm>
          </p:grpSpPr>
          <p:sp>
            <p:nvSpPr>
              <p:cNvPr id="64541" name="Rectangle 8">
                <a:extLst>
                  <a:ext uri="{FF2B5EF4-FFF2-40B4-BE49-F238E27FC236}">
                    <a16:creationId xmlns:a16="http://schemas.microsoft.com/office/drawing/2014/main" id="{41564FEF-1CF4-4F1B-AEAE-F174D6D65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6" y="2436"/>
                <a:ext cx="624" cy="2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zh-CN" altLang="en-US" sz="1200" dirty="0">
                    <a:ea typeface="华文新魏" panose="02010800040101010101" pitchFamily="2" charset="-122"/>
                  </a:rPr>
                  <a:t>输出逻辑</a:t>
                </a:r>
              </a:p>
            </p:txBody>
          </p:sp>
          <p:sp>
            <p:nvSpPr>
              <p:cNvPr id="64542" name="Rectangle 9">
                <a:extLst>
                  <a:ext uri="{FF2B5EF4-FFF2-40B4-BE49-F238E27FC236}">
                    <a16:creationId xmlns:a16="http://schemas.microsoft.com/office/drawing/2014/main" id="{F7E63B15-2ACE-4513-926A-54D9E7E9C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" y="2920"/>
                <a:ext cx="624" cy="2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zh-CN" altLang="en-US" sz="1200" dirty="0">
                    <a:ea typeface="华文新魏" panose="02010800040101010101" pitchFamily="2" charset="-122"/>
                  </a:rPr>
                  <a:t>下一状态逻辑</a:t>
                </a:r>
              </a:p>
            </p:txBody>
          </p:sp>
          <p:sp>
            <p:nvSpPr>
              <p:cNvPr id="64543" name="Rectangle 10">
                <a:extLst>
                  <a:ext uri="{FF2B5EF4-FFF2-40B4-BE49-F238E27FC236}">
                    <a16:creationId xmlns:a16="http://schemas.microsoft.com/office/drawing/2014/main" id="{1337F22F-FCE3-40E3-AD4A-A6D1D19FF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3358"/>
                <a:ext cx="270" cy="2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zh-CN" altLang="en-US" sz="1200">
                    <a:ea typeface="华文新魏" panose="02010800040101010101" pitchFamily="2" charset="-122"/>
                  </a:rPr>
                  <a:t>记忆</a:t>
                </a:r>
              </a:p>
            </p:txBody>
          </p:sp>
          <p:sp>
            <p:nvSpPr>
              <p:cNvPr id="64544" name="Freeform 11">
                <a:extLst>
                  <a:ext uri="{FF2B5EF4-FFF2-40B4-BE49-F238E27FC236}">
                    <a16:creationId xmlns:a16="http://schemas.microsoft.com/office/drawing/2014/main" id="{79A0EB54-D616-44A0-BF98-40A8305CE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3618"/>
                <a:ext cx="606" cy="66"/>
              </a:xfrm>
              <a:custGeom>
                <a:avLst/>
                <a:gdLst>
                  <a:gd name="T0" fmla="*/ 606 w 606"/>
                  <a:gd name="T1" fmla="*/ 0 h 66"/>
                  <a:gd name="T2" fmla="*/ 606 w 606"/>
                  <a:gd name="T3" fmla="*/ 66 h 66"/>
                  <a:gd name="T4" fmla="*/ 0 w 606"/>
                  <a:gd name="T5" fmla="*/ 66 h 6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06" h="66">
                    <a:moveTo>
                      <a:pt x="606" y="0"/>
                    </a:moveTo>
                    <a:lnTo>
                      <a:pt x="606" y="66"/>
                    </a:lnTo>
                    <a:lnTo>
                      <a:pt x="0" y="66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45" name="Freeform 12">
                <a:extLst>
                  <a:ext uri="{FF2B5EF4-FFF2-40B4-BE49-F238E27FC236}">
                    <a16:creationId xmlns:a16="http://schemas.microsoft.com/office/drawing/2014/main" id="{3CAF60AD-FEA1-428B-8E63-A19CDEEDC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7" y="3045"/>
                <a:ext cx="303" cy="441"/>
              </a:xfrm>
              <a:custGeom>
                <a:avLst/>
                <a:gdLst>
                  <a:gd name="T0" fmla="*/ 180 w 303"/>
                  <a:gd name="T1" fmla="*/ 0 h 441"/>
                  <a:gd name="T2" fmla="*/ 303 w 303"/>
                  <a:gd name="T3" fmla="*/ 0 h 441"/>
                  <a:gd name="T4" fmla="*/ 303 w 303"/>
                  <a:gd name="T5" fmla="*/ 441 h 441"/>
                  <a:gd name="T6" fmla="*/ 0 w 303"/>
                  <a:gd name="T7" fmla="*/ 441 h 44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03" h="441">
                    <a:moveTo>
                      <a:pt x="180" y="0"/>
                    </a:moveTo>
                    <a:lnTo>
                      <a:pt x="303" y="0"/>
                    </a:lnTo>
                    <a:lnTo>
                      <a:pt x="303" y="441"/>
                    </a:lnTo>
                    <a:lnTo>
                      <a:pt x="0" y="441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46" name="Freeform 13">
                <a:extLst>
                  <a:ext uri="{FF2B5EF4-FFF2-40B4-BE49-F238E27FC236}">
                    <a16:creationId xmlns:a16="http://schemas.microsoft.com/office/drawing/2014/main" id="{1C91DF32-B950-4E38-B1F6-B0A735192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" y="2643"/>
                <a:ext cx="279" cy="846"/>
              </a:xfrm>
              <a:custGeom>
                <a:avLst/>
                <a:gdLst>
                  <a:gd name="T0" fmla="*/ 279 w 279"/>
                  <a:gd name="T1" fmla="*/ 846 h 846"/>
                  <a:gd name="T2" fmla="*/ 0 w 279"/>
                  <a:gd name="T3" fmla="*/ 846 h 846"/>
                  <a:gd name="T4" fmla="*/ 0 w 279"/>
                  <a:gd name="T5" fmla="*/ 0 h 846"/>
                  <a:gd name="T6" fmla="*/ 114 w 279"/>
                  <a:gd name="T7" fmla="*/ 0 h 84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9" h="846">
                    <a:moveTo>
                      <a:pt x="279" y="846"/>
                    </a:moveTo>
                    <a:lnTo>
                      <a:pt x="0" y="846"/>
                    </a:lnTo>
                    <a:lnTo>
                      <a:pt x="0" y="0"/>
                    </a:lnTo>
                    <a:lnTo>
                      <a:pt x="114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47" name="Line 16">
                <a:extLst>
                  <a:ext uri="{FF2B5EF4-FFF2-40B4-BE49-F238E27FC236}">
                    <a16:creationId xmlns:a16="http://schemas.microsoft.com/office/drawing/2014/main" id="{A2EB4852-E72F-4520-8864-201416FAED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9" y="3123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48" name="Oval 17">
                <a:extLst>
                  <a:ext uri="{FF2B5EF4-FFF2-40B4-BE49-F238E27FC236}">
                    <a16:creationId xmlns:a16="http://schemas.microsoft.com/office/drawing/2014/main" id="{C47C210B-6942-4559-AAE8-504DA7CAF23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047" y="3111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64549" name="Oval 18">
                <a:extLst>
                  <a:ext uri="{FF2B5EF4-FFF2-40B4-BE49-F238E27FC236}">
                    <a16:creationId xmlns:a16="http://schemas.microsoft.com/office/drawing/2014/main" id="{7DEE1D69-EC5A-4507-9B0F-0487E28A95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82" y="2485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64550" name="Line 19">
                <a:extLst>
                  <a:ext uri="{FF2B5EF4-FFF2-40B4-BE49-F238E27FC236}">
                    <a16:creationId xmlns:a16="http://schemas.microsoft.com/office/drawing/2014/main" id="{628B3492-B160-4603-85B2-C58826A040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9" y="2496"/>
                <a:ext cx="2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51" name="Freeform 20">
                <a:extLst>
                  <a:ext uri="{FF2B5EF4-FFF2-40B4-BE49-F238E27FC236}">
                    <a16:creationId xmlns:a16="http://schemas.microsoft.com/office/drawing/2014/main" id="{B8E3A5D5-4D92-415E-9433-592E88169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" y="2496"/>
                <a:ext cx="183" cy="492"/>
              </a:xfrm>
              <a:custGeom>
                <a:avLst/>
                <a:gdLst>
                  <a:gd name="T0" fmla="*/ 0 w 183"/>
                  <a:gd name="T1" fmla="*/ 0 h 492"/>
                  <a:gd name="T2" fmla="*/ 0 w 183"/>
                  <a:gd name="T3" fmla="*/ 492 h 492"/>
                  <a:gd name="T4" fmla="*/ 183 w 183"/>
                  <a:gd name="T5" fmla="*/ 492 h 4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3" h="492">
                    <a:moveTo>
                      <a:pt x="0" y="0"/>
                    </a:moveTo>
                    <a:lnTo>
                      <a:pt x="0" y="492"/>
                    </a:lnTo>
                    <a:lnTo>
                      <a:pt x="183" y="492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52" name="Line 21">
                <a:extLst>
                  <a:ext uri="{FF2B5EF4-FFF2-40B4-BE49-F238E27FC236}">
                    <a16:creationId xmlns:a16="http://schemas.microsoft.com/office/drawing/2014/main" id="{1162926F-2AB9-4BBF-8AA7-6C23E9096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0" y="2565"/>
                <a:ext cx="2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53" name="Text Box 22">
                <a:extLst>
                  <a:ext uri="{FF2B5EF4-FFF2-40B4-BE49-F238E27FC236}">
                    <a16:creationId xmlns:a16="http://schemas.microsoft.com/office/drawing/2014/main" id="{73B2A225-988C-49F0-8347-4D8BB9115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" y="2412"/>
                <a:ext cx="3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zh-CN" altLang="en-US" sz="1400">
                    <a:ea typeface="华文新魏" panose="02010800040101010101" pitchFamily="2" charset="-122"/>
                  </a:rPr>
                  <a:t>输入</a:t>
                </a:r>
              </a:p>
            </p:txBody>
          </p:sp>
          <p:sp>
            <p:nvSpPr>
              <p:cNvPr id="64554" name="Text Box 23">
                <a:extLst>
                  <a:ext uri="{FF2B5EF4-FFF2-40B4-BE49-F238E27FC236}">
                    <a16:creationId xmlns:a16="http://schemas.microsoft.com/office/drawing/2014/main" id="{92A5DDB4-A1E5-47E6-9003-BDF299ADF1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" y="2464"/>
                <a:ext cx="3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zh-CN" altLang="en-US" sz="1400">
                    <a:ea typeface="华文新魏" panose="02010800040101010101" pitchFamily="2" charset="-122"/>
                  </a:rPr>
                  <a:t>输出</a:t>
                </a:r>
              </a:p>
            </p:txBody>
          </p:sp>
          <p:sp>
            <p:nvSpPr>
              <p:cNvPr id="64555" name="Text Box 24">
                <a:extLst>
                  <a:ext uri="{FF2B5EF4-FFF2-40B4-BE49-F238E27FC236}">
                    <a16:creationId xmlns:a16="http://schemas.microsoft.com/office/drawing/2014/main" id="{1B3D1022-9855-4B6B-AFC6-65E44A3F5D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3580"/>
                <a:ext cx="3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zh-CN" altLang="en-US" sz="1400">
                    <a:ea typeface="华文新魏" panose="02010800040101010101" pitchFamily="2" charset="-122"/>
                  </a:rPr>
                  <a:t>时钟</a:t>
                </a:r>
              </a:p>
            </p:txBody>
          </p:sp>
          <p:sp>
            <p:nvSpPr>
              <p:cNvPr id="64556" name="Text Box 25">
                <a:extLst>
                  <a:ext uri="{FF2B5EF4-FFF2-40B4-BE49-F238E27FC236}">
                    <a16:creationId xmlns:a16="http://schemas.microsoft.com/office/drawing/2014/main" id="{1A2B21BF-DE95-46D7-8C29-521F06DA40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" y="3346"/>
                <a:ext cx="5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zh-CN" altLang="en-US" sz="1400">
                    <a:ea typeface="华文新魏" panose="02010800040101010101" pitchFamily="2" charset="-122"/>
                  </a:rPr>
                  <a:t>当前状态</a:t>
                </a:r>
              </a:p>
            </p:txBody>
          </p:sp>
          <p:sp>
            <p:nvSpPr>
              <p:cNvPr id="64557" name="Text Box 26">
                <a:extLst>
                  <a:ext uri="{FF2B5EF4-FFF2-40B4-BE49-F238E27FC236}">
                    <a16:creationId xmlns:a16="http://schemas.microsoft.com/office/drawing/2014/main" id="{50CD4911-749D-42D9-B466-DA10DEFCCB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2" y="3482"/>
                <a:ext cx="5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zh-CN" altLang="en-US" sz="1400">
                    <a:ea typeface="华文新魏" panose="02010800040101010101" pitchFamily="2" charset="-122"/>
                  </a:rPr>
                  <a:t>下一状态</a:t>
                </a:r>
              </a:p>
            </p:txBody>
          </p:sp>
          <p:sp>
            <p:nvSpPr>
              <p:cNvPr id="64558" name="Rectangle 46">
                <a:extLst>
                  <a:ext uri="{FF2B5EF4-FFF2-40B4-BE49-F238E27FC236}">
                    <a16:creationId xmlns:a16="http://schemas.microsoft.com/office/drawing/2014/main" id="{A7916621-41C7-4B3D-86BF-539B39AAF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" y="2336"/>
                <a:ext cx="946" cy="9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</p:grpSp>
        <p:grpSp>
          <p:nvGrpSpPr>
            <p:cNvPr id="64518" name="Group 49">
              <a:extLst>
                <a:ext uri="{FF2B5EF4-FFF2-40B4-BE49-F238E27FC236}">
                  <a16:creationId xmlns:a16="http://schemas.microsoft.com/office/drawing/2014/main" id="{DCD63451-BCC3-4A38-BB38-1E1F9C94E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1575" y="3232332"/>
              <a:ext cx="3684588" cy="2700174"/>
              <a:chOff x="3058" y="2341"/>
              <a:chExt cx="1964" cy="1435"/>
            </a:xfrm>
          </p:grpSpPr>
          <p:sp>
            <p:nvSpPr>
              <p:cNvPr id="64525" name="Rectangle 27">
                <a:extLst>
                  <a:ext uri="{FF2B5EF4-FFF2-40B4-BE49-F238E27FC236}">
                    <a16:creationId xmlns:a16="http://schemas.microsoft.com/office/drawing/2014/main" id="{787B95B3-90D2-4357-93DC-FD17869B9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8" y="2440"/>
                <a:ext cx="624" cy="2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zh-CN" altLang="en-US" sz="1200" dirty="0">
                    <a:ea typeface="华文新魏" panose="02010800040101010101" pitchFamily="2" charset="-122"/>
                  </a:rPr>
                  <a:t>输出逻辑</a:t>
                </a:r>
              </a:p>
            </p:txBody>
          </p:sp>
          <p:sp>
            <p:nvSpPr>
              <p:cNvPr id="64526" name="Rectangle 28">
                <a:extLst>
                  <a:ext uri="{FF2B5EF4-FFF2-40B4-BE49-F238E27FC236}">
                    <a16:creationId xmlns:a16="http://schemas.microsoft.com/office/drawing/2014/main" id="{5C9964DF-4993-4234-88C0-7E510E3D4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6" y="2924"/>
                <a:ext cx="624" cy="2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zh-CN" altLang="en-US" sz="1200">
                    <a:ea typeface="华文新魏" panose="02010800040101010101" pitchFamily="2" charset="-122"/>
                  </a:rPr>
                  <a:t>下一状态逻辑</a:t>
                </a:r>
              </a:p>
            </p:txBody>
          </p:sp>
          <p:sp>
            <p:nvSpPr>
              <p:cNvPr id="64527" name="Rectangle 29">
                <a:extLst>
                  <a:ext uri="{FF2B5EF4-FFF2-40B4-BE49-F238E27FC236}">
                    <a16:creationId xmlns:a16="http://schemas.microsoft.com/office/drawing/2014/main" id="{EE6A4FE1-A9FE-4199-997D-EB4B730DE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4" y="3362"/>
                <a:ext cx="270" cy="2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zh-CN" altLang="en-US" sz="1200">
                    <a:ea typeface="华文新魏" panose="02010800040101010101" pitchFamily="2" charset="-122"/>
                  </a:rPr>
                  <a:t>记忆</a:t>
                </a:r>
              </a:p>
            </p:txBody>
          </p:sp>
          <p:sp>
            <p:nvSpPr>
              <p:cNvPr id="64528" name="Freeform 30">
                <a:extLst>
                  <a:ext uri="{FF2B5EF4-FFF2-40B4-BE49-F238E27FC236}">
                    <a16:creationId xmlns:a16="http://schemas.microsoft.com/office/drawing/2014/main" id="{681CD46C-BE28-4943-8EE7-FC4583848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6" y="3622"/>
                <a:ext cx="606" cy="66"/>
              </a:xfrm>
              <a:custGeom>
                <a:avLst/>
                <a:gdLst>
                  <a:gd name="T0" fmla="*/ 606 w 606"/>
                  <a:gd name="T1" fmla="*/ 0 h 66"/>
                  <a:gd name="T2" fmla="*/ 606 w 606"/>
                  <a:gd name="T3" fmla="*/ 66 h 66"/>
                  <a:gd name="T4" fmla="*/ 0 w 606"/>
                  <a:gd name="T5" fmla="*/ 66 h 6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06" h="66">
                    <a:moveTo>
                      <a:pt x="606" y="0"/>
                    </a:moveTo>
                    <a:lnTo>
                      <a:pt x="606" y="66"/>
                    </a:lnTo>
                    <a:lnTo>
                      <a:pt x="0" y="66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29" name="Freeform 31">
                <a:extLst>
                  <a:ext uri="{FF2B5EF4-FFF2-40B4-BE49-F238E27FC236}">
                    <a16:creationId xmlns:a16="http://schemas.microsoft.com/office/drawing/2014/main" id="{CF7D9B20-60CE-4995-AA9A-57E9FB8EC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3049"/>
                <a:ext cx="303" cy="441"/>
              </a:xfrm>
              <a:custGeom>
                <a:avLst/>
                <a:gdLst>
                  <a:gd name="T0" fmla="*/ 180 w 303"/>
                  <a:gd name="T1" fmla="*/ 0 h 441"/>
                  <a:gd name="T2" fmla="*/ 303 w 303"/>
                  <a:gd name="T3" fmla="*/ 0 h 441"/>
                  <a:gd name="T4" fmla="*/ 303 w 303"/>
                  <a:gd name="T5" fmla="*/ 441 h 441"/>
                  <a:gd name="T6" fmla="*/ 0 w 303"/>
                  <a:gd name="T7" fmla="*/ 441 h 44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03" h="441">
                    <a:moveTo>
                      <a:pt x="180" y="0"/>
                    </a:moveTo>
                    <a:lnTo>
                      <a:pt x="303" y="0"/>
                    </a:lnTo>
                    <a:lnTo>
                      <a:pt x="303" y="441"/>
                    </a:lnTo>
                    <a:lnTo>
                      <a:pt x="0" y="441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0" name="Freeform 32">
                <a:extLst>
                  <a:ext uri="{FF2B5EF4-FFF2-40B4-BE49-F238E27FC236}">
                    <a16:creationId xmlns:a16="http://schemas.microsoft.com/office/drawing/2014/main" id="{8C264C82-DA26-42A2-A032-4AF0A2E57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1" y="2575"/>
                <a:ext cx="279" cy="918"/>
              </a:xfrm>
              <a:custGeom>
                <a:avLst/>
                <a:gdLst>
                  <a:gd name="T0" fmla="*/ 279 w 279"/>
                  <a:gd name="T1" fmla="*/ 4334 h 846"/>
                  <a:gd name="T2" fmla="*/ 0 w 279"/>
                  <a:gd name="T3" fmla="*/ 4334 h 846"/>
                  <a:gd name="T4" fmla="*/ 0 w 279"/>
                  <a:gd name="T5" fmla="*/ 0 h 846"/>
                  <a:gd name="T6" fmla="*/ 114 w 279"/>
                  <a:gd name="T7" fmla="*/ 0 h 84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9" h="846">
                    <a:moveTo>
                      <a:pt x="279" y="846"/>
                    </a:moveTo>
                    <a:lnTo>
                      <a:pt x="0" y="846"/>
                    </a:lnTo>
                    <a:lnTo>
                      <a:pt x="0" y="0"/>
                    </a:lnTo>
                    <a:lnTo>
                      <a:pt x="114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1" name="Line 33">
                <a:extLst>
                  <a:ext uri="{FF2B5EF4-FFF2-40B4-BE49-F238E27FC236}">
                    <a16:creationId xmlns:a16="http://schemas.microsoft.com/office/drawing/2014/main" id="{9E917544-182A-43A1-A494-4CB93ABD8E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1" y="312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2" name="Oval 34">
                <a:extLst>
                  <a:ext uri="{FF2B5EF4-FFF2-40B4-BE49-F238E27FC236}">
                    <a16:creationId xmlns:a16="http://schemas.microsoft.com/office/drawing/2014/main" id="{689AEC0D-F2E7-481D-973C-F5D9444314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19" y="3115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64533" name="Line 36">
                <a:extLst>
                  <a:ext uri="{FF2B5EF4-FFF2-40B4-BE49-F238E27FC236}">
                    <a16:creationId xmlns:a16="http://schemas.microsoft.com/office/drawing/2014/main" id="{469C8104-ED4A-4574-B1F4-40316AF17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998"/>
                <a:ext cx="2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4" name="Line 38">
                <a:extLst>
                  <a:ext uri="{FF2B5EF4-FFF2-40B4-BE49-F238E27FC236}">
                    <a16:creationId xmlns:a16="http://schemas.microsoft.com/office/drawing/2014/main" id="{39983ECF-3012-4FD8-B1B7-18061283C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2" y="2569"/>
                <a:ext cx="2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5" name="Text Box 39">
                <a:extLst>
                  <a:ext uri="{FF2B5EF4-FFF2-40B4-BE49-F238E27FC236}">
                    <a16:creationId xmlns:a16="http://schemas.microsoft.com/office/drawing/2014/main" id="{F5DC92CE-0D1C-442B-8F47-B9FE8AFA5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2" y="2890"/>
                <a:ext cx="3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zh-CN" altLang="en-US" sz="1400">
                    <a:ea typeface="华文新魏" panose="02010800040101010101" pitchFamily="2" charset="-122"/>
                  </a:rPr>
                  <a:t>输入</a:t>
                </a:r>
              </a:p>
            </p:txBody>
          </p:sp>
          <p:sp>
            <p:nvSpPr>
              <p:cNvPr id="64536" name="Text Box 40">
                <a:extLst>
                  <a:ext uri="{FF2B5EF4-FFF2-40B4-BE49-F238E27FC236}">
                    <a16:creationId xmlns:a16="http://schemas.microsoft.com/office/drawing/2014/main" id="{BD126301-93CE-4AAA-921F-B9A49B9CD1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4" y="2468"/>
                <a:ext cx="3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zh-CN" altLang="en-US" sz="1400">
                    <a:ea typeface="华文新魏" panose="02010800040101010101" pitchFamily="2" charset="-122"/>
                  </a:rPr>
                  <a:t>输出</a:t>
                </a:r>
              </a:p>
            </p:txBody>
          </p:sp>
          <p:sp>
            <p:nvSpPr>
              <p:cNvPr id="64537" name="Text Box 41">
                <a:extLst>
                  <a:ext uri="{FF2B5EF4-FFF2-40B4-BE49-F238E27FC236}">
                    <a16:creationId xmlns:a16="http://schemas.microsoft.com/office/drawing/2014/main" id="{A058C0ED-946D-481D-9BC9-0594CBC896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0" y="3584"/>
                <a:ext cx="3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zh-CN" altLang="en-US" sz="1400">
                    <a:ea typeface="华文新魏" panose="02010800040101010101" pitchFamily="2" charset="-122"/>
                  </a:rPr>
                  <a:t>时钟</a:t>
                </a:r>
              </a:p>
            </p:txBody>
          </p:sp>
          <p:sp>
            <p:nvSpPr>
              <p:cNvPr id="64538" name="Text Box 42">
                <a:extLst>
                  <a:ext uri="{FF2B5EF4-FFF2-40B4-BE49-F238E27FC236}">
                    <a16:creationId xmlns:a16="http://schemas.microsoft.com/office/drawing/2014/main" id="{FD2DCB47-C27D-4D00-9BF5-5B2B5AEBCA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" y="3350"/>
                <a:ext cx="5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zh-CN" altLang="en-US" sz="1400">
                    <a:ea typeface="华文新魏" panose="02010800040101010101" pitchFamily="2" charset="-122"/>
                  </a:rPr>
                  <a:t>当前状态</a:t>
                </a:r>
              </a:p>
            </p:txBody>
          </p:sp>
          <p:sp>
            <p:nvSpPr>
              <p:cNvPr id="64539" name="Text Box 43">
                <a:extLst>
                  <a:ext uri="{FF2B5EF4-FFF2-40B4-BE49-F238E27FC236}">
                    <a16:creationId xmlns:a16="http://schemas.microsoft.com/office/drawing/2014/main" id="{A27EA465-C272-4F46-8E9F-9CEF3314E6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4" y="3486"/>
                <a:ext cx="5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zh-CN" altLang="en-US" sz="1400">
                    <a:ea typeface="华文新魏" panose="02010800040101010101" pitchFamily="2" charset="-122"/>
                  </a:rPr>
                  <a:t>下一状态</a:t>
                </a:r>
              </a:p>
            </p:txBody>
          </p:sp>
          <p:sp>
            <p:nvSpPr>
              <p:cNvPr id="64540" name="Rectangle 47">
                <a:extLst>
                  <a:ext uri="{FF2B5EF4-FFF2-40B4-BE49-F238E27FC236}">
                    <a16:creationId xmlns:a16="http://schemas.microsoft.com/office/drawing/2014/main" id="{D8E993D3-9BC8-4D5E-9A91-D86CF203D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8" y="2341"/>
                <a:ext cx="867" cy="95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</p:grpSp>
        <p:sp>
          <p:nvSpPr>
            <p:cNvPr id="64519" name="矩形 1">
              <a:extLst>
                <a:ext uri="{FF2B5EF4-FFF2-40B4-BE49-F238E27FC236}">
                  <a16:creationId xmlns:a16="http://schemas.microsoft.com/office/drawing/2014/main" id="{7EA1F58C-35CC-4F84-A9BB-4E2005848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077" y="3280362"/>
              <a:ext cx="1447939" cy="702693"/>
            </a:xfrm>
            <a:prstGeom prst="rect">
              <a:avLst/>
            </a:prstGeom>
            <a:noFill/>
            <a:ln w="12700" algn="ctr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64520" name="矩形 43">
              <a:extLst>
                <a:ext uri="{FF2B5EF4-FFF2-40B4-BE49-F238E27FC236}">
                  <a16:creationId xmlns:a16="http://schemas.microsoft.com/office/drawing/2014/main" id="{7F97F024-0DBC-430E-80DA-3C1B9C538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702" y="4232294"/>
              <a:ext cx="1443315" cy="736600"/>
            </a:xfrm>
            <a:prstGeom prst="rect">
              <a:avLst/>
            </a:prstGeom>
            <a:noFill/>
            <a:ln w="12700" algn="ctr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64521" name="矩形 44">
              <a:extLst>
                <a:ext uri="{FF2B5EF4-FFF2-40B4-BE49-F238E27FC236}">
                  <a16:creationId xmlns:a16="http://schemas.microsoft.com/office/drawing/2014/main" id="{47ADCF95-9E4A-4E48-902F-ADA09BB83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9103" y="3331313"/>
              <a:ext cx="1410713" cy="680317"/>
            </a:xfrm>
            <a:prstGeom prst="rect">
              <a:avLst/>
            </a:prstGeom>
            <a:noFill/>
            <a:ln w="12700" algn="ctr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64522" name="矩形 45">
              <a:extLst>
                <a:ext uri="{FF2B5EF4-FFF2-40B4-BE49-F238E27FC236}">
                  <a16:creationId xmlns:a16="http://schemas.microsoft.com/office/drawing/2014/main" id="{B52C595F-1E71-44DF-A756-970AED35A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9104" y="4227531"/>
              <a:ext cx="1398681" cy="736600"/>
            </a:xfrm>
            <a:prstGeom prst="rect">
              <a:avLst/>
            </a:prstGeom>
            <a:noFill/>
            <a:ln w="12700" algn="ctr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64523" name="矩形 46">
              <a:extLst>
                <a:ext uri="{FF2B5EF4-FFF2-40B4-BE49-F238E27FC236}">
                  <a16:creationId xmlns:a16="http://schemas.microsoft.com/office/drawing/2014/main" id="{FA707C1C-238B-4767-9E42-3F34C684A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1288" y="5103831"/>
              <a:ext cx="730250" cy="614363"/>
            </a:xfrm>
            <a:prstGeom prst="rect">
              <a:avLst/>
            </a:prstGeom>
            <a:noFill/>
            <a:ln w="12700" algn="ctr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64524" name="矩形 47">
              <a:extLst>
                <a:ext uri="{FF2B5EF4-FFF2-40B4-BE49-F238E27FC236}">
                  <a16:creationId xmlns:a16="http://schemas.microsoft.com/office/drawing/2014/main" id="{CB59D27F-4B9C-4658-A2F0-ED5F36DD3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00" y="5149869"/>
              <a:ext cx="730250" cy="612775"/>
            </a:xfrm>
            <a:prstGeom prst="rect">
              <a:avLst/>
            </a:prstGeom>
            <a:noFill/>
            <a:ln w="12700" algn="ctr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487738" y="6015808"/>
              <a:ext cx="2063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三进程方式</a:t>
              </a:r>
            </a:p>
          </p:txBody>
        </p:sp>
      </p:grpSp>
      <p:sp>
        <p:nvSpPr>
          <p:cNvPr id="48" name="Rectangle 10">
            <a:extLst>
              <a:ext uri="{FF2B5EF4-FFF2-40B4-BE49-F238E27FC236}">
                <a16:creationId xmlns:a16="http://schemas.microsoft.com/office/drawing/2014/main" id="{1F15F92C-34B8-D841-A7B5-3A2F78ADD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6" y="216945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4.5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时序电路设计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用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描述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1/4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/>
          </a:p>
        </p:txBody>
      </p:sp>
      <p:grpSp>
        <p:nvGrpSpPr>
          <p:cNvPr id="49" name="组合 48"/>
          <p:cNvGrpSpPr>
            <a:grpSpLocks noChangeAspect="1"/>
          </p:cNvGrpSpPr>
          <p:nvPr/>
        </p:nvGrpSpPr>
        <p:grpSpPr>
          <a:xfrm>
            <a:off x="1683190" y="1201662"/>
            <a:ext cx="5372700" cy="1682028"/>
            <a:chOff x="549275" y="3919708"/>
            <a:chExt cx="8139113" cy="2548106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9D9FFDA8-72E4-43B5-835C-1D241EDBC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275" y="3919708"/>
              <a:ext cx="8139113" cy="2051050"/>
              <a:chOff x="548611" y="3751734"/>
              <a:chExt cx="8139112" cy="2051204"/>
            </a:xfrm>
          </p:grpSpPr>
          <p:pic>
            <p:nvPicPr>
              <p:cNvPr id="52" name="Picture 11">
                <a:extLst>
                  <a:ext uri="{FF2B5EF4-FFF2-40B4-BE49-F238E27FC236}">
                    <a16:creationId xmlns:a16="http://schemas.microsoft.com/office/drawing/2014/main" id="{1A3F9FEE-A07C-4A2F-B582-C38E62881E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611" y="3874126"/>
                <a:ext cx="8139112" cy="1928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矩形 1">
                <a:extLst>
                  <a:ext uri="{FF2B5EF4-FFF2-40B4-BE49-F238E27FC236}">
                    <a16:creationId xmlns:a16="http://schemas.microsoft.com/office/drawing/2014/main" id="{85F2A8BB-EAB3-458D-97E9-857A58EF7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936" y="3751734"/>
                <a:ext cx="2561664" cy="1660711"/>
              </a:xfrm>
              <a:prstGeom prst="rect">
                <a:avLst/>
              </a:prstGeom>
              <a:noFill/>
              <a:ln w="12700" algn="ctr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/>
              </a:p>
            </p:txBody>
          </p:sp>
          <p:sp>
            <p:nvSpPr>
              <p:cNvPr id="54" name="矩形 45">
                <a:extLst>
                  <a:ext uri="{FF2B5EF4-FFF2-40B4-BE49-F238E27FC236}">
                    <a16:creationId xmlns:a16="http://schemas.microsoft.com/office/drawing/2014/main" id="{01FA508F-0843-492C-AED0-B98337581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5278" y="4420713"/>
                <a:ext cx="2133541" cy="1086798"/>
              </a:xfrm>
              <a:prstGeom prst="rect">
                <a:avLst/>
              </a:prstGeom>
              <a:noFill/>
              <a:ln w="12700" algn="ctr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3461331" y="5954938"/>
              <a:ext cx="2578987" cy="512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二进程方式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04F634-E912-A847-9FFA-C60228F4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F6C139-9AA2-3748-8E06-D1BB3D436795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76998F-8C28-BA41-BFD2-328633CF8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/>
              <a:t>/23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2FC5086-84D0-CC28-F0E6-517B789CB7BE}"/>
                  </a:ext>
                </a:extLst>
              </p14:cNvPr>
              <p14:cNvContentPartPr/>
              <p14:nvPr/>
            </p14:nvContentPartPr>
            <p14:xfrm>
              <a:off x="974520" y="3589200"/>
              <a:ext cx="300240" cy="212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2FC5086-84D0-CC28-F0E6-517B789CB7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2920" y="3567600"/>
                <a:ext cx="343440" cy="6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1">
            <a:extLst>
              <a:ext uri="{FF2B5EF4-FFF2-40B4-BE49-F238E27FC236}">
                <a16:creationId xmlns:a16="http://schemas.microsoft.com/office/drawing/2014/main" id="{0A1ED56A-65AA-4358-9CF3-F300509D654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C1ACB9F4-7FB9-A749-AC9C-160BEDCA6913}" type="datetime1">
              <a:rPr kumimoji="0" lang="zh-CN" altLang="en-US" sz="1400" smtClean="0">
                <a:solidFill>
                  <a:srgbClr val="FF0000"/>
                </a:solidFill>
                <a:latin typeface="Arial" panose="020B0604020202020204" pitchFamily="34" charset="0"/>
              </a:rPr>
              <a:t>2022/12/3</a:t>
            </a:fld>
            <a:endParaRPr kumimoji="0" lang="zh-CN" alt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灯片编号占位符 2">
            <a:extLst>
              <a:ext uri="{FF2B5EF4-FFF2-40B4-BE49-F238E27FC236}">
                <a16:creationId xmlns:a16="http://schemas.microsoft.com/office/drawing/2014/main" id="{FD21FDAD-8EB3-4E3F-BD31-1FF7404614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A173891-1B6A-4D20-8617-881F6863A544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</a:p>
        </p:txBody>
      </p:sp>
      <p:sp>
        <p:nvSpPr>
          <p:cNvPr id="8196" name="Text Box 5">
            <a:extLst>
              <a:ext uri="{FF2B5EF4-FFF2-40B4-BE49-F238E27FC236}">
                <a16:creationId xmlns:a16="http://schemas.microsoft.com/office/drawing/2014/main" id="{3689EA3A-96A3-424D-9205-45798018D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782763"/>
            <a:ext cx="8290151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8775" indent="-4680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dirty="0">
                <a:ea typeface="华文新魏" panose="02010800040101010101" pitchFamily="2" charset="-122"/>
              </a:rPr>
              <a:t>内容</a:t>
            </a:r>
            <a:endParaRPr lang="en-US" altLang="zh-CN" sz="3600" dirty="0">
              <a:ea typeface="华文新魏" panose="02010800040101010101" pitchFamily="2" charset="-122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</a:pPr>
            <a:r>
              <a:rPr lang="zh-CN" altLang="en-US" sz="3600" dirty="0">
                <a:ea typeface="华文新魏" panose="02010800040101010101" pitchFamily="2" charset="-122"/>
              </a:rPr>
              <a:t>    状态机图，状态编码，无效状态处理</a:t>
            </a:r>
            <a:endParaRPr lang="zh-CN" altLang="zh-CN" sz="3600" dirty="0">
              <a:ea typeface="华文新魏" panose="02010800040101010101" pitchFamily="2" charset="-122"/>
            </a:endParaRPr>
          </a:p>
        </p:txBody>
      </p:sp>
      <p:sp>
        <p:nvSpPr>
          <p:cNvPr id="8197" name="Rectangle 6">
            <a:extLst>
              <a:ext uri="{FF2B5EF4-FFF2-40B4-BE49-F238E27FC236}">
                <a16:creationId xmlns:a16="http://schemas.microsoft.com/office/drawing/2014/main" id="{C3106C11-9AD1-4AEF-800B-A7ECFF56D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状态机图及其应用</a:t>
            </a:r>
            <a:endParaRPr lang="zh-CN" altLang="en-US" sz="48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5CD0C59-DD6B-5142-BA2F-5A7FDCF04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" y="3022069"/>
            <a:ext cx="8290151" cy="23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8775" indent="-4680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dirty="0">
                <a:ea typeface="华文新魏" panose="02010800040101010101" pitchFamily="2" charset="-122"/>
              </a:rPr>
              <a:t>目标</a:t>
            </a:r>
            <a:endParaRPr lang="en-US" altLang="zh-CN" sz="3600" dirty="0">
              <a:ea typeface="华文新魏" panose="02010800040101010101" pitchFamily="2" charset="-122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</a:pPr>
            <a:r>
              <a:rPr lang="zh-CN" altLang="en-US" sz="3600" dirty="0">
                <a:ea typeface="华文新魏" panose="02010800040101010101" pitchFamily="2" charset="-122"/>
              </a:rPr>
              <a:t>    根据电路功能的文字说明，</a:t>
            </a:r>
            <a:r>
              <a:rPr lang="zh-CN" altLang="zh-CN" sz="3600" dirty="0">
                <a:solidFill>
                  <a:srgbClr val="0000FF"/>
                </a:solidFill>
                <a:ea typeface="华文新魏" panose="02010800040101010101" pitchFamily="2" charset="-122"/>
              </a:rPr>
              <a:t>构造</a:t>
            </a:r>
            <a:r>
              <a:rPr lang="zh-CN" altLang="en-US" sz="3600" dirty="0">
                <a:ea typeface="华文新魏" panose="02010800040101010101" pitchFamily="2" charset="-122"/>
              </a:rPr>
              <a:t>出正确的</a:t>
            </a:r>
            <a:r>
              <a:rPr lang="zh-CN" altLang="zh-CN" sz="3600" dirty="0">
                <a:ea typeface="华文新魏" panose="02010800040101010101" pitchFamily="2" charset="-122"/>
              </a:rPr>
              <a:t>状态</a:t>
            </a:r>
            <a:r>
              <a:rPr lang="zh-CN" altLang="en-US" sz="3600" dirty="0">
                <a:ea typeface="华文新魏" panose="02010800040101010101" pitchFamily="2" charset="-122"/>
              </a:rPr>
              <a:t>机</a:t>
            </a:r>
            <a:r>
              <a:rPr lang="zh-CN" altLang="zh-CN" sz="3600" dirty="0">
                <a:ea typeface="华文新魏" panose="02010800040101010101" pitchFamily="2" charset="-122"/>
              </a:rPr>
              <a:t>图</a:t>
            </a:r>
            <a:r>
              <a:rPr lang="zh-CN" altLang="en-US" sz="3600" dirty="0">
                <a:ea typeface="华文新魏" panose="02010800040101010101" pitchFamily="2" charset="-122"/>
              </a:rPr>
              <a:t>，</a:t>
            </a:r>
            <a:r>
              <a:rPr lang="zh-CN" altLang="en-US" sz="3600" dirty="0">
                <a:solidFill>
                  <a:srgbClr val="0000FF"/>
                </a:solidFill>
                <a:ea typeface="华文新魏" panose="02010800040101010101" pitchFamily="2" charset="-122"/>
              </a:rPr>
              <a:t>选择</a:t>
            </a:r>
            <a:r>
              <a:rPr lang="zh-CN" altLang="en-US" sz="3600" dirty="0">
                <a:ea typeface="华文新魏" panose="02010800040101010101" pitchFamily="2" charset="-122"/>
              </a:rPr>
              <a:t>合适的编码，恰当</a:t>
            </a:r>
            <a:r>
              <a:rPr lang="zh-CN" altLang="en-US" sz="3600" dirty="0">
                <a:solidFill>
                  <a:srgbClr val="0000FF"/>
                </a:solidFill>
                <a:ea typeface="华文新魏" panose="02010800040101010101" pitchFamily="2" charset="-122"/>
              </a:rPr>
              <a:t>处理</a:t>
            </a:r>
            <a:r>
              <a:rPr lang="zh-CN" altLang="en-US" sz="3600" dirty="0">
                <a:ea typeface="华文新魏" panose="02010800040101010101" pitchFamily="2" charset="-122"/>
              </a:rPr>
              <a:t>无效状态 。</a:t>
            </a:r>
            <a:endParaRPr lang="zh-CN" altLang="zh-CN" sz="3600" dirty="0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937466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Text Box 3">
            <a:extLst>
              <a:ext uri="{FF2B5EF4-FFF2-40B4-BE49-F238E27FC236}">
                <a16:creationId xmlns:a16="http://schemas.microsoft.com/office/drawing/2014/main" id="{31C58ABC-66DA-46A2-B4BA-68A9669DC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16013"/>
            <a:ext cx="8472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  例</a:t>
            </a:r>
            <a:r>
              <a:rPr lang="en-US" altLang="zh-CN" sz="2400" dirty="0">
                <a:solidFill>
                  <a:srgbClr val="FF0000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24.2  </a:t>
            </a:r>
            <a:r>
              <a:rPr lang="zh-CN" altLang="en-US" sz="2400" dirty="0">
                <a:ea typeface="华文新魏" panose="02010800040101010101" pitchFamily="2" charset="-122"/>
                <a:sym typeface="Wingdings" panose="05000000000000000000" pitchFamily="2" charset="2"/>
              </a:rPr>
              <a:t>带复位信号的上升沿触发的</a:t>
            </a:r>
            <a:r>
              <a:rPr lang="en-US" altLang="zh-CN" sz="2400" dirty="0">
                <a:ea typeface="华文新魏" panose="02010800040101010101" pitchFamily="2" charset="-122"/>
                <a:sym typeface="Wingdings" panose="05000000000000000000" pitchFamily="2" charset="2"/>
              </a:rPr>
              <a:t>D</a:t>
            </a:r>
            <a:r>
              <a:rPr lang="zh-CN" altLang="en-US" sz="2400" dirty="0">
                <a:ea typeface="华文新魏" panose="02010800040101010101" pitchFamily="2" charset="-122"/>
                <a:sym typeface="Wingdings" panose="05000000000000000000" pitchFamily="2" charset="2"/>
              </a:rPr>
              <a:t>触发器的</a:t>
            </a:r>
            <a:r>
              <a:rPr lang="en-US" altLang="zh-CN" sz="2400" dirty="0">
                <a:ea typeface="华文新魏" panose="02010800040101010101" pitchFamily="2" charset="-122"/>
                <a:sym typeface="Wingdings" panose="05000000000000000000" pitchFamily="2" charset="2"/>
              </a:rPr>
              <a:t>Verilog</a:t>
            </a:r>
            <a:r>
              <a:rPr lang="zh-CN" altLang="en-US" sz="2400" dirty="0">
                <a:ea typeface="华文新魏" panose="02010800040101010101" pitchFamily="2" charset="-122"/>
                <a:sym typeface="Wingdings" panose="05000000000000000000" pitchFamily="2" charset="2"/>
              </a:rPr>
              <a:t>描述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sp>
        <p:nvSpPr>
          <p:cNvPr id="384008" name="Rectangle 8">
            <a:extLst>
              <a:ext uri="{FF2B5EF4-FFF2-40B4-BE49-F238E27FC236}">
                <a16:creationId xmlns:a16="http://schemas.microsoft.com/office/drawing/2014/main" id="{B1892199-A719-4F39-8C53-476B68298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1820863"/>
            <a:ext cx="4760456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>
                <a:ea typeface="黑体" panose="02010609060101010101" pitchFamily="49" charset="-122"/>
              </a:rPr>
              <a:t>//Positive-Edge-Triggered D Flip-Flop with Reset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>
                <a:ea typeface="黑体" panose="02010609060101010101" pitchFamily="49" charset="-122"/>
              </a:rPr>
              <a:t>//Verilog Process Description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1800" dirty="0"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</a:rPr>
              <a:t>module</a:t>
            </a:r>
            <a:r>
              <a:rPr lang="en-US" altLang="zh-CN" sz="1800" dirty="0">
                <a:ea typeface="黑体" panose="02010609060101010101" pitchFamily="49" charset="-122"/>
              </a:rPr>
              <a:t> </a:t>
            </a:r>
            <a:r>
              <a:rPr lang="en-US" altLang="zh-CN" sz="1800" dirty="0" err="1">
                <a:ea typeface="黑体" panose="02010609060101010101" pitchFamily="49" charset="-122"/>
              </a:rPr>
              <a:t>dff_v</a:t>
            </a:r>
            <a:r>
              <a:rPr lang="en-US" altLang="zh-CN" sz="1800" dirty="0">
                <a:ea typeface="黑体" panose="02010609060101010101" pitchFamily="49" charset="-122"/>
              </a:rPr>
              <a:t>(CLK, RESET, D, Q);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>
                <a:ea typeface="黑体" panose="02010609060101010101" pitchFamily="49" charset="-122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</a:rPr>
              <a:t>input</a:t>
            </a:r>
            <a:r>
              <a:rPr lang="en-US" altLang="zh-CN" sz="1800" dirty="0">
                <a:ea typeface="黑体" panose="02010609060101010101" pitchFamily="49" charset="-122"/>
              </a:rPr>
              <a:t> CLK, RESET, D;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>
                <a:ea typeface="黑体" panose="02010609060101010101" pitchFamily="49" charset="-122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</a:rPr>
              <a:t>output</a:t>
            </a:r>
            <a:r>
              <a:rPr lang="en-US" altLang="zh-CN" sz="1800" dirty="0">
                <a:ea typeface="黑体" panose="02010609060101010101" pitchFamily="49" charset="-122"/>
              </a:rPr>
              <a:t> Q;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>
                <a:ea typeface="黑体" panose="02010609060101010101" pitchFamily="49" charset="-122"/>
              </a:rPr>
              <a:t>  </a:t>
            </a:r>
            <a:r>
              <a:rPr lang="en-US" altLang="zh-CN" sz="1800" dirty="0" err="1">
                <a:solidFill>
                  <a:srgbClr val="0000FF"/>
                </a:solidFill>
                <a:ea typeface="黑体" panose="02010609060101010101" pitchFamily="49" charset="-122"/>
              </a:rPr>
              <a:t>reg</a:t>
            </a:r>
            <a:r>
              <a:rPr lang="en-US" altLang="zh-CN" sz="1800" dirty="0">
                <a:ea typeface="黑体" panose="02010609060101010101" pitchFamily="49" charset="-122"/>
              </a:rPr>
              <a:t> Q;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1800" dirty="0"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</a:rPr>
              <a:t>always</a:t>
            </a:r>
            <a:r>
              <a:rPr lang="en-US" altLang="zh-CN" sz="1800" dirty="0"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</a:rPr>
              <a:t>@</a:t>
            </a:r>
            <a:r>
              <a:rPr lang="en-US" altLang="zh-CN" sz="1800" dirty="0">
                <a:ea typeface="黑体" panose="0201060906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ea typeface="黑体" panose="02010609060101010101" pitchFamily="49" charset="-122"/>
              </a:rPr>
              <a:t>posedge</a:t>
            </a:r>
            <a:r>
              <a:rPr lang="en-US" altLang="zh-CN" sz="1800" dirty="0">
                <a:ea typeface="黑体" panose="02010609060101010101" pitchFamily="49" charset="-122"/>
              </a:rPr>
              <a:t> CLK 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</a:rPr>
              <a:t>or </a:t>
            </a:r>
            <a:r>
              <a:rPr lang="en-US" altLang="zh-CN" sz="1800" dirty="0" err="1">
                <a:solidFill>
                  <a:srgbClr val="0000FF"/>
                </a:solidFill>
                <a:ea typeface="黑体" panose="02010609060101010101" pitchFamily="49" charset="-122"/>
              </a:rPr>
              <a:t>posedge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ea typeface="黑体" panose="02010609060101010101" pitchFamily="49" charset="-122"/>
              </a:rPr>
              <a:t>RESET);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</a:rPr>
              <a:t>begin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>
                <a:ea typeface="黑体" panose="02010609060101010101" pitchFamily="49" charset="-122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</a:rPr>
              <a:t>if</a:t>
            </a:r>
            <a:r>
              <a:rPr lang="en-US" altLang="zh-CN" sz="1800" dirty="0">
                <a:ea typeface="黑体" panose="02010609060101010101" pitchFamily="49" charset="-122"/>
              </a:rPr>
              <a:t> (RESET)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>
                <a:ea typeface="黑体" panose="02010609060101010101" pitchFamily="49" charset="-122"/>
              </a:rPr>
              <a:t>    Q &lt;= 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>
                <a:ea typeface="黑体" panose="02010609060101010101" pitchFamily="49" charset="-122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</a:rPr>
              <a:t>else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>
                <a:ea typeface="黑体" panose="02010609060101010101" pitchFamily="49" charset="-122"/>
              </a:rPr>
              <a:t>    Q &lt;= D;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>
                <a:ea typeface="黑体" panose="02010609060101010101" pitchFamily="49" charset="-122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</a:rPr>
              <a:t>end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 err="1">
                <a:solidFill>
                  <a:srgbClr val="0000FF"/>
                </a:solidFill>
                <a:ea typeface="黑体" panose="02010609060101010101" pitchFamily="49" charset="-122"/>
              </a:rPr>
              <a:t>endmodule</a:t>
            </a:r>
            <a:endParaRPr lang="en-US" altLang="zh-CN" sz="1800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E1860BE-5D4A-7041-A06E-3B6B35F07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6" y="216945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4.5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时序电路设计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用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描述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2/4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513567" y="2668044"/>
            <a:ext cx="4597052" cy="1177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44525" y="4004401"/>
            <a:ext cx="4597052" cy="22678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E6F7A1-F080-BC41-B284-3428AD69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9FAA90-1B6C-5E40-B394-1BA46A4B651C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A6C484-5C12-6947-9170-8CD62EF699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/>
              <a:t>/23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8" grpId="0"/>
      <p:bldP spid="3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42F7DCCE-9692-62DB-61CE-32CA288DB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13" y="3494061"/>
            <a:ext cx="4221846" cy="26062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9F51839-F33E-66C0-C558-8D66BF3B0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1704059"/>
            <a:ext cx="4023709" cy="1737511"/>
          </a:xfrm>
          <a:prstGeom prst="rect">
            <a:avLst/>
          </a:prstGeom>
        </p:spPr>
      </p:pic>
      <p:sp>
        <p:nvSpPr>
          <p:cNvPr id="67589" name="Text Box 3">
            <a:extLst>
              <a:ext uri="{FF2B5EF4-FFF2-40B4-BE49-F238E27FC236}">
                <a16:creationId xmlns:a16="http://schemas.microsoft.com/office/drawing/2014/main" id="{31C58ABC-66DA-46A2-B4BA-68A9669DC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16013"/>
            <a:ext cx="847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  例</a:t>
            </a:r>
            <a:r>
              <a:rPr lang="en-US" altLang="zh-CN" sz="2400" dirty="0">
                <a:solidFill>
                  <a:srgbClr val="FF0000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24.3  </a:t>
            </a:r>
            <a:r>
              <a:rPr lang="en-US" altLang="zh-CN" sz="2400" dirty="0">
                <a:ea typeface="华文新魏" panose="02010800040101010101" pitchFamily="2" charset="-122"/>
                <a:sym typeface="Wingdings" panose="05000000000000000000" pitchFamily="2" charset="2"/>
              </a:rPr>
              <a:t>1101</a:t>
            </a:r>
            <a:r>
              <a:rPr lang="zh-CN" altLang="en-US" sz="2400" dirty="0">
                <a:ea typeface="华文新魏" panose="02010800040101010101" pitchFamily="2" charset="-122"/>
                <a:sym typeface="Wingdings" panose="05000000000000000000" pitchFamily="2" charset="2"/>
              </a:rPr>
              <a:t>序列检测器的</a:t>
            </a:r>
            <a:r>
              <a:rPr lang="en-US" altLang="zh-CN" sz="2400" dirty="0">
                <a:ea typeface="华文新魏" panose="02010800040101010101" pitchFamily="2" charset="-122"/>
                <a:sym typeface="Wingdings" panose="05000000000000000000" pitchFamily="2" charset="2"/>
              </a:rPr>
              <a:t>Verilog</a:t>
            </a:r>
            <a:r>
              <a:rPr lang="zh-CN" altLang="en-US" sz="2400" dirty="0">
                <a:ea typeface="华文新魏" panose="02010800040101010101" pitchFamily="2" charset="-122"/>
                <a:sym typeface="Wingdings" panose="05000000000000000000" pitchFamily="2" charset="2"/>
              </a:rPr>
              <a:t>描述（</a:t>
            </a: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二进程</a:t>
            </a:r>
            <a:r>
              <a:rPr lang="zh-CN" altLang="en-US" sz="2400" dirty="0">
                <a:ea typeface="华文新魏" panose="02010800040101010101" pitchFamily="2" charset="-122"/>
                <a:sym typeface="Wingdings" panose="05000000000000000000" pitchFamily="2" charset="2"/>
              </a:rPr>
              <a:t>）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sp>
        <p:nvSpPr>
          <p:cNvPr id="384009" name="Rectangle 9">
            <a:extLst>
              <a:ext uri="{FF2B5EF4-FFF2-40B4-BE49-F238E27FC236}">
                <a16:creationId xmlns:a16="http://schemas.microsoft.com/office/drawing/2014/main" id="{97C09115-3770-4665-A250-85FFE6014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053" y="1687513"/>
            <a:ext cx="4175125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 dirty="0"/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always @</a:t>
            </a:r>
            <a:r>
              <a:rPr lang="en-US" altLang="zh-CN" sz="1400" dirty="0"/>
              <a:t>(X or state)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begin</a:t>
            </a:r>
            <a:br>
              <a:rPr lang="en-US" altLang="zh-CN" sz="1400" dirty="0"/>
            </a:br>
            <a:r>
              <a:rPr lang="en-US" altLang="zh-CN" sz="1400" dirty="0"/>
              <a:t>      </a:t>
            </a:r>
            <a:r>
              <a:rPr lang="en-US" altLang="zh-CN" sz="1400" dirty="0">
                <a:solidFill>
                  <a:srgbClr val="0000FF"/>
                </a:solidFill>
              </a:rPr>
              <a:t>case</a:t>
            </a:r>
            <a:r>
              <a:rPr lang="en-US" altLang="zh-CN" sz="1400" dirty="0"/>
              <a:t> (state)</a:t>
            </a:r>
            <a:br>
              <a:rPr lang="en-US" altLang="zh-CN" sz="1400" dirty="0"/>
            </a:br>
            <a:r>
              <a:rPr lang="en-US" altLang="zh-CN" sz="1400" dirty="0"/>
              <a:t>        A:</a:t>
            </a:r>
            <a:r>
              <a:rPr lang="zh-CN" altLang="en-US" sz="1400" dirty="0"/>
              <a:t> </a:t>
            </a:r>
            <a:r>
              <a:rPr lang="en-US" altLang="zh-CN" sz="1400" dirty="0"/>
              <a:t>begin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/>
              <a:t>            </a:t>
            </a:r>
            <a:r>
              <a:rPr lang="en-US" altLang="zh-CN" sz="1400" dirty="0" err="1"/>
              <a:t>next_state</a:t>
            </a:r>
            <a:r>
              <a:rPr lang="en-US" altLang="zh-CN" sz="1400" dirty="0"/>
              <a:t> = X ? B : A;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/>
              <a:t>            </a:t>
            </a:r>
            <a:r>
              <a:rPr lang="en-US" altLang="zh-CN" sz="1400" dirty="0"/>
              <a:t>Z = 1’b0;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/>
              <a:t>          </a:t>
            </a:r>
            <a:r>
              <a:rPr lang="en-US" altLang="zh-CN" sz="1400" dirty="0">
                <a:solidFill>
                  <a:srgbClr val="0000FF"/>
                </a:solidFill>
              </a:rPr>
              <a:t>end</a:t>
            </a:r>
            <a:br>
              <a:rPr lang="en-US" altLang="zh-CN" sz="1400" dirty="0"/>
            </a:br>
            <a:r>
              <a:rPr lang="en-US" altLang="zh-CN" sz="1400" dirty="0"/>
              <a:t>        B: begin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/>
              <a:t>            </a:t>
            </a:r>
            <a:r>
              <a:rPr lang="en-US" altLang="zh-CN" sz="1400" dirty="0" err="1"/>
              <a:t>next_state</a:t>
            </a:r>
            <a:r>
              <a:rPr lang="en-US" altLang="zh-CN" sz="1400" dirty="0"/>
              <a:t> = X ? C : A;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/>
              <a:t>            </a:t>
            </a:r>
            <a:r>
              <a:rPr lang="en-US" altLang="zh-CN" sz="1400" dirty="0"/>
              <a:t>Z = 1’b0;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/>
              <a:t>          </a:t>
            </a:r>
            <a:r>
              <a:rPr lang="en-US" altLang="zh-CN" sz="1400" dirty="0">
                <a:solidFill>
                  <a:srgbClr val="0000FF"/>
                </a:solidFill>
              </a:rPr>
              <a:t>end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 dirty="0"/>
              <a:t>        C: begin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/>
              <a:t>            </a:t>
            </a:r>
            <a:r>
              <a:rPr lang="en-US" altLang="zh-CN" sz="1400" dirty="0" err="1"/>
              <a:t>next_state</a:t>
            </a:r>
            <a:r>
              <a:rPr lang="en-US" altLang="zh-CN" sz="1400" dirty="0"/>
              <a:t> = X ? C : D;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/>
              <a:t>            </a:t>
            </a:r>
            <a:r>
              <a:rPr lang="en-US" altLang="zh-CN" sz="1400" dirty="0"/>
              <a:t>Z = 1’b0;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/>
              <a:t>          </a:t>
            </a:r>
            <a:r>
              <a:rPr lang="en-US" altLang="zh-CN" sz="1400" dirty="0">
                <a:solidFill>
                  <a:srgbClr val="0000FF"/>
                </a:solidFill>
              </a:rPr>
              <a:t>end</a:t>
            </a:r>
            <a:br>
              <a:rPr lang="en-US" altLang="zh-CN" sz="1400" dirty="0"/>
            </a:br>
            <a:r>
              <a:rPr lang="en-US" altLang="zh-CN" sz="1400" dirty="0"/>
              <a:t>        D: begin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/>
              <a:t>            </a:t>
            </a:r>
            <a:r>
              <a:rPr lang="en-US" altLang="zh-CN" sz="1400" dirty="0" err="1"/>
              <a:t>next_state</a:t>
            </a:r>
            <a:r>
              <a:rPr lang="en-US" altLang="zh-CN" sz="1400" dirty="0"/>
              <a:t> = X ? B : A;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/>
              <a:t>            </a:t>
            </a:r>
            <a:r>
              <a:rPr lang="en-US" altLang="zh-CN" sz="1400" dirty="0"/>
              <a:t>Z = X ? 1‘b1 : 1’b0;</a:t>
            </a:r>
            <a:br>
              <a:rPr lang="en-US" altLang="zh-CN" sz="1400" dirty="0"/>
            </a:br>
            <a:r>
              <a:rPr lang="zh-CN" altLang="en-US" sz="1400" dirty="0"/>
              <a:t>          </a:t>
            </a:r>
            <a:r>
              <a:rPr lang="en-US" altLang="zh-CN" sz="1400" dirty="0">
                <a:solidFill>
                  <a:srgbClr val="0000FF"/>
                </a:solidFill>
              </a:rPr>
              <a:t>end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0000FF"/>
                </a:solidFill>
              </a:rPr>
              <a:t>      </a:t>
            </a:r>
            <a:r>
              <a:rPr lang="en-US" altLang="zh-CN" sz="1400" dirty="0" err="1">
                <a:solidFill>
                  <a:srgbClr val="0000FF"/>
                </a:solidFill>
              </a:rPr>
              <a:t>endcase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  end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 dirty="0" err="1">
                <a:solidFill>
                  <a:srgbClr val="0000FF"/>
                </a:solidFill>
              </a:rPr>
              <a:t>endmodule</a:t>
            </a:r>
            <a:r>
              <a:rPr lang="en-US" altLang="zh-CN" sz="1400" dirty="0"/>
              <a:t>     </a:t>
            </a:r>
          </a:p>
        </p:txBody>
      </p:sp>
      <p:pic>
        <p:nvPicPr>
          <p:cNvPr id="67592" name="Picture 10">
            <a:extLst>
              <a:ext uri="{FF2B5EF4-FFF2-40B4-BE49-F238E27FC236}">
                <a16:creationId xmlns:a16="http://schemas.microsoft.com/office/drawing/2014/main" id="{E762E374-87D3-4C4C-9A0A-AE33D8AAD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833" y="1573909"/>
            <a:ext cx="1952973" cy="101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2E1860BE-5D4A-7041-A06E-3B6B35F07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6" y="216945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4.5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时序电路设计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用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描述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3/4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DD3C2E-7355-D64B-9A27-277A3EA13868}"/>
              </a:ext>
            </a:extLst>
          </p:cNvPr>
          <p:cNvSpPr/>
          <p:nvPr/>
        </p:nvSpPr>
        <p:spPr bwMode="auto">
          <a:xfrm>
            <a:off x="7824486" y="2453833"/>
            <a:ext cx="277792" cy="13348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D88EBC-4FEF-4A4D-9296-F8CF4A36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4C8A89-A8B6-FA45-98C0-6D8C31AD58C6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5EB787-ACDE-964C-B30D-92B3D42F04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21</a:t>
            </a:fld>
            <a:r>
              <a:rPr lang="en-US" altLang="zh-CN" dirty="0"/>
              <a:t>/23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B91BD48-B1F5-21B5-6734-0254EE7DEB6C}"/>
              </a:ext>
            </a:extLst>
          </p:cNvPr>
          <p:cNvSpPr/>
          <p:nvPr/>
        </p:nvSpPr>
        <p:spPr bwMode="auto">
          <a:xfrm>
            <a:off x="451609" y="2816734"/>
            <a:ext cx="4014061" cy="42357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9210957-9C16-256F-416E-2C1FE708A95C}"/>
              </a:ext>
            </a:extLst>
          </p:cNvPr>
          <p:cNvSpPr/>
          <p:nvPr/>
        </p:nvSpPr>
        <p:spPr bwMode="auto">
          <a:xfrm>
            <a:off x="353795" y="3943460"/>
            <a:ext cx="3435657" cy="1470053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B7BBEAB-9653-C0E8-BF1C-707AF0926373}"/>
              </a:ext>
            </a:extLst>
          </p:cNvPr>
          <p:cNvSpPr/>
          <p:nvPr/>
        </p:nvSpPr>
        <p:spPr bwMode="auto">
          <a:xfrm>
            <a:off x="5168685" y="2169763"/>
            <a:ext cx="883403" cy="189379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0B15B5C-CE90-5696-1FA1-3042C0672A7C}"/>
              </a:ext>
            </a:extLst>
          </p:cNvPr>
          <p:cNvSpPr/>
          <p:nvPr/>
        </p:nvSpPr>
        <p:spPr bwMode="auto">
          <a:xfrm>
            <a:off x="5230678" y="2409692"/>
            <a:ext cx="247973" cy="177623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EAE45B2-EE39-B908-65BD-62091405E3F3}"/>
              </a:ext>
            </a:extLst>
          </p:cNvPr>
          <p:cNvSpPr/>
          <p:nvPr/>
        </p:nvSpPr>
        <p:spPr bwMode="auto">
          <a:xfrm>
            <a:off x="5372472" y="2630116"/>
            <a:ext cx="1779996" cy="376046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B5827DF-FFF2-30BB-BB67-3C0BC63DB745}"/>
              </a:ext>
            </a:extLst>
          </p:cNvPr>
          <p:cNvSpPr/>
          <p:nvPr/>
        </p:nvSpPr>
        <p:spPr bwMode="auto">
          <a:xfrm>
            <a:off x="5241284" y="3242256"/>
            <a:ext cx="247973" cy="177623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315ED67-1705-A6D5-2C15-3EE3970C37BD}"/>
              </a:ext>
            </a:extLst>
          </p:cNvPr>
          <p:cNvSpPr/>
          <p:nvPr/>
        </p:nvSpPr>
        <p:spPr bwMode="auto">
          <a:xfrm>
            <a:off x="5383078" y="3462680"/>
            <a:ext cx="1779996" cy="376046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591977C-FD4F-66B0-F43D-338262B8514D}"/>
              </a:ext>
            </a:extLst>
          </p:cNvPr>
          <p:cNvSpPr/>
          <p:nvPr/>
        </p:nvSpPr>
        <p:spPr bwMode="auto">
          <a:xfrm>
            <a:off x="5268130" y="4950063"/>
            <a:ext cx="247973" cy="177623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971BEC0-39B6-AB27-B4B8-2F17AB53C657}"/>
              </a:ext>
            </a:extLst>
          </p:cNvPr>
          <p:cNvSpPr/>
          <p:nvPr/>
        </p:nvSpPr>
        <p:spPr bwMode="auto">
          <a:xfrm>
            <a:off x="5409924" y="5170487"/>
            <a:ext cx="1779996" cy="376046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0F66A52-4322-A24D-97D7-41A24BDE74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42" y="2928957"/>
            <a:ext cx="2747696" cy="1465438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CB92DD-79CF-0EE9-D3DE-FA1B6906C3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46" y="4776570"/>
            <a:ext cx="4991100" cy="1409700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3353218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9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Text Box 3">
            <a:extLst>
              <a:ext uri="{FF2B5EF4-FFF2-40B4-BE49-F238E27FC236}">
                <a16:creationId xmlns:a16="http://schemas.microsoft.com/office/drawing/2014/main" id="{31C58ABC-66DA-46A2-B4BA-68A9669DC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" y="889474"/>
            <a:ext cx="847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  例</a:t>
            </a:r>
            <a:r>
              <a:rPr lang="en-US" altLang="zh-CN" sz="2400" dirty="0">
                <a:solidFill>
                  <a:srgbClr val="FF0000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24.4  </a:t>
            </a:r>
            <a:r>
              <a:rPr lang="en-US" altLang="zh-CN" sz="2400" dirty="0">
                <a:ea typeface="华文新魏" panose="02010800040101010101" pitchFamily="2" charset="-122"/>
                <a:sym typeface="Wingdings" panose="05000000000000000000" pitchFamily="2" charset="2"/>
              </a:rPr>
              <a:t>1101</a:t>
            </a:r>
            <a:r>
              <a:rPr lang="zh-CN" altLang="en-US" sz="2400" dirty="0">
                <a:ea typeface="华文新魏" panose="02010800040101010101" pitchFamily="2" charset="-122"/>
                <a:sym typeface="Wingdings" panose="05000000000000000000" pitchFamily="2" charset="2"/>
              </a:rPr>
              <a:t>序列检测器的</a:t>
            </a:r>
            <a:r>
              <a:rPr lang="en-US" altLang="zh-CN" sz="2400" dirty="0">
                <a:ea typeface="华文新魏" panose="02010800040101010101" pitchFamily="2" charset="-122"/>
                <a:sym typeface="Wingdings" panose="05000000000000000000" pitchFamily="2" charset="2"/>
              </a:rPr>
              <a:t>Verilog</a:t>
            </a:r>
            <a:r>
              <a:rPr lang="zh-CN" altLang="en-US" sz="2400" dirty="0">
                <a:ea typeface="华文新魏" panose="02010800040101010101" pitchFamily="2" charset="-122"/>
                <a:sym typeface="Wingdings" panose="05000000000000000000" pitchFamily="2" charset="2"/>
              </a:rPr>
              <a:t>描述（</a:t>
            </a: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三进程</a:t>
            </a:r>
            <a:r>
              <a:rPr lang="zh-CN" altLang="en-US" sz="2400" dirty="0">
                <a:ea typeface="华文新魏" panose="02010800040101010101" pitchFamily="2" charset="-122"/>
                <a:sym typeface="Wingdings" panose="05000000000000000000" pitchFamily="2" charset="2"/>
              </a:rPr>
              <a:t>）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sp>
        <p:nvSpPr>
          <p:cNvPr id="384008" name="Rectangle 8">
            <a:extLst>
              <a:ext uri="{FF2B5EF4-FFF2-40B4-BE49-F238E27FC236}">
                <a16:creationId xmlns:a16="http://schemas.microsoft.com/office/drawing/2014/main" id="{B1892199-A719-4F39-8C53-476B68298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1820863"/>
            <a:ext cx="4175125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 dirty="0"/>
              <a:t>// Sequence Recognizer: Verilog Process Description</a:t>
            </a:r>
            <a:br>
              <a:rPr lang="en-US" altLang="zh-CN" sz="1400" dirty="0"/>
            </a:br>
            <a:r>
              <a:rPr lang="en-US" altLang="zh-CN" sz="1400" dirty="0"/>
              <a:t>// (See Figure 4-18(d) for state diagram)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00FF"/>
                </a:solidFill>
              </a:rPr>
              <a:t>module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seq_rec_v</a:t>
            </a:r>
            <a:r>
              <a:rPr lang="en-US" altLang="zh-CN" sz="1400" dirty="0"/>
              <a:t>(CLK, RESET, X, Z);</a:t>
            </a:r>
            <a:br>
              <a:rPr lang="en-US" altLang="zh-CN" sz="1400" dirty="0"/>
            </a:br>
            <a:r>
              <a:rPr lang="en-US" altLang="zh-CN" sz="1400" dirty="0"/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input</a:t>
            </a:r>
            <a:r>
              <a:rPr lang="en-US" altLang="zh-CN" sz="1400" dirty="0"/>
              <a:t> CLK, RESET, X;</a:t>
            </a:r>
            <a:br>
              <a:rPr lang="en-US" altLang="zh-CN" sz="1400" dirty="0"/>
            </a:br>
            <a:r>
              <a:rPr lang="en-US" altLang="zh-CN" sz="1400" dirty="0"/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output</a:t>
            </a:r>
            <a:r>
              <a:rPr lang="en-US" altLang="zh-CN" sz="1400" dirty="0"/>
              <a:t> Z;</a:t>
            </a:r>
            <a:br>
              <a:rPr lang="en-US" altLang="zh-CN" sz="1400" dirty="0"/>
            </a:br>
            <a:r>
              <a:rPr lang="en-US" altLang="zh-CN" sz="1400" dirty="0"/>
              <a:t>  </a:t>
            </a:r>
            <a:r>
              <a:rPr lang="en-US" altLang="zh-CN" sz="1400" dirty="0" err="1">
                <a:solidFill>
                  <a:srgbClr val="0000FF"/>
                </a:solidFill>
              </a:rPr>
              <a:t>reg</a:t>
            </a:r>
            <a:r>
              <a:rPr lang="en-US" altLang="zh-CN" sz="1400" dirty="0"/>
              <a:t> [1:0] state, </a:t>
            </a:r>
            <a:r>
              <a:rPr lang="en-US" altLang="zh-CN" sz="1400" dirty="0" err="1"/>
              <a:t>next_state</a:t>
            </a:r>
            <a:r>
              <a:rPr lang="en-US" altLang="zh-CN" sz="1400" dirty="0"/>
              <a:t>;</a:t>
            </a:r>
            <a:br>
              <a:rPr lang="en-US" altLang="zh-CN" sz="1400" dirty="0"/>
            </a:br>
            <a:r>
              <a:rPr lang="en-US" altLang="zh-CN" sz="1400" dirty="0"/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parameter</a:t>
            </a:r>
            <a:r>
              <a:rPr lang="en-US" altLang="zh-CN" sz="1400" dirty="0"/>
              <a:t> A = 2'b00, B = 2'b01, C = 2'b10, D = 2'b11;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00FF"/>
                </a:solidFill>
              </a:rPr>
              <a:t>  </a:t>
            </a:r>
            <a:r>
              <a:rPr lang="en-US" altLang="zh-CN" sz="1400" dirty="0" err="1">
                <a:solidFill>
                  <a:srgbClr val="0000FF"/>
                </a:solidFill>
              </a:rPr>
              <a:t>reg</a:t>
            </a:r>
            <a:r>
              <a:rPr lang="en-US" altLang="zh-CN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/>
              <a:t>Z;</a:t>
            </a:r>
            <a:br>
              <a:rPr lang="en-US" altLang="zh-CN" sz="1400" dirty="0"/>
            </a:br>
            <a:endParaRPr lang="en-US" altLang="zh-CN" sz="14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 dirty="0"/>
              <a:t>// state register: implements positive edge-triggered</a:t>
            </a:r>
            <a:br>
              <a:rPr lang="en-US" altLang="zh-CN" sz="1400" dirty="0"/>
            </a:br>
            <a:r>
              <a:rPr lang="en-US" altLang="zh-CN" sz="1400" dirty="0"/>
              <a:t>// state storage with asynchronous reset.</a:t>
            </a:r>
            <a:br>
              <a:rPr lang="en-US" altLang="zh-CN" sz="1400" dirty="0"/>
            </a:br>
            <a:r>
              <a:rPr lang="en-US" altLang="zh-CN" sz="1400" dirty="0"/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always @</a:t>
            </a:r>
            <a:r>
              <a:rPr lang="en-US" altLang="zh-CN" sz="1400" dirty="0"/>
              <a:t>(</a:t>
            </a:r>
            <a:r>
              <a:rPr lang="en-US" altLang="zh-CN" sz="1400" dirty="0" err="1">
                <a:solidFill>
                  <a:srgbClr val="0000FF"/>
                </a:solidFill>
              </a:rPr>
              <a:t>posedge</a:t>
            </a:r>
            <a:r>
              <a:rPr lang="en-US" altLang="zh-CN" sz="1400" dirty="0"/>
              <a:t> CLK </a:t>
            </a:r>
            <a:r>
              <a:rPr lang="en-US" altLang="zh-CN" sz="1400" dirty="0">
                <a:solidFill>
                  <a:srgbClr val="0000FF"/>
                </a:solidFill>
              </a:rPr>
              <a:t>or </a:t>
            </a:r>
            <a:r>
              <a:rPr lang="en-US" altLang="zh-CN" sz="1400" dirty="0" err="1">
                <a:solidFill>
                  <a:srgbClr val="0000FF"/>
                </a:solidFill>
              </a:rPr>
              <a:t>posedge</a:t>
            </a:r>
            <a:r>
              <a:rPr lang="en-US" altLang="zh-CN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/>
              <a:t>RESET)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begin</a:t>
            </a:r>
            <a:br>
              <a:rPr lang="en-US" altLang="zh-CN" sz="1400" dirty="0"/>
            </a:br>
            <a:r>
              <a:rPr lang="en-US" altLang="zh-CN" sz="1400" dirty="0"/>
              <a:t>      </a:t>
            </a:r>
            <a:r>
              <a:rPr lang="en-US" altLang="zh-CN" sz="1400" dirty="0">
                <a:solidFill>
                  <a:srgbClr val="0000FF"/>
                </a:solidFill>
              </a:rPr>
              <a:t>if</a:t>
            </a:r>
            <a:r>
              <a:rPr lang="en-US" altLang="zh-CN" sz="1400" dirty="0"/>
              <a:t> (RESET)</a:t>
            </a:r>
            <a:br>
              <a:rPr lang="en-US" altLang="zh-CN" sz="1400" dirty="0"/>
            </a:br>
            <a:r>
              <a:rPr lang="en-US" altLang="zh-CN" sz="1400" dirty="0"/>
              <a:t>        state &lt;= A;</a:t>
            </a:r>
            <a:br>
              <a:rPr lang="en-US" altLang="zh-CN" sz="1400" dirty="0"/>
            </a:br>
            <a:r>
              <a:rPr lang="en-US" altLang="zh-CN" sz="1400" dirty="0"/>
              <a:t>      </a:t>
            </a:r>
            <a:r>
              <a:rPr lang="en-US" altLang="zh-CN" sz="1400" dirty="0">
                <a:solidFill>
                  <a:srgbClr val="0000FF"/>
                </a:solidFill>
              </a:rPr>
              <a:t>else</a:t>
            </a:r>
            <a:br>
              <a:rPr lang="en-US" altLang="zh-CN" sz="1400" dirty="0"/>
            </a:br>
            <a:r>
              <a:rPr lang="en-US" altLang="zh-CN" sz="1400" dirty="0"/>
              <a:t>        state &lt;= </a:t>
            </a:r>
            <a:r>
              <a:rPr lang="en-US" altLang="zh-CN" sz="1400" dirty="0" err="1"/>
              <a:t>next_state</a:t>
            </a:r>
            <a:r>
              <a:rPr lang="en-US" altLang="zh-CN" sz="1400" dirty="0"/>
              <a:t>;</a:t>
            </a:r>
            <a:br>
              <a:rPr lang="en-US" altLang="zh-CN" sz="1400" dirty="0"/>
            </a:br>
            <a:r>
              <a:rPr lang="en-US" altLang="zh-CN" sz="1400" dirty="0"/>
              <a:t>      </a:t>
            </a:r>
            <a:r>
              <a:rPr lang="en-US" altLang="zh-CN" sz="1400" dirty="0">
                <a:solidFill>
                  <a:srgbClr val="0000FF"/>
                </a:solidFill>
              </a:rPr>
              <a:t>end</a:t>
            </a:r>
            <a:br>
              <a:rPr lang="en-US" altLang="zh-CN" sz="1400" dirty="0"/>
            </a:br>
            <a:endParaRPr lang="en-US" altLang="zh-CN" sz="14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 dirty="0"/>
              <a:t>// next state function: implements next state as function</a:t>
            </a:r>
            <a:br>
              <a:rPr lang="en-US" altLang="zh-CN" sz="1400" dirty="0"/>
            </a:br>
            <a:r>
              <a:rPr lang="en-US" altLang="zh-CN" sz="1400" dirty="0"/>
              <a:t>// of X and state</a:t>
            </a:r>
            <a:endParaRPr lang="en-US" altLang="zh-CN" sz="1400" dirty="0">
              <a:ea typeface="黑体" panose="02010609060101010101" pitchFamily="49" charset="-122"/>
            </a:endParaRPr>
          </a:p>
        </p:txBody>
      </p:sp>
      <p:sp>
        <p:nvSpPr>
          <p:cNvPr id="384009" name="Rectangle 9">
            <a:extLst>
              <a:ext uri="{FF2B5EF4-FFF2-40B4-BE49-F238E27FC236}">
                <a16:creationId xmlns:a16="http://schemas.microsoft.com/office/drawing/2014/main" id="{97C09115-3770-4665-A250-85FFE6014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053" y="1827213"/>
            <a:ext cx="4175125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 dirty="0"/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always @</a:t>
            </a:r>
            <a:r>
              <a:rPr lang="en-US" altLang="zh-CN" sz="1400" dirty="0"/>
              <a:t>(X or state)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begin</a:t>
            </a:r>
            <a:br>
              <a:rPr lang="en-US" altLang="zh-CN" sz="1400" dirty="0"/>
            </a:br>
            <a:r>
              <a:rPr lang="en-US" altLang="zh-CN" sz="1400" dirty="0"/>
              <a:t>      </a:t>
            </a:r>
            <a:r>
              <a:rPr lang="en-US" altLang="zh-CN" sz="1400" dirty="0">
                <a:solidFill>
                  <a:srgbClr val="0000FF"/>
                </a:solidFill>
              </a:rPr>
              <a:t>case</a:t>
            </a:r>
            <a:r>
              <a:rPr lang="en-US" altLang="zh-CN" sz="1400" dirty="0"/>
              <a:t> (state)</a:t>
            </a:r>
            <a:br>
              <a:rPr lang="en-US" altLang="zh-CN" sz="1400" dirty="0"/>
            </a:br>
            <a:r>
              <a:rPr lang="en-US" altLang="zh-CN" sz="1400" dirty="0"/>
              <a:t>        A: </a:t>
            </a:r>
            <a:r>
              <a:rPr lang="en-US" altLang="zh-CN" sz="1400" dirty="0" err="1"/>
              <a:t>next_state</a:t>
            </a:r>
            <a:r>
              <a:rPr lang="en-US" altLang="zh-CN" sz="1400" dirty="0"/>
              <a:t> = X ? B : A;</a:t>
            </a:r>
            <a:br>
              <a:rPr lang="en-US" altLang="zh-CN" sz="1400" dirty="0"/>
            </a:br>
            <a:r>
              <a:rPr lang="en-US" altLang="zh-CN" sz="1400" dirty="0"/>
              <a:t>        B: </a:t>
            </a:r>
            <a:r>
              <a:rPr lang="en-US" altLang="zh-CN" sz="1400" dirty="0" err="1"/>
              <a:t>next_state</a:t>
            </a:r>
            <a:r>
              <a:rPr lang="en-US" altLang="zh-CN" sz="1400" dirty="0"/>
              <a:t> = X ? C : A;</a:t>
            </a:r>
            <a:br>
              <a:rPr lang="en-US" altLang="zh-CN" sz="1400" dirty="0"/>
            </a:br>
            <a:r>
              <a:rPr lang="en-US" altLang="zh-CN" sz="1400" dirty="0"/>
              <a:t>        C: </a:t>
            </a:r>
            <a:r>
              <a:rPr lang="en-US" altLang="zh-CN" sz="1400" dirty="0" err="1"/>
              <a:t>next_state</a:t>
            </a:r>
            <a:r>
              <a:rPr lang="en-US" altLang="zh-CN" sz="1400" dirty="0"/>
              <a:t> = X ? C : D;</a:t>
            </a:r>
            <a:br>
              <a:rPr lang="en-US" altLang="zh-CN" sz="1400" dirty="0"/>
            </a:br>
            <a:r>
              <a:rPr lang="en-US" altLang="zh-CN" sz="1400" dirty="0"/>
              <a:t>        D: </a:t>
            </a:r>
            <a:r>
              <a:rPr lang="en-US" altLang="zh-CN" sz="1400" dirty="0" err="1"/>
              <a:t>next_state</a:t>
            </a:r>
            <a:r>
              <a:rPr lang="en-US" altLang="zh-CN" sz="1400" dirty="0"/>
              <a:t> = X ? B : A;</a:t>
            </a:r>
            <a:br>
              <a:rPr lang="en-US" altLang="zh-CN" sz="1400" dirty="0"/>
            </a:br>
            <a:r>
              <a:rPr lang="en-US" altLang="zh-CN" sz="1400" dirty="0"/>
              <a:t>      </a:t>
            </a:r>
            <a:r>
              <a:rPr lang="en-US" altLang="zh-CN" sz="1400" dirty="0" err="1">
                <a:solidFill>
                  <a:srgbClr val="0000FF"/>
                </a:solidFill>
              </a:rPr>
              <a:t>endcase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end</a:t>
            </a:r>
            <a:br>
              <a:rPr lang="en-US" altLang="zh-CN" sz="1400" dirty="0"/>
            </a:br>
            <a:r>
              <a:rPr lang="en-US" altLang="zh-CN" sz="1400" dirty="0"/>
              <a:t>// output function: implements output as function</a:t>
            </a:r>
            <a:br>
              <a:rPr lang="en-US" altLang="zh-CN" sz="1400" dirty="0"/>
            </a:br>
            <a:r>
              <a:rPr lang="en-US" altLang="zh-CN" sz="1400" dirty="0"/>
              <a:t>// of X and state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00FF"/>
                </a:solidFill>
              </a:rPr>
              <a:t>  always @</a:t>
            </a:r>
            <a:r>
              <a:rPr lang="en-US" altLang="zh-CN" sz="1400" dirty="0"/>
              <a:t>(X or state)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begin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00FF"/>
                </a:solidFill>
              </a:rPr>
              <a:t>      case </a:t>
            </a:r>
            <a:r>
              <a:rPr lang="en-US" altLang="zh-CN" sz="1400" dirty="0"/>
              <a:t>(state)</a:t>
            </a:r>
            <a:br>
              <a:rPr lang="en-US" altLang="zh-CN" sz="1400" dirty="0"/>
            </a:br>
            <a:r>
              <a:rPr lang="en-US" altLang="zh-CN" sz="1400" dirty="0"/>
              <a:t>        A: Z = 1'b0;</a:t>
            </a:r>
            <a:br>
              <a:rPr lang="en-US" altLang="zh-CN" sz="1400" dirty="0"/>
            </a:br>
            <a:r>
              <a:rPr lang="en-US" altLang="zh-CN" sz="1400" dirty="0"/>
              <a:t>        B: Z = 1'b0;</a:t>
            </a:r>
            <a:br>
              <a:rPr lang="en-US" altLang="zh-CN" sz="1400" dirty="0"/>
            </a:br>
            <a:r>
              <a:rPr lang="en-US" altLang="zh-CN" sz="1400" dirty="0"/>
              <a:t>        C: Z = 1'b0;</a:t>
            </a:r>
            <a:br>
              <a:rPr lang="en-US" altLang="zh-CN" sz="1400" dirty="0"/>
            </a:br>
            <a:r>
              <a:rPr lang="en-US" altLang="zh-CN" sz="1400" dirty="0"/>
              <a:t>        D: Z = X ? 1'b1 : 1'b0;</a:t>
            </a:r>
            <a:br>
              <a:rPr lang="en-US" altLang="zh-CN" sz="1400" dirty="0"/>
            </a:br>
            <a:r>
              <a:rPr lang="en-US" altLang="zh-CN" sz="1400" dirty="0"/>
              <a:t>      </a:t>
            </a:r>
            <a:r>
              <a:rPr lang="en-US" altLang="zh-CN" sz="1400" dirty="0" err="1">
                <a:solidFill>
                  <a:srgbClr val="0000FF"/>
                </a:solidFill>
              </a:rPr>
              <a:t>endcase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end</a:t>
            </a:r>
            <a:br>
              <a:rPr lang="en-US" altLang="zh-CN" sz="1400" dirty="0"/>
            </a:br>
            <a:r>
              <a:rPr lang="en-US" altLang="zh-CN" sz="1400" dirty="0" err="1">
                <a:solidFill>
                  <a:srgbClr val="0000FF"/>
                </a:solidFill>
              </a:rPr>
              <a:t>endmodule</a:t>
            </a:r>
            <a:r>
              <a:rPr lang="en-US" altLang="zh-CN" sz="1400" dirty="0"/>
              <a:t>     </a:t>
            </a:r>
          </a:p>
        </p:txBody>
      </p:sp>
      <p:pic>
        <p:nvPicPr>
          <p:cNvPr id="67592" name="Picture 10">
            <a:extLst>
              <a:ext uri="{FF2B5EF4-FFF2-40B4-BE49-F238E27FC236}">
                <a16:creationId xmlns:a16="http://schemas.microsoft.com/office/drawing/2014/main" id="{E762E374-87D3-4C4C-9A0A-AE33D8AAD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1050700"/>
            <a:ext cx="1952973" cy="101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2E1860BE-5D4A-7041-A06E-3B6B35F07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6" y="216945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4.5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时序电路设计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用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描述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4/4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118B74-3D47-D543-926C-E11778DCA4AB}"/>
              </a:ext>
            </a:extLst>
          </p:cNvPr>
          <p:cNvSpPr/>
          <p:nvPr/>
        </p:nvSpPr>
        <p:spPr bwMode="auto">
          <a:xfrm>
            <a:off x="7801336" y="2349658"/>
            <a:ext cx="277792" cy="13348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542214-8039-4841-899D-161DFAFD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1D5EB4-824A-B444-A55C-2135162DB6BC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37BB7F4-748B-7841-B61A-A07F62D317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22</a:t>
            </a:fld>
            <a:r>
              <a:rPr lang="en-US" altLang="zh-CN" dirty="0"/>
              <a:t>/23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A6CD22-4739-7A5B-CBC8-2EC5ADA71127}"/>
              </a:ext>
            </a:extLst>
          </p:cNvPr>
          <p:cNvSpPr/>
          <p:nvPr/>
        </p:nvSpPr>
        <p:spPr bwMode="auto">
          <a:xfrm>
            <a:off x="4936210" y="1807029"/>
            <a:ext cx="2290089" cy="199376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D974671-0CDB-1310-384B-788C8AF3267C}"/>
              </a:ext>
            </a:extLst>
          </p:cNvPr>
          <p:cNvSpPr/>
          <p:nvPr/>
        </p:nvSpPr>
        <p:spPr bwMode="auto">
          <a:xfrm>
            <a:off x="4845738" y="4215674"/>
            <a:ext cx="2151748" cy="1929539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434EC7AA-6228-1081-A278-76559227BF84}"/>
                  </a:ext>
                </a:extLst>
              </p14:cNvPr>
              <p14:cNvContentPartPr/>
              <p14:nvPr/>
            </p14:nvContentPartPr>
            <p14:xfrm>
              <a:off x="2643840" y="2598480"/>
              <a:ext cx="5666040" cy="249192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434EC7AA-6228-1081-A278-76559227BF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7640" y="2582280"/>
                <a:ext cx="5698440" cy="25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9484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8" grpId="0"/>
      <p:bldP spid="384009" grpId="0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10">
            <a:extLst>
              <a:ext uri="{FF2B5EF4-FFF2-40B4-BE49-F238E27FC236}">
                <a16:creationId xmlns:a16="http://schemas.microsoft.com/office/drawing/2014/main" id="{FEDE9097-9F4C-4309-8FB3-D2FDE0360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小结</a:t>
            </a:r>
            <a:endParaRPr lang="zh-CN" altLang="en-US" dirty="0"/>
          </a:p>
        </p:txBody>
      </p:sp>
      <p:sp>
        <p:nvSpPr>
          <p:cNvPr id="99333" name="Text Box 15">
            <a:extLst>
              <a:ext uri="{FF2B5EF4-FFF2-40B4-BE49-F238E27FC236}">
                <a16:creationId xmlns:a16="http://schemas.microsoft.com/office/drawing/2014/main" id="{C9B44E3E-42A3-4F02-8FE5-631F9F8CE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1114425"/>
            <a:ext cx="8397875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1200" indent="-2540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状态机图</a:t>
            </a:r>
            <a:endParaRPr lang="en-US" altLang="zh-CN" dirty="0">
              <a:ea typeface="华文新魏" panose="02010800040101010101" pitchFamily="2" charset="-122"/>
            </a:endParaRPr>
          </a:p>
          <a:p>
            <a:pPr marL="357188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华文新魏" panose="02010800040101010101" pitchFamily="2" charset="-122"/>
              </a:rPr>
              <a:t>用表达式表示转换条件</a:t>
            </a:r>
            <a:endParaRPr lang="en-US" altLang="zh-CN" sz="2400" dirty="0">
              <a:ea typeface="华文新魏" panose="02010800040101010101" pitchFamily="2" charset="-122"/>
            </a:endParaRPr>
          </a:p>
          <a:p>
            <a:pPr marL="357188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华文新魏" panose="02010800040101010101" pitchFamily="2" charset="-122"/>
              </a:rPr>
              <a:t>条件约束</a:t>
            </a:r>
            <a:endParaRPr lang="en-US" altLang="zh-CN" sz="2400" dirty="0"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赋值最具创造性，对电路的性能影响很大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无效状态处理应合理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时序电路验证需考虑输入顺序、状态与输出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用</a:t>
            </a:r>
            <a:r>
              <a:rPr lang="en-US" altLang="zh-CN" dirty="0">
                <a:ea typeface="华文新魏" panose="02010800040101010101" pitchFamily="2" charset="-122"/>
              </a:rPr>
              <a:t>Verilog</a:t>
            </a:r>
            <a:r>
              <a:rPr lang="zh-CN" altLang="en-US" dirty="0">
                <a:ea typeface="华文新魏" panose="02010800040101010101" pitchFamily="2" charset="-122"/>
              </a:rPr>
              <a:t>设计时序电路</a:t>
            </a:r>
            <a:endParaRPr lang="en-US" altLang="zh-CN" dirty="0">
              <a:ea typeface="华文新魏" panose="02010800040101010101" pitchFamily="2" charset="-122"/>
            </a:endParaRPr>
          </a:p>
          <a:p>
            <a:pPr marL="358775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华文新魏" panose="02010800040101010101" pitchFamily="2" charset="-122"/>
              </a:rPr>
              <a:t>描述触发器</a:t>
            </a:r>
            <a:endParaRPr lang="en-US" altLang="zh-CN" sz="2400" dirty="0">
              <a:ea typeface="华文新魏" panose="02010800040101010101" pitchFamily="2" charset="-122"/>
            </a:endParaRPr>
          </a:p>
          <a:p>
            <a:pPr marL="358775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华文新魏" panose="02010800040101010101" pitchFamily="2" charset="-122"/>
              </a:rPr>
              <a:t>2</a:t>
            </a:r>
            <a:r>
              <a:rPr lang="zh-CN" altLang="en-US" sz="2400" dirty="0">
                <a:ea typeface="华文新魏" panose="02010800040101010101" pitchFamily="2" charset="-122"/>
              </a:rPr>
              <a:t>进程、</a:t>
            </a:r>
            <a:r>
              <a:rPr lang="en-US" altLang="zh-CN" sz="2400" dirty="0">
                <a:ea typeface="华文新魏" panose="02010800040101010101" pitchFamily="2" charset="-122"/>
              </a:rPr>
              <a:t>3</a:t>
            </a:r>
            <a:r>
              <a:rPr lang="zh-CN" altLang="en-US" sz="2400" dirty="0">
                <a:ea typeface="华文新魏" panose="02010800040101010101" pitchFamily="2" charset="-122"/>
              </a:rPr>
              <a:t>进程法描述序列识别器</a:t>
            </a:r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C9B44E3E-42A3-4F02-8FE5-631F9F8CE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624" y="5399684"/>
            <a:ext cx="8397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1200" indent="-2540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-90487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测验</a:t>
            </a:r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7D68ED-348D-0D48-A4F8-06EBBA56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E9C7E2-811B-314D-B255-34889D7591D1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D456BD-0B2D-5041-8A21-ADAD539AA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23</a:t>
            </a:fld>
            <a:r>
              <a:rPr lang="en-US" altLang="zh-CN" dirty="0"/>
              <a:t>/23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10">
            <a:extLst>
              <a:ext uri="{FF2B5EF4-FFF2-40B4-BE49-F238E27FC236}">
                <a16:creationId xmlns:a16="http://schemas.microsoft.com/office/drawing/2014/main" id="{BF9E10DF-9C8B-41B3-AD53-CB18077E1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4.6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时序电路设计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状态机图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1/2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8B51584-EF3C-49D0-9A8C-6EB9304403C5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106488"/>
            <a:ext cx="8499475" cy="3237865"/>
            <a:chOff x="323850" y="1106488"/>
            <a:chExt cx="8499475" cy="3237865"/>
          </a:xfrm>
        </p:grpSpPr>
        <p:sp>
          <p:nvSpPr>
            <p:cNvPr id="72715" name="Text Box 12">
              <a:extLst>
                <a:ext uri="{FF2B5EF4-FFF2-40B4-BE49-F238E27FC236}">
                  <a16:creationId xmlns:a16="http://schemas.microsoft.com/office/drawing/2014/main" id="{A0C5ECFC-4AB4-4F56-9EEB-2A43FAF0D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50" y="1106488"/>
              <a:ext cx="8499475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</a:pPr>
              <a:r>
                <a:rPr lang="zh-CN" altLang="en-US" sz="3200" dirty="0">
                  <a:ea typeface="华文新魏" panose="02010800040101010101" pitchFamily="2" charset="-122"/>
                </a:rPr>
                <a:t>当输入</a:t>
              </a:r>
              <a:r>
                <a:rPr lang="en-US" altLang="zh-CN" sz="3200" dirty="0">
                  <a:ea typeface="华文新魏" panose="02010800040101010101" pitchFamily="2" charset="-122"/>
                </a:rPr>
                <a:t>/</a:t>
              </a:r>
              <a:r>
                <a:rPr lang="zh-CN" altLang="en-US" sz="3200" dirty="0">
                  <a:ea typeface="华文新魏" panose="02010800040101010101" pitchFamily="2" charset="-122"/>
                </a:rPr>
                <a:t>输出变量太多时，状态跳变弧线上或圈内的组合数太多，列举困难</a:t>
              </a:r>
            </a:p>
          </p:txBody>
        </p:sp>
        <p:pic>
          <p:nvPicPr>
            <p:cNvPr id="72716" name="Picture 10">
              <a:extLst>
                <a:ext uri="{FF2B5EF4-FFF2-40B4-BE49-F238E27FC236}">
                  <a16:creationId xmlns:a16="http://schemas.microsoft.com/office/drawing/2014/main" id="{03E0CEA8-5005-4C5C-8D7F-13AED5F455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25" y="2334578"/>
              <a:ext cx="3251200" cy="2009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23B49B0-862F-49EE-B3B7-F1156B9A420D}"/>
              </a:ext>
            </a:extLst>
          </p:cNvPr>
          <p:cNvGrpSpPr>
            <a:grpSpLocks/>
          </p:cNvGrpSpPr>
          <p:nvPr/>
        </p:nvGrpSpPr>
        <p:grpSpPr bwMode="auto">
          <a:xfrm>
            <a:off x="4364038" y="2308352"/>
            <a:ext cx="4005262" cy="2017713"/>
            <a:chOff x="4363571" y="2235567"/>
            <a:chExt cx="4006422" cy="2017155"/>
          </a:xfrm>
        </p:grpSpPr>
        <p:pic>
          <p:nvPicPr>
            <p:cNvPr id="72713" name="Picture 2">
              <a:extLst>
                <a:ext uri="{FF2B5EF4-FFF2-40B4-BE49-F238E27FC236}">
                  <a16:creationId xmlns:a16="http://schemas.microsoft.com/office/drawing/2014/main" id="{17834BC0-AA43-4ABA-BD06-02A18FEDF9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6801" y="2235567"/>
              <a:ext cx="3593192" cy="2017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714" name="右箭头 1">
              <a:extLst>
                <a:ext uri="{FF2B5EF4-FFF2-40B4-BE49-F238E27FC236}">
                  <a16:creationId xmlns:a16="http://schemas.microsoft.com/office/drawing/2014/main" id="{D0ACAA43-51C0-4E47-9D6F-AFBAB76F7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571" y="3160059"/>
              <a:ext cx="490817" cy="221876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rgbClr val="0000FF"/>
            </a:solidFill>
            <a:ln w="6350" algn="ctr">
              <a:noFill/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</p:grpSp>
      <p:sp>
        <p:nvSpPr>
          <p:cNvPr id="11" name="Text Box 12">
            <a:extLst>
              <a:ext uri="{FF2B5EF4-FFF2-40B4-BE49-F238E27FC236}">
                <a16:creationId xmlns:a16="http://schemas.microsoft.com/office/drawing/2014/main" id="{B9A3B8E7-B52E-47C2-8613-746CDAAC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84739"/>
            <a:ext cx="8499475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ea typeface="华文新魏" panose="02010800040101010101" pitchFamily="2" charset="-122"/>
              </a:rPr>
              <a:t>条件</a:t>
            </a:r>
            <a:endParaRPr lang="en-US" altLang="zh-CN" sz="3200" dirty="0">
              <a:ea typeface="华文新魏" panose="02010800040101010101" pitchFamily="2" charset="-122"/>
            </a:endParaRPr>
          </a:p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输入条件：由输入变量组成的布尔表达式</a:t>
            </a:r>
            <a:endParaRPr lang="en-US" altLang="zh-CN" dirty="0">
              <a:ea typeface="华文新魏" panose="02010800040101010101" pitchFamily="2" charset="-122"/>
            </a:endParaRPr>
          </a:p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转换条件：导致状态发生转换的输入条件</a:t>
            </a:r>
            <a:endParaRPr lang="en-US" altLang="zh-CN" dirty="0">
              <a:ea typeface="华文新魏" panose="02010800040101010101" pitchFamily="2" charset="-122"/>
            </a:endParaRPr>
          </a:p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输出条件：引起输出有效的输入条件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7B1042-7284-4D42-966A-5A641C757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2741740"/>
            <a:ext cx="1173162" cy="141287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B2EB43-62AA-4924-AB98-7BBBD591CB51}"/>
              </a:ext>
            </a:extLst>
          </p:cNvPr>
          <p:cNvSpPr txBox="1"/>
          <p:nvPr/>
        </p:nvSpPr>
        <p:spPr>
          <a:xfrm>
            <a:off x="7751798" y="346418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××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40D97E1-2768-4CA8-BF65-D67CACD302A5}"/>
              </a:ext>
            </a:extLst>
          </p:cNvPr>
          <p:cNvGrpSpPr/>
          <p:nvPr/>
        </p:nvGrpSpPr>
        <p:grpSpPr>
          <a:xfrm>
            <a:off x="7745035" y="2567299"/>
            <a:ext cx="603121" cy="415881"/>
            <a:chOff x="7745035" y="2567299"/>
            <a:chExt cx="603121" cy="415881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EBFAFEF-F488-40A0-B2F5-F9977D68F1D5}"/>
                </a:ext>
              </a:extLst>
            </p:cNvPr>
            <p:cNvGrpSpPr/>
            <p:nvPr/>
          </p:nvGrpSpPr>
          <p:grpSpPr>
            <a:xfrm>
              <a:off x="7813262" y="2567299"/>
              <a:ext cx="528399" cy="361372"/>
              <a:chOff x="8325304" y="2308352"/>
              <a:chExt cx="528399" cy="361372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4516B89-8BE8-495A-8D64-B1168BC6C63D}"/>
                  </a:ext>
                </a:extLst>
              </p:cNvPr>
              <p:cNvSpPr txBox="1"/>
              <p:nvPr/>
            </p:nvSpPr>
            <p:spPr>
              <a:xfrm>
                <a:off x="8449425" y="2308352"/>
                <a:ext cx="4042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/>
                  <a:t>B/Z</a:t>
                </a:r>
                <a:endParaRPr lang="zh-CN" altLang="en-US" sz="1100"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D6CABC1C-B152-468F-B592-031BF94919C0}"/>
                  </a:ext>
                </a:extLst>
              </p:cNvPr>
              <p:cNvCxnSpPr/>
              <p:nvPr/>
            </p:nvCxnSpPr>
            <p:spPr bwMode="auto">
              <a:xfrm>
                <a:off x="8531068" y="2357336"/>
                <a:ext cx="108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3BDDABEE-037C-4481-B699-BD8E41099ECC}"/>
                  </a:ext>
                </a:extLst>
              </p:cNvPr>
              <p:cNvCxnSpPr/>
              <p:nvPr/>
            </p:nvCxnSpPr>
            <p:spPr bwMode="auto">
              <a:xfrm flipH="1">
                <a:off x="8325304" y="2530931"/>
                <a:ext cx="190046" cy="13879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8543624-FB0F-48CE-9DBC-1495FA18BB37}"/>
                </a:ext>
              </a:extLst>
            </p:cNvPr>
            <p:cNvSpPr/>
            <p:nvPr/>
          </p:nvSpPr>
          <p:spPr bwMode="auto">
            <a:xfrm rot="3595390">
              <a:off x="7841291" y="2476315"/>
              <a:ext cx="410609" cy="603121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E63415-0255-6B47-A02B-D60EFDA4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D0ED2D-ACFD-CE48-AA8A-CA6368D77845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74635-E1D4-444F-AE69-01BC9A3692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/>
              <a:t>/23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779271-BAFD-7B65-D644-55991ABFBD4A}"/>
              </a:ext>
            </a:extLst>
          </p:cNvPr>
          <p:cNvSpPr/>
          <p:nvPr/>
        </p:nvSpPr>
        <p:spPr bwMode="auto">
          <a:xfrm>
            <a:off x="2998921" y="2883027"/>
            <a:ext cx="271221" cy="27862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AE4632-3252-1509-248E-231A4D952E0D}"/>
              </a:ext>
            </a:extLst>
          </p:cNvPr>
          <p:cNvSpPr/>
          <p:nvPr/>
        </p:nvSpPr>
        <p:spPr bwMode="auto">
          <a:xfrm>
            <a:off x="2727702" y="3385569"/>
            <a:ext cx="441701" cy="17129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0EE0A6-5850-8B01-C7C5-37A7D2CF1C09}"/>
              </a:ext>
            </a:extLst>
          </p:cNvPr>
          <p:cNvSpPr txBox="1"/>
          <p:nvPr/>
        </p:nvSpPr>
        <p:spPr>
          <a:xfrm>
            <a:off x="6976372" y="3031688"/>
            <a:ext cx="33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7246A2E-EE8A-D037-CA17-BB3CE6AFE875}"/>
              </a:ext>
            </a:extLst>
          </p:cNvPr>
          <p:cNvSpPr/>
          <p:nvPr/>
        </p:nvSpPr>
        <p:spPr bwMode="auto">
          <a:xfrm>
            <a:off x="7181724" y="2265176"/>
            <a:ext cx="333214" cy="20715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D5692FB-6C0A-C0D5-C97C-1ABE22CE48D8}"/>
              </a:ext>
            </a:extLst>
          </p:cNvPr>
          <p:cNvSpPr/>
          <p:nvPr/>
        </p:nvSpPr>
        <p:spPr bwMode="auto">
          <a:xfrm rot="1649914">
            <a:off x="3466630" y="2653525"/>
            <a:ext cx="472106" cy="32665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064172C-0485-FE05-6D32-B92FD9535336}"/>
              </a:ext>
            </a:extLst>
          </p:cNvPr>
          <p:cNvSpPr/>
          <p:nvPr/>
        </p:nvSpPr>
        <p:spPr bwMode="auto">
          <a:xfrm>
            <a:off x="7644003" y="2828909"/>
            <a:ext cx="169260" cy="22499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D75D304-E0FD-297E-A70C-F2151E9504C0}"/>
              </a:ext>
            </a:extLst>
          </p:cNvPr>
          <p:cNvCxnSpPr/>
          <p:nvPr/>
        </p:nvCxnSpPr>
        <p:spPr bwMode="auto">
          <a:xfrm flipH="1">
            <a:off x="8268346" y="2265176"/>
            <a:ext cx="181079" cy="29780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C7844BE-A44C-7D57-31F6-5EBA61F178AD}"/>
              </a:ext>
            </a:extLst>
          </p:cNvPr>
          <p:cNvSpPr/>
          <p:nvPr/>
        </p:nvSpPr>
        <p:spPr bwMode="auto">
          <a:xfrm>
            <a:off x="3229985" y="3648719"/>
            <a:ext cx="629093" cy="14631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79C2874-330D-A443-968D-110C76BC5FE8}"/>
              </a:ext>
            </a:extLst>
          </p:cNvPr>
          <p:cNvSpPr/>
          <p:nvPr/>
        </p:nvSpPr>
        <p:spPr bwMode="auto">
          <a:xfrm>
            <a:off x="7348331" y="3572359"/>
            <a:ext cx="114103" cy="14723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05BE9EA-2BCD-82A2-2B63-4A140AE2F731}"/>
              </a:ext>
            </a:extLst>
          </p:cNvPr>
          <p:cNvSpPr/>
          <p:nvPr/>
        </p:nvSpPr>
        <p:spPr bwMode="auto">
          <a:xfrm>
            <a:off x="7446936" y="3771783"/>
            <a:ext cx="333214" cy="20715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FEEE7E1-9772-2D50-B1B3-91CA91F8981E}"/>
              </a:ext>
            </a:extLst>
          </p:cNvPr>
          <p:cNvSpPr txBox="1"/>
          <p:nvPr/>
        </p:nvSpPr>
        <p:spPr>
          <a:xfrm>
            <a:off x="5814611" y="158387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ea typeface="华文新魏" panose="02010800040101010101" pitchFamily="2" charset="-122"/>
              </a:rPr>
              <a:t>当状态只有一种输出或输出相同时</a:t>
            </a:r>
            <a:endParaRPr lang="en-US" altLang="zh-CN" sz="1600" dirty="0">
              <a:solidFill>
                <a:srgbClr val="FF0000"/>
              </a:solidFill>
              <a:ea typeface="华文新魏" panose="02010800040101010101" pitchFamily="2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ea typeface="华文新魏" panose="02010800040101010101" pitchFamily="2" charset="-122"/>
              </a:rPr>
              <a:t>只有</a:t>
            </a:r>
            <a:r>
              <a:rPr lang="en-US" altLang="zh-CN" sz="1600" dirty="0">
                <a:solidFill>
                  <a:srgbClr val="FF0000"/>
                </a:solidFill>
                <a:ea typeface="华文新魏" panose="02010800040101010101" pitchFamily="2" charset="-122"/>
              </a:rPr>
              <a:t>Y Z</a:t>
            </a:r>
            <a:r>
              <a:rPr lang="zh-CN" altLang="en-US" sz="1600" dirty="0">
                <a:solidFill>
                  <a:srgbClr val="FF0000"/>
                </a:solidFill>
                <a:ea typeface="华文新魏" panose="02010800040101010101" pitchFamily="2" charset="-122"/>
              </a:rPr>
              <a:t>省略</a:t>
            </a:r>
            <a:r>
              <a:rPr lang="en-US" altLang="zh-CN" sz="1600" dirty="0">
                <a:solidFill>
                  <a:srgbClr val="FF0000"/>
                </a:solidFill>
                <a:ea typeface="华文新魏" panose="02010800040101010101" pitchFamily="2" charset="-122"/>
              </a:rPr>
              <a:t>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CB55DF2-752C-73FB-B4EA-6AF6D6F65896}"/>
              </a:ext>
            </a:extLst>
          </p:cNvPr>
          <p:cNvCxnSpPr>
            <a:cxnSpLocks/>
          </p:cNvCxnSpPr>
          <p:nvPr/>
        </p:nvCxnSpPr>
        <p:spPr bwMode="auto">
          <a:xfrm>
            <a:off x="7331575" y="1945275"/>
            <a:ext cx="0" cy="31990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C3DD9934-0615-347C-50E3-1E20FDFF6B61}"/>
              </a:ext>
            </a:extLst>
          </p:cNvPr>
          <p:cNvSpPr txBox="1"/>
          <p:nvPr/>
        </p:nvSpPr>
        <p:spPr>
          <a:xfrm>
            <a:off x="7181724" y="4093824"/>
            <a:ext cx="1600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还需要条件时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93A2156-B7E9-FB2E-9E92-6A524038464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741508" y="3972697"/>
            <a:ext cx="154657" cy="242945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319603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  <p:bldP spid="11" grpId="1" build="allAtOnce"/>
      <p:bldP spid="4" grpId="0" animBg="1"/>
      <p:bldP spid="4" grpId="1" animBg="1"/>
      <p:bldP spid="7" grpId="0"/>
      <p:bldP spid="8" grpId="0" animBg="1"/>
      <p:bldP spid="8" grpId="1" animBg="1"/>
      <p:bldP spid="8" grpId="2" animBg="1"/>
      <p:bldP spid="9" grpId="0" animBg="1"/>
      <p:bldP spid="9" grpId="1" animBg="1"/>
      <p:bldP spid="12" grpId="0"/>
      <p:bldP spid="14" grpId="0" animBg="1"/>
      <p:bldP spid="16" grpId="0" animBg="1"/>
      <p:bldP spid="17" grpId="0" animBg="1"/>
      <p:bldP spid="17" grpId="1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3" name="Picture 2">
            <a:extLst>
              <a:ext uri="{FF2B5EF4-FFF2-40B4-BE49-F238E27FC236}">
                <a16:creationId xmlns:a16="http://schemas.microsoft.com/office/drawing/2014/main" id="{C45707B3-6AF3-42BF-8531-289F374C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717" y="2779141"/>
            <a:ext cx="3592512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4" name="Text Box 12">
            <a:extLst>
              <a:ext uri="{FF2B5EF4-FFF2-40B4-BE49-F238E27FC236}">
                <a16:creationId xmlns:a16="http://schemas.microsoft.com/office/drawing/2014/main" id="{AC483464-B97D-45BB-B2B5-DFB99CE67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06488"/>
            <a:ext cx="8255000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ea typeface="华文新魏" panose="02010800040101010101" pitchFamily="2" charset="-122"/>
              </a:rPr>
              <a:t>条件约束</a:t>
            </a:r>
            <a:endParaRPr lang="en-US" altLang="zh-CN" sz="320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转换条件约束：从一个给定状态出发的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不同跳变</a:t>
            </a:r>
            <a:r>
              <a:rPr lang="zh-CN" altLang="en-US" dirty="0">
                <a:ea typeface="华文新魏" panose="02010800040101010101" pitchFamily="2" charset="-122"/>
              </a:rPr>
              <a:t>上的所有可能的条件对，满足</a:t>
            </a:r>
            <a:endParaRPr lang="en-US" altLang="zh-CN" dirty="0">
              <a:ea typeface="华文新魏" panose="02010800040101010101" pitchFamily="2" charset="-122"/>
            </a:endParaRPr>
          </a:p>
        </p:txBody>
      </p:sp>
      <p:graphicFrame>
        <p:nvGraphicFramePr>
          <p:cNvPr id="73735" name="对象 2">
            <a:extLst>
              <a:ext uri="{FF2B5EF4-FFF2-40B4-BE49-F238E27FC236}">
                <a16:creationId xmlns:a16="http://schemas.microsoft.com/office/drawing/2014/main" id="{FD8CD559-A05D-42B1-82C7-65EADFB0F6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6113" y="2664650"/>
          <a:ext cx="1502864" cy="113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672808" imgH="507780" progId="Equation.3">
                  <p:embed/>
                </p:oleObj>
              </mc:Choice>
              <mc:Fallback>
                <p:oleObj name="公式" r:id="rId3" imgW="672808" imgH="507780" progId="Equation.3">
                  <p:embed/>
                  <p:pic>
                    <p:nvPicPr>
                      <p:cNvPr id="73735" name="对象 2">
                        <a:extLst>
                          <a:ext uri="{FF2B5EF4-FFF2-40B4-BE49-F238E27FC236}">
                            <a16:creationId xmlns:a16="http://schemas.microsoft.com/office/drawing/2014/main" id="{FD8CD559-A05D-42B1-82C7-65EADFB0F6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2664650"/>
                        <a:ext cx="1502864" cy="113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0DFB3852-EE79-4ACB-B349-300B62F68836}"/>
              </a:ext>
            </a:extLst>
          </p:cNvPr>
          <p:cNvGrpSpPr/>
          <p:nvPr/>
        </p:nvGrpSpPr>
        <p:grpSpPr>
          <a:xfrm>
            <a:off x="327025" y="3923034"/>
            <a:ext cx="4802759" cy="2110531"/>
            <a:chOff x="327025" y="3923034"/>
            <a:chExt cx="4802759" cy="2110531"/>
          </a:xfrm>
        </p:grpSpPr>
        <p:graphicFrame>
          <p:nvGraphicFramePr>
            <p:cNvPr id="73745" name="对象 3">
              <a:extLst>
                <a:ext uri="{FF2B5EF4-FFF2-40B4-BE49-F238E27FC236}">
                  <a16:creationId xmlns:a16="http://schemas.microsoft.com/office/drawing/2014/main" id="{C93C031E-FE56-4767-9ED5-CF863B5F03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2069" y="4900725"/>
            <a:ext cx="1670939" cy="1132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749300" imgH="508000" progId="Equation.3">
                    <p:embed/>
                  </p:oleObj>
                </mc:Choice>
                <mc:Fallback>
                  <p:oleObj name="公式" r:id="rId5" imgW="749300" imgH="508000" progId="Equation.3">
                    <p:embed/>
                    <p:pic>
                      <p:nvPicPr>
                        <p:cNvPr id="73745" name="对象 3">
                          <a:extLst>
                            <a:ext uri="{FF2B5EF4-FFF2-40B4-BE49-F238E27FC236}">
                              <a16:creationId xmlns:a16="http://schemas.microsoft.com/office/drawing/2014/main" id="{C93C031E-FE56-4767-9ED5-CF863B5F03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2069" y="4900725"/>
                          <a:ext cx="1670939" cy="11328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6" name="Text Box 12">
              <a:extLst>
                <a:ext uri="{FF2B5EF4-FFF2-40B4-BE49-F238E27FC236}">
                  <a16:creationId xmlns:a16="http://schemas.microsoft.com/office/drawing/2014/main" id="{B529439B-E98C-4A2B-808F-77B27170A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25" y="3923034"/>
              <a:ext cx="4802759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355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spcBef>
                  <a:spcPct val="100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FF0000"/>
                  </a:solidFill>
                  <a:ea typeface="华文新魏" panose="02010800040101010101" pitchFamily="2" charset="-122"/>
                </a:rPr>
                <a:t>输出条件约束</a:t>
              </a:r>
              <a:r>
                <a:rPr lang="zh-CN" altLang="en-US" dirty="0">
                  <a:ea typeface="华文新魏" panose="02010800040101010101" pitchFamily="2" charset="-122"/>
                </a:rPr>
                <a:t>：同一输出</a:t>
              </a:r>
              <a:r>
                <a:rPr lang="zh-CN" altLang="en-US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不同取值</a:t>
              </a:r>
              <a:r>
                <a:rPr lang="zh-CN" altLang="en-US" dirty="0">
                  <a:ea typeface="华文新魏" panose="02010800040101010101" pitchFamily="2" charset="-122"/>
                </a:rPr>
                <a:t>的条件对，满足</a:t>
              </a:r>
              <a:endParaRPr lang="en-US" altLang="zh-CN" dirty="0">
                <a:ea typeface="华文新魏" panose="02010800040101010101" pitchFamily="2" charset="-122"/>
              </a:endParaRPr>
            </a:p>
          </p:txBody>
        </p:sp>
      </p:grpSp>
      <p:sp>
        <p:nvSpPr>
          <p:cNvPr id="23" name="椭圆 22">
            <a:extLst>
              <a:ext uri="{FF2B5EF4-FFF2-40B4-BE49-F238E27FC236}">
                <a16:creationId xmlns:a16="http://schemas.microsoft.com/office/drawing/2014/main" id="{0A7916A6-FBDA-4713-B5B3-DDC596E712B1}"/>
              </a:ext>
            </a:extLst>
          </p:cNvPr>
          <p:cNvSpPr>
            <a:spLocks noChangeAspect="1"/>
          </p:cNvSpPr>
          <p:nvPr/>
        </p:nvSpPr>
        <p:spPr bwMode="auto">
          <a:xfrm>
            <a:off x="7959570" y="3665788"/>
            <a:ext cx="295944" cy="303776"/>
          </a:xfrm>
          <a:prstGeom prst="ellipse">
            <a:avLst/>
          </a:prstGeom>
          <a:solidFill>
            <a:srgbClr val="C0000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131F056-C74A-4FD8-AEF8-3C21C41EED8C}"/>
              </a:ext>
            </a:extLst>
          </p:cNvPr>
          <p:cNvSpPr>
            <a:spLocks noChangeAspect="1"/>
          </p:cNvSpPr>
          <p:nvPr/>
        </p:nvSpPr>
        <p:spPr bwMode="auto">
          <a:xfrm>
            <a:off x="7208160" y="4370975"/>
            <a:ext cx="295944" cy="303776"/>
          </a:xfrm>
          <a:prstGeom prst="ellipse">
            <a:avLst/>
          </a:prstGeom>
          <a:solidFill>
            <a:srgbClr val="FFC000">
              <a:alpha val="3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E68420C-D516-49C6-9DE8-FB67D7E2DE2A}"/>
              </a:ext>
            </a:extLst>
          </p:cNvPr>
          <p:cNvSpPr txBox="1"/>
          <p:nvPr/>
        </p:nvSpPr>
        <p:spPr>
          <a:xfrm>
            <a:off x="8200974" y="393742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××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8648EF-3CB2-440B-BD9F-016CCFC0A209}"/>
              </a:ext>
            </a:extLst>
          </p:cNvPr>
          <p:cNvGrpSpPr/>
          <p:nvPr/>
        </p:nvGrpSpPr>
        <p:grpSpPr>
          <a:xfrm>
            <a:off x="8262438" y="3049130"/>
            <a:ext cx="489213" cy="297924"/>
            <a:chOff x="8325304" y="2341007"/>
            <a:chExt cx="489213" cy="297924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2A56F9B-8563-4D7E-A9E4-B21C933D7ADE}"/>
                </a:ext>
              </a:extLst>
            </p:cNvPr>
            <p:cNvSpPr txBox="1"/>
            <p:nvPr/>
          </p:nvSpPr>
          <p:spPr>
            <a:xfrm>
              <a:off x="8410239" y="2341007"/>
              <a:ext cx="4042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B/Z</a:t>
              </a:r>
              <a:endParaRPr lang="zh-CN" altLang="en-US" sz="1100" dirty="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9775259-FC8E-4CBE-9D03-1292901129A0}"/>
                </a:ext>
              </a:extLst>
            </p:cNvPr>
            <p:cNvCxnSpPr/>
            <p:nvPr/>
          </p:nvCxnSpPr>
          <p:spPr bwMode="auto">
            <a:xfrm>
              <a:off x="8498413" y="2403053"/>
              <a:ext cx="90000" cy="0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8FEE1E6-C479-432E-AD1F-B9758F3C393A}"/>
                </a:ext>
              </a:extLst>
            </p:cNvPr>
            <p:cNvCxnSpPr/>
            <p:nvPr/>
          </p:nvCxnSpPr>
          <p:spPr bwMode="auto">
            <a:xfrm flipH="1">
              <a:off x="8325304" y="2530931"/>
              <a:ext cx="144000" cy="108000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Rectangle 10">
            <a:extLst>
              <a:ext uri="{FF2B5EF4-FFF2-40B4-BE49-F238E27FC236}">
                <a16:creationId xmlns:a16="http://schemas.microsoft.com/office/drawing/2014/main" id="{BF9E10DF-9C8B-41B3-AD53-CB18077E1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4.6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时序电路设计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状态机图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2/2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8249376" y="4023360"/>
            <a:ext cx="554791" cy="21553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980CC-59E1-AC43-A91F-5E654FF4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7BEC6-51AB-C54B-A960-694488C75970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FE64D-0B9C-B84C-BC3A-A0732B4D8F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1886546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20"/>
                            </p:stCondLst>
                            <p:childTnLst>
                              <p:par>
                                <p:cTn id="11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30"/>
                            </p:stCondLst>
                            <p:childTnLst>
                              <p:par>
                                <p:cTn id="14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40"/>
                            </p:stCondLst>
                            <p:childTnLst>
                              <p:par>
                                <p:cTn id="17" presetID="1" presetClass="entr" presetSubtype="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20"/>
                            </p:stCondLst>
                            <p:childTnLst>
                              <p:par>
                                <p:cTn id="31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30"/>
                            </p:stCondLst>
                            <p:childTnLst>
                              <p:par>
                                <p:cTn id="34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40"/>
                            </p:stCondLst>
                            <p:childTnLst>
                              <p:par>
                                <p:cTn id="37" presetID="1" presetClass="entr" presetSubtype="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3" grpId="3" animBg="1"/>
      <p:bldP spid="23" grpId="4" animBg="1"/>
      <p:bldP spid="25" grpId="0" animBg="1"/>
      <p:bldP spid="25" grpId="1" animBg="1"/>
      <p:bldP spid="25" grpId="2" animBg="1"/>
      <p:bldP spid="25" grpId="3" animBg="1"/>
      <p:bldP spid="25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10">
            <a:extLst>
              <a:ext uri="{FF2B5EF4-FFF2-40B4-BE49-F238E27FC236}">
                <a16:creationId xmlns:a16="http://schemas.microsoft.com/office/drawing/2014/main" id="{311D2954-DB8A-4662-B2F4-D7E8B7E41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093788"/>
            <a:ext cx="8348662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 indent="-9525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None/>
            </a:pPr>
            <a:r>
              <a:rPr lang="zh-CN" altLang="en-US" sz="3200" dirty="0">
                <a:solidFill>
                  <a:srgbClr val="FF0000"/>
                </a:solidFill>
                <a:ea typeface="华文新魏" panose="02010800040101010101" pitchFamily="2" charset="-122"/>
              </a:rPr>
              <a:t>    例</a:t>
            </a:r>
            <a:r>
              <a:rPr lang="en-US" altLang="zh-CN" sz="3200" dirty="0">
                <a:solidFill>
                  <a:srgbClr val="FF0000"/>
                </a:solidFill>
                <a:ea typeface="华文新魏" panose="02010800040101010101" pitchFamily="2" charset="-122"/>
              </a:rPr>
              <a:t>24.1  </a:t>
            </a:r>
            <a:r>
              <a:rPr lang="zh-CN" altLang="en-US" sz="3200" dirty="0">
                <a:ea typeface="华文新魏" panose="02010800040101010101" pitchFamily="2" charset="-122"/>
              </a:rPr>
              <a:t>设计一个有</a:t>
            </a:r>
            <a:r>
              <a:rPr lang="en-US" altLang="zh-CN" sz="3200" dirty="0">
                <a:ea typeface="华文新魏" panose="02010800040101010101" pitchFamily="2" charset="-122"/>
              </a:rPr>
              <a:t>2</a:t>
            </a:r>
            <a:r>
              <a:rPr lang="zh-CN" altLang="en-US" sz="3200" dirty="0">
                <a:ea typeface="华文新魏" panose="02010800040101010101" pitchFamily="2" charset="-122"/>
              </a:rPr>
              <a:t>个输入</a:t>
            </a:r>
            <a:r>
              <a:rPr lang="en-US" altLang="zh-CN" sz="3200" dirty="0">
                <a:ea typeface="华文新魏" panose="02010800040101010101" pitchFamily="2" charset="-122"/>
              </a:rPr>
              <a:t>A</a:t>
            </a:r>
            <a:r>
              <a:rPr lang="zh-CN" altLang="en-US" sz="3200" dirty="0">
                <a:ea typeface="华文新魏" panose="02010800040101010101" pitchFamily="2" charset="-122"/>
              </a:rPr>
              <a:t>和</a:t>
            </a:r>
            <a:r>
              <a:rPr lang="en-US" altLang="zh-CN" sz="3200" dirty="0">
                <a:ea typeface="华文新魏" panose="02010800040101010101" pitchFamily="2" charset="-122"/>
              </a:rPr>
              <a:t>B</a:t>
            </a:r>
            <a:r>
              <a:rPr lang="zh-CN" altLang="en-US" sz="3200" dirty="0">
                <a:ea typeface="华文新魏" panose="02010800040101010101" pitchFamily="2" charset="-122"/>
              </a:rPr>
              <a:t>，</a:t>
            </a:r>
            <a:r>
              <a:rPr lang="en-US" altLang="zh-CN" sz="3200" dirty="0">
                <a:ea typeface="华文新魏" panose="02010800040101010101" pitchFamily="2" charset="-122"/>
              </a:rPr>
              <a:t>1</a:t>
            </a:r>
            <a:r>
              <a:rPr lang="zh-CN" altLang="en-US" sz="3200" dirty="0">
                <a:ea typeface="华文新魏" panose="02010800040101010101" pitchFamily="2" charset="-122"/>
              </a:rPr>
              <a:t>个输出</a:t>
            </a:r>
            <a:r>
              <a:rPr lang="en-US" altLang="zh-CN" sz="3200" dirty="0">
                <a:ea typeface="华文新魏" panose="02010800040101010101" pitchFamily="2" charset="-122"/>
              </a:rPr>
              <a:t>Z</a:t>
            </a:r>
            <a:r>
              <a:rPr lang="zh-CN" altLang="en-US" sz="3200" dirty="0">
                <a:ea typeface="华文新魏" panose="02010800040101010101" pitchFamily="2" charset="-122"/>
              </a:rPr>
              <a:t>的时钟同步时序电路，</a:t>
            </a:r>
            <a:r>
              <a:rPr lang="en-US" altLang="zh-CN" sz="3200" dirty="0">
                <a:ea typeface="华文新魏" panose="02010800040101010101" pitchFamily="2" charset="-122"/>
              </a:rPr>
              <a:t>Z</a:t>
            </a:r>
            <a:r>
              <a:rPr lang="zh-CN" altLang="en-US" sz="3200" dirty="0">
                <a:ea typeface="华文新魏" panose="02010800040101010101" pitchFamily="2" charset="-122"/>
              </a:rPr>
              <a:t>为</a:t>
            </a:r>
            <a:r>
              <a:rPr lang="en-US" altLang="zh-CN" sz="3200" dirty="0">
                <a:ea typeface="华文新魏" panose="02010800040101010101" pitchFamily="2" charset="-122"/>
              </a:rPr>
              <a:t>1</a:t>
            </a:r>
            <a:r>
              <a:rPr lang="zh-CN" altLang="en-US" sz="3200" dirty="0">
                <a:ea typeface="华文新魏" panose="02010800040101010101" pitchFamily="2" charset="-122"/>
              </a:rPr>
              <a:t>的条件是：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在前</a:t>
            </a:r>
            <a:r>
              <a:rPr lang="en-US" altLang="zh-CN" dirty="0">
                <a:ea typeface="华文新魏" panose="02010800040101010101" pitchFamily="2" charset="-122"/>
              </a:rPr>
              <a:t>2</a:t>
            </a:r>
            <a:r>
              <a:rPr lang="zh-CN" altLang="en-US" dirty="0">
                <a:ea typeface="华文新魏" panose="02010800040101010101" pitchFamily="2" charset="-122"/>
              </a:rPr>
              <a:t>个脉冲触发沿上，</a:t>
            </a:r>
            <a:r>
              <a:rPr lang="en-US" altLang="zh-CN" dirty="0">
                <a:ea typeface="华文新魏" panose="02010800040101010101" pitchFamily="2" charset="-122"/>
              </a:rPr>
              <a:t>A</a:t>
            </a:r>
            <a:r>
              <a:rPr lang="zh-CN" altLang="en-US" dirty="0">
                <a:ea typeface="华文新魏" panose="02010800040101010101" pitchFamily="2" charset="-122"/>
              </a:rPr>
              <a:t>的值相同；或者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从上一次第</a:t>
            </a:r>
            <a:r>
              <a:rPr lang="en-US" altLang="zh-CN" dirty="0">
                <a:ea typeface="华文新魏" panose="02010800040101010101" pitchFamily="2" charset="-122"/>
              </a:rPr>
              <a:t>1</a:t>
            </a:r>
            <a:r>
              <a:rPr lang="zh-CN" altLang="en-US" dirty="0">
                <a:ea typeface="华文新魏" panose="02010800040101010101" pitchFamily="2" charset="-122"/>
              </a:rPr>
              <a:t>个条件为真起，</a:t>
            </a:r>
            <a:r>
              <a:rPr lang="en-US" altLang="zh-CN" dirty="0">
                <a:ea typeface="华文新魏" panose="02010800040101010101" pitchFamily="2" charset="-122"/>
              </a:rPr>
              <a:t>B</a:t>
            </a:r>
            <a:r>
              <a:rPr lang="zh-CN" altLang="en-US" dirty="0">
                <a:ea typeface="华文新魏" panose="02010800040101010101" pitchFamily="2" charset="-122"/>
              </a:rPr>
              <a:t>的值一直为</a:t>
            </a:r>
            <a:r>
              <a:rPr lang="en-US" altLang="zh-CN" dirty="0">
                <a:ea typeface="华文新魏" panose="02010800040101010101" pitchFamily="2" charset="-122"/>
              </a:rPr>
              <a:t>1</a:t>
            </a:r>
            <a:endParaRPr lang="zh-CN" altLang="en-US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否则，输出为</a:t>
            </a:r>
            <a:r>
              <a:rPr lang="en-US" altLang="zh-CN" dirty="0">
                <a:ea typeface="华文新魏" panose="02010800040101010101" pitchFamily="2" charset="-122"/>
              </a:rPr>
              <a:t>0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grpSp>
        <p:nvGrpSpPr>
          <p:cNvPr id="396304" name="Group 16">
            <a:extLst>
              <a:ext uri="{FF2B5EF4-FFF2-40B4-BE49-F238E27FC236}">
                <a16:creationId xmlns:a16="http://schemas.microsoft.com/office/drawing/2014/main" id="{E138DC71-726A-4D04-942D-FFFC4B6B4E7E}"/>
              </a:ext>
            </a:extLst>
          </p:cNvPr>
          <p:cNvGrpSpPr>
            <a:grpSpLocks/>
          </p:cNvGrpSpPr>
          <p:nvPr/>
        </p:nvGrpSpPr>
        <p:grpSpPr bwMode="auto">
          <a:xfrm>
            <a:off x="254000" y="3653262"/>
            <a:ext cx="8674100" cy="2590800"/>
            <a:chOff x="160" y="2035"/>
            <a:chExt cx="5464" cy="1632"/>
          </a:xfrm>
        </p:grpSpPr>
        <p:pic>
          <p:nvPicPr>
            <p:cNvPr id="50183" name="Picture 12">
              <a:extLst>
                <a:ext uri="{FF2B5EF4-FFF2-40B4-BE49-F238E27FC236}">
                  <a16:creationId xmlns:a16="http://schemas.microsoft.com/office/drawing/2014/main" id="{600B76EA-B9EA-4BAD-9E48-CAF06290F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2442"/>
              <a:ext cx="5464" cy="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4" name="Text Box 13">
              <a:extLst>
                <a:ext uri="{FF2B5EF4-FFF2-40B4-BE49-F238E27FC236}">
                  <a16:creationId xmlns:a16="http://schemas.microsoft.com/office/drawing/2014/main" id="{60EE084D-9158-4B40-80CB-24A461F15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" y="2035"/>
              <a:ext cx="52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3619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ea typeface="华文新魏" panose="02010800040101010101" pitchFamily="2" charset="-122"/>
                </a:rPr>
                <a:t>附加信息：定时图</a:t>
              </a:r>
            </a:p>
          </p:txBody>
        </p:sp>
      </p:grpSp>
      <p:sp>
        <p:nvSpPr>
          <p:cNvPr id="10" name="Rectangle 10">
            <a:extLst>
              <a:ext uri="{FF2B5EF4-FFF2-40B4-BE49-F238E27FC236}">
                <a16:creationId xmlns:a16="http://schemas.microsoft.com/office/drawing/2014/main" id="{BF9E10DF-9C8B-41B3-AD53-CB18077E1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4.6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时序电路设计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状态机图应用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1/8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E0E441-0437-E94C-A303-74D11E72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DA13BA-6A3E-C544-937E-8DE892666A5B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8FCE14-0B02-0B47-8F18-FE208A1FA1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/>
              <a:t>/23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14279DC-59FC-CEC5-E416-FDFEF717B955}"/>
              </a:ext>
            </a:extLst>
          </p:cNvPr>
          <p:cNvSpPr/>
          <p:nvPr/>
        </p:nvSpPr>
        <p:spPr bwMode="auto">
          <a:xfrm>
            <a:off x="1518834" y="5160936"/>
            <a:ext cx="100739" cy="13948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161FD18-A79C-3FE4-E3DE-0C4360C7224A}"/>
              </a:ext>
            </a:extLst>
          </p:cNvPr>
          <p:cNvSpPr/>
          <p:nvPr/>
        </p:nvSpPr>
        <p:spPr bwMode="auto">
          <a:xfrm>
            <a:off x="2190427" y="5160936"/>
            <a:ext cx="100739" cy="13948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FA54AF-A9B7-59A2-3B6C-D4E1536FBAAA}"/>
              </a:ext>
            </a:extLst>
          </p:cNvPr>
          <p:cNvSpPr txBox="1"/>
          <p:nvPr/>
        </p:nvSpPr>
        <p:spPr>
          <a:xfrm>
            <a:off x="1385699" y="6118655"/>
            <a:ext cx="365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t1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BA3F90-55FB-3576-3C95-D037B400CF31}"/>
              </a:ext>
            </a:extLst>
          </p:cNvPr>
          <p:cNvSpPr txBox="1"/>
          <p:nvPr/>
        </p:nvSpPr>
        <p:spPr>
          <a:xfrm>
            <a:off x="2047231" y="6119210"/>
            <a:ext cx="365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t2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20D10D-15E8-F308-DB8A-DEBDF6392C81}"/>
              </a:ext>
            </a:extLst>
          </p:cNvPr>
          <p:cNvSpPr txBox="1"/>
          <p:nvPr/>
        </p:nvSpPr>
        <p:spPr>
          <a:xfrm>
            <a:off x="2437216" y="5672176"/>
            <a:ext cx="267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89E308A-9215-2CED-6D92-79260686587E}"/>
              </a:ext>
            </a:extLst>
          </p:cNvPr>
          <p:cNvSpPr/>
          <p:nvPr/>
        </p:nvSpPr>
        <p:spPr bwMode="auto">
          <a:xfrm>
            <a:off x="2871060" y="4877289"/>
            <a:ext cx="100739" cy="13948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6886B7-A8EB-367B-C003-009118C7F118}"/>
              </a:ext>
            </a:extLst>
          </p:cNvPr>
          <p:cNvSpPr txBox="1"/>
          <p:nvPr/>
        </p:nvSpPr>
        <p:spPr>
          <a:xfrm>
            <a:off x="3108810" y="5854978"/>
            <a:ext cx="267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37E6E1-184C-74B2-7B36-2C77AD75F6E2}"/>
              </a:ext>
            </a:extLst>
          </p:cNvPr>
          <p:cNvSpPr txBox="1"/>
          <p:nvPr/>
        </p:nvSpPr>
        <p:spPr>
          <a:xfrm>
            <a:off x="2729694" y="6128269"/>
            <a:ext cx="365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t3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6290FF-C69C-BF7D-75B0-959A6736DEE7}"/>
              </a:ext>
            </a:extLst>
          </p:cNvPr>
          <p:cNvSpPr txBox="1"/>
          <p:nvPr/>
        </p:nvSpPr>
        <p:spPr>
          <a:xfrm>
            <a:off x="3418509" y="6119413"/>
            <a:ext cx="365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t4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85966D-7D6C-A359-ECB7-B262CB418E9B}"/>
              </a:ext>
            </a:extLst>
          </p:cNvPr>
          <p:cNvSpPr txBox="1"/>
          <p:nvPr/>
        </p:nvSpPr>
        <p:spPr>
          <a:xfrm>
            <a:off x="4072018" y="6130810"/>
            <a:ext cx="365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t5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AB1A70-23B6-90C9-D970-35B54D5287A2}"/>
              </a:ext>
            </a:extLst>
          </p:cNvPr>
          <p:cNvSpPr txBox="1"/>
          <p:nvPr/>
        </p:nvSpPr>
        <p:spPr>
          <a:xfrm>
            <a:off x="4767988" y="6139012"/>
            <a:ext cx="365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t6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1C480B-B46E-F78A-EDB7-38736A4C42F2}"/>
              </a:ext>
            </a:extLst>
          </p:cNvPr>
          <p:cNvSpPr txBox="1"/>
          <p:nvPr/>
        </p:nvSpPr>
        <p:spPr>
          <a:xfrm>
            <a:off x="5438480" y="6127308"/>
            <a:ext cx="365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t7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90914AB-3083-1033-0ADD-9AB89930945E}"/>
              </a:ext>
            </a:extLst>
          </p:cNvPr>
          <p:cNvSpPr/>
          <p:nvPr/>
        </p:nvSpPr>
        <p:spPr bwMode="auto">
          <a:xfrm>
            <a:off x="4885625" y="5160936"/>
            <a:ext cx="100739" cy="13948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933A299-D8FC-D557-D8B0-E811346245F8}"/>
              </a:ext>
            </a:extLst>
          </p:cNvPr>
          <p:cNvSpPr/>
          <p:nvPr/>
        </p:nvSpPr>
        <p:spPr bwMode="auto">
          <a:xfrm>
            <a:off x="5561521" y="4869540"/>
            <a:ext cx="100739" cy="13948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B8D003C-4DF6-E519-0897-00C529FF7D08}"/>
              </a:ext>
            </a:extLst>
          </p:cNvPr>
          <p:cNvSpPr/>
          <p:nvPr/>
        </p:nvSpPr>
        <p:spPr bwMode="auto">
          <a:xfrm>
            <a:off x="5565179" y="5315918"/>
            <a:ext cx="100739" cy="13948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35637A5-2DB8-35FD-D520-EE259D29D4D5}"/>
              </a:ext>
            </a:extLst>
          </p:cNvPr>
          <p:cNvSpPr txBox="1"/>
          <p:nvPr/>
        </p:nvSpPr>
        <p:spPr>
          <a:xfrm>
            <a:off x="5770134" y="5563408"/>
            <a:ext cx="267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5CF5B2D-58EA-A47D-822E-164586A8A472}"/>
              </a:ext>
            </a:extLst>
          </p:cNvPr>
          <p:cNvSpPr/>
          <p:nvPr/>
        </p:nvSpPr>
        <p:spPr bwMode="auto">
          <a:xfrm>
            <a:off x="4211664" y="5160936"/>
            <a:ext cx="100739" cy="13948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715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/>
      <p:bldP spid="7" grpId="0"/>
      <p:bldP spid="8" grpId="0"/>
      <p:bldP spid="8" grpId="1"/>
      <p:bldP spid="9" grpId="0" animBg="1"/>
      <p:bldP spid="11" grpId="0"/>
      <p:bldP spid="11" grpId="1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3">
            <a:extLst>
              <a:ext uri="{FF2B5EF4-FFF2-40B4-BE49-F238E27FC236}">
                <a16:creationId xmlns:a16="http://schemas.microsoft.com/office/drawing/2014/main" id="{EF983F7E-18B5-4F81-9A7D-E80C4ACCE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093788"/>
            <a:ext cx="83486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6713" indent="-366713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ea typeface="华文新魏" panose="02010800040101010101" pitchFamily="2" charset="-122"/>
              </a:rPr>
              <a:t>做状态机图（用</a:t>
            </a:r>
            <a:r>
              <a:rPr lang="en-US" altLang="zh-CN" sz="3200" dirty="0">
                <a:ea typeface="华文新魏" panose="02010800040101010101" pitchFamily="2" charset="-122"/>
              </a:rPr>
              <a:t>Moore</a:t>
            </a:r>
            <a:r>
              <a:rPr lang="zh-CN" altLang="en-US" sz="3200" dirty="0">
                <a:ea typeface="华文新魏" panose="02010800040101010101" pitchFamily="2" charset="-122"/>
              </a:rPr>
              <a:t>机来实现）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05A3023-FC45-5E4A-82EA-A148A518337E}"/>
              </a:ext>
            </a:extLst>
          </p:cNvPr>
          <p:cNvGrpSpPr/>
          <p:nvPr/>
        </p:nvGrpSpPr>
        <p:grpSpPr>
          <a:xfrm>
            <a:off x="1852987" y="2721175"/>
            <a:ext cx="720000" cy="720000"/>
            <a:chOff x="1852987" y="2189239"/>
            <a:chExt cx="720000" cy="72000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9CFA4F6-7B87-F941-9A2F-377BE3F407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52987" y="2189239"/>
              <a:ext cx="720000" cy="7200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2C9178E-AADD-5B4B-887A-2118813FA5C0}"/>
                </a:ext>
              </a:extLst>
            </p:cNvPr>
            <p:cNvSpPr txBox="1"/>
            <p:nvPr/>
          </p:nvSpPr>
          <p:spPr>
            <a:xfrm>
              <a:off x="1941919" y="2395350"/>
              <a:ext cx="54213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1400" dirty="0"/>
                <a:t>INIT</a:t>
              </a:r>
              <a:endParaRPr kumimoji="1" lang="zh-CN" altLang="en-US" sz="1400" dirty="0"/>
            </a:p>
          </p:txBody>
        </p:sp>
      </p:grpSp>
      <p:sp>
        <p:nvSpPr>
          <p:cNvPr id="24" name="椭圆 23">
            <a:extLst>
              <a:ext uri="{FF2B5EF4-FFF2-40B4-BE49-F238E27FC236}">
                <a16:creationId xmlns:a16="http://schemas.microsoft.com/office/drawing/2014/main" id="{25BD8255-80DB-CA48-9B72-A9CF54295FC3}"/>
              </a:ext>
            </a:extLst>
          </p:cNvPr>
          <p:cNvSpPr>
            <a:spLocks noChangeAspect="1"/>
          </p:cNvSpPr>
          <p:nvPr/>
        </p:nvSpPr>
        <p:spPr bwMode="auto">
          <a:xfrm>
            <a:off x="566055" y="3872641"/>
            <a:ext cx="720000" cy="72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28A7ED7-F391-394B-9A15-6617EEABB448}"/>
              </a:ext>
            </a:extLst>
          </p:cNvPr>
          <p:cNvSpPr txBox="1"/>
          <p:nvPr/>
        </p:nvSpPr>
        <p:spPr>
          <a:xfrm>
            <a:off x="723915" y="4078752"/>
            <a:ext cx="40427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400" dirty="0"/>
              <a:t>A0</a:t>
            </a:r>
            <a:endParaRPr kumimoji="1" lang="zh-CN" altLang="en-US" sz="14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9A598C3-A0CA-1C4B-B572-328108C7B563}"/>
              </a:ext>
            </a:extLst>
          </p:cNvPr>
          <p:cNvSpPr>
            <a:spLocks noChangeAspect="1"/>
          </p:cNvSpPr>
          <p:nvPr/>
        </p:nvSpPr>
        <p:spPr bwMode="auto">
          <a:xfrm>
            <a:off x="3139911" y="3872641"/>
            <a:ext cx="720000" cy="72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D61ED4F-CE8A-6248-A41E-EE260C5A357B}"/>
              </a:ext>
            </a:extLst>
          </p:cNvPr>
          <p:cNvSpPr txBox="1"/>
          <p:nvPr/>
        </p:nvSpPr>
        <p:spPr>
          <a:xfrm>
            <a:off x="3297771" y="4078752"/>
            <a:ext cx="40427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400" dirty="0"/>
              <a:t>A1</a:t>
            </a:r>
            <a:endParaRPr kumimoji="1" lang="zh-CN" altLang="en-US" sz="14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942A371-CBEC-1C46-AC43-4DE843926968}"/>
              </a:ext>
            </a:extLst>
          </p:cNvPr>
          <p:cNvSpPr>
            <a:spLocks noChangeAspect="1"/>
          </p:cNvSpPr>
          <p:nvPr/>
        </p:nvSpPr>
        <p:spPr bwMode="auto">
          <a:xfrm>
            <a:off x="1852982" y="5311968"/>
            <a:ext cx="720000" cy="72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9E538C0-C21D-CB49-9134-7D3C86086253}"/>
              </a:ext>
            </a:extLst>
          </p:cNvPr>
          <p:cNvSpPr txBox="1"/>
          <p:nvPr/>
        </p:nvSpPr>
        <p:spPr>
          <a:xfrm>
            <a:off x="1990803" y="5518079"/>
            <a:ext cx="44435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400" dirty="0"/>
              <a:t>OK</a:t>
            </a:r>
            <a:endParaRPr kumimoji="1" lang="zh-CN" altLang="en-US" sz="1400" dirty="0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400D9103-586F-954A-B2BD-14A4052526C2}"/>
              </a:ext>
            </a:extLst>
          </p:cNvPr>
          <p:cNvGrpSpPr/>
          <p:nvPr/>
        </p:nvGrpSpPr>
        <p:grpSpPr>
          <a:xfrm>
            <a:off x="6526579" y="2721175"/>
            <a:ext cx="720000" cy="720000"/>
            <a:chOff x="6526579" y="2815771"/>
            <a:chExt cx="720000" cy="720000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ECD80134-E009-3D4B-B802-931A654D5C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26579" y="2815771"/>
              <a:ext cx="720000" cy="7200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9AB271F-FF04-5E46-AF09-F5A30C601611}"/>
                </a:ext>
              </a:extLst>
            </p:cNvPr>
            <p:cNvSpPr txBox="1"/>
            <p:nvPr/>
          </p:nvSpPr>
          <p:spPr>
            <a:xfrm>
              <a:off x="6615511" y="3021882"/>
              <a:ext cx="54213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1400" dirty="0"/>
                <a:t>INIT</a:t>
              </a:r>
              <a:endParaRPr kumimoji="1" lang="zh-CN" altLang="en-US" sz="1400" dirty="0"/>
            </a:p>
          </p:txBody>
        </p:sp>
      </p:grp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1EB1D1E-8F9E-FE43-854F-22670F2FD55C}"/>
              </a:ext>
            </a:extLst>
          </p:cNvPr>
          <p:cNvCxnSpPr>
            <a:cxnSpLocks/>
            <a:stCxn id="11" idx="5"/>
            <a:endCxn id="26" idx="0"/>
          </p:cNvCxnSpPr>
          <p:nvPr/>
        </p:nvCxnSpPr>
        <p:spPr bwMode="auto">
          <a:xfrm>
            <a:off x="2467545" y="3335733"/>
            <a:ext cx="1032366" cy="53690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B44E32C-71EC-6F4F-9A10-8045006983DB}"/>
              </a:ext>
            </a:extLst>
          </p:cNvPr>
          <p:cNvCxnSpPr>
            <a:stCxn id="24" idx="4"/>
            <a:endCxn id="34" idx="1"/>
          </p:cNvCxnSpPr>
          <p:nvPr/>
        </p:nvCxnSpPr>
        <p:spPr bwMode="auto">
          <a:xfrm>
            <a:off x="926055" y="4592641"/>
            <a:ext cx="1032369" cy="82476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A9DD30B-70E6-E34B-8DB7-A51A8D9120A1}"/>
              </a:ext>
            </a:extLst>
          </p:cNvPr>
          <p:cNvCxnSpPr>
            <a:stCxn id="26" idx="4"/>
            <a:endCxn id="34" idx="7"/>
          </p:cNvCxnSpPr>
          <p:nvPr/>
        </p:nvCxnSpPr>
        <p:spPr bwMode="auto">
          <a:xfrm flipH="1">
            <a:off x="2467540" y="4592641"/>
            <a:ext cx="1032371" cy="82476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7750B71D-2026-7C4D-82FB-75A1F856075A}"/>
              </a:ext>
            </a:extLst>
          </p:cNvPr>
          <p:cNvCxnSpPr>
            <a:cxnSpLocks/>
            <a:stCxn id="11" idx="3"/>
            <a:endCxn id="24" idx="0"/>
          </p:cNvCxnSpPr>
          <p:nvPr/>
        </p:nvCxnSpPr>
        <p:spPr bwMode="auto">
          <a:xfrm flipH="1">
            <a:off x="926055" y="3335733"/>
            <a:ext cx="1032374" cy="53690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3273DA8D-7CA5-8141-AD00-C38B153B0821}"/>
              </a:ext>
            </a:extLst>
          </p:cNvPr>
          <p:cNvSpPr txBox="1"/>
          <p:nvPr/>
        </p:nvSpPr>
        <p:spPr>
          <a:xfrm>
            <a:off x="1451506" y="3246948"/>
            <a:ext cx="35394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400" dirty="0"/>
              <a:t>A’</a:t>
            </a:r>
            <a:endParaRPr kumimoji="1" lang="zh-CN" altLang="en-US" sz="1400" dirty="0"/>
          </a:p>
        </p:txBody>
      </p:sp>
      <p:sp>
        <p:nvSpPr>
          <p:cNvPr id="68" name="Text Box 3">
            <a:extLst>
              <a:ext uri="{FF2B5EF4-FFF2-40B4-BE49-F238E27FC236}">
                <a16:creationId xmlns:a16="http://schemas.microsoft.com/office/drawing/2014/main" id="{BE6B9182-EC4C-0344-84B6-AAC79928C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655030"/>
            <a:ext cx="8348662" cy="86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7550" lvl="1" indent="-31750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华文新魏" panose="02010800040101010101" pitchFamily="2" charset="-122"/>
              </a:rPr>
              <a:t>在前</a:t>
            </a:r>
            <a:r>
              <a:rPr lang="en-US" altLang="zh-CN" sz="2400" dirty="0">
                <a:ea typeface="华文新魏" panose="02010800040101010101" pitchFamily="2" charset="-122"/>
              </a:rPr>
              <a:t>2</a:t>
            </a:r>
            <a:r>
              <a:rPr lang="zh-CN" altLang="en-US" sz="2400" dirty="0">
                <a:ea typeface="华文新魏" panose="02010800040101010101" pitchFamily="2" charset="-122"/>
              </a:rPr>
              <a:t>个脉冲触发沿上，</a:t>
            </a:r>
            <a:r>
              <a:rPr lang="en-US" altLang="zh-CN" sz="2400" dirty="0">
                <a:ea typeface="华文新魏" panose="02010800040101010101" pitchFamily="2" charset="-122"/>
              </a:rPr>
              <a:t>A</a:t>
            </a:r>
            <a:r>
              <a:rPr lang="zh-CN" altLang="en-US" sz="2400" dirty="0">
                <a:ea typeface="华文新魏" panose="02010800040101010101" pitchFamily="2" charset="-122"/>
              </a:rPr>
              <a:t>的值相同；或者</a:t>
            </a:r>
          </a:p>
          <a:p>
            <a:pPr marL="717550" lvl="1" indent="-317500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华文新魏" panose="02010800040101010101" pitchFamily="2" charset="-122"/>
              </a:rPr>
              <a:t>从上一次第</a:t>
            </a:r>
            <a:r>
              <a:rPr lang="en-US" altLang="zh-CN" sz="2400" dirty="0"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ea typeface="华文新魏" panose="02010800040101010101" pitchFamily="2" charset="-122"/>
              </a:rPr>
              <a:t>个条件为真起，</a:t>
            </a:r>
            <a:r>
              <a:rPr lang="en-US" altLang="zh-CN" sz="2400" dirty="0">
                <a:ea typeface="华文新魏" panose="02010800040101010101" pitchFamily="2" charset="-122"/>
              </a:rPr>
              <a:t>B</a:t>
            </a:r>
            <a:r>
              <a:rPr lang="zh-CN" altLang="en-US" sz="2400" dirty="0">
                <a:ea typeface="华文新魏" panose="02010800040101010101" pitchFamily="2" charset="-122"/>
              </a:rPr>
              <a:t>的值一直为</a:t>
            </a:r>
            <a:r>
              <a:rPr lang="en-US" altLang="zh-CN" sz="2400" dirty="0">
                <a:ea typeface="华文新魏" panose="02010800040101010101" pitchFamily="2" charset="-122"/>
              </a:rPr>
              <a:t>1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70665BC-AEF7-5F4C-826A-792B6E768605}"/>
              </a:ext>
            </a:extLst>
          </p:cNvPr>
          <p:cNvSpPr txBox="1"/>
          <p:nvPr/>
        </p:nvSpPr>
        <p:spPr>
          <a:xfrm>
            <a:off x="808045" y="4635486"/>
            <a:ext cx="35394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400" dirty="0"/>
              <a:t>A’</a:t>
            </a:r>
            <a:endParaRPr kumimoji="1" lang="zh-CN" altLang="en-US" sz="1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F4A72EE-E0C5-D248-AC1F-93275EAB6F01}"/>
              </a:ext>
            </a:extLst>
          </p:cNvPr>
          <p:cNvSpPr txBox="1"/>
          <p:nvPr/>
        </p:nvSpPr>
        <p:spPr>
          <a:xfrm>
            <a:off x="2673498" y="3246950"/>
            <a:ext cx="31450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400" dirty="0"/>
              <a:t>A</a:t>
            </a:r>
            <a:endParaRPr kumimoji="1"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0A96C57-D5C6-3149-8181-2A7CDE7B4854}"/>
              </a:ext>
            </a:extLst>
          </p:cNvPr>
          <p:cNvSpPr txBox="1"/>
          <p:nvPr/>
        </p:nvSpPr>
        <p:spPr>
          <a:xfrm>
            <a:off x="3283091" y="4635483"/>
            <a:ext cx="31450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400" dirty="0"/>
              <a:t>A</a:t>
            </a:r>
            <a:endParaRPr kumimoji="1" lang="zh-CN" altLang="en-US" sz="1400" dirty="0"/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D9B51FA-AF15-B943-815A-771ACFF1B96A}"/>
              </a:ext>
            </a:extLst>
          </p:cNvPr>
          <p:cNvCxnSpPr>
            <a:cxnSpLocks/>
            <a:stCxn id="34" idx="6"/>
          </p:cNvCxnSpPr>
          <p:nvPr/>
        </p:nvCxnSpPr>
        <p:spPr bwMode="auto">
          <a:xfrm>
            <a:off x="2572982" y="5671968"/>
            <a:ext cx="9269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26DE94BD-1D5F-FC48-B4EE-C6A8F9D4D0C1}"/>
              </a:ext>
            </a:extLst>
          </p:cNvPr>
          <p:cNvSpPr txBox="1"/>
          <p:nvPr/>
        </p:nvSpPr>
        <p:spPr>
          <a:xfrm>
            <a:off x="2619911" y="5431347"/>
            <a:ext cx="35394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400" dirty="0"/>
              <a:t>A’</a:t>
            </a:r>
            <a:endParaRPr kumimoji="1" lang="zh-CN" altLang="en-US" sz="14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2A0354A-9216-3046-9ED4-1742CAB784EC}"/>
              </a:ext>
            </a:extLst>
          </p:cNvPr>
          <p:cNvSpPr txBox="1"/>
          <p:nvPr/>
        </p:nvSpPr>
        <p:spPr>
          <a:xfrm>
            <a:off x="3469663" y="5502171"/>
            <a:ext cx="41549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sz="1800" dirty="0">
                <a:solidFill>
                  <a:srgbClr val="FF0000"/>
                </a:solidFill>
              </a:rPr>
              <a:t>？</a:t>
            </a:r>
          </a:p>
        </p:txBody>
      </p: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A4F3A412-44E0-064A-B1B8-8962E8DA9A14}"/>
              </a:ext>
            </a:extLst>
          </p:cNvPr>
          <p:cNvCxnSpPr>
            <a:cxnSpLocks/>
            <a:stCxn id="50" idx="0"/>
            <a:endCxn id="42" idx="3"/>
          </p:cNvCxnSpPr>
          <p:nvPr/>
        </p:nvCxnSpPr>
        <p:spPr bwMode="auto">
          <a:xfrm flipV="1">
            <a:off x="6141509" y="4487199"/>
            <a:ext cx="1777436" cy="82477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0462CA20-444B-3C42-A002-7D76A3F2BBCC}"/>
              </a:ext>
            </a:extLst>
          </p:cNvPr>
          <p:cNvCxnSpPr>
            <a:cxnSpLocks/>
            <a:stCxn id="48" idx="0"/>
          </p:cNvCxnSpPr>
          <p:nvPr/>
        </p:nvCxnSpPr>
        <p:spPr bwMode="auto">
          <a:xfrm flipH="1" flipV="1">
            <a:off x="5911584" y="4386529"/>
            <a:ext cx="1736988" cy="92543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6" name="任意形状 85">
            <a:extLst>
              <a:ext uri="{FF2B5EF4-FFF2-40B4-BE49-F238E27FC236}">
                <a16:creationId xmlns:a16="http://schemas.microsoft.com/office/drawing/2014/main" id="{E61D2EC2-7A1A-A749-A53E-6B59C9847A56}"/>
              </a:ext>
            </a:extLst>
          </p:cNvPr>
          <p:cNvSpPr/>
          <p:nvPr/>
        </p:nvSpPr>
        <p:spPr bwMode="auto">
          <a:xfrm>
            <a:off x="6400800" y="5256263"/>
            <a:ext cx="999067" cy="169408"/>
          </a:xfrm>
          <a:custGeom>
            <a:avLst/>
            <a:gdLst>
              <a:gd name="connsiteX0" fmla="*/ 0 w 999067"/>
              <a:gd name="connsiteY0" fmla="*/ 169408 h 169408"/>
              <a:gd name="connsiteX1" fmla="*/ 508000 w 999067"/>
              <a:gd name="connsiteY1" fmla="*/ 74 h 169408"/>
              <a:gd name="connsiteX2" fmla="*/ 999067 w 999067"/>
              <a:gd name="connsiteY2" fmla="*/ 152474 h 16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9067" h="169408">
                <a:moveTo>
                  <a:pt x="0" y="169408"/>
                </a:moveTo>
                <a:cubicBezTo>
                  <a:pt x="170744" y="86152"/>
                  <a:pt x="341489" y="2896"/>
                  <a:pt x="508000" y="74"/>
                </a:cubicBezTo>
                <a:cubicBezTo>
                  <a:pt x="674511" y="-2748"/>
                  <a:pt x="836789" y="74863"/>
                  <a:pt x="999067" y="15247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" name="任意形状 86">
            <a:extLst>
              <a:ext uri="{FF2B5EF4-FFF2-40B4-BE49-F238E27FC236}">
                <a16:creationId xmlns:a16="http://schemas.microsoft.com/office/drawing/2014/main" id="{4DE5A571-68A6-064E-A7A5-67646EAA7B3D}"/>
              </a:ext>
            </a:extLst>
          </p:cNvPr>
          <p:cNvSpPr/>
          <p:nvPr/>
        </p:nvSpPr>
        <p:spPr bwMode="auto">
          <a:xfrm>
            <a:off x="6366934" y="5967538"/>
            <a:ext cx="1066800" cy="169333"/>
          </a:xfrm>
          <a:custGeom>
            <a:avLst/>
            <a:gdLst>
              <a:gd name="connsiteX0" fmla="*/ 1066800 w 1066800"/>
              <a:gd name="connsiteY0" fmla="*/ 0 h 169333"/>
              <a:gd name="connsiteX1" fmla="*/ 524933 w 1066800"/>
              <a:gd name="connsiteY1" fmla="*/ 169333 h 169333"/>
              <a:gd name="connsiteX2" fmla="*/ 0 w 1066800"/>
              <a:gd name="connsiteY2" fmla="*/ 0 h 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0" h="169333">
                <a:moveTo>
                  <a:pt x="1066800" y="0"/>
                </a:moveTo>
                <a:cubicBezTo>
                  <a:pt x="884766" y="84666"/>
                  <a:pt x="702733" y="169333"/>
                  <a:pt x="524933" y="169333"/>
                </a:cubicBezTo>
                <a:cubicBezTo>
                  <a:pt x="347133" y="169333"/>
                  <a:pt x="173566" y="84666"/>
                  <a:pt x="0" y="0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92C3DA1-DE42-9C44-AA5B-7B9EFAEDA272}"/>
              </a:ext>
            </a:extLst>
          </p:cNvPr>
          <p:cNvGrpSpPr/>
          <p:nvPr/>
        </p:nvGrpSpPr>
        <p:grpSpPr>
          <a:xfrm>
            <a:off x="5239647" y="3246951"/>
            <a:ext cx="1392374" cy="1345690"/>
            <a:chOff x="5239647" y="3341547"/>
            <a:chExt cx="1392374" cy="1345690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D8E1246-34A7-B642-9DF2-79531C56D3E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39647" y="3967237"/>
              <a:ext cx="720000" cy="7200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EF0D910-383B-2549-A5CF-245079E3BC79}"/>
                </a:ext>
              </a:extLst>
            </p:cNvPr>
            <p:cNvSpPr txBox="1"/>
            <p:nvPr/>
          </p:nvSpPr>
          <p:spPr>
            <a:xfrm>
              <a:off x="5397507" y="4173348"/>
              <a:ext cx="40427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1400" dirty="0"/>
                <a:t>A0</a:t>
              </a:r>
              <a:endParaRPr kumimoji="1" lang="zh-CN" altLang="en-US" sz="1400" dirty="0"/>
            </a:p>
          </p:txBody>
        </p: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340A6B06-2919-644D-B791-A7B521F66E1B}"/>
                </a:ext>
              </a:extLst>
            </p:cNvPr>
            <p:cNvCxnSpPr>
              <a:stCxn id="38" idx="3"/>
              <a:endCxn id="40" idx="0"/>
            </p:cNvCxnSpPr>
            <p:nvPr/>
          </p:nvCxnSpPr>
          <p:spPr bwMode="auto">
            <a:xfrm flipH="1">
              <a:off x="5599647" y="3422446"/>
              <a:ext cx="1032374" cy="54479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DD613191-6053-A64A-A4A0-BA83883A3BBE}"/>
                </a:ext>
              </a:extLst>
            </p:cNvPr>
            <p:cNvSpPr txBox="1"/>
            <p:nvPr/>
          </p:nvSpPr>
          <p:spPr>
            <a:xfrm>
              <a:off x="6125100" y="3341547"/>
              <a:ext cx="353943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1400" dirty="0"/>
                <a:t>A’</a:t>
              </a:r>
              <a:endParaRPr kumimoji="1" lang="zh-CN" altLang="en-US" sz="1400" dirty="0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5577185F-169E-6240-B204-D5CCC7728F67}"/>
              </a:ext>
            </a:extLst>
          </p:cNvPr>
          <p:cNvGrpSpPr/>
          <p:nvPr/>
        </p:nvGrpSpPr>
        <p:grpSpPr>
          <a:xfrm>
            <a:off x="5363105" y="4584758"/>
            <a:ext cx="1138404" cy="1447211"/>
            <a:chOff x="5363105" y="4679354"/>
            <a:chExt cx="1138404" cy="1447211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1DCDF3C1-D67B-1846-820A-797308189C3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81509" y="5406565"/>
              <a:ext cx="720000" cy="7200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D762BA6-3FCC-7D41-88AC-66AF5E152C24}"/>
                </a:ext>
              </a:extLst>
            </p:cNvPr>
            <p:cNvSpPr txBox="1"/>
            <p:nvPr/>
          </p:nvSpPr>
          <p:spPr>
            <a:xfrm>
              <a:off x="5874447" y="5612676"/>
              <a:ext cx="534121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1400" dirty="0"/>
                <a:t>OK0</a:t>
              </a:r>
              <a:endParaRPr kumimoji="1" lang="zh-CN" altLang="en-US" sz="1400" dirty="0"/>
            </a:p>
          </p:txBody>
        </p: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64F36CE2-ECB6-6D4F-BA6F-D6B8821D24CC}"/>
                </a:ext>
              </a:extLst>
            </p:cNvPr>
            <p:cNvCxnSpPr>
              <a:cxnSpLocks/>
              <a:stCxn id="40" idx="4"/>
              <a:endCxn id="50" idx="1"/>
            </p:cNvCxnSpPr>
            <p:nvPr/>
          </p:nvCxnSpPr>
          <p:spPr bwMode="auto">
            <a:xfrm>
              <a:off x="5599647" y="4679354"/>
              <a:ext cx="287304" cy="83265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951F43F-4F3D-F849-8677-905FB5D46C79}"/>
                </a:ext>
              </a:extLst>
            </p:cNvPr>
            <p:cNvSpPr txBox="1"/>
            <p:nvPr/>
          </p:nvSpPr>
          <p:spPr>
            <a:xfrm>
              <a:off x="5363105" y="4730081"/>
              <a:ext cx="353943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1400" dirty="0"/>
                <a:t>A’</a:t>
              </a:r>
              <a:endParaRPr kumimoji="1" lang="zh-CN" altLang="en-US" sz="1400" dirty="0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81A77D06-6298-4442-B250-A144ACE0D5FB}"/>
              </a:ext>
            </a:extLst>
          </p:cNvPr>
          <p:cNvGrpSpPr/>
          <p:nvPr/>
        </p:nvGrpSpPr>
        <p:grpSpPr>
          <a:xfrm>
            <a:off x="7141137" y="3246949"/>
            <a:ext cx="1392366" cy="1345692"/>
            <a:chOff x="7141137" y="3341545"/>
            <a:chExt cx="1392366" cy="1345692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B999ACC-8D87-3947-B81E-D6CCBAF364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13503" y="3967237"/>
              <a:ext cx="720000" cy="7200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35740D5-5327-9947-99BA-779860CD2628}"/>
                </a:ext>
              </a:extLst>
            </p:cNvPr>
            <p:cNvSpPr txBox="1"/>
            <p:nvPr/>
          </p:nvSpPr>
          <p:spPr>
            <a:xfrm>
              <a:off x="7971363" y="4173348"/>
              <a:ext cx="40427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1400" dirty="0"/>
                <a:t>A1</a:t>
              </a:r>
              <a:endParaRPr kumimoji="1" lang="zh-CN" altLang="en-US" sz="1400" dirty="0"/>
            </a:p>
          </p:txBody>
        </p: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458F5D08-E912-2048-AF85-E83A46FD1E46}"/>
                </a:ext>
              </a:extLst>
            </p:cNvPr>
            <p:cNvCxnSpPr>
              <a:stCxn id="38" idx="5"/>
              <a:endCxn id="42" idx="0"/>
            </p:cNvCxnSpPr>
            <p:nvPr/>
          </p:nvCxnSpPr>
          <p:spPr bwMode="auto">
            <a:xfrm>
              <a:off x="7141137" y="3422446"/>
              <a:ext cx="1032366" cy="54479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AAF6812A-4DF1-9142-9EF9-8F877AE1CE33}"/>
                </a:ext>
              </a:extLst>
            </p:cNvPr>
            <p:cNvSpPr txBox="1"/>
            <p:nvPr/>
          </p:nvSpPr>
          <p:spPr>
            <a:xfrm>
              <a:off x="7364022" y="3341545"/>
              <a:ext cx="31450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1400" dirty="0"/>
                <a:t>A</a:t>
              </a:r>
              <a:endParaRPr kumimoji="1" lang="zh-CN" altLang="en-US" sz="1400" dirty="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B6AEED8A-0FF2-314A-A5D4-24062EB3D41C}"/>
              </a:ext>
            </a:extLst>
          </p:cNvPr>
          <p:cNvGrpSpPr/>
          <p:nvPr/>
        </p:nvGrpSpPr>
        <p:grpSpPr>
          <a:xfrm>
            <a:off x="7288572" y="4584758"/>
            <a:ext cx="1101156" cy="1447210"/>
            <a:chOff x="7288572" y="4679354"/>
            <a:chExt cx="1101156" cy="1447210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CD5012D8-FDB6-7C4F-8475-D9D1BC9544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288572" y="5406564"/>
              <a:ext cx="720000" cy="7200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F9E279C-873C-A14C-936E-08436AEB00BA}"/>
                </a:ext>
              </a:extLst>
            </p:cNvPr>
            <p:cNvSpPr txBox="1"/>
            <p:nvPr/>
          </p:nvSpPr>
          <p:spPr>
            <a:xfrm>
              <a:off x="7381510" y="5612675"/>
              <a:ext cx="534121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1400" dirty="0"/>
                <a:t>OK1</a:t>
              </a:r>
              <a:endParaRPr kumimoji="1" lang="zh-CN" altLang="en-US" sz="1400" dirty="0"/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08D70555-069A-A34F-AA65-A7B87A640F32}"/>
                </a:ext>
              </a:extLst>
            </p:cNvPr>
            <p:cNvCxnSpPr>
              <a:cxnSpLocks/>
              <a:stCxn id="42" idx="4"/>
              <a:endCxn id="48" idx="7"/>
            </p:cNvCxnSpPr>
            <p:nvPr/>
          </p:nvCxnSpPr>
          <p:spPr bwMode="auto">
            <a:xfrm flipH="1">
              <a:off x="7903130" y="4679354"/>
              <a:ext cx="270373" cy="83265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00C7C1B-E3B7-1848-8657-D880CFA4F563}"/>
                </a:ext>
              </a:extLst>
            </p:cNvPr>
            <p:cNvSpPr txBox="1"/>
            <p:nvPr/>
          </p:nvSpPr>
          <p:spPr>
            <a:xfrm>
              <a:off x="8075219" y="4730080"/>
              <a:ext cx="31450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1400" dirty="0"/>
                <a:t>A</a:t>
              </a:r>
              <a:endParaRPr kumimoji="1" lang="zh-CN" altLang="en-US" sz="1400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97347E4B-9BB2-C846-BA87-75AB390BB58B}"/>
              </a:ext>
            </a:extLst>
          </p:cNvPr>
          <p:cNvGrpSpPr/>
          <p:nvPr/>
        </p:nvGrpSpPr>
        <p:grpSpPr>
          <a:xfrm>
            <a:off x="5247021" y="5150849"/>
            <a:ext cx="663660" cy="952408"/>
            <a:chOff x="5239647" y="5238071"/>
            <a:chExt cx="663660" cy="952408"/>
          </a:xfrm>
        </p:grpSpPr>
        <p:sp>
          <p:nvSpPr>
            <p:cNvPr id="93" name="任意形状 92">
              <a:extLst>
                <a:ext uri="{FF2B5EF4-FFF2-40B4-BE49-F238E27FC236}">
                  <a16:creationId xmlns:a16="http://schemas.microsoft.com/office/drawing/2014/main" id="{F41C4D0C-EAF5-5245-A41C-9778923F16DC}"/>
                </a:ext>
              </a:extLst>
            </p:cNvPr>
            <p:cNvSpPr/>
            <p:nvPr/>
          </p:nvSpPr>
          <p:spPr bwMode="auto">
            <a:xfrm>
              <a:off x="5239647" y="5466043"/>
              <a:ext cx="657890" cy="724436"/>
            </a:xfrm>
            <a:custGeom>
              <a:avLst/>
              <a:gdLst>
                <a:gd name="connsiteX0" fmla="*/ 667308 w 768908"/>
                <a:gd name="connsiteY0" fmla="*/ 121958 h 799347"/>
                <a:gd name="connsiteX1" fmla="*/ 362508 w 768908"/>
                <a:gd name="connsiteY1" fmla="*/ 3425 h 799347"/>
                <a:gd name="connsiteX2" fmla="*/ 23842 w 768908"/>
                <a:gd name="connsiteY2" fmla="*/ 240491 h 799347"/>
                <a:gd name="connsiteX3" fmla="*/ 74642 w 768908"/>
                <a:gd name="connsiteY3" fmla="*/ 680758 h 799347"/>
                <a:gd name="connsiteX4" fmla="*/ 447175 w 768908"/>
                <a:gd name="connsiteY4" fmla="*/ 799291 h 799347"/>
                <a:gd name="connsiteX5" fmla="*/ 701175 w 768908"/>
                <a:gd name="connsiteY5" fmla="*/ 697691 h 799347"/>
                <a:gd name="connsiteX6" fmla="*/ 768908 w 768908"/>
                <a:gd name="connsiteY6" fmla="*/ 613025 h 79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8908" h="799347">
                  <a:moveTo>
                    <a:pt x="667308" y="121958"/>
                  </a:moveTo>
                  <a:cubicBezTo>
                    <a:pt x="568530" y="52814"/>
                    <a:pt x="469752" y="-16330"/>
                    <a:pt x="362508" y="3425"/>
                  </a:cubicBezTo>
                  <a:cubicBezTo>
                    <a:pt x="255264" y="23180"/>
                    <a:pt x="71820" y="127602"/>
                    <a:pt x="23842" y="240491"/>
                  </a:cubicBezTo>
                  <a:cubicBezTo>
                    <a:pt x="-24136" y="353380"/>
                    <a:pt x="4087" y="587625"/>
                    <a:pt x="74642" y="680758"/>
                  </a:cubicBezTo>
                  <a:cubicBezTo>
                    <a:pt x="145197" y="773891"/>
                    <a:pt x="342753" y="796469"/>
                    <a:pt x="447175" y="799291"/>
                  </a:cubicBezTo>
                  <a:cubicBezTo>
                    <a:pt x="551597" y="802113"/>
                    <a:pt x="701175" y="697691"/>
                    <a:pt x="701175" y="697691"/>
                  </a:cubicBezTo>
                  <a:cubicBezTo>
                    <a:pt x="754797" y="666647"/>
                    <a:pt x="761852" y="639836"/>
                    <a:pt x="768908" y="613025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6B4B1014-FF58-684C-99C1-DFF8B6034961}"/>
                </a:ext>
              </a:extLst>
            </p:cNvPr>
            <p:cNvSpPr txBox="1"/>
            <p:nvPr/>
          </p:nvSpPr>
          <p:spPr>
            <a:xfrm>
              <a:off x="5549364" y="5238071"/>
              <a:ext cx="353943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1400" dirty="0"/>
                <a:t>A’</a:t>
              </a:r>
              <a:endParaRPr kumimoji="1" lang="zh-CN" altLang="en-US" sz="1400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5DA8F08-14E6-FE43-823E-364741B2583B}"/>
              </a:ext>
            </a:extLst>
          </p:cNvPr>
          <p:cNvGrpSpPr/>
          <p:nvPr/>
        </p:nvGrpSpPr>
        <p:grpSpPr>
          <a:xfrm>
            <a:off x="7890809" y="5158225"/>
            <a:ext cx="657890" cy="952408"/>
            <a:chOff x="7898183" y="5238073"/>
            <a:chExt cx="657890" cy="952408"/>
          </a:xfrm>
        </p:grpSpPr>
        <p:sp>
          <p:nvSpPr>
            <p:cNvPr id="108" name="任意形状 107">
              <a:extLst>
                <a:ext uri="{FF2B5EF4-FFF2-40B4-BE49-F238E27FC236}">
                  <a16:creationId xmlns:a16="http://schemas.microsoft.com/office/drawing/2014/main" id="{C54FB665-895D-8543-9373-7FB0628BBCB0}"/>
                </a:ext>
              </a:extLst>
            </p:cNvPr>
            <p:cNvSpPr/>
            <p:nvPr/>
          </p:nvSpPr>
          <p:spPr bwMode="auto">
            <a:xfrm flipH="1">
              <a:off x="7898183" y="5466045"/>
              <a:ext cx="657890" cy="724436"/>
            </a:xfrm>
            <a:custGeom>
              <a:avLst/>
              <a:gdLst>
                <a:gd name="connsiteX0" fmla="*/ 667308 w 768908"/>
                <a:gd name="connsiteY0" fmla="*/ 121958 h 799347"/>
                <a:gd name="connsiteX1" fmla="*/ 362508 w 768908"/>
                <a:gd name="connsiteY1" fmla="*/ 3425 h 799347"/>
                <a:gd name="connsiteX2" fmla="*/ 23842 w 768908"/>
                <a:gd name="connsiteY2" fmla="*/ 240491 h 799347"/>
                <a:gd name="connsiteX3" fmla="*/ 74642 w 768908"/>
                <a:gd name="connsiteY3" fmla="*/ 680758 h 799347"/>
                <a:gd name="connsiteX4" fmla="*/ 447175 w 768908"/>
                <a:gd name="connsiteY4" fmla="*/ 799291 h 799347"/>
                <a:gd name="connsiteX5" fmla="*/ 701175 w 768908"/>
                <a:gd name="connsiteY5" fmla="*/ 697691 h 799347"/>
                <a:gd name="connsiteX6" fmla="*/ 768908 w 768908"/>
                <a:gd name="connsiteY6" fmla="*/ 613025 h 79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8908" h="799347">
                  <a:moveTo>
                    <a:pt x="667308" y="121958"/>
                  </a:moveTo>
                  <a:cubicBezTo>
                    <a:pt x="568530" y="52814"/>
                    <a:pt x="469752" y="-16330"/>
                    <a:pt x="362508" y="3425"/>
                  </a:cubicBezTo>
                  <a:cubicBezTo>
                    <a:pt x="255264" y="23180"/>
                    <a:pt x="71820" y="127602"/>
                    <a:pt x="23842" y="240491"/>
                  </a:cubicBezTo>
                  <a:cubicBezTo>
                    <a:pt x="-24136" y="353380"/>
                    <a:pt x="4087" y="587625"/>
                    <a:pt x="74642" y="680758"/>
                  </a:cubicBezTo>
                  <a:cubicBezTo>
                    <a:pt x="145197" y="773891"/>
                    <a:pt x="342753" y="796469"/>
                    <a:pt x="447175" y="799291"/>
                  </a:cubicBezTo>
                  <a:cubicBezTo>
                    <a:pt x="551597" y="802113"/>
                    <a:pt x="701175" y="697691"/>
                    <a:pt x="701175" y="697691"/>
                  </a:cubicBezTo>
                  <a:cubicBezTo>
                    <a:pt x="754797" y="666647"/>
                    <a:pt x="761852" y="639836"/>
                    <a:pt x="768908" y="613025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DA8919D1-2DAD-8948-84E1-8BF3581D6E29}"/>
                </a:ext>
              </a:extLst>
            </p:cNvPr>
            <p:cNvSpPr txBox="1"/>
            <p:nvPr/>
          </p:nvSpPr>
          <p:spPr>
            <a:xfrm>
              <a:off x="7922816" y="5238073"/>
              <a:ext cx="31450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1400" dirty="0"/>
                <a:t>A</a:t>
              </a:r>
              <a:endParaRPr kumimoji="1" lang="zh-CN" altLang="en-US" sz="1400" dirty="0"/>
            </a:p>
          </p:txBody>
        </p:sp>
      </p:grp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D8B8DE5-FD9C-9044-BF9D-A7C96CA2BC96}"/>
              </a:ext>
            </a:extLst>
          </p:cNvPr>
          <p:cNvSpPr txBox="1"/>
          <p:nvPr/>
        </p:nvSpPr>
        <p:spPr>
          <a:xfrm rot="20314035">
            <a:off x="6206274" y="4893411"/>
            <a:ext cx="49404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400" dirty="0"/>
              <a:t>AB’</a:t>
            </a:r>
            <a:endParaRPr kumimoji="1" lang="zh-CN" altLang="en-US" sz="14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E908594-1065-E145-926A-9A1FFF162FD1}"/>
              </a:ext>
            </a:extLst>
          </p:cNvPr>
          <p:cNvSpPr txBox="1"/>
          <p:nvPr/>
        </p:nvSpPr>
        <p:spPr>
          <a:xfrm rot="1824930">
            <a:off x="7073235" y="4892746"/>
            <a:ext cx="5334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ea typeface="华文新魏" panose="02010800040101010101" pitchFamily="2" charset="-122"/>
              </a:rPr>
              <a:t>A’B’</a:t>
            </a:r>
            <a:endParaRPr lang="zh-CN" altLang="en-US" sz="140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A29B804-F924-1D4E-82D3-4EB18129FB4E}"/>
              </a:ext>
            </a:extLst>
          </p:cNvPr>
          <p:cNvSpPr txBox="1"/>
          <p:nvPr/>
        </p:nvSpPr>
        <p:spPr>
          <a:xfrm>
            <a:off x="6679479" y="5021789"/>
            <a:ext cx="43473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400" dirty="0"/>
              <a:t>AB</a:t>
            </a:r>
            <a:endParaRPr kumimoji="1" lang="zh-CN" altLang="en-US" sz="140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5F545D5-90A2-6646-873F-E9871B9407DA}"/>
              </a:ext>
            </a:extLst>
          </p:cNvPr>
          <p:cNvSpPr txBox="1"/>
          <p:nvPr/>
        </p:nvSpPr>
        <p:spPr>
          <a:xfrm>
            <a:off x="6656151" y="5868146"/>
            <a:ext cx="47416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FF0000"/>
                </a:solidFill>
              </a:rPr>
              <a:t>A’B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6" name="Rectangle 10">
            <a:extLst>
              <a:ext uri="{FF2B5EF4-FFF2-40B4-BE49-F238E27FC236}">
                <a16:creationId xmlns:a16="http://schemas.microsoft.com/office/drawing/2014/main" id="{BF9E10DF-9C8B-41B3-AD53-CB18077E1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4.6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时序电路设计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做状态机图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2/8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4184" y="2658707"/>
            <a:ext cx="89800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Input A, B</a:t>
            </a:r>
          </a:p>
          <a:p>
            <a:r>
              <a:rPr lang="en-US" altLang="zh-CN" sz="1050" dirty="0"/>
              <a:t>Output Z</a:t>
            </a:r>
          </a:p>
          <a:p>
            <a:r>
              <a:rPr lang="en-US" altLang="zh-CN" sz="1050" dirty="0"/>
              <a:t>Defaults Z=0</a:t>
            </a:r>
            <a:endParaRPr lang="zh-CN" altLang="en-US" sz="1050" dirty="0"/>
          </a:p>
        </p:txBody>
      </p:sp>
      <p:grpSp>
        <p:nvGrpSpPr>
          <p:cNvPr id="9" name="组合 8"/>
          <p:cNvGrpSpPr/>
          <p:nvPr/>
        </p:nvGrpSpPr>
        <p:grpSpPr>
          <a:xfrm>
            <a:off x="1521219" y="5918643"/>
            <a:ext cx="437205" cy="374162"/>
            <a:chOff x="1521219" y="5926526"/>
            <a:chExt cx="437205" cy="374162"/>
          </a:xfrm>
        </p:grpSpPr>
        <p:sp>
          <p:nvSpPr>
            <p:cNvPr id="4" name="文本框 3"/>
            <p:cNvSpPr txBox="1"/>
            <p:nvPr/>
          </p:nvSpPr>
          <p:spPr>
            <a:xfrm>
              <a:off x="1521219" y="5992911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Z</a:t>
              </a:r>
              <a:endParaRPr lang="zh-CN" altLang="en-US" sz="4000" dirty="0"/>
            </a:p>
          </p:txBody>
        </p:sp>
        <p:cxnSp>
          <p:nvCxnSpPr>
            <p:cNvPr id="8" name="直接连接符 7"/>
            <p:cNvCxnSpPr>
              <a:stCxn id="34" idx="3"/>
            </p:cNvCxnSpPr>
            <p:nvPr/>
          </p:nvCxnSpPr>
          <p:spPr bwMode="auto">
            <a:xfrm flipH="1">
              <a:off x="1749972" y="5926526"/>
              <a:ext cx="208452" cy="105442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2" name="文本框 71"/>
          <p:cNvSpPr txBox="1"/>
          <p:nvPr/>
        </p:nvSpPr>
        <p:spPr>
          <a:xfrm>
            <a:off x="5291886" y="2661331"/>
            <a:ext cx="89800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Input A, B</a:t>
            </a:r>
          </a:p>
          <a:p>
            <a:r>
              <a:rPr lang="en-US" altLang="zh-CN" sz="1050" dirty="0"/>
              <a:t>Output Z</a:t>
            </a:r>
          </a:p>
          <a:p>
            <a:r>
              <a:rPr lang="en-US" altLang="zh-CN" sz="1050" dirty="0"/>
              <a:t>Defaults Z=0</a:t>
            </a:r>
            <a:endParaRPr lang="zh-CN" altLang="en-US" sz="105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004248" y="6026035"/>
            <a:ext cx="293670" cy="385508"/>
            <a:chOff x="6004248" y="6096982"/>
            <a:chExt cx="293670" cy="385508"/>
          </a:xfrm>
        </p:grpSpPr>
        <p:sp>
          <p:nvSpPr>
            <p:cNvPr id="74" name="文本框 73"/>
            <p:cNvSpPr txBox="1"/>
            <p:nvPr/>
          </p:nvSpPr>
          <p:spPr>
            <a:xfrm>
              <a:off x="6004248" y="617471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Z</a:t>
              </a:r>
              <a:endParaRPr lang="zh-CN" altLang="en-US" sz="4000" dirty="0"/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>
              <a:off x="6141509" y="6096982"/>
              <a:ext cx="0" cy="142368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" name="组合 77"/>
          <p:cNvGrpSpPr/>
          <p:nvPr/>
        </p:nvGrpSpPr>
        <p:grpSpPr>
          <a:xfrm>
            <a:off x="7512486" y="6028660"/>
            <a:ext cx="293670" cy="385508"/>
            <a:chOff x="6004248" y="6096982"/>
            <a:chExt cx="293670" cy="385508"/>
          </a:xfrm>
        </p:grpSpPr>
        <p:sp>
          <p:nvSpPr>
            <p:cNvPr id="79" name="文本框 78"/>
            <p:cNvSpPr txBox="1"/>
            <p:nvPr/>
          </p:nvSpPr>
          <p:spPr>
            <a:xfrm>
              <a:off x="6004248" y="617471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Z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 bwMode="auto">
            <a:xfrm>
              <a:off x="6141509" y="6096982"/>
              <a:ext cx="0" cy="142368"/>
            </a:xfrm>
            <a:prstGeom prst="line">
              <a:avLst/>
            </a:prstGeom>
            <a:noFill/>
            <a:ln w="63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8" name="任意形状 85">
            <a:extLst>
              <a:ext uri="{FF2B5EF4-FFF2-40B4-BE49-F238E27FC236}">
                <a16:creationId xmlns:a16="http://schemas.microsoft.com/office/drawing/2014/main" id="{E61D2EC2-7A1A-A749-A53E-6B59C9847A56}"/>
              </a:ext>
            </a:extLst>
          </p:cNvPr>
          <p:cNvSpPr/>
          <p:nvPr/>
        </p:nvSpPr>
        <p:spPr bwMode="auto">
          <a:xfrm>
            <a:off x="5960846" y="3904801"/>
            <a:ext cx="1872000" cy="239570"/>
          </a:xfrm>
          <a:custGeom>
            <a:avLst/>
            <a:gdLst>
              <a:gd name="connsiteX0" fmla="*/ 0 w 999067"/>
              <a:gd name="connsiteY0" fmla="*/ 169408 h 169408"/>
              <a:gd name="connsiteX1" fmla="*/ 508000 w 999067"/>
              <a:gd name="connsiteY1" fmla="*/ 74 h 169408"/>
              <a:gd name="connsiteX2" fmla="*/ 999067 w 999067"/>
              <a:gd name="connsiteY2" fmla="*/ 152474 h 16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9067" h="169408">
                <a:moveTo>
                  <a:pt x="0" y="169408"/>
                </a:moveTo>
                <a:cubicBezTo>
                  <a:pt x="170744" y="86152"/>
                  <a:pt x="341489" y="2896"/>
                  <a:pt x="508000" y="74"/>
                </a:cubicBezTo>
                <a:cubicBezTo>
                  <a:pt x="674511" y="-2748"/>
                  <a:pt x="836789" y="74863"/>
                  <a:pt x="999067" y="15247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4A29B804-F924-1D4E-82D3-4EB18129FB4E}"/>
              </a:ext>
            </a:extLst>
          </p:cNvPr>
          <p:cNvSpPr txBox="1"/>
          <p:nvPr/>
        </p:nvSpPr>
        <p:spPr>
          <a:xfrm rot="20165272">
            <a:off x="6243545" y="3731243"/>
            <a:ext cx="3145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400" dirty="0"/>
              <a:t>A</a:t>
            </a:r>
            <a:endParaRPr kumimoji="1" lang="zh-CN" altLang="en-US" sz="1400" dirty="0"/>
          </a:p>
        </p:txBody>
      </p:sp>
      <p:sp>
        <p:nvSpPr>
          <p:cNvPr id="104" name="任意形状 85">
            <a:extLst>
              <a:ext uri="{FF2B5EF4-FFF2-40B4-BE49-F238E27FC236}">
                <a16:creationId xmlns:a16="http://schemas.microsoft.com/office/drawing/2014/main" id="{E61D2EC2-7A1A-A749-A53E-6B59C9847A56}"/>
              </a:ext>
            </a:extLst>
          </p:cNvPr>
          <p:cNvSpPr/>
          <p:nvPr/>
        </p:nvSpPr>
        <p:spPr bwMode="auto">
          <a:xfrm flipV="1">
            <a:off x="5951016" y="4293177"/>
            <a:ext cx="1872000" cy="239570"/>
          </a:xfrm>
          <a:custGeom>
            <a:avLst/>
            <a:gdLst>
              <a:gd name="connsiteX0" fmla="*/ 0 w 999067"/>
              <a:gd name="connsiteY0" fmla="*/ 169408 h 169408"/>
              <a:gd name="connsiteX1" fmla="*/ 508000 w 999067"/>
              <a:gd name="connsiteY1" fmla="*/ 74 h 169408"/>
              <a:gd name="connsiteX2" fmla="*/ 999067 w 999067"/>
              <a:gd name="connsiteY2" fmla="*/ 152474 h 16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9067" h="169408">
                <a:moveTo>
                  <a:pt x="0" y="169408"/>
                </a:moveTo>
                <a:cubicBezTo>
                  <a:pt x="170744" y="86152"/>
                  <a:pt x="341489" y="2896"/>
                  <a:pt x="508000" y="74"/>
                </a:cubicBezTo>
                <a:cubicBezTo>
                  <a:pt x="674511" y="-2748"/>
                  <a:pt x="836789" y="74863"/>
                  <a:pt x="999067" y="152474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A29B804-F924-1D4E-82D3-4EB18129FB4E}"/>
              </a:ext>
            </a:extLst>
          </p:cNvPr>
          <p:cNvSpPr txBox="1"/>
          <p:nvPr/>
        </p:nvSpPr>
        <p:spPr>
          <a:xfrm rot="20508225">
            <a:off x="7030582" y="4194056"/>
            <a:ext cx="35394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FF0000"/>
                </a:solidFill>
              </a:rPr>
              <a:t>A’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D43C1E-BE8E-A947-AD03-9A9221F0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F6397C-59C5-4D4F-AC2E-4CBCE97AD1EC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650B3C-E977-9541-80DC-31CA9560C6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336976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  <p:bldP spid="34" grpId="0" animBg="1"/>
      <p:bldP spid="35" grpId="0"/>
      <p:bldP spid="65" grpId="0"/>
      <p:bldP spid="68" grpId="0"/>
      <p:bldP spid="69" grpId="0"/>
      <p:bldP spid="70" grpId="0"/>
      <p:bldP spid="71" grpId="0"/>
      <p:bldP spid="76" grpId="0"/>
      <p:bldP spid="77" grpId="0"/>
      <p:bldP spid="86" grpId="0" animBg="1"/>
      <p:bldP spid="87" grpId="0" animBg="1"/>
      <p:bldP spid="113" grpId="0"/>
      <p:bldP spid="114" grpId="0"/>
      <p:bldP spid="115" grpId="0"/>
      <p:bldP spid="116" grpId="0"/>
      <p:bldP spid="3" grpId="0"/>
      <p:bldP spid="72" grpId="0"/>
      <p:bldP spid="98" grpId="0" animBg="1"/>
      <p:bldP spid="100" grpId="0"/>
      <p:bldP spid="104" grpId="0" animBg="1"/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9478" y="2630454"/>
            <a:ext cx="3319371" cy="3560906"/>
          </a:xfrm>
          <a:prstGeom prst="rect">
            <a:avLst/>
          </a:prstGeom>
        </p:spPr>
      </p:pic>
      <p:sp>
        <p:nvSpPr>
          <p:cNvPr id="73734" name="Text Box 12">
            <a:extLst>
              <a:ext uri="{FF2B5EF4-FFF2-40B4-BE49-F238E27FC236}">
                <a16:creationId xmlns:a16="http://schemas.microsoft.com/office/drawing/2014/main" id="{AC483464-B97D-45BB-B2B5-DFB99CE67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06488"/>
            <a:ext cx="8255000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ea typeface="华文新魏" panose="02010800040101010101" pitchFamily="2" charset="-122"/>
              </a:rPr>
              <a:t>条件约束检验</a:t>
            </a:r>
            <a:endParaRPr lang="en-US" altLang="zh-CN" sz="320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新魏" panose="02010800040101010101" pitchFamily="2" charset="-122"/>
              </a:rPr>
              <a:t>转换条件约束：从一个给定状态出发的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不同跳变</a:t>
            </a:r>
            <a:r>
              <a:rPr lang="zh-CN" altLang="en-US" dirty="0">
                <a:ea typeface="华文新魏" panose="02010800040101010101" pitchFamily="2" charset="-122"/>
              </a:rPr>
              <a:t>上的所有可能的条件对，满足</a:t>
            </a:r>
            <a:endParaRPr lang="en-US" altLang="zh-CN" dirty="0">
              <a:ea typeface="华文新魏" panose="02010800040101010101" pitchFamily="2" charset="-122"/>
            </a:endParaRPr>
          </a:p>
        </p:txBody>
      </p:sp>
      <p:graphicFrame>
        <p:nvGraphicFramePr>
          <p:cNvPr id="73735" name="对象 2">
            <a:extLst>
              <a:ext uri="{FF2B5EF4-FFF2-40B4-BE49-F238E27FC236}">
                <a16:creationId xmlns:a16="http://schemas.microsoft.com/office/drawing/2014/main" id="{FD8CD559-A05D-42B1-82C7-65EADFB0F6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6113" y="2664650"/>
          <a:ext cx="1502864" cy="113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672808" imgH="507780" progId="Equation.3">
                  <p:embed/>
                </p:oleObj>
              </mc:Choice>
              <mc:Fallback>
                <p:oleObj name="公式" r:id="rId3" imgW="672808" imgH="507780" progId="Equation.3">
                  <p:embed/>
                  <p:pic>
                    <p:nvPicPr>
                      <p:cNvPr id="73735" name="对象 2">
                        <a:extLst>
                          <a:ext uri="{FF2B5EF4-FFF2-40B4-BE49-F238E27FC236}">
                            <a16:creationId xmlns:a16="http://schemas.microsoft.com/office/drawing/2014/main" id="{FD8CD559-A05D-42B1-82C7-65EADFB0F6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2664650"/>
                        <a:ext cx="1502864" cy="113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0DFB3852-EE79-4ACB-B349-300B62F68836}"/>
              </a:ext>
            </a:extLst>
          </p:cNvPr>
          <p:cNvGrpSpPr/>
          <p:nvPr/>
        </p:nvGrpSpPr>
        <p:grpSpPr>
          <a:xfrm>
            <a:off x="327025" y="3923034"/>
            <a:ext cx="4802759" cy="2110531"/>
            <a:chOff x="327025" y="3923034"/>
            <a:chExt cx="4802759" cy="2110531"/>
          </a:xfrm>
        </p:grpSpPr>
        <p:graphicFrame>
          <p:nvGraphicFramePr>
            <p:cNvPr id="73745" name="对象 3">
              <a:extLst>
                <a:ext uri="{FF2B5EF4-FFF2-40B4-BE49-F238E27FC236}">
                  <a16:creationId xmlns:a16="http://schemas.microsoft.com/office/drawing/2014/main" id="{C93C031E-FE56-4767-9ED5-CF863B5F03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2069" y="4900725"/>
            <a:ext cx="1670939" cy="1132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749300" imgH="508000" progId="Equation.3">
                    <p:embed/>
                  </p:oleObj>
                </mc:Choice>
                <mc:Fallback>
                  <p:oleObj name="公式" r:id="rId5" imgW="749300" imgH="508000" progId="Equation.3">
                    <p:embed/>
                    <p:pic>
                      <p:nvPicPr>
                        <p:cNvPr id="73745" name="对象 3">
                          <a:extLst>
                            <a:ext uri="{FF2B5EF4-FFF2-40B4-BE49-F238E27FC236}">
                              <a16:creationId xmlns:a16="http://schemas.microsoft.com/office/drawing/2014/main" id="{C93C031E-FE56-4767-9ED5-CF863B5F03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2069" y="4900725"/>
                          <a:ext cx="1670939" cy="11328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6" name="Text Box 12">
              <a:extLst>
                <a:ext uri="{FF2B5EF4-FFF2-40B4-BE49-F238E27FC236}">
                  <a16:creationId xmlns:a16="http://schemas.microsoft.com/office/drawing/2014/main" id="{B529439B-E98C-4A2B-808F-77B27170A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25" y="3923034"/>
              <a:ext cx="4802759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355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spcBef>
                  <a:spcPct val="100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ea typeface="华文新魏" panose="02010800040101010101" pitchFamily="2" charset="-122"/>
                </a:rPr>
                <a:t>输出条件约束：同一输出</a:t>
              </a:r>
              <a:r>
                <a:rPr lang="zh-CN" altLang="en-US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不同取值</a:t>
              </a:r>
              <a:r>
                <a:rPr lang="zh-CN" altLang="en-US" dirty="0">
                  <a:ea typeface="华文新魏" panose="02010800040101010101" pitchFamily="2" charset="-122"/>
                </a:rPr>
                <a:t>的条件对，满足</a:t>
              </a:r>
              <a:endParaRPr lang="en-US" altLang="zh-CN" dirty="0">
                <a:ea typeface="华文新魏" panose="02010800040101010101" pitchFamily="2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798AC57-03D5-3443-BA04-224A6D75DB14}"/>
              </a:ext>
            </a:extLst>
          </p:cNvPr>
          <p:cNvSpPr txBox="1"/>
          <p:nvPr/>
        </p:nvSpPr>
        <p:spPr>
          <a:xfrm>
            <a:off x="7405280" y="520553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ea typeface="华文新魏" panose="02010800040101010101" pitchFamily="2" charset="-122"/>
              </a:rPr>
              <a:t>？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F9E10DF-9C8B-41B3-AD53-CB18077E1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4.6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时序电路设计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做状态机图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3/8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E21E8B-F32A-0941-8E25-D993E582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8C4626-F01C-2340-A2A9-715F41BCDBB0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EE763-72FE-F947-9CC4-9C14BC680F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/>
              <a:t>/23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003D39A-5BB8-3D66-BCF4-3E83A39B0F2A}"/>
              </a:ext>
            </a:extLst>
          </p:cNvPr>
          <p:cNvSpPr/>
          <p:nvPr/>
        </p:nvSpPr>
        <p:spPr bwMode="auto">
          <a:xfrm>
            <a:off x="7925772" y="5093686"/>
            <a:ext cx="210839" cy="17573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3564C6D-CC6A-5863-0F46-52257C4241B0}"/>
              </a:ext>
            </a:extLst>
          </p:cNvPr>
          <p:cNvSpPr/>
          <p:nvPr/>
        </p:nvSpPr>
        <p:spPr bwMode="auto">
          <a:xfrm>
            <a:off x="7397530" y="4877141"/>
            <a:ext cx="405867" cy="19080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28E779D-6694-9BD2-C55F-C85C4926AE65}"/>
              </a:ext>
            </a:extLst>
          </p:cNvPr>
          <p:cNvSpPr/>
          <p:nvPr/>
        </p:nvSpPr>
        <p:spPr bwMode="auto">
          <a:xfrm>
            <a:off x="6939289" y="5671907"/>
            <a:ext cx="450492" cy="19080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B6EBA76-8FC4-E519-E5D0-FDD9734946E9}"/>
              </a:ext>
            </a:extLst>
          </p:cNvPr>
          <p:cNvSpPr/>
          <p:nvPr/>
        </p:nvSpPr>
        <p:spPr bwMode="auto">
          <a:xfrm>
            <a:off x="7524427" y="5951349"/>
            <a:ext cx="201478" cy="240011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6F0DEE97-B476-1476-A8CD-05B51454ABC1}"/>
                  </a:ext>
                </a:extLst>
              </p14:cNvPr>
              <p14:cNvContentPartPr/>
              <p14:nvPr/>
            </p14:nvContentPartPr>
            <p14:xfrm>
              <a:off x="3979800" y="1295280"/>
              <a:ext cx="2529000" cy="30024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6F0DEE97-B476-1476-A8CD-05B51454AB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3600" y="1279080"/>
                <a:ext cx="2561400" cy="33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5759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Text Box 5">
            <a:extLst>
              <a:ext uri="{FF2B5EF4-FFF2-40B4-BE49-F238E27FC236}">
                <a16:creationId xmlns:a16="http://schemas.microsoft.com/office/drawing/2014/main" id="{B8F534F5-4A0A-460B-9C11-14C561EF8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4774662"/>
            <a:ext cx="8426450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1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可能的状态分配方案很多</a:t>
            </a:r>
          </a:p>
          <a:p>
            <a:pPr lvl="1" eaLnBrk="1" hangingPunct="1">
              <a:spcBef>
                <a:spcPct val="1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分配方案的好坏与所使用的触发器有关</a:t>
            </a:r>
          </a:p>
        </p:txBody>
      </p:sp>
      <p:sp>
        <p:nvSpPr>
          <p:cNvPr id="53255" name="Text Box 12">
            <a:extLst>
              <a:ext uri="{FF2B5EF4-FFF2-40B4-BE49-F238E27FC236}">
                <a16:creationId xmlns:a16="http://schemas.microsoft.com/office/drawing/2014/main" id="{86C814E7-730E-4DF7-9787-2C68C0018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06488"/>
            <a:ext cx="8499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ea typeface="华文新魏" panose="02010800040101010101" pitchFamily="2" charset="-122"/>
              </a:rPr>
              <a:t>状态编码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8689473-82BE-4127-8412-0DCAABFB3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5717544"/>
            <a:ext cx="8426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1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必须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考虑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未使用的状态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BF9E10DF-9C8B-41B3-AD53-CB18077E1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4.6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时序电路设计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状态编码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4/8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1107" y="1597238"/>
            <a:ext cx="2932585" cy="3145975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8945AF-4CA0-994E-A7E8-B61A56F5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F3831C-CE9A-6F4A-AB8E-AC1A785A871D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9971720-1979-7B4B-88DC-5194BEF003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034087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6" name="Picture 3">
            <a:extLst>
              <a:ext uri="{FF2B5EF4-FFF2-40B4-BE49-F238E27FC236}">
                <a16:creationId xmlns:a16="http://schemas.microsoft.com/office/drawing/2014/main" id="{AE3849FE-198C-4132-BE23-A98F0DBE4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314450"/>
            <a:ext cx="8629650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268099C-10EA-639E-5692-4295EE49A0C1}"/>
              </a:ext>
            </a:extLst>
          </p:cNvPr>
          <p:cNvGrpSpPr/>
          <p:nvPr/>
        </p:nvGrpSpPr>
        <p:grpSpPr>
          <a:xfrm>
            <a:off x="3670299" y="3832225"/>
            <a:ext cx="673099" cy="710645"/>
            <a:chOff x="3670299" y="3832225"/>
            <a:chExt cx="673099" cy="710645"/>
          </a:xfrm>
        </p:grpSpPr>
        <p:sp>
          <p:nvSpPr>
            <p:cNvPr id="54278" name="Text Box 5">
              <a:extLst>
                <a:ext uri="{FF2B5EF4-FFF2-40B4-BE49-F238E27FC236}">
                  <a16:creationId xmlns:a16="http://schemas.microsoft.com/office/drawing/2014/main" id="{86D116F0-7531-4887-932F-E251037BC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0299" y="4173538"/>
              <a:ext cx="673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输出</a:t>
              </a:r>
            </a:p>
          </p:txBody>
        </p:sp>
        <p:sp>
          <p:nvSpPr>
            <p:cNvPr id="54280" name="Line 7">
              <a:extLst>
                <a:ext uri="{FF2B5EF4-FFF2-40B4-BE49-F238E27FC236}">
                  <a16:creationId xmlns:a16="http://schemas.microsoft.com/office/drawing/2014/main" id="{FAA469D9-5F1A-4EE1-8143-B789C9634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5100" y="3832225"/>
              <a:ext cx="0" cy="3556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31E715C-0175-C443-44C2-FACA22AEB657}"/>
              </a:ext>
            </a:extLst>
          </p:cNvPr>
          <p:cNvGrpSpPr/>
          <p:nvPr/>
        </p:nvGrpSpPr>
        <p:grpSpPr>
          <a:xfrm>
            <a:off x="2818444" y="3705225"/>
            <a:ext cx="1016956" cy="1114644"/>
            <a:chOff x="2818444" y="3705225"/>
            <a:chExt cx="1016956" cy="1114644"/>
          </a:xfrm>
        </p:grpSpPr>
        <p:sp>
          <p:nvSpPr>
            <p:cNvPr id="54277" name="Text Box 4">
              <a:extLst>
                <a:ext uri="{FF2B5EF4-FFF2-40B4-BE49-F238E27FC236}">
                  <a16:creationId xmlns:a16="http://schemas.microsoft.com/office/drawing/2014/main" id="{2DDA6A51-82D7-443F-9459-154C1684E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444" y="4173538"/>
              <a:ext cx="6858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初始状态</a:t>
              </a:r>
            </a:p>
          </p:txBody>
        </p:sp>
        <p:sp>
          <p:nvSpPr>
            <p:cNvPr id="54281" name="Line 8">
              <a:extLst>
                <a:ext uri="{FF2B5EF4-FFF2-40B4-BE49-F238E27FC236}">
                  <a16:creationId xmlns:a16="http://schemas.microsoft.com/office/drawing/2014/main" id="{57324A3F-F9F8-4302-A448-9A04ECDB2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2300" y="3705225"/>
              <a:ext cx="673100" cy="4572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077F7D9-1F28-C5E5-6372-578286004276}"/>
              </a:ext>
            </a:extLst>
          </p:cNvPr>
          <p:cNvGrpSpPr/>
          <p:nvPr/>
        </p:nvGrpSpPr>
        <p:grpSpPr>
          <a:xfrm>
            <a:off x="4089400" y="3730625"/>
            <a:ext cx="1077822" cy="812245"/>
            <a:chOff x="4089400" y="3730625"/>
            <a:chExt cx="1077822" cy="812245"/>
          </a:xfrm>
        </p:grpSpPr>
        <p:sp>
          <p:nvSpPr>
            <p:cNvPr id="54279" name="Text Box 6">
              <a:extLst>
                <a:ext uri="{FF2B5EF4-FFF2-40B4-BE49-F238E27FC236}">
                  <a16:creationId xmlns:a16="http://schemas.microsoft.com/office/drawing/2014/main" id="{3725557C-FB14-47C6-AEB0-D944DF685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399" y="4173538"/>
              <a:ext cx="8238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rgbClr val="FF0000"/>
                  </a:solidFill>
                  <a:ea typeface="华文新魏" panose="02010800040101010101" pitchFamily="2" charset="-122"/>
                </a:rPr>
                <a:t>输入</a:t>
              </a:r>
              <a:r>
                <a:rPr lang="en-US" altLang="zh-CN" sz="1800" dirty="0">
                  <a:solidFill>
                    <a:srgbClr val="FF0000"/>
                  </a:solidFill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54282" name="Line 9">
              <a:extLst>
                <a:ext uri="{FF2B5EF4-FFF2-40B4-BE49-F238E27FC236}">
                  <a16:creationId xmlns:a16="http://schemas.microsoft.com/office/drawing/2014/main" id="{42A3E3F8-B11C-4C62-A979-2B60F3E2B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9400" y="3730625"/>
              <a:ext cx="546100" cy="4318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2443" name="Text Box 11">
            <a:extLst>
              <a:ext uri="{FF2B5EF4-FFF2-40B4-BE49-F238E27FC236}">
                <a16:creationId xmlns:a16="http://schemas.microsoft.com/office/drawing/2014/main" id="{07237AA5-C9D4-4723-A359-0C3DD8B6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4760258"/>
            <a:ext cx="8426450" cy="64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ea typeface="华文新魏" panose="02010800040101010101" pitchFamily="2" charset="-122"/>
              </a:rPr>
              <a:t>对未用状态的处理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grpSp>
        <p:nvGrpSpPr>
          <p:cNvPr id="402444" name="Group 12">
            <a:extLst>
              <a:ext uri="{FF2B5EF4-FFF2-40B4-BE49-F238E27FC236}">
                <a16:creationId xmlns:a16="http://schemas.microsoft.com/office/drawing/2014/main" id="{EBFA836F-1B25-4BCB-B25B-75C0CF43DF93}"/>
              </a:ext>
            </a:extLst>
          </p:cNvPr>
          <p:cNvGrpSpPr>
            <a:grpSpLocks/>
          </p:cNvGrpSpPr>
          <p:nvPr/>
        </p:nvGrpSpPr>
        <p:grpSpPr bwMode="auto">
          <a:xfrm>
            <a:off x="6654800" y="3851275"/>
            <a:ext cx="2305050" cy="1703388"/>
            <a:chOff x="3924" y="1200"/>
            <a:chExt cx="1452" cy="1073"/>
          </a:xfrm>
        </p:grpSpPr>
        <p:sp>
          <p:nvSpPr>
            <p:cNvPr id="54289" name="Arc 13">
              <a:extLst>
                <a:ext uri="{FF2B5EF4-FFF2-40B4-BE49-F238E27FC236}">
                  <a16:creationId xmlns:a16="http://schemas.microsoft.com/office/drawing/2014/main" id="{31CA53CA-DA4A-4C67-ACA0-FB36FAD36C6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963" y="1349"/>
              <a:ext cx="177" cy="154"/>
            </a:xfrm>
            <a:custGeom>
              <a:avLst/>
              <a:gdLst>
                <a:gd name="T0" fmla="*/ 0 w 43200"/>
                <a:gd name="T1" fmla="*/ 0 h 42963"/>
                <a:gd name="T2" fmla="*/ 0 w 43200"/>
                <a:gd name="T3" fmla="*/ 0 h 42963"/>
                <a:gd name="T4" fmla="*/ 0 w 43200"/>
                <a:gd name="T5" fmla="*/ 0 h 42963"/>
                <a:gd name="T6" fmla="*/ 0 w 43200"/>
                <a:gd name="T7" fmla="*/ 0 h 42963"/>
                <a:gd name="T8" fmla="*/ 0 w 43200"/>
                <a:gd name="T9" fmla="*/ 0 h 42963"/>
                <a:gd name="T10" fmla="*/ 0 w 43200"/>
                <a:gd name="T11" fmla="*/ 0 h 42963"/>
                <a:gd name="T12" fmla="*/ 0 w 43200"/>
                <a:gd name="T13" fmla="*/ 0 h 42963"/>
                <a:gd name="T14" fmla="*/ 0 w 43200"/>
                <a:gd name="T15" fmla="*/ 0 h 42963"/>
                <a:gd name="T16" fmla="*/ 0 w 43200"/>
                <a:gd name="T17" fmla="*/ 0 h 42963"/>
                <a:gd name="T18" fmla="*/ 0 w 43200"/>
                <a:gd name="T19" fmla="*/ 0 h 42963"/>
                <a:gd name="T20" fmla="*/ 0 w 43200"/>
                <a:gd name="T21" fmla="*/ 0 h 42963"/>
                <a:gd name="T22" fmla="*/ 0 w 43200"/>
                <a:gd name="T23" fmla="*/ 0 h 429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200" h="42963" fill="none">
                  <a:moveTo>
                    <a:pt x="24790" y="0"/>
                  </a:moveTo>
                  <a:cubicBezTo>
                    <a:pt x="35370" y="1580"/>
                    <a:pt x="43200" y="10666"/>
                    <a:pt x="43200" y="21363"/>
                  </a:cubicBezTo>
                  <a:cubicBezTo>
                    <a:pt x="43200" y="33292"/>
                    <a:pt x="33529" y="42963"/>
                    <a:pt x="21600" y="42963"/>
                  </a:cubicBezTo>
                  <a:cubicBezTo>
                    <a:pt x="9670" y="42963"/>
                    <a:pt x="0" y="33292"/>
                    <a:pt x="0" y="21363"/>
                  </a:cubicBezTo>
                  <a:cubicBezTo>
                    <a:pt x="-1" y="17114"/>
                    <a:pt x="1252" y="12960"/>
                    <a:pt x="3602" y="9420"/>
                  </a:cubicBezTo>
                </a:path>
                <a:path w="43200" h="42963" stroke="0">
                  <a:moveTo>
                    <a:pt x="24790" y="0"/>
                  </a:moveTo>
                  <a:cubicBezTo>
                    <a:pt x="35370" y="1580"/>
                    <a:pt x="43200" y="10666"/>
                    <a:pt x="43200" y="21363"/>
                  </a:cubicBezTo>
                  <a:cubicBezTo>
                    <a:pt x="43200" y="33292"/>
                    <a:pt x="33529" y="42963"/>
                    <a:pt x="21600" y="42963"/>
                  </a:cubicBezTo>
                  <a:cubicBezTo>
                    <a:pt x="9670" y="42963"/>
                    <a:pt x="0" y="33292"/>
                    <a:pt x="0" y="21363"/>
                  </a:cubicBezTo>
                  <a:cubicBezTo>
                    <a:pt x="-1" y="17114"/>
                    <a:pt x="1252" y="12960"/>
                    <a:pt x="3602" y="9420"/>
                  </a:cubicBezTo>
                  <a:lnTo>
                    <a:pt x="21600" y="21363"/>
                  </a:lnTo>
                  <a:lnTo>
                    <a:pt x="2479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0" name="Oval 14">
              <a:extLst>
                <a:ext uri="{FF2B5EF4-FFF2-40B4-BE49-F238E27FC236}">
                  <a16:creationId xmlns:a16="http://schemas.microsoft.com/office/drawing/2014/main" id="{5446D593-8828-45B4-95CE-AEA81A3CF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1465"/>
              <a:ext cx="242" cy="21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54291" name="Oval 15">
              <a:extLst>
                <a:ext uri="{FF2B5EF4-FFF2-40B4-BE49-F238E27FC236}">
                  <a16:creationId xmlns:a16="http://schemas.microsoft.com/office/drawing/2014/main" id="{869EDC48-48AD-4247-BC4C-D1B74C99C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7" y="1465"/>
              <a:ext cx="242" cy="21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54292" name="Oval 16">
              <a:extLst>
                <a:ext uri="{FF2B5EF4-FFF2-40B4-BE49-F238E27FC236}">
                  <a16:creationId xmlns:a16="http://schemas.microsoft.com/office/drawing/2014/main" id="{84AE514A-D39C-49B5-809E-D69051E69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7" y="2060"/>
              <a:ext cx="242" cy="213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54293" name="Oval 17">
              <a:extLst>
                <a:ext uri="{FF2B5EF4-FFF2-40B4-BE49-F238E27FC236}">
                  <a16:creationId xmlns:a16="http://schemas.microsoft.com/office/drawing/2014/main" id="{48B74958-2225-41FA-A751-8E51C19BF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2060"/>
              <a:ext cx="242" cy="213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54294" name="Text Box 18">
              <a:extLst>
                <a:ext uri="{FF2B5EF4-FFF2-40B4-BE49-F238E27FC236}">
                  <a16:creationId xmlns:a16="http://schemas.microsoft.com/office/drawing/2014/main" id="{3DE997DF-C41F-4717-9C61-CE555E2CA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0" y="139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dirty="0"/>
                <a:t>1/0</a:t>
              </a:r>
            </a:p>
          </p:txBody>
        </p:sp>
        <p:sp>
          <p:nvSpPr>
            <p:cNvPr id="54295" name="Text Box 19">
              <a:extLst>
                <a:ext uri="{FF2B5EF4-FFF2-40B4-BE49-F238E27FC236}">
                  <a16:creationId xmlns:a16="http://schemas.microsoft.com/office/drawing/2014/main" id="{9504D139-267D-47A8-AB2B-EE6221552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4" y="1200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/>
                <a:t>x/z</a:t>
              </a:r>
            </a:p>
          </p:txBody>
        </p:sp>
        <p:sp>
          <p:nvSpPr>
            <p:cNvPr id="54296" name="Line 20">
              <a:extLst>
                <a:ext uri="{FF2B5EF4-FFF2-40B4-BE49-F238E27FC236}">
                  <a16:creationId xmlns:a16="http://schemas.microsoft.com/office/drawing/2014/main" id="{11674328-5ABC-4DD3-9382-59E18DB2D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6" y="1578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7" name="Line 21">
              <a:extLst>
                <a:ext uri="{FF2B5EF4-FFF2-40B4-BE49-F238E27FC236}">
                  <a16:creationId xmlns:a16="http://schemas.microsoft.com/office/drawing/2014/main" id="{B34A7EDC-9F84-4653-96D5-7B1E9E5AA1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8" y="1679"/>
              <a:ext cx="0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8" name="Line 22">
              <a:extLst>
                <a:ext uri="{FF2B5EF4-FFF2-40B4-BE49-F238E27FC236}">
                  <a16:creationId xmlns:a16="http://schemas.microsoft.com/office/drawing/2014/main" id="{63FFAAFE-3DE7-46BD-8893-5726C548F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3" y="1674"/>
              <a:ext cx="505" cy="4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9" name="Line 23">
              <a:extLst>
                <a:ext uri="{FF2B5EF4-FFF2-40B4-BE49-F238E27FC236}">
                  <a16:creationId xmlns:a16="http://schemas.microsoft.com/office/drawing/2014/main" id="{FD25585F-6EF4-473B-83F1-7D842F649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61" y="1640"/>
              <a:ext cx="519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0" name="Line 24">
              <a:extLst>
                <a:ext uri="{FF2B5EF4-FFF2-40B4-BE49-F238E27FC236}">
                  <a16:creationId xmlns:a16="http://schemas.microsoft.com/office/drawing/2014/main" id="{1BE819B6-9658-47D7-9509-46F492518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3" y="1679"/>
              <a:ext cx="0" cy="3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1" name="Line 25">
              <a:extLst>
                <a:ext uri="{FF2B5EF4-FFF2-40B4-BE49-F238E27FC236}">
                  <a16:creationId xmlns:a16="http://schemas.microsoft.com/office/drawing/2014/main" id="{4EF531CF-C5A7-4A6D-9488-FCCAD56A9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1" y="1674"/>
              <a:ext cx="0" cy="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2" name="Arc 26">
              <a:extLst>
                <a:ext uri="{FF2B5EF4-FFF2-40B4-BE49-F238E27FC236}">
                  <a16:creationId xmlns:a16="http://schemas.microsoft.com/office/drawing/2014/main" id="{13C56146-53F6-478B-BF1C-F9349A3A6C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46" y="1338"/>
              <a:ext cx="176" cy="150"/>
            </a:xfrm>
            <a:custGeom>
              <a:avLst/>
              <a:gdLst>
                <a:gd name="T0" fmla="*/ 0 w 43200"/>
                <a:gd name="T1" fmla="*/ 0 h 41803"/>
                <a:gd name="T2" fmla="*/ 0 w 43200"/>
                <a:gd name="T3" fmla="*/ 0 h 41803"/>
                <a:gd name="T4" fmla="*/ 0 w 43200"/>
                <a:gd name="T5" fmla="*/ 0 h 41803"/>
                <a:gd name="T6" fmla="*/ 0 w 43200"/>
                <a:gd name="T7" fmla="*/ 0 h 41803"/>
                <a:gd name="T8" fmla="*/ 0 w 43200"/>
                <a:gd name="T9" fmla="*/ 0 h 41803"/>
                <a:gd name="T10" fmla="*/ 0 w 43200"/>
                <a:gd name="T11" fmla="*/ 0 h 41803"/>
                <a:gd name="T12" fmla="*/ 0 w 43200"/>
                <a:gd name="T13" fmla="*/ 0 h 41803"/>
                <a:gd name="T14" fmla="*/ 0 w 43200"/>
                <a:gd name="T15" fmla="*/ 0 h 41803"/>
                <a:gd name="T16" fmla="*/ 0 w 43200"/>
                <a:gd name="T17" fmla="*/ 0 h 41803"/>
                <a:gd name="T18" fmla="*/ 0 w 43200"/>
                <a:gd name="T19" fmla="*/ 0 h 41803"/>
                <a:gd name="T20" fmla="*/ 0 w 43200"/>
                <a:gd name="T21" fmla="*/ 0 h 41803"/>
                <a:gd name="T22" fmla="*/ 0 w 43200"/>
                <a:gd name="T23" fmla="*/ 0 h 4180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200" h="41803" fill="none">
                  <a:moveTo>
                    <a:pt x="36740" y="4797"/>
                  </a:moveTo>
                  <a:cubicBezTo>
                    <a:pt x="40872" y="8858"/>
                    <a:pt x="43200" y="14409"/>
                    <a:pt x="43200" y="20203"/>
                  </a:cubicBezTo>
                  <a:cubicBezTo>
                    <a:pt x="43200" y="32132"/>
                    <a:pt x="33529" y="41803"/>
                    <a:pt x="21600" y="41803"/>
                  </a:cubicBezTo>
                  <a:cubicBezTo>
                    <a:pt x="9670" y="41803"/>
                    <a:pt x="0" y="32132"/>
                    <a:pt x="0" y="20203"/>
                  </a:cubicBezTo>
                  <a:cubicBezTo>
                    <a:pt x="-1" y="11221"/>
                    <a:pt x="5558" y="3176"/>
                    <a:pt x="13958" y="-1"/>
                  </a:cubicBezTo>
                </a:path>
                <a:path w="43200" h="41803" stroke="0">
                  <a:moveTo>
                    <a:pt x="36740" y="4797"/>
                  </a:moveTo>
                  <a:cubicBezTo>
                    <a:pt x="40872" y="8858"/>
                    <a:pt x="43200" y="14409"/>
                    <a:pt x="43200" y="20203"/>
                  </a:cubicBezTo>
                  <a:cubicBezTo>
                    <a:pt x="43200" y="32132"/>
                    <a:pt x="33529" y="41803"/>
                    <a:pt x="21600" y="41803"/>
                  </a:cubicBezTo>
                  <a:cubicBezTo>
                    <a:pt x="9670" y="41803"/>
                    <a:pt x="0" y="32132"/>
                    <a:pt x="0" y="20203"/>
                  </a:cubicBezTo>
                  <a:cubicBezTo>
                    <a:pt x="-1" y="11221"/>
                    <a:pt x="5558" y="3176"/>
                    <a:pt x="13958" y="-1"/>
                  </a:cubicBezTo>
                  <a:lnTo>
                    <a:pt x="21600" y="20203"/>
                  </a:lnTo>
                  <a:lnTo>
                    <a:pt x="36740" y="479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3" name="Text Box 27">
              <a:extLst>
                <a:ext uri="{FF2B5EF4-FFF2-40B4-BE49-F238E27FC236}">
                  <a16:creationId xmlns:a16="http://schemas.microsoft.com/office/drawing/2014/main" id="{A39B73F2-2A67-4FF7-B84C-B35B654A0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5" y="1983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/>
                <a:t>0/0</a:t>
              </a:r>
            </a:p>
          </p:txBody>
        </p:sp>
        <p:sp>
          <p:nvSpPr>
            <p:cNvPr id="54304" name="Text Box 28">
              <a:extLst>
                <a:ext uri="{FF2B5EF4-FFF2-40B4-BE49-F238E27FC236}">
                  <a16:creationId xmlns:a16="http://schemas.microsoft.com/office/drawing/2014/main" id="{25F5DEEF-151F-4347-B18E-07F8859B4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" y="1639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dirty="0"/>
                <a:t>0/0</a:t>
              </a:r>
            </a:p>
          </p:txBody>
        </p:sp>
        <p:sp>
          <p:nvSpPr>
            <p:cNvPr id="54305" name="Text Box 29">
              <a:extLst>
                <a:ext uri="{FF2B5EF4-FFF2-40B4-BE49-F238E27FC236}">
                  <a16:creationId xmlns:a16="http://schemas.microsoft.com/office/drawing/2014/main" id="{0F0C74C2-838A-46C0-9979-754191AF6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86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/>
                <a:t>0/0</a:t>
              </a:r>
            </a:p>
          </p:txBody>
        </p:sp>
        <p:sp>
          <p:nvSpPr>
            <p:cNvPr id="54306" name="Text Box 30">
              <a:extLst>
                <a:ext uri="{FF2B5EF4-FFF2-40B4-BE49-F238E27FC236}">
                  <a16:creationId xmlns:a16="http://schemas.microsoft.com/office/drawing/2014/main" id="{A60B0743-35CA-40CD-A105-F15707F45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" y="2029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 dirty="0"/>
                <a:t>1/0</a:t>
              </a:r>
            </a:p>
          </p:txBody>
        </p:sp>
        <p:sp>
          <p:nvSpPr>
            <p:cNvPr id="54307" name="Text Box 31">
              <a:extLst>
                <a:ext uri="{FF2B5EF4-FFF2-40B4-BE49-F238E27FC236}">
                  <a16:creationId xmlns:a16="http://schemas.microsoft.com/office/drawing/2014/main" id="{5AE6A643-47BE-499F-9434-38256AEA2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806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/>
                <a:t>1/1</a:t>
              </a:r>
            </a:p>
          </p:txBody>
        </p:sp>
        <p:sp>
          <p:nvSpPr>
            <p:cNvPr id="54308" name="Text Box 32">
              <a:extLst>
                <a:ext uri="{FF2B5EF4-FFF2-40B4-BE49-F238E27FC236}">
                  <a16:creationId xmlns:a16="http://schemas.microsoft.com/office/drawing/2014/main" id="{06AC5EF1-3083-4F82-80F6-1B5C4F982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" y="1248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/>
                <a:t>0/0</a:t>
              </a:r>
            </a:p>
          </p:txBody>
        </p:sp>
        <p:sp>
          <p:nvSpPr>
            <p:cNvPr id="54309" name="Text Box 33">
              <a:extLst>
                <a:ext uri="{FF2B5EF4-FFF2-40B4-BE49-F238E27FC236}">
                  <a16:creationId xmlns:a16="http://schemas.microsoft.com/office/drawing/2014/main" id="{C4574373-E9CA-4992-9D12-0417C536B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" y="1255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1800"/>
                <a:t>1/0</a:t>
              </a:r>
            </a:p>
          </p:txBody>
        </p:sp>
      </p:grpSp>
      <p:sp>
        <p:nvSpPr>
          <p:cNvPr id="402466" name="Text Box 34">
            <a:extLst>
              <a:ext uri="{FF2B5EF4-FFF2-40B4-BE49-F238E27FC236}">
                <a16:creationId xmlns:a16="http://schemas.microsoft.com/office/drawing/2014/main" id="{395C22D3-65C7-47CC-ADDE-7F4681767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5786438"/>
            <a:ext cx="8426450" cy="50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华文新魏" panose="02010800040101010101" pitchFamily="2" charset="-122"/>
              </a:rPr>
              <a:t>最小成本法：可简化激励函数，降低成本</a:t>
            </a:r>
          </a:p>
        </p:txBody>
      </p:sp>
      <p:sp>
        <p:nvSpPr>
          <p:cNvPr id="54288" name="Rectangle 36">
            <a:extLst>
              <a:ext uri="{FF2B5EF4-FFF2-40B4-BE49-F238E27FC236}">
                <a16:creationId xmlns:a16="http://schemas.microsoft.com/office/drawing/2014/main" id="{65178E22-DE80-482D-A9FE-4E738DEC6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304925"/>
            <a:ext cx="1343025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BF9E10DF-9C8B-41B3-AD53-CB18077E1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4.6 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时序电路设计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状态编码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5/8</a:t>
            </a: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40" name="Text Box 11">
            <a:extLst>
              <a:ext uri="{FF2B5EF4-FFF2-40B4-BE49-F238E27FC236}">
                <a16:creationId xmlns:a16="http://schemas.microsoft.com/office/drawing/2014/main" id="{07237AA5-C9D4-4723-A359-0C3DD8B6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5338588"/>
            <a:ext cx="8426450" cy="50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华文新魏" panose="02010800040101010101" pitchFamily="2" charset="-122"/>
              </a:rPr>
              <a:t>最小冒险法：一旦进入后可以很快脱离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6C0DA1-0433-CE4F-A1A3-7A8703D5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70823C-DF4B-404A-82CF-C057119A7176}" type="datetime1">
              <a:rPr lang="zh-CN" altLang="en-US" smtClean="0"/>
              <a:t>2022/12/3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27141A-4A63-D84A-B8F9-2E2D9FE80E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/>
              <a:t>/23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C1E322-7CD2-6A87-ADD6-BBA123C6CBE1}"/>
              </a:ext>
            </a:extLst>
          </p:cNvPr>
          <p:cNvSpPr/>
          <p:nvPr/>
        </p:nvSpPr>
        <p:spPr bwMode="auto">
          <a:xfrm>
            <a:off x="3363133" y="2169763"/>
            <a:ext cx="1256868" cy="25717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236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43" grpId="0"/>
      <p:bldP spid="402466" grpId="0"/>
      <p:bldP spid="40" grpId="0"/>
      <p:bldP spid="5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15896</TotalTime>
  <Pages>0</Pages>
  <Words>1837</Words>
  <Characters>0</Characters>
  <Application>Microsoft Office PowerPoint</Application>
  <DocSecurity>0</DocSecurity>
  <PresentationFormat>全屏显示(4:3)</PresentationFormat>
  <Lines>0</Lines>
  <Paragraphs>468</Paragraphs>
  <Slides>23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Monotype Sorts</vt:lpstr>
      <vt:lpstr>华文新魏</vt:lpstr>
      <vt:lpstr>Arial</vt:lpstr>
      <vt:lpstr>Cambria Math</vt:lpstr>
      <vt:lpstr>Times New Roman</vt:lpstr>
      <vt:lpstr>Wingdings</vt:lpstr>
      <vt:lpstr>默认设计模板</vt:lpstr>
      <vt:lpstr>Paintbrush Picture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JSHKUANG</dc:creator>
  <cp:keywords/>
  <dc:description/>
  <cp:lastModifiedBy>孙照海</cp:lastModifiedBy>
  <cp:revision>1649</cp:revision>
  <cp:lastPrinted>1999-02-28T23:50:56Z</cp:lastPrinted>
  <dcterms:created xsi:type="dcterms:W3CDTF">1999-09-13T01:56:29Z</dcterms:created>
  <dcterms:modified xsi:type="dcterms:W3CDTF">2022-12-03T12:58:11Z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r8>1</vt:r8>
  </property>
  <property fmtid="{D5CDD505-2E9C-101B-9397-08002B2CF9AE}" pid="3" name="GraphicType">
    <vt:r8>1</vt:r8>
  </property>
  <property fmtid="{D5CDD505-2E9C-101B-9397-08002B2CF9AE}" pid="4" name="Compression">
    <vt:r8>100</vt:r8>
  </property>
  <property fmtid="{D5CDD505-2E9C-101B-9397-08002B2CF9AE}" pid="5" name="ScreenSize">
    <vt:r8>2</vt:r8>
  </property>
  <property fmtid="{D5CDD505-2E9C-101B-9397-08002B2CF9AE}" pid="6" name="ScreenUsage">
    <vt:r8>2</vt:r8>
  </property>
  <property fmtid="{D5CDD505-2E9C-101B-9397-08002B2CF9AE}" pid="7" name="MailAddress">
    <vt:lpwstr>jshkuang@sina.com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r8>15132390</vt:r8>
  </property>
  <property fmtid="{D5CDD505-2E9C-101B-9397-08002B2CF9AE}" pid="14" name="TextColor">
    <vt:r8>0</vt:r8>
  </property>
  <property fmtid="{D5CDD505-2E9C-101B-9397-08002B2CF9AE}" pid="15" name="LinkColor">
    <vt:r8>16711782</vt:r8>
  </property>
  <property fmtid="{D5CDD505-2E9C-101B-9397-08002B2CF9AE}" pid="16" name="VisitedColor">
    <vt:r8>10040268</vt:r8>
  </property>
  <property fmtid="{D5CDD505-2E9C-101B-9397-08002B2CF9AE}" pid="17" name="TransparentButton">
    <vt:r8>0</vt:r8>
  </property>
  <property fmtid="{D5CDD505-2E9C-101B-9397-08002B2CF9AE}" pid="18" name="ButtonType">
    <vt:r8>1</vt:r8>
  </property>
  <property fmtid="{D5CDD505-2E9C-101B-9397-08002B2CF9AE}" pid="19" name="ShowNotes">
    <vt:bool>false</vt:bool>
  </property>
  <property fmtid="{D5CDD505-2E9C-101B-9397-08002B2CF9AE}" pid="20" name="NavBtnPos">
    <vt:r8>2</vt:r8>
  </property>
  <property fmtid="{D5CDD505-2E9C-101B-9397-08002B2CF9AE}" pid="21" name="OutputDir">
    <vt:lpwstr>D:\course\数字逻辑</vt:lpwstr>
  </property>
  <property fmtid="{D5CDD505-2E9C-101B-9397-08002B2CF9AE}" pid="22" name="KSOProductBuildVer">
    <vt:lpwstr>2052-10.1.0.6135</vt:lpwstr>
  </property>
</Properties>
</file>