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700" r:id="rId3"/>
    <p:sldId id="678" r:id="rId4"/>
    <p:sldId id="677" r:id="rId5"/>
    <p:sldId id="670" r:id="rId6"/>
    <p:sldId id="586" r:id="rId7"/>
    <p:sldId id="518" r:id="rId8"/>
    <p:sldId id="679" r:id="rId9"/>
    <p:sldId id="676" r:id="rId10"/>
    <p:sldId id="661" r:id="rId11"/>
    <p:sldId id="671" r:id="rId12"/>
    <p:sldId id="701" r:id="rId13"/>
    <p:sldId id="702" r:id="rId14"/>
    <p:sldId id="703" r:id="rId15"/>
    <p:sldId id="704" r:id="rId16"/>
    <p:sldId id="636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FF7F00"/>
    <a:srgbClr val="33FF33"/>
    <a:srgbClr val="FF00FF"/>
    <a:srgbClr val="FF3300"/>
    <a:srgbClr val="FFCC66"/>
    <a:srgbClr val="99CCFF"/>
    <a:srgbClr val="6B0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8" autoAdjust="0"/>
    <p:restoredTop sz="84605" autoAdjust="0"/>
  </p:normalViewPr>
  <p:slideViewPr>
    <p:cSldViewPr snapToGrid="0">
      <p:cViewPr varScale="1">
        <p:scale>
          <a:sx n="136" d="100"/>
          <a:sy n="136" d="100"/>
        </p:scale>
        <p:origin x="2406" y="96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9BC2760-554C-4F7D-8E5A-AB39F7749B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3267B41-CDE0-4005-BC38-B6F41CCB3E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F52A180-6A4C-461A-B426-8910C09DA8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CCAAE89-105C-473B-A458-E74651505DC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4C12970-46B6-4F23-98F0-330595D74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03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7:29:16.12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5048 17508 8421,'0'-7'-164,"-1"-1"1,-2-1 0,-1-1 0,2-1 0,1-1-233,1 1-776,0 4 1469,0-3-239,0 9 463,0-4 3220,0 5-3735,0 5 1,0 1 33,0 6 1,0-1-23,0 1 0,-2 0-91,-1 3 1,1 3 123,-2 5 1,-1 1-68,2 3 1,-1-2 50,4 6 0,-4-1-38,0 4 0,0-1-9,4-2 0,0-3-11,0-5 1,4-6-118,0-1 61,5 1 0,-3-9-3,6 0 0,-1-6 62,0-2 0,2-6 86,2-6 0,-1-4-91,5-7 0,-3-1 40,3-3 0,-4 2 11,4-6 1,-5 7 102,1 1 0,-2 2-58,-2 6 0,1-3 384,-1 6-342,-5-2 0,1 13-33,-3-3 0,-3 4 218,3 4 0,-3 4-131,-1 7 0,0-1-160,0 5 1,0 0 53,0 4 1,1-5-164,3-3 62,-3 3 1,8-6-253,-5 4 1,4-8 34,-5 0 40,6-5 0,-4 0 302,3-6 1,1-4-166,-5-4 1,3-2 302,-3-2 1,4 2 43,-5-2 1,1 2 44,-4 2 0,0-1 165,0 1-51,0 0-356,0-1 1,-1 5 101,-3-1 1,2 5-595,-6 0 238,5 1-1548,-7 2-154,9 0-842,-9 0 1709,9 0 1019,-4 0 0,15 0 0,2 0 0</inkml:trace>
  <inkml:trace contextRef="#ctx0" brushRef="#br0" timeOffset="1">5493 17668 6481,'0'6'-647,"0"-1"647,0-5 0,0 6 0,0-5 0,2 4 0,2-5 0,-3 0 0,4-1 0,-5-3 0,0 3 0,5-5 0,-4 1 0,4 3 0,-5-6 0,5 6 223,-3-8 1,3 7 313,-5-5 1,1 6 848,3-2-491,-3 3 374,4-4-234,-5 3-169,0-3-435,0 5-183,0 5 1,0-2-88,0 5 0,0 1-162,0 6 0,4-1-111,0 5 0,0-2 117,-4 3 1,0 0-139,0-5 0,0 0 10,0-3 0,1-2 134,3-3 72,-3 4 0,5-10 136,-2 3 1,1-6-81,3-5 1,2-2 187,-3-10 1,5 0-266,3-4 1,-2 4 73,2 0 1,-2 5-188,-2-1 1,1 2 131,-1 2 0,-3 1-177,-1 2 1,1 3 141,3 5 0,-1 5 186,-2 3 0,2 5-121,-2 3 0,-2 4 30,2-1 1,-4 1 130,3-1 0,-3 2-90,4-6 1,-6 0-223,2-3 1,1-5 251,-1 1-465,0-6 112,-4 3 0,1-7-178,3-6 1,-3-4-286,3-11 0,-2-1-644,2-3 0,-3 2-29,3-6 0,1 1 596,-1-5 1,4 1 680,-4 0 0,4-5 0,-1-2 0</inkml:trace>
  <inkml:trace contextRef="#ctx0" brushRef="#br0" timeOffset="2">6133 17657 6032,'-6'0'0,"1"0"4114,5 0-3118,-5 0-569,3 0 1,-2 0-255,8 0 1,-1 0-135,4 0 0,-3 0 84,4 0 1,3 0-96,4 0 0,6-2-940,-2-1 0,1 1 495,-1-1 0,7-3-685,-4 3 0,8-5 422,-4 4 0,5-3 374,-5 3 0,1-1 306,-4 1 0,-2 3 0,-2-3 0,-7 3 0,-2-5 0,-4 0 0</inkml:trace>
  <inkml:trace contextRef="#ctx0" brushRef="#br0" timeOffset="3">6419 17497 8117,'0'-7'0,"-2"-1"1083,-2 4-229,3-5-405,-4 8-61,5-4 0,1 6 197,3 3 0,3 2-187,4 5 1,0 1-70,1-1 0,3 1-168,0-1 0,0 0 95,-3 1 1,3-1-22,0 1 0,-1-1-50,-6 1 1,1-1 15,-5 0 0,-1 5-136,-3-1 0,0 4-291,0-4 0,-8 2-50,-4-2 1,-2-1-357,3 5 0,-4-5-386,-1 1 1,1-6-217,4-1-1186,-1-1 1757,6-1 0,1-2-143,5-8 806,5-2 0,1-10 0,6-2 0</inkml:trace>
  <inkml:trace contextRef="#ctx0" brushRef="#br0" timeOffset="4">6853 17485 8127,'0'7'1361,"0"-1"-1013,0-2 0,0-2-50,0 6 0,0 0 110,0 3 1,0 4 179,0 0 0,0 6-669,0-2 1,0 6 154,0 2 0,3 3-454,1-3 0,0 1-246,-4-1 1,4-3-713,0 2 1,-1-7 1337,-3-3 0,5-4 0,2 0 0</inkml:trace>
  <inkml:trace contextRef="#ctx0" brushRef="#br0" timeOffset="5">6887 17691 8127,'6'6'133,"-1"-1"0,-1-3 325,0 1 0,1-1-423,-1 1 0,-2-1 146,6-2 0,1 0-535,6 0 1,-2-2 113,2-1 0,3 0-41,1-4 1,2-1 46,2-4 1,0 1-153,0 0 1,0-1 90,-1 1 0,-4-1 113,-3 1 1,-3 3 367,-5 1 1,2 3-138,-5-4 377,0 6 0,-4-5 256,0 4-287,0 1 1,-4-4 92,0 2-278,-5 3 0,8-5-76,-3 2 1,2 3 147,-2-3-213,3 2 121,-4-3 64,5 4 69,0-4 1319,0 5-1348,0 5 0,0 1 166,0 6 0,0 3-194,0 0 0,0 6-21,0-2 1,0-2-595,0 2 1,0 0-127,0 4 0,0-4-427,0 0 0,0-3 148,0 3 0,1-7-561,3 0 1,-2-2 161,6-6 1153,-6 0 0,9-10 0,-5 0 0</inkml:trace>
  <inkml:trace contextRef="#ctx0" brushRef="#br0" timeOffset="6">7355 17702 7941,'0'18'-892,"0"-1"0,0-2 1024,0 0 0,0 2 21,0-2 0,0-3-465,0 4 1,0-4 311,0 0 0,5-1 0,1 1 0</inkml:trace>
  <inkml:trace contextRef="#ctx0" brushRef="#br0" timeOffset="7">7366 17520 6165,'-5'6'1328,"4"-1"0,-4-4-1655,5 3 0,4-1 170,0 4 0,5-3-959,-2 4 1116,8-1 0,3 5 0,5-1 0</inkml:trace>
  <inkml:trace contextRef="#ctx0" brushRef="#br0" timeOffset="8">7675 17668 8446,'0'-6'2086,"0"1"-1581,0 5-1,0-5-215,0 3 184,0-8-365,0 9 1,-1-4 114,-3 5 0,1-4-389,-4 0 0,3 0 17,-4 4 1,4 4-111,-3 0 0,3 5 156,-4-1 0,2 2 68,-2 1 0,-1 0-164,6 1 0,-1-1-213,4 1 0,-4-1 88,0 1 0,0-5 157,4 1 1,2-6 97,2 2 1,-2-3 3,6-1 0,-5-1 100,5-3 0,-2-2-43,2-5 1,2-1 161,-2 1 1,-2-1 189,2 1 0,-6-1-129,2 1 0,1 3 341,-1 1-322,5 4 1,-7-2 132,6 5 1,-4 2-121,3 1 0,-4 4-91,1 4 1,1 6-36,-1 2 1,0 3-273,-4 5 1,3-2-195,1 6 1,0-1 214,-4 5 0,-4-2-279,0-3 0,-3-2 159,3-5 0,-5-2-243,1-2 1,-2-3 119,-1-9 1,-1-2-20,1-5 1,0 0-31,-1 0 1,2-5-43,2-2 0,-1-3 161,6-2 1,-1-4 302,4-3 0,0-3 0,-5-1 0,-2 0 0</inkml:trace>
  <inkml:trace contextRef="#ctx0" brushRef="#br0" timeOffset="9">7835 17394 7960,'0'-11'132,"0"4"66,5-3 1,-4 8 166,3-6 108,-3 5 10,-1-2 1,0 7-31,0 1 1,0 4-12,0 4 1,0 2-196,0 2 0,0 3-56,0 5 1,0 3-142,0 1 1,0 5 123,0-2 1,0 3-141,0 1 1,0-3 65,0-1 0,0-4-51,0 0 0,-4-3-106,1-4 1,-1-2-78,4-6 1,0-3 106,0-1-81,0-4 265,0-8 0,0-4-76,0-10 1,5 0 251,2-4 0,4 4-79,0 0 0,2 1 100,2-1 1,-2 3-106,2 4 1,-2 2-107,-2 2 0,0 0 93,1 4 1,-1 0 25,1 4 1,-6 9-1001,-2 2 0,1 7 416,-1-3 0,-1 4-1044,-3-3 1,4 3 604,0-4 1,4 0 760,-5-4 0,11-4 0,-1-2 0</inkml:trace>
  <inkml:trace contextRef="#ctx0" brushRef="#br0" timeOffset="10">7732 17600 7964,'0'6'-1952,"-5"-1"1952,4 0 0,-6-4 0,3 3 74,3-3 0,-4 1 119,5 1 11,0-1-70,0 3 869,0-5-830,0-5-88,0 3 1,0-4-52,0 2-2,0 3 0,1-4 8,3 5 95,-3-5-29,5 4-37,-6-10 1,0 9 54,0-6-68,0 6 0,0-5 56,0 4-18,0 1 29,0-8-28,0 9-67,0-9 0,0 7-1,0-4 5,-6 4 0,4-3 22,-6 2-16,6 3 1,-7-6 36,5 4 128,-5 1-120,3-3-49,-6 5 1,5 0-16,-1 0-13,1 0 3,-5 0 0,1 1-9,-1 3 0,5 1 61,-1 3 1,4 2-38,-3-2 0,3 2-7,-4 1 0,6 1 8,-2-1 1,-1 1 6,1-1 0,0 0-63,4 1 0,1-1-127,3 1 0,-1-5-182,4 1 1,1-4 97,3 3 1,1-4-375,-1 1 1,2-3 615,2-1 0,3-5 0,5-2 0</inkml:trace>
  <inkml:trace contextRef="#ctx0" brushRef="#br0" timeOffset="11">2593 17348 8030,'-8'0'-718,"0"0"1,5 0 430,-5 0 0,4 0 287,-4 0 0,6 0 0,-8 0 0,9-5 0,-10 4 0,9-8 0,-6 5 0,6 0 0,-3 3 0,5-3 13,-5 3 252,3-4 88,-8 5 308,9 0-168,-4 0-87,5 0 57,0 5-99,0-4-184,0 4 1,1-5-36,3 0 1,2 4-26,6 0 1,-1 0 81,0-4 0,6 0-18,2 0 1,4-1 22,3-3 1,0 1-31,4-4 0,-3 3 46,3-4 1,-3 1-44,3-5 0,-5 5-200,-3-1 0,0 2-64,-7-2 0,-1 2-447,-6 2 116,2 3-311,-9-4 42,4 5 1,-10 0 282,-2 0 0,-4 0-69,0 0 0,0 3 26,-1 1 1,1 0 443,-1-4 0,1 0 0,0-1 0,-1-3 0,4 3 0,1-3 0,1 1 0,-2-1 0,-1 2 0,5-6 0,-1 4 0,1-3 0,3 3 0,-3-4 0,-1 5 0,1-5 0,1 0-39,3-3 0,-2 0 178,-1-1 0,1 5 123,-2-1 0,3 4 478,1-4-397,0 6 1,1-7 795,3 5-768,-2 0 0,4 4 120,-2 0-495,-3 0 1,4 6 1,-5 1 0,0 8-2,0 4 0,-1 3-40,-3 1 1,-2 5-226,-6 2 0,1 3 81,-1 1 1,-3 5 36,0-1 1,-4 2 284,4-6 1,-1 2-108,5-9 0,1-1 362,2-3-213,3-5-138,5-7 1,1-6 87,3-5 1,6-1 0,6-3 0,0-2 172,-1-5 0,3-1-125,5 1 1,-2-2 58,-1-2 1,0 2-61,-5-2 1,4 2-14,-4 2 1,1-1-111,-5 1 1,-1 3-179,-2 1 0,1 3 87,-6-4-289,6 6-649,-7-3 691,3 5 0,-7 0-390,-1 0 0,0-4 211,-5 0 1,5 0-196,-5 4 1,4-4 226,-3 1 1,4-2 94,-1 1 0,-1 1 340,1-4 0,1 3 0,3-4 0,-4 4 0,0-3 0,0 4 0,4-7 0,0 8 0,0-6 0,-1 5 0,-3 0 82,3-4 0,-4 5 416,5-6 101,0 6 201,0-4-97,0 1-107,0 4 85,0-4 136,0 5-533,0 5 1,0 1 24,0 6 1,0 4-120,0 3 0,0 8-2,0 4 0,1 5-189,3 2 1,-3 11 54,3 0 1,-2 2-319,2 2 1,-3 0 317,3 5 0,-2-4-363,-2-4 1,1-9-280,3-14-250,-3 0 480,4-15 1,-5-1-58,0-11 1,0-5-127,0-7 0,-5-3 133,-3 0 1,-2-4 358,-1 3 0,-2-4-217,-2 1 0,-3-1 58,-5 1 1,0-2 208,0 6 0,-3 4-65,-1 3 1,1 6 199,3-2 1,0 3 76,0 1 1,5 5 467,3 2 0,0 3-321,3 2 1,0-1 812,8 1-214,0-1-415,4 0-359,0 1 0,5-6 9,3-2 1,2-3-27,1-1 0,2-1-125,2-3 0,4-3 201,8-9 1,-2-1-112,6-6 0,-1 0-1048,4 0 0,1-5 455,-1-2 1,4-8-882,0-4 1,0-3 1340,-4 0 0,6-5 0,-20 24 0,-1 0 0,1-1 0,-1-2 0,1-1 0,-1-2 0,0-1 0</inkml:trace>
  <inkml:trace contextRef="#ctx0" brushRef="#br0" timeOffset="12">3198 17177 8153,'6'-5'-1506,"-1"4"1130,0-4 0,-2 1 300,4 0 1,-4-1 75,1 1 0,-2 3 0,2-3 75,-3 3 1,5-1 399,-6-1-290,0 1-92,0-3 277,0 5-56,-6 0-233,5 0-11,-4 0-581,5 0 396,0-5 1,0 3-158,0-6 181,0 6-2,0-9 1,1 6 87,3-2 1,-3 0 244,3 4-163,-2 1 1,-2-4 520,0 2 92,0 3-452,0-4 1,0 4 315,0-3-93,0 2-58,0-3 942,0 5-1089,0 5 1,-6 3-94,-1 7 1,-3-1 237,-2 5 1,0 2-70,-4 5 1,0 3 60,-3 6 1,-7 5-95,4 6 0,-4 1-76,3 6 0,2-8-180,2 0 1,2-12-219,6-2 1,1-7-1319,2-5 889,3-8-632,5-6 1,0-6 520,0-3 0,0-3-501,0-9 0,4-1 203,0-6 1013,-1-5 0,-3 4 0,0-4 0</inkml:trace>
  <inkml:trace contextRef="#ctx0" brushRef="#br0" timeOffset="13">3221 17188 8153,'0'7'0,"5"3"0,-3-2 1198,6 7 1,0-1-500,3 5 1,0-4-232,1 4 1,3 3-372,0 0 0,0 4-290,-3-7 0,-1-3-152,1 0 1,-1 0-518,1-1 0,-6-3 119,-2-5-367,-3-4-766,-1 2 1876,-5-15 0,-1 2 0,-6-13 0,1 3 0</inkml:trace>
  <inkml:trace contextRef="#ctx0" brushRef="#br0" timeOffset="14">2992 17474 8308,'-6'5'311,"2"-4"-287,8 3 0,2-3 180,6-1 1,3-3-88,0-1 0,9-9 2,-1 2 0,4-3-145,-1 2 1,-1-3-204,1 0 0,-2-4 138,-1 4 0,-5-1-119,-3 5 1,-3 3 640,-5 1-382,-2 4 0,-6-2 190,-3 5 1,-2 6 3,-6 6 1,-4 0 15,-3 8 0,1-1 6,-1 3 0,4 1 181,-4 0 0,5 0-63,-1 0 0,2 5 24,1 2 1,5-1-133,-1 2 0,6-1 1,-2 4 1,3 5-295,1-1 0,0 0 81,0-4 0,5-5-243,2-2 0,0-3-137,0-1 0,-3-9-885,4-3 602,-6-7-109,3 1 642,-5-5 0,0-1-121,0-3 0,-1-2-44,-3-6 0,3 1 109,-3-1 0,-1 1-40,1-1 1,0 1-48,4 0 98,0-1 1,0 1 38,0-1 0,-3 1 135,-1 0 1,0 3 125,4 0-205,0 1 1,0-5 161,0 1 0,0-1-81,0 1 0,0 3 65,0 1 1,1-1-62,3-3 1,-1 3-3,4 1 0,-3-1-4,4-4 1,-2 1 8,2 0 0,2 3 406,-3 0-343,4 1 1,0-3 272,0 2-205,1 3 0,-1 5 378,1 0-434,-1 0 0,1 5 14,-1 3 1,-1 3 128,-2 4 1,1 3 130,-6 5 1,5 1-285,-4 3 0,1-2 104,-1 6 1,-3-6-391,3 2 1,-3-3 106,-1-2 0,0-4-1055,0-3 257,0 3-8,0-10 251,0 2-141,-5-10 410,-1 0 0,-6-5 77,1-3 1,3 2 81,1-2 85,-1 1 0,-3-3 83,-1 2 0,4-2-90,1 2 1,3 2 129,-4-2-111,6 1 1,-7-5 175,5 1 1,-1 3 198,1 1-132,3 4 37,-4-7-198,5 4 1,0-2 100,0 0 1,0 5-87,0-5 0,4 4 3,0-4 0,3 5-17,-3-5 0,5 4-17,-1-3 3,2-1 1,1-2 14,1 2 1,-2-2-34,-3 2 0,3 3 23,-2 2 1,-2-2 1,2 1 0,-4-4-8,3 4-5,-4 0 16,7 4-6,-9 0 1,4 6 229,-5 1 1,0 3-119,0 2 1,-1-1-172,-3 1 0,2 0 36,-6 4 0,6-4-260,-2 3 3,3-2-491,1-1 78,0-1-155,0 0 561,0-4 1,1-3-11,3-8 1,-2-3 143,6-4 0,-4 0 3,3-1 1,-3 1 180,4-1 1,-4 0-138,3-4 0,-3 4 116,4-4 0,-5 0 132,5 1 0,-5-1-50,0 5 1,2 0 359,-1-1 0,4 1-176,-4-1 0,1 5 1016,-2-1-737,-1 6 1,4-3 715,-2 5-442,-3 0-409,4 0 0,-3 1-267,1 3 1,-1-2 88,1 6 0,-1-1-249,-2 5 0,0 3 105,0 0 1,0 0-574,0-3 1,0 3-115,0 0 1,0 1-325,0-5 1,0-3 325,0-1 1,1-4-1108,3 1 1161,-3 2 0,4-6 287,-5 0 0,0-1 246,0-7 0,4 0 0,0-3 0,1 0 0,-1-1 0,-2 1 0,6-1 0,-6 1 0,2-1 0,1 1 3,-1 0 1,4-1 76,-5 1 0,5-1-265,-4 1 110,5 0 0,-8-1 75,3 1 0,2 4 0,-5-3 13,4 9-34,-5-4 419,0 5-349,0-5 96,0 4-42,0-5 1,0 5 116,0-3 153,0 3 1,2-4 236,2 5-160,-3-5-73,4 4-36,-5-9 0,1 8 418,3-2-510,-3 3 1,6 1 178,-4 0 1,-1 1-68,1 3 1,0 4-169,1 7 0,-3 3 29,3 5 1,-3 5-136,-1 2 1,0 8-129,0 4 1,0 8-559,0 3 0,1 5-23,3-1 0,-1 0-685,4-11 0,-4-5 1307,1-15 0,-3 2 0,-1-13 0,0-6 0</inkml:trace>
  <inkml:trace contextRef="#ctx0" brushRef="#br0" timeOffset="15">3906 17325 9482,'0'12'1149,"0"-1"0,0 3-613,0 5 0,0 3 56,0 12 0,0-1-451,0 9 0,0-1 39,0 0 0,0-1-365,0-6 1,0-5-448,0-2 1,0-8-2232,0-4 2275,0-7 588,0-8 0,5-12 0,1-5 0</inkml:trace>
  <inkml:trace contextRef="#ctx0" brushRef="#br0" timeOffset="16">3780 17440 8016,'-5'11'-571,"3"1"-71,-6-1 1,6 0 849,-2 1 1,2-1 476,2 1 1,0-1-361,0 0 0,2-3-83,2 0 1,-2-2-203,6 2 0,-5 1 103,5-6 1,0 1-166,3-4 0,-3 0 71,-1 0 0,1 0-65,3 0 1,1-1 67,-1-3 1,1-2-1,-1-6 0,2 1-27,2-1 0,-2 1 52,2 0 1,1-2 1,0-2 0,3 2-3,-4-2 0,0 3-119,-3 5 1,-1-3-38,0 2-177,1 3 451,-1-5-106,-4 8 0,-2-1 76,-5 6 1,0 0-140,0 5 0,-4-1 219,0 5 0,-5-5-109,2 1 1,0 0 189,0 3-258,-1 0 1,-2 1-128,2-1 1,-1-3 85,6-1 1,-6 1-179,1 3 0,2-3 135,-2 0 1,0-1-21,-3 5 1,0-1-154,-1 1 1,1 3 92,-1 0 1,1 4 90,0-4 0,-1 6 22,1-2 1,-1-2 114,1 2 0,3-5-81,1 2 1,0-4 140,0 0 1,2-5-65,5 1-24,0-6-81,0 9 100,0-10-152,0 4 50,5-5 1,-3 0-1,6 0 0,-6 5-20,8-4 36,-8 4 11,8-5-29,-9 0 25,9 0-30,-8 0-22,8 0-3,-4 0-29,6 0 0,-1-1-11,0-3 1,0 2-135,-4-6 0,3 1 101,-2-5 0,6 1 45,1-1 1,0 0-9,-3-4 1,-1 4 331,1-4 1,-1 2-9,0-1 1,1 3-10,-1-4 1,-3 4 68,-1 0 1,-3 5 824,4-1-632,-6 5 0,5-2-105,-3 5 0,-2 0-231,6 0 0,-4 7 49,3 4 1,-3 6-851,4 5 0,-1 3 43,5 1 0,-2 3-275,-3 6 0,4-5-216,-4 1 0,-1-2-2184,2 1 3240,-5-2 0,7-10 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7:29:16.13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10119 9411 7681,'-6'0'1061,"-1"-4"-883,3 0 0,2 0-698,-6 4 499,6 0 112,-3 0 418,5 0-216,0-5-182,0 4 0,1-4-7,3 5 1,-2 0-6,6 0 0,-4 0 7,3 0 195,-4-5-103,7 4 47,-4-4-233,6 5 68,-1 0 0,-3 0 90,-1 0 59,-4-6-113,7 5 0,-7-4-15,4 5 0,-3 0 91,4 0-150,-6 0 14,8 0 0,-7 0-13,4 0 0,-3 0 111,4 0-245,-6 0 247,9 0-85,-5 0 1,2 0 28,-1 0 0,-3 0 104,4 0-34,-6 5 36,8-4-163,-3 5 1,0-6 42,1 0 0,-4 0-67,3 0 0,-3 0 33,4 0-27,-6 0 43,8 0-49,-3 0 0,4 0 4,1 0 1,-5 0 1,1 0 1,-4 0-112,3 0 144,1 0-46,3 0 0,1 0 92,-1 0-52,1 0 1,-1 0-17,0 0 0,1 0 0,-1 0 0,-3 0-32,-1 0 1,1 0 51,3 0-69,1 0 0,-1 0 73,1 0-86,-1 0 1,1 0 49,-1 0 0,-3 0 21,-1 0-7,1 0-17,3 0 1,1 0 20,-1 0 0,-3 3 3,-1 1 1,-3 0 13,4-4 1,-4 0-28,3 0 0,-3 0-49,4 0 0,-5 0 21,5 0 1,-4 0-5,3 0 68,-4 0-9,7 0-68,-4 5 41,6-4-41,-1 4 23,1-5 0,-5 0 18,1 0 0,-4 0 3,3 0 1,-3 0 2,4 0 1,-4 0-21,3 0 0,-3 2-1,4 1 1,-5-1-16,5 2 50,0-3-78,3-1 0,1 0 41,-1 0 0,-3 0 27,-1 0 1,-3 4-2,4-1-19,-1 1 0,5-4-11,-1 0 1,-3 0 2,-1 0 1,-3 0-24,4 0 28,-1 0 0,5 0-23,-1 0 0,-3 0 28,-1 0-78,1 0 44,3 0-2,1 0 52,-1 0 0,1 0 2,-1 0 1,-3 0-9,-1 0 1,-3 4 6,4 0 1,-4 0-20,3-4 30,1 0-67,3 0 49,1 0-18,-1 0 0,-1 1-6,-2 3-11,2-3-34,-4 4 52,6-5-12,-1 0 12,1 0 15,-1 0-4,0 0 4,1 0-32,-1 0 1,1 0 0,-5 0-12,1 0 27,-1 0 139,5 0-143,-1 0 0,1 0 7,-1 0 1,-3 0 0,-1 0-5,1 0 0,3 0 23,1 0 0,-5 0-1,1 0 0,0 4-57,3 0 0,-3-1 37,-1-3 1,1 0-46,3 0 0,-3 0 49,0 0-39,-1 0 1,5 0 15,-1 0 0,-3 0-6,-1 0 4,1 0 1,3 0-1,1 0 0,-5 0 50,1 0-20,0 0 1,3 0 37,0 0 1,-3 0-38,0 0 95,-1 0-90,5 0 5,-1 0-36,1 0-11,-1 0-4,0 0 1,1 0 24,-1 0 0,-3 0-39,-1 0 0,-3 0 25,4 0 0,-4 0 23,3 0 57,1 0-31,3 0 0,1 0-36,-1 0 1,-3 0 5,-1 0 0,1 0-10,3 0 12,1 0 0,-1 0-20,1 0 0,-1-1 35,1-3-61,-1 3 0,0-4 34,1 5 1,-1 0-5,1 0 1,-1-1 19,0-3 1,1 3 5,-1-3 1,1 3 16,-1 1 0,1 0-32,-1 0 1,0-4-4,1 0 0,-1 0 11,1 4 0,-1 0-11,1 0 1,-1-4-11,0 1 0,1-1-4,-1 4 0,-3 0 8,-1 0 1,1-4-4,3 0 1,-3 0 6,0 4-6,-1 0 1,5-1-12,-1-3 1,-3 3 13,-1-3 1,1 3-9,3 1 1,-3 0 7,0 0 0,-1 0 5,5 0 10,-1 0 0,1 0 1,-1 0 1,0 0-27,1 0 1,-1 0 11,1 0 1,-1 0 37,0 0 0,-2 0-35,3 0 1,-7 0-2,6 0 1,-2 0 13,3 0 1,-1 0 0,0 0 1,1 0 0,-1 0 0,1 0 6,-1 0 1,-2 0-15,2 0 0,-6 0 3,7 0 0,-3 0-26,2 0 1,1 0 24,-1 0 1,-3 0-45,-1 0 0,1 0 40,3 0 0,-3 0-3,0 0 1,-1 0 8,5 0 1,-5 0 3,1 0 0,-1 0-34,5 0 1,-5 0 26,1 0 32,0 0 1,3 0-49,1 0 0,-5 0-6,1 0 1,-4 0-9,3 0 0,1 0 0,3 0 7,1 0 1,-5 0-9,1 0 10,-1 0 0,5 0-2,-1 0-1,1 0 0,-1 0 24,1 0 1,-5 0 2,1 0 0,-1 0 4,5 0-10,-1 0 0,1 0-10,-1 0-3,1-5 0,-1 4-19,0-3 23,1 3 1,-1 1-12,1 0 4,-1 0 0,0 0 43,1 0-26,-1 0 0,1 0 2,-1 0 1,-3 0-16,-1 0 1,1 0 1,3-4-52,1 0 1,-5 0 57,1 4-20,0 0 3,3 0-9,1 0 11,-1 0 1,0-4-1,1 0 1,-5 1 7,1 3 1,-4 0 9,3 0 61,1 0 1,3 0-68,1 0 0,-4 0 4,-1 0 1,1 0 1,3 0 0,-3 0 5,-1 0 1,1 0 10,3 0 1,-3 0 12,0 0 0,-1 0 81,5 0-161,-1 0 1,1 0-174,-1 0 0,0-2 106,1-1 91,-1 1 1,1-3 7,-1 5 1,0 0 39,1 0 1,-5 0-35,1 0 1,0 0-1,3 0 0,-3 0 4,-1 0 1,1-1 1,3-3 0,-3 3 4,0-3 1,-5 3-5,5 1-11,0 0 8,3 0-7,1 0 2,-1 0 1,-3 0-1,-1 0 0,-3 0-2,4 0 0,-5 0-2,5 0 0,-4 0 2,3 0 1,-4 0 3,7 0 4,-4 0 1,6 0 24,-1 0 3,1 0-32,-1 0 1,1 0 1,-1 0 0,-3 0-10,-1 0 0,-3 0 13,4 0 0,-5 0-42,5 0 0,-4 0 33,3 0-6,1 0 1,4 0 4,-1 0 0,0 0-4,1 0 0,-5 0 3,1 0 1,-4 0 34,3 0 0,-3 0-28,4 0 1,-1 0-1,5 0 0,-1 0-117,1 0 0,-5 0 90,1 0 1,-4 0-8,3 0 0,-3 0 44,4 0 0,-4-1-1,3-3 0,-3 3 86,4-3 1,-5 2-106,5 2 1,-4 0 74,3 0-8,-4 0 28,7 0-104,-3 0 1,0 0-7,1 0 0,-4 0-64,3 0 28,-4 0 1,3 0 26,-2 0 0,-3 0 221,9 0-66,-8 0 77,8 0-89,-9 0 55,9 0 0,-7 0-73,4 0-65,-4 0-168,2 0 159,0 0-166,-4 0 44,9 0 81,-8 0 1,4 0 21,-2 0 1,-3 0 58,4 0 28,0 0 31,-4 0-75,10 0-125,-10 0 121,9 0-267,-9 0 152,9 0 0,-7 0-17,5 0 70,-6 0 1,5 0-30,-4 0 134,-1 0 1,4 0-60,-2 0 279,-3 0-233,9 0 0,-7-1-18,4-3-29,-4 3-20,7-4 1,-7 5 2,4 0-28,-4 0 46,7 0-34,-9 0 18,9 0 0,-7 0-282,4 0-58,-4 0 0,3 0-1035,-2 0-1315,-3 0 2683,4 0 0,-5-5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7:29:16.138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8726 13991 8205,'-6'6'0,"4"-1"0,-4-4 0,1 3 0,1-3 0,4 4 0,0-5 0,5 0 0,-3 0 0,6 0 0,-4 0 0,3 0 0,1 0 0,3 0 0,1 0 0,-1 0 0,1 0 0,-1 0 0,4 0 0,1 0 0,0-3 0,-1-1 0,3-5 0,5 1 0,0-2 0,0-1 0,3-2 0,1-2 0,-1-2 0,-3-2 0,0-1 0,0 5 0,-4 0 0,0 3 0,-5 1-13,3 4-7,-11 2 3,-1 5 2,-5 0 8,-5 0 1,4 2 0,-3 1 1,1-1-4,-1 1 0,3-1 5,-4-2 0,5 1-3,0 3 2,0-3 0,0 4 0,-5-5 3,4 0 1,-6 0-1,4 0 1,1-1 0,-1-3 0,0 3 0,-1-3 0,3-2 1,-8-1 0,5-4 0,-1-1 0,1 1 0,3 0 0,-3-1 775,3 1 1,1-5 0,0 1-399,0 1 1,0 2-197,0 0 0,0 1-37,0-1 344,0 1-369,0 0 0,0 3 247,0 0 183,0 6-211,0-3-64,0 5-147,0 5 1,0 1-9,0 6 1,0-5 26,0 1-92,0-1 0,0 5-70,0-1 0,0 1 107,0-1 0,0-3-70,0-1 1,-1 1-3,-3 3 1,3-3 4,-3 0 37,3-1 0,1 5 41,0-1-54,0 0 1,0 1 2,0-1 1,-2 1 68,-1-1 1,1 1-61,-2-1 0,3 4 3,1 0 1,0 7-27,0 1 1,0 5 3,0 6 1,-4 10-83,1 6 0,-1 4-514,4 4 0,-4 4 516,2-30 0,0 0 0,0 2 1,-1 1 10,1 1 0,0 0 0,2-2 0,-1 0-77,-1-2 1,0 0 0,-3 23 12,1-17 1,0-5-98,4-10-336,0-11-573,0-6 811,0-18 0,0-6 165,0-5 1,4-1 62,0-2 1,0-7-711,-4-5 1,1 0 295,3 3 1,-3 1 164,3 0 1,-3 0 148,-1-1 1,0 5-37,0-1 0,-3 6 59,-1-2 1,0-1-44,4 2 1,-1-1 13,-3 4 1,3 0 89,-3 1 1,2 3 203,2 0 0,0 5 116,0-2 1,2 1-173,2 4 1,-3-3 658,3 6-124,2 3 216,-5 0-377,4 5-290,-5 0 0,0 5-7,0 3 1,-1 2-19,-3 1 1,-1 6-121,-2 2 1,-4 2 91,4 2 0,-3 4-83,-2-1 0,-3 5 200,0-4 0,0 3 246,3-3 1,-3 8-42,0-1 0,-2 3 281,2-2 0,2 3-155,-2 0 0,4-2 650,3-5-818,3-3-122,5-10 0,10-13-381,5-13 0,7-13-322,5-14 0,3-10 2,-11 17 1,0-2 0,1 0 0,1-2-259,2-2 0,-1 0 1,0-3-1,-2 0-150,1-1 0,0 0 1,0-3-1,0 0 341,2-1 0,0 0 0,1-2 0,0 0-282,-1 2 0,0 0 788,-2 5 0,1 1 0,-4 1 0,0 1 0,1 5 0,-1 0 0,17-26 0,-2 11 0,-3 8 0</inkml:trace>
  <inkml:trace contextRef="#ctx0" brushRef="#br0" timeOffset="1">9365 14025 10297,'-6'2'1037,"2"6"1,-2 2-567,-2 13 0,-2-1-390,-2 8 1,2 0-184,3 5 0,-3-5-772,2 1 0,-2-3 594,-2-2 1,5 0-1224,-1-11 1,4-5 1502,-3-6 0,-1 2 0,-3 0 0</inkml:trace>
  <inkml:trace contextRef="#ctx0" brushRef="#br0" timeOffset="2">9514 13876 8022,'11'23'100,"0"-4"50,1 0 0,4 2 195,3 5 1,3 2-78,1 3 0,-4-7-1150,0-5 0,-1-5 250,1 1 0,-3-2 632,-4-2 0,-1 0 0,0 1 0</inkml:trace>
  <inkml:trace contextRef="#ctx0" brushRef="#br0" timeOffset="3">9456 14173 8022,'-11'17'0,"1"-3"0,2 5 0,-1 1 663,6 7 1,-5 2-70,4 5 0,0-5-5,4-2 0,0 1-142,0-1 0,0 1 6,0-2 1,0-7-200,0 0 0,2-5-28,1-2 0,0-2-96,5-3 0,-5-2 61,5-5 0,0-5 118,3-2 0,2-10-22,2-6 1,-1-1-16,5-6 1,-4 1-5,4-2 1,-5 3 0,1 5 0,-2 2 104,-1 2-141,-1 2-145,0 6 1,0 6 71,-4 5 0,-2 10-494,-5 9 1,0 3 80,0 0 1,0 5-95,0 0 1,0-1 177,0-3 1,0 0 110,0 0 0,0-5-4247,0-3 547,0-7 3759,0-3 0,5-10 0,2-2 0</inkml:trace>
  <inkml:trace contextRef="#ctx0" brushRef="#br0" timeOffset="4">9822 13922 8022,'11'-5'0,"1"4"0,0-8 356,4 5 0,-4-5 254,4 2 1,0 1 615,-1 3 0,4 0-556,-3-1 0,0 3-11,-1-3 0,-2 4-219,2 4 0,-2 1 20,-2 3 1,1 2-187,-1-3 1,-4 5-46,-4 3 0,2-2-82,-1 2 1,0 2-156,-4-2 0,-1 5-213,-3-1 1,-2-1 23,-6 1 1,1-1-352,-1 1 1,1-4 101,0-7 1,-2 0 192,-2-4 1,2 0-49,-2-4 0,2-5 68,2-3 0,3-6 168,0-1 0,2-4 74,-2 4 0,0 0 156,4 3 1,-4 1 150,4-1 1,0 5 325,4-1 1,0 4-64,0-3-247,0 4 1,-3 1-368,-1 9 0,0 7 75,4 13 1,-1-2-136,-3 6 1,3-1 13,-3 4 0,3-1 26,1-2 0,0-3-15,0-5 0,0-6-408,0-1 28,0-4-92,0-5 556,5-2 1,1-10 41,5-3 0,2-3 98,2-5 0,-2 4-107,2-3 0,-2 3 86,-2 4 0,1-2-104,-1 3 1,1 2 61,-1 1 0,1 3 138,-1 1 0,0 2 164,1 6 0,-1 1 380,1 10 0,-5 5-252,1 6 0,-6 3-668,2 1 1,-3 5-145,-1-1 0,-1 0-292,-3-4 0,-2 0 296,-5 0 0,-1-2-181,1-5 0,-2-2-228,-2-10 1,-3 1 77,-5-5 1,0-3 393,1-1 0,-5-4-19,0 1 0,-3-3 362,3-1 0,1 0 84,3 0 0,5 0 273,3 0 1,6 0 55,1 0 336,6 5-425,-3-4-266,5 4 1,1-6-359,3-3 0,2 2 139,5-6 0,1 0 8,-1-3 1,6-2 7,2-2 0,2-1 34,2-3 0,4-5 9,0 4 0,0-7 101,0 4 1,2-4-304,6 0 1,3-6 150,0-5 0,4-1-303,-4 1 0,3 2 336,-2-2 1,4 0-28,-1 4 0,-4 4 76,-4 11 1,-1 3 135,-6 9 0,-2-2-154,-6 5 1,-3 1 115,-4 7 1,-2 3-103,-2 4 1,1 2 21,-6 2 0,1 1 55,-4 3 1,-1 3-376,-3-3 0,2 3-300,-6 1 0,0-6 274,-3-2 1,-1-2 99,1-1 1,0-1-35,-1 0 1,1-4-135,-1-3 1,-3-3-695,0-1 0,0-5 482,3-3 1,1-2 350,-1-1 0,1-2-8,0-2 1,0 2 110,4-2 0,-3-2 36,2 2 1,2-4 207,-2 4 1,4-4 24,-3 4 1,4-6 128,-1 2 1,2-2 55,-2-2 1,3 0-106,-3 0 1,3 4-35,1 0 0,0 1-56,0-1 0,0 3 296,0 4-326,5 1 1,-3 5 166,6 2-12,-6-3 10,3 6 209,1-4-230,-5 10 11,4-4 53,-5 4-246,0 1 107,0-5-168,0 4 0,1-5 233,3 0-130,-3 5 1,6 1-11,-4 6 0,-1 4 6,1 3 0,3 4-143,-3 4 1,5 7-30,-4 8 1,3-2-141,-3 2 0,0 0 22,-4 4 1,1-2-192,3-2 0,-3-8 78,3-7 1,-3-8-445,-1-4 137,0-7 0,-1-4 171,-3-8 1,2-7-126,-6-8 1,1-4 217,-5-4 1,-3 2 278,0-6 0,-2 1 14,2-4 0,2 4 184,-2 4 0,2 3 62,2 4 0,3 7 240,1 9 1,4 3-169,-1 3 0,3 10-80,1 10 0,0 9 278,0 6 1,1 5-96,3-1 0,3 2 7,4 2 1,0-1-181,1 1 0,0-9-205,4-3 0,1-8-99,6-4 1,0-9-293,0-9 0,5-9-314,2-7 1,2-9 357,-1-10 1,0-10-259,-4-5 0,3-4 264,-3 1 1,0 3-54,-4 1 1,-2 4 320,-2 7 0,-2 4 307,-6 4 1,-1 7 183,-2 4 28,2 2 0,-9 5 56,3 1 276,-3 4-154,-1-2 658,0 5-1045,-5 0-273,4 0 187,-4 5-223,5-4 456,-5 4-303,4 1 0,-5 0 233,6 5 1,0 1-5,0-1 1,0 2-113,0 2 1,0-1 9,0 5 1,0 0 105,0 4 1,0 0-187,0 0 1,0-1-121,0 1 0,2 3-190,2-3 1,-3 1 96,3-9 1,-2 0-602,2-4 265,-3 1 236,4-6 0,-5-6 112,0-7 0,2-9 9,1-3 1,-1-6 61,1-2 1,-1-3 215,-2 3 0,1-3 326,3 3 1,-3 2-232,3 6 0,1 2 720,-1 6-664,5-6 0,-3 10 6,5-1 1,1 6-78,-1 2 1,4 2-53,1 6 1,3 1-142,-4 10 0,4-4-143,-4 4 0,0 0-595,-3 4 1,-2 0 375,-2-1 1,1 0-632,-6-3 1,1 1 170,-4-4 1,-6-1-72,-6-4 1,0-4 324,-7-4 1,3 2 88,-3-1 0,2-1 185,-2-7 0,-2 1 68,6-4 1,0 4 478,3 0 1,5-3-229,-1 3 1048,6-6-683,-3 2 0,5-4 90,0 0 1,6 3-220,5 0 1,2-3-96,6-4 0,4-1-193,4 5 1,4-2-268,0-2 1,3 2 7,4-2 1,-2 3 118,2 0 1,1 1-429,-1-1 1,5 1-72,-1-1 1,-4 2-253,-4 3 1,-1-4 362,-6 4 1,-3-3 7,-9-2 1,-1 1 156,-10-1 1,0 1 17,-4 0 1,-1 3-847,-3 0 1,-4 2 466,-7-2 1,2 0-258,-2 4 1,-1-1 528,0 1 1,1 3 364,4-3 0,-2-1 0,-2 1 0,2-4 0,-2 4 0,6-4 17,1 0 0,1 2 5,-5-2 1,5 2 147,-1-2 1,4-1 981,-3 5-676,4-5 0,-2 7 150,5-6-276,0 6 1,0-5 227,0 4 193,0 1 26,0-3 724,0 5-1143,5 0 48,-4 0-147,5 0 0,-5 5 0,3 3 0,-2 7 117,6 4 1,-2 8-127,2 3 0,1 5 4,-6 3 1,6-2-493,-1 6 0,-2 4 118,2 4 1,-4 3-606,3-4 0,-4 1 154,1-5 1,-3-4-90,-1-3 1,0-7-170,0-5 341,0-7 1,-1-7 220,-3-8 0,1-4 42,-4-4 0,-1-3 231,-3-4 1,-1 0-117,1-1 0,-2 1 769,-2-1 1,6 2-115,-2 3 1,2-2 204,-3 5 1,1-1-307,-1 1 1,5 3 99,-1-3 0,4 3 202,-3 1-348,4 0-582,-2 0 278,5 0-751,0-5 0,1-2 111,3-4 0,-1-6-101,4-2 1,5-2 317,3-2 0,5 0 6,-1 0 1,3-4 71,1 1 0,0 0 138,-1 7 1,5-1 231,0 5 1,-1 0-136,-3 3 0,3 1 434,-3-1 0,1 2-26,-9 3 1,0 2 695,-4 5-343,1 0-270,-1 0 1,-3 0-32,0 0 1,-5 0-19,5 0 1,-4 1-72,3 3 0,-4 2-118,1 5 1,1 6-170,-1 2 0,-1 3-114,-3 0 1,0 1-208,0 0 0,0 4-303,0-1 1,0 1-620,0-4 0,-3-2 96,-1-2 1,0 2-2507,4-6 935,0-5 2630,0-5 0,0-5 0</inkml:trace>
  <inkml:trace contextRef="#ctx0" brushRef="#br0" timeOffset="5">11763 13785 7960,'0'23'3322,"0"0"-2575,0 0 1,2 3-1605,2 1 1,1-4 514,2-4 0,3-5 851,-2 1-509,2-8 1,2-1-139,-1-6 0,0 0-224,1 0 1,-5-2-454,1-2 744,0-2 0,3-4-43,1 2 0,-5-1 274,1 6 1,-1-6-37,5 1 0,-5 2 51,1-2 1,0 2-93,3-2 0,0-2 138,1 3 0,-1 0-32,1 0 1,0 0-105,4 0 1,-4-2-5,4 5 0,-2-4-5,1 4 1,-3 1 116,4 3 1,-4-2-26,0-1 1,-1 1 467,1-1-413,-1 1 1,0 4 112,1 1 0,-4-1-59,-1 1 1,-3 2 243,4-1-355,-6 5 0,7-6 282,-5 4-265,0-4 32,-4 7-346,5-9 108,-4 4 0,4-3-258,-5 1 117,0-1-124,0 3 425,0-5-10,0 5 1,0-3-102,0 6 0,0-4 188,0 3 1,0 5 13,0 3 1,0 10-93,0 2 0,4 6-126,0 5 1,5 3-104,-2 4 1,-1 6 72,2 3 0,-2 0 359,2-1 1,1-2-307,-5-5 1,1-6 10,-1-2 1,-3-8-465,3-7 1,-4-6-225,-4-5 0,-2-2-483,-6-3 0,-1-1 356,-2-6 1,-6 0-286,-6 0 1,-5-6 1055,2-1 0,2 2 0,0 0 0</inkml:trace>
  <inkml:trace contextRef="#ctx0" brushRef="#br0" timeOffset="6">11661 14367 7469,'-7'12'-761,"2"-1"1,5 1 2336,0-1-1067,0 6 1,0-3-1,0 3-139,0 0 0,0 3-27,0-1-497,0 3 0,0-1 1,0 0-328,0-2 1,0-5 480,0 1 0,0-2 0,0-2 0</inkml:trace>
  <inkml:trace contextRef="#ctx0" brushRef="#br0" timeOffset="7">11832 14219 8022,'5'11'134,"-4"5"1,3-1-1,-3-1 0,-1 4 380,0 1 1,2 2-22,2 2 1,-3-4 92,3 0 0,-3 1-427,-1 7 1,4-3-431,-1 3 0,1-8-785,-4-4-1312,0-2 1545,5-7 1,-3-3 822,1-11 0,-6-5 0,-4-10 0</inkml:trace>
  <inkml:trace contextRef="#ctx0" brushRef="#br0" timeOffset="8">11878 14276 8022,'6'-6'-715,"-1"-4"0,-1 7 855,0-5 1,5 6 918,-2-2 1,3 3-415,2 1 1,0 0 40,4 0 1,-2 2-215,5 6 0,-4 0 12,4 7 0,-5 3-444,1 1 0,-2 2 22,-2 2-40,-4 0 0,2-2 0,-6 0-182,0-2 0,-3-1-1011,-4 1 927,-2-3 0,-7-5 0,-1 0-634,-1-4 0,-4-3 284,4-8 518,-6-2 0,9-6 0,-4 0 505,4-3 1,4 2-142,0-2 92,6 2 0,-2 2 88,8-1 1,3 1-25,9-1-231,1-4 0,11 3 0,2-2-213,-1 2 0,9-3 0,-3-2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7:29:16.14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6053 9456 8206,'11'-11'-685,"1"0"1,-4 0 2211,-1 4-726,-4 2-524,2 5 0,-5 1 9,0 3 1,0-2-40,0 6 0,0-4-103,0 3 1,0 1 50,0 3 0,-4 2-105,0 2 1,-3-2 145,3 2 1,-5-2-129,1-2 1,2 1 37,-2-1 0,4 1-1,-3-1 1,3 1 26,-4-1 134,6 0-406,-8 1 85,8-1-160,-3-4 300,5-2 1,5-7-19,3-1 1,3-4-70,5-4 1,0-1 5,3 1 1,7-4-140,-4-1 1,4 0 140,-3 1 1,-2 2-149,-2-2 0,3-2 81,-3 2 0,-3 0-19,0 3 1,-4 5 138,0-1-10,-1 1-7,-4 0 246,-2 2 103,-5 5 332,0 0-657,-5 0-276,-2 0 0,-3 1 21,2 3-350,-2-2 304,4 8-185,-6-4 279,1 5 0,1 1-63,2-1 1,2-1 199,2-2 1,2 2 0,-6-2 1,5 3 65,0 4 1,-2-1-90,1 5 0,0 1 95,4 2 1,-1 2-61,-3 3 0,3 2 11,-3 6 0,3-1-127,1 0 0,0-3 86,0-1 1,0-5-117,0 2 0,3-4 103,1-4 0,0-3-14,-4-4 1,1-6-196,3-2-313,-3-3 151,4-1 206,-5 0 0,0-5-35,0-2 0,0-4 102,0 0 1,0 0-15,0-1 0,-1 1 34,-3-1 1,3 1 0,-3-1 1,3 1 17,1 0 1,-4-1 0,0 1 1,1-1 29,3 1 0,0 2 4,0-2 0,0 6 66,0-7 1,0 3-90,0-2 0,0-1 68,0 1 0,0 3-14,0 1-2,0-1 0,3 1-14,1-1 0,1 2 3,-1-2 31,-3 3-8,9 0 1,-7 4 38,5-3-49,-6-3 48,8 6 1,-7-4-37,4 5 3,-4 0 24,7 0 1,-9 0-28,10 0 0,-9 0 24,6 0-51,-6 0 44,3 0 8,0 5 0,-3 3-52,1 7 1,-1-1 1,-2 5 1,0-1 17,0 1 0,0 2-5,0-2 1,0 3-88,0 1 1,0 0-152,0-1 0,-4-4-21,0-3 0,-1 1 123,1-5 1,2 3-210,-6-6 97,6-3-14,-9 0 199,5-5 1,-2-1 205,1-3-188,4-3 312,-7-4-182,9 0 0,-5 3-110,2 0 1,2 5 164,-1-5-194,1 5 1,2-3-42,0 2-19,0 3 31,0-9 0,0 7-50,0-4-25,0 4 120,0-7-83,0 9 162,0-9 0,0 7-46,0-5 0,2 6 32,1-2 25,-1-2-25,8 4 0,-8-6-38,6 4 1,-4-4 2,3 4 0,-3-1-156,4 1 149,-6 3-14,9-9 1,-6 7-12,2-4 0,0 4-44,-4 0 65,-1 1 0,4 1-8,-2-3 0,-3 3 13,4-4-63,-5 5 44,0 0 50,0 5 5,0-4-27,0 9 1,0-3 2,0 4 1,-4 1-82,1-1 0,-6 2-4,1 2 1,-2-1-107,-2 5 1,0 4 94,-3 3 0,-4 7-104,-8 2 0,-2 0-87,-6 7 1,-4 1 252,18-18 1,0 0 0,-18 17 33,1-1 0,7-5 153,5-6 1,5-2-111,2-5 1,9-6 160,-1-6 89,7-5-187,-1-6-254,5 0 182,5 0 168,1-5 0,6 0-213,-1-2 0,-1-4 13,-2 4 1,2 1-20,-2-2 0,2 2-4,1-2 0,2-2-56,2 2 0,-2-2 65,2-1 1,2 3-168,-2 0 1,1 1 95,0-5 1,-2 0 34,5-4 0,-2 4-73,2-3 0,3-2-102,-3 2 1,-1-4 177,1 4 1,-1-2 15,1 2 1,-2 3 74,-1 1 0,-4 0-108,3 3 0,-6 3 138,-1 1 0,-4 3-31,3 1-25,-4 0 0,3 0-8,-2 0-2,-3 0 12,4 0 2,0 0 35,-3 0 0,4 0-39,-2 0 99,-3 0 35,4 0 487,-5 0-513,0 5 0,0 1 7,0 6 0,0-5 154,0 1-145,0-1 0,0 5-36,0-1 0,-4-3 36,1 0 0,-1-5-26,4 5 0,-1 0-17,-3 3 0,2-3-35,-1-1 1,0 1 10,-1 3 0,2 4-38,-6 1 1,4 3-130,-3-4 1,-1 5-42,-3-1 1,-1 3 97,1 1 1,-1 0-744,1-1 1,-5 1 39,-3 0 1,-4-1 724,-4-3 0,3 2 0,-4-3 0</inkml:trace>
  <inkml:trace contextRef="#ctx0" brushRef="#br0" timeOffset="1">6190 10153 8159,'17'12'-36,"0"-1"0,2 5-182,0 4 1,0 2 1254,4 5 1,4 1-432,0 2 1,-5-3-563,-3-8 1,-1-1 1,1-3 0,2-4 22,-6 1 0,-4-6-264,-3-6-649,-6 5 517,3-3 0,-6 1-165,-3-6 1,-2 0-488,-5-5 1,-2 1 979,-2-5 0,-3-4 0,-5-2 0</inkml:trace>
  <inkml:trace contextRef="#ctx0" brushRef="#br0" timeOffset="2">6761 9902 7991,'0'-6'-90,"0"0"378,0 6-5,0-5 520,0 4-453,0-4 0,0 6-61,0 3 1,-4-1-79,1 4 0,-1-3-18,4 4 1,-4-1-28,0 5 1,-1 3 2,1 0 1,2 4-46,-6-4 1,6 2 3,-2-2 1,-1-2-151,1 2 0,0-2 41,4-2 0,-1-1-223,-3-2 186,3 2-262,-4-4 380,5 1 0,0-3-9,0-8 0,1-3 95,3-4 1,-3 0-23,3-1 1,1 5-29,-1-1 0,1 2 91,-1-2 60,-3 3 224,9 5-84,-9 0 1,8 5-217,-5 3 0,0 7-226,-4 4 1,0 2-397,0 2 0,0 0 124,0 0 0,0 4-44,0-1 0,0 0-94,0-7 1,-4 1-321,0-5 1,-1 0 169,1-3 0,2-6-921,-6-2 809,6-3 687,-9-1 0,10-10 0,-4-3 0</inkml:trace>
  <inkml:trace contextRef="#ctx0" brushRef="#br0" timeOffset="3">6910 9742 7991,'11'0'82,"0"0"78,1 0 0,-1 0 38,1 0 0,-1 0-39,1 0 1,-1 0 66,0 0 0,1 0-149,-1 0 0,1 0 1,-1 0 0,-3 0-292,-1 0 442,-4 0-91,7 5 0,-9 1-195,3 6 1,-8-1-7,-3 1 1,-3-1 150,-2 1 0,2-1 2,2 0 1,-2 0-17,3-4 1,-4 3 81,0-2 0,3 1 5,1-2 0,4 0-123,-1-3-247,-2-3 182,5 4-72,-4-5 0,6 0-36,3 0 0,-2 0 83,6 0 0,0-1 2,3-3 0,0 1 30,1-4 1,-1 0 1,1 0 0,-5-2 54,1 5 0,0-4 146,3 5 0,-3-2-70,-1 1 0,-3 2 488,4-1 383,-6 1-675,3 2 1,-5 2-3,0 1 1,0 5-103,0 7 1,-5-1-102,-2 5 0,-4 0 10,0 4 1,0 0-185,-1 0 1,2-2-128,2-2 1,-1 2-997,6-6-1444,-1 0 1216,4-3 415,0-6 1,5-6 1007,3-8 0,2-2 0,1-1 0,1-4 0,-1-1 0,5 1 0,2 4 0</inkml:trace>
  <inkml:trace contextRef="#ctx0" brushRef="#br0" timeOffset="4">7195 9913 7991,'6'-5'143,"5"-1"451,-5-6 328,5 6-248,-4 1-284,-2 5 0,-1 1-122,-1 3 1,1 2 13,-4 6 1,0-1-293,0 1 1,-4-1 85,1 1 0,-5 3-449,4 0 1,-5 2-2,2-2 0,-2-3-261,1 4 0,-2-2 159,2 1 1,-2-1-260,-1 5 0,-4-5 290,-1 1 0,0-2 445,1-2 0,2 1 0,-2-1 0,-2 0 0,2 1 0,-4-1 0,4 1 0,0-1 0,3 1 0,1-5 0,-1 1 0,1-1 0,-1 5 0,5-6-38,-1-2 410,6-3-81,-3-1 0,6 0-4,3 0 425,-3 0-347,9 0 1,-4-4-52,6 1 0,-5-1-82,1 4 1,0-4-31,3 0 1,-3 0-5,-1 4 0,1-1 0,3-3 1,2 3 0,2-3 0,-2-1-7,2 1 0,-1-3 36,1 3 1,-1-4-28,5 4 1,-3-3 4,3 3 0,-4 0 83,4 4 0,-5-4-14,1 1 0,2-1 44,-2 4-75,0 0 1,-7 1-1,-1 2-201,2 0 0,-4 6 0,2-6-378,-4 4-604,-1-4-70,3 2 0,-6-5 6,-3 0 0,-3 0 1003,-4 0 0,0-10 0,-1-3 0</inkml:trace>
  <inkml:trace contextRef="#ctx0" brushRef="#br0" timeOffset="5">7686 9731 10330,'0'6'69,"-1"4"-129,-3-2 1,3 2 66,-3 1 0,-1 1 26,1-1 0,-3 4-22,3 1 0,-5 0-6,1-1 1,3-2 93,1 2-68,-2-2 1,4-2-158,-6 1 133,5-6-168,-2-1 149,5-5-17,0 0 20,5-5 0,-2 0-10,5-3 0,-2-2 13,1 3 1,4 0-7,-4 0 0,0 3 18,0-4 1,-3 4 1,4-3-3,-1 4 0,1-6 11,-1 6 0,-4-2 19,1 1 53,2 2 47,-5-3 0,6 5 151,-3 0-225,-3 0 138,4 0 1,-5 5-23,0 3 1,0-2 31,0 2 0,0 0-111,0 3 1,-4 0 28,0 1 0,1 1-78,3 2 0,-4-3-12,0 4 1,-4 0-47,4-1 0,-1 4 84,2-3 1,0 3-223,-5-4 0,6 0-43,-2-3 1,2-5-84,-2 1 1,2-4-134,-1 3-280,1-4 501,2 2 0,0-6 66,0-3 0,4-3 59,0-4 1,4 0-73,-5-1 0,5-3 112,-4 0 1,5 0 62,-2 3 130,-2 1 0,4 3 134,-5 0 25,5 6 1,-4-1-114,3 11 0,-3 1 36,-5 10 1,1 5-125,3 6 1,-3 3 40,3 2 0,-3 3-516,-1 0 1,-1 0 79,-3-4 1,3-8-322,-3-4-164,3-6 118,1-5 1,0-7 97,0-8 0,0-7-213,0-8 0,0-7 746,0 0 0,5-6 0,1 3 0</inkml:trace>
  <inkml:trace contextRef="#ctx0" brushRef="#br0" timeOffset="6">7972 9571 7939,'0'11'418,"1"4"51,3 1 0,-2 5-197,6 2 1,-4 0-110,3 3 1,-3-1 158,4-3 1,-4 3-259,3 1 1,-4-7-419,1 0 0,1-5-484,-2-2-749,1-1 1151,-4-5 1,0-6 435,0-7 0,-5-8 0,-1-3 0</inkml:trace>
  <inkml:trace contextRef="#ctx0" brushRef="#br0" timeOffset="7">8052 9594 7939,'5'-7'0,"1"2"0,2 1-10,-1 0 0,0-1 34,0 2 0,3 1 150,-2-1 0,2 1-183,2 2 0,-1-4 304,0 1-226,1-1 0,-1 4 59,1 0 18,-1 0 0,1 0-101,-1 0 0,-3 0 52,-1 0 0,-3 1 138,4 3-41,-6-3 1,7 6 141,-5-4 1,0 0 107,-4 4-57,0-4 1,4 7 32,-1-2 1,1 2-85,-4 1 1,0 1-34,0-1 1,0 2-140,0 2 0,-1-1 0,-3 5 0,3-1-111,-3 1 0,1 1-287,0-5 1,1 1-148,-1-5 0,-3 1-434,3-1 1,-2-3-650,1-1 0,1-4 530,-4 1 1,3-8-206,-4-4 1139,1-2 0,-5-7 0,1 0 0</inkml:trace>
  <inkml:trace contextRef="#ctx0" brushRef="#br0" timeOffset="8">8075 9662 7939,'-7'6'151,"-3"3"1,4-4 529,-1 2 1,2-3-359,5 3 1,0-3-209,0 4 1,5-6-63,3 2 1,2-3 17,2-1 1,0 0-108,3 0 0,2-4 197,2 1 1,1-6 65,-4 1 0,-1-2 0,-4-2 1,1 2-459,-1 3 1,0-2 14,1 5 73,-6-5 270,4 8-1473,-8-4 1,1 10 0,-6 2 1345,-5 4 0,-2 1 0,-2 4 0,0-2 0,-3 5 0,2-2-227,-2 2 0,2 2 145,1-6 1,2 0 205,3-3 1,-2-1 55,5 0 0,-4-3 164,5 0 155,-1-6-209,9 3 1,1-9 81,6 1 1,-1-6 542,0 1-1076,1-2 1,-4-1 0,-1-1-81,2 1 0,1-1 177,2 1 0,-5-1-78,1 1 1,-4 3-935,3 1 450,-4-1-403,7-3 1029,-9 4 0,-1 2 0,-6 5 0</inkml:trace>
  <inkml:trace contextRef="#ctx0" brushRef="#br0" timeOffset="9">8052 9936 7702,'0'6'-366,"5"0"691,2-6 0,4 0-74,0 0 0,2-2 73,2-2 0,1 2-43,3-6 1,-1 1-125,-3-5 0,-1 1-27,5-1 0,-5 5-48,2-1 0,-8 2-205,0-2 102,0-2-279,-2 9-423,-1-9 285,-5 8 1,-5-1-336,-3 6 0,-2 0 402,-1 5 1,-2-1 370,-2 5 0,2-1 0,-8 6 0,3 0 0</inkml:trace>
  <inkml:trace contextRef="#ctx0" brushRef="#br0" timeOffset="10">7892 10119 7939,'0'11'523,"0"1"0,5-6-150,3-2 0,7-3-111,4-1 1,4-5 234,3-3 1,3-2-40,6-1 1,-1-1-194,0 1 0,0 0-162,1-1 0,-6 1-148,-2-1 0,-1-3 86,-3 0 0,0 0-123,-12 3 0,3 5-1212,-6-1 677,-3 0-293,0 2 1,-6 1 323,-3 5 0,-2 0 130,-6 0 1,1 1 455,-1 3 0,-4 2 0,-2 6 0</inkml:trace>
  <inkml:trace contextRef="#ctx0" brushRef="#br0" timeOffset="11">8246 9925 7939,'-5'-7'928,"4"1"-346,-3 2-1,2 3-254,2-4 0,0 6 173,0 3 0,4 2-107,0 6 1,4 0-139,-5 4 1,3 1-33,-3 6 1,0 1-76,5 3 1,-6 2-142,2 5 0,-2 2-43,2 2 0,-3-1-273,3 5 1,-2-7-102,-2 0 0,0-6-510,0-6 1,-2-6-551,-2-1 1,2-9 200,-6-3 1269,1-3 0,-5-1 0,1 0 0</inkml:trace>
  <inkml:trace contextRef="#ctx0" brushRef="#br0" timeOffset="12">8075 10142 7939,'0'6'190,"0"4"1,0-7 393,0 4 1,1-3-229,3 4 0,3-4-122,8 3 1,-1 0-157,5 0 1,-3 0-224,3-4 1,-4-1-174,4 1 1,0-1-559,4-2 1,-4 0 875,0 0 0,-5-5 0,2-2 0</inkml:trace>
  <inkml:trace contextRef="#ctx0" brushRef="#br0" timeOffset="13">8840 9811 8621,'-12'-11'-62,"1"4"0,3-2 119,1 5 1,-1-4 437,-3 5 0,-1-1-100,1 4 0,-1 0 140,1 0 1,1 5-224,2 3 0,-2 5-104,2 3 0,3 4-87,2-1 1,1 3 36,2 0 0,2 1-62,1 0 1,4 0 82,4 0 1,2 3-41,2 1 1,2 0 40,2-4 0,2-1-2,-2 1 0,3-1 12,1-3 0,-4-3-25,0-4 0,-5-1 73,1 1-6,-8-1-110,-1 1 0,-12-5-245,-1 1 0,-8-4-425,-4 3 1,-3-4-11,-1 1 1,0-3-540,0-1 0,2 0-87,2 0 1,-1 0 562,4 0 0,1 0 65,4 0 0,3-4-109,0 0 665,6 0 0,-3-1 0,5-1 0</inkml:trace>
  <inkml:trace contextRef="#ctx0" brushRef="#br0" timeOffset="14">9137 10096 7939,'5'18'0,"-3"0"0,5-3 1137,-2 4 1,4-3-404,-2 0 1,2-4-188,-1 0 0,2-1-221,-3 1 0,0-6-76,0-2 0,-3-3-11,4-1 0,-6-5 0,2-3 0,1-3 81,-1-4 1,0-2-87,-4-2 0,0-3-234,0 3 0,-1 3-64,-3 1-107,3 2-292,-10 2-834,5 4 899,-5 2 1,-1 9-241,1 0 1,3 5-260,1-2 1,3 2 896,-4-1 0,1 2 0,-5-4 0</inkml:trace>
  <inkml:trace contextRef="#ctx0" brushRef="#br0" timeOffset="15">7207 9913 8231,'-7'0'-400,"-3"0"782,9 0 1,-4-1-191,5-3 189,0 3-211,0-4 364,0 5-188,5 0-50,-4 0-7,9 0-53,-9 0-128,10 0 1,-9 0-26,6 0 0,-4 0-246,3 0-769,-4 0 707,7 0 0,-4-1-1296,6-3 1521,-6 3 0,9-10 0,-2 5 0</inkml:trace>
  <inkml:trace contextRef="#ctx0" brushRef="#br0" timeOffset="16">7138 9890 8254,'-11'0'74,"4"0"0,1 0 205,2 0 118,3 0 135,-4 0 519,5 0-734,5 0-270,1 0 84,6 0 1,-5 0-219,1 0 173,-1 0 1,1 0 29,0 0-74,-1 0 1,1-3 45,0-1 1,-5 0-5,5 4 1,-4 0-39,3 0 1,-4-1 46,1-3-231,2 3 150,0-4-384,6 5 1,-2-2-744,-2-1 161,2 1 0,-4-4 954,6 2 0,-1 3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7:29:16.16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9034 10336 8121,'5'-12'-93,"-2"2"131,4 3 96,-4-3 1,3 7-53,-2-5 619,-3 6 188,4-3-242,-5 5 0,0 1-159,0 3 1,0-2 45,0 6 0,1 5-54,3 6 1,-2 2-149,1 2 1,-1 5-281,-2 3 1,0-2-234,0 1 0,0 1 111,0 3 1,3 0-139,1 0 0,1-1-1043,-1-2 0,-1-4 474,4-8 1,-4 1-293,1-5 1,-2-5-253,2-6 1321,-3-3 0,4-6 0,-5-6 0,0-7 0</inkml:trace>
  <inkml:trace contextRef="#ctx0" brushRef="#br0" timeOffset="1">9114 10176 6274,'6'6'1286,"4"-1"1,-3-5-1068,4 0 1,-2 2-3,2 1 1,-2-1-18,7 2 1,0-2 9,-1 2 0,9-3-119,-1 3 0,4 1 119,0-1 1,2 0-147,5-4 1,1 3 124,4 1 0,-8 4 16,4-4 0,-9 5-41,1-2 0,-4 3-20,-4 2 0,-4 0 42,-7 4 1,-3-2 23,-5 5 1,-2 1-101,-1 7 0,-9-2-137,-7 5 0,-4 1-199,-3 3 1,-4 0 125,-4 1 0,-4-2-154,0-3 1,0 1 46,4-9 0,-1 3-65,1-10 1,6 0 70,5-4 0,6-4-386,5-3 151,1-3 1,4-6-296,4-3 0,3-6 731,3-1 0,4-10 0,4 1 0</inkml:trace>
  <inkml:trace contextRef="#ctx0" brushRef="#br0" timeOffset="2">9776 10496 7876,'0'11'0,"0"2"29,0 2 0,2-1-26,1 5 1,0-5 249,4 1 1,1-2 624,4-2 0,-1 1-503,0-1 1,1-4-187,-1-4 0,4-1-157,1-2 0,-1 0 156,-4 0 0,1-7 101,-1-4 0,-5-2-79,-2-6 1,1 4 101,-1-4 0,0 4-124,-4-4 0,-5 5 202,-3-2 0,2 5-386,-2 3 0,1 0 71,-5 4 0,0 0-450,-4 4 1,4 0 220,-4 0 0,3 1-1008,-3 3 1,4 6 101,-4 5 0,1 1-217,4-5 0,-3 0 1277,6 1 0,-2-1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7:29:16.16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9388 9890 8231,'0'-11'-2023,"0"3"2454,0 1 1839,5 4-1215,-4-2-138,4 0-294,-5 4 1,4-3-140,0 8 0,0 2 196,-4 6 1,1 4-199,3 3 1,-3 4-229,3 4 0,-3-2-267,-1 5 0,0 1-319,0 3 0,0 4-113,0 0 1,0-1-566,0-6 0,0-3 14,0-6 1,0-4-345,0-3 1340,0-7 0,-5-8 0,-1-6 0</inkml:trace>
  <inkml:trace contextRef="#ctx0" brushRef="#br0" timeOffset="1">9445 9742 8463,'8'8'437,"-1"-1"0,2-3-180,6 4 1,3-5 64,5 5 0,1 0 6,3 3 0,-2 4 178,6 1 0,-2-1-227,1-4 0,-2 1 0,-5-1 0,-1 0-57,-3 1 1,1-1 31,-5 1 1,0-5-221,-3 1 0,-6 0 178,-2 3 1,-3 4-123,-1 0 0,0 6-45,0-2 1,-9 2-228,-2 2 0,-7 4 21,3 0 0,-5 0-78,1 0 1,-4-3 119,-4 3 0,-1-3-21,-2-1 0,-3-5 109,2-3 0,2-6-114,-1-2 0,0-4-137,0 1 1,6-3 44,5-1 1,9 0-186,-2 0 0,8-1 162,1-3 260,1 3 0,13-15 0,1 4 0</inkml:trace>
  <inkml:trace contextRef="#ctx0" brushRef="#br0" timeOffset="2">10119 10107 8166,'-6'12'0,"0"-1"1377,6 1 1,0 0-581,0 4 0,0 6-487,0 9 0,2 4-353,2 7 0,-3 1-376,3 11 0,1-2-521,-1 1 1,1 2-1808,-2-6 2559,4 6 1,4-8-1,1 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7:29:16.17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11684 2513 8166,'-7'0'272,"-3"0"1,8 1-34,-6 3 0,5-2 15,0 6 0,1-4-38,2 3 1,0 1-16,0 3 0,-4 1 37,1-1 1,-1 1 4,4-1 1,0 4-78,0 0 1,0 1 33,0-5 0,-4 0-80,0 1 1,0-4-25,4-1 1,0-3-89,0 4 130,0-6-373,0 3-80,0-5 318,6 0 1,-4 0-73,6 0 1,-2-5 45,2-3 1,2 0-13,-3 0 1,2-2-24,-1 2 1,2 2-22,-2-2 1,-2 4 116,2-3-1,-1 4 42,5-7-93,-1 9 176,0-4 0,-3 5-12,0 0-108,-6 0 0,3 1 217,-5 3 1,4-2 270,0 6 1,0 0-88,-4 3 0,-2 2 58,-1 2 1,0 3-209,-4 5 0,-1 1-23,-4 2 0,-3 0-621,0 4 1,-1 2-181,0 6 0,-1 1-547,-6 3 1,0 3 591,0-4 0,-1-1 196,-3-2 1,3-8-1463,-3-3 1,3-9 1751,2-7 0,-1-4 0,0-7 0,0 0 0,0 0 0</inkml:trace>
  <inkml:trace contextRef="#ctx0" brushRef="#br0" timeOffset="1">11569 2855 8166,'5'17'400,"2"-5"0,5 10-409,4-3 1,-4 1-489,4-1 1,0 3 64,-1-3 1,6-3-58,-2 0 0,-2-5 489,2-3 0,-5 2 0,3-4 0</inkml:trace>
  <inkml:trace contextRef="#ctx0" brushRef="#br0" timeOffset="2">11843 3004 8080,'0'6'0,"0"4"91,0-2 1,0-2 142,0 2 1,0 1 108,0 6 0,-5-1-64,-2 5 1,-5 0-16,-3 4 1,2 1 43,-2 2 0,-3 0 118,-1 4 0,3-3-256,1 3 1,2-4 14,2 0 0,0-5 3,4-2 178,-3-5-366,8 2-138,-3-9-262,5-2 339,5-15 0,2 1 39,4-10 0,1 3-175,-1-3 0,0 4 46,1-4 0,3 1 100,0-1 0,0 3-39,-3 4 0,-1 1-35,1 0 0,-1 3 179,1 0 513,-1 6 317,0-3 20,1 5 0,-2 1-414,-2 3 0,-3 3 96,-5 9 1,1-4-57,3 4 1,-3 1-142,3 2 1,-4 8-272,-4 3 0,0 5-178,-7 3 1,2 2-260,-6 6 1,-3 0-376,-1-1 0,-1 0-973,1-3 1,-3-2 648,3-2 1,1-8-349,-1-4 1,5-8 1365,-1-10 0,2-13 0,2-8 0</inkml:trace>
  <inkml:trace contextRef="#ctx0" brushRef="#br0" timeOffset="3">11672 3483 7810,'12'0'-434,"-1"0"434,0 0 0,6-5 0,1-1 0</inkml:trace>
  <inkml:trace contextRef="#ctx0" brushRef="#br0" timeOffset="4">12266 2992 6174,'0'7'2211,"1"-1"-1618,3-2-123,-3-3-546,4 9 0,-5-3 124,0 4 0,-1 0 142,-3 1 1,2 0-251,-6 4 0,2-2-347,-2 5 1,-2-4 345,2 4 0,2-5 161,-1 1 342,-1 3-124,-4 0 210,6-1 150,1-5-121,5-7 0,1-5-115,3 0 1,2-5 81,6-3 1,3 2-147,0-2 0,6 1 76,-2-5 1,2 1-20,2-1 0,0 1-158,0 0 0,0-1-168,-1 1 1,-2 3 97,-1 1 0,-2 0-30,2 0 1,-2 0-41,-6 3 0,1 3-134,-1-3 1,-3 2-3,-1-2-295,-4 3-1349,2-4 1238,-5 5 1,-1 0-1080,-3 0 0,1 0 587,-4 0 1,-1 0-776,-3 0 1,-2 3 1671,-2 1 0,-3 5 0,-5-3 0</inkml:trace>
  <inkml:trace contextRef="#ctx0" brushRef="#br0" timeOffset="5">12335 3152 8080,'0'12'0,"0"-1"435,0 0 0,0 2 661,0 2 0,0 3-567,0 5 0,3 1-233,1 3 1,1 7-311,-1 8 0,-1 4-435,4 3 0,-3 3-830,4 5 0,-2-1 933,2-3 346,2-7 0,-4-2 0,5-3 0</inkml:trace>
  <inkml:trace contextRef="#ctx0" brushRef="#br0" timeOffset="6">12791 3186 8080,'0'9'1638,"0"3"1,2-3-747,1 6 1,-1 1-607,2 0 0,1 4-52,-2-1 1,2 2-919,-1 2 0,-1 1-280,4 3 0,-4-3-859,1 3 0,-3-4 1823,-1-4 0,0-3 0,0-4 0</inkml:trace>
  <inkml:trace contextRef="#ctx0" brushRef="#br0" timeOffset="7">12894 3175 8080,'12'0'658,"-1"0"0,0 0 104,1 0 0,4 0-240,3 0 1,-1 5-82,1 3 1,0 2-90,4 1 0,-1 1 21,-3-1 1,-3 1-218,-4-1 0,-2 0-89,-3 1 0,-2 3-196,-5 0 1,-2 0 168,-6-3 1,-1-1-987,-10 1 0,0 2 433,-4-3 1,1 3-975,-1-6 1,0-2-41,0 2 1527,0-6 0,0 3 0,1-5 0</inkml:trace>
  <inkml:trace contextRef="#ctx0" brushRef="#br0" timeOffset="8">13442 2787 8080,'-5'-7'199,"4"2"1,-8 7 139,5 1 1,-3 0-40,3 4 1,-4 2 9,4 7 1,-4-4 191,0 4 1,3-4-346,1 0 1,-1-1 297,1 0-445,0 1 205,4-1 1,2-1 28,1-2 0,4-2-79,4-2 1,6-2-23,2 1 0,-1-1-67,1-2 0,0-4-104,3 0 1,1-1-1,0 1 1,-1 2 109,-3-6 0,1 5-173,-5 0 1,-3-2-59,-5 1-146,1 0 82,-2 4 1,-2 0-176,-8 0 1,-3 4 120,-9 0 1,-1 6-30,-6 1 0,1 1 130,3 3 1,-2-1-23,2 1 1,1-1 319,-1 5 1,5-4 74,-1 4 1,2 5 141,2 7 1,-1 2-32,1 1 1,3 2 154,0 2 0,6 7-283,-2 9 1,3-4-236,1 0 1,1-3-68,3-2 0,-2-3 115,6 0 0,-5-11-1462,0-5-93,4-7 441,-6-12 0,8-9 442,-5-9 0,0-11 669,-4-8 0,-6-8 0,0-3 0</inkml:trace>
  <inkml:trace contextRef="#ctx0" brushRef="#br0" timeOffset="9">13442 3221 6931,'12'-12'-1005,"-2"5"1821,-2-1 0,2 5-336,-3 0 1,3-2-393,2 1 1,-1-4 98,1 4 0,-1-1-89,1 2 0,3 1 152,0-2 0,0-1-10,-3 2 1,-1-1-143,1 4 0,-1 0 115,0 0 0,-3 0 101,0 0 1,-1 0-60,5 0 0,-5 5 94,1 2-1,-2 5-37,2 3 1,2 4 179,-2 8 1,-2 1-171,2 2 1,-5 3 38,5-2 0,-6 5-325,2 2 1,-2 3 61,-2-7 1,0 3-454,0-6 1,0-7-97,0-1 1,-2-6-385,-2-1 1,2-3 343,-6-9 0,1-1-229,-5-7 1,1-4-74,-1-7 1,-3-3-256,0-4 1,0-5 1048,3 0 0,-4-4 0,-2 6 0,-5-2 0</inkml:trace>
  <inkml:trace contextRef="#ctx0" brushRef="#br0" timeOffset="10">13420 3335 8080,'6'6'0,"-1"-1"0,-4-5 322,3 0 0,-1 0 39,4 0 0,-3 0 19,4 0 0,0 0-95,8 0 1,-4 0 130,4 0 1,0-3-229,-1-1 0,4-5-94,-3 1 0,0-1-9,-1 2 0,-2-3 90,2 2 1,-6 2-484,-1-2 1,-6 4-266,2-3-425,-3 4 475,-1-2 0,-5 6-367,-2 3 1,-5 2 370,-3 6 0,1 3-245,-5 0 764,5 0 0,-13 2 0,3 1 0</inkml:trace>
  <inkml:trace contextRef="#ctx0" brushRef="#br0" timeOffset="11">13454 3518 8080,'0'11'-1870,"0"-3"2279,0-1 1,1-4 1115,3 1 1,-2-3-801,6-1 1,0 0-291,3 0 0,0-5-74,1-3 0,3-2-175,0-1 0,4-1-141,-3 1 1,3-2-175,-4-2 0,4 1-474,-4-5 1,4 0-119,-4-4 1,1 1 720,-5 3 0,0-7 0,1 2 0</inkml:trace>
  <inkml:trace contextRef="#ctx0" brushRef="#br0" timeOffset="12">13637 3198 8080,'-6'11'454,"5"1"0,-5 4 684,2 3 1,3 4-927,-3 4 0,3 2-23,1 5 0,3 4-543,1 0 0,0 7-291,-4 0 0,1-3-2549,3 4 3194,-3-8 0,10 1 0,-5-4 0</inkml:trace>
  <inkml:trace contextRef="#ctx0" brushRef="#br0" timeOffset="13">13876 3175 8080,'0'18'0,"0"0"0,0-3 0,0 3 1210,0 4 0,5 5-730,3 0 0,-2-4-598,2-4 1,0-2-77,3 2 1,-3-2-398,-1-6 1,-3-4-1986,4-4 2576,-6-1 0,8-7 0,-3-2 0</inkml:trace>
  <inkml:trace contextRef="#ctx0" brushRef="#br0" timeOffset="14">13979 3255 8080,'6'0'-294,"5"-5"1,-5 4-367,5-3 1,-3 1 737,0-1 0,-1 2-14,5-6 1,-3 4 149,2-3 0,-6 3-127,6-4 0,-3 5 5,0-5 1,2 4 75,-3-3 0,0 4 153,0-1 0,-3-1-85,4 1 1,-4 1 213,3 3 1,-3 0 220,4 0-492,-6 0 1,5 0 182,-4 0-100,-1 0-243,3 0 142,-5 0 8,0 5-110,0-4 0,0 5-219,0-2 366,0-3-135,0 9 1,0-7 374,0 5-365,0-6-134,0 8 0,0-7-101,0 4 1,-2-4-876,-1 1 693,1 2 0,-8-3-58,3 4 0,0 0-481,0 0 0,-2 3 282,-6-2 1,2 2 339,-2 2 0,-2 3 243,2 0 0,-4 2 194,4-2 1,-6-2 49,2 2 1,3 1 420,1-1 0,2-1-416,1-6 0,5 2 261,-1-2 72,6-3 6,-3 0 1,10-5 55,2 0 1,3-1-410,2-3 0,1-2-506,2-6 1,-1 1-110,5-1 0,-4 1-437,4-1 1,-5 1 503,1 0 0,-2-1-16,-2 1 0,1-1-577,-1 1 0,-1-1 916,-2 1 0,1 3 0,-5 1 0,-1-1 0,3-3 0,0-1 0</inkml:trace>
  <inkml:trace contextRef="#ctx0" brushRef="#br0" timeOffset="15">14059 3152 8080,'0'-11'452,"-5"-1"0,4 1 313,-3-1 73,3 6-89,-4-4 661,3 9-852,-3-4 0,5 10 43,0 2 0,2 3-260,1 2 1,-1 1-68,1 2 0,0 3-232,1 4 0,-3 5-307,3 0 1,-3 3-1013,-1-3 0,0 5 685,0-2 0,0 2-1183,0-2 0,1-1 781,3-2 0,-3-4 994,3 0 0,-2 5 0,-2-4 0</inkml:trace>
  <inkml:trace contextRef="#ctx0" brushRef="#br0" timeOffset="16">13991 3609 8080,'0'6'-16,"-6"4"175,-1-2 1,2-2 338,1 2-279,3-5 1,2 5-181,3-4 1,-2 0 159,6-4 0,0 0-180,3 0 1,0 0-1,1 0 1,-1-1-109,1-3 0,3-2 202,0-6 1,0-4-7,-3-3 1,3 1 60,0-1 0,0-4 102,-3-4 0,-1 1 321,1 3 0,-1 0-186,1 0 0,-5 5 1325,1 3-382,-6 3-19,8 5-890,-3 2 1,3 14 7,-2 2 0,-2 8-1124,-2 1 0,-2 1 494,6 2 1,-6 0-647,2 0 0,3-1 446,0 1 0,-2-1-3721,-1-3 4104,2-3 0,-4-4 0,3-1 0</inkml:trace>
  <inkml:trace contextRef="#ctx0" brushRef="#br0" timeOffset="17">14539 3049 8080,'-5'7'0,"3"3"0,-3-8 717,5 6 0,0 1-379,0 6 1,-3-1-408,-1 5 0,-1-4 257,1 4 1,1 0 60,-4 4 1,4-1-57,-1-3 0,-1 1-55,1-5 1,1 1-178,3-5 0,0-3 129,0-1 315,0-4-280,5 2 1,1-6 267,5-3 1,1-3-4,-1-4 1,5-4-67,-1 0 0,4-6-99,-4 2 1,5-2 75,-1-2 0,3 0-161,1 0 0,0 0 94,-1 0 1,1 6-112,0 1 1,0 1 16,0 4 1,-4-2-154,0 9-12,-5 1-283,2 3 1,-9 5-135,-3 2 0,-3 3-376,-1 2 0,-5-1-42,-3 1 0,-7-1 345,-4 0 1,1 1-603,-1-1 0,4-4 510,-4-4 1,5-1 119,-1-2 1,2-2 216,1-1 0,-1-5 270,1-7 0,-2 1 39,7-5 1,1 4-75,3-4 1,-2 1 527,1-1 0,0-2-297,4 6 0,4-4 246,0 4 1,1 1-143,-2 6 0,-1 2 1156,2 2-884,2 3 0,-1 2-89,3 11 1,-3 5-277,-5 10 1,0 2-136,0 6 1,-2 4-35,-1 3 0,0 2-177,-5 2 0,2 0 37,-2-1 0,-2 3 3,3-2 1,0-3-58,0-8 0,4-2 13,-1-3 1,3 0 86,1-7 0,0-2 93,0-10 227,0 0-307,0-4-47,0-2 1,4-10-68,0-3 1,3-6 42,-3-1 1,5-5-72,-1 1 0,-2-4 78,2-4 0,-1 7-32,5-3 0,-1 4 15,0 0 1,1 1-64,-1 3 0,1 2 519,-1-2 216,1 2 0,-1 3-280,0 3 0,1-2-154,-1 5 0,-3 0-51,0 4 36,-1 0-259,5 0 1,-6 1 65,-2 3 64,2-3 1,-5 6 580,3-3-207,2-3 49,-4 9 1,3-7-2,-5 4 1,4-3 619,-1 4-185,1-6-48,-4 8-51,5-3 174,-3 4-494,3 0 0,-5 1-101,0-1 1,0-3-269,0-1 1,0 1-238,0 4 1,-2 0-407,-1 3 1,-4-1 516,-4 5 1,-4-5 52,-1 2 1,-4-2-1297,1 1 0,-4-6-3971,-3 2 5301,-4-2 0,-4-3 0,0-1 0</inkml:trace>
  <inkml:trace contextRef="#ctx0" brushRef="#br0" timeOffset="18">14733 3506 8080,'11'7'1017,"1"3"1,4-4-560,3 5 0,4-2-996,4 3 0,2-7 64,5 6 1,-5-3 35,-2-1 0,-7 0-503,-1-3-145,-5-3 1086,-2 4 0,-7-10 0,-5-1 0</inkml:trace>
  <inkml:trace contextRef="#ctx0" brushRef="#br0" timeOffset="19">15144 2889 8080,'-5'12'0,"4"-1"758,-4 1 1,1 3-204,0 0 0,0 0-141,4-3 0,0 1-140,0 2 1,1-3-11,3 4 0,-2-4 95,1 0-290,-1-1 0,-2-3-258,0-1 228,5-4-206,-4 2 160,4-5 0,-1-1 265,0-3 1,1-2-61,-1-6 1,1 0-51,2-4 1,3 4-15,-2-4 0,2 4 143,2 0 1,-1 1-109,0-1 1,1 2 26,-1 3 0,1 2-115,-1 5 0,-3 0 28,-1 0 0,0 1-150,0 3 0,2 6-18,-5 5 1,0 5-227,-4-1 1,-1 3 47,-3 1 0,-3-4-106,-4 0 1,0-5-629,-1 1 0,1-4 403,-1-3 0,1-3-487,-1-5 0,5 0-554,-1 0 1609,6-5 0,-8-6 0,3-7 0</inkml:trace>
  <inkml:trace contextRef="#ctx0" brushRef="#br0" timeOffset="20">15498 2821 8080,'0'6'222,"0"4"-90,0-2 1,0 3 746,0 5 1,4-2-435,0 5 0,1-4 87,-1 4 0,-3-5-59,3 1 0,-2-2 402,2-2-768,-3 1 1,4-5-420,-5 1 411,0-6 0,2 2 233,1-8 1,0-3-256,5-8 0,-5 1 64,5-5 0,0 0 122,3-4 0,-3 4-68,-1 0 1,1 5 245,3-2-238,1 4 1,-1 4 25,1 1 1,-1 4-106,0-1 1,-3 4-138,0 4 1,-6 4-328,2 7 1,-3 1 206,-1 3 0,0 3-1196,0-3 0,-1 3 284,-3 0 1,-2 0-103,-6-3 1,1 1 313,0-4 0,-2-1 833,-2-4 0,2 6 0,-4 0 0</inkml:trace>
  <inkml:trace contextRef="#ctx0" brushRef="#br0" timeOffset="21">15235 3289 8080,'7'0'479,"-2"5"0,-4-3 138,3 1 1,-2-1 773,6-2 0,1 0-643,6 0 1,3 0-3,5 0 1,0-4-381,-1 0 1,5-5-221,0 2 0,3-4-255,-3 0 1,0 0 137,-5-1 0,0 1-837,-3-1 0,0 1-60,-8-1 1,0 2-488,-8 3 1,-1 0 433,1 4 1,-6 1-149,-5-2 1,-2 3 345,-2 1 723,1 0 0,-5 5 0,-2 2 0</inkml:trace>
  <inkml:trace contextRef="#ctx0" brushRef="#br0" timeOffset="22">15430 3095 9671,'6'0'1362,"-1"0"-752,0 5-86,-4 1 0,6 6-169,-3-1 1,-3 1 52,3-1 1,-3 1-74,-1-1 1,0 5 113,0 4 1,0 1-481,0 2 1,-1 1 134,-3 3 1,1 1-848,-4 2 0,-1-1 451,-3-2 1,-1-3-1728,1 3 1,-2-4 103,-2-4 1915,2-3 0,-8-10 0,3-1 0</inkml:trace>
  <inkml:trace contextRef="#ctx0" brushRef="#br0" timeOffset="23">15487 3289 9625,'7'1'724,"1"3"1,0-1-677,3 4 1,0-3-483,1 4 1,-1-1-627,1 5 1,-2-4 425,-3-1 1,4-1 633,-4 2 0,3 2 0,2-3 0</inkml:trace>
  <inkml:trace contextRef="#ctx0" brushRef="#br0" timeOffset="24">15258 3426 8080,'-5'23'1280,"-1"1"-806,-6 3 1,6-2-381,2 6 0,3-6 93,1 2 0,4-3-551,0-1 320,5-6 9,-3 0 114,5-11 0,-3-1-342,0-5 419,-6 0 0,4-3 100,-2-1 0,-3-5 126,3 1 0,1-3 27,-1-4 1,4 2-84,-4-2 0,4-2-44,0 2 1,2-4 33,2 4 1,-1-1-99,0 5 0,1 0-26,-1-1 1,1 2-125,-1 2 1,1 0 104,-1 4 1,-3 0-202,-1 4 0,-3 5 79,4 3 0,-6 7-94,2 4 1,-3 6-24,-1 2 1,-5 1-126,-2-2 0,0-3 79,0 0 1,3-1-22,-4-7 1,6-4-24,-2-3-27,3-5 531,1 2 1,1-7-116,3-1 1,2-9 2,5-7 1,2-2-50,2-2 1,-2 1-10,2 3 1,-2-1 27,-2 5 1,1-1 3,-1 5 0,1 3-36,-1 1 1,-3 4-61,-1-1 0,-3 4-141,4 4 1,-6 4 91,2 7 0,-3-2-276,-1 2 1,0-1 97,0 1 0,0-6-291,0 2 0,2-3-108,1 0 270,-1-3 0,4-5 476,-2 0 1,-2 0-156,6 0 0,0-5 68,3-3 1,0-1-57,1 1 1,-1 0 273,1 4 1,-1 0-46,1 4 1,-5 0 55,1 0 0,-2 1-185,2 3 1,-2 6-68,-2 5 1,-3 2-238,3-2 1,-8-1-154,-3 5 1,-5-5-987,-3 1 0,-2-2 602,-2-2 0,-2-4-1053,2-3 0,1-3 393,-1-1 1,5-1-1094,-1-3 2403,2-3 0,-3-9 0,-2-2 0</inkml:trace>
  <inkml:trace contextRef="#ctx0" brushRef="#br0" timeOffset="25">16012 2935 8080,'0'12'4269,"0"0"-3308,0 4 0,1-3-1449,3 6 1,-1 1 51,4 2 1,-3 1 94,4 0 0,-4-4-446,3 0 1,-4-4-230,0 4-925,4-5 1941,-6 3 0,9-6 0,-3 1 0</inkml:trace>
  <inkml:trace contextRef="#ctx0" brushRef="#br0" timeOffset="26">16046 3049 8080,'0'-11'2213,"0"3"-1653,0 1 1,0 3-491,0-4 1,2 4 130,1-3 1,4 3-96,4-4 1,1 5 149,-1-5 1,2 6 14,2-2 1,-1-1-241,5 1 1,-1-4-287,1 4 0,1 1-369,-5 3 0,4-4-221,-3 0 390,-1 0 1,-9 9 51,-2 3 0,-4 2-68,-4 1 0,-4 6 206,-7 2 0,-3 3 44,-4 0 1,-1 5 403,0 0 1,4-1-151,0-3 1,5-1 784,-1-3 0,2 2-427,2-2 0,3-3 712,0-5-559,6 0-593,-3-9 1,10 3 105,2-5 1,4-5-304,0-3 1,4-6-18,0-1 0,4-5 113,-3 1 0,3 2-107,-4 2 0,4-2 200,-4 2 1,0 0 285,-3 3 1,-1 1-114,1 0 1,-2 3 522,-3 0-434,-1 6 1,-6-2 81,0 8 0,-9 2-472,-3 6 0,-5 4 107,1 3 1,-5 3-72,-2 1 1,0 3-88,-4 1 0,5 0-90,2-5 1,0 2 204,5 3 0,-4-3 216,4 3 1,-1-4-123,5-4 1,3 1 61,1-5 1,4 4-69,-1-3-2,3-6-181,1 0 233,0-9 1,0 3-425,0-8 321,0 3 1,0-5 9,0 2 74,0 2 0,1-3 169,3 5 0,-2-1 190,1-3-94,-1 3 126,-2-4-255,5 5 0,-3-4-23,6 0 0,-2-1-67,2 1 0,2 2-8,-2-6 1,-2 1-43,2-5 0,-1 5-163,5-1 0,3 0-40,0-3 0,0 0 140,-3-1 0,4 1 0,3-1 0,-1 1 24,1-1 1,0 1 209,4 0 1,0-1-10,0 1 1,-4 3 35,0 1 1,-4 0-81,4 0 1,-5 0 544,1 3-143,-2 3-92,-2-4 60,1 5-152,-6 0-241,4 0 39,-9 5 31,4-4 14,-5 10-18,0-10 8,0 9 34,0-9-498,0 9-23,-5-3 1,-1 3-190,-5-2 1,-1 2-51,1-3 0,-2 3-324,-2 2 1,-3-3 327,-5 2 1,-5-2-29,-2 6 1,1-2 231,-2-2 0,5 2 105,-5 2 1,6-1 554,-2 5 1,4-3 103,4 3 1,3-4 360,4 4 1,1-5 475,-1 1 1051,6-2-1658,1-2 0,6-5-155,3-2 0,2-2-129,6-2 0,-1 0-106,1 0 1,0-4-1,4 0 0,-2-5-14,5 1 0,-2-2-564,2-1 0,3-1-99,-3 1 1,3 0-445,0-1 0,-2 1 176,-1-1 0,0 0-454,3-4 0,-4 4 20,-3-3 0,-2 2 519,-1 1 1,-6 1-129,-2 0 739,-3-1 0,-11-4 0,-3-2 0</inkml:trace>
  <inkml:trace contextRef="#ctx0" brushRef="#br0" timeOffset="27">16172 2821 8080,'0'-6'998,"4"-1"-141,0 3-973,-1 3 0,-3-5 117,0 2 57,0 3 492,0-4 232,5 5-715,-3 5 1,3 1 135,-5 6 1,0 0 25,0 3 0,4-1-87,-1 5 0,1 6 118,-4 5 0,1 9-53,3 7 0,-1 7-120,1-21 1,-1 1-1,-1 2 1,-1 1-322,1 5 1,0 2 0,0 3 0,1 2 124,-1 1 1,0 1 0,0 2-1,-1 0-464,0-2 1,-2-1-1,1-1 1,0 0-34,0 0 1,0-1 0,0-1 0,0-1 605,0-3 0,0-1 0,0 1 0,0-1 0,0-5 0,0 0 0,0 0 0,0 0 0</inkml:trace>
  <inkml:trace contextRef="#ctx0" brushRef="#br0" timeOffset="28">16617 3232 11864,'2'12'241,"1"-1"1,4-5-506,4-2 0,1 1-290,-1-1 1,0 0-615,1-4 1,3 0-743,0 0 1910,1 0 0,-5 5 0,0 1 0</inkml:trace>
  <inkml:trace contextRef="#ctx0" brushRef="#br0" timeOffset="29">16595 3540 8080,'-17'30'0,"4"-2"240,-2-6 0,7-4 298,5-3 0,1-2 167,2-1 0,2-6-330,1-2 0,4-3-230,4-1 1,6-6-114,2-6 1,2-6-242,2-8 1,4-3-161,-1-6 0,2 1-518,-1 0 1,-2 0-283,6-1 0,-4 5 715,3-1 1,-8 6 453,0-2 0,-6-2 0,0 0 0</inkml:trace>
  <inkml:trace contextRef="#ctx0" brushRef="#br0" timeOffset="30">16880 3164 8080,'6'0'0,"1"0"1437,-3 0 1,-2-4-733,6 0 1,-1 0 520,5 4 1,0 0-492,4 0 1,-2 0-180,5 0 1,-4 0-629,4 0 1,-1-1-594,1-3 0,2 2-210,-2-6 0,-1 0-1077,1-3 1,-5 1 1019,1 2 932,-7-2 0,2 4 0,-4-6 0</inkml:trace>
  <inkml:trace contextRef="#ctx0" brushRef="#br0" timeOffset="31">16971 3164 8080,'-11'0'599,"3"0"177,1 0 0,4 5-257,-1 2 0,3 5 4,1 3 0,0 4 47,0 8 1,0-2-166,0 5 1,0 5-25,0 3 0,0 4-436,0-4 1,0 0-362,0-4 1,0-1-65,0-3 1,-4-3-1677,1-8 1212,-1-2 0,4-12-405,0-5 0,-2-7 1349,-1-8 0,1-3 0,-3-4 0</inkml:trace>
  <inkml:trace contextRef="#ctx0" brushRef="#br0" timeOffset="32">16914 3472 11657,'5'-6'618,"2"-5"-352,4 4 1,2 0-48,2 0 0,-1-5-120,5-3 0,-5 0 102,1 4 0,2-1-127,-2 1 1,4 3-86,-4 1 1,0 0 61,-3 0 1,-5 0-250,1 3 118,-5 3 1,6-3-40,-6 8 1,0 4 84,-7 7 0,-2 3-161,-6 5 0,1 1 1,-1 2 0,1 0-170,0 4 0,-1-3 307,1 3 1,1-4-50,2 0 1,-1 0 224,5 0 1,1-7 3,3 0 1,0-5 32,0-2 1,1-6-114,3-2 0,-1-3 43,9-1 0,-3-2 93,6-6 1,-2 0-54,-2-7 0,0 3 214,1 0 1,-2 1-78,-2-1 1,1 1-16,-6-1 0,2 5-94,-1-1-289,-3 1 1,5-5-203,-6 1 0,-2-1-586,-2 1 1,-1-1 144,-2 1 1,-3-2-538,2-2 0,-3 1 452,-5-5 0,6 4 863,-5-4 0,10 5 0,-15-8 0,7 5 0</inkml:trace>
  <inkml:trace contextRef="#ctx0" brushRef="#br0" timeOffset="33">17051 3027 8080,'7'21'113,"3"-7"1,-4 17 284,6-9 1,0 8 20,4-4 0,3 10 164,7-2 1,1 7 445,7-3 0,-2 5-535,6-1 0,-3 6 425,0 1 0,-5 0-495,1-8 0,-10 1-164,2-7 1,-8-1-213,0-11 0,-6-4-722,-1-12-362,-5-2-211,2-5 1,-5-10-1250,0-5 0,-5-9 2496,-3-3 0,3 1 0,0 3 0</inkml:trace>
  <inkml:trace contextRef="#ctx0" brushRef="#br0" timeOffset="34">17383 3244 8080,'0'11'578,"0"0"-59,0 1 0,0-1-298,0 1 1,0 4 280,0 3 0,-6 4-325,-1 4 0,-5 2-176,-3 5 0,-4 0 1,-7 1-253,-4-1 0,-9-5 1,-2-1-1</inkml:trace>
  <inkml:trace contextRef="#ctx0" brushRef="#br0" timeOffset="35">17291 2935 8080,'12'12'661,"4"0"199,3 4 1,8 1-871,3 6 1,3 1-805,2 3 0,-6-7-849,-3 3 1663,-2-3 0,-1 3 0,0 0 0</inkml:trace>
  <inkml:trace contextRef="#ctx0" brushRef="#br0" timeOffset="36">17794 2969 8080,'6'0'0,"4"0"0,-7 4 1181,4 0 1,-3 4-227,4-5 0,-4 11-23,3 2 0,0 4-508,0 3 1,0 5-138,-4 2 0,-1 4 273,1 4 1,-1-6 374,-2 2 0,0-3-1733,0-1 0,0-5-188,0-6 1,-2-7-2457,-1 0 2312,1-6 0,-7-11-319,6-3 1,-5-7 1448,4-4 0,-5-1 0,2 1 0,-3-8 0,-2 3 0</inkml:trace>
  <inkml:trace contextRef="#ctx0" brushRef="#br0" timeOffset="37">17725 3175 8080,'-11'10'0,"-1"-2"239,1 7 0,-1 1 401,1 0 1,5 3-188,2-4 1,3 0 19,1-3 0,0 3-9,0 0 1,5-5-118,2-6 1,3 1-84,2-1 0,8 0-30,3-4 1,2-5-216,-2-3 0,5-6 142,3-1 1,-2-4 99,1 4 0,-1-4 52,2 3 1,-3-3 134,-5 4 1,0 1 2,-1 6 0,-3 0 224,0 4 0,-6 3-82,-1 8 1,-2 3-256,-6 13 1,-1 3-298,-3 8 1,-6 6-118,-5 6 1,-7 6-402,5-22 1,-1 1 0,-1-1-1,0 0-54,-3 2 0,-2 0 0,-2-1 0,-2-2-722,-2 2 1,-1-1 0,-4-1 0,-2-2 1252,1-2 0,-1-1 0,-3 0 0,-1-2 0,3-4 0,-1-1 0,1 1 0,-1-1 0,0-1 0,0-1 0</inkml:trace>
  <inkml:trace contextRef="#ctx0" brushRef="#br0" timeOffset="38">18410 3152 11910,'16'7'1169,"-1"-4"1,5-1-864,-1-2 0,3 0 32,1 0 1,-1-2-90,1-1 1,4 0-427,0-5 1,-1 5-160,-3-5 0,-1 2-450,-3-2 1,-3-1-288,-4 5-420,-6-5 1051,-1 3 0,-7 0 2,-6 2 1,-1 3 534,-10 1 1,4 1-150,-4 3 0,1-2 269,-1 6 0,-1-1-164,4 5 1,1-1 39,4 1 0,-1-1 596,1 1 1,-1-1 769,1 0 1,3 6-782,1 2 1,4 3-126,-1 0 0,3 6-485,1 3 0,0 3 35,0 4 0,0-2-286,0 2 1,0-3-338,0-1 0,1-4-689,3-4 0,-1-7-736,4-3 364,1-9 0,2-4 1583,-2-11 0,2-5 0,-4-9 0</inkml:trace>
  <inkml:trace contextRef="#ctx0" brushRef="#br0" timeOffset="39">18616 3301 8080,'0'-7'1564,"0"-3"1,0 8 171,0-6-350,0 5-261,0-2-523,0 16 1,0 0-241,0 8 1,4 1-90,0-4 1,3 3-414,-3-4 1,0 4-469,-4-4 0,1 4-1101,3-4 0,-3 1 832,3-5 1,-3 0-2119,-1 1 2995,0-6 0,-5 4 0,-1-3 0</inkml:trace>
  <inkml:trace contextRef="#ctx0" brushRef="#br0" timeOffset="40">18456 3415 8080,'-11'0'-1860,"3"0"2488,0 0 2017,6 0-1853,-3 0-631,15 0 0,-1 0 228,10 0 0,-1-1-155,1-3 1,6 2 71,-2-1 0,6-2-175,-2 1 1,5-5-229,-2 1 0,-2 2 30,-1-2 0,-3 2-316,-2-2 0,-1 2-915,-6 2 976,0 3 0,-15-4-283,0 5 1,-10 1 206,-9 3 0,-8 2-312,-3 6 0,-3 0 710,-1 4 0,-6 1 0,0 6 0</inkml:trace>
  <inkml:trace contextRef="#ctx0" brushRef="#br0" timeOffset="41">18273 3655 8080,'-11'6'0,"1"0"1376,2-2-914,-2-3 0,10 6-235,0-3 1,10-3 123,9 3 1,4-3 204,4-1 1,2-4-264,5 0 0,2-5-59,2 2 1,-3 0 601,3 0 0,3 1-315,1-2 0,-3-1-207,-1 5 0,-2-3-245,-2 3 0,-1 0-241,-2 4 1,-9 0 284,-6 0 1,-8 0 385,0 0-1702,-5 0 0,0-5-4425,-6-3 5628,1-2 0,-13-1 0,2-1 0</inkml:trace>
  <inkml:trace contextRef="#ctx0" brushRef="#br0" timeOffset="42">19084 2992 8080,'7'0'2301,"-2"0"-1628,0 0 0,0 2 102,2 1 1,5-1-397,-1 1 1,1 0-206,3 1 1,-2-3-348,-2 3 1,0-3-561,1-1 0,-1 0-123,1 0 1,-1 0-2747,1 0 3602,-6 5 0,-1-4 0,-5 5 0</inkml:trace>
  <inkml:trace contextRef="#ctx0" brushRef="#br0" timeOffset="43">18981 3301 11585,'3'6'1180,"5"-2"0,1-3-1108,10-1 1,0-1 108,3-3 1,5 1 28,0-4 1,8-1-1189,0-3 1,1-4 573,-1-1 1,-6 0-409,-3 1 0,-3 2-750,-4-2-762,-2 2 2324,-11 2 0,-2 3 0,-8 0 0,-2 6 0,-6-2 0,1 3 0,0 1 0,-1 0 0,1 0 0,-1 0 0,1 0-403,-1-5 240,6 3 74,-4-3 450,9 0-99,-4 4 305,5-4 1518,0 5-2184,0 5 195,0-4 6,0 9 0,0-7-25,0 5 0,0-1-7,0 5 0,1 0 360,3 3 1,-3 3-98,3 5 0,-3 5-159,-1 2 0,0 9-48,0 2 0,0 4-15,0 1 0,-1-1-14,-3 1 1,3-6-187,-3-1 0,3-10-633,1-6 405,0-6-499,0-10 0,0-9 70,0-9 0,0-7-146,0-8 1,0 0 891,0-4 0,0 3 0,0-3 0,0-1 0,0-3 0</inkml:trace>
  <inkml:trace contextRef="#ctx0" brushRef="#br0" timeOffset="44">19256 3323 8080,'-7'-6'1784,"1"1"-1397,2 5 1,2 0-139,-6 0 1,0 9-16,-3 2 1,-1 12 14,1 0 1,-2 7-1,-2 1 0,6 6-14,-2 1 0,3-1 14,1-7 0,2 2 132,5-6-605,0-4 1,1-7 48,3-7 1,6-4-208,5-8 0,4-8-36,-4-7 0,6-9 176,-2-6 1,6-3-574,2-8 0,1 2 13,-2-7 1,-2-2 345,3-1 1,1-4 212,-15 26 0,1 1 0,-1-2 0,0 0 243,-1-2 0,-1 0 0,-2 2 0,0 0 0,6-29 0,1 9 0,0 7 0,-2 9 80,-7 10 1,3 10-18,-2 5 0,-2 7 1125,2 0 19,-5 3-365,2 6 0,-7 0-444,-1 3 1,-4 3-61,-4 1 0,1-1-557,2 4 1,-2-2 211,2-2 1,2 1-228,-2-1 1,6-3 89,-2-1-404,3 1 234,1-2 370,0-1 1,5-1 35,2 0 1,4 0 252,0-4 1,4-1-88,0-3 0,6 3 81,-2-3 1,1 1-52,-1-1 0,-1 3-44,-3-3 1,-2 3 195,2 1-439,-7 0 1,-3 5-344,-5 3 0,-7 3-345,-4 4 1,-6-1-810,-5 5 1,-5 4 719,0 4 0,-3 5 287,3-2 0,1-1 511,3 2 1,5-6-104,3 2 1,3-4 214,5-4 0,2-3 79,5-4 40,0-6 1,5-1-74,2-5 1,3-1 104,2-3 1,1-2-22,2-6 1,1 1 18,3-1 1,-1 5 56,-3-1 1,2 0-142,2-3 0,2 1 356,-2 2 1,-1-1 22,1 6 1,-5-1 151,1 4 0,2-4-340,-2 0 0,-1 2-156,-6 5 1,2 4 631,-3 4 1,2 6-216,-1 2 0,-3 2-278,-5 2 1,0 0-192,0 0 1,0 0-152,0-1 0,-5 1-379,-3 0 1,2-5-648,-2-3 0,1-3-8,-5-5 0,1 2-935,0-5 1,-1 0 524,1-4 0,-1-5 296,1-3 1117,-1-2 0,-4-7 0,-2 0 0</inkml:trace>
  <inkml:trace contextRef="#ctx0" brushRef="#br0" timeOffset="45">19575 3323 9317,'-6'0'1383,"1"0"0,5-1-806,0-3 1,4 2-295,0-6 1,6 4-52,1-3 1,1 0-1286,3 0 1,-3-3 626,0 2 0,-1 3-2147,1 1 1277,-1-2 654,1 5 1,-6-3 641,-2 8 0,-3 2 0,-1 5 0,-5 2-48,-3 2 1,-2-2 1,-1 2 0,-1 2 443,1-2 0,-1 4 542,1-4 1,3 0 635,1-3 1,3-1 165,-4 1-953,6-1-539,-3 1 1,6-6-1,3-2 0,2-4-86,6-4 1,0-4-129,4-7 0,1-3-2775,6-5 1,-4 2 458,0 2 2281,-5-3 0,3 4 0,-6-4 0</inkml:trace>
  <inkml:trace contextRef="#ctx0" brushRef="#br0" timeOffset="46">19575 3461 8080,'-17'34'0,"-5"5"0,9-2 1244,-2 5 0,4-5-756,3 1 0,-1-8-836,5-3 87,1-8 3,3-8 1,5-8-1236,2-11 1,0-1 1492,0-10 0,1 0 0,3-4 0</inkml:trace>
  <inkml:trace contextRef="#ctx0" brushRef="#br0" timeOffset="47">19575 3655 8080,'0'6'441,"0"4"117,0-2 0,4 2 271,0 1 0,5-3-306,-2 0 1,5-2-468,3 2 1,2 2-30,2-3 0,6-2-35,-2-1 1,2-3-30,-2-1 0,4-3-251,-1-1 1,1-9 47,-4 2 1,-2-4-196,-2-1 1,-3 4 157,-9-4 0,2 0 43,-5 1 0,0 3 5,-4 5 0,-5 0 42,-3 0 1,-3-2-270,-5 5 0,-6 0-17,-9 4 1,-2-4 132,-1 1 0,0-1 264,-1 4 0,5 0 76,0 0 0,4 0 220,-1 0 1,5 4 240,3-1 0,3 6 117,9-1 0,-2-2 37,5 2 411,0-6 0,6 5-131,1-4 1,0-1-58,4 2 1,1-3-192,4-1 0,3-1 92,0-3 1,5-1 1,-1-3 0,3-2-279,1 2 0,5 2-445,2-2 1,3 1-198,1-5 0,1-3-125,-1 0 1,1-2-613,3 2 0,-2 1-2834,2-5 3751,-2 5 0,-2-7 0,0 3 0</inkml:trace>
  <inkml:trace contextRef="#ctx0" brushRef="#br0" timeOffset="48">20078 3164 8080,'6'0'1142,"-1"0"1771,-5 0-1893,5 0 0,3 0 533,7 0 0,4-2-970,8-1 0,-2 1-164,6-2 0,-1-1-449,4 2 1,3-6-398,-2 1 1,0-2-1582,-8-2 0,-1 5 1135,-3-1 0,-3 1-1113,-4-5 1,-2 5-94,-11-1 2079,1 5 0,-9-7 0,-1 4 0</inkml:trace>
  <inkml:trace contextRef="#ctx0" brushRef="#br0" timeOffset="49">20363 2935 9911,'0'12'1332,"0"-1"0,-1 2-743,-3 2 1,2 4 83,-6 8 1,4 2-241,-3 5 1,-1 9-177,-3 3 1,-6 3-182,-2 1 0,-2 1-17,-2 2 0,4 0-629,0-7 1,5 1 441,-1-9 1,-1-5 270,5-6 1,-3-5-144,6-3 0,-2-2 0,-1-6 0</inkml:trace>
  <inkml:trace contextRef="#ctx0" brushRef="#br0" timeOffset="50">20443 3244 8080,'5'11'2813,"2"-3"-2232,4-1 0,1 1-533,-1 3 1,0 1-110,1-1 0,1-3-4,2-1 0,-3 0-1035,4 0 0,-7 2 280,-2-5 1,-3 1 819,4-1 0,-6-3 0,3 4 0</inkml:trace>
  <inkml:trace contextRef="#ctx0" brushRef="#br0" timeOffset="51">20409 3381 8080,'0'11'1708,"0"0"-1698,0 1 1,0-1-1707,0 1 935,5-1 761,2 1 0,4-1 0,0 0 0</inkml:trace>
  <inkml:trace contextRef="#ctx0" brushRef="#br0" timeOffset="52">20272 3518 8080,'-16'22'0,"3"5"56,-2 0 0,2 1 18,2-2 1,4-3-336,3 0 0,3-5-217,1-7 0,0 1-323,0-1 801,0-5 0,0-1 0,0-5 0</inkml:trace>
  <inkml:trace contextRef="#ctx0" brushRef="#br0" timeOffset="53">20249 3712 8080,'7'6'0,"-2"-1"0,-4-1 650,3 0 0,-2 5-203,6-2 1,-1 2-199,5-1 0,-1 2-98,1-2 1,4-2-147,3 2 1,-1-6 97,1 2 0,-1-3-72,1-1 0,2-1-402,-2-3 0,-2-2 255,-2-6 0,-2 1-265,-2-1 0,-1 0 147,-2-3 1,-3 2-232,-5-2 331,0 2 0,-5 2 13,-3-1 1,-3 6 64,-4 2 1,-2 3 17,-2 1 1,-4 0 387,1 0 1,-1 1-158,-4 3 1,3 1 448,1 2 0,0 4-251,0-4 0,2 0-128,2 0 0,4-3 1066,7 4-143,-2-6 1,9 4-175,-3-2-575,3-2 1,6 3 102,2-5 1,7-4-132,1 0 1,7-5-344,1 2 1,0-4-257,3 0 0,2-2-394,-1-2 0,3 2-301,-3-2 1,5-1-1182,-2 0 1,3-4 2065,1 1 0,1-3 0,-1 0 0</inkml:trace>
  <inkml:trace contextRef="#ctx0" brushRef="#br0" timeOffset="54">21049 3049 8080,'0'7'1917,"0"3"-1316,0-3 1,0 9 704,0 3 1,0 7-518,0 5 1,0 2-208,0 1 1,0 2-620,0 2 0,0-8-622,0 1 1,0-3 659,0-6 1,0 2 397,0-8-399,5-1 0,-4-9 0,4-1 0</inkml:trace>
  <inkml:trace contextRef="#ctx0" brushRef="#br0" timeOffset="55">20957 3255 8080,'-5'6'-895,"-1"4"483,-6-3 0,2 4 163,3 1 0,-2-1 820,5 0 0,-4 1 866,5-1 0,-5 1-134,4-1-724,-5 1 0,8-1-346,-3 0 0,3-3-161,1 0-101,0-6 1,1 3 145,3-5 0,2 0-50,6 0 1,-1 0-170,1 0 0,3-9-125,0-2 0,5-3 2,-1 3 0,3-5-45,1 1 0,-4-1 129,0 0 1,0 4 91,4-4 0,0 4 185,-1 0 1,-4 1-128,-3 0 1,2 0-66,-2 4 314,0 2 547,-3 5-578,-6 0 0,-2 5-152,-8 2 0,-2 4-232,-6 0 0,-3 5 79,0 3 1,-5-1-220,1 1 0,-3 0 109,-1 4 0,-3 4 93,-1-1 1,4 2 170,4-1 0,1-3 244,-1 3 1,3 1-157,4-2 0,5 0 32,-1-7 0,6 1 666,-2-5-247,2 1-117,2-5-9,6-5-424,0-1 0,5-5 21,1 0 0,-5 0-70,1 0 1,0 0 41,3 0 1,2-1-19,2-3 0,-2-2-12,2-5 1,3-1-124,1 1 0,-2-6 251,2-2 0,0-2-91,4-2 1,0 0 447,0 0 1,-4 4 59,0 0 1,-5 5 281,1-1 1,-3 2 257,-5 2-516,3 4 0,-8 4-169,1 6 1,3 9-153,-3 7 0,1 4-371,-4 3 1,-4 2-470,1 3 1,-5 0-660,4-4 0,0-4-88,4-4 1,-3-5-3787,-1 1 3706,0-2 1391,4-7 0,0-6 0,0-6 0</inkml:trace>
  <inkml:trace contextRef="#ctx0" brushRef="#br0" timeOffset="56">21585 3186 7962,'6'-6'424,"-5"1"2666,4 5-1376,0-5-939,1 4 0,6-4-305,-1 5 1,-3 0 11,-1 0 1,1 0-107,3 0 0,1 1-156,-1 3 0,1 2-63,-1 5 1,-3 1 27,-1-1 1,-4 4 37,1 1 0,-3 3 0,-1-4 0,-1 4-1268,-3-4 0,1 4 527,-4-3 0,-1-1-871,-3-4 1,-1-1 285,1-2 1,-1-3 92,1-5 1,-2 0 604,-2 0 1,6-1 146,-2-3 1,2 1 226,-3-4 0,5 3-77,-1-4 1,6 5 1196,-2-5-558,-2 5 1,4-3 1289,-2 2-700,3 3 238,1-4-825,0 5-466,0-5-286,0 4 268,5-5 0,2 3 122,4-1 1,0-1-333,1 1 0,-1 3-387,1-3 0,-1-1 254,1 1 1,-1 0-417,0 4 500,1-5 1,-1 4-52,1-3 541,-1 3-232,0 1 1,-4 1-3,-3 3 0,-4 3-12,-4 9 1,-3-2-8,-4 5 0,-4 4 8,0 3 0,-6 6 97,2-2 0,-1 2 11,1-1 1,-1 0 189,4-4 0,2 2-150,7-6 1,-2-3-20,5-8-284,0-1 106,4 1 1,7-7 53,4-5 0,2-3-55,6-8 0,0 0-224,4-8 1,0 3-4,-1-7 0,6 2-239,3-10 1,-2 4-30,1-3 1,0 1 157,0-2 0,-1-2-38,-2 3 0,-4 2 220,0 1 0,-2-1-23,-6 2 0,1-2-1,-5 1 1,-5 3 23,-2-3 1,1 5 49,-1 3 0,0-2 200,-4 6 0,0 0 709,0 3-494,0 1 950,0 5-272,0 1-18,0 5 0,0 5-508,0 2 0,0 3-101,0 2 1,0 0 68,0 4 1,0 1 8,0 6 1,0 0-68,0 0 1,0 1-27,0 3 1,-4-2-110,0 6 0,-1-5-234,1 5 1,2-5-156,-6 5 0,6-6-221,-2 2 0,3-8 191,1-4 0,-4-2-631,0-2-382,0-4 797,4-2 1,0-14 65,0-3 0,1-3 196,3 0 0,-2 1 300,1-5 0,2 4-237,-1-4 1,4 3-39,-4-3 0,5 4 379,-2-4 0,-1 4 454,2-4 1,0 1-454,3-1 0,-3-1-59,-1 4 0,1-3-282,3 4 0,1-4 112,-1 4 0,1 0-172,-1 3 1,0 1-12,1-1 0,-1 2 90,1 3 1,-1-2 72,1 5 0,-1 0 23,0 4 0,-3-4 40,0 1 1,-5-1-76,5 4 1,-4 0 185,3 0 1,-3 1-29,4 3 1,-6-2 105,2 6 1,-1-4-59,1 3 1,-3-3 180,3 4 0,-3 1 5,-1 6 0,1-2 106,3 2 1,-3 1-128,3 0 1,-3 4-75,-1-1 0,0 3-161,0 0 0,0 1-56,0 0 0,-3-1-164,-1-3 1,-5 1-274,1-5 1,2 3-539,-2-7 1,4 3 154,-3-6 1,-1-3-559,-3-1 0,3-4-197,1-4 1,-1-2 742,-3-6 1,0-4-71,4-3 0,-2-2 316,5 2 0,-3-2 53,3 2 1,0-3 465,4-1 0,0 6-7,0 1 0,0 0 3,0 1 1,0-1-4,0 5 0,0 3 137,0 1-249,0-1 785,0 2-246,0 1 249,0 5-485,0 5 73,0 1-129,0 6 1,0-5 123,0 1-74,0-6-223,0 8 33,0-8 256,0 8-182,0-9 0,0 6 47,0-4-66,0-1-48,0 8 0,0-8 8,0 6 0,0-4 99,0 3-12,0 1 1,0 3 66,0 1 1,0-1 696,0 1 0,-1 0 748,-3 4 1,1 3-796,-4 7 0,-1 1-316,-3 7 0,-1-1-225,1 9 0,-4-4-102,-1 4 1,-3-4-131,4 4 1,0-10-817,3-2 0,2-10-1157,3-4 281,2-4 0,5-7 551,0-5 0,0-6-259,0-9 0,1-8 498,3-7 861,2 2 0,5-5 0,1 3 0</inkml:trace>
  <inkml:trace contextRef="#ctx0" brushRef="#br0" timeOffset="57">22122 3495 7962,'12'11'482,"-1"1"0,0 0 77,1 4 0,-1 1 656,1 6 0,-1 0-657,1 0 1,3 0-75,0 0 1,0-4-62,-3 0 1,0-9-143,4 1 1,-4-7-314,4 0 0,-4-5-419,0-7 1,3-6-526,0-13 1,0-2 42,-3-5 1,-1-6 932,1-1 0,-1-9 0,0-2 0</inkml:trace>
  <inkml:trace contextRef="#ctx0" brushRef="#br0" timeOffset="58">22499 3278 8080,'6'0'4427,"1"0"-3468,-3 0-771,-3 0 0,9 0 867,-2 0 0,2 0-465,1 0 1,2 0-475,2 0 1,3 0-378,5 0 0,0-1-568,-1-3 1,5 1-118,0-4 0,3-1-1030,-3-3 1,2-1 1975,-6 1 0,7-1 0,-6 1 0</inkml:trace>
  <inkml:trace contextRef="#ctx0" brushRef="#br0" timeOffset="59">22750 3072 10111,'0'7'116,"0"-2"88,0-5-44,0 5-64,0-4 0,0 5 244,0-2-10,0-3 1,0 10-135,0-4 1,0 0 135,0 0 1,0 5-69,0 3 1,-1 5 185,-3-1 1,3 4 78,-3 4 0,-1 3-154,1 8 1,-1 3-240,1 4 1,3 2-12,-3 3 1,-1-7-107,1 3 0,1-13-288,3-3 1,0-6-1550,0-5 999,5-7 0,-4-8-805,3-8 0,1-8-592,-1-7 2216,0-2 0,6-12 0,2-3 0</inkml:trace>
  <inkml:trace contextRef="#ctx0" brushRef="#br0" timeOffset="60">22693 3335 8080,'-11'18'288,"-4"-1"-28,-1-1 1,-3 1 427,4 6 0,0 5-173,3 3 0,1 3 19,0 4 1,4-9-200,3-2 1,3-4-43,1-8 0,1-4-388,3-3 0,4-6 123,7 2 0,-1-9-482,5-6 1,0-6 45,4-6 1,0-5-277,0-2 0,1-3 275,2-1 1,-1-4-95,1 0 1,0 0 205,0 3 0,-3 1 15,0 0 0,2 0 727,-6-1 0,2 7-278,-6 6 0,-4 0 556,1 7 1,-1-3-195,-3 7 0,-2-2 624,2 9-306,-6 0 56,8 4-667,-3 5 0,0 0 284,1 3-156,0 2 0,2-4-130,-3 6 1,3-1 29,-2 1 0,-2-1 176,2 1 1,-2 3 257,2 0 1,-2 2-372,-2-2 1,-3 1-321,3 3 1,-2 2-336,-2-6 1,0 0-618,0-4 0,-2 1-1028,-2-1 0,-2-4 937,-5-4 0,-1-1-93,1-2 1,-4 0 385,-1 0 1,1 0 137,4 0 1,-5-4 547,1 0 0,0-1-118,4 1 1,3 3 766,0-3-130,1 3 0,-3 0 2135,2-3-1187,3 3-377,5-5 3253,0 6-3308,5 0-738,1-5 0,10 0-387,-1-2 1,1-3-447,0 2 0,-3-2-1182,7-2 0,-5 1 888,4 0 0,-4-1-2173,4 1 3060,-5-1 0,3-4 0,-6-2 0</inkml:trace>
  <inkml:trace contextRef="#ctx0" brushRef="#br0" timeOffset="61">23036 3129 8080,'0'12'0,"0"-1"719,0 1 1,0 4 1002,0 3 0,0 4-768,0 4 0,-4 3-436,0 8 1,-3 3 327,3 4 1,0 0-319,4-3 0,0-2-409,0-2 1,1-7-169,3-1 0,-1-9-452,4-6 0,1-2-86,3-7 0,-3-2 110,0-8 1,-5-4-345,5-7 0,-4-4 343,3-8 0,1-2 7,3-5 1,-3-2-2604,0-2 3074,-1 3 0,5-10 0,-1 5 0</inkml:trace>
  <inkml:trace contextRef="#ctx0" brushRef="#br0" timeOffset="62">23173 3369 8080,'6'12'1505,"-1"-1"319,-5 0 1,4 2-1026,0 2 0,5-1-76,-2 5 0,0-5-762,0 2 1,0-4-775,0 0 1,2-1-641,-5 0 1,4-3 887,-5 0 1,6-6 564,-1 2 0,2-8 0,2-2 0</inkml:trace>
  <inkml:trace contextRef="#ctx0" brushRef="#br0" timeOffset="63">23356 3118 8080,'-7'-6'2009,"2"-1"-1589,5 3 1,5 3-147,3-3 0,2 2-265,2-2 1,-1 3 95,0-3 1,1 1 244,-1 0 0,1 1-101,-1-2 0,0 3 0,1 1 1,-1 0-185,1 0 1,-5 0-271,1 0 1,-6 5-209,2 3 1,-2 2 282,-2 1 0,-6 2-385,-1 2 1,-3-1 147,-2 5 0,0 0-35,-4 4 0,2 0 187,-5 0 1,4 0 136,-4 0 1,1-4 170,-1 0 0,-1-2 448,5 3 1,0-4 286,3-5 1,2 1 51,2-1 938,3-4-1251,5-2 0,2-5-16,1 0 0,4 0-66,4 0 1,4-2-81,1-1 1,0 0-234,-1-5 0,2 2 29,2-2 1,1 0-371,-5 4 0,2-5 201,-2 1 1,-1 2 191,5-2 0,-4 1-1184,4-5 1,-5 1-1669,2-1 1,-4 5-64,0-1 1380,-1 1 0,-3-4 480,-1 4 831,-4 2 0,-3 0 0,-6-2 0</inkml:trace>
  <inkml:trace contextRef="#ctx0" brushRef="#br0" timeOffset="64">23493 3289 8080,'-8'12'2017,"0"-1"0,6 0-1159,-2 1 1,-1 6-213,1 4 0,-5 4 28,2 8 1,0-1-360,0 9 1,-1-4-248,-3 4 0,3-5-1151,1 1 0,3-9-1025,-4-6-1119,6 0 1630,-3-16 722,5 3 0,1-15 875,3-2 0,-3-8 0,4-3 0</inkml:trace>
  <inkml:trace contextRef="#ctx0" brushRef="#br0" timeOffset="65">23527 3426 8080,'0'17'0,"0"1"0,4 1 1217,0 0 1,-1 1-455,-3 7 1,4-3 516,0 2 0,4-2-526,-5-1 1,5-5-179,-4-3 0,5-2-613,-2-2 0,4-4-520,0-3 0,0-4 106,1-4 1,-1-4-480,1-7 0,-2-3-186,-3-5 0,4-1 406,-4-3 1,1-2-612,3-5 0,-6-1 1321,7-4 0,-3-1 0,2-6 0</inkml:trace>
  <inkml:trace contextRef="#ctx0" brushRef="#br0" timeOffset="66">23938 2832 8950,'12'0'1147,"-1"0"-999,0 0 0,1 0-266,-1 0-155,6 0 0,-2 2-197,0 1 1,0 0-116,-7 5 0,-2-5-122,2 5 1,-5-4 706,0 3 0,-3 1 0,-3 3 0,-5 2 0,-7 2 0,1-2 0,-5 2 0,0 3 0,-4 1 0,0 3 117,0 1 1,4-2 283,0-2 0,5 1 217,-1-4 0,3-1 467,5-4 0,-2-3-876,5 0 0,2-6 14,5 2 0,4-7-136,4 0 1,2-6 6,2 1 0,3-6-110,5-1 1,0 0 50,-1 3 0,1-3-210,0 0 1,1-2 59,3 2 1,-7 2 36,3-2 1,-4 2 304,0 2 1,-1 3-117,-3 1 0,-7 3 306,-1-4-285,1 6-99,-7-3 0,3 6 21,-8 3 0,2-2-102,-6 6 0,2 0 85,-2 3 0,-2 0-30,2 1 1,-2-1-30,-1 1 0,3-1 30,0 1 1,1 3 0,-5 0 0,0 4 49,-3-4 0,2 6 100,-2-2 1,-2 1-119,2-1 0,-2 2 16,2-1 0,2 1 33,-2 2 1,3-5-1,0-3 0,5-2-65,-1-2 0,5-3 112,0-1-112,1-4 47,2 2 28,0-5 0,4-1-26,0-3 0,5 1-73,-2-4 0,4 0-5,0 0 0,0-3-86,1 2 1,-1-2 122,1-2 1,-1 2-152,0 3 1,1-4 5,-1 4 1,2-3-127,2-2 0,-2 2 192,2 2 1,-2-2-20,-2 3 0,1 0 63,-1 0 1,-3 3 12,-1-4 1,-3 6 57,4-2 336,-6 3-90,3 1-299,-5 0-63,-5 5 1,3 0-146,-6 3 0,2 2-27,-2-3 1,-2 2 120,2-1 0,-2 6-83,-1-3 0,-1 4 74,1 1 1,-4 0 5,0 3 1,-4 3 76,3-3 0,-3 2 109,4 2 1,-4 4 21,4-1 0,0 0 237,3-7 1,5-1 490,-1-3-322,5-2 253,-2 3-358,5-10 1,5-1-34,3-5 0,2 0 32,2 0 0,0-3 111,3-1 0,-1-5-295,5 1 1,-1-2-176,1-1 1,3-2-300,-3-2 0,1 2 204,-1-2 0,2-2-1161,-6 2 0,4 0 0,-4 4 0,-1-5-2164,-6 1 2421,-3 0 1,-5 3 951,0 1 0,-11 0 0,-1-1 0</inkml:trace>
  <inkml:trace contextRef="#ctx0" brushRef="#br0" timeOffset="67">23801 3232 8080,'-8'0'483,"1"0"0,3 0 705,-4 0 1,6 1-865,-2 3 1,3-1-367,1 4 0,1 0 133,3 0 1,2 3-62,6-2 1,4-3-48,3-1 1,1 1 147,0-1 1,5 0-281,-2-4 0,3-2 36,1-1 0,1 0 71,2-5 1,3 1 110,-2-5 0,3 1 155,4 0 0,-6-1-88,2 1 0,-8 3 147,-4 0 0,0 6 314,-7-2-187,0 3-178,-8 1-105,-2 0 1,-5 1-111,0 3 1,-4-2 10,0 6 1,-5 0-205,2 3 1,0-3 95,0-1 1,-1 2-125,-3 6 1,-2-2-134,-2 2 0,-2 2 94,-2-2 1,-2 5 144,2-1 1,-8 4-62,-3 4 1,0 1-130,0 2 0,1 3 191,-2-2 1,2 3 92,2 4 0,5-4-114,-1 1 0,5-2-2,7-7 0,-1 1 29,1-4 1,4-6 50,4-1 1,1-4 40,2 0 0,2-2 98,1-2 0,4 0-73,4-4 0,2 0 2849,2-4 1,-1 0-1263,5 0 1,1-5-1015,7-3 0,-2-6-167,6-1 0,-3-1-520,6 0 1,-2 0 119,6-3 1,-3-1-742,0 4 0,-5-4 140,1 1 1,-6 3-158,2 0 1,-8 4-239,-4 0 1,-6 5-2178,-2-1 2177,-4 5 1,-3-2-267,-8 5 0,-2 0-445,-1 0 1675,-6 0 0,-1 5 0,-4 2 0</inkml:trace>
  <inkml:trace contextRef="#ctx0" brushRef="#br0" timeOffset="68">24144 3483 8881,'-7'-6'3203,"1"1"-1813,2 5-764,3 0 1,-4 1-186,5 3 0,0 4 538,0 7 0,4 4-461,-1 8 1,3 3-287,-3 8 1,0 4-364,5 7 1,-6 9-450,0-27 0,0 2 0,-1 5 1,-1 2 164,0 1 0,0 1 0,0 3 0,0-1-568,0 2 1,0 0-1,0-1 1,0 1-567,0 0 0,0-1 1549,0 1 0,0 0 0,-2-2 0,0-1 0,0 1 0,1 0 0,-1 0 0,1 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BE765BE-122E-437E-999D-20BBC0FDDE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89BDA90-0BE5-4BC5-82CE-053013EA9D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CA02B43-8D11-4AC5-9AD6-E74A2C9A308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ED210FBC-E165-4A62-AC8A-B287857164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6F958B2-0EF6-4584-8D10-B147208AC6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4D5ED73F-B094-4F7C-A9CE-F8B8D3C72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1"/>
            </a:lvl1pPr>
          </a:lstStyle>
          <a:p>
            <a:pPr>
              <a:defRPr/>
            </a:pPr>
            <a:fld id="{8B75CCB4-E0A1-4D37-BDC9-758B81C05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027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AB48008-7460-461C-80B6-60E62FA38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B77FC38-B54A-41E3-B7BE-7E4C681A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C4134DD-7210-4CA3-A01B-2F2876866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83E2D7-BD61-4194-B94F-95425461DDDA}" type="slidenum">
              <a:rPr lang="en-US" altLang="zh-CN" sz="1300" smtClean="0"/>
              <a:pPr/>
              <a:t>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31396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75CCB4-E0A1-4D37-BDC9-758B81C0528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32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A07D817-867C-4B83-896B-1B4E96E5F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7A3C0-61F3-3E42-AD2B-0799B47B70B9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9048740-7DA0-470A-BB5A-4BF5F935D5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C5294-FEEB-43B1-A082-8290179270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98012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8816758-EDA0-454C-B0E0-1713CD530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0F19E-B306-5548-BC92-B0AF7F0D959E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1AECFC1-CA49-4717-979E-3240B03792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F235-F492-4F74-A656-C3A9B5CA1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87946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AC500A3-B5E0-4AFD-82E5-F0F2B598A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588-3E0B-FC4F-9015-03C8996CA51F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887AD4-55EB-44DA-B14D-9403C28CEB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25B64-DEAB-4C09-8B25-0074E8F51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19438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FE505D6-258F-4104-AB30-02D1B12B14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395DB-42AD-4B4B-8DD3-6337CE1F90D0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CCE8A7F-9244-408A-9DFA-9D2B707783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B03BB-BB9A-42CC-9454-27958C7884E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994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AC0FF32-28F5-411C-A22B-468AAFED1F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990A6-2745-DC47-A929-CD1BA640EF5C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9CDADD9-222C-429B-A21F-9D5B10D384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3AE90-4EEF-43CC-A9FE-64CE4777132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1515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D96CBA-6787-431E-AC3A-C5D9286F2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4349C-E95E-2D4F-8B7B-145B4BC9A1EA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D9A8211-DEB5-45B1-8605-C0945ED479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1E4AD-D4F4-4EEF-B404-87A6403C4E2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424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7A9958C-C291-46AF-83E4-9ABFA8E79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D2DF3-EEDE-604F-AC45-7BE7B721BA7D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AECA7D8-7860-461A-BD96-14D357E25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0C981-CF3D-43E8-B959-F7D5A2632B83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5255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982E754-A573-4387-83AC-706AA9CD71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C0044-1B30-634A-A608-B0AC441CF15D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FF2017E-03CA-4D66-9025-92AB69685A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4E9C6-F8C1-478E-A052-0497A53F124C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9239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5BD0F63-A087-41E0-9B0D-9F3EF322FB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A13E6-0F28-9642-9992-939EFE6003DF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E999BE1-6A0B-45AA-A827-D1BB03445A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5210A-A27A-4865-BD1E-D48ABE60F117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0889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CE85191-C7EF-4EFA-9C45-763D51B6C9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79B3-6338-7C45-9ECB-9A6F33440202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F47EF7AF-CFA2-4A31-96A1-A192E4F1EA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8111F-CBDE-4A4E-8D52-F9F85DC6C4D8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8779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02C673-71F1-447C-A106-E997F1114B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C88AF-D0F5-BD41-BA2D-45B7BE9B67CB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20DB5D-82A2-466A-8203-4AB0377505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883E5-3795-46F7-A45B-E766CB4FC1FA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850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161B16-5A38-4169-B121-08BFB9787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D3A8-77A8-B54C-B7B4-0F23EAC79F78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A452621-C320-49EE-958F-DEB0125F0B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1DFE2-EDDD-48CD-A1B2-D78109265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59379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701A081-FA38-4E4C-AD9C-B3C0CE995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6D0D3-612E-1149-9BE7-E3F4610C8105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A72BE9A-B698-4584-87F2-BF2BCE8524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A281-4A2E-43C4-883E-0CDA4434DDCE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1534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2DC2B4B-78FA-482A-A74A-5E94FFA17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8E0BA-7334-C448-BB13-A667F4D8FACE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CF13A9C-62BB-403B-99E1-4F25AA0469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5A14-B513-48B9-9718-E61784E65695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1054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F3C70C6-C05F-4AEF-9507-FF2BEBE58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39024-BE15-0146-BBF2-408055B9F5A7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0FFC6F7-E82A-454E-9F47-6EE7987DE8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8917-6722-4DE2-A16B-F8812F7FBE60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388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6C19EA-D920-466D-B2FE-760E213B1A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30CA3-C9C8-D64E-81DC-441C68195F28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8A0CBFB-57A8-4E75-B753-EB7973AED8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002FE-EBA4-41CF-BA34-5B876CB0D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4400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DB69A4-6FF4-428E-A6AD-2687BD8EB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206D3-1512-B249-B845-E4139593660C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69E5D6A-D550-446E-9277-54C0246CA9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22BB3-215D-4450-B205-E4FFB2761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75596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DBEAF14-D8B4-4841-BC28-7369C2DB2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63A02-ABEB-CA48-8A4C-2C1D9C68E60F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E9D2348-0050-4A3C-9FFD-25AB9E3A87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B8A07-910B-4235-AC88-C53452859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0732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AA56E13-E7CD-4046-B32C-6DD763F08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EF238-A6C5-8A4C-A1B0-1EEF6EBE6752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F785FC5-CDB2-4E00-901A-4A99896DD2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E576-1A52-4480-A1AB-93FA1DCFC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708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12EC6F2-70C4-453C-BF96-64AB50860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D05C0-0D9D-A34B-8467-F8B136F12D97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9BC59FE-CB11-4DEB-A58A-FD23A68291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1206-82F0-4878-AA0D-99860252C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00002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CFB8DC3-4E46-4BA2-A6B5-456D9A6E1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58C4D-628B-1D40-903D-B820C231967C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5831EDA-54B2-437D-B33E-FEBAA6B81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1A22D-B3A5-4131-805B-89C5EA46A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8247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B5B3B90-CB0E-499D-9C05-923CD9066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D3879-AD50-9846-823B-59D3C1A1EE75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2D81DC-D3DC-4EB8-8467-E397413311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78466-0A06-4BFE-93A5-49F3B3F6A0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966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extLst>
              <a:ext uri="{FF2B5EF4-FFF2-40B4-BE49-F238E27FC236}">
                <a16:creationId xmlns:a16="http://schemas.microsoft.com/office/drawing/2014/main" id="{03B084B9-8CD0-46E9-9E1C-8D183477E89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8980952" imgH="6733333" progId="Paint.Picture">
                  <p:embed/>
                </p:oleObj>
              </mc:Choice>
              <mc:Fallback>
                <p:oleObj r:id="rId13" imgW="8980952" imgH="6733333" progId="Paint.Picture">
                  <p:embed/>
                  <p:pic>
                    <p:nvPicPr>
                      <p:cNvPr id="1026" name="Object 15">
                        <a:extLst>
                          <a:ext uri="{FF2B5EF4-FFF2-40B4-BE49-F238E27FC236}">
                            <a16:creationId xmlns:a16="http://schemas.microsoft.com/office/drawing/2014/main" id="{03B084B9-8CD0-46E9-9E1C-8D183477E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DDDD0EFC-881C-42AF-8745-C9A635D61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C54DFC3-84D5-49B4-B932-A6803CD38B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1"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67D3F7-0CF6-FB48-B342-FA023CCAEA1D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6A6A84DA-9726-4433-A3B4-D84418530C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FF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EB496C-7CC7-4032-AC76-E3CF37CE0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5">
            <a:extLst>
              <a:ext uri="{FF2B5EF4-FFF2-40B4-BE49-F238E27FC236}">
                <a16:creationId xmlns:a16="http://schemas.microsoft.com/office/drawing/2014/main" id="{ECDA2327-E805-4699-B4AF-F55BBF90957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3" imgW="8980952" imgH="6733333" progId="Paint.Picture">
                  <p:embed/>
                </p:oleObj>
              </mc:Choice>
              <mc:Fallback>
                <p:oleObj name="BMP 图象" r:id="rId13" imgW="8980952" imgH="6733333" progId="Paint.Picture">
                  <p:embed/>
                  <p:pic>
                    <p:nvPicPr>
                      <p:cNvPr id="2050" name="Object 15">
                        <a:extLst>
                          <a:ext uri="{FF2B5EF4-FFF2-40B4-BE49-F238E27FC236}">
                            <a16:creationId xmlns:a16="http://schemas.microsoft.com/office/drawing/2014/main" id="{ECDA2327-E805-4699-B4AF-F55BBF909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>
            <a:extLst>
              <a:ext uri="{FF2B5EF4-FFF2-40B4-BE49-F238E27FC236}">
                <a16:creationId xmlns:a16="http://schemas.microsoft.com/office/drawing/2014/main" id="{5E5737AB-DD51-4D47-A7B7-A2EAD39518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44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 eaLnBrk="0" hangingPunct="0"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EF43AD06-071D-49BC-9833-5131523010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54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rgbClr val="FF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7C20A5E4-5AF2-374D-847C-DC6B5879ECDC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811400B4-903E-4CA2-842E-08E7DA143C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272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545E6D-BD7D-476F-8612-0DAE765BA88D}" type="slidenum">
              <a:rPr lang="en-US" altLang="zh-CN"/>
              <a:pPr>
                <a:defRPr/>
              </a:pPr>
              <a:t>‹#›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4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3.png"/><Relationship Id="rId7" Type="http://schemas.microsoft.com/office/2007/relationships/hdphoto" Target="../media/hdphoto4.wdp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microsoft.com/office/2007/relationships/hdphoto" Target="../media/hdphoto3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4" Type="http://schemas.microsoft.com/office/2007/relationships/hdphoto" Target="../media/hdphoto3.wdp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5.wdp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2.xml"/><Relationship Id="rId4" Type="http://schemas.openxmlformats.org/officeDocument/2006/relationships/image" Target="../media/image11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>
            <a:extLst>
              <a:ext uri="{FF2B5EF4-FFF2-40B4-BE49-F238E27FC236}">
                <a16:creationId xmlns:a16="http://schemas.microsoft.com/office/drawing/2014/main" id="{E08343A3-3169-4D48-8542-55FD66C2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80" y="541294"/>
            <a:ext cx="869637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25</a:t>
            </a:r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讲  时序电路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7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定时与同步控制</a:t>
            </a:r>
            <a:endParaRPr lang="en-US" altLang="zh-CN" sz="7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64F485-16CA-1A48-B7C9-AF1BF5F8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8" y="3211806"/>
            <a:ext cx="7745708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一、时序电路定时（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难点</a:t>
            </a:r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二、同步控制</a:t>
            </a:r>
            <a:endParaRPr lang="en-US" altLang="zh-CN" sz="40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习题：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58</a:t>
            </a:r>
            <a:r>
              <a:rPr lang="zh-CN" altLang="en-US" sz="3600" dirty="0">
                <a:solidFill>
                  <a:srgbClr val="FF0000"/>
                </a:solidFill>
                <a:ea typeface="华文新魏" panose="02010800040101010101" pitchFamily="2" charset="-122"/>
              </a:rPr>
              <a:t>、</a:t>
            </a:r>
            <a:r>
              <a:rPr lang="en-US" altLang="zh-CN" sz="3600" dirty="0">
                <a:solidFill>
                  <a:srgbClr val="FF0000"/>
                </a:solidFill>
                <a:ea typeface="华文新魏" panose="02010800040101010101" pitchFamily="2" charset="-122"/>
              </a:rPr>
              <a:t>59</a:t>
            </a:r>
            <a:endParaRPr lang="en-US" altLang="zh-CN" sz="4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A3D4B-2B07-414F-AB73-B86C9FD6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01BA88-4028-1A40-8A92-C0B97F16B6DF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7F4899-DD3C-0C44-91A4-EFD7C8ADE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</a:t>
            </a:fld>
            <a:r>
              <a:rPr lang="en-US" altLang="zh-CN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5003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7835"/>
    </mc:Choice>
    <mc:Fallback xmlns="">
      <p:transition advTm="0"/>
    </mc:Fallback>
  </mc:AlternateContent>
  <p:extLst>
    <p:ext uri="{E180D4A7-C9FB-4DFB-919C-405C955672EB}">
      <p14:showEvtLst xmlns:p14="http://schemas.microsoft.com/office/powerpoint/2010/main">
        <p14:playEvt time="453" objId="2"/>
        <p14:stopEvt time="6765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Text Box 5">
            <a:extLst>
              <a:ext uri="{FF2B5EF4-FFF2-40B4-BE49-F238E27FC236}">
                <a16:creationId xmlns:a16="http://schemas.microsoft.com/office/drawing/2014/main" id="{7DBC7935-FEF5-4670-B87D-717AD234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103313"/>
            <a:ext cx="38512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如果不考虑同步，有些输入信号可能还没有到达触发器或到达时间违约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>
        <p:nvSpPr>
          <p:cNvPr id="91141" name="Rectangle 38">
            <a:extLst>
              <a:ext uri="{FF2B5EF4-FFF2-40B4-BE49-F238E27FC236}">
                <a16:creationId xmlns:a16="http://schemas.microsoft.com/office/drawing/2014/main" id="{024F9971-978E-46E7-B5B9-4C4F39F78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4.11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1/5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371860" name="Picture 148">
            <a:extLst>
              <a:ext uri="{FF2B5EF4-FFF2-40B4-BE49-F238E27FC236}">
                <a16:creationId xmlns:a16="http://schemas.microsoft.com/office/drawing/2014/main" id="{07038BD2-5903-45FD-A7F4-3B045A57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71697"/>
            <a:ext cx="4135437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1861" name="Picture 149">
            <a:extLst>
              <a:ext uri="{FF2B5EF4-FFF2-40B4-BE49-F238E27FC236}">
                <a16:creationId xmlns:a16="http://schemas.microsoft.com/office/drawing/2014/main" id="{F3C95EF4-DE0D-402A-92A6-FA33EBA2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1" y="3747373"/>
            <a:ext cx="7339012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1863" name="Text Box 151">
            <a:extLst>
              <a:ext uri="{FF2B5EF4-FFF2-40B4-BE49-F238E27FC236}">
                <a16:creationId xmlns:a16="http://schemas.microsoft.com/office/drawing/2014/main" id="{32928B43-FE76-4285-8907-0B266B7A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19195"/>
            <a:ext cx="5564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lang="en-US" altLang="zh-CN" dirty="0">
                <a:solidFill>
                  <a:srgbClr val="FF0000"/>
                </a:solidFill>
                <a:ea typeface="华文新魏" panose="02010800040101010101" pitchFamily="2" charset="-122"/>
              </a:rPr>
              <a:t>25.2</a:t>
            </a: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考虑下面电路的同步问题。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3AAA5C-3749-4B44-997D-E4963E33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6DDB3-82A4-514E-BAD3-0C7EA8606710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E5DB8D-DD8F-F74B-9713-E704C3662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/15</a:t>
            </a:r>
            <a:endParaRPr lang="en-US" altLang="zh-CN" dirty="0">
              <a:solidFill>
                <a:schemeClr val="bg2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829C1D-0963-584D-A733-F618C3DBB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79219"/>
              </p:ext>
            </p:extLst>
          </p:nvPr>
        </p:nvGraphicFramePr>
        <p:xfrm>
          <a:off x="5771398" y="3090989"/>
          <a:ext cx="3272019" cy="13180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1100">
                  <a:extLst>
                    <a:ext uri="{9D8B030D-6E8A-4147-A177-3AD203B41FA5}">
                      <a16:colId xmlns:a16="http://schemas.microsoft.com/office/drawing/2014/main" val="1119665562"/>
                    </a:ext>
                  </a:extLst>
                </a:gridCol>
                <a:gridCol w="1091100">
                  <a:extLst>
                    <a:ext uri="{9D8B030D-6E8A-4147-A177-3AD203B41FA5}">
                      <a16:colId xmlns:a16="http://schemas.microsoft.com/office/drawing/2014/main" val="1503606996"/>
                    </a:ext>
                  </a:extLst>
                </a:gridCol>
                <a:gridCol w="1089819">
                  <a:extLst>
                    <a:ext uri="{9D8B030D-6E8A-4147-A177-3AD203B41FA5}">
                      <a16:colId xmlns:a16="http://schemas.microsoft.com/office/drawing/2014/main" val="4138664371"/>
                    </a:ext>
                  </a:extLst>
                </a:gridCol>
              </a:tblGrid>
              <a:tr h="25580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P.S.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en-US" sz="1400" kern="100" dirty="0" err="1">
                          <a:effectLst/>
                        </a:rPr>
                        <a:t>y0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y1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y2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effectLst/>
                        </a:rPr>
                        <a:t>N.S.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78915"/>
                  </a:ext>
                </a:extLst>
              </a:tr>
              <a:tr h="294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RDY=0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RDY=1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606096"/>
                  </a:ext>
                </a:extLst>
              </a:tr>
              <a:tr h="255802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1 0 0  (</a:t>
                      </a:r>
                      <a:r>
                        <a:rPr lang="en-US" sz="1400" kern="100" dirty="0" err="1">
                          <a:effectLst/>
                        </a:rPr>
                        <a:t>S0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1 0 0 </a:t>
                      </a:r>
                      <a:r>
                        <a:rPr lang="en-US" altLang="zh-CN" sz="1400" kern="100" dirty="0">
                          <a:effectLst/>
                        </a:rPr>
                        <a:t>(</a:t>
                      </a:r>
                      <a:r>
                        <a:rPr lang="en-US" altLang="zh-CN" sz="1400" kern="100" dirty="0" err="1">
                          <a:effectLst/>
                        </a:rPr>
                        <a:t>S0</a:t>
                      </a:r>
                      <a:r>
                        <a:rPr lang="en-US" altLang="zh-CN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0 1 0 </a:t>
                      </a:r>
                      <a:r>
                        <a:rPr lang="en-US" altLang="zh-CN" sz="1400" kern="100" dirty="0">
                          <a:effectLst/>
                        </a:rPr>
                        <a:t>(</a:t>
                      </a:r>
                      <a:r>
                        <a:rPr lang="en-US" altLang="zh-CN" sz="1400" kern="100" dirty="0" err="1">
                          <a:effectLst/>
                        </a:rPr>
                        <a:t>S1</a:t>
                      </a:r>
                      <a:r>
                        <a:rPr lang="en-US" altLang="zh-CN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65698"/>
                  </a:ext>
                </a:extLst>
              </a:tr>
              <a:tr h="255802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0 1 0  (</a:t>
                      </a:r>
                      <a:r>
                        <a:rPr lang="en-US" sz="1400" kern="100" dirty="0" err="1">
                          <a:effectLst/>
                        </a:rPr>
                        <a:t>S1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0 0 1 </a:t>
                      </a:r>
                      <a:r>
                        <a:rPr lang="en-US" altLang="zh-CN" sz="1400" kern="100" dirty="0">
                          <a:effectLst/>
                        </a:rPr>
                        <a:t>(</a:t>
                      </a:r>
                      <a:r>
                        <a:rPr lang="en-US" altLang="zh-CN" sz="1400" kern="100" dirty="0" err="1">
                          <a:effectLst/>
                        </a:rPr>
                        <a:t>S2</a:t>
                      </a:r>
                      <a:r>
                        <a:rPr lang="en-US" altLang="zh-CN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0 0 1 </a:t>
                      </a:r>
                      <a:r>
                        <a:rPr lang="en-US" altLang="zh-CN" sz="1400" kern="100" dirty="0">
                          <a:effectLst/>
                        </a:rPr>
                        <a:t>(</a:t>
                      </a:r>
                      <a:r>
                        <a:rPr lang="en-US" altLang="zh-CN" sz="1400" kern="100" dirty="0" err="1">
                          <a:effectLst/>
                        </a:rPr>
                        <a:t>S2</a:t>
                      </a:r>
                      <a:r>
                        <a:rPr lang="en-US" altLang="zh-CN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320317"/>
                  </a:ext>
                </a:extLst>
              </a:tr>
              <a:tr h="255802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0 0 1  (</a:t>
                      </a:r>
                      <a:r>
                        <a:rPr lang="en-US" sz="1400" kern="100" dirty="0" err="1">
                          <a:effectLst/>
                        </a:rPr>
                        <a:t>S2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1 0 0 </a:t>
                      </a:r>
                      <a:r>
                        <a:rPr lang="en-US" altLang="zh-CN" sz="1400" kern="100" dirty="0">
                          <a:effectLst/>
                        </a:rPr>
                        <a:t>(</a:t>
                      </a:r>
                      <a:r>
                        <a:rPr lang="en-US" altLang="zh-CN" sz="1400" kern="100" dirty="0" err="1">
                          <a:effectLst/>
                        </a:rPr>
                        <a:t>S0</a:t>
                      </a:r>
                      <a:r>
                        <a:rPr lang="en-US" altLang="zh-CN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</a:rPr>
                        <a:t>1 0 0 </a:t>
                      </a:r>
                      <a:r>
                        <a:rPr lang="en-US" altLang="zh-CN" sz="1400" kern="100" dirty="0">
                          <a:effectLst/>
                        </a:rPr>
                        <a:t>(</a:t>
                      </a:r>
                      <a:r>
                        <a:rPr lang="en-US" altLang="zh-CN" sz="1400" kern="100" dirty="0" err="1">
                          <a:effectLst/>
                        </a:rPr>
                        <a:t>S0</a:t>
                      </a:r>
                      <a:r>
                        <a:rPr lang="en-US" altLang="zh-CN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1071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7F3102-AFB4-C990-411E-6B626F922C75}"/>
                  </a:ext>
                </a:extLst>
              </p:cNvPr>
              <p:cNvSpPr txBox="1"/>
              <p:nvPr/>
            </p:nvSpPr>
            <p:spPr>
              <a:xfrm>
                <a:off x="5239897" y="2009005"/>
                <a:ext cx="221849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𝑅𝐷𝑌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𝑅𝐷𝑌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7F3102-AFB4-C990-411E-6B626F92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97" y="2009005"/>
                <a:ext cx="2218492" cy="923330"/>
              </a:xfrm>
              <a:prstGeom prst="rect">
                <a:avLst/>
              </a:prstGeom>
              <a:blipFill>
                <a:blip r:embed="rId4"/>
                <a:stretch>
                  <a:fillRect l="-4132" r="-275" b="-8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0BEE72-2846-063B-1C82-99EFA424990E}"/>
                  </a:ext>
                </a:extLst>
              </p:cNvPr>
              <p:cNvSpPr txBox="1"/>
              <p:nvPr/>
            </p:nvSpPr>
            <p:spPr>
              <a:xfrm>
                <a:off x="7677150" y="2105353"/>
                <a:ext cx="11093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90BEE72-2846-063B-1C82-99EFA4249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0" y="2105353"/>
                <a:ext cx="1109346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550FE8B-5858-1266-DD7C-FD2FF7594101}"/>
                  </a:ext>
                </a:extLst>
              </p14:cNvPr>
              <p14:cNvContentPartPr/>
              <p14:nvPr/>
            </p14:nvContentPartPr>
            <p14:xfrm>
              <a:off x="2109240" y="3387960"/>
              <a:ext cx="1221480" cy="4032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550FE8B-5858-1266-DD7C-FD2FF75941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3040" y="3371760"/>
                <a:ext cx="1253880" cy="4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612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F24F7D-D92E-9F75-1BBA-FC65B2F1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879B3-6338-7C45-9ECB-9A6F33440202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2C2F85-4D62-58AF-5365-0BC1ACF5C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11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4" name="Rectangle 55">
            <a:extLst>
              <a:ext uri="{FF2B5EF4-FFF2-40B4-BE49-F238E27FC236}">
                <a16:creationId xmlns:a16="http://schemas.microsoft.com/office/drawing/2014/main" id="{20F57F51-6E82-EA36-5EF4-86ED365B3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683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4.11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2/5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25" name="Picture 5" descr="illustration_1">
            <a:extLst>
              <a:ext uri="{FF2B5EF4-FFF2-40B4-BE49-F238E27FC236}">
                <a16:creationId xmlns:a16="http://schemas.microsoft.com/office/drawing/2014/main" id="{EA40C8D0-8869-7E9C-AC9E-19F0AB93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20" y="2375934"/>
            <a:ext cx="5928170" cy="396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5">
            <a:extLst>
              <a:ext uri="{FF2B5EF4-FFF2-40B4-BE49-F238E27FC236}">
                <a16:creationId xmlns:a16="http://schemas.microsoft.com/office/drawing/2014/main" id="{5A7E38E4-8602-9590-7F22-31B5E1E62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255713"/>
            <a:ext cx="5224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正常情况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147F3AE9-8FA0-30B1-8EB8-2E30521B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53" y="1754042"/>
            <a:ext cx="6065044" cy="205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A9CB16-3405-81CD-2F8D-830299481C41}"/>
              </a:ext>
            </a:extLst>
          </p:cNvPr>
          <p:cNvGrpSpPr/>
          <p:nvPr/>
        </p:nvGrpSpPr>
        <p:grpSpPr>
          <a:xfrm>
            <a:off x="2090287" y="2293679"/>
            <a:ext cx="341376" cy="1340596"/>
            <a:chOff x="1661160" y="2496213"/>
            <a:chExt cx="341376" cy="134059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C450FCF-D921-1925-A82D-507F379C7A2A}"/>
                </a:ext>
              </a:extLst>
            </p:cNvPr>
            <p:cNvSpPr txBox="1"/>
            <p:nvPr/>
          </p:nvSpPr>
          <p:spPr>
            <a:xfrm>
              <a:off x="1664208" y="2496213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E82CD3F-8571-44C3-0127-D4E817B32349}"/>
                </a:ext>
              </a:extLst>
            </p:cNvPr>
            <p:cNvSpPr txBox="1"/>
            <p:nvPr/>
          </p:nvSpPr>
          <p:spPr>
            <a:xfrm>
              <a:off x="1661160" y="3073325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24DC0D6-00A2-6056-2A8B-3A2DB74FBBB7}"/>
                </a:ext>
              </a:extLst>
            </p:cNvPr>
            <p:cNvSpPr txBox="1"/>
            <p:nvPr/>
          </p:nvSpPr>
          <p:spPr>
            <a:xfrm>
              <a:off x="1661160" y="3467477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AC8D336-D51F-9543-CE34-8255569A10CC}"/>
              </a:ext>
            </a:extLst>
          </p:cNvPr>
          <p:cNvGrpSpPr/>
          <p:nvPr/>
        </p:nvGrpSpPr>
        <p:grpSpPr>
          <a:xfrm>
            <a:off x="2523183" y="2473989"/>
            <a:ext cx="338328" cy="1160288"/>
            <a:chOff x="2100072" y="2676521"/>
            <a:chExt cx="338328" cy="1160288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3D15A2E-E485-7B89-C5F7-383FF3653C02}"/>
                </a:ext>
              </a:extLst>
            </p:cNvPr>
            <p:cNvSpPr txBox="1"/>
            <p:nvPr/>
          </p:nvSpPr>
          <p:spPr>
            <a:xfrm>
              <a:off x="2100072" y="267652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AEE10CB-58F7-2A50-FC28-BB7937AE1E52}"/>
                </a:ext>
              </a:extLst>
            </p:cNvPr>
            <p:cNvSpPr txBox="1"/>
            <p:nvPr/>
          </p:nvSpPr>
          <p:spPr>
            <a:xfrm>
              <a:off x="2100072" y="289622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1E1BF69-73EB-7ADF-0FD5-D7BB0D8025B5}"/>
                </a:ext>
              </a:extLst>
            </p:cNvPr>
            <p:cNvSpPr txBox="1"/>
            <p:nvPr/>
          </p:nvSpPr>
          <p:spPr>
            <a:xfrm>
              <a:off x="2100072" y="3467477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7B13907-857B-25EF-2A7C-7876F55F64E8}"/>
              </a:ext>
            </a:extLst>
          </p:cNvPr>
          <p:cNvGrpSpPr/>
          <p:nvPr/>
        </p:nvGrpSpPr>
        <p:grpSpPr>
          <a:xfrm>
            <a:off x="3301864" y="2480004"/>
            <a:ext cx="338328" cy="928077"/>
            <a:chOff x="2987040" y="2634412"/>
            <a:chExt cx="338328" cy="92807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192C605-D309-7B43-D648-192F693B1A29}"/>
                </a:ext>
              </a:extLst>
            </p:cNvPr>
            <p:cNvSpPr txBox="1"/>
            <p:nvPr/>
          </p:nvSpPr>
          <p:spPr>
            <a:xfrm>
              <a:off x="2987040" y="2634412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96208E7-CD79-E4F3-5251-9FD9B71353E1}"/>
                </a:ext>
              </a:extLst>
            </p:cNvPr>
            <p:cNvSpPr txBox="1"/>
            <p:nvPr/>
          </p:nvSpPr>
          <p:spPr>
            <a:xfrm>
              <a:off x="2987040" y="3025197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FA5505D-7F12-AF9A-DF93-008A9FCA24B0}"/>
                </a:ext>
              </a:extLst>
            </p:cNvPr>
            <p:cNvSpPr txBox="1"/>
            <p:nvPr/>
          </p:nvSpPr>
          <p:spPr>
            <a:xfrm>
              <a:off x="2987040" y="3193157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162CCFF-1D8A-C4E9-60CD-3232D1C26EB5}"/>
              </a:ext>
            </a:extLst>
          </p:cNvPr>
          <p:cNvGrpSpPr/>
          <p:nvPr/>
        </p:nvGrpSpPr>
        <p:grpSpPr>
          <a:xfrm>
            <a:off x="4032504" y="2296648"/>
            <a:ext cx="341376" cy="1334340"/>
            <a:chOff x="3880104" y="2481133"/>
            <a:chExt cx="341376" cy="133434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FD9BDB6-7FDA-6E8A-4B9B-2C86509F89EB}"/>
                </a:ext>
              </a:extLst>
            </p:cNvPr>
            <p:cNvSpPr txBox="1"/>
            <p:nvPr/>
          </p:nvSpPr>
          <p:spPr>
            <a:xfrm>
              <a:off x="3883152" y="2481133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715207F-78A7-7742-0BB2-180A4E1BE24D}"/>
                </a:ext>
              </a:extLst>
            </p:cNvPr>
            <p:cNvSpPr txBox="1"/>
            <p:nvPr/>
          </p:nvSpPr>
          <p:spPr>
            <a:xfrm>
              <a:off x="3880104" y="3052229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E5000A2-9082-BA27-3F47-AB556F70E868}"/>
                </a:ext>
              </a:extLst>
            </p:cNvPr>
            <p:cNvSpPr txBox="1"/>
            <p:nvPr/>
          </p:nvSpPr>
          <p:spPr>
            <a:xfrm>
              <a:off x="3880104" y="3446141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12CDDBC-9CB9-0D0A-DF6D-EAD04408DEB7}"/>
              </a:ext>
            </a:extLst>
          </p:cNvPr>
          <p:cNvGrpSpPr/>
          <p:nvPr/>
        </p:nvGrpSpPr>
        <p:grpSpPr>
          <a:xfrm>
            <a:off x="4807896" y="2296724"/>
            <a:ext cx="341376" cy="1334344"/>
            <a:chOff x="3880104" y="2342765"/>
            <a:chExt cx="341376" cy="1334344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3B536AF-9F8F-BF8E-2DC3-9D3B3DA05AF3}"/>
                </a:ext>
              </a:extLst>
            </p:cNvPr>
            <p:cNvSpPr txBox="1"/>
            <p:nvPr/>
          </p:nvSpPr>
          <p:spPr>
            <a:xfrm>
              <a:off x="3883152" y="2342765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05304B4-525A-EFE8-9C01-E1219F05CF37}"/>
                </a:ext>
              </a:extLst>
            </p:cNvPr>
            <p:cNvSpPr txBox="1"/>
            <p:nvPr/>
          </p:nvSpPr>
          <p:spPr>
            <a:xfrm>
              <a:off x="3880104" y="2913863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47E331D-AFD4-959E-1EC0-046E81421D86}"/>
                </a:ext>
              </a:extLst>
            </p:cNvPr>
            <p:cNvSpPr txBox="1"/>
            <p:nvPr/>
          </p:nvSpPr>
          <p:spPr>
            <a:xfrm>
              <a:off x="3880104" y="3307777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DC036ADE-41E9-D54B-8FF0-FA159C6EA22A}"/>
              </a:ext>
            </a:extLst>
          </p:cNvPr>
          <p:cNvSpPr/>
          <p:nvPr/>
        </p:nvSpPr>
        <p:spPr bwMode="auto">
          <a:xfrm>
            <a:off x="1319463" y="3612940"/>
            <a:ext cx="6623384" cy="70192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9" name="Text Box 5">
            <a:extLst>
              <a:ext uri="{FF2B5EF4-FFF2-40B4-BE49-F238E27FC236}">
                <a16:creationId xmlns:a16="http://schemas.microsoft.com/office/drawing/2014/main" id="{922D2291-5761-4FA9-F3D3-F7186E87A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39" y="3742252"/>
            <a:ext cx="5564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RDY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到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左端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触发器的路径较短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pic>
        <p:nvPicPr>
          <p:cNvPr id="50" name="Picture 5">
            <a:extLst>
              <a:ext uri="{FF2B5EF4-FFF2-40B4-BE49-F238E27FC236}">
                <a16:creationId xmlns:a16="http://schemas.microsoft.com/office/drawing/2014/main" id="{93E72AB6-30F3-1ACC-E0E9-91F0E24C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46" y="243555"/>
            <a:ext cx="2901776" cy="104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48">
            <a:extLst>
              <a:ext uri="{FF2B5EF4-FFF2-40B4-BE49-F238E27FC236}">
                <a16:creationId xmlns:a16="http://schemas.microsoft.com/office/drawing/2014/main" id="{2583FC03-9AD4-B43B-2101-DB01DFA8B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21" y="368699"/>
            <a:ext cx="1731878" cy="73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utoShape 7">
            <a:extLst>
              <a:ext uri="{FF2B5EF4-FFF2-40B4-BE49-F238E27FC236}">
                <a16:creationId xmlns:a16="http://schemas.microsoft.com/office/drawing/2014/main" id="{287CB632-1D22-19E9-33EB-6565D9C3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280" y="4381583"/>
            <a:ext cx="82045" cy="1383549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>
              <a:solidFill>
                <a:srgbClr val="000000"/>
              </a:solidFill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100E5BE-286C-3BBA-77AD-65062066AA39}"/>
              </a:ext>
            </a:extLst>
          </p:cNvPr>
          <p:cNvGrpSpPr/>
          <p:nvPr/>
        </p:nvGrpSpPr>
        <p:grpSpPr>
          <a:xfrm>
            <a:off x="4696842" y="4890416"/>
            <a:ext cx="343607" cy="1284772"/>
            <a:chOff x="4544442" y="4738016"/>
            <a:chExt cx="343607" cy="128477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CDE0A3E-A7C4-05B7-D3F7-DB26C0EB03E7}"/>
                </a:ext>
              </a:extLst>
            </p:cNvPr>
            <p:cNvSpPr txBox="1"/>
            <p:nvPr/>
          </p:nvSpPr>
          <p:spPr>
            <a:xfrm>
              <a:off x="4549721" y="47380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A51880A-2CC8-66A6-AE21-84BC1F9DD314}"/>
                </a:ext>
              </a:extLst>
            </p:cNvPr>
            <p:cNvSpPr txBox="1"/>
            <p:nvPr/>
          </p:nvSpPr>
          <p:spPr>
            <a:xfrm>
              <a:off x="4545929" y="52872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24A05BD-2C67-0089-ADC4-0485144DC143}"/>
                </a:ext>
              </a:extLst>
            </p:cNvPr>
            <p:cNvSpPr txBox="1"/>
            <p:nvPr/>
          </p:nvSpPr>
          <p:spPr>
            <a:xfrm>
              <a:off x="4544442" y="565345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88E8016C-6036-9F46-0A79-5BAA09B68363}"/>
              </a:ext>
            </a:extLst>
          </p:cNvPr>
          <p:cNvSpPr/>
          <p:nvPr/>
        </p:nvSpPr>
        <p:spPr bwMode="auto">
          <a:xfrm>
            <a:off x="1471863" y="6153616"/>
            <a:ext cx="6623384" cy="4181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39216A1-9AC5-ED9A-E083-D8A042F0952F}"/>
              </a:ext>
            </a:extLst>
          </p:cNvPr>
          <p:cNvSpPr/>
          <p:nvPr/>
        </p:nvSpPr>
        <p:spPr bwMode="auto">
          <a:xfrm>
            <a:off x="5446224" y="4314863"/>
            <a:ext cx="874698" cy="18387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ED2D36-CA8A-5B76-9664-7F441471BF47}"/>
              </a:ext>
            </a:extLst>
          </p:cNvPr>
          <p:cNvSpPr/>
          <p:nvPr/>
        </p:nvSpPr>
        <p:spPr bwMode="auto">
          <a:xfrm>
            <a:off x="6589139" y="5065655"/>
            <a:ext cx="1112460" cy="29318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84E97CF-4E3D-1CA3-7873-794CA8782C28}"/>
              </a:ext>
            </a:extLst>
          </p:cNvPr>
          <p:cNvSpPr/>
          <p:nvPr/>
        </p:nvSpPr>
        <p:spPr bwMode="auto">
          <a:xfrm>
            <a:off x="6877050" y="5591411"/>
            <a:ext cx="824547" cy="28538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721F9C8-3F68-B5BE-9F7B-D3EAF05EE6FC}"/>
              </a:ext>
            </a:extLst>
          </p:cNvPr>
          <p:cNvGrpSpPr/>
          <p:nvPr/>
        </p:nvGrpSpPr>
        <p:grpSpPr>
          <a:xfrm>
            <a:off x="6172041" y="5242925"/>
            <a:ext cx="705668" cy="885996"/>
            <a:chOff x="6019641" y="5090525"/>
            <a:chExt cx="705668" cy="885996"/>
          </a:xfrm>
          <a:solidFill>
            <a:schemeClr val="bg1"/>
          </a:solidFill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8113817-2F5F-6F24-FE5A-223353AA39F1}"/>
                </a:ext>
              </a:extLst>
            </p:cNvPr>
            <p:cNvSpPr/>
            <p:nvPr/>
          </p:nvSpPr>
          <p:spPr bwMode="auto">
            <a:xfrm>
              <a:off x="6019641" y="5090525"/>
              <a:ext cx="705009" cy="13719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7083F91-3DCE-61DC-C79C-58651EE2453B}"/>
                </a:ext>
              </a:extLst>
            </p:cNvPr>
            <p:cNvSpPr/>
            <p:nvPr/>
          </p:nvSpPr>
          <p:spPr bwMode="auto">
            <a:xfrm>
              <a:off x="6020300" y="5394380"/>
              <a:ext cx="705009" cy="22436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BF467EA-78A6-6F0A-0931-0FDC5CB04002}"/>
                </a:ext>
              </a:extLst>
            </p:cNvPr>
            <p:cNvSpPr/>
            <p:nvPr/>
          </p:nvSpPr>
          <p:spPr bwMode="auto">
            <a:xfrm>
              <a:off x="6019641" y="5752153"/>
              <a:ext cx="705009" cy="22436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B8BDFC7F-CA3F-2A7A-4F7E-ED9D62C40042}"/>
              </a:ext>
            </a:extLst>
          </p:cNvPr>
          <p:cNvSpPr/>
          <p:nvPr/>
        </p:nvSpPr>
        <p:spPr bwMode="auto">
          <a:xfrm>
            <a:off x="6804237" y="5857071"/>
            <a:ext cx="864254" cy="2520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839579A-B833-C17E-8275-540482D6D9B4}"/>
              </a:ext>
            </a:extLst>
          </p:cNvPr>
          <p:cNvGrpSpPr/>
          <p:nvPr/>
        </p:nvGrpSpPr>
        <p:grpSpPr>
          <a:xfrm>
            <a:off x="5937885" y="4932877"/>
            <a:ext cx="1271037" cy="697979"/>
            <a:chOff x="5785485" y="4780477"/>
            <a:chExt cx="1271037" cy="697979"/>
          </a:xfrm>
          <a:solidFill>
            <a:schemeClr val="bg1"/>
          </a:solidFill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932B751-7E22-6D8C-5F42-151025FF24C8}"/>
                </a:ext>
              </a:extLst>
            </p:cNvPr>
            <p:cNvSpPr/>
            <p:nvPr/>
          </p:nvSpPr>
          <p:spPr bwMode="auto">
            <a:xfrm>
              <a:off x="5785485" y="4780477"/>
              <a:ext cx="939165" cy="34692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878A0A2-5B1B-65CB-061B-C705D26BE28D}"/>
                </a:ext>
              </a:extLst>
            </p:cNvPr>
            <p:cNvSpPr/>
            <p:nvPr/>
          </p:nvSpPr>
          <p:spPr bwMode="auto">
            <a:xfrm>
              <a:off x="5998162" y="5180166"/>
              <a:ext cx="1058360" cy="29829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289CDAB1-D150-3A57-CD8F-295D1B6CB438}"/>
              </a:ext>
            </a:extLst>
          </p:cNvPr>
          <p:cNvSpPr/>
          <p:nvPr/>
        </p:nvSpPr>
        <p:spPr bwMode="auto">
          <a:xfrm>
            <a:off x="6138373" y="4357822"/>
            <a:ext cx="1609054" cy="53431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0802C6E-ED2E-DC24-B834-70E531E849CD}"/>
              </a:ext>
            </a:extLst>
          </p:cNvPr>
          <p:cNvSpPr/>
          <p:nvPr/>
        </p:nvSpPr>
        <p:spPr bwMode="auto">
          <a:xfrm>
            <a:off x="5832901" y="5752544"/>
            <a:ext cx="596759" cy="32203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4DE9A25-DD8B-9987-6D25-8B80F3CAB5DE}"/>
              </a:ext>
            </a:extLst>
          </p:cNvPr>
          <p:cNvGrpSpPr/>
          <p:nvPr/>
        </p:nvGrpSpPr>
        <p:grpSpPr>
          <a:xfrm>
            <a:off x="5333980" y="437637"/>
            <a:ext cx="1835648" cy="272899"/>
            <a:chOff x="5181580" y="285237"/>
            <a:chExt cx="1835648" cy="272899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E6EA9B3-2F89-2254-0111-9E30A5F652DC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2821690-6504-6C69-B51C-A30287CDF684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EACD80B-D5DE-B517-7D8A-926B44B0E621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2DE5CE5-2BAB-98AE-4AA2-77C04CA88CE2}"/>
              </a:ext>
            </a:extLst>
          </p:cNvPr>
          <p:cNvGrpSpPr/>
          <p:nvPr/>
        </p:nvGrpSpPr>
        <p:grpSpPr>
          <a:xfrm>
            <a:off x="4611492" y="234438"/>
            <a:ext cx="2202533" cy="1046189"/>
            <a:chOff x="4459092" y="82038"/>
            <a:chExt cx="2202533" cy="1046189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2648991-582F-8FDC-0ECF-2104015006B0}"/>
                </a:ext>
              </a:extLst>
            </p:cNvPr>
            <p:cNvSpPr txBox="1"/>
            <p:nvPr/>
          </p:nvSpPr>
          <p:spPr>
            <a:xfrm>
              <a:off x="4842914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76462DB-DDB6-F133-F172-5A5295EA1C46}"/>
                </a:ext>
              </a:extLst>
            </p:cNvPr>
            <p:cNvSpPr txBox="1"/>
            <p:nvPr/>
          </p:nvSpPr>
          <p:spPr>
            <a:xfrm>
              <a:off x="5243671" y="86661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7A1C60E-C621-7A9A-059E-865243140104}"/>
                </a:ext>
              </a:extLst>
            </p:cNvPr>
            <p:cNvSpPr txBox="1"/>
            <p:nvPr/>
          </p:nvSpPr>
          <p:spPr>
            <a:xfrm>
              <a:off x="5249314" y="8203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AEB36E9-21A2-5F8E-C010-F4B18DA02BD7}"/>
                </a:ext>
              </a:extLst>
            </p:cNvPr>
            <p:cNvSpPr txBox="1"/>
            <p:nvPr/>
          </p:nvSpPr>
          <p:spPr>
            <a:xfrm>
              <a:off x="6011315" y="989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0CB4D20-6D6F-BCBC-2A84-EC9092612280}"/>
                </a:ext>
              </a:extLst>
            </p:cNvPr>
            <p:cNvSpPr txBox="1"/>
            <p:nvPr/>
          </p:nvSpPr>
          <p:spPr>
            <a:xfrm>
              <a:off x="4459092" y="2513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DFE01E8-DE23-E524-97DD-9AF8D410DE0D}"/>
                </a:ext>
              </a:extLst>
            </p:cNvPr>
            <p:cNvSpPr txBox="1"/>
            <p:nvPr/>
          </p:nvSpPr>
          <p:spPr>
            <a:xfrm>
              <a:off x="4459093" y="40941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5453755-F5F2-3356-D2DF-9E08DE100B10}"/>
                </a:ext>
              </a:extLst>
            </p:cNvPr>
            <p:cNvSpPr txBox="1"/>
            <p:nvPr/>
          </p:nvSpPr>
          <p:spPr>
            <a:xfrm>
              <a:off x="5921003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3DCB400-54D6-2A25-AA69-459D667F0BB2}"/>
                </a:ext>
              </a:extLst>
            </p:cNvPr>
            <p:cNvSpPr txBox="1"/>
            <p:nvPr/>
          </p:nvSpPr>
          <p:spPr>
            <a:xfrm>
              <a:off x="6406427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4A0081D8-404F-0218-E21B-D194AEE1BE40}"/>
              </a:ext>
            </a:extLst>
          </p:cNvPr>
          <p:cNvGrpSpPr/>
          <p:nvPr/>
        </p:nvGrpSpPr>
        <p:grpSpPr>
          <a:xfrm>
            <a:off x="5328721" y="439199"/>
            <a:ext cx="1835648" cy="272899"/>
            <a:chOff x="5181580" y="285237"/>
            <a:chExt cx="1835648" cy="272899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017A8F1-16A2-C797-61D3-518960AFC5D1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E2DEF048-D138-AD76-8965-92F88675E6A0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D40A525-B61C-8703-8CB9-8E3971E85F10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2D70DCFE-1F5D-4573-892F-B2987462B673}"/>
              </a:ext>
            </a:extLst>
          </p:cNvPr>
          <p:cNvGrpSpPr/>
          <p:nvPr/>
        </p:nvGrpSpPr>
        <p:grpSpPr>
          <a:xfrm>
            <a:off x="4605846" y="240080"/>
            <a:ext cx="2202533" cy="1046189"/>
            <a:chOff x="4459092" y="82038"/>
            <a:chExt cx="2202533" cy="1046189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E257D33-2FB5-B1FD-DBF2-8E892D8B787C}"/>
                </a:ext>
              </a:extLst>
            </p:cNvPr>
            <p:cNvSpPr txBox="1"/>
            <p:nvPr/>
          </p:nvSpPr>
          <p:spPr>
            <a:xfrm>
              <a:off x="4842914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009DFE5-99AC-DBEC-0E33-B857AAC52E64}"/>
                </a:ext>
              </a:extLst>
            </p:cNvPr>
            <p:cNvSpPr txBox="1"/>
            <p:nvPr/>
          </p:nvSpPr>
          <p:spPr>
            <a:xfrm>
              <a:off x="5243671" y="86661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3B26642A-95B9-1EEE-18AD-E3E5AE8BF15B}"/>
                </a:ext>
              </a:extLst>
            </p:cNvPr>
            <p:cNvSpPr txBox="1"/>
            <p:nvPr/>
          </p:nvSpPr>
          <p:spPr>
            <a:xfrm>
              <a:off x="5249314" y="8203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317C0D5-5999-C317-4991-0EB35CE7D9FC}"/>
                </a:ext>
              </a:extLst>
            </p:cNvPr>
            <p:cNvSpPr txBox="1"/>
            <p:nvPr/>
          </p:nvSpPr>
          <p:spPr>
            <a:xfrm>
              <a:off x="6011315" y="989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C990518-A859-83ED-509B-632DFADE52B6}"/>
                </a:ext>
              </a:extLst>
            </p:cNvPr>
            <p:cNvSpPr txBox="1"/>
            <p:nvPr/>
          </p:nvSpPr>
          <p:spPr>
            <a:xfrm>
              <a:off x="4459092" y="2513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EE38FDAC-5EC2-3A76-6226-9864A3A863C4}"/>
                </a:ext>
              </a:extLst>
            </p:cNvPr>
            <p:cNvSpPr txBox="1"/>
            <p:nvPr/>
          </p:nvSpPr>
          <p:spPr>
            <a:xfrm>
              <a:off x="4459093" y="40941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3B33C709-68B8-56D6-279E-477AC5BA7B1B}"/>
                </a:ext>
              </a:extLst>
            </p:cNvPr>
            <p:cNvSpPr txBox="1"/>
            <p:nvPr/>
          </p:nvSpPr>
          <p:spPr>
            <a:xfrm>
              <a:off x="5921003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E2A3FB52-D617-83A8-8C5A-0CA6D9128C98}"/>
                </a:ext>
              </a:extLst>
            </p:cNvPr>
            <p:cNvSpPr txBox="1"/>
            <p:nvPr/>
          </p:nvSpPr>
          <p:spPr>
            <a:xfrm>
              <a:off x="6406427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DF8F62E-9D1A-5683-A7C7-DD72B897DF53}"/>
              </a:ext>
            </a:extLst>
          </p:cNvPr>
          <p:cNvGrpSpPr/>
          <p:nvPr/>
        </p:nvGrpSpPr>
        <p:grpSpPr>
          <a:xfrm>
            <a:off x="5331258" y="441726"/>
            <a:ext cx="1835648" cy="272899"/>
            <a:chOff x="5181580" y="285237"/>
            <a:chExt cx="1835648" cy="272899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176FF3EE-CF7E-4519-C639-28A102A633FA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2007C1C-2A32-C85E-34ED-E124D405631A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12ED7AC-01F7-BD8A-4FC6-F58C9EA05F05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031507EA-06D5-40B1-AC62-059E99878104}"/>
              </a:ext>
            </a:extLst>
          </p:cNvPr>
          <p:cNvGrpSpPr/>
          <p:nvPr/>
        </p:nvGrpSpPr>
        <p:grpSpPr>
          <a:xfrm>
            <a:off x="4605853" y="240082"/>
            <a:ext cx="2202533" cy="1046189"/>
            <a:chOff x="4459092" y="82038"/>
            <a:chExt cx="2202533" cy="104618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5031B5B-3FAD-A4CC-77DE-2A92AF097C96}"/>
                </a:ext>
              </a:extLst>
            </p:cNvPr>
            <p:cNvSpPr txBox="1"/>
            <p:nvPr/>
          </p:nvSpPr>
          <p:spPr>
            <a:xfrm>
              <a:off x="4842914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FA3B1D45-1B68-904B-8019-732C729DFA5F}"/>
                </a:ext>
              </a:extLst>
            </p:cNvPr>
            <p:cNvSpPr txBox="1"/>
            <p:nvPr/>
          </p:nvSpPr>
          <p:spPr>
            <a:xfrm>
              <a:off x="5243671" y="86661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70AFF81-FCF1-8050-E12E-5A6FF99EFC68}"/>
                </a:ext>
              </a:extLst>
            </p:cNvPr>
            <p:cNvSpPr txBox="1"/>
            <p:nvPr/>
          </p:nvSpPr>
          <p:spPr>
            <a:xfrm>
              <a:off x="5249314" y="8203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BBC31B65-D066-1502-CE3F-DA9A27CD9B7D}"/>
                </a:ext>
              </a:extLst>
            </p:cNvPr>
            <p:cNvSpPr txBox="1"/>
            <p:nvPr/>
          </p:nvSpPr>
          <p:spPr>
            <a:xfrm>
              <a:off x="6011315" y="989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6995FB51-F132-51EF-E7CA-5509AAA61F78}"/>
                </a:ext>
              </a:extLst>
            </p:cNvPr>
            <p:cNvSpPr txBox="1"/>
            <p:nvPr/>
          </p:nvSpPr>
          <p:spPr>
            <a:xfrm>
              <a:off x="4459092" y="2513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E58F70B-2869-9345-9382-0EE60DCE6B30}"/>
                </a:ext>
              </a:extLst>
            </p:cNvPr>
            <p:cNvSpPr txBox="1"/>
            <p:nvPr/>
          </p:nvSpPr>
          <p:spPr>
            <a:xfrm>
              <a:off x="4459093" y="40941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6A30790-4479-531E-8537-60FC3DACE806}"/>
                </a:ext>
              </a:extLst>
            </p:cNvPr>
            <p:cNvSpPr txBox="1"/>
            <p:nvPr/>
          </p:nvSpPr>
          <p:spPr>
            <a:xfrm>
              <a:off x="5921003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CC8647A-D9A8-8222-E5A1-6502940946C9}"/>
                </a:ext>
              </a:extLst>
            </p:cNvPr>
            <p:cNvSpPr txBox="1"/>
            <p:nvPr/>
          </p:nvSpPr>
          <p:spPr>
            <a:xfrm>
              <a:off x="6406427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53A96D0-5682-3FA1-63BA-C45EECED88E9}"/>
              </a:ext>
            </a:extLst>
          </p:cNvPr>
          <p:cNvGrpSpPr/>
          <p:nvPr/>
        </p:nvGrpSpPr>
        <p:grpSpPr>
          <a:xfrm>
            <a:off x="5331246" y="441725"/>
            <a:ext cx="1835648" cy="272899"/>
            <a:chOff x="5181580" y="285237"/>
            <a:chExt cx="1835648" cy="272899"/>
          </a:xfrm>
        </p:grpSpPr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4C7DF73-77EE-687A-D573-04818D6E1B31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4370109-B267-0FD0-1720-9A1B9B3F4466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326D39B7-2F1E-9474-D659-0D3EA6619030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2184284-8213-11C1-C9AE-A214323F8048}"/>
              </a:ext>
            </a:extLst>
          </p:cNvPr>
          <p:cNvGrpSpPr/>
          <p:nvPr/>
        </p:nvGrpSpPr>
        <p:grpSpPr>
          <a:xfrm>
            <a:off x="4605854" y="240090"/>
            <a:ext cx="2202533" cy="1046189"/>
            <a:chOff x="4459092" y="82038"/>
            <a:chExt cx="2202533" cy="1046189"/>
          </a:xfrm>
        </p:grpSpPr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B22CF33F-2CBF-1534-4349-0879E38970DC}"/>
                </a:ext>
              </a:extLst>
            </p:cNvPr>
            <p:cNvSpPr txBox="1"/>
            <p:nvPr/>
          </p:nvSpPr>
          <p:spPr>
            <a:xfrm>
              <a:off x="4842914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40537C6-1632-8BEB-91DA-66F5965242CA}"/>
                </a:ext>
              </a:extLst>
            </p:cNvPr>
            <p:cNvSpPr txBox="1"/>
            <p:nvPr/>
          </p:nvSpPr>
          <p:spPr>
            <a:xfrm>
              <a:off x="5243671" y="86661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A0AB3BE-6215-A64A-4686-8F559119F79A}"/>
                </a:ext>
              </a:extLst>
            </p:cNvPr>
            <p:cNvSpPr txBox="1"/>
            <p:nvPr/>
          </p:nvSpPr>
          <p:spPr>
            <a:xfrm>
              <a:off x="5249314" y="8203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48AD422-A7F5-7E49-0EFF-B684C3D1FAE0}"/>
                </a:ext>
              </a:extLst>
            </p:cNvPr>
            <p:cNvSpPr txBox="1"/>
            <p:nvPr/>
          </p:nvSpPr>
          <p:spPr>
            <a:xfrm>
              <a:off x="6011315" y="989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8A04C54-9696-2BF5-7151-9688D7A28767}"/>
                </a:ext>
              </a:extLst>
            </p:cNvPr>
            <p:cNvSpPr txBox="1"/>
            <p:nvPr/>
          </p:nvSpPr>
          <p:spPr>
            <a:xfrm>
              <a:off x="4459092" y="2513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18F6320-A41E-C8C2-ECF9-9C1E99B266D6}"/>
                </a:ext>
              </a:extLst>
            </p:cNvPr>
            <p:cNvSpPr txBox="1"/>
            <p:nvPr/>
          </p:nvSpPr>
          <p:spPr>
            <a:xfrm>
              <a:off x="4459093" y="40941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19D552B-4927-1C02-3058-4F2130953629}"/>
                </a:ext>
              </a:extLst>
            </p:cNvPr>
            <p:cNvSpPr txBox="1"/>
            <p:nvPr/>
          </p:nvSpPr>
          <p:spPr>
            <a:xfrm>
              <a:off x="5921003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1F56F79-975A-5919-0B7C-9C323FB9324E}"/>
                </a:ext>
              </a:extLst>
            </p:cNvPr>
            <p:cNvSpPr txBox="1"/>
            <p:nvPr/>
          </p:nvSpPr>
          <p:spPr>
            <a:xfrm>
              <a:off x="6406427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2CCB55E-48C7-6800-44E8-EA1BABB0BA68}"/>
              </a:ext>
            </a:extLst>
          </p:cNvPr>
          <p:cNvGrpSpPr/>
          <p:nvPr/>
        </p:nvGrpSpPr>
        <p:grpSpPr>
          <a:xfrm>
            <a:off x="5331248" y="441724"/>
            <a:ext cx="1835648" cy="272899"/>
            <a:chOff x="5181580" y="285237"/>
            <a:chExt cx="1835648" cy="272899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D1B9777-4FDB-47B6-8664-4A5ADCC51210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9479E9B-3F01-8D36-3633-8A74184A3565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E06D096-006F-C5E3-79AF-5395FC6ADA75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C2FA85F7-3E5C-0CDB-E726-D3FE718B5741}"/>
              </a:ext>
            </a:extLst>
          </p:cNvPr>
          <p:cNvGrpSpPr/>
          <p:nvPr/>
        </p:nvGrpSpPr>
        <p:grpSpPr>
          <a:xfrm>
            <a:off x="5331246" y="441721"/>
            <a:ext cx="1835648" cy="272899"/>
            <a:chOff x="5181580" y="285237"/>
            <a:chExt cx="1835648" cy="272899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19926661-BC84-4894-DF37-C04971610C2B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3E26355D-0F28-0F9D-CE6F-8F8549ADF449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4BC661F2-DB31-BF95-123A-AB469FD30DBE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783926F-917E-9323-11FC-19BA4E4FED88}"/>
              </a:ext>
            </a:extLst>
          </p:cNvPr>
          <p:cNvSpPr txBox="1"/>
          <p:nvPr/>
        </p:nvSpPr>
        <p:spPr>
          <a:xfrm>
            <a:off x="2568339" y="1529644"/>
            <a:ext cx="4897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               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9F5A42E-9E49-E763-8216-DED6E6B4601A}"/>
              </a:ext>
            </a:extLst>
          </p:cNvPr>
          <p:cNvSpPr txBox="1"/>
          <p:nvPr/>
        </p:nvSpPr>
        <p:spPr>
          <a:xfrm>
            <a:off x="2573982" y="4199479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            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            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             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             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8468A392-F6B3-6CC0-3D9D-0B30D67D799A}"/>
              </a:ext>
            </a:extLst>
          </p:cNvPr>
          <p:cNvGrpSpPr/>
          <p:nvPr/>
        </p:nvGrpSpPr>
        <p:grpSpPr>
          <a:xfrm>
            <a:off x="4605844" y="240091"/>
            <a:ext cx="2202533" cy="1046189"/>
            <a:chOff x="4459092" y="82038"/>
            <a:chExt cx="2202533" cy="1046189"/>
          </a:xfrm>
        </p:grpSpPr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7DE7DCA5-B6B6-F580-9396-6AD56CA0D926}"/>
                </a:ext>
              </a:extLst>
            </p:cNvPr>
            <p:cNvSpPr txBox="1"/>
            <p:nvPr/>
          </p:nvSpPr>
          <p:spPr>
            <a:xfrm>
              <a:off x="4842914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E44B4C3-5E6D-4438-7ECE-4AF16D359D23}"/>
                </a:ext>
              </a:extLst>
            </p:cNvPr>
            <p:cNvSpPr txBox="1"/>
            <p:nvPr/>
          </p:nvSpPr>
          <p:spPr>
            <a:xfrm>
              <a:off x="5243671" y="86661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11EC1508-049D-1EFC-4E09-3869DA8DCBBD}"/>
                </a:ext>
              </a:extLst>
            </p:cNvPr>
            <p:cNvSpPr txBox="1"/>
            <p:nvPr/>
          </p:nvSpPr>
          <p:spPr>
            <a:xfrm>
              <a:off x="5249314" y="8203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C6FB6DE-6D1E-BCCD-D8D0-A0CB40073F5C}"/>
                </a:ext>
              </a:extLst>
            </p:cNvPr>
            <p:cNvSpPr txBox="1"/>
            <p:nvPr/>
          </p:nvSpPr>
          <p:spPr>
            <a:xfrm>
              <a:off x="6011315" y="989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4D337B82-652D-89D6-3BF3-8093E3245559}"/>
                </a:ext>
              </a:extLst>
            </p:cNvPr>
            <p:cNvSpPr txBox="1"/>
            <p:nvPr/>
          </p:nvSpPr>
          <p:spPr>
            <a:xfrm>
              <a:off x="4459092" y="2513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47B8359-3ED5-BC62-F0F3-6CD8749DB907}"/>
                </a:ext>
              </a:extLst>
            </p:cNvPr>
            <p:cNvSpPr txBox="1"/>
            <p:nvPr/>
          </p:nvSpPr>
          <p:spPr>
            <a:xfrm>
              <a:off x="4459093" y="40941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BC42078-3FEC-A1E0-EEFE-4F925E6608D6}"/>
                </a:ext>
              </a:extLst>
            </p:cNvPr>
            <p:cNvSpPr txBox="1"/>
            <p:nvPr/>
          </p:nvSpPr>
          <p:spPr>
            <a:xfrm>
              <a:off x="5921003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0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B4C67AF1-6A54-23D1-835F-3BBDCB5FE170}"/>
                </a:ext>
              </a:extLst>
            </p:cNvPr>
            <p:cNvSpPr txBox="1"/>
            <p:nvPr/>
          </p:nvSpPr>
          <p:spPr>
            <a:xfrm>
              <a:off x="6406427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5F7A554-0E14-6520-5652-BF3DA5855A9A}"/>
              </a:ext>
            </a:extLst>
          </p:cNvPr>
          <p:cNvGrpSpPr/>
          <p:nvPr/>
        </p:nvGrpSpPr>
        <p:grpSpPr>
          <a:xfrm>
            <a:off x="5451235" y="5062374"/>
            <a:ext cx="353132" cy="1116612"/>
            <a:chOff x="4544442" y="4906176"/>
            <a:chExt cx="343607" cy="1116612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68FC2A56-0B31-6976-63A5-B6742B024828}"/>
                </a:ext>
              </a:extLst>
            </p:cNvPr>
            <p:cNvSpPr txBox="1"/>
            <p:nvPr/>
          </p:nvSpPr>
          <p:spPr>
            <a:xfrm>
              <a:off x="4549721" y="490617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9B819C0-5CB3-FEDA-779D-7A13FDBF483A}"/>
                </a:ext>
              </a:extLst>
            </p:cNvPr>
            <p:cNvSpPr txBox="1"/>
            <p:nvPr/>
          </p:nvSpPr>
          <p:spPr>
            <a:xfrm>
              <a:off x="4545929" y="52872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0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1316C6BD-0596-580E-CF90-4567C65923D5}"/>
                </a:ext>
              </a:extLst>
            </p:cNvPr>
            <p:cNvSpPr txBox="1"/>
            <p:nvPr/>
          </p:nvSpPr>
          <p:spPr>
            <a:xfrm>
              <a:off x="4544442" y="565345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E9513FC7-F09B-D5E1-8561-978D04CD9969}"/>
              </a:ext>
            </a:extLst>
          </p:cNvPr>
          <p:cNvGrpSpPr/>
          <p:nvPr/>
        </p:nvGrpSpPr>
        <p:grpSpPr>
          <a:xfrm>
            <a:off x="5333358" y="443310"/>
            <a:ext cx="1835648" cy="272899"/>
            <a:chOff x="5181580" y="285237"/>
            <a:chExt cx="1835648" cy="272899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2BB6E7DC-7C4F-A248-4A76-241ABE4F7DD3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BA7E320-78FB-844D-EAE5-4749C4BB9E07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0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38B576C8-FD64-5B93-4D6D-9E7F841B12E6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1DABC7C-D1D5-703D-7673-CC1240828C58}"/>
              </a:ext>
            </a:extLst>
          </p:cNvPr>
          <p:cNvGrpSpPr/>
          <p:nvPr/>
        </p:nvGrpSpPr>
        <p:grpSpPr>
          <a:xfrm>
            <a:off x="6901914" y="5069039"/>
            <a:ext cx="353132" cy="1116612"/>
            <a:chOff x="4544442" y="4906176"/>
            <a:chExt cx="343607" cy="1116612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42EDDE9-83D9-F19C-DAD5-F26F022E8CC4}"/>
                </a:ext>
              </a:extLst>
            </p:cNvPr>
            <p:cNvSpPr txBox="1"/>
            <p:nvPr/>
          </p:nvSpPr>
          <p:spPr>
            <a:xfrm>
              <a:off x="4549721" y="490617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0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9594DF67-9724-2259-B273-2CC545002084}"/>
                </a:ext>
              </a:extLst>
            </p:cNvPr>
            <p:cNvSpPr txBox="1"/>
            <p:nvPr/>
          </p:nvSpPr>
          <p:spPr>
            <a:xfrm>
              <a:off x="4545929" y="52872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B6780F4-1C61-B1A5-B325-82A1B9296DBD}"/>
                </a:ext>
              </a:extLst>
            </p:cNvPr>
            <p:cNvSpPr txBox="1"/>
            <p:nvPr/>
          </p:nvSpPr>
          <p:spPr>
            <a:xfrm>
              <a:off x="4544442" y="565345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D61EA73-2F85-998E-1EA4-8C88579C0E1B}"/>
              </a:ext>
            </a:extLst>
          </p:cNvPr>
          <p:cNvGrpSpPr/>
          <p:nvPr/>
        </p:nvGrpSpPr>
        <p:grpSpPr>
          <a:xfrm>
            <a:off x="6141000" y="5061639"/>
            <a:ext cx="353132" cy="1116612"/>
            <a:chOff x="4544442" y="4906176"/>
            <a:chExt cx="343607" cy="1116612"/>
          </a:xfrm>
        </p:grpSpPr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A36ACC9D-D080-CCE4-B5A1-0BB629A98D3E}"/>
                </a:ext>
              </a:extLst>
            </p:cNvPr>
            <p:cNvSpPr txBox="1"/>
            <p:nvPr/>
          </p:nvSpPr>
          <p:spPr>
            <a:xfrm>
              <a:off x="4549721" y="490617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3B1B23B2-3218-3EE2-AB78-1A09DDA00A31}"/>
                </a:ext>
              </a:extLst>
            </p:cNvPr>
            <p:cNvSpPr txBox="1"/>
            <p:nvPr/>
          </p:nvSpPr>
          <p:spPr>
            <a:xfrm>
              <a:off x="4545929" y="52872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86781ED8-8C78-80B8-A868-C921C9B3F00D}"/>
                </a:ext>
              </a:extLst>
            </p:cNvPr>
            <p:cNvSpPr txBox="1"/>
            <p:nvPr/>
          </p:nvSpPr>
          <p:spPr>
            <a:xfrm>
              <a:off x="4544442" y="565345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0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1850A4D-8F30-0EBD-EF1D-ECAE14C6E7D0}"/>
              </a:ext>
            </a:extLst>
          </p:cNvPr>
          <p:cNvGrpSpPr/>
          <p:nvPr/>
        </p:nvGrpSpPr>
        <p:grpSpPr>
          <a:xfrm>
            <a:off x="5326894" y="443043"/>
            <a:ext cx="1835648" cy="272899"/>
            <a:chOff x="5181580" y="285237"/>
            <a:chExt cx="1835648" cy="272899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0559ECD-0F4F-E710-C434-2B67B25869A7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40E285A-4C41-57BE-4812-227113E67CE2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CE91236-F8ED-2568-AC66-A8EF9C067DCB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0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FF1221E-375B-E21A-E58C-594ECD2398EE}"/>
              </a:ext>
            </a:extLst>
          </p:cNvPr>
          <p:cNvGrpSpPr/>
          <p:nvPr/>
        </p:nvGrpSpPr>
        <p:grpSpPr>
          <a:xfrm>
            <a:off x="5332392" y="442257"/>
            <a:ext cx="1835648" cy="272899"/>
            <a:chOff x="5181580" y="285237"/>
            <a:chExt cx="1835648" cy="272899"/>
          </a:xfrm>
        </p:grpSpPr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EA5161BF-06C1-6498-7D4E-121BDEB97915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0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7AD99867-A956-CE22-51B5-D14B3FCB8DCF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CA68C2F1-0B8A-A22D-1BDA-657E02B541A9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6" name="日期占位符 7">
            <a:extLst>
              <a:ext uri="{FF2B5EF4-FFF2-40B4-BE49-F238E27FC236}">
                <a16:creationId xmlns:a16="http://schemas.microsoft.com/office/drawing/2014/main" id="{24043049-F055-BF5C-A1E1-1A255686BE19}"/>
              </a:ext>
            </a:extLst>
          </p:cNvPr>
          <p:cNvSpPr txBox="1">
            <a:spLocks/>
          </p:cNvSpPr>
          <p:nvPr/>
        </p:nvSpPr>
        <p:spPr bwMode="auto">
          <a:xfrm>
            <a:off x="5778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96905EEE-C03F-DD47-915F-1E7E5C326D92}" type="datetime1">
              <a:rPr lang="zh-CN" altLang="en-US" smtClean="0"/>
              <a:pPr>
                <a:defRPr/>
              </a:pPr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67" name="灯片编号占位符 10">
            <a:extLst>
              <a:ext uri="{FF2B5EF4-FFF2-40B4-BE49-F238E27FC236}">
                <a16:creationId xmlns:a16="http://schemas.microsoft.com/office/drawing/2014/main" id="{E3F47FFB-84DE-97A9-ECDD-EC21E64CE0B1}"/>
              </a:ext>
            </a:extLst>
          </p:cNvPr>
          <p:cNvSpPr txBox="1">
            <a:spLocks/>
          </p:cNvSpPr>
          <p:nvPr/>
        </p:nvSpPr>
        <p:spPr bwMode="auto">
          <a:xfrm>
            <a:off x="68770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11</a:t>
            </a:fld>
            <a:r>
              <a:rPr lang="en-US" altLang="zh-CN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B9F55F5-7999-B9C9-D50F-7D682CEFE7F8}"/>
                  </a:ext>
                </a:extLst>
              </p14:cNvPr>
              <p14:cNvContentPartPr/>
              <p14:nvPr/>
            </p14:nvContentPartPr>
            <p14:xfrm>
              <a:off x="3252240" y="3663360"/>
              <a:ext cx="333360" cy="218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B9F55F5-7999-B9C9-D50F-7D682CEFE7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6040" y="3647160"/>
                <a:ext cx="36576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6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 animBg="1"/>
      <p:bldP spid="58" grpId="0" animBg="1"/>
      <p:bldP spid="59" grpId="0" animBg="1"/>
      <p:bldP spid="60" grpId="0" animBg="1"/>
      <p:bldP spid="65" grpId="0" animBg="1"/>
      <p:bldP spid="69" grpId="0" animBg="1"/>
      <p:bldP spid="70" grpId="0" animBg="1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7500BD-DCF7-3988-B893-849704A4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879B3-6338-7C45-9ECB-9A6F33440202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F49B38-2F9E-72B3-4A48-9B5C279A7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78">
            <a:extLst>
              <a:ext uri="{FF2B5EF4-FFF2-40B4-BE49-F238E27FC236}">
                <a16:creationId xmlns:a16="http://schemas.microsoft.com/office/drawing/2014/main" id="{A2C525BD-537A-872A-B8F0-11815CB1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683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4.11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3/5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5" name="Picture 4" descr="illustration_2">
            <a:extLst>
              <a:ext uri="{FF2B5EF4-FFF2-40B4-BE49-F238E27FC236}">
                <a16:creationId xmlns:a16="http://schemas.microsoft.com/office/drawing/2014/main" id="{0D1ECF8B-5E0B-86AF-EC80-FFCBD391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31390"/>
            <a:ext cx="723265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8EC429B7-8F6A-ECE2-55C3-AF96AE4F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1" y="4457986"/>
            <a:ext cx="48514" cy="1518519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>
              <a:solidFill>
                <a:srgbClr val="000000"/>
              </a:solidFill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6EC8594-2EF4-4997-211D-FA77E7784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255713"/>
            <a:ext cx="7075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正常情况</a:t>
            </a:r>
            <a:endParaRPr lang="zh-CN" altLang="en-US" sz="2400" dirty="0">
              <a:solidFill>
                <a:srgbClr val="C00000"/>
              </a:solidFill>
              <a:ea typeface="华文新魏" panose="020108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76A2DB-8596-19C4-1FD0-A2E7A06B622F}"/>
              </a:ext>
            </a:extLst>
          </p:cNvPr>
          <p:cNvSpPr/>
          <p:nvPr/>
        </p:nvSpPr>
        <p:spPr bwMode="auto">
          <a:xfrm>
            <a:off x="1406557" y="6386045"/>
            <a:ext cx="7074597" cy="21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33E03-ED8F-A429-6594-FFBBEC5A1988}"/>
              </a:ext>
            </a:extLst>
          </p:cNvPr>
          <p:cNvSpPr/>
          <p:nvPr/>
        </p:nvSpPr>
        <p:spPr bwMode="auto">
          <a:xfrm>
            <a:off x="1624262" y="3943524"/>
            <a:ext cx="7074597" cy="2798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BF9E3463-A1F4-B460-A726-01A5B829C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46" y="243555"/>
            <a:ext cx="2901776" cy="104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48">
            <a:extLst>
              <a:ext uri="{FF2B5EF4-FFF2-40B4-BE49-F238E27FC236}">
                <a16:creationId xmlns:a16="http://schemas.microsoft.com/office/drawing/2014/main" id="{709D36D0-2429-775F-66C2-57C321D4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21" y="368699"/>
            <a:ext cx="1731878" cy="734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4B08B8E-2464-888F-91DE-0D67B4F660B7}"/>
              </a:ext>
            </a:extLst>
          </p:cNvPr>
          <p:cNvSpPr/>
          <p:nvPr/>
        </p:nvSpPr>
        <p:spPr bwMode="auto">
          <a:xfrm>
            <a:off x="3761232" y="5416155"/>
            <a:ext cx="1426719" cy="30883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57A8B8-C093-03E6-7BD8-B119690FE778}"/>
              </a:ext>
            </a:extLst>
          </p:cNvPr>
          <p:cNvSpPr/>
          <p:nvPr/>
        </p:nvSpPr>
        <p:spPr bwMode="auto">
          <a:xfrm>
            <a:off x="1082040" y="1900853"/>
            <a:ext cx="6995160" cy="24732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FEF9BCBF-3088-709E-69BD-19D41EE8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53" y="1754042"/>
            <a:ext cx="6065044" cy="205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3F9E45A-135B-AB03-4254-AF4E8F5F212F}"/>
              </a:ext>
            </a:extLst>
          </p:cNvPr>
          <p:cNvSpPr/>
          <p:nvPr/>
        </p:nvSpPr>
        <p:spPr bwMode="auto">
          <a:xfrm>
            <a:off x="3745992" y="3566160"/>
            <a:ext cx="2395728" cy="23705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385DD1-4553-EC55-18BE-2D7619B6D911}"/>
              </a:ext>
            </a:extLst>
          </p:cNvPr>
          <p:cNvSpPr txBox="1"/>
          <p:nvPr/>
        </p:nvSpPr>
        <p:spPr>
          <a:xfrm>
            <a:off x="2568339" y="1529644"/>
            <a:ext cx="4897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               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54CBBAE7-8424-E5AC-230B-75E3E3E72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39" y="3635572"/>
            <a:ext cx="5564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RDY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到</a:t>
            </a:r>
            <a:r>
              <a:rPr lang="zh-CN" altLang="en-US" dirty="0">
                <a:solidFill>
                  <a:srgbClr val="0000FF"/>
                </a:solidFill>
                <a:ea typeface="华文新魏" panose="02010800040101010101" pitchFamily="2" charset="-122"/>
              </a:rPr>
              <a:t>中间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触发器的路径较短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A2FC18-C377-EE5B-9EFF-26CDD6C31385}"/>
              </a:ext>
            </a:extLst>
          </p:cNvPr>
          <p:cNvSpPr txBox="1"/>
          <p:nvPr/>
        </p:nvSpPr>
        <p:spPr>
          <a:xfrm>
            <a:off x="2126379" y="4257604"/>
            <a:ext cx="498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              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               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               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              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               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6B5262-75D9-34A8-E7C0-38C36B3079F6}"/>
              </a:ext>
            </a:extLst>
          </p:cNvPr>
          <p:cNvSpPr/>
          <p:nvPr/>
        </p:nvSpPr>
        <p:spPr bwMode="auto">
          <a:xfrm>
            <a:off x="5956217" y="4311015"/>
            <a:ext cx="792000" cy="20522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B2A275-C51F-D9E5-4881-7F4A27F5D685}"/>
              </a:ext>
            </a:extLst>
          </p:cNvPr>
          <p:cNvSpPr/>
          <p:nvPr/>
        </p:nvSpPr>
        <p:spPr bwMode="auto">
          <a:xfrm>
            <a:off x="6702976" y="4295775"/>
            <a:ext cx="1130417" cy="20522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8DAC1B-8CB6-2460-71EF-54CA7FA25EEC}"/>
              </a:ext>
            </a:extLst>
          </p:cNvPr>
          <p:cNvSpPr/>
          <p:nvPr/>
        </p:nvSpPr>
        <p:spPr bwMode="auto">
          <a:xfrm>
            <a:off x="5253572" y="4097655"/>
            <a:ext cx="828000" cy="20522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AF42F28-5410-9E27-1EEC-3EAFAA3133B5}"/>
              </a:ext>
            </a:extLst>
          </p:cNvPr>
          <p:cNvGrpSpPr/>
          <p:nvPr/>
        </p:nvGrpSpPr>
        <p:grpSpPr>
          <a:xfrm>
            <a:off x="4468242" y="5073296"/>
            <a:ext cx="343607" cy="1345732"/>
            <a:chOff x="4544442" y="4738016"/>
            <a:chExt cx="343607" cy="134573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88CADCE-6D7C-26BE-1C27-C86847D79AC5}"/>
                </a:ext>
              </a:extLst>
            </p:cNvPr>
            <p:cNvSpPr txBox="1"/>
            <p:nvPr/>
          </p:nvSpPr>
          <p:spPr>
            <a:xfrm>
              <a:off x="4549721" y="47380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0D48F91-F938-CC00-6034-FFD66B2FA37C}"/>
                </a:ext>
              </a:extLst>
            </p:cNvPr>
            <p:cNvSpPr txBox="1"/>
            <p:nvPr/>
          </p:nvSpPr>
          <p:spPr>
            <a:xfrm>
              <a:off x="4545929" y="531769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5F89D56-FA46-292B-BAE7-C9F48852429B}"/>
                </a:ext>
              </a:extLst>
            </p:cNvPr>
            <p:cNvSpPr txBox="1"/>
            <p:nvPr/>
          </p:nvSpPr>
          <p:spPr>
            <a:xfrm>
              <a:off x="4544442" y="57144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22E81C-FA1B-D68C-B58A-276215775090}"/>
              </a:ext>
            </a:extLst>
          </p:cNvPr>
          <p:cNvGrpSpPr/>
          <p:nvPr/>
        </p:nvGrpSpPr>
        <p:grpSpPr>
          <a:xfrm>
            <a:off x="5340290" y="439457"/>
            <a:ext cx="1835648" cy="265561"/>
            <a:chOff x="5181580" y="296526"/>
            <a:chExt cx="1835648" cy="26556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E27AA39-A08C-73DB-3814-EEA68C453C62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FCA492-6239-5803-1D0E-CA82D166CBD3}"/>
                </a:ext>
              </a:extLst>
            </p:cNvPr>
            <p:cNvSpPr txBox="1"/>
            <p:nvPr/>
          </p:nvSpPr>
          <p:spPr>
            <a:xfrm>
              <a:off x="6287894" y="30047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73BAA38-65AA-60DC-D332-1373BD93CFDF}"/>
                </a:ext>
              </a:extLst>
            </p:cNvPr>
            <p:cNvSpPr txBox="1"/>
            <p:nvPr/>
          </p:nvSpPr>
          <p:spPr>
            <a:xfrm>
              <a:off x="6762030" y="30047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ECB94AD-D099-143D-C1F6-6FBFF07532DD}"/>
              </a:ext>
            </a:extLst>
          </p:cNvPr>
          <p:cNvGrpSpPr/>
          <p:nvPr/>
        </p:nvGrpSpPr>
        <p:grpSpPr>
          <a:xfrm>
            <a:off x="4616005" y="228226"/>
            <a:ext cx="2202533" cy="1046189"/>
            <a:chOff x="4459092" y="82038"/>
            <a:chExt cx="2202533" cy="1046189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B51824F-6C05-BC7B-9163-AFC569DFD3CF}"/>
                </a:ext>
              </a:extLst>
            </p:cNvPr>
            <p:cNvSpPr txBox="1"/>
            <p:nvPr/>
          </p:nvSpPr>
          <p:spPr>
            <a:xfrm>
              <a:off x="4842914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1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6D9F564-9D34-5210-69AA-FF4FFEC29902}"/>
                </a:ext>
              </a:extLst>
            </p:cNvPr>
            <p:cNvSpPr txBox="1"/>
            <p:nvPr/>
          </p:nvSpPr>
          <p:spPr>
            <a:xfrm>
              <a:off x="5243671" y="86661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C39518-699F-07DE-10F9-7BFFAFF4AFE6}"/>
                </a:ext>
              </a:extLst>
            </p:cNvPr>
            <p:cNvSpPr txBox="1"/>
            <p:nvPr/>
          </p:nvSpPr>
          <p:spPr>
            <a:xfrm>
              <a:off x="5249314" y="82038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76F951A-1C28-1E75-FD92-B0004410EF1E}"/>
                </a:ext>
              </a:extLst>
            </p:cNvPr>
            <p:cNvSpPr txBox="1"/>
            <p:nvPr/>
          </p:nvSpPr>
          <p:spPr>
            <a:xfrm>
              <a:off x="6011315" y="989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1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35FE583-94D6-A42E-BB59-6AFE134AE852}"/>
                </a:ext>
              </a:extLst>
            </p:cNvPr>
            <p:cNvSpPr txBox="1"/>
            <p:nvPr/>
          </p:nvSpPr>
          <p:spPr>
            <a:xfrm>
              <a:off x="4459092" y="25137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1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990EE67-310E-B2FF-2597-54C354BD4AD1}"/>
                </a:ext>
              </a:extLst>
            </p:cNvPr>
            <p:cNvSpPr txBox="1"/>
            <p:nvPr/>
          </p:nvSpPr>
          <p:spPr>
            <a:xfrm>
              <a:off x="4459093" y="40941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748D365-A7BE-996F-5A0C-CD8B8FF6C089}"/>
                </a:ext>
              </a:extLst>
            </p:cNvPr>
            <p:cNvSpPr txBox="1"/>
            <p:nvPr/>
          </p:nvSpPr>
          <p:spPr>
            <a:xfrm>
              <a:off x="5921003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1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AAF481F-413A-5710-0E05-D2642F9BCCA6}"/>
                </a:ext>
              </a:extLst>
            </p:cNvPr>
            <p:cNvSpPr txBox="1"/>
            <p:nvPr/>
          </p:nvSpPr>
          <p:spPr>
            <a:xfrm>
              <a:off x="6406427" y="290880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0000FF"/>
                  </a:solidFill>
                </a:rPr>
                <a:t>0</a:t>
              </a:r>
              <a:endParaRPr kumimoji="1" lang="zh-CN" altLang="en-US" sz="11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CD6BC5F-9FD1-3CF1-6671-55F2A0609FAA}"/>
              </a:ext>
            </a:extLst>
          </p:cNvPr>
          <p:cNvGrpSpPr/>
          <p:nvPr/>
        </p:nvGrpSpPr>
        <p:grpSpPr>
          <a:xfrm>
            <a:off x="5339957" y="427247"/>
            <a:ext cx="1835648" cy="272899"/>
            <a:chOff x="5181580" y="285237"/>
            <a:chExt cx="1835648" cy="27289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6AB8354-F969-5BFB-9A8F-A6C6CE99A4B6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1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FE1A6DA-F68E-8ABF-448E-C3F74219077E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BAD8637-7249-D810-6490-66E135028CE4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DAD01B3-C78A-4169-11BD-FF3BEB03F6EB}"/>
              </a:ext>
            </a:extLst>
          </p:cNvPr>
          <p:cNvGrpSpPr/>
          <p:nvPr/>
        </p:nvGrpSpPr>
        <p:grpSpPr>
          <a:xfrm>
            <a:off x="5291202" y="5073296"/>
            <a:ext cx="343607" cy="1345732"/>
            <a:chOff x="4544442" y="4738016"/>
            <a:chExt cx="343607" cy="1345732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8722D40-389F-7D24-E9C6-3DC05DA6CF6B}"/>
                </a:ext>
              </a:extLst>
            </p:cNvPr>
            <p:cNvSpPr txBox="1"/>
            <p:nvPr/>
          </p:nvSpPr>
          <p:spPr>
            <a:xfrm>
              <a:off x="4549721" y="47380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1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0D5ABA7-875E-34A6-59DF-D885C9B82674}"/>
                </a:ext>
              </a:extLst>
            </p:cNvPr>
            <p:cNvSpPr txBox="1"/>
            <p:nvPr/>
          </p:nvSpPr>
          <p:spPr>
            <a:xfrm>
              <a:off x="4545929" y="531769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93380A3-CC0E-C562-E3FD-CAB25BE8328C}"/>
                </a:ext>
              </a:extLst>
            </p:cNvPr>
            <p:cNvSpPr txBox="1"/>
            <p:nvPr/>
          </p:nvSpPr>
          <p:spPr>
            <a:xfrm>
              <a:off x="4544442" y="57144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A8C5763-385E-24DB-D2D0-EB72A69935EA}"/>
              </a:ext>
            </a:extLst>
          </p:cNvPr>
          <p:cNvGrpSpPr/>
          <p:nvPr/>
        </p:nvGrpSpPr>
        <p:grpSpPr>
          <a:xfrm>
            <a:off x="5340290" y="428168"/>
            <a:ext cx="1835648" cy="272899"/>
            <a:chOff x="5181580" y="285237"/>
            <a:chExt cx="1835648" cy="27289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A85AF1E-1F0F-942C-2DD6-4501E0AA0247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BDE1AFB-664F-08CF-6FA4-D437FA4E8BB1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1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9882AA1-6230-352E-889D-CFE45ED5F202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30E47AA-1381-4BC2-4E94-470FBDD83DB0}"/>
              </a:ext>
            </a:extLst>
          </p:cNvPr>
          <p:cNvGrpSpPr/>
          <p:nvPr/>
        </p:nvGrpSpPr>
        <p:grpSpPr>
          <a:xfrm>
            <a:off x="6086304" y="5075627"/>
            <a:ext cx="343607" cy="1345732"/>
            <a:chOff x="4544442" y="4738016"/>
            <a:chExt cx="343607" cy="1345732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42F4A42-2B7A-ADED-FF12-478EBE6E2E8A}"/>
                </a:ext>
              </a:extLst>
            </p:cNvPr>
            <p:cNvSpPr txBox="1"/>
            <p:nvPr/>
          </p:nvSpPr>
          <p:spPr>
            <a:xfrm>
              <a:off x="4549721" y="47380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C39A28E-4BD0-5D05-7236-6390BA450952}"/>
                </a:ext>
              </a:extLst>
            </p:cNvPr>
            <p:cNvSpPr txBox="1"/>
            <p:nvPr/>
          </p:nvSpPr>
          <p:spPr>
            <a:xfrm>
              <a:off x="4545929" y="531769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1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1BAD33A-867D-F21A-0834-DC8276784C41}"/>
                </a:ext>
              </a:extLst>
            </p:cNvPr>
            <p:cNvSpPr txBox="1"/>
            <p:nvPr/>
          </p:nvSpPr>
          <p:spPr>
            <a:xfrm>
              <a:off x="4544442" y="57144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1CAAF91-37F1-C72C-4335-51B70C91850E}"/>
              </a:ext>
            </a:extLst>
          </p:cNvPr>
          <p:cNvGrpSpPr/>
          <p:nvPr/>
        </p:nvGrpSpPr>
        <p:grpSpPr>
          <a:xfrm>
            <a:off x="6860922" y="5073296"/>
            <a:ext cx="343607" cy="1345732"/>
            <a:chOff x="4544442" y="4738016"/>
            <a:chExt cx="343607" cy="1345732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47B0181-C57F-2046-29C9-83F7D2050E06}"/>
                </a:ext>
              </a:extLst>
            </p:cNvPr>
            <p:cNvSpPr txBox="1"/>
            <p:nvPr/>
          </p:nvSpPr>
          <p:spPr>
            <a:xfrm>
              <a:off x="4549721" y="47380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4669FE5-725D-1054-CD1C-83D50636FF5F}"/>
                </a:ext>
              </a:extLst>
            </p:cNvPr>
            <p:cNvSpPr txBox="1"/>
            <p:nvPr/>
          </p:nvSpPr>
          <p:spPr>
            <a:xfrm>
              <a:off x="4545929" y="531769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E4BC68A-EB4B-2443-4054-94260D284997}"/>
                </a:ext>
              </a:extLst>
            </p:cNvPr>
            <p:cNvSpPr txBox="1"/>
            <p:nvPr/>
          </p:nvSpPr>
          <p:spPr>
            <a:xfrm>
              <a:off x="4544442" y="5714416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C000"/>
                  </a:solidFill>
                </a:rPr>
                <a:t>1</a:t>
              </a:r>
              <a:endParaRPr lang="zh-CN" altLang="en-US" sz="18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B698D3F-3D51-E626-E6C3-7BDE36FEC824}"/>
              </a:ext>
            </a:extLst>
          </p:cNvPr>
          <p:cNvGrpSpPr/>
          <p:nvPr/>
        </p:nvGrpSpPr>
        <p:grpSpPr>
          <a:xfrm>
            <a:off x="5340290" y="428168"/>
            <a:ext cx="1835648" cy="272899"/>
            <a:chOff x="5181580" y="285237"/>
            <a:chExt cx="1835648" cy="27289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3297968-F677-6115-02BC-F1D90DD32D5E}"/>
                </a:ext>
              </a:extLst>
            </p:cNvPr>
            <p:cNvSpPr txBox="1"/>
            <p:nvPr/>
          </p:nvSpPr>
          <p:spPr>
            <a:xfrm>
              <a:off x="5181580" y="296526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835197B-5142-D57F-7C5D-A399C71CD40D}"/>
                </a:ext>
              </a:extLst>
            </p:cNvPr>
            <p:cNvSpPr txBox="1"/>
            <p:nvPr/>
          </p:nvSpPr>
          <p:spPr>
            <a:xfrm>
              <a:off x="6287894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0000"/>
                  </a:solidFill>
                </a:rPr>
                <a:t>0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503D5D9-B5E2-D0B6-A65A-A24B8B4FD8BB}"/>
                </a:ext>
              </a:extLst>
            </p:cNvPr>
            <p:cNvSpPr txBox="1"/>
            <p:nvPr/>
          </p:nvSpPr>
          <p:spPr>
            <a:xfrm>
              <a:off x="6762030" y="28523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FFC000"/>
                  </a:solidFill>
                </a:rPr>
                <a:t>1</a:t>
              </a:r>
              <a:endParaRPr kumimoji="1" lang="zh-CN" altLang="en-US" sz="1100" dirty="0">
                <a:solidFill>
                  <a:srgbClr val="FFC000"/>
                </a:solidFill>
              </a:endParaRPr>
            </a:p>
          </p:txBody>
        </p:sp>
      </p:grpSp>
      <p:sp>
        <p:nvSpPr>
          <p:cNvPr id="63" name="日期占位符 5">
            <a:extLst>
              <a:ext uri="{FF2B5EF4-FFF2-40B4-BE49-F238E27FC236}">
                <a16:creationId xmlns:a16="http://schemas.microsoft.com/office/drawing/2014/main" id="{888B61DA-79B8-7ABE-6944-9D5634826181}"/>
              </a:ext>
            </a:extLst>
          </p:cNvPr>
          <p:cNvSpPr txBox="1">
            <a:spLocks/>
          </p:cNvSpPr>
          <p:nvPr/>
        </p:nvSpPr>
        <p:spPr bwMode="auto">
          <a:xfrm>
            <a:off x="5778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DC72BE20-DF09-714E-A64C-75B513B1C154}" type="datetime1">
              <a:rPr lang="zh-CN" altLang="en-US" smtClean="0"/>
              <a:pPr>
                <a:defRPr/>
              </a:pPr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4" name="灯片编号占位符 6">
            <a:extLst>
              <a:ext uri="{FF2B5EF4-FFF2-40B4-BE49-F238E27FC236}">
                <a16:creationId xmlns:a16="http://schemas.microsoft.com/office/drawing/2014/main" id="{8C31942D-6183-C8CE-2108-2B38E18393B1}"/>
              </a:ext>
            </a:extLst>
          </p:cNvPr>
          <p:cNvSpPr txBox="1">
            <a:spLocks/>
          </p:cNvSpPr>
          <p:nvPr/>
        </p:nvSpPr>
        <p:spPr bwMode="auto">
          <a:xfrm>
            <a:off x="68770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12</a:t>
            </a:fld>
            <a:r>
              <a:rPr lang="en-US" altLang="zh-CN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45E3D8C4-1B03-E056-06AC-DE6C24D266B5}"/>
                  </a:ext>
                </a:extLst>
              </p14:cNvPr>
              <p14:cNvContentPartPr/>
              <p14:nvPr/>
            </p14:nvContentPartPr>
            <p14:xfrm>
              <a:off x="3379680" y="3507120"/>
              <a:ext cx="280080" cy="36612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45E3D8C4-1B03-E056-06AC-DE6C24D266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3480" y="3490920"/>
                <a:ext cx="312480" cy="3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734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 animBg="1"/>
      <p:bldP spid="16" grpId="0"/>
      <p:bldP spid="18" grpId="0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DDD801-D4BF-088C-8DC1-758BBBB9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879B3-6338-7C45-9ECB-9A6F33440202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18A2D3-0D6D-B5E7-0B7A-AD8BA4079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215C217A-9A94-DFF8-7B5A-2D2BB138D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683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4.11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4/5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8906FF-5B64-2DD6-ED4E-8A8500961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257300"/>
            <a:ext cx="84709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解决办法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保证</a:t>
            </a:r>
            <a:r>
              <a:rPr lang="zh-CN" altLang="en-US" sz="2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输入信号有足够的时间到达</a:t>
            </a:r>
            <a:r>
              <a:rPr lang="zh-CN" altLang="en-US" sz="2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全部</a:t>
            </a:r>
            <a:r>
              <a:rPr lang="zh-CN" altLang="en-US" sz="2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</a:t>
            </a:r>
            <a:endParaRPr lang="en-US" altLang="zh-CN" sz="26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保证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输入信号到达触发器的时间不违约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0E04AC6-88FA-7BB9-C035-F2AB0B641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303548"/>
            <a:ext cx="29556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在输入信号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RDY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与原电路之间放置一个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触发器，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RDYS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在确定的时刻翻转</a:t>
            </a:r>
            <a:endParaRPr lang="zh-CN" altLang="en-US" dirty="0">
              <a:solidFill>
                <a:srgbClr val="FF7F00"/>
              </a:solidFill>
              <a:ea typeface="华文新魏" panose="0201080004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2C686FF-FC52-9D14-FD69-8D516A05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55" y="5595299"/>
            <a:ext cx="29556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C000"/>
                </a:solidFill>
                <a:ea typeface="华文新魏" panose="02010800040101010101" pitchFamily="2" charset="-122"/>
              </a:rPr>
              <a:t>有问题吗？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BF025B-854A-5C1C-7129-0435FC0FDBFB}"/>
              </a:ext>
            </a:extLst>
          </p:cNvPr>
          <p:cNvGrpSpPr/>
          <p:nvPr/>
        </p:nvGrpSpPr>
        <p:grpSpPr>
          <a:xfrm>
            <a:off x="3551174" y="3474875"/>
            <a:ext cx="5505450" cy="2809875"/>
            <a:chOff x="3398774" y="3322475"/>
            <a:chExt cx="5505450" cy="2809875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82FE1F01-730D-667C-691D-78B6A7FFC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774" y="3322475"/>
              <a:ext cx="5505450" cy="280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D110121-5429-AB7C-E3C5-74D3F9B4AE4C}"/>
                </a:ext>
              </a:extLst>
            </p:cNvPr>
            <p:cNvSpPr/>
            <p:nvPr/>
          </p:nvSpPr>
          <p:spPr bwMode="auto">
            <a:xfrm>
              <a:off x="5911997" y="5481837"/>
              <a:ext cx="152400" cy="653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华文新魏" pitchFamily="2" charset="-122"/>
              </a:endParaRPr>
            </a:p>
          </p:txBody>
        </p:sp>
      </p:grpSp>
      <p:sp>
        <p:nvSpPr>
          <p:cNvPr id="11" name="Text Box 3">
            <a:extLst>
              <a:ext uri="{FF2B5EF4-FFF2-40B4-BE49-F238E27FC236}">
                <a16:creationId xmlns:a16="http://schemas.microsoft.com/office/drawing/2014/main" id="{674B6F55-B0A3-D9C5-FEDA-27A0EFDE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709988"/>
            <a:ext cx="84709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用接收电路的时钟对输入信号进行同步</a:t>
            </a:r>
            <a:endParaRPr lang="zh-CN" altLang="en-US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日期占位符 2">
            <a:extLst>
              <a:ext uri="{FF2B5EF4-FFF2-40B4-BE49-F238E27FC236}">
                <a16:creationId xmlns:a16="http://schemas.microsoft.com/office/drawing/2014/main" id="{C39F8B18-30DC-07A5-2167-145CC5A4A6E6}"/>
              </a:ext>
            </a:extLst>
          </p:cNvPr>
          <p:cNvSpPr txBox="1">
            <a:spLocks/>
          </p:cNvSpPr>
          <p:nvPr/>
        </p:nvSpPr>
        <p:spPr bwMode="auto">
          <a:xfrm>
            <a:off x="5778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6FC917E1-FC1F-2A49-B58C-49A15C1E44F6}" type="datetime1">
              <a:rPr lang="zh-CN" altLang="en-US" smtClean="0"/>
              <a:pPr>
                <a:defRPr/>
              </a:pPr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039BB29C-507D-221F-0082-69BA128A0F88}"/>
              </a:ext>
            </a:extLst>
          </p:cNvPr>
          <p:cNvSpPr txBox="1">
            <a:spLocks/>
          </p:cNvSpPr>
          <p:nvPr/>
        </p:nvSpPr>
        <p:spPr bwMode="auto">
          <a:xfrm>
            <a:off x="68770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13</a:t>
            </a:fld>
            <a:r>
              <a:rPr lang="en-US" altLang="zh-CN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528885-DBF9-5E8A-4A97-9F07904A9711}"/>
              </a:ext>
            </a:extLst>
          </p:cNvPr>
          <p:cNvSpPr txBox="1"/>
          <p:nvPr/>
        </p:nvSpPr>
        <p:spPr>
          <a:xfrm>
            <a:off x="3586393" y="111734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输入信号在到达近的触发器时已翻转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3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B43EDD-4E7F-E00C-8B72-020F5C88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879B3-6338-7C45-9ECB-9A6F33440202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14026F-88A7-720A-CBA7-84672BDB3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14</a:t>
            </a:fld>
            <a:endParaRPr lang="en-US" altLang="zh-CN">
              <a:solidFill>
                <a:schemeClr val="bg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164AA77-6A0D-224A-34E3-3B31BFC7CD41}"/>
              </a:ext>
            </a:extLst>
          </p:cNvPr>
          <p:cNvGrpSpPr/>
          <p:nvPr/>
        </p:nvGrpSpPr>
        <p:grpSpPr>
          <a:xfrm>
            <a:off x="507246" y="2301875"/>
            <a:ext cx="8362866" cy="4110038"/>
            <a:chOff x="354846" y="2149475"/>
            <a:chExt cx="8362866" cy="4110038"/>
          </a:xfrm>
        </p:grpSpPr>
        <p:pic>
          <p:nvPicPr>
            <p:cNvPr id="5" name="Picture 66">
              <a:extLst>
                <a:ext uri="{FF2B5EF4-FFF2-40B4-BE49-F238E27FC236}">
                  <a16:creationId xmlns:a16="http://schemas.microsoft.com/office/drawing/2014/main" id="{2695C215-ABE6-8168-D5A3-70F709A2C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46" y="2149475"/>
              <a:ext cx="5200650" cy="4110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1">
              <a:extLst>
                <a:ext uri="{FF2B5EF4-FFF2-40B4-BE49-F238E27FC236}">
                  <a16:creationId xmlns:a16="http://schemas.microsoft.com/office/drawing/2014/main" id="{4E94D743-CD2E-1645-B682-68E997EFB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050" y="2211388"/>
              <a:ext cx="2506662" cy="1279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Rectangle 95">
            <a:extLst>
              <a:ext uri="{FF2B5EF4-FFF2-40B4-BE49-F238E27FC236}">
                <a16:creationId xmlns:a16="http://schemas.microsoft.com/office/drawing/2014/main" id="{7904817A-01AE-5853-8C99-26A5BC13A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683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4.11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5/5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" name="Text Box 68">
            <a:extLst>
              <a:ext uri="{FF2B5EF4-FFF2-40B4-BE49-F238E27FC236}">
                <a16:creationId xmlns:a16="http://schemas.microsoft.com/office/drawing/2014/main" id="{DCB8784E-AFE9-1AA8-4355-CADB18C70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276350"/>
            <a:ext cx="84709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若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RDY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在同步器的建立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-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保持时间内到达，则其输出可能：立即跟随改变、下一周期改变或出现亚稳态。</a:t>
            </a:r>
          </a:p>
        </p:txBody>
      </p:sp>
      <p:pic>
        <p:nvPicPr>
          <p:cNvPr id="9" name="Picture 44">
            <a:extLst>
              <a:ext uri="{FF2B5EF4-FFF2-40B4-BE49-F238E27FC236}">
                <a16:creationId xmlns:a16="http://schemas.microsoft.com/office/drawing/2014/main" id="{06AECFEC-42C1-1CA3-CA75-03D76DA0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2" y="3905470"/>
            <a:ext cx="1503125" cy="73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A10999F-735F-9A1D-E7A5-A6713D55E3ED}"/>
              </a:ext>
            </a:extLst>
          </p:cNvPr>
          <p:cNvSpPr/>
          <p:nvPr/>
        </p:nvSpPr>
        <p:spPr bwMode="auto">
          <a:xfrm>
            <a:off x="345569" y="4346999"/>
            <a:ext cx="5573947" cy="206771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8EE641-937B-E5F7-3B9B-C8BC19E1E787}"/>
              </a:ext>
            </a:extLst>
          </p:cNvPr>
          <p:cNvSpPr txBox="1"/>
          <p:nvPr/>
        </p:nvSpPr>
        <p:spPr>
          <a:xfrm>
            <a:off x="3875464" y="269940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及时捕获变化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193BE5-E0C3-5727-8F69-A84F73B8698F}"/>
              </a:ext>
            </a:extLst>
          </p:cNvPr>
          <p:cNvSpPr txBox="1"/>
          <p:nvPr/>
        </p:nvSpPr>
        <p:spPr>
          <a:xfrm>
            <a:off x="4518425" y="478125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没有及时捕获变化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092B63D-ABEB-2739-D015-FB0DDF966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355" y="4781253"/>
            <a:ext cx="2433796" cy="18170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79274D-5B60-126D-5AEF-10C594EAED50}"/>
              </a:ext>
            </a:extLst>
          </p:cNvPr>
          <p:cNvSpPr txBox="1"/>
          <p:nvPr/>
        </p:nvSpPr>
        <p:spPr>
          <a:xfrm>
            <a:off x="1349139" y="2093524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           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          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           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            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           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           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A087A9-D3BC-7F75-3189-FFF26135BC31}"/>
              </a:ext>
            </a:extLst>
          </p:cNvPr>
          <p:cNvSpPr/>
          <p:nvPr/>
        </p:nvSpPr>
        <p:spPr bwMode="auto">
          <a:xfrm>
            <a:off x="3857434" y="2301875"/>
            <a:ext cx="45719" cy="8985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65C1B9-EA8D-C565-EB76-6DD22653D711}"/>
              </a:ext>
            </a:extLst>
          </p:cNvPr>
          <p:cNvSpPr/>
          <p:nvPr/>
        </p:nvSpPr>
        <p:spPr bwMode="auto">
          <a:xfrm>
            <a:off x="3851760" y="4344195"/>
            <a:ext cx="66633" cy="97456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073923-D48F-A9CF-DE52-1A6CEA0DE772}"/>
              </a:ext>
            </a:extLst>
          </p:cNvPr>
          <p:cNvSpPr/>
          <p:nvPr/>
        </p:nvSpPr>
        <p:spPr bwMode="auto">
          <a:xfrm>
            <a:off x="4507358" y="4344195"/>
            <a:ext cx="66355" cy="97456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8" name="任意形状 6">
            <a:extLst>
              <a:ext uri="{FF2B5EF4-FFF2-40B4-BE49-F238E27FC236}">
                <a16:creationId xmlns:a16="http://schemas.microsoft.com/office/drawing/2014/main" id="{ABA9EDC1-1F27-8F0C-8BB7-8D19B3D9D008}"/>
              </a:ext>
            </a:extLst>
          </p:cNvPr>
          <p:cNvSpPr/>
          <p:nvPr/>
        </p:nvSpPr>
        <p:spPr bwMode="auto">
          <a:xfrm>
            <a:off x="3901440" y="3078480"/>
            <a:ext cx="640080" cy="335280"/>
          </a:xfrm>
          <a:custGeom>
            <a:avLst/>
            <a:gdLst>
              <a:gd name="connsiteX0" fmla="*/ 0 w 640080"/>
              <a:gd name="connsiteY0" fmla="*/ 0 h 335280"/>
              <a:gd name="connsiteX1" fmla="*/ 411480 w 640080"/>
              <a:gd name="connsiteY1" fmla="*/ 91440 h 335280"/>
              <a:gd name="connsiteX2" fmla="*/ 640080 w 640080"/>
              <a:gd name="connsiteY2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335280">
                <a:moveTo>
                  <a:pt x="0" y="0"/>
                </a:moveTo>
                <a:cubicBezTo>
                  <a:pt x="152400" y="17780"/>
                  <a:pt x="304800" y="35560"/>
                  <a:pt x="411480" y="91440"/>
                </a:cubicBezTo>
                <a:cubicBezTo>
                  <a:pt x="518160" y="147320"/>
                  <a:pt x="579120" y="241300"/>
                  <a:pt x="640080" y="33528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9" name="任意形状 19">
            <a:extLst>
              <a:ext uri="{FF2B5EF4-FFF2-40B4-BE49-F238E27FC236}">
                <a16:creationId xmlns:a16="http://schemas.microsoft.com/office/drawing/2014/main" id="{FB522BB4-927F-BEC4-880E-2027C8889B12}"/>
              </a:ext>
            </a:extLst>
          </p:cNvPr>
          <p:cNvSpPr/>
          <p:nvPr/>
        </p:nvSpPr>
        <p:spPr bwMode="auto">
          <a:xfrm>
            <a:off x="4556760" y="5166360"/>
            <a:ext cx="640080" cy="335280"/>
          </a:xfrm>
          <a:custGeom>
            <a:avLst/>
            <a:gdLst>
              <a:gd name="connsiteX0" fmla="*/ 0 w 640080"/>
              <a:gd name="connsiteY0" fmla="*/ 0 h 335280"/>
              <a:gd name="connsiteX1" fmla="*/ 411480 w 640080"/>
              <a:gd name="connsiteY1" fmla="*/ 91440 h 335280"/>
              <a:gd name="connsiteX2" fmla="*/ 640080 w 640080"/>
              <a:gd name="connsiteY2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335280">
                <a:moveTo>
                  <a:pt x="0" y="0"/>
                </a:moveTo>
                <a:cubicBezTo>
                  <a:pt x="152400" y="17780"/>
                  <a:pt x="304800" y="35560"/>
                  <a:pt x="411480" y="91440"/>
                </a:cubicBezTo>
                <a:cubicBezTo>
                  <a:pt x="518160" y="147320"/>
                  <a:pt x="579120" y="241300"/>
                  <a:pt x="640080" y="33528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0" name="任意形状 20">
            <a:extLst>
              <a:ext uri="{FF2B5EF4-FFF2-40B4-BE49-F238E27FC236}">
                <a16:creationId xmlns:a16="http://schemas.microsoft.com/office/drawing/2014/main" id="{A131B8D5-442B-0D97-62BC-27CF1BEFACE9}"/>
              </a:ext>
            </a:extLst>
          </p:cNvPr>
          <p:cNvSpPr/>
          <p:nvPr/>
        </p:nvSpPr>
        <p:spPr bwMode="auto">
          <a:xfrm>
            <a:off x="3901440" y="4800600"/>
            <a:ext cx="640080" cy="335280"/>
          </a:xfrm>
          <a:custGeom>
            <a:avLst/>
            <a:gdLst>
              <a:gd name="connsiteX0" fmla="*/ 0 w 640080"/>
              <a:gd name="connsiteY0" fmla="*/ 0 h 335280"/>
              <a:gd name="connsiteX1" fmla="*/ 411480 w 640080"/>
              <a:gd name="connsiteY1" fmla="*/ 91440 h 335280"/>
              <a:gd name="connsiteX2" fmla="*/ 640080 w 640080"/>
              <a:gd name="connsiteY2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335280">
                <a:moveTo>
                  <a:pt x="0" y="0"/>
                </a:moveTo>
                <a:cubicBezTo>
                  <a:pt x="152400" y="17780"/>
                  <a:pt x="304800" y="35560"/>
                  <a:pt x="411480" y="91440"/>
                </a:cubicBezTo>
                <a:cubicBezTo>
                  <a:pt x="518160" y="147320"/>
                  <a:pt x="579120" y="241300"/>
                  <a:pt x="640080" y="33528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5B652E-3502-F6A1-2FD4-D7FAB160A581}"/>
              </a:ext>
            </a:extLst>
          </p:cNvPr>
          <p:cNvSpPr txBox="1"/>
          <p:nvPr/>
        </p:nvSpPr>
        <p:spPr>
          <a:xfrm>
            <a:off x="1364379" y="4196644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</a:t>
            </a:r>
            <a:r>
              <a:rPr kumimoji="1" lang="zh-CN" altLang="en-US" sz="1400" dirty="0"/>
              <a:t>             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            </a:t>
            </a:r>
            <a:r>
              <a:rPr kumimoji="1" lang="en-US" altLang="zh-CN" sz="1400" dirty="0"/>
              <a:t>3</a:t>
            </a:r>
            <a:r>
              <a:rPr kumimoji="1" lang="zh-CN" altLang="en-US" sz="1400" dirty="0"/>
              <a:t>            </a:t>
            </a:r>
            <a:r>
              <a:rPr kumimoji="1" lang="en-US" altLang="zh-CN" sz="1400" dirty="0"/>
              <a:t>4</a:t>
            </a:r>
            <a:r>
              <a:rPr kumimoji="1" lang="zh-CN" altLang="en-US" sz="1400" dirty="0"/>
              <a:t>             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           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            </a:t>
            </a:r>
            <a:r>
              <a:rPr kumimoji="1" lang="en-US" altLang="zh-CN" sz="1400" dirty="0"/>
              <a:t>7</a:t>
            </a:r>
            <a:endParaRPr kumimoji="1" lang="zh-CN" altLang="en-US" sz="1400" dirty="0"/>
          </a:p>
        </p:txBody>
      </p:sp>
      <p:pic>
        <p:nvPicPr>
          <p:cNvPr id="22" name="Picture 276">
            <a:extLst>
              <a:ext uri="{FF2B5EF4-FFF2-40B4-BE49-F238E27FC236}">
                <a16:creationId xmlns:a16="http://schemas.microsoft.com/office/drawing/2014/main" id="{6CDED512-FE5F-3C37-0C49-E50AF0AC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274" y="3877013"/>
            <a:ext cx="1454596" cy="90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日期占位符 7">
            <a:extLst>
              <a:ext uri="{FF2B5EF4-FFF2-40B4-BE49-F238E27FC236}">
                <a16:creationId xmlns:a16="http://schemas.microsoft.com/office/drawing/2014/main" id="{F6DA7ECF-0BB9-8943-273D-3216052EE40C}"/>
              </a:ext>
            </a:extLst>
          </p:cNvPr>
          <p:cNvSpPr txBox="1">
            <a:spLocks/>
          </p:cNvSpPr>
          <p:nvPr/>
        </p:nvSpPr>
        <p:spPr bwMode="auto">
          <a:xfrm>
            <a:off x="5778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1E4272D3-F076-DC4B-8AFA-8DFE2A357353}" type="datetime1">
              <a:rPr lang="zh-CN" altLang="en-US" smtClean="0"/>
              <a:pPr>
                <a:defRPr/>
              </a:pPr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4" name="灯片编号占位符 8">
            <a:extLst>
              <a:ext uri="{FF2B5EF4-FFF2-40B4-BE49-F238E27FC236}">
                <a16:creationId xmlns:a16="http://schemas.microsoft.com/office/drawing/2014/main" id="{46F232C7-5497-3E90-E42E-0BA3FACE501D}"/>
              </a:ext>
            </a:extLst>
          </p:cNvPr>
          <p:cNvSpPr txBox="1">
            <a:spLocks/>
          </p:cNvSpPr>
          <p:nvPr/>
        </p:nvSpPr>
        <p:spPr bwMode="auto">
          <a:xfrm>
            <a:off x="6877050" y="6424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14</a:t>
            </a:fld>
            <a:r>
              <a:rPr lang="en-US" altLang="zh-CN"/>
              <a:t>/16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000B1A59-9638-D0C2-60A8-D2C5E6ED3B6E}"/>
                  </a:ext>
                </a:extLst>
              </p14:cNvPr>
              <p14:cNvContentPartPr/>
              <p14:nvPr/>
            </p14:nvContentPartPr>
            <p14:xfrm>
              <a:off x="4095000" y="904680"/>
              <a:ext cx="4685760" cy="8064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000B1A59-9638-D0C2-60A8-D2C5E6ED3B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8800" y="888480"/>
                <a:ext cx="4718160" cy="8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483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10">
            <a:extLst>
              <a:ext uri="{FF2B5EF4-FFF2-40B4-BE49-F238E27FC236}">
                <a16:creationId xmlns:a16="http://schemas.microsoft.com/office/drawing/2014/main" id="{B0E9D53A-F6BC-4C18-AFB6-B06B8D89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6230A7E-D980-4996-B204-F20D39EA8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114425"/>
            <a:ext cx="8397875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600" dirty="0">
                <a:latin typeface="+mj-lt"/>
                <a:ea typeface="华文新魏" panose="02010800040101010101" pitchFamily="2" charset="-122"/>
              </a:rPr>
              <a:t>触发器的输入信号不能在其建立时间或保持时间范围内发生改变；</a:t>
            </a:r>
            <a:endParaRPr kumimoji="0" lang="en-US" altLang="zh-CN" sz="3600" dirty="0">
              <a:latin typeface="+mj-lt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600" dirty="0">
                <a:latin typeface="+mj-lt"/>
                <a:ea typeface="华文新魏" panose="02010800040101010101" pitchFamily="2" charset="-122"/>
              </a:rPr>
              <a:t>时钟周期必须包括有足够的松驰时间</a:t>
            </a:r>
            <a:r>
              <a:rPr lang="en-US" altLang="zh-CN" sz="36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36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slack</a:t>
            </a:r>
            <a:r>
              <a:rPr lang="en-US" altLang="zh-CN" sz="3600" i="1" baseline="-25000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3600" dirty="0">
                <a:latin typeface="+mj-lt"/>
                <a:ea typeface="华文新魏" panose="02010800040101010101" pitchFamily="2" charset="-122"/>
              </a:rPr>
              <a:t>；</a:t>
            </a:r>
            <a:endParaRPr kumimoji="0" lang="en-US" altLang="zh-CN" sz="3600" dirty="0">
              <a:latin typeface="+mj-lt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600" dirty="0">
                <a:latin typeface="+mj-lt"/>
                <a:ea typeface="华文新魏" panose="02010800040101010101" pitchFamily="2" charset="-122"/>
              </a:rPr>
              <a:t>外界输入通常是异步的，必须与同步时序电路实现同步才能保证正常工作；</a:t>
            </a:r>
            <a:endParaRPr kumimoji="0" lang="en-US" altLang="zh-CN" sz="3600" dirty="0">
              <a:latin typeface="+mj-lt"/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600" dirty="0">
                <a:latin typeface="+mj-lt"/>
                <a:ea typeface="华文新魏" panose="02010800040101010101" pitchFamily="2" charset="-122"/>
              </a:rPr>
              <a:t>同步触发器通常有多级。</a:t>
            </a:r>
            <a:endParaRPr kumimoji="0" lang="en-US" altLang="zh-CN" sz="3600" dirty="0">
              <a:latin typeface="+mj-lt"/>
              <a:ea typeface="华文新魏" panose="02010800040101010101" pitchFamily="2" charset="-122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F7F2B35C-7AC1-4C32-A32C-2D007DA4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7" y="5245890"/>
            <a:ext cx="8397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1200" indent="-254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3600" dirty="0">
                <a:latin typeface="+mj-lt"/>
                <a:ea typeface="华文新魏" panose="02010800040101010101" pitchFamily="2" charset="-122"/>
              </a:rPr>
              <a:t>测验</a:t>
            </a:r>
            <a:endParaRPr kumimoji="0" lang="en-US" altLang="zh-CN" sz="3600" dirty="0">
              <a:latin typeface="+mj-lt"/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0A96B-8221-D742-97AA-4E1DECCA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5714D-42B1-2245-86E3-22FC213422DE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4706CD-3DE4-A840-AA17-E691FE3BA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22919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ea typeface="华文新魏" panose="02010800040101010101" pitchFamily="2" charset="-122"/>
              </a:rPr>
              <a:t>    </a:t>
            </a:r>
            <a:r>
              <a:rPr lang="zh-CN" altLang="zh-CN" sz="3600" dirty="0">
                <a:ea typeface="华文新魏" panose="02010800040101010101" pitchFamily="2" charset="-122"/>
              </a:rPr>
              <a:t>触发器</a:t>
            </a:r>
            <a:r>
              <a:rPr lang="zh-CN" altLang="en-US" sz="3600" dirty="0">
                <a:ea typeface="华文新魏" panose="02010800040101010101" pitchFamily="2" charset="-122"/>
              </a:rPr>
              <a:t>建立</a:t>
            </a:r>
            <a:r>
              <a:rPr lang="en-US" altLang="zh-CN" sz="3600" dirty="0">
                <a:ea typeface="华文新魏" panose="02010800040101010101" pitchFamily="2" charset="-122"/>
              </a:rPr>
              <a:t>/</a:t>
            </a:r>
            <a:r>
              <a:rPr lang="zh-CN" altLang="en-US" sz="3600" dirty="0">
                <a:ea typeface="华文新魏" panose="02010800040101010101" pitchFamily="2" charset="-122"/>
              </a:rPr>
              <a:t>保持时间、最高时钟频率</a:t>
            </a:r>
            <a:endParaRPr lang="en-US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时序电路定时</a:t>
            </a:r>
            <a:endParaRPr lang="zh-CN" altLang="en-US" sz="4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7E01DA9-6611-E843-BE77-F6309E769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040007"/>
            <a:ext cx="8229191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ea typeface="华文新魏" panose="02010800040101010101" pitchFamily="2" charset="-122"/>
              </a:rPr>
              <a:t>    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分析</a:t>
            </a:r>
            <a:r>
              <a:rPr lang="zh-CN" altLang="zh-CN" sz="3600" dirty="0">
                <a:ea typeface="华文新魏" panose="02010800040101010101" pitchFamily="2" charset="-122"/>
              </a:rPr>
              <a:t>触发器</a:t>
            </a:r>
            <a:r>
              <a:rPr lang="zh-CN" altLang="en-US" sz="3600" dirty="0">
                <a:ea typeface="华文新魏" panose="02010800040101010101" pitchFamily="2" charset="-122"/>
              </a:rPr>
              <a:t>存在</a:t>
            </a:r>
            <a:r>
              <a:rPr lang="zh-CN" altLang="zh-CN" sz="3600" dirty="0">
                <a:ea typeface="华文新魏" panose="02010800040101010101" pitchFamily="2" charset="-122"/>
              </a:rPr>
              <a:t>建立时间和保持时间的</a:t>
            </a:r>
            <a:r>
              <a:rPr lang="zh-CN" altLang="en-US" sz="3600" dirty="0">
                <a:ea typeface="华文新魏" panose="02010800040101010101" pitchFamily="2" charset="-122"/>
              </a:rPr>
              <a:t>原因，</a:t>
            </a:r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计算</a:t>
            </a:r>
            <a:r>
              <a:rPr lang="zh-CN" altLang="en-US" sz="3600" dirty="0">
                <a:ea typeface="华文新魏" panose="02010800040101010101" pitchFamily="2" charset="-122"/>
              </a:rPr>
              <a:t>最高工作频率</a:t>
            </a:r>
            <a:r>
              <a:rPr lang="zh-CN" altLang="zh-CN" sz="3600" dirty="0">
                <a:ea typeface="华文新魏" panose="02010800040101010101" pitchFamily="2" charset="-122"/>
              </a:rPr>
              <a:t>。</a:t>
            </a:r>
            <a:endParaRPr lang="en-US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523EA8-41B5-4F41-AC6B-209F045F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CC00E-0712-6B47-836C-12D7249A1144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B83CF37-F212-CF42-BCDA-ADA664551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E1206-82F0-4878-AA0D-99860252C208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1695602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5BC156C-CECF-4CCE-85C6-4C2C660F6322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3935927"/>
            <a:ext cx="7795377" cy="2274887"/>
            <a:chOff x="635000" y="3792220"/>
            <a:chExt cx="7795887" cy="2274888"/>
          </a:xfrm>
        </p:grpSpPr>
        <p:grpSp>
          <p:nvGrpSpPr>
            <p:cNvPr id="80912" name="组合 1">
              <a:extLst>
                <a:ext uri="{FF2B5EF4-FFF2-40B4-BE49-F238E27FC236}">
                  <a16:creationId xmlns:a16="http://schemas.microsoft.com/office/drawing/2014/main" id="{BC1C5EC2-1D15-49FC-AA62-3B88A9776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000" y="3792220"/>
              <a:ext cx="7751763" cy="2274888"/>
              <a:chOff x="635000" y="3792220"/>
              <a:chExt cx="7751763" cy="2274888"/>
            </a:xfrm>
          </p:grpSpPr>
          <p:pic>
            <p:nvPicPr>
              <p:cNvPr id="80915" name="Picture 409">
                <a:extLst>
                  <a:ext uri="{FF2B5EF4-FFF2-40B4-BE49-F238E27FC236}">
                    <a16:creationId xmlns:a16="http://schemas.microsoft.com/office/drawing/2014/main" id="{2B29F932-9CE3-4917-BF09-244DA2576F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000" y="3792220"/>
                <a:ext cx="7751763" cy="22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16" name="Picture 17">
                <a:extLst>
                  <a:ext uri="{FF2B5EF4-FFF2-40B4-BE49-F238E27FC236}">
                    <a16:creationId xmlns:a16="http://schemas.microsoft.com/office/drawing/2014/main" id="{5644615E-52AB-4E25-8456-3D3BB7AA1A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5540" y="3794400"/>
                <a:ext cx="772668" cy="334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17" name="Picture 19">
                <a:extLst>
                  <a:ext uri="{FF2B5EF4-FFF2-40B4-BE49-F238E27FC236}">
                    <a16:creationId xmlns:a16="http://schemas.microsoft.com/office/drawing/2014/main" id="{5D0098A0-0FFF-4499-BCC3-65C841E961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6982968" y="3819893"/>
                <a:ext cx="1359599" cy="293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0913" name="Picture 20">
              <a:extLst>
                <a:ext uri="{FF2B5EF4-FFF2-40B4-BE49-F238E27FC236}">
                  <a16:creationId xmlns:a16="http://schemas.microsoft.com/office/drawing/2014/main" id="{2FE75FED-192D-4E11-9D5F-547DAD3EE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883" y="5026366"/>
              <a:ext cx="575786" cy="323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914" name="Picture 21">
              <a:extLst>
                <a:ext uri="{FF2B5EF4-FFF2-40B4-BE49-F238E27FC236}">
                  <a16:creationId xmlns:a16="http://schemas.microsoft.com/office/drawing/2014/main" id="{2D5513A1-4F73-4D16-BC61-24110B267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121049" y="5025894"/>
              <a:ext cx="1309838" cy="32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901" name="Rectangle 268">
            <a:extLst>
              <a:ext uri="{FF2B5EF4-FFF2-40B4-BE49-F238E27FC236}">
                <a16:creationId xmlns:a16="http://schemas.microsoft.com/office/drawing/2014/main" id="{667A0ED6-4893-4AC8-9457-ED62D6A7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4.8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触发器定时（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0902" name="Text Box 408">
            <a:extLst>
              <a:ext uri="{FF2B5EF4-FFF2-40B4-BE49-F238E27FC236}">
                <a16:creationId xmlns:a16="http://schemas.microsoft.com/office/drawing/2014/main" id="{EA4FC0E7-41FE-4714-A29D-09BE9FE01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14" y="1089497"/>
            <a:ext cx="3415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宾馆旋转门</a:t>
            </a:r>
            <a:endParaRPr lang="zh-CN" altLang="en-US" dirty="0">
              <a:solidFill>
                <a:srgbClr val="FFC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4AE1473-C1F2-0B4C-A4D5-A46F9C0B22D4}"/>
              </a:ext>
            </a:extLst>
          </p:cNvPr>
          <p:cNvGrpSpPr/>
          <p:nvPr/>
        </p:nvGrpSpPr>
        <p:grpSpPr>
          <a:xfrm>
            <a:off x="5986463" y="5923482"/>
            <a:ext cx="2841625" cy="338617"/>
            <a:chOff x="5986463" y="5923482"/>
            <a:chExt cx="2841625" cy="338617"/>
          </a:xfrm>
        </p:grpSpPr>
        <p:sp>
          <p:nvSpPr>
            <p:cNvPr id="80908" name="Oval 413">
              <a:extLst>
                <a:ext uri="{FF2B5EF4-FFF2-40B4-BE49-F238E27FC236}">
                  <a16:creationId xmlns:a16="http://schemas.microsoft.com/office/drawing/2014/main" id="{50324F3D-8E7B-417A-9A8C-3E02CAFF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463" y="5937740"/>
              <a:ext cx="368300" cy="27089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600">
                <a:solidFill>
                  <a:srgbClr val="0000FF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80909" name="Text Box 414">
              <a:extLst>
                <a:ext uri="{FF2B5EF4-FFF2-40B4-BE49-F238E27FC236}">
                  <a16:creationId xmlns:a16="http://schemas.microsoft.com/office/drawing/2014/main" id="{9FE93B87-8AED-46F2-8EC9-E6A3D68E1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5923482"/>
              <a:ext cx="2057400" cy="338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有人通过时不能关门</a:t>
              </a:r>
            </a:p>
          </p:txBody>
        </p:sp>
      </p:grpSp>
      <p:sp>
        <p:nvSpPr>
          <p:cNvPr id="22" name="Text Box 408">
            <a:extLst>
              <a:ext uri="{FF2B5EF4-FFF2-40B4-BE49-F238E27FC236}">
                <a16:creationId xmlns:a16="http://schemas.microsoft.com/office/drawing/2014/main" id="{1ABE0550-D1CA-4C27-BF07-BD01DAC7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68" y="1600399"/>
            <a:ext cx="3733024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锁存器定时图</a:t>
            </a:r>
          </a:p>
          <a:p>
            <a:pPr lvl="2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</a:rPr>
              <a:t>电信号经过导线或三极管均需要时间</a:t>
            </a:r>
            <a:endParaRPr lang="en-US" altLang="zh-CN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086BD7-8982-477B-8D2E-9D166D8EA9B5}"/>
              </a:ext>
            </a:extLst>
          </p:cNvPr>
          <p:cNvGrpSpPr/>
          <p:nvPr/>
        </p:nvGrpSpPr>
        <p:grpSpPr>
          <a:xfrm>
            <a:off x="4251960" y="194807"/>
            <a:ext cx="4536440" cy="2800844"/>
            <a:chOff x="4251960" y="194807"/>
            <a:chExt cx="4536440" cy="2800844"/>
          </a:xfrm>
        </p:grpSpPr>
        <p:grpSp>
          <p:nvGrpSpPr>
            <p:cNvPr id="80903" name="Group 54">
              <a:extLst>
                <a:ext uri="{FF2B5EF4-FFF2-40B4-BE49-F238E27FC236}">
                  <a16:creationId xmlns:a16="http://schemas.microsoft.com/office/drawing/2014/main" id="{C8523511-D0A4-4DAD-800B-EC22B27AD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1960" y="1220788"/>
              <a:ext cx="4536440" cy="1774863"/>
              <a:chOff x="705" y="2329"/>
              <a:chExt cx="4281" cy="1618"/>
            </a:xfrm>
          </p:grpSpPr>
          <p:pic>
            <p:nvPicPr>
              <p:cNvPr id="80910" name="Picture 52">
                <a:extLst>
                  <a:ext uri="{FF2B5EF4-FFF2-40B4-BE49-F238E27FC236}">
                    <a16:creationId xmlns:a16="http://schemas.microsoft.com/office/drawing/2014/main" id="{59357715-74D6-4644-A146-D5495FD45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" y="2329"/>
                <a:ext cx="4281" cy="1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911" name="Rectangle 53">
                <a:extLst>
                  <a:ext uri="{FF2B5EF4-FFF2-40B4-BE49-F238E27FC236}">
                    <a16:creationId xmlns:a16="http://schemas.microsoft.com/office/drawing/2014/main" id="{6CCEDDDD-EA62-40B8-84F5-653586F51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3758"/>
                <a:ext cx="174" cy="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1600">
                  <a:solidFill>
                    <a:srgbClr val="0000FF"/>
                  </a:solidFill>
                  <a:ea typeface="华文新魏" panose="02010800040101010101" pitchFamily="2" charset="-122"/>
                </a:endParaRPr>
              </a:p>
            </p:txBody>
          </p:sp>
        </p:grp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F9E03D2-A5EF-49A8-AC8B-FC80932C9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39522" y="194807"/>
              <a:ext cx="2190128" cy="813476"/>
            </a:xfrm>
            <a:prstGeom prst="rect">
              <a:avLst/>
            </a:prstGeom>
          </p:spPr>
        </p:pic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D32C9A4-64D3-46E4-B9D5-C120AD54A130}"/>
                </a:ext>
              </a:extLst>
            </p:cNvPr>
            <p:cNvCxnSpPr/>
            <p:nvPr/>
          </p:nvCxnSpPr>
          <p:spPr bwMode="auto">
            <a:xfrm flipH="1">
              <a:off x="6552496" y="685800"/>
              <a:ext cx="575748" cy="40369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A8DB4DB-AC14-4C32-AA36-C05559256839}"/>
              </a:ext>
            </a:extLst>
          </p:cNvPr>
          <p:cNvGrpSpPr/>
          <p:nvPr/>
        </p:nvGrpSpPr>
        <p:grpSpPr>
          <a:xfrm>
            <a:off x="4389120" y="1008283"/>
            <a:ext cx="2613514" cy="1649492"/>
            <a:chOff x="4389120" y="1008283"/>
            <a:chExt cx="2613514" cy="164949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E7B332-0183-404B-BFB1-FFE5FD215E1A}"/>
                </a:ext>
              </a:extLst>
            </p:cNvPr>
            <p:cNvSpPr txBox="1"/>
            <p:nvPr/>
          </p:nvSpPr>
          <p:spPr>
            <a:xfrm>
              <a:off x="5632704" y="22884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B4019DB-FC77-4ACE-9482-EDF98D1F8C08}"/>
                </a:ext>
              </a:extLst>
            </p:cNvPr>
            <p:cNvGrpSpPr/>
            <p:nvPr/>
          </p:nvGrpSpPr>
          <p:grpSpPr>
            <a:xfrm>
              <a:off x="4389120" y="1008283"/>
              <a:ext cx="2613514" cy="1567196"/>
              <a:chOff x="4389120" y="1008283"/>
              <a:chExt cx="2613514" cy="156719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74CF8F-03AB-4269-9AEA-C4B9BDB527EF}"/>
                  </a:ext>
                </a:extLst>
              </p:cNvPr>
              <p:cNvSpPr txBox="1"/>
              <p:nvPr/>
            </p:nvSpPr>
            <p:spPr>
              <a:xfrm>
                <a:off x="4389120" y="100828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FF0000"/>
                    </a:solidFill>
                  </a:rPr>
                  <a:t>1</a:t>
                </a:r>
                <a:endParaRPr lang="zh-CN" altLang="en-US" sz="1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023DFA5-EBFE-45F3-8A23-A28D01309BD4}"/>
                  </a:ext>
                </a:extLst>
              </p:cNvPr>
              <p:cNvSpPr txBox="1"/>
              <p:nvPr/>
            </p:nvSpPr>
            <p:spPr>
              <a:xfrm>
                <a:off x="6702552" y="220614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FF0000"/>
                    </a:solidFill>
                  </a:rPr>
                  <a:t>1</a:t>
                </a:r>
                <a:endParaRPr lang="zh-CN" altLang="en-US" sz="1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1AC6995-3148-448E-944E-85031B6F28C3}"/>
                  </a:ext>
                </a:extLst>
              </p:cNvPr>
              <p:cNvSpPr txBox="1"/>
              <p:nvPr/>
            </p:nvSpPr>
            <p:spPr>
              <a:xfrm>
                <a:off x="4398264" y="166665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FF0000"/>
                    </a:solidFill>
                  </a:rPr>
                  <a:t>1</a:t>
                </a:r>
                <a:endParaRPr lang="zh-CN" altLang="en-US" sz="1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2B918F0-60E5-4600-B039-9ABCF9C2E4DE}"/>
                  </a:ext>
                </a:extLst>
              </p:cNvPr>
              <p:cNvSpPr txBox="1"/>
              <p:nvPr/>
            </p:nvSpPr>
            <p:spPr>
              <a:xfrm>
                <a:off x="6702552" y="109972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FF0000"/>
                    </a:solidFill>
                  </a:rPr>
                  <a:t>0</a:t>
                </a:r>
                <a:endParaRPr lang="zh-CN" altLang="en-US" sz="18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5C598B-0F87-4AF4-93FA-F25DADF1AD4B}"/>
              </a:ext>
            </a:extLst>
          </p:cNvPr>
          <p:cNvGrpSpPr/>
          <p:nvPr/>
        </p:nvGrpSpPr>
        <p:grpSpPr>
          <a:xfrm>
            <a:off x="4535424" y="999139"/>
            <a:ext cx="2813867" cy="466868"/>
            <a:chOff x="4535424" y="999139"/>
            <a:chExt cx="2813867" cy="46686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B5A22C3-31B2-43F9-8167-091A79CC91E4}"/>
                </a:ext>
              </a:extLst>
            </p:cNvPr>
            <p:cNvSpPr txBox="1"/>
            <p:nvPr/>
          </p:nvSpPr>
          <p:spPr>
            <a:xfrm>
              <a:off x="4535424" y="99913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→0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2454E27-B5E2-4ADE-9924-0CBC0A258944}"/>
                </a:ext>
              </a:extLst>
            </p:cNvPr>
            <p:cNvSpPr txBox="1"/>
            <p:nvPr/>
          </p:nvSpPr>
          <p:spPr>
            <a:xfrm>
              <a:off x="6818376" y="109667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→1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F8B8E0F-C9B6-40C4-B0CE-1EE411AEE227}"/>
              </a:ext>
            </a:extLst>
          </p:cNvPr>
          <p:cNvSpPr txBox="1"/>
          <p:nvPr/>
        </p:nvSpPr>
        <p:spPr>
          <a:xfrm>
            <a:off x="4504944" y="16636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→0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A3CA090-EC59-440D-B93E-F49F06B729A1}"/>
              </a:ext>
            </a:extLst>
          </p:cNvPr>
          <p:cNvSpPr txBox="1"/>
          <p:nvPr/>
        </p:nvSpPr>
        <p:spPr>
          <a:xfrm>
            <a:off x="8130294" y="1179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9EBFE30-6FCA-4534-8B82-778945041C7A}"/>
              </a:ext>
            </a:extLst>
          </p:cNvPr>
          <p:cNvSpPr/>
          <p:nvPr/>
        </p:nvSpPr>
        <p:spPr bwMode="auto">
          <a:xfrm>
            <a:off x="4954828" y="710604"/>
            <a:ext cx="3298836" cy="532827"/>
          </a:xfrm>
          <a:custGeom>
            <a:avLst/>
            <a:gdLst>
              <a:gd name="connsiteX0" fmla="*/ 0 w 3631721"/>
              <a:gd name="connsiteY0" fmla="*/ 450720 h 614622"/>
              <a:gd name="connsiteX1" fmla="*/ 1768415 w 3631721"/>
              <a:gd name="connsiteY1" fmla="*/ 2147 h 614622"/>
              <a:gd name="connsiteX2" fmla="*/ 3631721 w 3631721"/>
              <a:gd name="connsiteY2" fmla="*/ 614622 h 614622"/>
              <a:gd name="connsiteX3" fmla="*/ 3631721 w 3631721"/>
              <a:gd name="connsiteY3" fmla="*/ 614622 h 61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721" h="614622">
                <a:moveTo>
                  <a:pt x="0" y="450720"/>
                </a:moveTo>
                <a:cubicBezTo>
                  <a:pt x="581564" y="212775"/>
                  <a:pt x="1163128" y="-25170"/>
                  <a:pt x="1768415" y="2147"/>
                </a:cubicBezTo>
                <a:cubicBezTo>
                  <a:pt x="2373702" y="29464"/>
                  <a:pt x="3631721" y="614622"/>
                  <a:pt x="3631721" y="614622"/>
                </a:cubicBezTo>
                <a:lnTo>
                  <a:pt x="3631721" y="614622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352A8C-A7D1-024F-821A-CF328FB9AD4B}"/>
              </a:ext>
            </a:extLst>
          </p:cNvPr>
          <p:cNvSpPr/>
          <p:nvPr/>
        </p:nvSpPr>
        <p:spPr bwMode="auto">
          <a:xfrm>
            <a:off x="6972279" y="3888000"/>
            <a:ext cx="138072" cy="9339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14719" y="2912639"/>
            <a:ext cx="8513369" cy="832575"/>
            <a:chOff x="314719" y="2912639"/>
            <a:chExt cx="8513369" cy="832575"/>
          </a:xfrm>
        </p:grpSpPr>
        <p:sp>
          <p:nvSpPr>
            <p:cNvPr id="39" name="Text Box 408">
              <a:extLst>
                <a:ext uri="{FF2B5EF4-FFF2-40B4-BE49-F238E27FC236}">
                  <a16:creationId xmlns:a16="http://schemas.microsoft.com/office/drawing/2014/main" id="{A7821611-4BED-42A8-A8B9-D49C6A34E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20" y="2912639"/>
              <a:ext cx="36075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619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 eaLnBrk="1" hangingPunct="1">
                <a:spcBef>
                  <a:spcPts val="6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路径长短、负载不同，</a:t>
              </a:r>
              <a:endParaRPr lang="zh-CN" altLang="en-US" sz="2400" dirty="0">
                <a:ea typeface="华文新魏" panose="02010800040101010101" pitchFamily="2" charset="-122"/>
              </a:endParaRPr>
            </a:p>
          </p:txBody>
        </p:sp>
        <p:sp>
          <p:nvSpPr>
            <p:cNvPr id="40" name="Text Box 408">
              <a:extLst>
                <a:ext uri="{FF2B5EF4-FFF2-40B4-BE49-F238E27FC236}">
                  <a16:creationId xmlns:a16="http://schemas.microsoft.com/office/drawing/2014/main" id="{A7821611-4BED-42A8-A8B9-D49C6A34E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19" y="3283549"/>
              <a:ext cx="851336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619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 eaLnBrk="1" hangingPunct="1">
                <a:spcBef>
                  <a:spcPts val="600"/>
                </a:spcBef>
                <a:buClr>
                  <a:srgbClr val="0000FF"/>
                </a:buClr>
              </a:pPr>
              <a:r>
                <a:rPr lang="zh-CN" altLang="en-US" sz="240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信号传递的</a:t>
              </a:r>
              <a:r>
                <a:rPr lang="zh-CN" altLang="en-US" sz="240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时间不一样</a:t>
              </a:r>
              <a:r>
                <a:rPr lang="zh-CN" altLang="en-US" sz="2400" dirty="0">
                  <a:ea typeface="华文新魏" panose="02010800040101010101" pitchFamily="2" charset="-122"/>
                </a:rPr>
                <a:t>；相距很近时，难以区分前后</a:t>
              </a:r>
            </a:p>
          </p:txBody>
        </p:sp>
      </p:grp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6F82D120-5E56-AB4D-80D6-D210DAC6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91635F-FEA6-1F43-B456-7EFCE3D465EA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1ECFF2C-2E8C-3F45-9BE9-947E79C90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/15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B27F200-CD6A-CE46-0CB8-E1F83A8D52B1}"/>
                  </a:ext>
                </a:extLst>
              </p14:cNvPr>
              <p14:cNvContentPartPr/>
              <p14:nvPr/>
            </p14:nvContentPartPr>
            <p14:xfrm>
              <a:off x="879840" y="6138360"/>
              <a:ext cx="2023200" cy="3978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B27F200-CD6A-CE46-0CB8-E1F83A8D52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3640" y="6122160"/>
                <a:ext cx="2055600" cy="4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60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/>
      <p:bldP spid="3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5BC156C-CECF-4CCE-85C6-4C2C660F6322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3935927"/>
            <a:ext cx="7759700" cy="2274887"/>
            <a:chOff x="635000" y="3792220"/>
            <a:chExt cx="7760208" cy="2274888"/>
          </a:xfrm>
        </p:grpSpPr>
        <p:grpSp>
          <p:nvGrpSpPr>
            <p:cNvPr id="80912" name="组合 1">
              <a:extLst>
                <a:ext uri="{FF2B5EF4-FFF2-40B4-BE49-F238E27FC236}">
                  <a16:creationId xmlns:a16="http://schemas.microsoft.com/office/drawing/2014/main" id="{BC1C5EC2-1D15-49FC-AA62-3B88A9776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5000" y="3792220"/>
              <a:ext cx="7751763" cy="2274888"/>
              <a:chOff x="635000" y="3792220"/>
              <a:chExt cx="7751763" cy="2274888"/>
            </a:xfrm>
          </p:grpSpPr>
          <p:pic>
            <p:nvPicPr>
              <p:cNvPr id="80915" name="Picture 409">
                <a:extLst>
                  <a:ext uri="{FF2B5EF4-FFF2-40B4-BE49-F238E27FC236}">
                    <a16:creationId xmlns:a16="http://schemas.microsoft.com/office/drawing/2014/main" id="{2B29F932-9CE3-4917-BF09-244DA2576F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000" y="3792220"/>
                <a:ext cx="7751763" cy="22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16" name="Picture 17">
                <a:extLst>
                  <a:ext uri="{FF2B5EF4-FFF2-40B4-BE49-F238E27FC236}">
                    <a16:creationId xmlns:a16="http://schemas.microsoft.com/office/drawing/2014/main" id="{5644615E-52AB-4E25-8456-3D3BB7AA1A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5540" y="3794400"/>
                <a:ext cx="772668" cy="334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917" name="Picture 19">
                <a:extLst>
                  <a:ext uri="{FF2B5EF4-FFF2-40B4-BE49-F238E27FC236}">
                    <a16:creationId xmlns:a16="http://schemas.microsoft.com/office/drawing/2014/main" id="{5D0098A0-0FFF-4499-BCC3-65C841E961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1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6982968" y="3819893"/>
                <a:ext cx="1359599" cy="293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80913" name="Picture 20">
              <a:extLst>
                <a:ext uri="{FF2B5EF4-FFF2-40B4-BE49-F238E27FC236}">
                  <a16:creationId xmlns:a16="http://schemas.microsoft.com/office/drawing/2014/main" id="{2FE75FED-192D-4E11-9D5F-547DAD3EE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883" y="5026366"/>
              <a:ext cx="575786" cy="323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914" name="Picture 21">
              <a:extLst>
                <a:ext uri="{FF2B5EF4-FFF2-40B4-BE49-F238E27FC236}">
                  <a16:creationId xmlns:a16="http://schemas.microsoft.com/office/drawing/2014/main" id="{2D5513A1-4F73-4D16-BC61-24110B267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121049" y="5033094"/>
              <a:ext cx="1274159" cy="315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901" name="Rectangle 268">
            <a:extLst>
              <a:ext uri="{FF2B5EF4-FFF2-40B4-BE49-F238E27FC236}">
                <a16:creationId xmlns:a16="http://schemas.microsoft.com/office/drawing/2014/main" id="{667A0ED6-4893-4AC8-9457-ED62D6A7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4.8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触发器定时（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0902" name="Text Box 408">
            <a:extLst>
              <a:ext uri="{FF2B5EF4-FFF2-40B4-BE49-F238E27FC236}">
                <a16:creationId xmlns:a16="http://schemas.microsoft.com/office/drawing/2014/main" id="{EA4FC0E7-41FE-4714-A29D-09BE9FE01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14" y="1089497"/>
            <a:ext cx="3415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宾馆旋转门</a:t>
            </a:r>
            <a:endParaRPr lang="zh-CN" altLang="en-US" dirty="0">
              <a:solidFill>
                <a:srgbClr val="FFC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80903" name="Group 54">
            <a:extLst>
              <a:ext uri="{FF2B5EF4-FFF2-40B4-BE49-F238E27FC236}">
                <a16:creationId xmlns:a16="http://schemas.microsoft.com/office/drawing/2014/main" id="{C8523511-D0A4-4DAD-800B-EC22B27ADFAB}"/>
              </a:ext>
            </a:extLst>
          </p:cNvPr>
          <p:cNvGrpSpPr>
            <a:grpSpLocks/>
          </p:cNvGrpSpPr>
          <p:nvPr/>
        </p:nvGrpSpPr>
        <p:grpSpPr bwMode="auto">
          <a:xfrm>
            <a:off x="4251960" y="1220788"/>
            <a:ext cx="4536440" cy="1774863"/>
            <a:chOff x="705" y="2329"/>
            <a:chExt cx="4281" cy="1618"/>
          </a:xfrm>
        </p:grpSpPr>
        <p:pic>
          <p:nvPicPr>
            <p:cNvPr id="80910" name="Picture 52">
              <a:extLst>
                <a:ext uri="{FF2B5EF4-FFF2-40B4-BE49-F238E27FC236}">
                  <a16:creationId xmlns:a16="http://schemas.microsoft.com/office/drawing/2014/main" id="{59357715-74D6-4644-A146-D5495FD45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" y="2329"/>
              <a:ext cx="4281" cy="1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911" name="Rectangle 53">
              <a:extLst>
                <a:ext uri="{FF2B5EF4-FFF2-40B4-BE49-F238E27FC236}">
                  <a16:creationId xmlns:a16="http://schemas.microsoft.com/office/drawing/2014/main" id="{6CCEDDDD-EA62-40B8-84F5-653586F51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3758"/>
              <a:ext cx="174" cy="1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600">
                <a:solidFill>
                  <a:srgbClr val="0000FF"/>
                </a:solidFill>
                <a:ea typeface="华文新魏" panose="02010800040101010101" pitchFamily="2" charset="-122"/>
              </a:endParaRPr>
            </a:p>
          </p:txBody>
        </p:sp>
      </p:grpSp>
      <p:sp>
        <p:nvSpPr>
          <p:cNvPr id="80908" name="Oval 413">
            <a:extLst>
              <a:ext uri="{FF2B5EF4-FFF2-40B4-BE49-F238E27FC236}">
                <a16:creationId xmlns:a16="http://schemas.microsoft.com/office/drawing/2014/main" id="{50324F3D-8E7B-417A-9A8C-3E02CAFF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463" y="5937740"/>
            <a:ext cx="368300" cy="270894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1600">
              <a:solidFill>
                <a:srgbClr val="0000FF"/>
              </a:solidFill>
              <a:ea typeface="华文新魏" panose="02010800040101010101" pitchFamily="2" charset="-122"/>
            </a:endParaRPr>
          </a:p>
        </p:txBody>
      </p:sp>
      <p:sp>
        <p:nvSpPr>
          <p:cNvPr id="80909" name="Text Box 414">
            <a:extLst>
              <a:ext uri="{FF2B5EF4-FFF2-40B4-BE49-F238E27FC236}">
                <a16:creationId xmlns:a16="http://schemas.microsoft.com/office/drawing/2014/main" id="{9FE93B87-8AED-46F2-8EC9-E6A3D68E1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688" y="5923482"/>
            <a:ext cx="2057400" cy="3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有人通过时不能关门</a:t>
            </a:r>
          </a:p>
        </p:txBody>
      </p:sp>
      <p:sp>
        <p:nvSpPr>
          <p:cNvPr id="22" name="Text Box 408">
            <a:extLst>
              <a:ext uri="{FF2B5EF4-FFF2-40B4-BE49-F238E27FC236}">
                <a16:creationId xmlns:a16="http://schemas.microsoft.com/office/drawing/2014/main" id="{1ABE0550-D1CA-4C27-BF07-BD01DAC7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68" y="1600399"/>
            <a:ext cx="3733024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锁存器定时图</a:t>
            </a:r>
          </a:p>
          <a:p>
            <a:pPr lvl="2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</a:rPr>
              <a:t>电信号经过导线或三极管均需要时间</a:t>
            </a:r>
            <a:endParaRPr lang="en-US" altLang="zh-CN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9E03D2-A5EF-49A8-AC8B-FC80932C9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9522" y="194807"/>
            <a:ext cx="2190128" cy="81347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D32C9A4-64D3-46E4-B9D5-C120AD54A130}"/>
              </a:ext>
            </a:extLst>
          </p:cNvPr>
          <p:cNvCxnSpPr/>
          <p:nvPr/>
        </p:nvCxnSpPr>
        <p:spPr bwMode="auto">
          <a:xfrm flipH="1">
            <a:off x="6552496" y="685800"/>
            <a:ext cx="575748" cy="40369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962FC39C-A3CD-4F13-9A0A-FCEE42D3EC04}"/>
              </a:ext>
            </a:extLst>
          </p:cNvPr>
          <p:cNvGrpSpPr/>
          <p:nvPr/>
        </p:nvGrpSpPr>
        <p:grpSpPr>
          <a:xfrm>
            <a:off x="4389120" y="1008283"/>
            <a:ext cx="2613514" cy="1649492"/>
            <a:chOff x="4389120" y="1008283"/>
            <a:chExt cx="2613514" cy="16494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174CF8F-03AB-4269-9AEA-C4B9BDB527EF}"/>
                </a:ext>
              </a:extLst>
            </p:cNvPr>
            <p:cNvSpPr txBox="1"/>
            <p:nvPr/>
          </p:nvSpPr>
          <p:spPr>
            <a:xfrm>
              <a:off x="4389120" y="10082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023DFA5-EBFE-45F3-8A23-A28D01309BD4}"/>
                </a:ext>
              </a:extLst>
            </p:cNvPr>
            <p:cNvSpPr txBox="1"/>
            <p:nvPr/>
          </p:nvSpPr>
          <p:spPr>
            <a:xfrm>
              <a:off x="6702552" y="22061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E7B332-0183-404B-BFB1-FFE5FD215E1A}"/>
                </a:ext>
              </a:extLst>
            </p:cNvPr>
            <p:cNvSpPr txBox="1"/>
            <p:nvPr/>
          </p:nvSpPr>
          <p:spPr>
            <a:xfrm>
              <a:off x="5632704" y="22884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1AC6995-3148-448E-944E-85031B6F28C3}"/>
                </a:ext>
              </a:extLst>
            </p:cNvPr>
            <p:cNvSpPr txBox="1"/>
            <p:nvPr/>
          </p:nvSpPr>
          <p:spPr>
            <a:xfrm>
              <a:off x="4398264" y="16666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2B918F0-60E5-4600-B039-9ABCF9C2E4DE}"/>
                </a:ext>
              </a:extLst>
            </p:cNvPr>
            <p:cNvSpPr txBox="1"/>
            <p:nvPr/>
          </p:nvSpPr>
          <p:spPr>
            <a:xfrm>
              <a:off x="6702552" y="10997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AC00DD-24C8-4F0E-8A4E-9F5DB3450006}"/>
              </a:ext>
            </a:extLst>
          </p:cNvPr>
          <p:cNvGrpSpPr/>
          <p:nvPr/>
        </p:nvGrpSpPr>
        <p:grpSpPr>
          <a:xfrm>
            <a:off x="4535424" y="999139"/>
            <a:ext cx="2813867" cy="466868"/>
            <a:chOff x="4535424" y="999139"/>
            <a:chExt cx="2813867" cy="46686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B5A22C3-31B2-43F9-8167-091A79CC91E4}"/>
                </a:ext>
              </a:extLst>
            </p:cNvPr>
            <p:cNvSpPr txBox="1"/>
            <p:nvPr/>
          </p:nvSpPr>
          <p:spPr>
            <a:xfrm>
              <a:off x="4535424" y="99913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→1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2454E27-B5E2-4ADE-9924-0CBC0A258944}"/>
                </a:ext>
              </a:extLst>
            </p:cNvPr>
            <p:cNvSpPr txBox="1"/>
            <p:nvPr/>
          </p:nvSpPr>
          <p:spPr>
            <a:xfrm>
              <a:off x="6818376" y="109667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→0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56004A-C354-475F-9917-973F3B745A2C}"/>
              </a:ext>
            </a:extLst>
          </p:cNvPr>
          <p:cNvGrpSpPr/>
          <p:nvPr/>
        </p:nvGrpSpPr>
        <p:grpSpPr>
          <a:xfrm>
            <a:off x="4504944" y="1096675"/>
            <a:ext cx="3200963" cy="1466612"/>
            <a:chOff x="4504944" y="1096675"/>
            <a:chExt cx="3200963" cy="146661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F8B8E0F-C9B6-40C4-B0CE-1EE411AEE227}"/>
                </a:ext>
              </a:extLst>
            </p:cNvPr>
            <p:cNvSpPr txBox="1"/>
            <p:nvPr/>
          </p:nvSpPr>
          <p:spPr>
            <a:xfrm>
              <a:off x="4504944" y="166360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→0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3E5627B-DFE1-48E5-9F48-066F2636A502}"/>
                </a:ext>
              </a:extLst>
            </p:cNvPr>
            <p:cNvSpPr txBox="1"/>
            <p:nvPr/>
          </p:nvSpPr>
          <p:spPr>
            <a:xfrm>
              <a:off x="6836664" y="219395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→1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F5E183C-A5BC-4316-A1B9-26AB4AA5DECA}"/>
                </a:ext>
              </a:extLst>
            </p:cNvPr>
            <p:cNvSpPr txBox="1"/>
            <p:nvPr/>
          </p:nvSpPr>
          <p:spPr>
            <a:xfrm>
              <a:off x="7174992" y="109667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→1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BBD4E6-0CD8-D348-AA70-13257DE29E04}"/>
              </a:ext>
            </a:extLst>
          </p:cNvPr>
          <p:cNvGrpSpPr/>
          <p:nvPr/>
        </p:nvGrpSpPr>
        <p:grpSpPr>
          <a:xfrm>
            <a:off x="5986463" y="5683764"/>
            <a:ext cx="2841625" cy="336550"/>
            <a:chOff x="5986463" y="5683764"/>
            <a:chExt cx="2841625" cy="336550"/>
          </a:xfrm>
        </p:grpSpPr>
        <p:sp>
          <p:nvSpPr>
            <p:cNvPr id="43" name="Oval 416">
              <a:extLst>
                <a:ext uri="{FF2B5EF4-FFF2-40B4-BE49-F238E27FC236}">
                  <a16:creationId xmlns:a16="http://schemas.microsoft.com/office/drawing/2014/main" id="{FAF80601-7FE0-4501-88D4-AF60E1690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463" y="5744089"/>
              <a:ext cx="368300" cy="2413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600">
                <a:solidFill>
                  <a:srgbClr val="0000FF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44" name="Text Box 417">
              <a:extLst>
                <a:ext uri="{FF2B5EF4-FFF2-40B4-BE49-F238E27FC236}">
                  <a16:creationId xmlns:a16="http://schemas.microsoft.com/office/drawing/2014/main" id="{E1D99469-A7A5-4751-BE3C-805F70354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5683764"/>
              <a:ext cx="2057400" cy="3365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关门时不能有人通过</a:t>
              </a: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5BCE01A-B09E-4B8F-BA3B-6A58F2F9F472}"/>
              </a:ext>
            </a:extLst>
          </p:cNvPr>
          <p:cNvSpPr txBox="1"/>
          <p:nvPr/>
        </p:nvSpPr>
        <p:spPr>
          <a:xfrm>
            <a:off x="8130294" y="1179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62F357-EE7F-43EF-834D-431500EB4720}"/>
              </a:ext>
            </a:extLst>
          </p:cNvPr>
          <p:cNvSpPr txBox="1"/>
          <p:nvPr/>
        </p:nvSpPr>
        <p:spPr>
          <a:xfrm>
            <a:off x="8241154" y="11836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→1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AFDB48-9A10-4A12-B851-2EB0D5B885C8}"/>
              </a:ext>
            </a:extLst>
          </p:cNvPr>
          <p:cNvSpPr txBox="1"/>
          <p:nvPr/>
        </p:nvSpPr>
        <p:spPr>
          <a:xfrm>
            <a:off x="8144673" y="2099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486F124-84A4-4BAC-B8D3-5A2C31F1AEE0}"/>
              </a:ext>
            </a:extLst>
          </p:cNvPr>
          <p:cNvSpPr txBox="1"/>
          <p:nvPr/>
        </p:nvSpPr>
        <p:spPr>
          <a:xfrm>
            <a:off x="8652349" y="11893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→?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0E9426-9DCD-46C3-9A76-CB08CB32DF12}"/>
              </a:ext>
            </a:extLst>
          </p:cNvPr>
          <p:cNvSpPr txBox="1"/>
          <p:nvPr/>
        </p:nvSpPr>
        <p:spPr>
          <a:xfrm>
            <a:off x="8261288" y="21008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→?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1C9E60D-6CD8-5249-BF0D-831E47AD42E7}"/>
              </a:ext>
            </a:extLst>
          </p:cNvPr>
          <p:cNvSpPr/>
          <p:nvPr/>
        </p:nvSpPr>
        <p:spPr bwMode="auto">
          <a:xfrm>
            <a:off x="6972279" y="3877726"/>
            <a:ext cx="138072" cy="9339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314719" y="2912639"/>
            <a:ext cx="8513369" cy="832575"/>
            <a:chOff x="314719" y="2912639"/>
            <a:chExt cx="8513369" cy="832575"/>
          </a:xfrm>
        </p:grpSpPr>
        <p:sp>
          <p:nvSpPr>
            <p:cNvPr id="49" name="Text Box 408">
              <a:extLst>
                <a:ext uri="{FF2B5EF4-FFF2-40B4-BE49-F238E27FC236}">
                  <a16:creationId xmlns:a16="http://schemas.microsoft.com/office/drawing/2014/main" id="{A7821611-4BED-42A8-A8B9-D49C6A34E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20" y="2912639"/>
              <a:ext cx="36075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619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 eaLnBrk="1" hangingPunct="1">
                <a:spcBef>
                  <a:spcPts val="6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路径长短、负载不同，</a:t>
              </a:r>
              <a:endParaRPr lang="zh-CN" altLang="en-US" sz="2400" dirty="0">
                <a:ea typeface="华文新魏" panose="02010800040101010101" pitchFamily="2" charset="-122"/>
              </a:endParaRPr>
            </a:p>
          </p:txBody>
        </p:sp>
        <p:sp>
          <p:nvSpPr>
            <p:cNvPr id="50" name="Text Box 408">
              <a:extLst>
                <a:ext uri="{FF2B5EF4-FFF2-40B4-BE49-F238E27FC236}">
                  <a16:creationId xmlns:a16="http://schemas.microsoft.com/office/drawing/2014/main" id="{A7821611-4BED-42A8-A8B9-D49C6A34E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19" y="3283549"/>
              <a:ext cx="851336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619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 eaLnBrk="1" hangingPunct="1">
                <a:spcBef>
                  <a:spcPts val="600"/>
                </a:spcBef>
                <a:buClr>
                  <a:srgbClr val="0000FF"/>
                </a:buClr>
              </a:pPr>
              <a:r>
                <a:rPr lang="zh-CN" altLang="en-US" sz="2400" dirty="0">
                  <a:solidFill>
                    <a:srgbClr val="000000"/>
                  </a:solidFill>
                  <a:ea typeface="华文新魏" panose="02010800040101010101" pitchFamily="2" charset="-122"/>
                </a:rPr>
                <a:t>信号传递的</a:t>
              </a:r>
              <a:r>
                <a:rPr lang="zh-CN" altLang="en-US" sz="2400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时间不一样</a:t>
              </a:r>
              <a:r>
                <a:rPr lang="zh-CN" altLang="en-US" sz="2400" dirty="0">
                  <a:ea typeface="华文新魏" panose="02010800040101010101" pitchFamily="2" charset="-122"/>
                </a:rPr>
                <a:t>；相距很近时，难以区分前后</a:t>
              </a:r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52B58E3-2B90-4C4F-9D8D-8B03CCDD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678D8-05D0-C44C-B0B2-E83DC668D3B6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AFF22-BB40-DE40-A34A-66F1A2FFC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/15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96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3">
            <a:extLst>
              <a:ext uri="{FF2B5EF4-FFF2-40B4-BE49-F238E27FC236}">
                <a16:creationId xmlns:a16="http://schemas.microsoft.com/office/drawing/2014/main" id="{FC0EE030-9542-406E-B081-EED1F523B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17783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4.9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时序电路最高工作频率（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83973" name="Picture 6">
            <a:extLst>
              <a:ext uri="{FF2B5EF4-FFF2-40B4-BE49-F238E27FC236}">
                <a16:creationId xmlns:a16="http://schemas.microsoft.com/office/drawing/2014/main" id="{8A4F57D7-0F1D-4033-A469-3DC8C4A5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31" y="3031092"/>
            <a:ext cx="3417498" cy="285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0">
            <a:extLst>
              <a:ext uri="{FF2B5EF4-FFF2-40B4-BE49-F238E27FC236}">
                <a16:creationId xmlns:a16="http://schemas.microsoft.com/office/drawing/2014/main" id="{8DC17F78-B024-4C06-8AD3-92383753D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22" y="571258"/>
            <a:ext cx="850265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时钟周期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时钟周期</a:t>
            </a:r>
            <a:endParaRPr lang="en-US" altLang="zh-CN" sz="2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D9B19316-7597-4820-A9BF-F8318EA50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35" y="1463310"/>
            <a:ext cx="48638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i="1" dirty="0" err="1">
                <a:solidFill>
                  <a:srgbClr val="000000"/>
                </a:solidFill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</a:rPr>
              <a:t>pd</a:t>
            </a:r>
            <a:r>
              <a:rPr lang="en-US" altLang="zh-CN" sz="2400" baseline="-25000" dirty="0" err="1">
                <a:solidFill>
                  <a:srgbClr val="000000"/>
                </a:solidFill>
              </a:rPr>
              <a:t>,</a:t>
            </a:r>
            <a:r>
              <a:rPr lang="en-US" altLang="zh-CN" sz="2400" i="1" baseline="-25000" dirty="0" err="1">
                <a:solidFill>
                  <a:srgbClr val="000000"/>
                </a:solidFill>
              </a:rPr>
              <a:t>FF</a:t>
            </a: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：触发器传播延迟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3" y="3794580"/>
            <a:ext cx="4127687" cy="165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>
            <a:extLst>
              <a:ext uri="{FF2B5EF4-FFF2-40B4-BE49-F238E27FC236}">
                <a16:creationId xmlns:a16="http://schemas.microsoft.com/office/drawing/2014/main" id="{4E09DBB4-4D1C-4197-A313-A079470E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280" y="833806"/>
            <a:ext cx="3811451" cy="181588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Clr>
                <a:srgbClr val="FF0000"/>
              </a:buClr>
            </a:pP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若时钟周期太短，则一些信号发生变化会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来不及</a:t>
            </a: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通过组合电路到达触发器的输入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0B6F821A-4345-4E58-AE19-618B8F05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5" y="2873559"/>
            <a:ext cx="5120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slack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必须≥</a:t>
            </a:r>
            <a:r>
              <a:rPr lang="en-US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ea typeface="华文新魏" panose="02010800040101010101" pitchFamily="2" charset="-122"/>
              </a:rPr>
              <a:t>（通常</a:t>
            </a:r>
            <a:r>
              <a:rPr lang="en-US" altLang="zh-CN" sz="2400" i="1" dirty="0" err="1"/>
              <a:t>t</a:t>
            </a:r>
            <a:r>
              <a:rPr lang="en-US" altLang="zh-CN" sz="2400" i="1" baseline="-25000" dirty="0" err="1"/>
              <a:t>pd</a:t>
            </a:r>
            <a:r>
              <a:rPr lang="en-US" altLang="zh-CN" sz="2400" baseline="-25000" dirty="0" err="1"/>
              <a:t>,</a:t>
            </a:r>
            <a:r>
              <a:rPr lang="en-US" altLang="zh-CN" sz="2400" i="1" baseline="-25000" dirty="0" err="1"/>
              <a:t>FF</a:t>
            </a:r>
            <a:r>
              <a:rPr lang="en-US" altLang="zh-CN" sz="2400" i="1" baseline="-25000" dirty="0"/>
              <a:t>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大于</a:t>
            </a:r>
            <a:r>
              <a:rPr lang="en-US" altLang="zh-CN" sz="2400" i="1" dirty="0" err="1"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ea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2E7F2F0-4DEC-449A-8381-A69A16FAE4A8}"/>
              </a:ext>
            </a:extLst>
          </p:cNvPr>
          <p:cNvCxnSpPr/>
          <p:nvPr/>
        </p:nvCxnSpPr>
        <p:spPr bwMode="auto">
          <a:xfrm>
            <a:off x="6656370" y="3988060"/>
            <a:ext cx="137160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5AEBED3-E20D-4DAF-97DF-53B417CC5992}"/>
              </a:ext>
            </a:extLst>
          </p:cNvPr>
          <p:cNvSpPr/>
          <p:nvPr/>
        </p:nvSpPr>
        <p:spPr bwMode="auto">
          <a:xfrm>
            <a:off x="7141363" y="5433241"/>
            <a:ext cx="184837" cy="204281"/>
          </a:xfrm>
          <a:custGeom>
            <a:avLst/>
            <a:gdLst>
              <a:gd name="connsiteX0" fmla="*/ 0 w 184837"/>
              <a:gd name="connsiteY0" fmla="*/ 204281 h 204281"/>
              <a:gd name="connsiteX1" fmla="*/ 184826 w 184837"/>
              <a:gd name="connsiteY1" fmla="*/ 87549 h 204281"/>
              <a:gd name="connsiteX2" fmla="*/ 9728 w 184837"/>
              <a:gd name="connsiteY2" fmla="*/ 0 h 204281"/>
              <a:gd name="connsiteX3" fmla="*/ 9728 w 184837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837" h="204281">
                <a:moveTo>
                  <a:pt x="0" y="204281"/>
                </a:moveTo>
                <a:cubicBezTo>
                  <a:pt x="91602" y="162938"/>
                  <a:pt x="183205" y="121596"/>
                  <a:pt x="184826" y="87549"/>
                </a:cubicBezTo>
                <a:cubicBezTo>
                  <a:pt x="186447" y="53502"/>
                  <a:pt x="9728" y="0"/>
                  <a:pt x="9728" y="0"/>
                </a:cubicBezTo>
                <a:lnTo>
                  <a:pt x="9728" y="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4F20F4A2-93CC-445F-B602-299D8B3E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1941671"/>
            <a:ext cx="487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pd,COMB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组合电路的延迟</a:t>
            </a:r>
            <a:endParaRPr lang="en-US" altLang="zh-CN" sz="2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9B0B1EA-77AB-4E1F-B993-983DBDD3CF47}"/>
              </a:ext>
            </a:extLst>
          </p:cNvPr>
          <p:cNvGrpSpPr/>
          <p:nvPr/>
        </p:nvGrpSpPr>
        <p:grpSpPr>
          <a:xfrm>
            <a:off x="450740" y="5627665"/>
            <a:ext cx="4261199" cy="798002"/>
            <a:chOff x="450740" y="5276947"/>
            <a:chExt cx="4261199" cy="798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7173D40-890C-48A6-8248-9B4B2B36FC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566" y="5276947"/>
              <a:ext cx="4122373" cy="798002"/>
              <a:chOff x="300794" y="1703545"/>
              <a:chExt cx="8579644" cy="1660833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6B0F6B2D-692E-43AD-AF25-6665C7433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7200"/>
                        </a14:imgEffect>
                        <a14:imgEffect>
                          <a14:brightnessContrast bright="-1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90349" y="2842884"/>
                <a:ext cx="6900863" cy="521494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FA8620B5-C84E-46B1-814E-64CB2983D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brightnessContrast bright="-1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19996" y="1703545"/>
                <a:ext cx="6757988" cy="535781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C1411B2-2D3B-4759-85E3-9E8C9DBBC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brightnessContrast bright="-1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V="1">
                <a:off x="300794" y="2307665"/>
                <a:ext cx="8579644" cy="478631"/>
              </a:xfrm>
              <a:prstGeom prst="rect">
                <a:avLst/>
              </a:prstGeom>
            </p:spPr>
          </p:pic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83F47D9-B148-48A8-BC48-0A71E6B00B05}"/>
                </a:ext>
              </a:extLst>
            </p:cNvPr>
            <p:cNvSpPr txBox="1"/>
            <p:nvPr/>
          </p:nvSpPr>
          <p:spPr>
            <a:xfrm>
              <a:off x="450740" y="5593404"/>
              <a:ext cx="4649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C</a:t>
              </a:r>
              <a:endParaRPr lang="zh-CN" altLang="en-US" dirty="0"/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EAA12-7149-4F1F-828A-2C907AD7090C}"/>
              </a:ext>
            </a:extLst>
          </p:cNvPr>
          <p:cNvCxnSpPr/>
          <p:nvPr/>
        </p:nvCxnSpPr>
        <p:spPr bwMode="auto">
          <a:xfrm>
            <a:off x="974042" y="6379736"/>
            <a:ext cx="576000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5D396DA-3A56-48DB-B9DD-23DCBFAAA3F9}"/>
              </a:ext>
            </a:extLst>
          </p:cNvPr>
          <p:cNvCxnSpPr/>
          <p:nvPr/>
        </p:nvCxnSpPr>
        <p:spPr bwMode="auto">
          <a:xfrm>
            <a:off x="1554455" y="6386219"/>
            <a:ext cx="1836000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31A92E7-D934-419F-BD88-71F086540141}"/>
              </a:ext>
            </a:extLst>
          </p:cNvPr>
          <p:cNvCxnSpPr/>
          <p:nvPr/>
        </p:nvCxnSpPr>
        <p:spPr bwMode="auto">
          <a:xfrm>
            <a:off x="3392991" y="6386225"/>
            <a:ext cx="288000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78509AD-DCDF-450D-BBBF-55234ACFB913}"/>
              </a:ext>
            </a:extLst>
          </p:cNvPr>
          <p:cNvCxnSpPr/>
          <p:nvPr/>
        </p:nvCxnSpPr>
        <p:spPr bwMode="auto">
          <a:xfrm>
            <a:off x="3694542" y="6386219"/>
            <a:ext cx="396000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43EE074-952B-421C-AA71-6C5A67AA2A4A}"/>
              </a:ext>
            </a:extLst>
          </p:cNvPr>
          <p:cNvSpPr/>
          <p:nvPr/>
        </p:nvSpPr>
        <p:spPr bwMode="auto">
          <a:xfrm>
            <a:off x="406811" y="4493724"/>
            <a:ext cx="4643101" cy="101182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17F60C5-C1DE-4535-AF5E-E177D13C0B91}"/>
              </a:ext>
            </a:extLst>
          </p:cNvPr>
          <p:cNvSpPr/>
          <p:nvPr/>
        </p:nvSpPr>
        <p:spPr bwMode="auto">
          <a:xfrm>
            <a:off x="7151091" y="5457823"/>
            <a:ext cx="520431" cy="189427"/>
          </a:xfrm>
          <a:custGeom>
            <a:avLst/>
            <a:gdLst>
              <a:gd name="connsiteX0" fmla="*/ 496111 w 496111"/>
              <a:gd name="connsiteY0" fmla="*/ 0 h 252919"/>
              <a:gd name="connsiteX1" fmla="*/ 350196 w 496111"/>
              <a:gd name="connsiteY1" fmla="*/ 155642 h 252919"/>
              <a:gd name="connsiteX2" fmla="*/ 0 w 496111"/>
              <a:gd name="connsiteY2" fmla="*/ 252919 h 252919"/>
              <a:gd name="connsiteX3" fmla="*/ 0 w 496111"/>
              <a:gd name="connsiteY3" fmla="*/ 252919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111" h="252919">
                <a:moveTo>
                  <a:pt x="496111" y="0"/>
                </a:moveTo>
                <a:cubicBezTo>
                  <a:pt x="464496" y="56744"/>
                  <a:pt x="432881" y="113489"/>
                  <a:pt x="350196" y="155642"/>
                </a:cubicBezTo>
                <a:cubicBezTo>
                  <a:pt x="267511" y="197795"/>
                  <a:pt x="0" y="252919"/>
                  <a:pt x="0" y="252919"/>
                </a:cubicBezTo>
                <a:lnTo>
                  <a:pt x="0" y="252919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A486E21-EF7F-451D-B55E-375CE2771935}"/>
              </a:ext>
            </a:extLst>
          </p:cNvPr>
          <p:cNvSpPr/>
          <p:nvPr/>
        </p:nvSpPr>
        <p:spPr bwMode="auto">
          <a:xfrm>
            <a:off x="2358928" y="4846538"/>
            <a:ext cx="1178063" cy="33082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944FB20-311E-4164-8526-25736F5FBF97}"/>
              </a:ext>
            </a:extLst>
          </p:cNvPr>
          <p:cNvCxnSpPr/>
          <p:nvPr/>
        </p:nvCxnSpPr>
        <p:spPr bwMode="auto">
          <a:xfrm>
            <a:off x="2043729" y="4527531"/>
            <a:ext cx="504000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8718EDD-75BE-4319-AED1-5683F6C834A0}"/>
              </a:ext>
            </a:extLst>
          </p:cNvPr>
          <p:cNvSpPr/>
          <p:nvPr/>
        </p:nvSpPr>
        <p:spPr bwMode="auto">
          <a:xfrm>
            <a:off x="406812" y="3291543"/>
            <a:ext cx="4643101" cy="12593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2" name="Text Box 20">
            <a:extLst>
              <a:ext uri="{FF2B5EF4-FFF2-40B4-BE49-F238E27FC236}">
                <a16:creationId xmlns:a16="http://schemas.microsoft.com/office/drawing/2014/main" id="{0B6F821A-4345-4E58-AE19-618B8F05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20" y="3363204"/>
            <a:ext cx="5141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</a:pPr>
            <a:r>
              <a:rPr lang="en-US" altLang="zh-CN" sz="2400" i="1" dirty="0" err="1"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ea typeface="华文新魏" panose="02010800040101010101" pitchFamily="2" charset="-122"/>
              </a:rPr>
              <a:t>h</a:t>
            </a:r>
            <a:r>
              <a:rPr lang="en-US" altLang="zh-CN" sz="2400" i="1" baseline="-25000" dirty="0"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为什么没有计算在内？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DDB2ED-76E9-1449-8718-3C5B94FC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6AE8F9-A578-F947-9EFB-117A2AA98C65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F5EE3-5E94-0E49-ADE0-C33FC235B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/15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317B7A-EB65-2CA7-5F47-E508D4744E7F}"/>
              </a:ext>
            </a:extLst>
          </p:cNvPr>
          <p:cNvSpPr/>
          <p:nvPr/>
        </p:nvSpPr>
        <p:spPr bwMode="auto">
          <a:xfrm flipV="1">
            <a:off x="2035341" y="4342495"/>
            <a:ext cx="1178063" cy="22008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4FB1D-ACA6-32B8-A70F-03253E3C7E94}"/>
              </a:ext>
            </a:extLst>
          </p:cNvPr>
          <p:cNvSpPr/>
          <p:nvPr/>
        </p:nvSpPr>
        <p:spPr bwMode="auto">
          <a:xfrm>
            <a:off x="209159" y="5547905"/>
            <a:ext cx="4643101" cy="8780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D5D790B-A843-2374-ABA4-2F7E81336FB3}"/>
              </a:ext>
            </a:extLst>
          </p:cNvPr>
          <p:cNvCxnSpPr/>
          <p:nvPr/>
        </p:nvCxnSpPr>
        <p:spPr bwMode="auto">
          <a:xfrm>
            <a:off x="6689028" y="3400232"/>
            <a:ext cx="137160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824B721-EAC6-A71D-4190-4425D498063E}"/>
              </a:ext>
            </a:extLst>
          </p:cNvPr>
          <p:cNvCxnSpPr/>
          <p:nvPr/>
        </p:nvCxnSpPr>
        <p:spPr bwMode="auto">
          <a:xfrm>
            <a:off x="6689028" y="3428995"/>
            <a:ext cx="1346926" cy="49004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05DE4BC-1983-575B-62FA-2F9A2EC10824}"/>
              </a:ext>
            </a:extLst>
          </p:cNvPr>
          <p:cNvCxnSpPr/>
          <p:nvPr/>
        </p:nvCxnSpPr>
        <p:spPr bwMode="auto">
          <a:xfrm flipV="1">
            <a:off x="6689028" y="3428995"/>
            <a:ext cx="1346926" cy="52137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20">
            <a:extLst>
              <a:ext uri="{FF2B5EF4-FFF2-40B4-BE49-F238E27FC236}">
                <a16:creationId xmlns:a16="http://schemas.microsoft.com/office/drawing/2014/main" id="{4BAFB648-2E19-88D0-D2F5-A37215612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52" y="2421449"/>
            <a:ext cx="487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：触发器的建立时间</a:t>
            </a:r>
            <a:endParaRPr lang="en-US" altLang="zh-CN" sz="2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F4C6161E-91E7-B255-B612-4E1093BA7B9A}"/>
                  </a:ext>
                </a:extLst>
              </p14:cNvPr>
              <p14:cNvContentPartPr/>
              <p14:nvPr/>
            </p14:nvContentPartPr>
            <p14:xfrm>
              <a:off x="3630600" y="3346920"/>
              <a:ext cx="1541880" cy="576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F4C6161E-91E7-B255-B612-4E1093BA7B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4400" y="3330720"/>
                <a:ext cx="1574280" cy="9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11" grpId="0" animBg="1"/>
      <p:bldP spid="12" grpId="0" build="p" bldLvl="2"/>
      <p:bldP spid="13" grpId="0" animBg="1"/>
      <p:bldP spid="13" grpId="1" animBg="1"/>
      <p:bldP spid="24" grpId="0" build="p" bldLvl="2"/>
      <p:bldP spid="2" grpId="0" animBg="1"/>
      <p:bldP spid="21" grpId="0" animBg="1"/>
      <p:bldP spid="25" grpId="0" animBg="1"/>
      <p:bldP spid="32" grpId="0" build="p" bldLvl="2"/>
      <p:bldP spid="10" grpId="0" animBg="1"/>
      <p:bldP spid="14" grpId="0" animBg="1"/>
      <p:bldP spid="3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166">
            <a:extLst>
              <a:ext uri="{FF2B5EF4-FFF2-40B4-BE49-F238E27FC236}">
                <a16:creationId xmlns:a16="http://schemas.microsoft.com/office/drawing/2014/main" id="{8577F5F1-EE99-44A1-A41E-3A85D6C7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4.9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时序电路最高工作频率（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6021" name="Text Box 3">
            <a:extLst>
              <a:ext uri="{FF2B5EF4-FFF2-40B4-BE49-F238E27FC236}">
                <a16:creationId xmlns:a16="http://schemas.microsoft.com/office/drawing/2014/main" id="{B0557BCD-E3F5-43E7-BE83-E543100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116013"/>
            <a:ext cx="85836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    例</a:t>
            </a:r>
            <a:r>
              <a:rPr lang="en-US" altLang="zh-CN" dirty="0">
                <a:solidFill>
                  <a:srgbClr val="FF0000"/>
                </a:solidFill>
                <a:ea typeface="华文新魏" panose="02010800040101010101" pitchFamily="2" charset="-122"/>
              </a:rPr>
              <a:t>25.1 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设时钟频率为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250M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，针对边沿触发器计算出组合电路所允许的最大逻辑门的级数。</a:t>
            </a:r>
          </a:p>
        </p:txBody>
      </p:sp>
      <p:sp>
        <p:nvSpPr>
          <p:cNvPr id="315443" name="Text Box 51">
            <a:extLst>
              <a:ext uri="{FF2B5EF4-FFF2-40B4-BE49-F238E27FC236}">
                <a16:creationId xmlns:a16="http://schemas.microsoft.com/office/drawing/2014/main" id="{8C50D068-2CA9-4162-A1D7-656FCEA12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073021"/>
            <a:ext cx="8462962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已知：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pd,FF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</a:rPr>
              <a:t>(max) = 1.0 ns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</a:rPr>
              <a:t>(max) = 0.3 ns 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</a:rPr>
              <a:t>，</a:t>
            </a: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pd</a:t>
            </a:r>
            <a:r>
              <a:rPr lang="en-US" altLang="zh-CN" sz="2400" i="1" baseline="-25000" dirty="0">
                <a:solidFill>
                  <a:srgbClr val="000000"/>
                </a:solidFill>
                <a:ea typeface="华文新魏" panose="02010800040101010101" pitchFamily="2" charset="-122"/>
              </a:rPr>
              <a:t> Gate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</a:rPr>
              <a:t> = 0.3 ns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计算：</a:t>
            </a: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</a:rPr>
              <a:t> = 1/250M = 4.0 ns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</a:rPr>
              <a:t>4.0 ≥ 1.0 + </a:t>
            </a: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pd,COMB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</a:rPr>
              <a:t> + 0.3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400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pd,COMB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</a:rPr>
              <a:t> ≤ 2.7 ns</a:t>
            </a:r>
            <a:endParaRPr lang="zh-CN" altLang="en-US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</a:rPr>
              <a:t>门的级数小于</a:t>
            </a:r>
            <a:r>
              <a:rPr lang="en-US" altLang="zh-CN" sz="2400" dirty="0">
                <a:solidFill>
                  <a:srgbClr val="000000"/>
                </a:solidFill>
                <a:ea typeface="华文新魏" panose="02010800040101010101" pitchFamily="2" charset="-122"/>
              </a:rPr>
              <a:t>9</a:t>
            </a:r>
            <a:endParaRPr lang="zh-CN" altLang="en-US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BF0A7-43E9-4BEA-B19D-91B57674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84" y="3210058"/>
            <a:ext cx="3666744" cy="306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1">
            <a:extLst>
              <a:ext uri="{FF2B5EF4-FFF2-40B4-BE49-F238E27FC236}">
                <a16:creationId xmlns:a16="http://schemas.microsoft.com/office/drawing/2014/main" id="{C69CD907-E964-47EB-84E8-8D0F1E375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27" y="5340094"/>
            <a:ext cx="48374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通过使用</a:t>
            </a:r>
            <a:r>
              <a:rPr lang="en-US" altLang="zh-CN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PHL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 and </a:t>
            </a:r>
            <a:r>
              <a:rPr lang="en-US" altLang="zh-CN" i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</a:t>
            </a:r>
            <a:r>
              <a:rPr lang="en-US" altLang="zh-CN" i="1" baseline="-25000" dirty="0" err="1">
                <a:solidFill>
                  <a:srgbClr val="000000"/>
                </a:solidFill>
                <a:ea typeface="华文新魏" panose="02010800040101010101" pitchFamily="2" charset="-122"/>
              </a:rPr>
              <a:t>PLH</a:t>
            </a:r>
            <a:r>
              <a:rPr lang="en-US" altLang="zh-CN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华文新魏" panose="02010800040101010101" pitchFamily="2" charset="-122"/>
              </a:rPr>
              <a:t>可以得到更准确的计算结果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639F5-AE89-EA49-B9F9-37FC1038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1549C-A62C-B54C-8E7E-269DFC5CE35F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9CC0E4-0505-7C49-8496-DC5F9357B5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/15</a:t>
            </a:r>
            <a:endParaRPr lang="en-US" altLang="zh-CN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3CD0C15-6853-0138-4889-4C88C9839A3D}"/>
                  </a:ext>
                </a:extLst>
              </p14:cNvPr>
              <p14:cNvContentPartPr/>
              <p14:nvPr/>
            </p14:nvContentPartPr>
            <p14:xfrm>
              <a:off x="3133080" y="4859640"/>
              <a:ext cx="1311480" cy="459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3CD0C15-6853-0138-4889-4C88C9839A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6880" y="4843440"/>
                <a:ext cx="1343880" cy="49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43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5">
            <a:extLst>
              <a:ext uri="{FF2B5EF4-FFF2-40B4-BE49-F238E27FC236}">
                <a16:creationId xmlns:a16="http://schemas.microsoft.com/office/drawing/2014/main" id="{3689EA3A-96A3-424D-9205-45798018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782763"/>
            <a:ext cx="8229191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3600" dirty="0">
                <a:ea typeface="华文新魏" panose="02010800040101010101" pitchFamily="2" charset="-122"/>
              </a:rPr>
              <a:t>内容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en-US" altLang="zh-CN" sz="3600" dirty="0">
                <a:ea typeface="华文新魏" panose="02010800040101010101" pitchFamily="2" charset="-122"/>
              </a:rPr>
              <a:t>    </a:t>
            </a:r>
            <a:r>
              <a:rPr lang="zh-CN" altLang="en-US" sz="3600" dirty="0">
                <a:ea typeface="华文新魏" panose="02010800040101010101" pitchFamily="2" charset="-122"/>
              </a:rPr>
              <a:t>异步交互、同步，</a:t>
            </a:r>
            <a:r>
              <a:rPr lang="zh-CN" altLang="zh-CN" sz="3600" dirty="0">
                <a:ea typeface="华文新魏" panose="02010800040101010101" pitchFamily="2" charset="-122"/>
              </a:rPr>
              <a:t>亚稳态</a:t>
            </a:r>
            <a:endParaRPr lang="en-US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C3106C11-9AD1-4AEF-800B-A7ECFF56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81000"/>
            <a:ext cx="850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同步控制</a:t>
            </a:r>
            <a:endParaRPr lang="zh-CN" altLang="en-US" sz="4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01BD95E-69AD-5445-8537-1E5808A39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" y="3036294"/>
            <a:ext cx="8229191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0000" indent="-4680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3600" dirty="0">
                <a:ea typeface="华文新魏" panose="02010800040101010101" pitchFamily="2" charset="-122"/>
              </a:rPr>
              <a:t>目标</a:t>
            </a:r>
            <a:endParaRPr lang="en-US" altLang="zh-CN" sz="3600" dirty="0">
              <a:ea typeface="华文新魏" panose="02010800040101010101" pitchFamily="2" charset="-122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lang="zh-CN" altLang="en-US" sz="3600" dirty="0">
                <a:ea typeface="华文新魏" panose="02010800040101010101" pitchFamily="2" charset="-122"/>
              </a:rPr>
              <a:t>    </a:t>
            </a:r>
            <a:r>
              <a:rPr lang="zh-CN" altLang="zh-CN" sz="3600" dirty="0">
                <a:solidFill>
                  <a:srgbClr val="0000FF"/>
                </a:solidFill>
                <a:ea typeface="华文新魏" panose="02010800040101010101" pitchFamily="2" charset="-122"/>
              </a:rPr>
              <a:t>分析</a:t>
            </a:r>
            <a:r>
              <a:rPr lang="zh-CN" altLang="zh-CN" sz="3600" dirty="0">
                <a:ea typeface="华文新魏" panose="02010800040101010101" pitchFamily="2" charset="-122"/>
              </a:rPr>
              <a:t>电路的不同步现象</a:t>
            </a:r>
            <a:r>
              <a:rPr lang="zh-CN" altLang="en-US" sz="3600" dirty="0">
                <a:ea typeface="华文新魏" panose="02010800040101010101" pitchFamily="2" charset="-122"/>
              </a:rPr>
              <a:t>、</a:t>
            </a:r>
            <a:r>
              <a:rPr lang="zh-CN" altLang="zh-CN" sz="3600" dirty="0">
                <a:ea typeface="华文新魏" panose="02010800040101010101" pitchFamily="2" charset="-122"/>
              </a:rPr>
              <a:t>亚稳态</a:t>
            </a:r>
            <a:r>
              <a:rPr lang="zh-CN" altLang="en-US" sz="3600" dirty="0">
                <a:ea typeface="华文新魏" panose="02010800040101010101" pitchFamily="2" charset="-122"/>
              </a:rPr>
              <a:t>形成的原因。</a:t>
            </a:r>
            <a:endParaRPr lang="en-US" altLang="zh-CN" sz="3600" dirty="0"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B1EEA-293A-C645-AE65-F710609D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E8025-B8CF-B442-901F-834FB73BAD8F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42AD80-4F62-FE49-8483-E947C01E7A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/15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265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17">
            <a:extLst>
              <a:ext uri="{FF2B5EF4-FFF2-40B4-BE49-F238E27FC236}">
                <a16:creationId xmlns:a16="http://schemas.microsoft.com/office/drawing/2014/main" id="{EBFE9023-1DAB-42E2-A730-BBE7F93F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4.10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异步交互（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87045" name="Text Box 63">
            <a:extLst>
              <a:ext uri="{FF2B5EF4-FFF2-40B4-BE49-F238E27FC236}">
                <a16:creationId xmlns:a16="http://schemas.microsoft.com/office/drawing/2014/main" id="{2021410E-371F-40E3-AFBB-A01E64D25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107259"/>
            <a:ext cx="85566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同步时序电路由时钟决定状态发生改变的时间，而异步电路则由输入和组合电路的延迟决定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03CF15A-4735-462F-AEA5-A1BC64D28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1" y="2046230"/>
            <a:ext cx="8497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同步电路输出到同步电路</a:t>
            </a:r>
            <a:endParaRPr lang="en-US" altLang="zh-CN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66E55155-06B9-4C95-B75F-11F0D291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46" y="4019616"/>
            <a:ext cx="6840000" cy="217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757B1B7E-9760-4A63-A943-C9EE850BE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55" y="2560906"/>
            <a:ext cx="8466846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25475" lvl="1" indent="-2635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如果时钟同步，则可以共用其中一个</a:t>
            </a:r>
            <a:endParaRPr lang="en-US" altLang="zh-CN" sz="2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25475" lvl="1" indent="-263525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如果时钟异步，则要使用慢电路</a:t>
            </a:r>
            <a:r>
              <a:rPr lang="zh-CN" altLang="en-US" sz="2400" dirty="0">
                <a:solidFill>
                  <a:srgbClr val="000000"/>
                </a:solidFill>
                <a:ea typeface="华文新魏" panose="02010800040101010101" pitchFamily="2" charset="-122"/>
              </a:rPr>
              <a:t>的时钟</a:t>
            </a:r>
            <a:endParaRPr lang="en-US" altLang="zh-CN" sz="2400" dirty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238946-9348-8B48-B03F-8410B3FB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40A097-7613-AB4D-BA74-5ADFCEFAA043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C0AA14-ED21-0341-A205-6DC6F68ED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/15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83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19">
            <a:extLst>
              <a:ext uri="{FF2B5EF4-FFF2-40B4-BE49-F238E27FC236}">
                <a16:creationId xmlns:a16="http://schemas.microsoft.com/office/drawing/2014/main" id="{CD073206-0BAA-4978-ABA1-361EB996E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159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4.10 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异步交互（</a:t>
            </a:r>
            <a:r>
              <a:rPr kumimoji="1" lang="en-US" altLang="zh-CN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2/2</a:t>
            </a:r>
            <a:r>
              <a:rPr kumimoji="1" lang="zh-CN" altLang="en-US" sz="4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pic>
        <p:nvPicPr>
          <p:cNvPr id="89093" name="Picture 74">
            <a:extLst>
              <a:ext uri="{FF2B5EF4-FFF2-40B4-BE49-F238E27FC236}">
                <a16:creationId xmlns:a16="http://schemas.microsoft.com/office/drawing/2014/main" id="{F3140E32-645B-45A5-B23E-2C956052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56" y="2041705"/>
            <a:ext cx="3872453" cy="140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4" name="Text Box 75">
            <a:extLst>
              <a:ext uri="{FF2B5EF4-FFF2-40B4-BE49-F238E27FC236}">
                <a16:creationId xmlns:a16="http://schemas.microsoft.com/office/drawing/2014/main" id="{B022EBCC-56AC-4C6C-9EF8-54557797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11250"/>
            <a:ext cx="8499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同步电路输出到异步电路：同步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电路的输出必须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没有冒险</a:t>
            </a:r>
          </a:p>
        </p:txBody>
      </p:sp>
      <p:sp>
        <p:nvSpPr>
          <p:cNvPr id="306253" name="Text Box 77">
            <a:extLst>
              <a:ext uri="{FF2B5EF4-FFF2-40B4-BE49-F238E27FC236}">
                <a16:creationId xmlns:a16="http://schemas.microsoft.com/office/drawing/2014/main" id="{B3038B5E-1F12-49C0-AD81-A56AD78A3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3664603"/>
            <a:ext cx="8499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19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异步电路输出到同步电路：异步电路的输出信号必须与同步电路的时钟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5168EE7-14D7-469F-BBC9-7EEEA8864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12" y="4810825"/>
            <a:ext cx="4866667" cy="140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25D2F7-C153-3246-A77F-2EB19EE2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A79D6-A3FF-794F-99D2-DED98434FC40}" type="datetime1">
              <a:rPr lang="zh-CN" altLang="en-US" smtClean="0"/>
              <a:t>2023/2/19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F654A7-4D88-FF48-ADFA-85C81DAF63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F8111F-CBDE-4A4E-8D52-F9F85DC6C4D8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/15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5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6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7122</TotalTime>
  <Pages>0</Pages>
  <Words>976</Words>
  <Characters>0</Characters>
  <Application>Microsoft Office PowerPoint</Application>
  <DocSecurity>0</DocSecurity>
  <PresentationFormat>全屏显示(4:3)</PresentationFormat>
  <Lines>0</Lines>
  <Paragraphs>299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华文新魏</vt:lpstr>
      <vt:lpstr>Arial</vt:lpstr>
      <vt:lpstr>Cambria Math</vt:lpstr>
      <vt:lpstr>Times New Roman</vt:lpstr>
      <vt:lpstr>Wingdings</vt:lpstr>
      <vt:lpstr>默认设计模板</vt:lpstr>
      <vt:lpstr>1_默认设计模板</vt:lpstr>
      <vt:lpstr>Paintbrush Picture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JSHKUANG</dc:creator>
  <cp:keywords/>
  <dc:description/>
  <cp:lastModifiedBy>孙照海</cp:lastModifiedBy>
  <cp:revision>1562</cp:revision>
  <cp:lastPrinted>1999-02-28T23:50:56Z</cp:lastPrinted>
  <dcterms:created xsi:type="dcterms:W3CDTF">1999-09-13T01:56:29Z</dcterms:created>
  <dcterms:modified xsi:type="dcterms:W3CDTF">2023-02-19T07:56:43Z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2</vt:r8>
  </property>
  <property fmtid="{D5CDD505-2E9C-101B-9397-08002B2CF9AE}" pid="7" name="MailAddress">
    <vt:lpwstr>jshkuang@sina.com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1</vt:r8>
  </property>
  <property fmtid="{D5CDD505-2E9C-101B-9397-08002B2CF9AE}" pid="19" name="ShowNotes">
    <vt:bool>false</vt:bool>
  </property>
  <property fmtid="{D5CDD505-2E9C-101B-9397-08002B2CF9AE}" pid="20" name="NavBtnPos">
    <vt:r8>2</vt:r8>
  </property>
  <property fmtid="{D5CDD505-2E9C-101B-9397-08002B2CF9AE}" pid="21" name="OutputDir">
    <vt:lpwstr>D:\course\数字逻辑</vt:lpwstr>
  </property>
  <property fmtid="{D5CDD505-2E9C-101B-9397-08002B2CF9AE}" pid="22" name="KSOProductBuildVer">
    <vt:lpwstr>2052-10.1.0.6135</vt:lpwstr>
  </property>
</Properties>
</file>