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ppt/ink/ink4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5.xml" ContentType="application/inkml+xml"/>
  <Override PartName="/ppt/notesSlides/notesSlide13.xml" ContentType="application/vnd.openxmlformats-officedocument.presentationml.notesSlide+xml"/>
  <Override PartName="/ppt/ink/ink6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7.xml" ContentType="application/inkml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642" r:id="rId2"/>
    <p:sldId id="626" r:id="rId3"/>
    <p:sldId id="629" r:id="rId4"/>
    <p:sldId id="623" r:id="rId5"/>
    <p:sldId id="607" r:id="rId6"/>
    <p:sldId id="638" r:id="rId7"/>
    <p:sldId id="610" r:id="rId8"/>
    <p:sldId id="611" r:id="rId9"/>
    <p:sldId id="631" r:id="rId10"/>
    <p:sldId id="627" r:id="rId11"/>
    <p:sldId id="601" r:id="rId12"/>
    <p:sldId id="609" r:id="rId13"/>
    <p:sldId id="639" r:id="rId14"/>
    <p:sldId id="640" r:id="rId15"/>
    <p:sldId id="641" r:id="rId16"/>
    <p:sldId id="603" r:id="rId1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rgbClr val="0000FF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rgbClr val="0000FF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rgbClr val="0000FF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rgbClr val="0000FF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rgbClr val="0000FF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5pPr>
    <a:lvl6pPr marL="2286000" algn="l" defTabSz="914400" rtl="0" eaLnBrk="1" latinLnBrk="0" hangingPunct="1">
      <a:defRPr kumimoji="1" sz="1600" kern="1200">
        <a:solidFill>
          <a:srgbClr val="0000FF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6pPr>
    <a:lvl7pPr marL="2743200" algn="l" defTabSz="914400" rtl="0" eaLnBrk="1" latinLnBrk="0" hangingPunct="1">
      <a:defRPr kumimoji="1" sz="1600" kern="1200">
        <a:solidFill>
          <a:srgbClr val="0000FF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7pPr>
    <a:lvl8pPr marL="3200400" algn="l" defTabSz="914400" rtl="0" eaLnBrk="1" latinLnBrk="0" hangingPunct="1">
      <a:defRPr kumimoji="1" sz="1600" kern="1200">
        <a:solidFill>
          <a:srgbClr val="0000FF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8pPr>
    <a:lvl9pPr marL="3657600" algn="l" defTabSz="914400" rtl="0" eaLnBrk="1" latinLnBrk="0" hangingPunct="1">
      <a:defRPr kumimoji="1" sz="1600" kern="1200">
        <a:solidFill>
          <a:srgbClr val="0000FF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7F00"/>
    <a:srgbClr val="FF0000"/>
    <a:srgbClr val="FF3300"/>
    <a:srgbClr val="FF99CC"/>
    <a:srgbClr val="33FF33"/>
    <a:srgbClr val="FF00FF"/>
    <a:srgbClr val="FFCC66"/>
    <a:srgbClr val="99CCFF"/>
    <a:srgbClr val="6B0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 autoAdjust="0"/>
    <p:restoredTop sz="76022" autoAdjust="0"/>
  </p:normalViewPr>
  <p:slideViewPr>
    <p:cSldViewPr snapToGrid="0">
      <p:cViewPr varScale="1">
        <p:scale>
          <a:sx n="86" d="100"/>
          <a:sy n="86" d="100"/>
        </p:scale>
        <p:origin x="12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1DE1D9A9-C27B-484F-8688-58B95339FA6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AEEF1E38-8EBA-4C49-92BB-77601C82EC7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CE452199-2278-48E9-8416-9424036BB6E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89EB2089-DBB9-4FD3-8CE4-DDE4B8DC899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D413EE8-100B-4B6B-AD3E-EAD470DDA8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4195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5:27.169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18993 3540 7853,'6'-6'-1318,"-1"0"659,-5 2 1640,0 3 1,0-6 545,0 4-340,0 1-374,0-3 178,0 5 1,-1 5-841,-3 3 0,2 2-257,-6 1 1,0 5-56,-3-1 1,0 5-161,-1-1 0,0 3 111,-4 1 0,2 0-6,-5-1 1,4 1 169,-4 0 0,1-4-19,-1 0 1,1-1 126,3 1 1,3-3 142,-4-4 54,4-1 1,4-1 2,0-2-149,6-3 1,-2-5-75,8 0 0,-2 0-6,6 0 1,0 0 139,3 0 1,4 0-104,1 0 1,4 0 158,-1 0 1,1-4-42,-1 0 0,3-4-33,-3 0 0,2 2 47,2-2 1,0 2 129,0-2 1,-2-2-124,-1 2 1,0-2 112,-5-1 0,0 3-197,-3 0 1,-1 5 74,1-5 1,-2 4-339,-3-3 1,0 4-409,-4-1-573,-1-2 803,3 5 1,-6-4-696,-3 5-366,2 0-854,-8 0 1186,4-5 1,-2 3-66,1-2 709,4 3 1,-6 0 400,5-3 0,-4 3 0,1-4 0</inkml:trace>
  <inkml:trace contextRef="#ctx0" brushRef="#br0" timeOffset="1">19084 3598 11033,'-6'5'1080,"1"2"-541,5 8 0,-4 5-186,0 6 0,-1 5-128,1 7 1,-1 2-936,-2 6 0,-2 1 501,5 2 0,-4 2-1682,5 2 1,-1-2 1890,4-5 0,-5 0 0,-2-1 0</inkml:trace>
  <inkml:trace contextRef="#ctx0" brushRef="#br0" timeOffset="2">19495 3609 6528,'7'0'1668,"-2"-1"-865,-5-3-373,0 3 71,0-4-77,0 5 51,0-6 2,0 5-158,0-4 968,0 5-1189,0 5 0,-1-2-119,-3 4 1,2 1 48,-1 3 0,-2 1 30,1-1 0,-4 1 62,4-1 0,-3 1 18,3-1 0,-4 0-43,5 1 0,-5-1 2,4 1 1,-3-1-16,3 0 1,-4-3 22,4 0 1,0-5-210,4 5 1,-1-5-6,-3 0-194,3-1 264,-4-2 0,6-2 19,3-1 0,-1 0 64,4-5 1,-4 1 0,1-5 1,1 5 121,-1-1-151,4 1 0,-5-1 434,5 0-65,-6 6 266,8-3 97,-9 5-343,10 5 1,-10 2-247,3 9 0,-3-2-231,-1 5 1,0-4-71,0 4 1,0-4-366,0 4 1,0-4-36,0 4 1,-4-5 251,0 2 0,1-7-1155,3-2 0,0-3-168,0 4 1613,0-6 0,0 3 0</inkml:trace>
  <inkml:trace contextRef="#ctx0" brushRef="#br0" timeOffset="3">19735 3403 7323,'7'5'-1192,"-1"-3"2630,-2 2-907,-3 2 1,5-5-159,-2 3 1,-3-1 76,3 0 226,3-1-106,-1 8-238,5-9 0,-3 5-121,0-2 1,-5-3 184,5 3-36,-5-2-180,7 3-826,-9-4 405,9 4-1382,-9-5 214,4 0 705,-5 0 0,0 5 0,0 1 0</inkml:trace>
  <inkml:trace contextRef="#ctx0" brushRef="#br0" timeOffset="4">19678 3632 7853,'-1'11'195,"-3"1"74,3-1 1,-4-3 112,5-1-164,0-4-71,5 2 1,1-6 77,6-3 0,3 1-142,0-4 1,0 3 118,-3-4 0,0 2-27,4-2 1,-4-1 36,4 6 0,-4-6-119,0 1 0,-5 3-82,1 1 1,-4-1 203,3 1 205,-4 1 206,2 3-532,-5 0 47,-5 5 0,-2 1-44,-4 5 1,0 5 52,-1-1 1,2 1 13,2 0 0,-2 0-18,3 3 0,-2 1-7,1-4 1,-1 3-179,5-4 0,-1 1-220,2 0 1,1-7-695,-1 2 1,1-2 90,2 2 1,2-1-1336,1-2 1652,4-3 0,4-5 108,1 0 0,-1-1 437,0-3 0,1-2 0,-1-6 0,6-4 0,0-2 0</inkml:trace>
  <inkml:trace contextRef="#ctx0" brushRef="#br0" timeOffset="5">19918 3735 7853,'6'-7'-632,"4"-3"0,-4 8 2101,1-6-1155,-2 5 1,-3-2-17,1 5 551,-1 0 413,3 0 307,-5 0-1033,0 5 1,0 2-107,0 4 1,-4-3-326,0-1 1,-4 1-206,5 3 0,-6 5-179,1-1 1,2 0-360,-2-3 0,1-1 284,-5 0 0,5 5-337,-1-1 0,0 0-607,-3-3 1,-1-1 585,1 0 0,0 1 373,-1-1 0,-3 1 339,0-1 0,0-5 0,-2 5 0,-1-5 0</inkml:trace>
  <inkml:trace contextRef="#ctx0" brushRef="#br0" timeOffset="6">19610 4009 7853,'0'6'-1640,"-5"-1"2733,3-5-256,-3 0 1037,5 0-1346,5 0-277,2 0 0,4 0 91,0 0 1,1-4-29,-1 1 1,5-1 119,-1 4 1,5-4 104,-1 0 0,3-4-152,1 5 0,-1-2-38,1 1 0,0 1-12,0-4 0,0 3-46,0-4 0,-6 6-341,-1-2 0,-4 3-314,0 1 0,-5-4-1171,1 0-1427,-6 0 2962,4 4 0,-1-5 0,1-1 0</inkml:trace>
  <inkml:trace contextRef="#ctx0" brushRef="#br0" timeOffset="7">20421 3141 7853,'0'0'0</inkml:trace>
  <inkml:trace contextRef="#ctx0" brushRef="#br0" timeOffset="8">20421 3129 7853,'-12'-11'0</inkml:trace>
  <inkml:trace contextRef="#ctx0" brushRef="#br0" timeOffset="9">20421 3038 7853,'6'8'-860,"-2"-1"1,-3-3 1127,-1 4 0,4-5 874,0 5 1,1-2-599,-2 2 0,0 2-84,5-2 0,-5 2-77,5 1 0,-4-3-104,3 0 0,-3-1-546,4 5 1,-4-5-411,3 1 95,-4-1 1,6 5 29,-6-1 0,1-3-1428,-4-1 1980,0-4 0,5 7 0,2-3 0</inkml:trace>
  <inkml:trace contextRef="#ctx0" brushRef="#br0" timeOffset="10">20215 3141 7853,'0'18'229,"0"3"0,0-3 378,0 5 1,-4-4-234,0 0 1,1 1-115,3 7 0,0-7-210,0 3 1,0-4 120,0 0 0,1 1 54,3-5 1,-2 1-222,6-5 0,-4-1-246,3-2 1,-3 1-329,4-5 0,-5-1-839,5-3 1,-4-3 872,3-1 0,-4-5 536,1 1 0,-3-2 0,-1-1 0,0-5 0,0 1 0,0 0 0,0 4 0</inkml:trace>
  <inkml:trace contextRef="#ctx0" brushRef="#br0" timeOffset="11">20238 3323 7853,'-5'-6'-1296,"3"1"648,-3 0 518,5 4 130,0-4 0,0 0 152,0 3 246,5-3-296,2 5 0,4 0 58,1 0 1,-1 0-150,0 0 1,5 0 67,-1 0 1,4 0-123,-4 0 1,5-4 127,0 1 0,1-5 130,2 4 0,0-3-97,0 3 0,-1-4 0,1 4 0,-1-3-47,-3 3 0,1-4 20,-5 4 1,4 1-112,-3 3 0,-1 0 81,-4 0 1,1-4 74,-1 0 71,1 0-124,-1 4 1,-5 2 97,-2 1 232,-3-1-295,-1 8 1,0-8 20,0 6 1,-1-4-45,-3 3 0,2-3 25,-6 4 1,4-6-155,-3 2 1,3 1 23,-4-1 1,5 4-202,-5-5 134,0 1 0,-3 0-124,0 0 1,-1 3 96,1-3 1,1 1-67,2-1 0,-2-1-175,2 4 0,-2-3 2,-1 4 0,-1-6 32,1 2 0,-2 1 83,-2-1 1,2 5 101,-2-2 0,2 0 59,2 0 1,-1-3 161,1 4 1,0-2-3,-1 2 0,1 2 216,-1-2 1,1-2-41,-1 1 0,5-3-45,-1 4 0,4-4 725,-3 3-139,4-4 35,-2 2-187,5-5-135,0 0-306,5 0 1,2 0-4,4 0 0,0 0-112,1 0 1,-1-1 56,1-3 1,-1 3-148,1-3 0,-1-1-246,0 1 0,1-4-964,-1 4 737,1-4 1,-1 3-1213,0-3 507,1-2-377,-1 3 1543,1 1 0,-6-4 0,4 4 0,-3-6 0</inkml:trace>
  <inkml:trace contextRef="#ctx0" brushRef="#br0" timeOffset="12">20500 3323 8236,'-5'7'789,"4"-2"0,-4-4-629,5 3 0,-4-1 463,0 4-150,1 1 1,1 7-323,-1 0 0,1 2 19,-2-2 1,-1-1-227,2 5 1,-6 0-9,1 4 1,2 0-32,-2-1 1,6-2-10,-2-1 0,-1-6-68,1 3 0,0-4 17,4 0 0,0-5 7,0 1-14,0-5 138,0 2 1,1-5 129,3 0 0,1-5-31,3-3 1,2 2 56,-2-2 1,-2 4-62,2-3 0,-1 3 127,5-4 0,-5 4-24,1-3 0,-1 3-81,5-4 0,-1 5-49,1-5 0,-5 4 49,1-3 1,0 3-244,3-4 1,0 4-363,1-3-248,-1 4 56,1-7 198,-1 4 1,-5-2-353,-2 0-137,-2 6 549,-2-3 0,-6 5 170,-1 0 0,-3 1 276,-2 3 0,1 2 0,-6 6 0,0-1 0</inkml:trace>
  <inkml:trace contextRef="#ctx0" brushRef="#br0" timeOffset="13">20181 3757 7853,'-12'12'-517,"1"-1"-64,-1 1 0,1-1 889,0 1 1442,4-1-1353,2-5 1,10-1-121,3-5 0,6 0 109,1 0 1,9-1-117,-1-3 0,4 2 54,-1-6 1,2 1-86,3-5 0,2 1 0,-3-1 0,-1 1-61,2-1 0,-2 1-148,1 0 0,-2-1-19,-5 1 0,0-1-276,0 1 0,-5 0-358,-3-1 1,-2 2 318,-2 2 0,-5 2-552,-2 2 554,-3 3 0,-2-4-4,-3 5 1,-3 1-14,-9 3 0,4 1 50,-3 3 1,-2 2 175,2-3 1,-2 4 203,2 0 0,2 4 159,-2 0 1,2 1-94,2-5 0,0 0 82,-1 1 1,2 3-109,2 0 0,0 2 53,4-2 1,-4-1-65,4 5 1,-3-4-48,3 4 0,0-3-46,4 3 0,0-5-8,0 1 0,0 1-94,0-1 0,0 1 55,0-5 1,0 1-15,0-1 0,0-3 26,0-1 0,4-3 0,0 4 1,0-5-14,-4 5-3,0-5 3,0 2 0,1-5-2,3 0-197,-3 0 194,4 0-63,-5 0 69,0-5 0,4 2 4,0-5 0,-1 5 0,-3-5 0,2 4 5,1-3 1,-1 3 24,1-4 0,0 4-23,1-3 25,-3-1 1,8-3 52,-5-1 39,5 1 0,-7-1-51,6 1 1,-4 1 12,3 2 0,-3-2 6,4 3 1,-5 1 119,5 3 51,-5-4-97,7 6 315,-9-4-269,9 5 0,-9 1 87,3 3 0,-2 2-146,-2 6 0,0-1-27,0 1 1,0 0-109,0 4 0,-2-3-199,-2 7 0,2-7-437,-6 3 1,5-4 333,-5 0 1,4-1-322,-4 1 0,5-5-686,-5 1-663,6-6 1273,-9 4 677,10-6 0,-9-11 0,4-1 0</inkml:trace>
  <inkml:trace contextRef="#ctx0" brushRef="#br0" timeOffset="14">20740 3757 7853,'5'12'-480,"-3"-1"-60,1 1 0,3-1 2204,-3 1 0,5 0-722,-4 3 1,0 3-644,-4 5 1,3 0-215,1 0 1,-1 3-164,-7 1 1,1 5 105,-4-2 1,-1 2-118,-3-2 1,-5-2-148,1-5 0,0-4-539,4 0 0,-1-9-617,1 2 1,-1-8 1391,1-1 0,0-1 0,-1-2 0</inkml:trace>
  <inkml:trace contextRef="#ctx0" brushRef="#br0" timeOffset="15">20980 3552 7853,'0'6'-530,"0"-1"-662,0-5 1548,5 0 0,-2 0 675,4 0 0,1 0-387,3 0 1,6 0-198,2 0 1,4-5-162,3-2 1,4-4-62,4 0 0,0 0-193,0-1 0,-1 1 58,-2-1 1,1 5-52,-6-1 0,-3 1-181,-4-5 1,-9 4-1087,2 1-788,-9 4 1450,3-7 1,-8 9-647,-2-3 1212,-2 3 0,-10 1 0,-2 0 0</inkml:trace>
  <inkml:trace contextRef="#ctx0" brushRef="#br0" timeOffset="16">21197 3358 7853,'0'-7'1575,"0"2"649,0 5-1587,0 5 1,-5 3-249,-3 7 1,-2 4 37,-1 8 0,-2 2-138,-2 5 1,-2 8-247,-2 0 1,-1 5-207,5-5 0,0-4-441,3-4 0,1-1-922,-1-6 1,6-6 719,2-5 0,3-7-886,1-2 1692,0-4 0,-5-3 0,-1-7 0</inkml:trace>
  <inkml:trace contextRef="#ctx0" brushRef="#br0" timeOffset="17">21117 3712 7853,'0'18'173,"0"3"-173,0-2 0,-1 7 902,-3 0 0,3 5-516,-3-5 0,1 2-480,0-1 0,1 1-97,-1 2 0,-2-2-449,1-5 1,0-1 387,4-3 0,-1-3-330,-3-4-78,3-6 1,-5-2 659,6-8 0,0-2 0,6-11 0,0-1 0</inkml:trace>
  <inkml:trace contextRef="#ctx0" brushRef="#br0" timeOffset="18">21186 3780 6131,'6'0'1244,"-1"0"-948,-5 0-14,5 0-22,-4 0-130,5 0 0,-5 0 302,3 0-229,-3 0 0,5 0 263,-2 0-295,-3 0 1,6 0 66,-4 0-115,-1 0 1,7-1-69,-6-3 0,2 3 18,-1-3 0,-1-1-122,4 1 0,-3-3 67,4 3 1,-4-4-3,3 4 0,-4-1-78,1 2 51,2 1 124,0-8 0,4 8 22,-2-6-47,2 5 0,-5-3-51,3 2 0,-2 3 51,-2-3-11,-3 3-26,10-4-464,-10 4 271,4-4 1,-5 6-536,0 3 408,0 2 1,0 5-44,0 1 0,-1-1 198,-3 1 0,1-1 25,-4 0 1,4 1 16,-1-1 1,3-3 144,1 0 0,-1-1 4,-3 5 1,3-5-130,-3 1 1,3-4 416,1 3 27,0 1-192,5 3 0,-3-1-73,6-2 1,-6 2 88,2-2 0,1-2-96,-1 2 0,4-4 96,-5 3 0,5 1-60,-4 3 0,4-3-35,-5-1 1,5 1-71,-4 3 0,1 1 5,-1-1 0,-3 1-133,3-1 0,-3-3 31,-1-1 1,0 1-187,0 3 0,0 1-206,0-1 93,-5 1 0,-1-2 17,-6-3 0,1-1 44,-1-6 1,1 0 262,-1 0 0,1 0-39,0 0 1,-5 0 37,1 0 0,-4 0 144,4 0 1,-2-4 347,2 0 1,2 0-52,-2 4 1,3 0 314,0 0 0,1 0 5,-1 0 1,5 0 185,-1 0-641,6 0-174,-4 0 1,6-1-74,0-3 0,3 1-48,5-4 0,0-1-242,12-3 0,-1-2-142,3-2 1,5 1-487,0-5 0,4 1-576,0-1 1,-2-2 695,2 2 0,-1 1 761,4-1 0,-5 0 0,-1-4 0</inkml:trace>
  <inkml:trace contextRef="#ctx0" brushRef="#br0" timeOffset="19">21757 3346 7853,'0'12'354,"0"-6"0,0 4-77,0-2 0,0-2 273,0 2 0,0-1-151,0 5 0,0-1-121,0 1 0,0 0-37,0 4 0,0-4-27,0 4 1,1 0-97,3-1 1,-3 0-115,3-3 1,-3-1 74,-1 1-175,0-1 0,0-3-220,0-1 1,1-4-71,3 1 99,-2-3 146,3-1 87,-5 0 50,0-5 0,0-1 20,0-6 1,0 1 34,0-1 1,1 1 12,3-1 1,-3 1-50,3 0 1,-3-1 22,-1 1-90,5-1 1,0 1 46,3 0 0,-2-1-6,-2 1 0,-2 1 4,6 2 0,-4-1-7,3 5 1,-3-3 64,4 3 207,0 0 88,3 4 1,-1 5-130,-2 3 0,-3 3 81,-5 4 0,0-2-234,0 2 1,0 2-288,0-2 1,0 0 130,0-3 1,-4-1-167,0 0 1,-3 1-657,3-1 7,-5 1 1,6-5-149,-4 1 1,3-6-63,-4 2 1117,6-2 0,-3-8 0,5 0 0</inkml:trace>
  <inkml:trace contextRef="#ctx0" brushRef="#br0" timeOffset="20">22042 3278 8353,'4'7'1089,"0"1"0,1-2-737,-1 2 1,-3 2-100,3-2 1,-3 3 109,-1 4 1,4-2-384,0 2 0,0 2 93,-4-2 0,0 0-8,0-3 0,0 3-110,0 0 0,0-3-148,0-5 1,1-3-219,3 4-375,-3-6 362,4 3-84,-5-5 451,0-5 1,0-1-31,0-6 1,0 1 94,0 0 1,0-5-20,0 1 1,0 0 95,0 3 0,0 1-56,0 0 1,4-1 75,0 1 0,1-1-57,-2 1 0,0 3 97,5 1 1,-5 0 269,5 0-85,0 2 348,3 5-375,0 0 0,0 5-59,-4 2 1,2 1-145,-5 3 1,0-2-182,-4 6 1,0-1-274,0 2 1,-2-4-660,-1 4 0,-2 0-568,-3-1 0,-2 1 398,2-5 1183,-2 0 0,-6 6 0,-2 1 0</inkml:trace>
  <inkml:trace contextRef="#ctx0" brushRef="#br0" timeOffset="21">21825 3700 7853,'0'7'-1325,"-1"2"796,-3-6 2282,3 1-1070,-4-4 0,6 0-130,3 0 1,-2 0-226,6 0 0,-4 0-5,3 0 1,1 0-61,4 0 0,-1 0 76,0 0 1,5-1-127,-1-3 0,0 2 12,-4-6 0,2 4-330,2-3 1,-2 0-233,2 0 0,-2-2-299,-2 5 0,1-5 107,-1 1 0,-1 2-454,-2-2 1,-2 6-271,-2-2 1253,-3-2 0,5-1 0,-6-4 0</inkml:trace>
  <inkml:trace contextRef="#ctx0" brushRef="#br0" timeOffset="22">21939 3518 7855,'0'6'121,"0"0"-280,0-2 252,0-3 1,0 6 162,0-3 0,0-3 125,0 9 143,0-4-378,0 6 1,0-1-12,0 1 0,0-5 432,0 1-355,0-1 0,0 5 34,0-1 1,0 1-82,0-1 0,0 1 8,0-1 1,0 4-46,0 0 1,-3 4-161,-1-3 0,-1 3-199,1-4 1,1 4 141,-4-4 0,3 4-782,-4-4 1,5 1 52,-5-5 1,4-3-229,-3-1 0,3-4 1046,-4 1 0,6-3 0,-9-1 0,5 0 0</inkml:trace>
  <inkml:trace contextRef="#ctx0" brushRef="#br0" timeOffset="23">21985 3780 7853,'12'7'0,"-1"2"679,0-6 1,1 5-255,-1-4 0,1 3-682,-1-3 1,1 1 181,-1-1-1487,0-3 669,1 4 172,-6-5 519,-1 0 202,-5 0 0,-10 0 0,-3 0 0</inkml:trace>
  <inkml:trace contextRef="#ctx0" brushRef="#br0" timeOffset="24">21700 3963 7853,'5'34'-861,"-4"-5"0,4-1 1153,-5-5 0,0-1 608,0-3 0,0 2-982,0-2 0,4-2 77,0-2 1,1-2-134,-1-2 1,-3-3-196,3 0-157,-3-6 48,-1 3 1,0-14 142,0-2 299,0-3 0,0 2 0,0 1 0,0 0 0,0-1 0,0 5 0,0-1 0,-4 0 0,0-3 0,-1 3 0,1 1 0,3-1 0,-4-3 0,0-1 0,4 5 0,-3-1 0,3 5 0,1-7-47,0 9 1,0-5 225,0 2 113,0 3-102,5-4-2,1 5 0,5-2-45,1-2 1,-4 3 142,-1-3 1,1 3 14,3 1 0,-1-1-93,-2-3 1,2 3 76,-2-3 1,2 3-64,1 1 1,-3 5 21,-1 2 0,-3 0-32,4 0 1,-6 1-29,2 3 1,-2 5-69,-2-1 1,-2 0-173,-2-3 1,2 3-239,-6 0 1,4 0 98,-3-3-147,-1-1 1,-3 0-394,-1 1-372,6-6 212,-4-1-118,9-5 1013,-4 0 0,5 0 0,5-10 0,1-3 0</inkml:trace>
  <inkml:trace contextRef="#ctx0" brushRef="#br0" timeOffset="25">22042 3917 7853,'0'8'535,"0"0"1,2-2 264,1 2-318,-1 2 0,3-4-156,-5 5 1,0 1-146,0-1 1,0 2-137,0 2 1,3-2-224,1 2 0,0 2-418,-4-2 0,0 0 429,0-3 1,0-1-227,0 0 1,1-3-617,3 0-384,-3-6 744,5 3 649,-6-5 0,0-5 0,0-1 0,0-6 0,0 1 0,0 0 0,0-1 0</inkml:trace>
  <inkml:trace contextRef="#ctx0" brushRef="#br0" timeOffset="26">22054 4009 7853,'6'0'-441,"-1"0"0,-4 0 291,3 0 166,-3 0 0,6 0 67,-3 0-214,-3 0 377,9 0-185,-4 0 0,5-2 120,-4-1 1,3 1 2,-2-1 56,2-4 0,1 5-87,1-6 0,-1 6 23,1-2 0,-5 2 10,1 2 0,-2-1 157,2-3-352,2 3 0,-5-3 111,3 8 0,-3-1-161,-5 4 1,0 1 29,0 3 0,-1 1-64,-3-1 0,-1 1 168,-3-1 0,-2 2 1,2 2 0,-2-2 0,-1 2 0,-1-4 108,1-3 1,3 1 203,1-5 0,3 3-89,-4-3 1,4 4 658,-3-5-148,4 1-265,-2-4-1089,5 0 163,5-5 1,2 3-67,4-6 0,0 4 186,1-3 1,-1-1-500,1-3 1,0 0 154,4 4 0,-4-3 52,4 2 0,-4-2 156,0-2 0,-1 1 87,1 0 0,-5-1 310,1 1 0,-4-1 0,3 1 0,-4-1 0,1 1 0,2-5 0,0-2 0</inkml:trace>
  <inkml:trace contextRef="#ctx0" brushRef="#br0" timeOffset="27">22385 3529 7792,'0'11'1396,"0"1"-1082,0-1 1,5 1-1160,3-1 0,-2 2-95,2 2 940,-1-2 0,5 3 0,-1-4 0</inkml:trace>
  <inkml:trace contextRef="#ctx0" brushRef="#br0" timeOffset="28">20626 3655 5737,'6'0'0,"0"0"3217,-6 0-3098,5 0-101,-4 0 64,4 0-37,-5 0-45,5 0-22,-4 0-6,4 0 8,-5-5-20,5 3 18,-3-3 0,4 5-8,-2 0 1,-3-1 29,3-3 0,-2 3-10,2-3 1,-2 3 13,3 1 5,0 0-4,-4 0 3,9 0 0,-9-5-8,4 3 22,1-3-21,-5 5 0,5 0 1,-2 0 15,-3 0 2,4 0 15,-5 0 0,4-1 43,0-3-69,0 3 5,-4-4 1,1 5-2,3 0 20,-3 0-66,4 0 45,-5 0-11,5 0 20,-4 0 5,5 0 61,-6 0-107,0-5 33,0 4-389,0-4-384,0 5 0,0 5 0,0 1 0</inkml:trace>
  <inkml:trace contextRef="#ctx0" brushRef="#br0" timeOffset="29">20683 3666 7756,'5'-6'0,"-3"1"0,3 5 0,-5 0-280,0 5 0,3-3 132,1 6 0,0-4-123,-4 3 8,0 1 1,1 3-65,3 1 327,-3-1 0,4 1 0,-5-1 0,0 0 0,6 1 0,0-1 0</inkml:trace>
  <inkml:trace contextRef="#ctx0" brushRef="#br0" timeOffset="30">20626 3552 7247,'6'0'-1135,"0"0"1135,-6 0 0,0-5 0,0 4 0,0-5 0,0 6 0,0-5 0,0 4 0,0-4 1056,0 5-1069,0 5 0,0-2-21,0 4 1,0-3-217,0 4 1,-4-4 136,0 3 1,0-3-256,4 4 368,0-6 0,-5 8 0,-1-3 0</inkml:trace>
  <inkml:trace contextRef="#ctx0" brushRef="#br0" timeOffset="31">19415 9605 7752,'-6'6'353,"-4"-1"1,7-1 5,-4 0 9,4 5 36,-2-3 0,5 6-84,0-1 1,0 2-201,0 2 1,0-1-18,0 5 0,1-4 15,3 4 0,-1 0-115,4 4 0,-3-5 68,4-3 0,-2 2-127,2-2 1,2-1 81,-2-7-120,2 4 1,1-6 85,1 2 0,-1-2 36,0-5 1,-3-2 26,0-6 0,-1-1 41,5-10 0,-1 3 136,1-7 1,-5 3-102,1-7 0,-6 7 144,2 1 1,1 1 56,-1-1 1,0 1-135,-4 3 0,0 6-154,0-2 1,-1 2 128,-3-3 0,1 2-13,-4 2 1,-1 3-137,-3 5 0,-1 0-207,1 0 0,-1 0-114,1 0 1,-1 0-314,1 0 0,3 2-118,1 1 0,0 0-1604,0 5 2332,2-1 0,5 5 0,0-1 0</inkml:trace>
  <inkml:trace contextRef="#ctx0" brushRef="#br0" timeOffset="32">21711 9811 7752,'0'-7'-63,"0"2"0,-1 5 322,-3 0 0,3-1 169,-3-3-95,3 3 1,-1-4 97,-1 5-86,1 0-145,-3 0 104,5 0-261,0 5 44,0-4 0,0 5 24,0-2-46,0-3 1,0 10 28,0-4 1,0 0-74,0 0 0,0 1 4,0 3 1,0 6-105,0 2 1,0-1-226,0 1 1,0 3-138,0 5 1,0 1-400,0-1 1,4 6 839,0 5 0,0 0 0,-4-4 0</inkml:trace>
  <inkml:trace contextRef="#ctx0" brushRef="#br0" timeOffset="33">10005 10827 7991,'0'6'2111,"0"-1"-1525,0-5-221,5 0 1,-3 2-68,6 1 1,0-1 107,3 2-53,0-3-229,1-1 0,-1 0 0,1 0 62,-1 0 1,-3 0-64,-1 0-111,1 0-436,3 0-98,1 0 1,-5-1 23,1-3-960,-6 2 46,4-3-250,-6 5 1078,0 0 405,-6 0 1,4 0 0,-6 2 178,-1 1 0,-1 0 0,-1 5 0,-1-6 0,-4 8 0,-2-3 0</inkml:trace>
  <inkml:trace contextRef="#ctx0" brushRef="#br0" timeOffset="34">9765 11124 7752,'-5'11'-489,"3"1"-62,-1-1 0,-2-3 1337,1-1 1,0-3-166,4 4 1,1-6-182,3 2 0,-1-3 171,4-1-471,6 0 0,1 0 0,5-1 129,1-3 0,2-1 34,1-2-193,5-3 0,1 3 0,6-6 282,3-2-422,-2 3 1,2-6 0,-6 4 2,-2-1 0,-3-4-274,3 3 0,-8 1-25,1 4 0,-9-1-590,-3 1 475,0-1 0,-5 5-488,1-1-430,-2 6 921,-10-3 1,-1 5 437,-6 0 0,6 0 0,-4 3 0,2 2 0,-2 2 0,4-5 0,-9 9 0,2-5 0</inkml:trace>
  <inkml:trace contextRef="#ctx0" brushRef="#br0" timeOffset="35">10107 10896 7752,'0'-7'92,"0"-3"261,0 4 472,0-1-499,0 2 1,0 7 0,0 1 294,0 5 1,0 7-173,0 4 0,0 4-185,0 4 0,0 2 42,0 5-214,-5 11 0,-1-4 0,-4 10-110,2 0 0,-2-4-75,3 2 1,-5 1-402,-3-4 0,6-3 225,-2-9-389,2-5 0,-1-1 1,1-6-1579,1-3 1383,5-8 665,-2-6 1,4-6-1,-1-3 188,-2-4 0,0-2 0,-1-6 0,-1-2 0</inkml:trace>
  <inkml:trace contextRef="#ctx0" brushRef="#br0" timeOffset="36">10199 11113 7783,'0'7'386,"0"1"1,0-1-278,0 5 0,0-1 193,0 1-173,0 4 1,0 2 0,1 5 139,3 0 1,-2 1-34,6 2 0,-4-2 35,3 3 1,1-3 373,4-1-490,-1-5 1,4 2 0,2-5 513,0-1-547,-3-6 0,7-3 0,-5-5 4,2 0 1,-4-1-203,1-3 0,-2-2-181,-2-6 0,-1 1-415,-2-1 1,1 0 3,-5-4 0,3 2-629,-3-5 1,0 4 1296,-4-4 0,0 0 0,0-4 0</inkml:trace>
  <inkml:trace contextRef="#ctx0" brushRef="#br0" timeOffset="37">10907 10918 7752,'6'5'-715,"1"-3"0,-5 3 2233,2 0-943,0-4 1,-4 9 0,0-2 566,0 2-935,5 1 1,-4 6 0,3 1 71,-3-1 1,-1 5 23,0-3-433,0 3 0,0-1 1,0 0-596,0-2 0,0-5 483,0 1 0,1-3-160,3 0-17,-2-6-274,3-1-393,-5-5 1086,0-5 0,5-1 0,1-6 0</inkml:trace>
  <inkml:trace contextRef="#ctx0" brushRef="#br0" timeOffset="38">10998 11067 7423,'7'0'240,"-2"0"1,-4 0 60,3 0 1,-2 0-85,6 0-872,-6 0 1,5-1 188,-3-3 203,2 2 1,2-3 0,-1 5 262,2 0 0,-4 0 0,5-5 0,-3-1 0</inkml:trace>
  <inkml:trace contextRef="#ctx0" brushRef="#br0" timeOffset="39">10804 11295 7752,'0'7'343,"0"-2"698,0 0-695,0-4 1,1 5-1,3-2 0,3-3 43,4 3 0,2-3 32,2-1 1,-1 0-108,5 0 0,4-3 18,3-1 0,1-4-179,-4 4 1,1-3-99,3 3 1,-7 0-60,3 4 0,-4-4-307,0 1 0,-3-1-587,-4 4-96,4 0 1,-3 0-553,2 0 1,-6 0 1545,-1 0 0,-1-5 0,5-2 0</inkml:trace>
  <inkml:trace contextRef="#ctx0" brushRef="#br0" timeOffset="40">11569 10896 7752,'0'-7'1611,"0"1"-1578,0 2 173,0 3 1367,0-4-473,-5 5-76,4 0-801,-9 5 0,3 1-174,-4 6 1,3-2-89,1-3 1,-1 7-317,-3-2 0,1 2-218,2-3 0,-2 0 311,2 1 0,-2-1-1244,-1 1 0,3-1 593,0 1 1,1-1 233,-5 0 679,1 1 0,0 4 0,-1 2 0</inkml:trace>
  <inkml:trace contextRef="#ctx0" brushRef="#br0" timeOffset="41">11318 11227 7752,'11'5'-1430,"1"-4"1599,-1 3 0,1-3 138,-1-1 0,6-4-38,2 1 0,2-6-9,2 1 0,4-2 109,-1-2 1,9 1-101,-5 0 1,6-5 121,-6 1 0,-1-1-155,2 0 1,-2 2-64,1-5 1,2 5-176,-5-1 0,-1 3 107,-3 0 0,-12 8-443</inkml:trace>
  <inkml:trace contextRef="#ctx0" brushRef="#br0" timeOffset="42">11638 10998 7752,'0'7'275,"0"-2"1,-4-4-300,0 3 0,0 2 1038,4 6 0,0 0-450,0 3 1,0 1-354,0 7 1,0-2-275,0 10 1,0-5-364,0 5 1,0-6-44,0 2 1,0-3-563,0-1 0,2-4 555,2 0 476,-3-10 0,9 6 0,-4-9 0</inkml:trace>
  <inkml:trace contextRef="#ctx0" brushRef="#br0" timeOffset="43">11809 10861 7752,'5'-11'-820,"-3"-1"0,3 5 1372,-5-1 1127,5 6-751,-4-3-77,4-1-379,-5 5-10,0-4-348,0 15 0,0-2-17,0 7 1,0-2 15,0-2 0,0 2-151,0 2 0,0 4-98,0 8 0,0 3 68,0 8 0,0 6-251,0 9 0,0 12-239,0-26 0,0 1 0,0 3 0,0 1 148,0 3 1,0 1 0,0 1-1,1 0 147,1 2 1,0 0 262,-2-2 0,1 0 0,4 1 0,-1 0 0,-2-2 0,0 0 0,0-1 0,0 1 0</inkml:trace>
  <inkml:trace contextRef="#ctx0" brushRef="#br0" timeOffset="44">12220 10884 8366,'-6'-5'-2303,"1"4"2303,5-4-150,0 5 0,-4-2 150,0-1-3,0 1-2,4-3 5,0 5-1,0-5 1,0 4-2,0-4 136,0 5 288,0-5-207,0 3 304,0-3 421,0 5-677,6 0-110,-5 0-86,9 0 1,-7 2-41,4 1 0,-3-1-470,4 2 141,-6 2 1,7-4 112,-5 6 1,3-4-183,-3 3 1,4-3-35,-4 4 405,-1-6 0,3 9 0,0-5 0</inkml:trace>
  <inkml:trace contextRef="#ctx0" brushRef="#br0" timeOffset="45">12140 11055 8366,'-6'5'73,"-4"-3"70,9 8 1,-4-8 298,5 6-318,0-5 0,1 3-255,3-2 0,-2-3 1,6 3-133,-1-3 1,5 0-174,-1 3 46,1-3 0,-1 5-109,0-6 0,-3 0 499,0 0 0,-1 0 0,5-6 0,-5 5 0,1-3 0,-5 3 0,2 1 0</inkml:trace>
  <inkml:trace contextRef="#ctx0" brushRef="#br0" timeOffset="46">12186 11398 8366,'0'11'390,"0"1"169,0-1-765,0 1 67,0-6 0,1-1-145,3-5 1,1-6 142,3-6 1,2 0-72,-2-7 0,2 0 97,1-4 0,1 0-147,-1 0 1,0 0-108,1 0 0,3 1 369,0-1 0,1-5 0,-5-1 0,0-6 0</inkml:trace>
  <inkml:trace contextRef="#ctx0" brushRef="#br0" timeOffset="47">12540 10827 8366,'0'-6'0,"0"1"25,0 5 184,-5 0 208,4 0-220,-4 5 1,5 1-126,0 5 1,0 1 158,0-1 0,0 1-145,0-1 0,0 4 68,0 1 1,0-1-221,0-4 1,0 1-157,0-1 0,0 0-61,0 1 1,3-5-56,1 1-54,0-5 172,-4 2 0,1-5-385,3 0 298,-3-5 0,5-2 145,-6-4 0,0 3 160,0 1 1,0-1-84,0-3 0,3 3 236,1 0-174,0 1 1,-4-5 16,0 1 0,1 1 16,3 2 0,-3-2 116,3 2 0,1-2 35,-1-1 0,1 3-86,-1 1 0,-3 3 286,3-4-54,2 1-70,1 0 0,0 2-85,1 5 1,-6 1 1,2 3 0,1 3-31,-1 4 0,0 0 23,-4 1 0,4 3 14,0 0 1,-1 1-35,-3-5 1,0 0-120,0 1 0,4-1 27,0 1 1,0-5-21,-4 1 1,4-4 27,-1 3-46,6-4 0,-6 2-16,4-5 0,-3 0-14,4 0 0,-4 0-110,3 0 0,-3-4 155,4 0-756,-6-5 257,8 3-146,-8 0 1,4-3-424,-2 5 1057,-3 0 0,4 4 0,-5 0 0,0 0 0</inkml:trace>
  <inkml:trace contextRef="#ctx0" brushRef="#br0" timeOffset="48">12517 11124 8366,'0'18'165,"0"8"0,0-7 347,0 8 0,4-3-128,0-1 0,3 1 60,-3 3 1,5-7-871,-1 3 0,-2-8 293,2 0 0,-4-2-925,3-2 620,-4 1 1,3-6-499,-2-2 637,-3-3 1,5-2-521,-2-3 819,-2-2 0,3-6 0,-5 1 0</inkml:trace>
  <inkml:trace contextRef="#ctx0" brushRef="#br0" timeOffset="49">12586 11227 6254,'11'0'512,"-3"0"3,-1 0-436,1 0 1,3-4-34,1 0 1,-4 0 73,-1 4 0,1-4 39,3 1 0,-3-5-60,-1 4 0,1-1 6,3 1 1,-3 3 43,0-3-200,-1 3 169,5 1-37,-1 0-9,1 0 0,-5 0 58,1 0 80,-6 5-178,3-4-6,-5 10 0,4-9 94,0 6-5,0-6-95,-4 3-29,0 0 1,-1-2-16,-3 5 0,2-5 54,-1 5 1,0-4-101,-1 3 0,2-3 17,-6 4 1,4-2-156,-3 2 1,3 1 133,-4-6 0,4 6-21,-3-1 0,3-3 276,-4-1-266,1 2 313,-5 0 0,2 2 78,3 0 204,-3-6-217,3 8 0,0-8 122,-1 1 1,5 0 227,0 1-128,1-3-166,-3 4-441,4-5-132,-4 0 50,5 0 94,5 0 0,1-1 24,6-3 1,-1 2-165,1-6 1,-1 5-324,0 0 1,1-2-1380,-1 1 1922,6 0 0,-5-1 0,5-2 0</inkml:trace>
  <inkml:trace contextRef="#ctx0" brushRef="#br0" timeOffset="50">11935 11021 7501,'6'-5'331,"-1"4"-278,-5-4-162,0 5 17,5 0 32,-3 0 16,3 0 1,-5-2 16,0-1-1,5 1 214,-4-3-65,4 5 27,-5 0-80,5 0 18,-4 0 28,4 0 8,-5 0 90,6 0-120,-5 0 159,4 0 251,-5 0-246,5 0 25,-4 0-264,4 0-798,-5 0 1,-5 0-1,-1 0 1</inkml:trace>
  <inkml:trace contextRef="#ctx0" brushRef="#br0" timeOffset="51">10187 10873 6194,'-6'0'825,"1"0"424,5 0-1073,-5-5-33,4 3-24,-4-3 8,5 5 245,0 0-227,5 0 100,-4 0-15,9-5-120,-4 4 0,2-4-58,0 5 1,-5 0 82,5 0-123,-5-5-339,7 3-208,-4-3 1,2 5-86,-1 0-420,-4 0 1040,7 0 0,-4-5 0,6-1 0</inkml:trace>
  <inkml:trace contextRef="#ctx0" brushRef="#br0" timeOffset="52">7721 14676 7098,'-6'-7'601,"5"2"-393,-4 5 273,0 0-143,4 0-156,-4 0 1,5-1 141,0-3 55,0 3 7,0-4 146,0 5-394,0-5 123,0 4-17,5-4-193,1-1 1,2 5 89,-1-3 1,-3-1-34,4 2 1,-4-1 83,3 4-82,-4-5 0,6 2-36,-6-5 0,2 6 60,-1-2 45,-2 3-297,8 1 0,-9 1-180,3 3 1,-3-2 111,-1 6 0,0 4-13,0 3 0,0 0-17,0-4 83,0 6 1,0-4 0,0 2 16,0-3 0,0 1 139,0 2 0,-4-6-79,0 3 0,1-3 155,3 2 1,0-3 36,0-1 0,0-3-13,0 4 236,0-6-77,0 3 61,5 0-256,-4-3 1,5 3 73,-2-5 1,-3 1 143,3 3-151,3-3 0,-2 5 227,2-2-253,-2-3 1,-3 8 121,1-5 0,-1 5-154,1-1 1,0-2-4,1 2 0,-3 0 110,3 8-194,-3-4 0,-1 6 0,-1-3-135,-3 4 0,-1 3 38,-3 1 0,-2 0-328,3 0 1,-5 4 20,-3 4 68,2-3 0,-3 0 0,3-5-435,-2-1 0,2-3 68,-2 1 1,1-7 126,-1 3 1,2-5-603,-2-3 672,2-3 497,2-5 0,-6 0 0,-1 0 0</inkml:trace>
  <inkml:trace contextRef="#ctx0" brushRef="#br0" timeOffset="53">7492 15018 8073,'18'6'-1891,"-2"-4"1918,-4 6 1,0-5 627,4 5 0,-2 0-168,5 3 1,4 2-195,3 2 0,6-2-63,-2 2 1,3 3 13,2 1 0,4 1-30,3-1 1,7 3-1294,5-3 1163,1-3 1,3 5-1,-4-6 257,-4-1 1,-7-2-75,-13 0 0,-2-2-250,-5-2 0,-5-2 32,-3-2-399,-7-3-357,2 4-139,-9-5 0,3 0 1852,-8 0-1006,-2-5 0,-6-1 0,1-6 0</inkml:trace>
  <inkml:trace contextRef="#ctx0" brushRef="#br0" timeOffset="54">8292 14562 8073,'0'-8'429,"0"0"196,0 6 258,0-3-532,0 0 202,-6 3 80,5-3-282,-4 5 574,5 0-575,-5 5-393,-1 2 0,-2 4 0,0 1 6,0-1 0,-3 0-283,0 1 109,0-1 1,-2 5-1,-1-1-188,-1-1 1,-2 2 148,2-1 1,2 1-19,-2-5 0,2-1-240,2-2 196,0 2 0,0-7-265,4 4 129,2-4 280,5 2 1,1-5 299,3 0-250,2-5 1,4 2 84,-2-4 0,2 0 1,-2-2-2,2 2 1,1 3 186,1-4 1,-2 4-102,-3-3 210,4 4 0,-6-3 0,4 3 278,-2 0 0,-3-1-233,4 4 1,-5-4 599,5 0-409,-5 0-168,2 4 0,-2 2-66,1 1 1,0 4-148,-4 4 0,4 1-8,0-1 1,-1 6-415,-3 2 216,0 2 1,0 1 0,0-2-276,0-1 1,0 0 7,0 4 0,0-5 133,0-3 1,0-2 10,0-2 153,0 0 0,0-3-72,0 0 53,0-6 193,0 3 0,0-6 43,0-3-3,0 3 1,0-5-1,2 2 441,2-4-360,-3-2-109,9-1 1,-9-1-1,4 1 76,0-1-136,-3 1 1,7 0 20,-6-1 1,5 1-48,-4-1 0,3 5-101,-3-1-261,5 0-193,-8-3 1,8 3-1419,-5 1-425,5 4 1275,-8-2 1082,4 5 0,-5 0 0,0 0 0</inkml:trace>
  <inkml:trace contextRef="#ctx0" brushRef="#br0" timeOffset="55">8097 14779 8073,'-6'6'-725,"-3"4"0,5-2 2057,2 2 0,1 1-519,1 1 1,0 4-475,0 3 0,0 3-333,0 1 1,1 1 247,3 2-806,-3-1 0,9-1 0,-4-5-46,1 1 1,2 0-438,-6-1 1,5-6 553,-4-5 481,5-6 0,-8 8 0,4-3 0</inkml:trace>
  <inkml:trace contextRef="#ctx0" brushRef="#br0" timeOffset="56">8075 15064 6611,'11'0'-293,"0"0"1,-3 0 490,0 0 0,-5 0 428,5 0 0,-4 0 23,3 0-524,1 0 0,3 0 156,1 0 222,-1 0-132,6 0-227,-4 0 1,3 0-1,-5 0 281,1 0 1,3 0-170,0 0 1,1 0 28,-5 0 0,0-4 160,1 1-184,-1-1 0,1 2-137,-1-1-739,0 1-922,1-3 1240,-1 5 297,-4 0 0,3 0 0,-4 0 0</inkml:trace>
  <inkml:trace contextRef="#ctx0" brushRef="#br0" timeOffset="57">8794 14699 6335,'6'-5'1269,"1"3"-948,-3-2 0,-2 3-270,6 1 57,-1-5 0,5 0-100,-1-3 81,1 3 0,3 2 0,0-2 28,-1-2 1,3 3-19,-2-3 0,5 3-8,-1-4 1,1 2 20,-1-2-145,3-2 1,-8 5 0,4-4-16,-2 2 0,-1 3 67,-3-4 0,-1 6-166,1-2 0,-5 1-69,1 0 162,-6 1 0,5-2 165,-3 8 97,-3-2 1,4 8-68,-5-3 296,0-2-249,0 6 0,0-9 51,0 6 1,0-5-62,0 5 1,0-4 23,0 4-169,0-6 14,0 8-399,-5-3 273,4 4 0,-8 0-113,5 1 0,-4-5-428,4 1 1,-4 0 271,0 3 0,-1 0-183,2 1 1,-7-4 248,2-1 1,-2 1 108,3 3 0,-1-1 62,1-2 0,-4 2 262,-1-2 1,1-2 33,4 2 0,-1-5 236,1 5 1,0-5-29,-1 0 0,6 0 289,2 1 213,-2-3-279,4 4-411,-3-5 0,9-1 45,0-3 1,5 2-29,-2-6 1,5 4-86,3-4 0,-2 2 4,2-1 0,1-2-36,0 5 0,-1-5 56,-4 1 1,1 2-74,-1-2 1,1 5-32,-1-5 1,0 5-289,1 0 85,-1-4 0,-1 5-728,-2-6 442,2 6 1,-7-5-914,4 3-511,-4 3 760,2-4 662,-5 0 0,-5 4 434,-3-3 0,3 3 0,-10 6 0,2 1 0</inkml:trace>
  <inkml:trace contextRef="#ctx0" brushRef="#br0" timeOffset="58">8885 14642 7987,'0'-7'1302,"0"2"-936,6 5-247,-5 5 1,8 2 0,-4 4 168,1 0 1,-2 2-57,4 2 0,-5 3-96,5 5 1,-6 0 201,2 0-409,-2-1 1,-2 6 0,0 3-31,0 2 1,-2 1-230,-2 0 1,-2 1 94,-5-1 0,3-1-108,0-3 0,1-2-240,-5-5 1,1 0 582,0 0 0,-1-5 0,1-2 0</inkml:trace>
  <inkml:trace contextRef="#ctx0" brushRef="#br0" timeOffset="59">9114 14950 7987,'11'18'-138,"4"2"1,1-5-494,-2-1 0,-2-1 378,0-2 0,-1 1 279,1-1 1,-2-3-27,-3-1 0,4-4 0,-5 7 0,5-4 0</inkml:trace>
  <inkml:trace contextRef="#ctx0" brushRef="#br0" timeOffset="60">8623 14710 7987,'0'17'-470,"-4"0"1,0 7-564,2 3 1622,0-3 0,4 8 1,0-4 560,2 1 1,5 1-1080,-2 5-148,4-6 1,-1 3-1,-1-6-1041,-2 0 1,1-2 715,3-1 402,-4-6 0,3 5 0,-4-4 0</inkml:trace>
  <inkml:trace contextRef="#ctx0" brushRef="#br0" timeOffset="61">8531 15178 7987,'8'0'-11,"0"0"1,-1 0 0,5 0 118,-1 0 0,0 0-38,1 0 1,-1 2 189,1 1 1,-1 0 23,1 5 0,-1-6-105,0 2 1,2 1-63,2-1 1,-2 3 220,2-3-356,-2 5 0,-2-8 0,1 4 50,-1 1 0,1-4 27,-1 6 0,2-6-35,2 2 1,-2 1 124,2-1-99,-2 0 0,-1-3 0,2 2 40,1 0 1,1 1-10,-5-4 0,4 0 21,1 0 1,0 0 56,-1 0-63,-2 0 1,5 0 0,-4 0 65,1 0 1,0 0-43,-3 0 0,3 0-61,0 0 1,0 0-25,-3 0-7,4 0 1,-3-1 0,3-2-171,1 0 1,-3-3-291,5 3 1,-4 1-1360,4-1 1791,0 1 0,4-3 0,0-1 0</inkml:trace>
  <inkml:trace contextRef="#ctx0" brushRef="#br0" timeOffset="62">9091 14881 7987,'0'8'-78,"0"0"1,0-5 207,0 5 1,1-4-79,3 3-13,-3 1 0,10 3-180,-4 1 0,3-1-994,2 1 1135,4 4 0,-3 2 0,3 5 0</inkml:trace>
  <inkml:trace contextRef="#ctx0" brushRef="#br0" timeOffset="63">9251 15053 7424,'0'6'360,"0"-1"791,0-5-644,0 5-415,0-4-295,0 10 0,1-6-25,3 2 7,-3 3 1,6-7-379,-4 5 599,-1-6 0,8 8 0,-4-3 0</inkml:trace>
  <inkml:trace contextRef="#ctx0" brushRef="#br0" timeOffset="64">9251 15076 6399,'0'11'2310,"0"-5"-2111,0-1-258,-5 0 122,4-3-78,-5 3 14,6-5 405,0 0-105,6 0 21,-5 0 274,4 0 644,-5 0-836,5 0 181,-4 0-157,4 0-850,-5 0 0,5 0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5:27.23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8588 3986 7987,'-6'0'-1408,"0"0"844,2 0 1666,3 0-232,-4 0-487,5 0 1,5 0 24,2 0-351,-2 0 0,6 0 137,-4 0 1,3-4-47,2 0 0,-1 0 27,1 4 0,-1 0-174,0 0 25,1 0-189,-1 0 81,1 6 0,-5 0 46,1 5 1,-6 2-61,2 2 1,-6-1 38,-2 5 0,-5-1-81,1 1 0,-2 3 81,-1-3 0,-1-2 176,1 2 1,-3-5-44,3 2 0,-3-4 168,6 0 1,2-1 295,-2 1-274,6-6 2,-4 4 24,6-9-144,0 4 1,6-5-16,1 0 0,0 0 32,0 0 1,1 0-130,3 0 1,1 0-138,-1 0 1,0-1-65,1-3 0,-1 3-288,1-3 0,0-1-461,4 1 1,-4-3 411,4 3 1,-4-5-185,0 1 1,3 2 303,0-2 1,0 5 381,-3-5 0,-1 0 0,1-3 0</inkml:trace>
  <inkml:trace contextRef="#ctx0" brushRef="#br0" timeOffset="1">8977 4112 8694,'11'0'1459,"-3"0"-1121,-1 0 1,1 0-264,3 0 0,1 0-97,-1 0 1,1 0-176,-1 0 1,2 3-159,2 1 0,-1 0-548,5-4 1,-1 0-374,1 0 1276,2 0 0,-3 0 0,5 0 0</inkml:trace>
  <inkml:trace contextRef="#ctx0" brushRef="#br0" timeOffset="2">9411 3883 7614,'6'0'3661,"-1"6"-3113,-5 6 1,0 4-214,0 7 0,1 9-764,3 2 1,-2 13 306,1 3 0,-1 0-4456,-2 4 4578,0-1 0,0 4 0,0 0 0</inkml:trace>
  <inkml:trace contextRef="#ctx0" brushRef="#br0" timeOffset="3">9845 3563 7987,'11'-1'83,"1"-3"1,-5 3 338,1-3-360,-1-2 131,0 5 1,-1-3 252,-2 8 1,-3 2-153,3 5 1,-3 1-75,-1-1 0,-3 4 19,-1 1 1,-4 3-220,4-4 1,-3 1 1,3 0 1,-5-2-29,1 5 1,3-9-113,1 1 1,-1-2 83,2 2 0,-1-3-90,4 0 190,-5-6-297,3 3 1,-1-5 76,6 0 1,0-1 18,5-3 1,-2 2 79,2-6 0,2 0 22,-3-3 1,3 3 166,2 1 1,-1 3-109,1-4 1,-2 5-46,-3-5 0,4 5 37,-4 0 0,0-2 418,0 1 1,-3 0-18,4 4 0,-5 0 318,5 0-389,-5 0 38,2 0 1,-5 1-143,0 3 1,0 2-37,0 6 0,-2 0-379,-1 4 1,-1 1 150,-8 6 1,2 1-260,-9 3 1,4 2 164,-4 6 1,1-1-860,-1 0 0,-1-1 56,5-3 1,-4 1-252,3-8 0,5 0 503,3-12 0,4-2 665,-3-9 0,-1-5 0,-3-1 0</inkml:trace>
  <inkml:trace contextRef="#ctx0" brushRef="#br0" timeOffset="4">9788 3860 7987,'6'5'618,"4"2"-393,-9-1 0,10 3 205,-4-5 0,3 0-146,2-4 0,-1 3-467,1 1 1,4 0 111,3-4 1,3-1-112,1-3 1,1 3-189,2-3 0,-2-1 246,3 1 1,-3-5-77,-1 1 0,-5 3 99,-3 2 1,-2-3 578,-2 3 122,1-1-248,-1 4 0,-5 5-102,-2 3 0,-8 3-75,-3 4 1,-5 3-228,-3 5 1,1 3 168,-5 1 0,4 9-243,-4-2 1,1-1 68,-1-3 1,1-4 28,3 0 1,4 1 18,-1-4 1,2-3-1,5-8 19,-1-1-134,3-5 84,-2-1 1,6-5-75,3 0 0,2-1 131,6-3 1,-1-2-157,1-5 1,-1-1 64,1 1 1,-1-5-80,0 1 1,1-4 82,-1 4 1,-1 0 147,-2 3 1,2 1-64,-2 0 1,2 0 169,1 4 1,-3-2 25,0 5-171,-1-5 1,3 7 42,-2-6 0,-2 5 68,-2 0 127,-3 1-156,4 7 260,0 2-176,-3 4 1,3 1 31,-5-1 0,0-3 56,0-1-206,0 1 1,0 0 92,0-1 0,0-3-35,0 4 1,0-5 81,0 5 0,0-4-20,0 3 1,0 1 160,0 3-247,0 1 1,0-1 43,0 1 1,0-1-177,0 1 0,0 3 0,-1 1 211,-3 2-491,2 1 1,-4 5 189,2 3 1,-2 2-274,-5 5 1,-1 4-44,1 0 1,-1 6-899,1-3 1,-1-1 331,1-2 0,0-4-747,-1-3 1729,1-9 0,-6-5 0,0-6 0</inkml:trace>
  <inkml:trace contextRef="#ctx0" brushRef="#br0" timeOffset="5">10005 4363 7987,'6'-5'0,"0"2"-397,-2-4 1,3 3 29,4-4 0,2 6 59,2-2 0,-1 3 308,5 1 0,5 10 0,5 2 0</inkml:trace>
  <inkml:trace contextRef="#ctx0" brushRef="#br0" timeOffset="6">10496 3792 7987,'0'6'755,"0"4"0,0-3 1165,0 4-1640,0 5 0,0-3 0,0 2 248,0-2-750,0-1 1,4 3 258,-1 0 0,1 0-391,-4-3-52,5 4 0,-2-3-1475,4 2 1085,-4-7 0,3-3-45,-2-5 1,-3-2 840,3-1 0,-1-4 0,1-4 0,-3-4 0,3-1 0,-3 2 0,-1-3 0,-5 4 0,-2-3 0</inkml:trace>
  <inkml:trace contextRef="#ctx0" brushRef="#br0" timeOffset="7">10519 3849 7319,'-7'0'1216,"2"5"-1035,5-4 150,0 4 95,5-5-200,2 0 0,4-4 258,0 1-402,1-1 0,-1 3-9,1-3 1,-5 2 0,1-1-81,1 1 16,-4 2 1,4 2 0,-5 1-147,-2 5 151,-1-3 0,3 5-79,0-2 0,0 2 105,-4 2 1,0 0-4,0 3 0,-4-2 87,0 2 0,-1-6 0,3-1-14,-2 1 116,0-4-69,4 5-269,0-4-152,0 1 80,0-2-13,5-10 0,-2 0-321,4-3 1,-3-2-13,4 2 1,-5-1 179,5 2 1,-4-3-933,3 2 1282,-4-2 0,7-2 0,-3 1 0</inkml:trace>
  <inkml:trace contextRef="#ctx0" brushRef="#br0" timeOffset="8">10679 4020 7987,'0'12'0,"0"-1"717,0 0 0,0 5-248,0-1 1,0 4-248,0-4 0,0 2-102,0-2 0,0-2-139,0 2-116,0-3 296,0 0-388,5-1 177,-4-4 186,4-2 68,0-5 416,-4 0 99,4 0-385,-5-5 1,0 2-292,0-5 1,0 5 277,0-5-1019,5 0 1,-3-3 409,2 0 1,1-1-923,-2 1 0,2-1 337,-1 1 0,-2 0 260,1-1 1,-1 4 612,-2 1 0,5-1 0,1-3 0</inkml:trace>
  <inkml:trace contextRef="#ctx0" brushRef="#br0" timeOffset="9">10621 4089 7987,'-11'0'-1408,"3"1"1126,1 3 0,4 2 1326,-1 6 0,2 0-341,-2 3 0,3 3-288,-3 5 1,3 0-177,1 0 1,0 1-1,0 2 1,1-5-15,3 2 0,-3-4 14,3 0 1,1-3 239,-1-4-29,5-1-211,-3-5 1,5-1-1,1-5 1,-5-5-698,1-2 1,0-3-796,3-2 0,-3-4 1253,-1-3 0,1 1-1527,3-1 0,1 0 815,-1-4 0,-1 0 712,-2 0 0,2-1 0,-2-2 0,2-4 0,1-4 0</inkml:trace>
  <inkml:trace contextRef="#ctx0" brushRef="#br0" timeOffset="10">10941 3712 7987,'5'-7'-20,"-3"-3"1,4 9-6,-2-3 247,-3-2 338,4 5-368,-5-4 0,0 10-8,0 2 1,0 3-1,0 2-60,0-1-90,0 1 0,-4 0 73,0 4 0,-1-4-171,2 3-17,1-2 0,-4-1 127,2-1 1,3-3-281,-3-1 230,3-4-78,1 2 1,1-5 26,3 0 59,-3 0-6,9 0 1,-3-1 1,4-3 162,0-3 1,-3 1 0,0 1 39,1 0 1,-3 4 220,2-3-268,-6-3 1,4 6 491,-2-3-219,-3 3 1,6 1 282,-3 0-43,-3 0-404,4 5 1,-5-2 0,0 4 357,0 2-453,-5 1 0,2 6 0,-4 0 282,-2 2-283,-1 1 1,-2 4-1070,1 0 1,-4 3 13,-1 1 0,0 0-368,1-5 0,1 1 564,-5 0 0,5-5 0,-1-3 691,2-2 0,-4-2 0,0 1 0</inkml:trace>
  <inkml:trace contextRef="#ctx0" brushRef="#br0" timeOffset="11">10850 3940 7987,'16'4'-126,"3"0"0,0 1 1097,4-1 0,-1-2-507,8 6 1,-3-4 0,2 2 373,-1-1-708,4 4 1,-7-4-1,4 4-46,-1-1 0,-5-5-1246,-4 5 865,-5-6 0,3 5-228,-6-3 1,-1-2-1419,-2 6 1943,-3-6 0,-5 8 0,0-3 0</inkml:trace>
  <inkml:trace contextRef="#ctx0" brushRef="#br0" timeOffset="12">10930 4146 7987,'0'21'1138,"0"0"-286,0-2 0,0 0-1158,0 4 259,0-1 1,0 1-370,0 0 0,1-4 341,3 0 0,-2-5-880,6 1 0,-4 2 498,3-2 0,-3-4-121,4-3 578,-6-5 0,3 2 0,-5-5 0</inkml:trace>
  <inkml:trace contextRef="#ctx0" brushRef="#br0" timeOffset="13">10941 4249 7987,'7'0'-745,"3"-6"0,-5 4 1495,2-6-551,4 6 1,-9-5 213,6 4-194,-1 1 1,1-4-44,0 2 0,-5 3 100,5-3 0,-4-1 122,3 1-207,1 0 0,3 1-46,1-1 1,-5 0 4,1 4 1,-4 0-170,3 0 0,-3 0 124,4 0 1,-4 0-132,3 0 156,-4 0-162,2 5 0,-5-2 67,0 4 1,0 1-366,0 3 0,-4 1 111,0-1 0,-5 1-19,2-1 1,0 0 296,0 1 0,-1-1 0,-2 1-131,2-1 494,-2 1 0,4-5 0,-4 1 40,2 1 1,-1-3 346,6 2-365,-6-1 933,7 0-784,-3 3-690,5-9 0,2 4-963,1-5 0,8-1 660,4-3 1,5-4-2806,-1-7 3205,3 2 0,1-8 0,-1 3 0</inkml:trace>
  <inkml:trace contextRef="#ctx0" brushRef="#br0" timeOffset="14">11501 3575 7987,'6'-7'1724,"-1"2"-1274,-5 0-193,0 4 0,0-3 0,0 8 291,0 4-260,0-3 0,0 5 0,0-3 245,0 4-53,0 0 1,-4 0-86,1 1 1,-2-2 229,1-2-213,2 2-245,-3-4-272,5 6 278,0-1-474,0-5 0,5-1 185,3-5 0,2 0-139,2 0 1,-1-1 0,0-3-189,1-3 1,-1 0-224,1 0 1,-1 0-627,1 0 400,-1-3 242,0 3 0,-3-3-244,0 2 238,-6-2 1,3 8 655,-5-6 0,0 6 0,-1-3 0,-3 5 0,-2 5 0,-6 1 0,2 5-385,3 1 359,-3-1 1,3 2 914,-4 2 0,3 3-351,1 5 1,0 0 463,0-1 1,-4 3-368,4 1 0,2 3-297,1 6 1,-1-2-231,1-3 0,0 2-162,4-6 0,0 1-463,0-4 1,5-1-823,3-3-114,-3-8 1,5-6 125,-2-5 1327,-3-5 0,5-1 0,-4-6 0</inkml:trace>
  <inkml:trace contextRef="#ctx0" brushRef="#br0" timeOffset="15">11524 3895 7987,'0'-7'-817,"0"-3"0,3 7 1410,1-4-64,0 4-418,1-7 0,1 5 150,6-3 169,-6-2-144,4 9-1,-3-9 0,3 7 1,-1-3 769,-2 1-197,1 1-119,3 4-589,1 0 0,-5 0 0,0 1 193,-2 3 0,-1-1-5,-4 4-363,5 1 1,-4 7-1,3 2 333,-3 0-844,-1 3 0,-4 2-12,1 1 0,-6 0-130,1 0 0,2-2 0,-2 0-283,-1-2 0,3-5 167,-2 1 344,6-2 0,-8-6 450,2 1-93,-2-6 1,0 2 149,2-8 0,-2 2-26,2-6 0,-1 4 603,2-3 365,-3-1-371,3-3 1,1 3 165,2 1-471,3 4-165,1-7 0,0 4 0,0-6-110,0 1 133,5-1 0,0 1-453,3-1 0,2 1 45,-3 0 1,3-5-72,2 1 1,3 0 150,0 4 1,1-1 0,-5 1-18,0-1 213,-4 6 0,3-3 0,-4 4-135,1-1-38,3 3 18,-9-2 50,9 5 0,-9 6-425,3 6 268,-8-1 0,-1 11-163,-2-3 0,-7 2 101,2 2 0,-2 4 275,3-1 0,-4 6-57,0-1 0,-6 2 0,3 0 57,1-3 0,-5 3 0,6-4-50,-3 6 1,-2-6 0,6-4 848,1-5 1,5 1-334,2-6 1,4-4 392,-1-3-88,3-5-651,1 2 1,4-7 2,0-1 0,5 0-204,-2-5 0,3 1 249,2-5-352,-1 1 0,1 3 90,-1 1 0,0-1 15,1-3 0,3-1 1,0 1 137,-1-1 0,-1 1-33,-2 0-77,1-1 1,-1 1 36,1-1 1,-1 1-1,0-1-185,1 1 1,2 0 120,-3-1-89,3 1 1,-9 3 70,3 1 1,2 0 0,-4-2-58,1 2 107,-2 4-34,-5-2 484,0 5-170,0 5-109,0 2 78,0-1 21,0 4 2,0-9-41,0 9 1,0-7 189,0 5 48,0-1-104,0 0-68,0 3 1,0-8-90,0 6 1,0-4-6,0 3 1,0-3 21,0 4 1,0-5-15,0 5 0,0-4 33,0 4 1,-4-5 8,0 5 0,0 0-86,4 3 0,-3-3-48,-1-1 1,-4 2 0,3 5-344,-1 1 104,-2 1 0,-3-1 1,-1 1-713,1 2 1,-1 0-826,1 1 0,-2 1 160,-2-5 1543,2 1 0,-8 0 0,3 2 0</inkml:trace>
  <inkml:trace contextRef="#ctx0" brushRef="#br0" timeOffset="16">11604 4271 7987,'11'2'1386,"0"1"1,2 0-1983,2 5 1,-1-1 125,5 5 1,-1 4 2069,1 3 0,3-1-935,-3 1 0,2-1-927,2 1 0,-1-3-293,-3-4 0,-3-2-2576,-4-3 3131,-1-1 0,-15-12 0,-3 0 0</inkml:trace>
  <inkml:trace contextRef="#ctx0" brushRef="#br0" timeOffset="17">12129 3849 7987,'0'6'199,"-5"-1"1,4 0 323,-3 3 441,3 2 0,1 7 0,0 3-238,0 5 1,0 6-321,0 7-355,0 2 1,0 6 0,0 0-361,0-1 1,3 0-272,1-3 1,1-8 383,-1-7 1,-1-7-1842,4-1 513,-4-10 72,2 1 1452,0-20 0,-4-3 0,4-10 0</inkml:trace>
  <inkml:trace contextRef="#ctx0" brushRef="#br0" timeOffset="18">12209 3883 7987,'8'0'-898,"-1"0"1,1 0 482,3 0 1107,1 0 1,-5 0 0,1 0-68,1 0 0,1-1-348,1-3 1,1 3-18,-1-3 0,4 1 135,1 0-323,-1 1 1,0-3 0,0 5 47,-1 0 1,-1 0-11,-2 0 1,1 0 183,-1 0 10,1 0-180,-1 0 0,-3 0 0,-1 0 234,2 0 1,-4 2 113,-1 1-131,2 4-215,1 4 0,-1 2 6,-2 2 1,1-1-1,-1 5 63,-2 1 1,0 6-48,-2 0 1,3 5-21,1-5 0,0 5 127,-4-4-322,0 4 1,0-7 0,0 3-388,0-3 1,0-5 148,0 0-473,0-5 1,0 3-925,0-6 505,-5-5 1,2 0 629,-4-6 0,3 0 1,-4-2 566,-1-2 0,3-2 0,-2-5 0,-4-6 0,-6-1 0</inkml:trace>
  <inkml:trace contextRef="#ctx0" brushRef="#br0" timeOffset="19">12197 4123 9785,'8'-8'863,"0"1"1,-1 3-498,5-4-172,-1 6 1,4-7 0,2 4-153,1-2 1,1 4 20,4-5-24,-6 0 0,4 1-210,-6-1 0,0 6 1,-4-2-1051,1 3 872,-1-5-1197,1 5 719,-6-4 183,-1 5 1,-6 0 169,-3 0 0,-6 1 474,-5 3 0,-6 3 0,4 4 0</inkml:trace>
  <inkml:trace contextRef="#ctx0" brushRef="#br0" timeOffset="20">12209 4283 7690,'11'0'1713,"-2"0"1,1-1 50,3-3-1449,6 2 0,0-8 1,6 1-319,2-5-31,5 2 1,-8-6-1005,3 3 1,1 2 636,-2-2 1,-3-2-429,-4 2 1,-5 0-200,1 4-316,-7 4 1344,-3-3 0,-5 9 0,0-4 0</inkml:trace>
  <inkml:trace contextRef="#ctx0" brushRef="#br0" timeOffset="21">12369 3929 10735,'-7'11'435,"-1"1"0,4 0 1142,1 4-2043,2 6 1,1 4 0,0 5-69,0 5 0,0-2-79,0 4 1,4 2 98,0-2 1,3 0-639,-3-4 1026,0 0 0,-4 1 0,0-1 0</inkml:trace>
  <inkml:trace contextRef="#ctx0" brushRef="#br0" timeOffset="22">12769 3780 7987,'3'8'1120,"1"0"-560,0-6 1,-3 8-9,3-2 0,-3 6-419,3 1 0,-3 2-412,-1-2 332,0 3 1,2 1-30,1 0 0,-1-2 0,2 4-784,-3-2 543,-1-5 1,0 2-388,0-4 176,0-6 209,0-1 1,0-14 179,0-2 0,0-5 546,0 1-430,0-3 0,4-1 149,-1 0 1,1 4-29,-4-4 0,1 5 173,3-1 1,-1 2 0,3 2 109,-1-1 0,3 5 96,-4-1-521,5 6 1,-7-5 428,6 3-384,-1 3 1,5-3 14,-1 8 0,-3 3 1,-2 4-155,-1 0-37,-1 1 1,-4 3 0,0 0-15,0-1 0,0 0-1315,0 1 909,0-2 1,-4 4-535,0-6 0,-3-3-93,3-1 1,-5 0 64,1 0 1057,-2-2 0,-1 0 0,-1 2 0</inkml:trace>
  <inkml:trace contextRef="#ctx0" brushRef="#br0" timeOffset="23">13077 3689 7987,'0'8'1152,"0"-1"1,0-3 0,1 4-30,3 0-945,-3 3 1,4 0-1,-3 0-271,1 1 159,-1-1 1,3 1-493,-5-1 1,0 1-57,0-1 0,4-3-353,-1-1 0,1-3-442,-4 4 439,0-6 537,0 3 1,0-6 139,0-3 446,0-2 0,0-6 1159,0 1-981,0 0 0,0-1 107,0 1 1,4-1 323,0 1 1,1 1-296,-1 2 1,-2-2 66,6 2-659,-1-2 0,1 3 196,0-1 1,-1 5-93,5 0 72,-1 1 0,-3 2-298,-1 0 1,-3 2 0,2 1-15,0 5-432,-3-3 1,-1 5 0,0-2-736,2 2 1,0 1 588,-4 1-193,0-1 1,-4 1-1,-1-1-259,-1 1 1159,3-1 0,-7-5 0,4 10 0,-6-4 0</inkml:trace>
  <inkml:trace contextRef="#ctx0" brushRef="#br0" timeOffset="24">12917 4077 7987,'0'7'2119,"1"-1"-1970,3-2 114,2-3 1,6 3 0,1-7 748,2-1-566,-3-4 0,10 1-72,-3-4 1,1-1-405,-1 1 0,3 0 0,-4-2 294,-1-2-1084,0 2 0,-6-4 435,1 6 0,-2 3 1,-1 1-923,-2-2-213,-4 4-306,2-5 1826,-5 8 0,-5-8 0,-1 4 0</inkml:trace>
  <inkml:trace contextRef="#ctx0" brushRef="#br0" timeOffset="25">13031 3929 7987,'0'7'53,"0"1"1,0 0 385,0 3-62,0-5 1,1 5 99,3-4 0,-2 3 321,1 2-485,-1-1 0,-2-3 0,0 1 183,0 3 1,0 0-159,0 3-78,0 3 0,0-4 1,0 5 267,0 1-681,0-3 0,-2 4 1,-1-3-1097,-5 0 1,2 2 656,-2-5 0,4 4 592,-3-4 0,-1 1 0,-3-5 0</inkml:trace>
  <inkml:trace contextRef="#ctx0" brushRef="#br0" timeOffset="26">13134 4112 7987,'10'11'-29,"-2"0"0,2 0 1,-2-3-271,2 0 1,1 0 35,1 3 0,-2 0-30,-3 1 1,3-5 292,-2 1 0,2 0 0,2 3 0</inkml:trace>
  <inkml:trace contextRef="#ctx0" brushRef="#br0" timeOffset="27">12917 4249 7987,'-4'22'0,"0"3"289,2 1 1,-3-2-260,1 3 619,0-3 0,5-2 0,2-2-467,1-1-667,5 0 1,-4-1 49,2-3 275,3-7 0,-7 0-582,5-4 514,-6 0 0,3-5 291,-5-3-38,0 3 0,0-9 27,0 2 0,0 2 170,0-2 1,0 0-17,0-3 1,-1 0 94,-3-1 64,3 1-213,-4-1 0,5 1-26,0-1-393,0 1 98,0 0 131,0-1 1,1 5-29,3-1 1,-3 4 286,3-3 1,2 3-115,2-4 0,-2 6 284,2-2-223,0 3 197,3 1 1,-3 0 0,-1 0 57,2 0 1,-3 1 7,2 3-465,-5 2 1,3 5-1,-4 1-251,2-1-93,0 1 1,-4-1 0,0 2 134,0 2 1,0-6-17,0 2 0,0-2-250,0 3 169,0-6 483,0 4 57,0-9 248,5 4 1,0-6-77,3-3 0,2-2 329,-2-5-513,2-1 0,0 1 104,-3-1 1,4-2-1,-4 0 74,3 0 0,2 8 216,-1-5-320,1 2-61,-1 2 0,-3 1 77,-1 2-123,1 3-264,-2 1 1,3 6 263,-5 6-452,0-6 0,-4 4-115,0-2-80,0-3 127,0 5 273,0-9 82,0 4 0,4-6 108,-1-3-34,6 3 0,-2-9 1,4 2 17,0-2 1,1 0 276,-1 2-212,-4-2 0,4 5 1,-1-4 255,4 2 0,1 4 220,-3-1-414,-1 3 0,1 1 106,-1 0-262,-5 0 0,0 5 0,-6 3-265,0 2 1,0 1-178,0 1 0,-2-1-609,-2 1 0,-2-1 457,-5 0-426,-1 1 0,1-5 0,-1 0-232,1-2 1,-4 3 644,0-5 0,-2 1 18,2-4 1,2 0 535,-2 0 0,2 0 0,2-5 0,-1-1 0,1-6 0</inkml:trace>
  <inkml:trace contextRef="#ctx0" brushRef="#br0" timeOffset="28">13362 3769 7987,'7'6'0,"-1"4"2141,-2-2 0,2 2-1289,6 2 0,0 3 0,2 0 68,2-1-1141,-1 4 0,0-6 1,0 4 220,-1-4 0,-1 0 0,-2-1 0</inkml:trace>
  <inkml:trace contextRef="#ctx0" brushRef="#br0" timeOffset="29">914 16355 7884,'-7'6'-75,"-3"4"1,9-7 0,-4 4 381,0 2 1,3 3 12,-1 3 1,3 8 328,3 7 1,0 4-350,5 4 1,-2 2-257,2 2 0,2 2-254,-3-2 1,0-3 201,0-1 0,-3-3-574,4-5 1,-6-3 333,2-8 0,1-3-486,-1-4 734,5-6 0,-8-1 0,4-5 0</inkml:trace>
  <inkml:trace contextRef="#ctx0" brushRef="#br0" timeOffset="30">1005 16423 7884,'11'0'0,"1"4"-250,-1 0 1,1 0 191,-1-4 1,1 0 165,-1 0 1,0-2-14,1-1 0,4 0-13,3-5 1,2 5 59,-2-5 0,5 4-9,-5-3 1,5 0-59,-5 0 0,3-2 16,0 5 1,-3-4-136,0 4 0,-5 1 83,2 3 0,-4 0-103,0 0 0,-1 0 182,1 0-72,-6 5 1,3 1 19,-5 6 0,1 0-14,-1 3 0,-3-2 113,3 2 0,-3 3-22,-1 1 0,1 3 135,3 1 1,-3-2-85,3-2 1,-3 3 87,-1-3 1,0 2-176,0 2 0,-4-4-91,1 0 0,-5-5-445,4 1 0,-1-2 225,1-1 0,2-6-301,-6-2 0,4 1 87,-3-1 418,4-1 0,-7-3 0,4 0 0</inkml:trace>
  <inkml:trace contextRef="#ctx0" brushRef="#br0" timeOffset="31">1039 16595 7847,'-5'6'0,"4"4"0,-8-7 35,5 4 1,0-3 332,4 4 296,0-6-170,0 8-204,0-8 0,6 3-60,1-5 0,3-2-14,2-1 1,4-4-78,3-4 1,4-1-129,4 1 1,-3 0-169,3-1 0,-3 1 123,-2-1 0,1 1-277,0-1 0,-5 1-291,-3 0 165,-2-1 1,-3 5-390,-2-1 325,-3 5 1,-7 0-63,-1 6 563,-4 4 0,-9 9 0,-2 2 0</inkml:trace>
  <inkml:trace contextRef="#ctx0" brushRef="#br0" timeOffset="32">1062 16766 7847,'-6'11'47,"-1"4"135,4 1 0,1-5 164,-1-3-223,1-6 1,4 7 126,1-5 1,4-1-40,4-7 1,2-3-143,2-4 0,-1 0 86,5-1 1,1-3-210,7 0 1,-3-2-55,3 2 1,-3 1-134,-1-5 1,-2 5 59,-2-1 0,-2 2 1,-6 2 1,1-1-995,-1 1 1174,-5-1 0,0 1 0,-6 0 0</inkml:trace>
  <inkml:trace contextRef="#ctx0" brushRef="#br0" timeOffset="33">1302 16263 7835,'6'-5'66,"-1"4"228,-5-4-324,0 5 43,0 5 0,0-2-8,0 4 0,0 1-34,0 3 0,0 4-122,0 1 1,-3 4 113,-1-1 0,0 3-151,4 0 0,0 6 103,0 3 0,-4 2-5,0 1 0,1 0 8,3 1 0,0-5 47,0 0 0,0-3 52,0 4 1,0-6-16,0 2 1,0-7 9,0-1 0,0-4 26,0 4 0,1-9 120,3 2 0,-3-3-70,3 2 0,1-3 336,-1-1-153,4-4 0,-2 3-115,1-2 0,0-3 104,-4 3 0,4-3-39,4-1 0,-3 0 43,-1 0 1,1 0-9,3 0 1,1 0 120,-1 0 1,1 0-8,-1 0 1,4-4 96,0 1 0,5-2-317,-5 1 1,4 1 72,-4-4 1,5-1-926,-1-3 0,-2-2-118,-2-2 1,2 1-1613,-2-5 2432,0 0 0,-4-9 0,1-1 0</inkml:trace>
  <inkml:trace contextRef="#ctx0" brushRef="#br0" timeOffset="34">1850 16149 7903,'-5'12'-678,"4"-6"0,-4 4 855,5-2 0,0 6 1188,0 1 1,0 5-728,0-1 0,0 3-96,0 1 0,0-1-381,0 1 1,0 0-278,0 0 1,0 0-727,0 0 1,0-6 329,0-1-123,5 1 1,-3-5-464,6-1 1098,-5-4 0,7-13 0,-4 0 0</inkml:trace>
  <inkml:trace contextRef="#ctx0" brushRef="#br0" timeOffset="35">1850 16252 7903,'-6'6'0,"1"-1"33,0-5 326,3 0 21,-3 0 81,5 0-502,5 0 0,2-3 0,4-1 1,-3-4-13,-1 4 0,0-1 77,0 1 1,4 3 34,-4-3 1,-1-1-6,2 1 154,0 1 198,3-2-167,1 3-19,-1-3 0,-3 5-106,-1 0-58,-4 0 0,3 5 22,-2 3 1,-3-2-110,3 2 0,-3 1-92,-1 6 0,-4-1-322,1 5 1,-6-4-115,1 4 0,-2 0 223,-1 4 0,-1 0 178,1 0 1,-1-4 109,1 0 1,-1-1 242,1 1 1,0-3-8,-1-4 0,5-1 200,-1 0 0,4-3 133,-3 0 27,4-6-240,-2 3 0,5-6-105,0-3 1,1-2-246,3-6 1,2 1-53,6 0 1,-1-5-83,1 1 1,-5 0 115,1 3 0,-1 1-111,5 0 1,-1-5 122,1 1 1,-2 0-91,-3 4 0,4 3 1,-4 0 0,0 1 43,0-5-230,-4 6 276,7 1-6,-9 5 31,4 0 0,-5 5 85,0 3 0,-1-1-21,-3 5 0,3-4 165,-3 8 0,3-4 12,1 0 1,0 3-113,0 0 0,-4 4 146,0-3 1,0 3-93,4-4 1,0 4-214,0-4 0,0 4-43,0-4 0,0 1-276,0-5 1,-3 0-113,-1 1-106,0-1 245,4 1 142,0-1 261,0-5 65,0-1 652,0-5 0,4-1-569,0-3 0,1 2 22,-2-6-202,-1 1 1,8-5 70,-3 1 0,0-1 110,0 1 1,0 0-72,0-1 0,4 1 92,-4-1 0,0 2-240,0 2-164,-4-2 0,6 4-61,-6-5 0,2 4-930,-1 3-1073,-2-2 971,3 5 1269,-5-9 0,-5 8 0,-2-3 0</inkml:trace>
  <inkml:trace contextRef="#ctx0" brushRef="#br0" timeOffset="36">1907 16446 7903,'-6'5'613,"-4"-4"-196,3 10 1,1-5 530,2 5 1,3 1 29,1-1 1,0 2-428,0 2 1,0 3-137,0 5 0,0-3-486,0 3 1,0-7-391,0 7 0,0-4-83,0 0 0,0 2-717,0-6 1,0 0 514,0-4 0,0 1-1030,0-1 1776,5-4 0,-4 3 0,4-4 0</inkml:trace>
  <inkml:trace contextRef="#ctx0" brushRef="#br0" timeOffset="37">1782 16869 7903,'0'11'0,"0"0"245,0 1 327,0-1-12,0 1 0,0-5-158,0 1 0,5-6 53,2 2 1,3-2-161,2-2 0,-1 0-50,1 0 0,3-7-180,0-4 1,6-2-221,-2-6 0,2-1-170,2-7 0,1-2-563,3-5 0,-3-1 211,2 1 0,2 4-1370,-1-1 1905,0 1 0,1-10 0,1 0 0</inkml:trace>
  <inkml:trace contextRef="#ctx0" brushRef="#br0" timeOffset="38">2318 16081 7903,'0'-7'118,"0"2"326,0 0-197,0 4 1,0-3-28,0 8 1,-1 0-139,-3 7 0,3-1 162,-3 9 0,2 0-257,-2 4 0,1-4 77,-4 0 1,4-1-123,-1 1 1,2-1-27,-2-3 118,3-2 51,-4 3-245,5-4 119,0-6 100,5-1 1,1-6-220,6-3 0,-5 1 54,1-4 0,-1 0-153,5 0 0,-5-3 71,1 2 1,-2 2 125,2-2 0,2 4 82,-2-3 326,2-1-270,1-3 1,0 3 119,-4 0 1,-1 6 567,-2-2-134,-2 3-50,3 1-157,0 0-234,-4 0 1,4 1 5,-5 3 1,0-2-21,0 6 1,0-4 43,0 3 1,-1 1 3,-3 3 1,3-3 20,-3 0 0,1-1-53,0 5 1,1 0 173,-2 4 1,-1-4-47,2 4 0,-6 1-78,1 2 0,2 3-132,-2 1 0,1 3-204,-5 1 0,1 4-767,-1-5 0,-3 6 509,0-2 0,-4-2-474,4-1 1,-4-3 318,3-1 0,0-5-1061,1-3 1,2-4 1568,-2-3 0,2 2 0,2-4 0</inkml:trace>
  <inkml:trace contextRef="#ctx0" brushRef="#br0" timeOffset="39">2193 16389 7903,'18'5'0,"2"-4"208,-5 3 1,5-1 355,-1 0 1,3 0 179,1 5 1,0-2-96,0 2 1,3 2-188,1-3 0,1 3-100,-2 2 1,4-1-351,4 1 0,-4-5-226,1 1 0,-6-2-236,2 2 0,-8-2 83,-4-2-738,-2-3-418,-2 4 1,-6-5 16,-5 0 1506,-5 0 0,-16 5 0,-4 2 0</inkml:trace>
  <inkml:trace contextRef="#ctx0" brushRef="#br0" timeOffset="40">2341 16629 7903,'-5'29'159,"4"-1"0,-4-1 320,5-1 1,0 1-169,0-4 0,0 1-201,0 2 0,4-1-229,-1 1 1,3-3-113,-3-4 1,0 1-1175,5-4 645,-6-1 760,8-4 0,-3-4 0,4-2 0</inkml:trace>
  <inkml:trace contextRef="#ctx0" brushRef="#br0" timeOffset="41">2364 16754 7903,'6'-5'-826,"5"4"1,-10-5 967,3 2 0,1 1-73,-1-4 0,3 3 50,-3-4 1,5 5 83,-2-5 1,0 4-36,0-4 1,1 5 136,3-5 0,1 6 55,-1-2 0,-3-1-131,0 1 1,-1 0 65,5 4 1,-1 0-116,0 0 1,-3 0-222,0 0 132,-1 0 1,1 5-87,0 3 1,-6 2-159,2 1 1,-3-2-308,-1 3 0,-5-4-192,-3 8 0,-2-2 281,-1 1 1,-1-1 23,1 5 1,-4-4 52,0 4 1,-1-5 672,5 1 0,-1-2 77,1-2 0,0 2 1182,-1 2-771,1-2 331,-1 4-290,6-6-628,1-5 1,6-1-487,3-5 0,4-5-268,7-2 1,-1-9-581,5-3 0,1-3 538,7-5 516,-3 3 0,9-14 0,-4 2 0</inkml:trace>
  <inkml:trace contextRef="#ctx0" brushRef="#br0" timeOffset="42">2912 16001 7903,'-1'7'397,"-3"1"145,3-1 1,-5 6-179,2 2 1,3-2-3,-3 2 1,2 2 55,2-2 1,-3 4-82,-1-4 1,0 1 88,4-5 1,0 0 190,0 1-122,0-6 53,0 4-302,0-8 1,1 3-15,3-5 1,1-2 26,3-1 1,3-4-459,1-4 0,-1-2 203,4-2 0,-1 1-656,2-5 0,-3 4 185,6-4 1,-5 3-53,2-3 0,-2 4-51,1-4 1,-2 5-345,2-1 1,-6 3 368,-2 5 1,-3-2-588,4 5 718,-6-5 1,0 9 129,-6 0 0,-6 5 273,-2 7 0,1-1-74,-5 1 0,3 3 374,-3 0 1,4 5-120,-4-1 0,4 2 212,0-2 0,1 2 88,-1-2 0,2 4 385,3 4 1,-3 1-27,2 2 0,2 3-502,-2-2 0,5 2-405,0 1 1,1-1-243,2-3 0,0-2-569,0-5 0,0-5 428,0-3 0,2-3-306,1-5 1,-1-3 766,1-8 0,4-2 0,-1-6 0</inkml:trace>
  <inkml:trace contextRef="#ctx0" brushRef="#br0" timeOffset="43">2935 16332 7903,'-6'0'-80,"1"0"-126,5-5 1,1 0 174,3-3 0,-2-1-86,6 5 0,-4-5 118,3 2 0,0 1 26,0-2 1,4 4 145,-4-3 0,3 4-122,2-1 0,-5-1 829,1 1 99,0 0 368,3 4-891,0 0 0,0 2-73,-4 2 1,2 2-185,-5 5 1,1 1-28,-1-1 1,-3 4-74,3 1 1,-3 4 144,-1-1 0,0 6-311,0 2 0,-1 1-188,-3-1 0,1-3-227,-4 2 1,3-3-37,-4-4 0,5-2-465,-5-6 0,4-1-437,-3-2 531,-1 2 1,-3-10 888,-1 0 0,1 0 0,-1-15 0,1 2 0</inkml:trace>
  <inkml:trace contextRef="#ctx0" brushRef="#br0" timeOffset="44">2924 16537 7903,'-7'0'-146,"1"0"-220,2 0 374,3 0 0,-4-1 6,5-3 1,0 2 326,0-6 1,0 4-83,0-3 0,5-1 83,3-3 1,2-1-63,1 1 1,1-4-98,-1-1 1,0 1-36,1 4 1,2-1-109,-3 1 1,6 3-431,-10 1 0,6 0 238,-5 0 0,-2 2-596,2 5 521,-6 0 0,3 2 32,-5 6 1,-5 1-188,-2 10 382,-4-5 0,0 12 0,0-2 0</inkml:trace>
  <inkml:trace contextRef="#ctx0" brushRef="#br0" timeOffset="45">2901 16686 7903,'0'6'0,"-5"4"-113,4-3-23,-5-1 358,6-1-202,0-5 1,6-5 17,1-3 0,0-2 102,0-1 1,1-4 4,3-1 1,1 0 37,-1 1 1,2 2 90,2-2 1,-2-2-118,2 2 1,-4 0 45,-3 3 1,2 1-81,-2 0 1,1 3-152,-2 0-41,3 6 0,-7-3 59,4 5-71,-4 0 0,2 1 75,-5 3 0,0-2 102,0 6 1,0 0-83,0 3 0,-4 0-10,0 1 0,-3-1 235,3 1 0,-5 0-14,2 4 1,0-4-223,0 4 1,-1 1 110,-3 2 0,-5 3-468,1 1 0,-4 3 23,4 1 1,-5 6-124,0 1 1,3 1 277,-2 3 0,5-4 107,-2-4 1,4 0-39,0-4 0,6-7 53,2 0 429,-2-10-91,5-4-35,-4-5 0,8-1 23,1-3 1,4 2-5,-4-6 1,4 0-180,0-3 1,1 0-36,-1-1 1,2-1 7,-3-2 1,3-1-94,2-3 1,-1-2 76,1 6 0,0-5 7,4 1 0,-4-3-192,4-1 1,0 4-59,-1 0 0,4 0-102,-3-4 1,-1 6 165,-4 1 0,1 4-48,-1 0 0,0 6 82,1 2 0,-4-1-176,-1 1 86,-4 0 0,6 6-212,-6 2 274,1-3 1,-3 8 41,3-6 181,-2 6 1,3-6-180,-5 5 235,0-1 1,0 5 1750,0-1-757,0 0 0,0 1-561,0-1 1,0 4-228,0 1 0,0-1-32,0-4 0,-4 1 5,0-1 1,-1 4 112,1 1 0,2 0-216,-6-1 1,4 2-87,-3 2 0,-1 2-189,-4-1 1,1-3-357,0 2 0,-1-3-1348,1 3 0,-4-4 854,-1 4 1,0-5-1968,1 1 2864,2-2 0,-9-2 0,5 1 0</inkml:trace>
  <inkml:trace contextRef="#ctx0" brushRef="#br0" timeOffset="46">2981 16857 7903,'18'12'393,"3"-1"1,-3 0 614,5 1 0,3 4-359,1 3 0,1 3 158,-1 1 1,-3 0-840,2 0 1,-3-2 77,-4-2 1,0-2-978,-7-6 0,2-1-990,-7-2 1921,3 2 0,-3-14 0,-2 3 0</inkml:trace>
  <inkml:trace contextRef="#ctx0" brushRef="#br0" timeOffset="47">3712 16069 7903,'-7'0'1529,"1"0"-1032,2 0 1,3 1 77,-3 3 0,3-1 118,1 4 0,-1 2-230,-3 6 0,3 3-46,-3 5 1,-3 1-149,0 3 0,0 2-538,0 5 1,-1 1 61,-3-1 1,1-4-69,2 1 1,-2-10 333,2 2 1,2-8-126,-2 1 0,5-9 66,-5-3 0,0-8 0,-3-2 0</inkml:trace>
  <inkml:trace contextRef="#ctx0" brushRef="#br0" timeOffset="48">3483 16229 7903,'7'0'733,"-2"0"0,-1-1 317,-1-3 0,8 1-608,0-4 0,2 3-213,6-4 1,-4 2-56,4-2 1,0 0-58,4 4 0,0 0-545,0 4 0,-2 0 284,-2 0 0,-2 5-216,-6 3 1,-3 3 177,-1 4 0,-4 3 76,1 5 0,-3-4 227,-1 0 1,0-1 777,0 1-441,0-3 54,0-4 17,0-6-231,5-1 1,1-10-509,6-3 0,-1-2-158,1-1 0,-1-1-344,0 1 1,0 0 181,-4-1 1,3 2-344,-2 2 1,-3 2-321,-1 2 363,-3 3 437,-1 6 0,-1 0 393,-3 10 0,-2-5 0,-6 6 0,1 0 0,-1-1 0,-4 11 0,-2-2 0</inkml:trace>
  <inkml:trace contextRef="#ctx0" brushRef="#br0" timeOffset="49">3369 16789 7903,'0'11'428,"0"-5"0,1 3-90,3-5 0,4 0 102,7-4 0,3-4-3,5 0 0,5-6-12,2-1 1,8-1-157,4-3 1,1-1-53,-1 0 0,1-3-188,-5 4 0,-4-4-255,-3 4 1,-11 0-747,-1 3 0,-6 1 524,-5-1 1,-3 5-186,-5-1 0,-2 4-44,-1-3 1,0 4 127,-5-1 1,1 3 548,-5 1 0,1 5 0,0 2 0</inkml:trace>
  <inkml:trace contextRef="#ctx0" brushRef="#br0" timeOffset="50">3678 16526 7903,'0'6'100,"0"4"0,0-7 177,0 5 0,0-1 18,0 5 0,3 4 116,1 3 0,5 3 223,-1 1 1,-2 5-223,2 2 0,-2 7 105,2 1 1,-3 0-117,-5-4 0,0 3-379,0-3 0,0 2-28,0-10 0,0 0-106,0-7 0,-5-3 100,-3-4 1,2-6-183,-2-2-191,0-3 0,-3-2-482,0-3 0,-1-3-366,1-9 0,-1 2 527,1-5 1,-4 0 135,-1-4 0,1 1 570,4-1 0,-1 5 0,-4-9 0,-2 3 0</inkml:trace>
  <inkml:trace contextRef="#ctx0" brushRef="#br0" timeOffset="51">3563 16709 7903,'0'6'0,"0"0"1185,0-2-267,0-3-5,0 10-546,0-5 0,0 5 89,0 1 0,0 1-254,0 2 1,-3 3-43,-1 4 0,-4 2-105,4 3 1,-5 1-264,2 2 0,0 2-252,0-5 0,0-2-437,0-6 1,-3 2 896,2-6 0,-2 0 0,-1-4 0</inkml:trace>
  <inkml:trace contextRef="#ctx0" brushRef="#br0" timeOffset="52">3849 16812 7903,'23'16'0,"0"2"0,-1 3 587,1-2 1,0 3 842,0-3 0,-4-1-1700,0 1 205,0-5-2417,-1 2 1426,-7-9 1056,-6-2 0,-5-5 0</inkml:trace>
  <inkml:trace contextRef="#ctx0" brushRef="#br0" timeOffset="53">4523 16526 7903,'0'8'-396,"0"-1"0,-2-4 1583,-1 1-755,1 2 0,-3-4 1179,5 6-952,5-5 0,5 2 85,6-5 1,4 0-184,-1 0 1,4-5-27,4-3 0,-3-2-407,2-2 1,2 1 74,-1 0 0,3-1-254,-3 1 1,-4-3-214,-4 2 0,-5-2-857,1 7-235,-2-3-1056,-7-2 1349,-1 6 0,-10 1-60,-3 5 1,-2 5 1122,-1 2 0,-1 4 0,1 0 0</inkml:trace>
  <inkml:trace contextRef="#ctx0" brushRef="#br0" timeOffset="54">4614 16560 7903,'-5'12'1096,"4"-1"0,-4 4-655,5 1 0,-2 4-104,-1-1 0,1 8 26,-2 3 0,3 3 151,1 1 1,0 1-223,0-1 0,0 0-48,0 0 0,0-1-319,0-2 0,0-5-131,0-7 0,4-2-422,0-6 419,0-4 1,-3-2-159,3-5 0,-3-1 85,3-3 1,-2-3-96,2-4 1,-3 0 369,3-1 1,1 1-138,-1-1 1,4 1 459,-5-1 1,5-3-25,-4 0 0,5-2 115,-2 2 1,0-1-146,0-3 1,1-2 97,3 6 1,1-5-147,-1 1 0,1 2-32,-1 2 0,1-1-131,-1 0 1,0 2 111,1 7 1,-1-2-289,1 5 95,-1 0 1,-1 9 98,-2 3 0,-3 3-109,-5 5 1,0 1-199,0 6 1,-1 0-31,-3 0 1,-1 0-298,-3 0 1,-2-6-23,2-1 1,2 0 224,-2-1 1,1-3-555,-5-5 0,5-4 226,-1 1 1,4-8 49,-3-4 0,0-3 341,0-4 0,-2-3 299,5-5 0,-5-5 0,3-1 0</inkml:trace>
  <inkml:trace contextRef="#ctx0" brushRef="#br0" timeOffset="55">4694 16275 7903,'6'-5'-1286,"-1"3"1357,-5-3 0,0 4 427,0-3 75,0 3 0,5 1-105,3 8 0,2 3 91,2 4 0,3 13 10,0 10 1,9 8-82,-1 7 0,-8-24 0,2 2-196,0 4 1,0 2-1,3 1 1,1 0-7,3 4 0,1 0 0,-3-4 0,-1 0-57,2 1 1,0-2 0,-2-3 0,0-2-99,0-1 0,0-1 0,17 22-299,-8-6 1,-3-16-119,-8-11 1,-4-5-911,-7-2 410,2-6 0,-9-2-1063,3-8 1,-3-3-779,-1-9 2627,0-1 0,-5-6 0,-1 0 0</inkml:trace>
  <inkml:trace contextRef="#ctx0" brushRef="#br0" timeOffset="56">5082 16572 7903,'0'11'543,"0"1"0,0-1 773,0 0 1,0 1-588,0-1 0,0 6 30,0 2 0,-5 2-464,-2 2 1,-4 5-354,0 3 0,-4-2 45,0 1 1,-6-1-144,2 2 1,1-2-3666,-1-2 3821,5-8 0,-7 7 0,3-8 0</inkml:trace>
  <inkml:trace contextRef="#ctx0" brushRef="#br0" timeOffset="57">4922 16229 7903,'7'0'4384,"-1"0"-4464,-2 0 0,2 4-937,6 0 0,4 5 314,3-2 0,4 5-868,4 3 1571,2-3 0,5 10 0,0-4 0</inkml:trace>
  <inkml:trace contextRef="#ctx0" brushRef="#br0" timeOffset="58">5436 16480 7903,'0'7'-1763,"0"-1"1763,0-2 0,0-3 0,0 5 155,0-2 207,0-3 1,0 6 823,0-3-807,0-3 0,0 5 863,0-2-284,0-3 94,0 9-368,0-8-36,0 8-368,0-9 0,5 4 153,3-5 1,3 0-288,5 0 1,1-1 70,6-3 0,5-3-443,3-9 0,2 2-224,1-5 0,-5 4-472,-2-4 1,-3 5 287,-1-1 1,-2 2-1379,-2 2 894,-7 4 612,-2 2 0,-10 5-391,0 0 897,-5 0 0,-7 0 0,-4 5 0,-2 2 0</inkml:trace>
  <inkml:trace contextRef="#ctx0" brushRef="#br0" timeOffset="59">5653 16240 7903,'0'7'-188,"0"-1"67,0-2 9,0-3 0,-1 8 142,-3-5 0,3 1-159,-3-1 383,3-3-5,1 9-119,0-3 1,0 4-30,0 0 0,0 1 107,0-1 1,0 2-41,0 2 1,1 4 162,3 8 1,-1 3-65,4 8 0,-4-1-40,0 5 0,3 4-377,-3 3 0,5 5 196,-4-5 0,1 1-47,-1-5 1,-3-4 85,3-3 0,-3-6-177,-1-2-306,0-10 4,0-3 0,0-13 16,0-8 1,0-8-276,0-7 1,0-2-2,0-2 1,-4-1 760,0-3 1,-3 7-108,3-3 0,-5 3 0,1-3 0,-2 5 0,-1-8 0,-1 1 0</inkml:trace>
  <inkml:trace contextRef="#ctx0" brushRef="#br0" timeOffset="60">5608 16549 7903,'6'0'-1747,"-1"0"4465,-5 0-2052,0 5 1,0 1-248,0 6 1,-1-1 14,-3 1 1,1 3-197,-4 0 1,-1 7-113,-3 0 1,-4 5 90,-1 3 0,0 3 0,1-2 0,2 1-287,-2-2 0,-1 2 35,5-6 1,-3 0-1701,6-7 1,2-3 177,-1-4 1557,-1-6 0,2-1 0,0-5 0</inkml:trace>
  <inkml:trace contextRef="#ctx0" brushRef="#br0" timeOffset="61">5733 16595 7903,'7'11'0,"3"0"758,-3 1 1,5-1-276,3 1 1,-2-1 63,2 0 1,-2 1-203,-2-1 0,0 1-279,1-1 0,-1 1-327,1-1-984,-1 0-1168,1-4 1234,-1-2 615,-5-5 0,-2 0 564,-8 0 0,-2-10 0,-5-3 0</inkml:trace>
  <inkml:trace contextRef="#ctx0" brushRef="#br0" timeOffset="62">5562 16789 7903,'0'6'0,"0"4"102,0-9 1,4 6-167,0-3 1,4-3 978,0 3 0,6-3-604,1-1 1,7-4-622,1 0 0,1-5-205,6 2 1,1-5-1431,3-3 1945,-5 2 0,9-13 0,-2 2 0</inkml:trace>
  <inkml:trace contextRef="#ctx0" brushRef="#br0" timeOffset="63">6167 16069 7903,'8'0'186,"-1"0"1,-3 1 360,4 3 1,0-2-231,3 1 0,-3 0-39,-1 1 0,1-3-250,3 3 1,1-2 125,-1 2 0,-3-3-673,-1 3-148,1 2 51,-2 1 1,-1 4 456,-5 1 1,-1 3-137,-3 0 1,-2 2 83,-6-2 1,0-1 36,-3 5 0,1-5 677,-5 1 1,3-2-286,-3-2 0,5 1 629,-1-1 0,2-3-365,2-1 1,1-3 1283,2 4-710,-2-6-535,9 3-414,-4-5 0,10-4-186,2 1 0,4-6-126,0 1 0,4-2 243,0-1 0,6-1-692,-2 1 1,-3-1 295,0 1 0,0-1-562,-1 1 0,0 0 174,-3-1 1,-1 1 53,1-1 0,-6 5 318,-2-1 0,1 4-57,-1-3 508,0 4 1,-8-1-132,0 8 0,-5 4 477,1 7 0,-2-1 48,-1 5 1,-1-4 329,1 4 1,0 2-301,-1 5 1,5 0 167,-1 4 1,2-1-241,-2 2 0,-1 2-153,5-3 0,1 2-634,3-2 1,0-2 300,0-5 0,0-5-2055,0-3 245,0-2-69,5-7 1936,1-1 0,5-10 0,1-1 0</inkml:trace>
  <inkml:trace contextRef="#ctx0" brushRef="#br0" timeOffset="64">6213 16446 7903,'-6'-8'0,"2"1"0,3-1 357,1-3 0,0 3-76,0 1 1,5 0 166,2 0 1,0-4-9,0 4 0,1 2-27,3 1 0,1-1-177,-1 1 1,0 0-67,1 4 1,-1 0-485,1 0 1,-5 0 291,1 0 1,-2 2-166,2 1 1,-2 4-54,-2 4 0,-3 1-280,3-1 0,-4 5 248,-4 3 1,2-1-4,-6 1 0,1 0 100,-5 4 1,1-1 312,-1-3 0,1 1 625,-1-5 1,2 1-372,3-5 1,-3 0 531,2 1-489,3-6-45,-5-1-431,8-5 0,-1-5-536,6-2 1,0-7 10,5-2 1,-1-4-665,5 1 0,-1-3-219,0 0 1449,-4-1 0,8 0 0,-2 0 0</inkml:trace>
  <inkml:trace contextRef="#ctx0" brushRef="#br0" timeOffset="65">6042 16652 7903,'0'34'862,"-5"5"1,2-3-304,-5 2 0,6 1-437,-2-1 0,3 4-21,1-4 0,0-1-147,0-7 0,5 1-439,2-8-253,4-3 1,0-14 57,0-2 135,6-3 1,-6-7 544,1-5 0,-1-6 0,-4-6 0</inkml:trace>
  <inkml:trace contextRef="#ctx0" brushRef="#br0" timeOffset="66">6064 16766 7903,'7'0'0,"-1"0"-235,-2 0 332,2 0-1,6 0 1,-1 0 115,1 0 1,0 0-251,4 0 0,-3-4 43,6 0 1,1-5-78,2 2 0,1-3 66,0-2 0,0-3-89,0 0 1,3-2 105,1 2 1,1 2 0,-1-2 1,-5 4 69,1 3 0,0-1-67,-4 5 1,1 1 239,0 3 0,-4 5 155,-5 2 0,1 8 167,-1 4 1,1 4-11,-1 4 1,-3-2 191,-1 6 1,0 1-119,0 6 1,0-3 103,-4 3 0,-1-2-236,2-2 0,-3 0-147,-1 1 1,-1-11-455,-3-5 0,1-7-425,-4-4 1,-1-3-523,-3-5 0,-1-1-55,1-3 1,-5-6-2836,1-5 3929,-5-6 0,-3 4 0,-6-6 0</inkml:trace>
  <inkml:trace contextRef="#ctx0" brushRef="#br0" timeOffset="67">6281 16869 7903,'0'29'0,"0"-1"0,0-5 0,0-4 741,0 0 0,0-2-235,0 2 0,0-2-985,0-6 0,0-3-112,0 0 1,2-6-1373,2 2 1963,-3-3 0,9-6 0,-4-1 0</inkml:trace>
  <inkml:trace contextRef="#ctx0" brushRef="#br0" timeOffset="68">6304 16800 7903,'0'6'298,"0"1"136,0-3-93,0-3 0,2 4-62,1-5 1,0 0 85,5 0 1,-1 0-118,5 0 1,-1 0 0,0 0 0,1 0-130,-1 0 1,-3 0-132,-1 0 0,1 0-328,4 0 272,-6 0 1,-1 5-276,-5 3 1,0 3 168,0 4 0,-5 2 34,-3 2 0,-6 4 178,-1-1 1,0 1 319,3 4 0,-2-4 604,3-4 1,-3-3 139,6-4-397,-2 4-471,4-8 0,2 2-882,8-10 0,2-1-222,6-3 1,0-4-701,4-7 0,0 1 1570,3-5 0,3 0 0,-4-4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5:27.30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19507 3426 7903,'-7'2'-882,"4"1"1,0-1 1350,-1 1 1084,3-1-709,-4 3-410,0-4 158,4 4-221,-4-5 404,5 0-780,5 0 0,-4-1-206,3-3 109,2 3 1,-3-4 6,4 5 0,-4-2 120,1-1-1,2 1 35,0-3 5,6 5 36,-1-5-49,1 4-46,-1-4 1,0 4-7,1-3 0,-5 2-4,1-1 1,0 1 9,3 2 1,-3 0-5,-1 0 1,-3 0 50,4 0 1,-4 0-3,3 0 1,-3 0 250,4 0-240,-6 0 43,8 0 0,-7 0 136,4 0 25,-4 0-103,2 0 76,-5 0-282,0 5 1,-1 1-252,-3 1 0,1 3 138,-4-2 0,-1 2-208,-3 2 1,-1 3 125,1 0 1,-2 0-19,-2-3 0,2 3 109,-2 0 1,2 0 98,2-3 0,1-1-42,2 1 0,-2-2 178,2-3 1,2 2 119,-2-5 1,6 1-84,-2-1 0,2-3 215,-2 3-6,2-3-118,-3-1 220,5 0-567,0-5 215,0 4 143,0-4-218,5 5-3,2-5 1,3 2-10,-2-4 1,0 3-11,-4-4-544,5 6 371,-2-9 1,0 6-253,1-2 0,-6 0-170,2 4-75,-3 1 1,1-6-369,1 4 217,-1 0 835,3-1 0,-6 0 0,-3-3 0,2 2 0,-1 2 0,-2 1 0,1-4 0,-5-1 0,3-3 0</inkml:trace>
  <inkml:trace contextRef="#ctx0" brushRef="#br0" timeOffset="1">19495 3449 7903,'-5'-6'-1748,"4"1"1832,-9 5 0,7 0 1391,-4 0-1065,4 0 1,-3 1-122,2 3 1,3 2-210,-3 6 0,3-1 25,1 0 0,0 6-68,0 2 0,0 2 114,0 2 1,0-4-96,0 0 1,0-1-40,0 1 0,4 1 54,-1-4 1,5 0 24,-4-1 1,3-6 24,-3 3 0,5-3-6,-1 2 1,2-3-29,1-1 0,1-4 15,-1 1 0,4-3-47,1-1 0,-1 0-105,-4 0 0,1-1 84,-1-3-173,6 3 0,-5-8-66,3 5 1,-6-4-115,-1 4 134,-6 1 0,4 1-9,-6-1-309,0 1 141,0-3-12,-6 10 0,0 2 13,-5 4 0,-2-3-124,-2-1 0,2 1 199,-2 3 0,1 1 286,-1-1 0,1 4 0,-5 1 0,0-1 0,-4 1 0,0 2 0</inkml:trace>
  <inkml:trace contextRef="#ctx0" brushRef="#br0" timeOffset="2">19198 4157 7903,'-17'12'0,"0"-1"0,6-3 55,-1-1 0,6-3 450,2 4-217,3-6 0,2 3-96,3-5 1,7 0 13,8 0 1,4-1 59,4-3 0,2-2 58,5-6 1,2 1 110,2 0 1,-1-2-83,5-2 1,-2 1 12,2-5 0,6 1-317,-2-1 0,4-3-35,-1 3 1,-3-1 73,-1 1 0,-5 4-72,-10 7 1,-7-1-334,-8 5-1025,-7 1-1109,-3 3 1751,-20 0 0,5 0 700,-13 0 0,2 5 0,-1 1 0</inkml:trace>
  <inkml:trace contextRef="#ctx0" brushRef="#br0" timeOffset="3">19473 3929 7903,'-6'6'327,"5"0"164,-3-2 0,-1-1-65,2 4 0,-1 2 122,4 7 0,0-1-169,0 8 0,0-2-106,0 10 0,4 0-242,-1 7 0,2-2-213,-1 2 0,-1-2-335,4-2 0,-3-1-40,4-3 1,-4-3-1695,3-8 2251,-4-8 0,7 0 0,-4-5 0</inkml:trace>
  <inkml:trace contextRef="#ctx0" brushRef="#br0" timeOffset="4">19770 3849 7903,'-6'6'677,"5"1"36,-3-4 0,3 4-369,1 4 1,0 2 70,0 2 0,0 9-222,0 10 0,0 10-129,0 5 1,1 9-464,3-1 0,-3-24 0,1-1 193,1 0 0,1 1 0,-2 2 0,0 1 206,2 0 0,0 0 0,-1 1 0,1-1 0,2-2 0,0 0 0</inkml:trace>
  <inkml:trace contextRef="#ctx0" brushRef="#br0" timeOffset="5">20375 3483 7903,'0'12'387,"0"-6"0,-4 4 284,0-2-751,0 2 1,4 1-4,0 1 1,0-1-97,0 1 0,0-5 189,0 1 1,2 0-157,1 3 129,-1 0 1,3 1-448,-5-1 160,0-4 140,0 3 0,0-8 414,0 6-45,0-6 301,0 4-224,5-6 173,-4 0 613,9 0-704,-3-6 1,4 4 118,1-6 1,-5 4-97,1-3 1,-1 3-112,5-4 0,-5 2-114,1-2 1,0 0-150,3 4 1,-3-5-125,-1 1 0,-3 2-343,4-2 1,-5 5 165,5-5 1,-5 4-806,0-3-1983,-1 4 3076,-2-7 0,0 9 0,0-5 0</inkml:trace>
  <inkml:trace contextRef="#ctx0" brushRef="#br0" timeOffset="6">20283 3540 8547,'-5'7'564,"4"3"-145,-3-2 1,3 2-8,1 1 0,0 1 1,0-1 0,0 4-368,0 0 0,0 6-354,0-2 0,0-3-123,0 0 0,1 0-446,3-1 1,-3 0-72,3-3 1,-1-1 612,1 1 0,-3-5 336,3 1 0,-3 0 0,-1 3 0</inkml:trace>
  <inkml:trace contextRef="#ctx0" brushRef="#br0" timeOffset="7">20089 3826 7903,'-7'10'-1427,"-1"-2"1809,6 2 495,-4-4 0,8 2-452,2-1 0,2-4-130,5 1 0,6-3-11,2-1 1,6 0-68,2 0 0,5-1-151,-2-3 1,4-2 51,4-6 0,-2 1-75,2-1 0,-2 0-67,-2-4 1,-4 3-223,1-7 1,-10 7 111,2-3 0,-8 5-366,1 3 146,-4-2 0,-5 8-101,-4-6 106,-1 5 1,-4-2 6,-1 5 0,-4 5-4,-4 3 0,-1-2 136,1 2 1,-4-4 40,0 3 0,-1-3 50,5 4 0,-1-4 161,1 3 1,0 0 232,-1 0 1,2 0-181,2-4 1,-2 0 554,3 5-88,-3-6 150,-2 8-417,1-3 1,-1 3-26,1-3 0,3 2-101,1-5 0,3 5 25,-4-1 1,2 5-17,-2 3 0,-2 0-14,2-1 0,2 3 90,-2 5 1,1 0-61,-5 0 1,2 0 2,3-1 1,-3 0-57,2-3 1,2 3-94,-2-3 177,5-3-211,-2 1-1318,5-6 988,0-5 0,0-6-764,0-7 0,5-3 258,3-2 0,1-3 198,-1 0 0,2 0 624,-3 3 0,3 1 0,2-6 0,-1-1 0</inkml:trace>
  <inkml:trace contextRef="#ctx0" brushRef="#br0" timeOffset="8">20398 3952 6141,'-7'0'3452,"2"1"-1834,5 3-1168,0-3 1,0 9 185,0-2 1,0 2-379,0 1 1,0 1-270,0-1 1,0 4-226,0 1 0,2-1-488,1-4 1,0 1 36,4-1 0,0 1-834,0-1 0,4-5 1521,-4-2 0,3 2 0,2 1 0</inkml:trace>
  <inkml:trace contextRef="#ctx0" brushRef="#br0" timeOffset="9">20546 3952 7903,'6'-5'2366,"0"3"1,-5-3-1343,3 5-562,-3 0 0,4 5-12,-5 3 0,4 7 156,0 4 1,-1 4-283,-3 4 1,-1 2-203,-3 5 1,-3 4-613,-9 0 1,3 2-187,-7-2 0,0-3-611,-6 3 1,-1-2 304,-7-2 0,1-5-1094,-9-2 1872,0-8 0,-14-3 0,-2-4 1</inkml:trace>
  <inkml:trace contextRef="#ctx0" brushRef="#br0" timeOffset="10">21003 4180 7903,'-8'6'2620,"1"-2"-2318,4-3-385,-2-1-770,0 6 892,4-5-39,-4 9 0,10-9 0,1 4 0</inkml:trace>
  <inkml:trace contextRef="#ctx0" brushRef="#br0" timeOffset="11">21460 3575 7903,'0'7'-1356,"0"1"1391,0-6 1481,0 9-1075,0-10 0,0 5-119,0-2 0,1-3-33,3 3 0,3-3-59,9-1 1,-2-3-136,5-1 1,0-5 92,4 1 0,1-1 0,2 2 1,-2-3-15,3 2 1,1-2-85,-1-2 1,-4 5-5,-4-1 1,-5 4-209,1-3 1,-3 3-492,0-4 507,-6 6 0,-1-4-474,-5 2 15,0 2 1,-5-3-374,-2 5 0,-7 0 427,-2 0 0,-3 2-234,4 1 745,-5-1 0,2 8 0,-5-4 0</inkml:trace>
  <inkml:trace contextRef="#ctx0" brushRef="#br0" timeOffset="12">21494 3700 7903,'-6'12'754,"1"-1"0,1 4-193,0 1 0,0 0-95,4-1 0,0 2-333,0 2 0,0 1-231,0-5 0,4 2-877,0-2 728,5-2-606,-3 3 1,4-8 188,-2 0-159,2-6 0,-9 2 823,3-8 0,1-2 0,-1-6 0,0-4 0,-4-2 0</inkml:trace>
  <inkml:trace contextRef="#ctx0" brushRef="#br0" timeOffset="13">21505 3769 7903,'7'0'-1760,"-1"0"1354,-2 0 406,-3 0 0,8-1 0,-5-3 0,5 3 0,-4-6 228,3 3 0,2 3 85,-3-3-343,3-2 0,2 1 90,-1-3 0,2-1-1,2 6 0,-2-5 29,2 4 1,-2-3 88,-2 3 0,2-4-62,2 4 0,-6-3-2,2 3 1,-2 0 356,3 4-143,-1 0-79,1 0-160,-1 0 0,-3 0 40,-1 0 12,-4 0-160,2 0 1,-5 1 114,0 3-179,0-3 211,0 5 152,0-6-143,0 5 1,0-4-120,0 4-34,0-5-136,0 5 1,-5-4-207,-3 3 0,2 1 126,-2-1 1,1 4-3,-5-5 0,1 5-51,-1-4 0,-3 5-59,0-2 1,-2 0 188,2 0 1,1 0 161,-5 0 0,4 3 16,-4-2 1,5 2 288,-1 2 1,-2-5 196,2 1 0,0-1-256,3 5 0,5-6 430,-1-2 18,6 2-18,-4-4-407,6 3 0,6-5 14,1 0 1,5-2-172,3-1 1,1-4-141,3-4 0,4-1-141,0 1 0,-1 0 100,0-1 1,1 1-422,-4-1 0,3 1 138,1-1 1,-5 2-9,-3 3 0,-3-3-30,0 2 1,-2 2-790,-2-2 338,-3 5 835,-5-2 0,-2 5 0,-1 0 0,0 0 0,-5 0 0,1 0 0,-5 0 0,1 0 0</inkml:trace>
  <inkml:trace contextRef="#ctx0" brushRef="#br0" timeOffset="14">21700 3461 6559,'0'-7'558,"0"2"0,0 4-636,0-3 237,0 3-309,0-4 134,0 5 38,0 5-114,0 1 0,0 6 49,0-1 1,0-3 35,0-1 0,0 1 16,0 3 1,0 1-3,0-1 1,0 2 10,0 2 0,-2-1 4,-1 5 1,1-4-13,-2 4 1,3 0 3,1 4 1,0 0-29,0 0 1,1 3 54,3 1 0,-2 5 0,1-2 1,0 3 22,1 2 0,-3 3 107,3 0 1,1 0-80,-1-4 0,1-4 142,-1 1 0,-3-6-63,3 2 1,-3-8-70,-1-4 1,0-6 220,0-1-204,0-6-178,0 3 0,-1-6 22,-3-3 0,1-2-222,-4-6 0,0 1 0,0 0 1,-2-5-167,5 1 0,-5 0 124,2 4 0,0-2 21,0-2 0,3 2 19,-4-2 1,6 1 260,-2-2 0,-1 4 0,1-3 0,0 2 0,-1-4 0,-1 0 0</inkml:trace>
  <inkml:trace contextRef="#ctx0" brushRef="#br0" timeOffset="15">21665 3826 7903,'7'0'-1751,"-2"0"1971,-5 5 0,1-4 1869,3 3-1058,-3-3-736,4-1 0,-5 2-55,0 1 221,0-1-365,0 3 0,0-4 200,0 3-239,0-3 1,0 6-19,0-4 0,-4 0-43,1 4 0,-1-3-24,4 4-104,-5 0 1,2 3 19,-4 0 0,4 1 143,-1-1 1,-1 1-11,1-1 0,-3 4-73,3 0 0,-4 5-97,5-5 0,-6 5 41,1-1 1,2 3-111,-2 1 0,2-4-210,-2 0 0,-1-5-454,5 1 1,-3-3 881,3 0 0,-5-1 0,3 1 0</inkml:trace>
  <inkml:trace contextRef="#ctx0" brushRef="#br0" timeOffset="16">21814 3929 7903,'5'6'527,"1"4"0,2-3-60,-1 4 0,1 2 218,4 2 1,0 1-676,3 3 1,-2 2-726,2-6 1,-2 4 235,-2-4 1,0 1-1100,-4-5 388,3 0 1190,-8 1 0,3-6 0,0-6 0,1-6 0</inkml:trace>
  <inkml:trace contextRef="#ctx0" brushRef="#br0" timeOffset="17">21357 3780 7903,'0'23'0,"0"0"0,1 4 375,3-1 1,-1 6-246,4-2 1,5 3-87,3 2 1,0-1-430,-3 0 1,-1-5-473,0-2 1,0-8 856,-4-4 0,3-2 0,-3-2 0,4 1 0</inkml:trace>
  <inkml:trace contextRef="#ctx0" brushRef="#br0" timeOffset="18">21311 4123 7903,'0'6'-431,"0"1"302,0-4 0,0 0 779,0 5 1,0-5-178,0 5 0,0-4-100,0 3 1,5 0-145,3 0 0,2 4 13,2-4 0,-1-1 160,0 2 1,1-2-83,-1 2 0,2 1 169,2-5 1,3 3-105,5-3 1,0 1-325,-1-1 1,8-3-263,4 3 1,7-3-443,8-1 0,-1-1-297,6-3 0,-2-2-615,1-5 1,-1-1 1554,-3 1 0,-2-1 0,4 1 0</inkml:trace>
  <inkml:trace contextRef="#ctx0" brushRef="#br0" timeOffset="19">22248 3403 7903,'6'0'332,"1"0"41,-4 0 1,0 2 361,4 1 1,-3-1-254,4 2 1,0 1-570,3-2 0,0 5-199,1-4 1,-1 3-165,1-3 1,-1 4 211,0-4 0,-3 5-35,0-2 0,-6 0-44,2 0 1,1 1-311,-1 3 1,-2-3 250,-5-1 1,-4-3 375,-4 4 0,-6-2 0,-2 2 0,-2-2 0,-2-2 0,0-3 0,0 3 0,2 1 457,2-1 1,-2 0 788,6-4 0,0 0 720,3 0 586,6 0-1806,1 0 1,8 0-323,4 0 1,6-2-301,10-1 1,3-2-268,1-3 0,5-2-330,-2 2 1,-1-1 17,2 2 1,-6-3-713,2 2 1,-3-1 473,-1 1 1,-2 2-239,-2 2 1,-2 3-1299,-6-3 2229,-4 3 0,-2 6 0,-5 1 0</inkml:trace>
  <inkml:trace contextRef="#ctx0" brushRef="#br0" timeOffset="20">22225 3609 7903,'-11'28'334,"-1"1"1,2 5 322,2 1 1,3 0-527,5 3 0,0 5 99,0 11 1,0-5-1213,0 8 1,0-3 542,0-1 1,2-2-561,1-6 1,-1-9 527,1-6 471,-1-9 36,-2-10 0,-5-6 0,-2-5 0</inkml:trace>
  <inkml:trace contextRef="#ctx0" brushRef="#br0" timeOffset="21">22088 3826 7903,'11'0'25,"1"-1"-13,-1-3 0,2 3 782,2-3 0,-1-3-235,5 0 1,5 1-259,7-2 1,-2 0-143,1-3 1,1-1-88,3 1 1,-1 1-119,-2 2 1,0-2-358,-4 3 0,-4 0 31,-4 0 1,-5 4-1046,1-1-188,-2-2 675,-7 5 930,-1-4 0,-5 5 0,-5 0 0,-1 0 0</inkml:trace>
  <inkml:trace contextRef="#ctx0" brushRef="#br0" timeOffset="22">22339 3643 7903,'-5'12'1734,"4"-1"1,-8 1-1219,5-1 1,0 4-242,4 0 1,2 4-999,1-3 1,-1 4 274,2-1 0,1 1-192,-2-1 1,5 2 4,-4-6 1,3 0-968,-3-3 1602,5-1 0,-3 0 0,6 1 0</inkml:trace>
  <inkml:trace contextRef="#ctx0" brushRef="#br0" timeOffset="23">22431 3632 7903,'-5'-12'2483,"3"6"-1644,-3 1-609,5 5 1,0 3-253,0 4 0,0 1-34,0 7 0,0 1-36,0 0 0,0 3-44,0-4 1,0 4-226,0-4 0,0 6 48,0-2 1,0-3 52,0-1 1,-4 2 333,1-2 1,-3 0 481,3-3 402,1-1-482,-3 1-22,0-6-318,4-1-154,-4-5 1,6 0 10,3 0 0,-1-4-508,4 0 1,-3-3-280,4 3 0,-5-4-160,5 4 387,0-4 0,-1 6 146,1-1 0,-6 0-5,2-1 426,-3 3 0,-1-4 0,0 5 0,0 5 0,-5 1 0,-6 6 0,-7-1 0</inkml:trace>
  <inkml:trace contextRef="#ctx0" brushRef="#br0" timeOffset="24">22271 4089 7903,'-13'17'0,"-4"1"188,6-3 0,3-6 916,-3 3 251,7-3-1040,-1 2 0,6-5-147,3-2 1,3-3 1,4-1 1,2 0-138,2 0 0,1-5 56,3-2 1,2 0-52,-6 0 0,4-1-415,-4-3 1,4-1 158,-3 1 1,0 0-265,-1-1 0,-2-3 163,2 0 1,-2 1 186,-2 6 1,-1-2 25,-2 2 465,2-2-218,-3-1 246,-1 4-178,-1-3-153,-5 9 0,0-3 10,0 8 57,0-3-37,0 9 10,0-3 1,0 0 98,0 1 0,0-4-42,0 3 0,0-3 216,0 4 1,0-4-79,0 3 1,0-3-99,0 4 0,0-5 343,0 5-126,0-5-256,0 7 154,0-4-317,-5 6 161,4-1 1,-4-3 152,5-1-223,0 1 1,-4-1 1,0 1 0,0-4-60,4 3 1,-1 0 85,-3 0 1,1 4-386,-4-4 1,3 3-259,-4 2 1,5-1-526,-5 1 1,0-5 86,-3 1 1,-2-1-1846,-2 5 2816,-3 4 0,-5-3 0,1 4 0</inkml:trace>
  <inkml:trace contextRef="#ctx0" brushRef="#br0" timeOffset="25">22328 4157 7903,'11'0'-949,"1"0"0,-1 1 2523,0 3 0,6-1-569,2 4 0,-1 1-426,1 3 1,0 1-516,4-1 0,3 5-481,1-1 1,0 0-121,-5-4 0,1 1-1688,0-1 2225,-5 1 0,-2-6 0,-4-1 0</inkml:trace>
  <inkml:trace contextRef="#ctx0" brushRef="#br0" timeOffset="26">22842 3815 8731,'-7'0'828,"2"0"-828,5 0 0,0 5 0,-3-3 0,-1 6 0,-1-1 0,1 5 0,3-1 0,-3 1 0,-1-1 836,1 1 0,-1-1-193,1 0 0,3 1 64,-3-1 0,3-3 408,1-1-340,0-4 719,0 7-448,0-9-567,5 4 0,1-8-433,5-1 1,5-5-393,-1 1 0,1-6-177,0-1 0,-4 0-556,4 4 1,0-5-174,-1 1 0,1 0 472,-5 3 0,0 5-2339,1-1 3119,-1 1 0,1-5 0,-1 1 0</inkml:trace>
  <inkml:trace contextRef="#ctx0" brushRef="#br0" timeOffset="27">22933 3700 7903,'-8'-1'975,"1"-3"100,4 3-24,-7 1 0,9 10-525,-3 5 0,3 10-228,1-3 1,0 10-626,0 2 0,0 6 27,0 5 1,0 6-204,0 2 1,1 2-369,3-2 0,-2-7 871,6-8 0,-5-2 0,2-2 0</inkml:trace>
  <inkml:trace contextRef="#ctx0" brushRef="#br0" timeOffset="28">23184 3415 7816,'0'11'279,"0"1"0,0 3 438,0 0 1,0 2-288,0-2 0,2 3-197,1 4 1,3-2-756,1-1 0,3-4 428,-2 4 0,1-5-565,-2 1 1,4-2 104,-4-2 0,-1-5 554,2-2 0,0-2 0,3-2 0</inkml:trace>
  <inkml:trace contextRef="#ctx0" brushRef="#br0" timeOffset="29">23276 3438 7816,'11'0'-517,"-3"0"-65,-1 0 0,-3 0 421,4 0 795,-1 0-503,5-5 0,-1 3 51,1-1 78,-1 1 0,-1 1-51,-2-3 1,2 3 36,-2-3 1,-2 3-101,2 1 1,-5 0 34,5 0 0,-4 0 135,3 0 34,-4 0-164,7 0 0,-7 0 161,4 0-10,-4 0-148,2 5 0,-5 1 2,0 6 0,0-1-56,0 1 0,0-4 13,0 4 0,0-3-14,0 6 1,-4 1-93,0 0 1,-5 3-408,2-4 1,-3 1 227,-2 0 0,3-4-806,-2 4 0,5-4 102,-10 0 0,9-5-999,-9 1 1840,6-6 0,-11 9 0,3-5 0</inkml:trace>
  <inkml:trace contextRef="#ctx0" brushRef="#br0" timeOffset="30">23264 3598 7816,'-6'0'417,"-4"0"0,7 0 320,-4 0 864,4 0-878,-7 0-673,9 0 0,-3 0 67,8 0 1,2-4 68,5 0 1,1-4-363,-1 5 1,5-6-109,-1 1 0,1 2-287,-1-2 0,-2 2 203,2-2 0,-2-1-321,-1 5 1,-1-3 236,0 3 0,0-1-533,-4 1 682,-2 3 0,-5-3 303,0 8 0,0 2 0,-5 6 0,-1-1 0</inkml:trace>
  <inkml:trace contextRef="#ctx0" brushRef="#br0" timeOffset="31">23321 3643 7816,'-6'5'-277,"1"-3"102,5 3 605,0-5 1,5 0-1177,3 0 420,2 0 1,1-5-80,1-3 1,-1 2 404,1-2 0,-5 4 0,1-3 0,-1 4 0,5-7 0,-1 4 0</inkml:trace>
  <inkml:trace contextRef="#ctx0" brushRef="#br0" timeOffset="32">23093 3735 7903,'0'11'0,"0"0"0,0 2 782,0 2 0,5-2-269,3 2 1,2-2-913,1-2 0,1 1-78,-1-1 0,-1 1-437,-2-1 1,2-5 580,-2-2 1,-2-2 332,2-2 0,-6 0 0,8-6 0,-8-5 0,3-7 0</inkml:trace>
  <inkml:trace contextRef="#ctx0" brushRef="#br0" timeOffset="33">23139 3757 7903,'6'0'-882,"-1"0"1,-4 0 859,3 0 1,-3 2 168,3 2 0,-1-3-78,1 3 0,-2-3 5,6-1 1,-4 0-323,3 0 233,1 0 0,3 0-72,1 0 1,0-1 128,4-3 1,-4 3 38,3-3 1,2-1-31,-2 1 0,2-4-6,-2 4 1,-1-3-10,5 3 1,-5-1 3,1 1 1,-2 3-19,-2-3 1,1 2 30,-1-2 1,0 2-114,1-1 1,-1 1 163,1 2-64,-1 0 1,-1 2 170,-2 1 0,1 0 264,-5 5 0,3-5-21,-3 5 0,0-4 220,-4 3 0,0-3-240,0 4 1,-4-1-195,0 5 1,-5-5-211,2 1 0,-3 0-264,-2 3 1,1-3-536,-1-1 1,-3-3 131,0 4 0,0-6 637,3 2 0,1 2 0,-1 1 0</inkml:trace>
  <inkml:trace contextRef="#ctx0" brushRef="#br0" timeOffset="34">23264 3746 7903,'-7'0'1069,"-1"0"-209,6 0-721,-9 5 0,10-2-25,-3 4-230,3 1 1,1 3-109,0 1 0,0-5-911,0 1 735,5 0 1,1 2-327,6-3 0,-5-2 726,1-5 0,0 5 0,3 2 0</inkml:trace>
  <inkml:trace contextRef="#ctx0" brushRef="#br0" timeOffset="35">23356 3757 7903,'0'-6'2194,"-5"1"-1729,3 5 1,-3 1-256,5 3 0,0-1-419,0 4-333,0 1 0,0 3-465,0 1 0,0-1 563,0 1 1,0-1-474,0 0 527,0 1 390,0-1 0,0 1 0,0-6 0,0-1 0</inkml:trace>
  <inkml:trace contextRef="#ctx0" brushRef="#br0" timeOffset="36">23253 3895 7361,'7'0'-525,"1"0"0,-4-2 688,4-2-26,-6 3 0,8-5-38,-2 2 1,-2 3-110,2-3 0,-2 1 79,2 0-49,2 1 0,-5-4 31,3 2-3,2 3-312,-9-4-94,4 0-176,-5 3 534,0-3 0,0 5 0,-5 0 0,-1 0 0</inkml:trace>
  <inkml:trace contextRef="#ctx0" brushRef="#br0" timeOffset="37">23093 4134 7682,'0'8'16,"0"0"0,1-6 261,3 2 1,-1-3-264,4-1 1,1 0 53,3 0 0,4-5 112,1-2 0,4-4 81,-1 0 1,3 0 213,0-1 0,-3 1-198,1-1 1,-3 1 99,2-1 0,2 1-284,-6 0 1,0 0 80,-3 4 0,-1-3-205,0 2 1,-3 2 117,0-2-320,-6 6-23,8-4-45,-8 6 188,3 0 115,-5 0 224,0 6-105,0-5 33,0 9-25,0-4 11,0 6 105,0-1-106,0 1 1,0-1 49,0 0 1,0-3-33,0 0-196,0-1 1,0 5 74,0-1 1,0-3 0,0-1 1,-2 0-2,-1 0 1,1 3-131,-2-2 0,2 1 158,-2-1 0,3 2-12,-3-3 1,2 3 9,-2 2 0,2-5 86,-1 1-238,-4 0 1,2 3 129,-2 1 0,-4-5-215,4 1 0,0-2 72,0 2 0,-1 1-750,-3-6 0,-2 6-54,-2-1 1,-2-3-310,-2-1 0,-2 1 1216,2-1 0,-3 0 0,-1-4 0</inkml:trace>
  <inkml:trace contextRef="#ctx0" brushRef="#br0" timeOffset="38">23207 4180 7903,'12'0'-73,"-5"0"13,1 0 99,-1 0 0,5 0 191,-1 0 1,-3 0 347,0 0-361,-1 0 0,5 0 428,-1 0-370,0 0 0,1 0 75,-1 0 0,1 0-55,-1 0 1,1 0 75,-1 0 0,0 0-105,1 0 1,-1 4 124,1 0 1,-1 3 73,0-3 0,5 5-99,-1-1 0,1 2-33,0 1 0,-4 1-216,4-1 0,-5 0-151,-3 1 1,2-1-388,-3 1 0,-2-5-2063,-1 1 1924,-2-6 560,-2 4 0,0-6 0,0 0 0</inkml:trace>
  <inkml:trace contextRef="#ctx0" brushRef="#br0" timeOffset="39">13728 17360 7880,'0'6'690,"1"3"-517,3-5 0,-3 5 391,3-2 1,1 5-131,-1 3 1,5-1 7,-2 5 1,2 4-93,-1 3 1,2 5 53,-2-5 1,-2 5-379,2-4 0,-5-1 102,5-3 0,-5-4-787,0 0 0,2-9-751,-1 2-904,0-8 2314,-4 1 0,0-5 0</inkml:trace>
  <inkml:trace contextRef="#ctx0" brushRef="#br0" timeOffset="40">13819 17463 7880,'7'-2'-343,"-4"-2"-587,4 3 973,-1-4 1,2 1 942,-1 0-655,1 1 0,3 3-114,1 0 1,-5-4-33,1 0 1,0 0-36,3 4 1,0 0-5,1 0 1,-5 0 34,1 0 0,0 0 414,3 0-362,1 0 1,-1 0 134,0 0 0,-3 0-203,0 0-13,-1 0 1,3 2-126,-2 1 91,-3-1 1,-1 4-228,0-2 126,0-3 5,-4 4-46,0 0-70,0-4 1,0 6 89,0-3 0,-2-3-70,-2 3 1,2 1-465,-6-1 340,1 4 0,-5-3-222,1 3 1,-1 2 71,1-2 1,-4-2-54,0 2 1,-2-1 80,2 5 1,2-5-73,-2 1 1,-2-4 230,2 4 0,0-5 186,4 5 0,-1-6 312,1 2 1,3-1-123,0 1 499,6-3-426,-3 4 0,5-6 56,0-3 0,5 1-122,3-4 0,5 0-83,3 0 0,0-2-52,-1 5 0,-1-5-156,5 2 0,-5 2-226,2 1 0,0-1 11,-1 1-136,1-5 0,-5 8 157,0-3 1,-3 1-858,0 0 1120,-6 1 0,3-3 0,-5 5 0</inkml:trace>
  <inkml:trace contextRef="#ctx0" brushRef="#br0" timeOffset="41">13602 17668 7839,'0'29'885,"0"-1"0,2-1-953,1-1 0,5 2-510,7-1 1,-2-3 300,2 3 1,2-4 217,-2-4 1,0-3-203,-4-4 0,1-6 78,-1-2 0,1-3-5,-1-1 1,-3-5 25,-1-3 0,0-6 162,0-1 0,3-5 0,-3 2 0</inkml:trace>
  <inkml:trace contextRef="#ctx0" brushRef="#br0" timeOffset="42">13682 17737 7839,'0'6'-56,"4"0"64,0-2 1,1-3 49,-1 3 1,-2-3-173,6-1 0,-4 0 172,3 0 1,1 0 47,3 0 1,2 0-57,2 0 1,3 0 54,5 0 1,0-5-58,0-2 0,4-3-56,4-2 1,1 1 40,-2-1 1,2 0 93,-6-4 0,2 4-15,-1-3 0,-4 2-10,0 1 0,-2 2 87,-6 3 1,1-2 14,-5 5 1,-3 0 94,-1 4 8,-4 0-199,2 5 1,-5-2-13,0 4 1,0-3-1,0 4 1,0-4-98,0 3 41,0-4 0,0 3 28,0-2-135,0-3 87,0 9 0,0-7-91,0 4 0,0-3 59,0 4 1,-1-6-26,-3 2 65,3 3 0,-4-5-11,5 6 0,-2-4 41,-2 3 35,3-4-246,-9 7 63,4-4 1,-6 2-178,1-1 1,3 0 10,1 0 0,-2 2-205,-6-5 0,2 4 109,-2-5 0,-3 6 16,-1-1 1,-4-2 16,-4 2 0,3 0 62,-2 3 0,-2 0 493,1 1 1,0-1 116,5 1 1,0-1 378,3 0 1,2 1-262,6-1 1,3-3 1039,1 0-1104,4-6 1,-1 3-57,8-5 0,0 0-181,7 0 1,0 0 66,8 0 0,0-4-270,4 1 1,4-6-177,4 1 1,1-2-238,-2-2 0,3 0 69,-2-3 1,0 2-314,0-2 0,-3 1 160,-6-2 1,1 4-218,0-3 1,-5 2-370,-3 1 309,-2 1 807,-7 0 0,-1-1 0,-5 1 0</inkml:trace>
  <inkml:trace contextRef="#ctx0" brushRef="#br0" timeOffset="43">13991 17428 7839,'-12'-11'0,"2"-1"546,2 1 0,2 1 263,2 2 15,3-2-58,-4 4-238,5-1 0,1 2-56,3 5 1,-3 12 126,3 7 0,2 9-230,2 10 1,2 9-104,2 10 1,-5 6-758,-3-27 1,0 1 0,-1 0 0,1 2 432,2 2 0,0 1 1,-2 4-1,-1 0-473,1 3 1,0 1 196,0 0 0,0 1 1,1 1-1,1-1 1,0 1-1,0-1 1</inkml:trace>
  <inkml:trace contextRef="#ctx0" brushRef="#br0" timeOffset="44">14550 17405 7276,'0'-6'374,"0"1"2760,0 5-3280,0 5 1,0-2-75,0 4 0,0-3 106,0 4 0,-4 1-18,1 6 1,-6-1 177,1 5 0,2-4-39,-2 4 0,0 4 9,-3 3 0,0-3 131,-1-4 0,2-1-162,2 1 0,-2-2-133,3-6-647,2 0 346,-6 1-193,10-6 1,-3-1 186,8-5 1,-1-3 454,4-1 0,1-5 0,3 2 0</inkml:trace>
  <inkml:trace contextRef="#ctx0" brushRef="#br0" timeOffset="45">14596 17565 6505,'0'-6'1315,"0"1"2069,0 5-3146,0 5 1,0 1 99,0 6 0,-4-1-85,0 1 1,0 0-48,4 3 0,-3 1 12,-1 7 1,-5-2-1,1 10 0,-2-1-453,-1 4 1,-4 1-214,-1-1 0,0 0-466,1 0 1,2-4 460,-2-4 453,2-7 0,2 3 0,-1-4 0</inkml:trace>
  <inkml:trace contextRef="#ctx0" brushRef="#br0" timeOffset="46">14630 17622 7781,'0'12'730,"0"3"206,0 0 0,0 7-386,0 1 0,4 6-185,0 9 0,0 3-296,-4 4 1,0 0 81,0-3 0,0-4-527,0-8 1,0-2-703,0-5-769,-6-11 1847,5-1 0,-4-22 0,5-1 0</inkml:trace>
  <inkml:trace contextRef="#ctx0" brushRef="#br0" timeOffset="47">14790 17417 7806,'6'0'3520,"5"0"-3090,-5 0 1,5 0 7,1 0 0,-5 0-125,1 0 0,0 0-67,3 0 0,-3-1-134,-1-3 1,1 2-175,3-1 0,-3-2 51,-1 1 1,-3-4-218,4 4 1,-4-1-978,3 1 883,-4 3 1,3-4-508,-2 5 0,-3-1-183,3-3-692,-3 3 604,-1-4 1100,-5 5 0,-1 5 0,-6 1 0,1 6 0</inkml:trace>
  <inkml:trace contextRef="#ctx0" brushRef="#br0" timeOffset="48">14710 17600 7806,'0'7'1395,"0"1"-616,0-6-254,0 8 95,5-8 0,3 3-181,7-5 1,-1 0-79,5 0 1,-4-4-117,4 0 0,2-5-288,5 2 1,-2-3-267,3-2 0,-3 1-314,-1-1 0,-2 1 152,-1-1 1,0 1-1342,-5 0 1090,0-1 1,-7 2-290,0 2 692,-6 3 1,2 5 318,-8 0 0,2 0 0,-6 0 0,0 5 0,-3 2 0</inkml:trace>
  <inkml:trace contextRef="#ctx0" brushRef="#br0" timeOffset="49">14938 17645 7806,'0'18'0,"4"4"300,0-3 1,0 0 441,-4 3 0,4-1-221,0 5 0,3 4 18,-3 0 0,4 7 50,-5 1 0,1 0-196,-4-4 1,0-3-111,0-1 1,0-8-167,0 1 1,-1-9-167,-3-3 1,-2-5-793,-6-6 1,-5 0 519,-6 0 1,-6 0 320,-10 0 0,-1-5 0,-6-1 0</inkml:trace>
  <inkml:trace contextRef="#ctx0" brushRef="#br0" timeOffset="50">9856 6601 6335,'0'7'632,"5"-2"1,-2-5-462,4 0 0,-3 0 4,4 0 1,-4 0 254,3 0-366,1 0 1,3 1 50,1 3 1,-5-3-107,1 3 72,0-3 0,3-1-168,0 0 1,-3 0 51,0 0 0,-5 0-233,5 0-323,-5 0 236,7 5-16,-9-4-209,4 5 179,-5-6 1,-1 1 400,-3 3 0,-2-3 0,-6 3 0,1 1 0,-1-1 0,-4 4 0,-2-1 0</inkml:trace>
  <inkml:trace contextRef="#ctx0" brushRef="#br0" timeOffset="51">9742 6738 7794,'-8'5'18,"1"3"1,0 2 154,0 2 1,0-5 36,4 1 186,1-6-298,-3 8 1,5-7 214,0 5-95,5-6 1,2 3-63,4-5 1,1 0-103,-1 0 0,2 0 76,2 0 0,-1 0-202,5 0 0,0-4-113,4 1 0,0-5 143,-1 4 0,1-3-568,0 3 439,-5-5 0,2 6 0,-5-3-166,-1 1 0,-1-3-201,-1 5 189,-1-1 0,-1 2-117,-2-1 72,-3 1 394,-5-3 0,-5 5 0,-3 0 0,2 0 0,-2 0 0,1 0 0,-5 0 0,1 2 0,-1 1 0,1-1 0,4 3 0,-3-5-45,4 0 1,-2 0-45,1 0 115,4 0-13,-2 0 1,4-2-7,-3-1-8,3 1 3,-4-8-3,5 4 1,0-2 0,0 1 0,0 3 1,0-4-1,0 1 0,0-1 235,0 0 0,1 6 193,3-2-38,-3-2-297,4 4 156,-5-3 0,0 4 163,0-3-112,5 3-174,-4-4 91,5 5-121,-6 0 1,0 5 85,0 3 1,0 2-20,0 1 0,0 2 1,0 2-9,0 3 1,-2 9-66,-2-1 0,3 8 0,-3-2-207,3 0 174,1 0 0,0 1-118,0-3 1,0-2 0,0-6-579,0-3 412,0-3-454,0-10 0,0-2 102,0-8 28,0-2 0,0-9 551,0 0 0,0-4 0,0 3 0,0-3 0,0 3 0,0-2 0,0-1 0,0-3 0,0 3 0,-4 3 0,1 5 0,-1-6 0,4 1 0,0-4 0,0 9-120,0 1 1,-2 9-121,-1-3 357,1 3 0,-4 1 0,2 0 155,-3 0 1,0 1-207,0 3-18,-1 2 0,-2 9 20,2 0 1,-4 4-23,4-3 0,-5 4 0,6-2 12,-3 0 1,2 3 57,0-2-57,1-2 1,0 3 55,4-5 1,0 0 22,-1-3 1,3-1 25,-3 1-40,3-6-161,6-1 0,1-5 69,6 0 1,-1-1-64,1-3 1,0-2-1,2-6 42,1 1 1,4-1-109,-3 1 1,4-4-6,-1 0 1,3-5 79,0 5 11,-4 0 0,4 0 1,-4 0-15,-1 1 1,4 1-2,-6 2 1,-4 3-119,-3 0-198,-6 6 279,3-3 0,-5 6-53,0 3 1,-5 2-150,-2 6 239,-3-1 1,-6 4 0,1 0 2,1-1-33,-4-1 0,6-2 152,-3 1 1,2-5 0,1 1-6,1 1 14,0-4 0,-1 1-58,1-2 0,3 1 266,1 3 0,3-2 113,-4-2 1,0 2-66,-3 6-117,5-1 1,-1 2-1,5 1 302,-2 1-377,-5 5 1,7 2 0,-5 6 230,2 1-269,1-4 1,4 10 0,0-2 33,0 4 1,0-3-316,0-4-185,0-4 1,4 0 0,1-7-41,2-3-441,0-4 0,5-5 194,-1-4 1,0-3-566,1-3 1187,-6-9 0,3-2 0,-5-4 0,-2 2 0,4-3 0,-3 4 0,1-6 0,-4 4 0</inkml:trace>
  <inkml:trace contextRef="#ctx0" brushRef="#br0" timeOffset="52">9879 7172 7794,'6'0'-1420,"5"-4"835,-4 1 585,-2-1 0,2 0 103,-4 0 1,2-1 330,3 1-268,2 3 0,-3-8-32,4 5 0,0-3-53,1 3 1,-5-4 6,1 5 1,0-5 54,3 4-44,1-5 0,-1 7 0,0-5 97,1 2 0,-5 2-38,1 3 0,0 0 112,3 0 0,-3 1-96,-1 3 71,1 2 0,0 7 0,-1 2 148,2 4 1,-3 4-176,2 3 1,-4-2-13,3 3 0,-4 2 131,1 2-362,-3-3 1,3 3 0,0-4 28,-2-2 1,-1-2-209,-1-4 0,-1 0-74,-3-7 0,3 2-645,-3-7 229,-2-2 1,3 1-717,-4-6 1118,-1 0 1,-2-2 0,1-2 291,2-3 0,3-3 0,-4-2 0,0 1 0,2-1 0,-4-4 0,4-2 0</inkml:trace>
  <inkml:trace contextRef="#ctx0" brushRef="#br0" timeOffset="53">9890 7298 7794,'8'6'-333,"-2"-1"-833,0 0 1214,-3-3 1,2 3 1019,3-5 1,-2 0-425,2 0 0,-4 0-333,3 0 1,1 0-167,3 0-136,1 0 1,-1 0 0,1-1-516,-1-3 0,1 1 507,-1-4-582,5-1 0,-3 0 581,2 1 0,3-6 0,0-5 0</inkml:trace>
  <inkml:trace contextRef="#ctx0" brushRef="#br0" timeOffset="54">10005 7161 7794,'-4'7'175,"0"1"829,0 0-767,4 3 0,0 1 0,0 0 313,0 3-594,0-2 1,2 5-1,0-4 167,2 1 1,0 4-59,-4-4 1,3 4 134,1-3 0,0 4 31,-4-1-102,0-3 0,0 5 0,0-6 117,0-1 1,0-1-255,0-2 1,0-3 127,0-1-223,0-4 1,1 2-11,3-5 1,3-1-1,4-4-601,0-7 1,1-4 36,-1-7 0,4-4-450,1 1 0,3-6 1127,-4 1 0,5-7 0,-2-2 0</inkml:trace>
  <inkml:trace contextRef="#ctx0" brushRef="#br0" timeOffset="55">10256 7001 7794,'8'0'-837,"-1"0"0,-3 0 1371,4 0 0,-5 0 334,5 0-780,0 0 1,3-4-51,0 0 1,-3 1-135,0 3 0,-2-2 121,2-2-198,2 3 282,-4-4-299,6 5 258,-1 0 0,-3 1 1,-1 3 1,-4 3 263,1 4 0,-3 2 76,-1 2 0,4 3 29,-1 5 0,1-1 21,-4 1-231,0 5 0,0 1 1,2 4-246,1-2 1,-1 0 35,1-4 0,-1 0-129,-2-4 0,0-6 86,0-1-958,0-4-603,0-5 172,0-2 958,0-15 1,-4 2 454,0-7 0,-5-3 0,3 4 0,-6-5 0,-4 0 0,-2-4 0</inkml:trace>
  <inkml:trace contextRef="#ctx0" brushRef="#br0" timeOffset="56">10233 7138 7451,'0'6'268,"0"-1"0,1-5 420,3 0-631,-3 0 1,10-3-1,-4-2-224,3-2 0,2 5 63,-1-2 1,-1 1-143,-2 0 179,2 1 0,-4-3 0,5 6-245,-4 3 1,-2 3 100,-5 4 0,0 0-8,0 1 0,0 3-135,0 0 502,0 6 1,-5-5 0,-1 3 333,0-4 1,-3-1-207,5 2 1,-1-8 285,1 4-194,3-8-304,-4 1 0,5-10 0,1-3-182,3-2 0,2-8 79,5-5 1,5 0-529,-1-3 1,4-2 259,-4 1 0,4 1-153,-4 3 0,4 1 460,-3 3 0,-1 3 0,-4 4 0,1 2 0,-1 2 0,-4 2 0,-4 2-64,-1 3 2471,-2-4-2146,5 10-299,1-4 1,5 3 54,1-8 0,-2 2-191,-2-6 1,2 4 128,-3-3 1,4 4-71,0-1 0,0 2-17,1-2 0,-5 3-40,1-3 1,-4 3 36,3 1 1,-3-4 20,4 0 11,-6 0-9,9 4 63,-10 0 1,5 0 49,-2 0 190,-3 0-169,4 0-47,-5 0-197,5 0 147,-3 0 30,3 0 1,-4 0 82,3 0-4,-3 0 26,4 5 0,-5-2 155,0 5 0,1-5 6,3 5 0,-2 0-113,1 3 0,-1 0 218,-2 1 1,1 1 24,3 2 1,-3-1 22,3 5 1,-3 4-25,-1 3-271,5 1 0,-4 1 1,3 1 64,-3 0 0,3-1-188,0-5 1,0 0-262,-4 0 0,0-6 75,0-1-178,0-9 87,0 3 0,0-10-151,0 0 1,-1-5 61,-3-6 0,1-2-315,-4-2 606,-1 2 1,0-4-1,1 3 119,-2-2 0,0-3 0,1 4 0,-7-5 0,3 2 0</inkml:trace>
  <inkml:trace contextRef="#ctx0" brushRef="#br0" timeOffset="57">10553 7104 10114,'11'-5'74,"1"2"-167,-1-4 84,1 4 1,-5-6 0,1 5-254,1 2 1,-3-1 86,2-1 0,-5 3-125,5-3 1,-4 3-148,3 1 299,-4 0 1,2 5 0,-5 3-150,0 2 0,0 3 223,0 2 0,-5 1 211,-3 3 1,2 3-212,-2-3 239,1 3 1,-1-1-1,2-1 440,1-1 460,-4-5-553,8 3-143,-4-11-380,10-1 1,-3-11-1,6-4-216,1-4 0,1-6-144,1 1 0,2-4 69,2-4 1,-3 3-659,-1-3 723,0 3 0,-4 5 1,4 0-607,1-1 843,-6 3 0,4-4 0,-4 3 0</inkml:trace>
  <inkml:trace contextRef="#ctx0" brushRef="#br0" timeOffset="58">9742 6670 7794,'5'11'-515,"-2"-1"-65,4-2 1,1 2 498,3-2 0,-3-2 81,-1 2 0,6-1 0,5 5 0</inkml:trace>
  <inkml:trace contextRef="#ctx0" brushRef="#br0" timeOffset="59">10107 6613 7794,'0'7'0,"0"1"-620,0 0 1,0-1 619,0 1 0,6-1 0,0 5 0</inkml:trace>
  <inkml:trace contextRef="#ctx0" brushRef="#br0" timeOffset="60">10896 6887 7794,'0'6'407,"0"-1"0,0-4 95,0 3-61,0-2 0,1 3-41,3-5 0,2 0-14,5 0-306,1 0 0,0 0 0,2-2-130,2-1 1,0 0-162,-1-5 1,-1 5 212,5-5-841,-5 5 1,3-5 369,-6 4 0,-3 0 0,-2 3-410,-1-3 1,0 3 878,-1-3 0,-3 3 0,5-5 0,-6 0 0</inkml:trace>
  <inkml:trace contextRef="#ctx0" brushRef="#br0" timeOffset="61">10953 6738 7794,'6'7'0,"-1"3"0,-5-3-87,0 4 1,0 0-73,0 0 0,-1 1 35,-3-1 1,3 6 150,-3 2 0,1 2-144,0 2 109,1 0 0,-4 0 1,3-2 258,0-2 0,-1 2-132,4-6 0,0 0 46,0-3 1,0-1-204,0 1 833,0-1-433,0-5 0,5-1-214,2-5 1,0 0-25,0 0 0,1-1 139,3-3-395,6 3 0,-4-9 1,2 2 43,-2-2 1,-3-1-103,-3-1 0,3 1-91,-2-1 0,-2 2-681,2 3 425,-5-4 1,2 9 536,-5-6 0,0 5 0,0-5 0,0 5 0,0-2 0,0 5 0</inkml:trace>
  <inkml:trace contextRef="#ctx0" brushRef="#br0" timeOffset="62">11021 6932 7794,'0'-6'568,"0"1"0,-1 5-156,-3 0-166,3 0 1,-4 1-35,5 3 1,0 2-172,0 6 82,0 4 1,0 2 0,0 6-65,0 3 0,1 3 35,3 8 0,-3 1-138,3 6-159,2-7 1,-5 10 124,3-9 1,-1 0 0,-1-4-117,2 0 1,1-9-158,-1-10-339,-3-4 390,4 0-204,-5-11 0,0 1 0,0-10-1,0-5 0,-1 1 505,-3-3 0,-2-3 0,-5 1 0,-1-6 0</inkml:trace>
  <inkml:trace contextRef="#ctx0" brushRef="#br0" timeOffset="63">10827 7344 7794,'-6'6'0,"1"4"0,5-2 684,0-3-341,0 0 1,1-5-53,3 0 0,6-5-143,5-3 1,5-3-116,-1-4 1,4-3-92,4-5 79,2 0 0,1 0 0,0 0-324,-2 1 1,2-5 58,-3 0 0,-1 1-181,-3 3 1,-4 4-10,0 0 0,-9 5-215,2-1 1,-5 2 648,1 1 0,-3 6 0,-5 1 0,0 0 0,0-1 0</inkml:trace>
  <inkml:trace contextRef="#ctx0" brushRef="#br0" timeOffset="64">11170 7012 9867,'5'-6'715,"2"2"-706,-2-2 0,6 3 1,-3-3 8,6 1 1,-1-3-293,2 5 0,-2-5 151,-2 4 0,0-1-370,-4 1 61,3 3 1,-3-4-702,4 5-22,-5 0 1155,-1 0 0,-5 0 0,-10 5 0,-2 1 0</inkml:trace>
  <inkml:trace contextRef="#ctx0" brushRef="#br0" timeOffset="65">11135 7161 7794,'0'11'457,"0"-4"0,2-2 52,1-5 1,5-2-130,7-1 0,-1-5-349,5-7 0,0 2-18,4-2 0,0-2-41,0 2 1,3-1-69,1 0 0,1 4-321,-1-3 1,-7 2 40,3 1 1,-8 2-293,0 3 0,-2-2-404,-2 5 1072,-4 0 0,-3 4 0,-8 0 0,-8 0 0,0 0 0,-5 0 0</inkml:trace>
  <inkml:trace contextRef="#ctx0" brushRef="#br0" timeOffset="66">11295 6818 7794,'0'-6'-250,"0"-4"0,0 7-750,0-4 1062,0 4 915,0-7 1,0 7-497,0-4-158,0 4-138,0-2 0,0 15 0,0 4-161,0 3 0,0 4-15,0-2 0,-1 7-172,-3 0 0,3 6-128,-3-1 0,-1-2 143,1 1 0,-1-3-24,1 3 0,3-3 88,-3 3 1,-1-4 24,1 0 1,1-3-78,3-4 155,-6 3 1,5-9 0,-3 2-28,3-2 1,1-6-59,0 1-138,0-6 167,0 3 18,0-5-16,0-5 19,0 4 28,0-9 1,1 9 28,3-3-11,-3-3 0,5 5-23,-6-6 28,0 6-1,5-3 1,-4 0-26,4 3 0,-1-4 10,0 2 26,-1 3 1,-1-8 59,1 5-41,-1 0 0,4 1-39,-2-1 0,-3-1 46,3 1 1,1 1-10,-1-4 0,3 3 2,-3-4 0,5 6 44,-1-2 0,-2-1 3,2 1 1,-2-1-14,2 1 1,2 3 2,-3-3 1,0-1 53,0 1 1,-3 0-55,4 4 1,-4 0 80,3 0-35,-4 0-70,7 0 1,-8 0-54,6 0 0,-5 2-220,0 2 64,-1 2 1,-4 5-197,-1 1 0,0-1 29,-5 1 1,2-5-35,-1 1 1,-4-1-51,4 5 1,-3-2-113,-2-2 308,1 2 0,-1-5-142,1 2 464,-1 4 1,1-10 220,0 3 0,3-2-74,0 2 169,6-3 184,-3 4 247,5-5-491,0 0 1,4 2 70,-1 1 0,6 0-59,-1 5 0,6-5-9,1 5 1,0 0-209,-3 3 1,3 0 32,0 1 0,0-1-459,-3 1 1,-1-1 95,1 1 0,-1-1-317,1 0-5,-1-4 0,-3 2-1452,-1-6 1218,-4 1 1,2-9-877,-5-2 1576,0-4 0,-10-5 0,-3-2 0</inkml:trace>
  <inkml:trace contextRef="#ctx0" brushRef="#br0" timeOffset="67">11649 6921 7794,'0'6'0,"0"-1"217,0-5 537,0 6-911,0-5 218,0 4 0,0-4-281,0 3 135,0-3 329,0 4-257,0-5 76,0 5 1,0-2-106,0 5 1,0-5-3,0 5 1,0-4 90,0 3 0,-4 1 16,1 3 0,-1 1-36,4-1 0,-4 4 5,0 1 1,-3 3-1,3-4 0,-1 5 4,1-1 1,1-1-7,-4 1 1,4-5 15,-1 1-260,-2-2 159,5-2-76,-4-4 1,6-2 68,3-5 0,-2-1 29,6-3 1,-4-3 50,3-4 0,0 0 1,0-1 1,4-1 51,-4-2 0,-1 3 174,2-4 0,-4 4 61,4 0 0,-6 5-82,2-1 0,-2 4 846,2-3-596,-3 4 0,6 3 35,-3 8 0,-3 3-373,3 4 1,-3-1-293,-1 5 0,0 0-752,0 4 0,0 0 525,0 0 0,-4-2-700,0-2 1,1-1-175,3-3 92,0-2 1165,0-1 0,0-7 0,0-16 0,0-1 0</inkml:trace>
  <inkml:trace contextRef="#ctx0" brushRef="#br0" timeOffset="68">11741 6967 7794,'11'0'-1670,"0"0"2467,1 0 1,-3 0-123,2 0 0,-2-2-66,6-1 0,-1 0-238,2-5 1,-3 5-135,7-5 1,-1 2-65,3-2 0,-3-2-41,0 2 0,-1-2-427,1-1 0,2-1 250,-6 1 0,0 3-1833,-4 1 277,1-1-186,-6 2 1787,-1-4 0,-5 8 0,0-3 0</inkml:trace>
  <inkml:trace contextRef="#ctx0" brushRef="#br0" timeOffset="69">11912 6727 7794,'0'6'-1674,"0"-1"4268,0-5-2447,0 5 34,0 2 0,0 5 18,0 4 0,-4 3-48,0 7 0,1 5-74,3 7 0,0 2-26,0 6 0,-4 4 12,0-1 0,0 1-630,4-5 0,0-3 177,0 0 0,0-6-103,0-2 1,4-10-201,0-9-144,0-2 837,1-7 0,-4-6 0,3-7 0,-3-7 0,-1-2 53,0-4 0,0 2 0,0-4 1</inkml:trace>
  <inkml:trace contextRef="#ctx0" brushRef="#br0" timeOffset="70">11889 7070 7794,'4'-8'-258,"0"0"1,1 4-323,-1-3 1,-2 3 858,6-4 1,-6 5-9,2-5 0,1 4-101,-1-3 1,4 3 168,-5-4-9,6 6-237,-2-9 0,4 10-2,0-3 0,-3 3 35,0 1 0,-4 0-97,3 0 0,-3 1 235,4 3 1,-5 3-97,5 4 0,-4 5 273,3 4 0,-3 1 4,4 2 0,-4 0-26,3 0 0,-4 3-155,1 1 0,1 5-44,-2-2 1,3-2-161,-3-1 1,-1-3-170,1-1 1,-1-2-1366,-2-2 828,5-2-1669,-4-11 611,4-1 1174,-10-15 0,3-1 530,-6-8 0,5-3 0,-12 4 0,2-5 0</inkml:trace>
  <inkml:trace contextRef="#ctx0" brushRef="#br0" timeOffset="71">11935 7138 7794,'6'0'440,"4"0"1,-7 0 205,4 0-375,-4 0 0,6-1-57,-5-3-17,5 3-106,-3-4-226,5 5-206,1-5 1,-5 3-8,1-2 1,-4-1-1217,3 2 985,-4-1 1,3 4 578,-2 0 0,-3 0 0,4 0 0</inkml:trace>
  <inkml:trace contextRef="#ctx0" brushRef="#br0" timeOffset="72">11923 7229 7794,'7'5'-40,"-2"-3"0,-4 7-54,3-6-35,-3 1 0,9-4 169,-2 0 1,-2 0 31,2 0 1,-1-5 5,5-2 1,-4 0-32,-1 0 0,1 0-227,3 0 1,-1-4 101,-2 4 1,2 1-903,-2-2 769,-3 5 0,1-2 211,-2 5 0,-3-5 0,4-1 0</inkml:trace>
  <inkml:trace contextRef="#ctx0" brushRef="#br0" timeOffset="73">11946 7321 7794,'5'11'4,"-3"1"1,6-5 46,-4 1-166,5-6 1,-3 3 136,6-5 0,-1-3-48,1-1 1,-2-5 99,-2 1 1,2-2 41,-3-1 0,3 3-125,2 1 0,-5 0-45,1 0 1,-5-4-511,0 4 263,-1 2 1,-2-2-450,0 4 750,0 1 0,-2-3 0,-1 5 0,-4 0 0,-4 0 0</inkml:trace>
  <inkml:trace contextRef="#ctx0" brushRef="#br0" timeOffset="74">11763 7469 7794,'7'0'-258,"3"0"1,-7 0-902,4 0 1317,-4 0 0,7 0 422,-3 0 0,0-4-158,0 1 0,1-1-65,3 4 1,1 0 26,-1 0 1,5-4-111,-1 0 0,5-1 35,-1 1 1,3 2-205,0-6 0,1 6-219,0-2 1,-1-1-225,-3 1 1,1-4-491,-5 5 0,2-1 313,-2 4 1,-6-2-1063,2-1 1577,-7 1 0,6-8 0,-3 4 0</inkml:trace>
  <inkml:trace contextRef="#ctx0" brushRef="#br0" timeOffset="75">11718 7275 7794,'0'8'0,"0"-1"0,0-3-184,0 4 0,0-1 168,0 5 0,0-5-470,0 1 1,0 0 241,0 3 0,0 0 244,0 1 0,0 4 0,0 2 0</inkml:trace>
  <inkml:trace contextRef="#ctx0" brushRef="#br0" timeOffset="76">11684 7332 6337,'0'7'-74,"0"3"349,0-9 1,-4 5 219,0-2-371,0-3-143,4 10 170,0-10-298,0 4 198,0 0-263,0-4-168,0 4-596,0-5 976,0-5 0,0-1 0,0-6 0</inkml:trace>
  <inkml:trace contextRef="#ctx0" brushRef="#br0" timeOffset="77">11695 7378 7285,'0'6'-175,"0"-1"1,0-3 945,0 1-416,0-1-599,0 3-1354,0-5 1598,5 0 0,-4-5 0,4-2 0</inkml:trace>
  <inkml:trace contextRef="#ctx0" brushRef="#br0" timeOffset="78">20934 17268 8040,'-5'18'144,"4"-1"273,-3-6 0,3 4-86,1 0 0,0 2 128,0-2 1,5 2-168,3 2 0,-2 2-47,2-2 0,-1-1-372,5 1 1,-5-5 170,1 1 1,-2-2-695,2-2 0,2-3 231,-2 0 419,2-6 0,1 3 0,1-5 0</inkml:trace>
  <inkml:trace contextRef="#ctx0" brushRef="#br0" timeOffset="79">21197 17257 8040,'0'6'1670,"0"-1"1133,0-5-2195,0 5-362,0-3 0,0 4-100,0-2 0,0-2-199,0 6 0,-1-4-95,-3 3 1,-2 1-394,-6 3 0,0 5-598,-4-1 0,2 5 507,-5-1 1,0 3-109,-4 1 0,-3 0 216,-1-1 0,1-3 524,3 0 0,0-1 0,0 1 0,1 2 0,3-6 0,3-4-106,4-3 0,1-2-199,0 2 1437,4 2-533,2-9-187,5 4 0,5-5 84,3 0 0,2-1 147,1-3 0,5-1-153,-1-3 0,4-2-30,-4 3 0,6-3-179,-2-2 1,-2 1-23,2-1 1,0 1-245,4-1 0,-1 1 12,-3 0 0,2 3-120,-2 0 1,3 1 61,1-5 1,-2 5-145,-2-1 1,-2 4-62,-6-3 1,1 4-617,-1-1-118,-4 3 304,-2 1-302,-5 0 602,-5 0 0,-2 0-37,-4 0 0,3 0-180,1 0 1,-5 1 582,-3 3 0,-5 3 0,2 4 0</inkml:trace>
  <inkml:trace contextRef="#ctx0" brushRef="#br0" timeOffset="80">20706 17874 8040,'11'6'46,"-4"-1"1,3-4 173,-2 3 0,2-3 210,1 3 0,6-3-123,2-1 0,2 0 120,2 0 0,1 0-117,3 0 1,-2-1 41,6-3 1,-2-1-170,1-2 0,3-3-81,-2 2 0,6-2 45,1-2 1,0-3-161,-4 0 1,-1 0-13,-3 3 1,-2 1 21,-5-1 1,-9 5-844,-2-1 442,-9 1-144,2 0 0,-6-2 0,-3 6 1,2-1-200,-6 4 0,-1 1 747,-6 3 0,2 2 0,-3 6 0</inkml:trace>
  <inkml:trace contextRef="#ctx0" brushRef="#br0" timeOffset="81">20980 17645 7464,'-6'5'277,"1"3"282,5 7 1,0 0-143,0 8 1,0 0-118,0 11 0,4-1-596,-1 9 1,2-1-4,-1 1 0,-3 1-650,3-5 800,-2 0 1,3-4 0,1 0-1</inkml:trace>
  <inkml:trace contextRef="#ctx0" brushRef="#br0" timeOffset="82">21197 17634 9892,'0'11'591,"4"2"-530,0 2 1,1 4 62,-1 8 0,-3 7 109,3 8 0,-3 7-534,-1 5 1,0 2-34,0 1 1,-4-3 333,0-4 0,-5-1 0,3-8 0</inkml:trace>
  <inkml:trace contextRef="#ctx0" brushRef="#br0" timeOffset="83">21631 17417 7932,'6'5'-1316,"0"-4"2825,-6 4-1191,5-5 1,-4 2-83,3 1-54,-3-1 1,-1 4 257,0-2-382,0-3-120,0 9-33,0-3 1,-4 4 114,0 0 0,-3 1-143,3-1 0,-4 1 95,5-1 0,-6 2-20,1 2 1,-1-2 85,2 2 1,-4-1-30,4 1 0,0-2-10,0 2 1,0-2 49,0-2-271,-3 0 104,8 1-266,-8-1 165,9-4 14,-4-2 1,6-5 94,3 0 0,-1-2 6,4-1 0,-3-4 63,4-4 1,-2-1-11,2 1 1,2 0 8,-3-1 0,3 1 36,2-1 0,-5 5 21,1-1 0,-2 1 0,2-5 0,2 2 9,-2 2 1,-2-1-5,2 6 1,-4-5-37,3 4 1,-3-1 257,4 1-68,-6 3 120,3-4-99,-5 5 28,0 0-17,0 5-92,0-4 1,0 6 101,0-3 0,0-2-125,0 6 1,0-5 44,0 5 1,0-4 33,0 4-73,-5-1 0,3 5-35,-6-1 1,5 0-104,0 1 0,-2-1 26,1 1 0,-5 0-192,1 4 1,2-2-165,-2 5 1,2-2 166,-2 2 0,-2 2-83,3-6 0,-2 4 192,1-4 0,-1 0 11,5-3 0,-3-1 5,3 1 0,-1-5 366,1 1-130,3-6 75,-4 3 1,6-10 22,3-2 1,-2-3-65,6-2 0,-4 1-24,3-1 0,1 1 20,3 0 1,-3-1 71,0 1 0,-2-1 250,2 1 391,2 5-468,-4-5 0,4 11 151,-2 0 0,-3 7-339,-5 8 0,0 4-10,0 8 0,0 2-446,0 5 0,-1 0 47,-3 1 1,1-5-110,-4 1 0,4-6-268,-1 2 0,3-8-1622,1-4 2164,0-3 0,0 0 0,0-1 0</inkml:trace>
  <inkml:trace contextRef="#ctx0" brushRef="#br0" timeOffset="84">21905 17474 11235,'12'6'966,"-5"-1"-539,1-5 1,-1 4 166,5 0-549,-1 0 1,1-4-215,-1 0 0,-3 0-19,-1 0-460,-4 5-180,7-4 389,-9 4-923,4-5-22,-5 5-73,0-3 1457,0 8 0,-5-9 0,-1 4 0</inkml:trace>
  <inkml:trace contextRef="#ctx0" brushRef="#br0" timeOffset="85">21825 17691 7878,'-5'11'1551,"4"-4"-1023,-4 3 0,6-9-75,3 3 0,2-3-43,6-1 1,3 0 6,0 0 0,2-1-62,-2-3 0,-2 2 130,2-6 1,1 4-444,0-3 0,3 0-362,-4 0 0,0-4-517,-4 4 1,1 0 402,-1 0 1,1 3-1823,-1-4 1419,-5 6 0,1-7 837,-3 5 0,-3-5 0,4 3 0</inkml:trace>
  <inkml:trace contextRef="#ctx0" brushRef="#br0" timeOffset="86">21974 17679 7878,'0'12'-483,"-5"4"1,3-3 731,-1 2 0,1 2 683,2-2 0,0 5-379,0-1 1,4 7 82,0 0 0,0 6 129,-4-1 0,1 2-313,3 1 1,-3-1-29,3-3 0,-3 2-286,-1-5 1,-1-2-280,-3-6 1,2 1 237,-6-4 0,4-2 145,-3-7 1,-2 3 80,-7-2-323,4-3 0,-10 0 0,4-5 0</inkml:trace>
  <inkml:trace contextRef="#ctx0" brushRef="#br0" timeOffset="87">10028 8383 7178,'0'-6'1578,"-2"0"-1054,-2 6 274,3 0-501,-4-5 0,4 4 251,-3-3-156,3 3 56,-9-4-156,8 4-49,-8-4-258,4 5 1,-6 0 39,1 0 0,0 0-138,-1 0 0,1 0 11,-1 0 0,0 5-22,-4 2 0,2 3-48,-5 2 1,4 1 13,-4 2 0,4 3 97,-4 4 1,5 1 52,-1 0 1,2 4-30,2-1 1,0 5 66,4-4 1,-2 3 17,5-3 1,0 1-24,4-2 0,4-2 107,0 3 1,5-7-95,-2-1 1,4-5-58,0 1 1,0-3-16,1-4 0,3-3 20,0-5 1,6 0-9,-2 0 0,2-2-41,2-1 0,-4-8-125,0-4 0,0-5 78,4 1 0,0-7 52,0 0 0,-6 3 146,-1 4 0,-4 1 5,0-1 1,-1 1 134,1 3 0,-2 6-17,-3-2-34,-2 7 6,-5-6 6,0 9-89,0 6 0,0-2-34,0 9 0,0-3-103,0 2 0,0 1-9,0-1 0,0 0-184,0 1 0,0-1 72,0 1 0,4-5-119,0 1 0,4-4-78,-4 3 194,4-4 1,-1 2 119,4-5 0,-3 0-92,-1 0 1,-3-1 243,4-3 1,-6 1 61,2-4 1,1-1 122,-1-3 0,0-1-126,-4 1 1,0-1 315,0 1-447,0 0 0,0-1 3,0 1 1,-1-1 12,-3 1 0,1 5-101,-4 2 1,3-1-167,-4 1 0,4 0-1033,-3 4-1035,-1 0 773,-3 0 1507,4 0 0,-3 0 0,4 0 0</inkml:trace>
  <inkml:trace contextRef="#ctx0" brushRef="#br0" timeOffset="88">10404 8520 7943,'7'0'-1381,"-2"1"1452,-5 3 0,1-3 1684,3 3-685,-3-3-444,4-1 1,-3 0 273,1 0-423,-1 0 1,4 2-317,-2 1 0,-2-1 14,6 2 0,-4-3-110,3-1-107,-4 0 1,7 0-294,-2 0 0,-2 0-13,2 0 1,-5 0-1004,5 0 363,-5 0-270,7 0 237,-9 0 318,9 0 102,-9 0 601,4 0 0,-5 0 0,-5 0 0,-1 0 0,-5 0 0</inkml:trace>
  <inkml:trace contextRef="#ctx0" brushRef="#br0" timeOffset="89">10382 8646 7943,'0'6'359,"0"4"-144,0-4 484,0 1 66,0-2-495,5-5 0,1 0-141,5 0 1,5 0-136,-1 0 0,5 0-233,-1 0 0,3 0-1214,1 0 1453,-1-5 0,6-2 0,2-4 0</inkml:trace>
  <inkml:trace contextRef="#ctx0" brushRef="#br0" timeOffset="90">10873 8394 10132,'6'0'1915,"4"0"1,-3 0-1438,4 0 0,0 0-207,1 0 0,-1 0-337,1 0 1,-1 0-314,0 0 0,1 0-813,-1 0 1,1 0 404,-1 0 0,1 0-215,-1 0 1,-3 0-395,-1 0 261,1 0 1135,-2 5 0,-1-3 0,-5 3 0</inkml:trace>
  <inkml:trace contextRef="#ctx0" brushRef="#br0" timeOffset="91">10907 8417 7943,'6'5'444,"-1"-3"-188,0 8 1,-3-4-374,1 5 1,-1-3-12,-2 0 1,0 1 151,0 6 1,0-3 208,0 4 1,-4-2-50,0 1 0,0-2 114,4 2 1,-3 1-79,-1 0 0,0-1 118,4-4 0,0 1 314,0-1-96,0 0 257,0 1-501,0-1 0,5-1 6,3-2 1,-2-3-143,2-5 1,-1 0-63,5 0 0,3 0-76,0 0 1,0 0-248,-3 0 1,-1-1 47,1-3 0,-1 3-546,0-3-1389,1-2 1432,-1-1 1,-3 1-1229,-1 2 640,-4-2 780,2 5 0,-5-6 472,0 3 0,0 3 0,-5-9 0,-1 4 0</inkml:trace>
  <inkml:trace contextRef="#ctx0" brushRef="#br0" timeOffset="92">10975 8520 13398,'12'0'-8,"1"0"-178,2 0 1,-3 0 235,4 0 0,1 0-1566,3 0 1,1 0 1515,2 0 0,5-5 0,1-1 0</inkml:trace>
  <inkml:trace contextRef="#ctx0" brushRef="#br0" timeOffset="93">11307 8394 7943,'6'0'0,"-1"2"642,-5 1 1,1-1 331,3 1 620,-3-1-1103,4 3 0,-5 1-184,0 6 0,0 0-142,0 4 0,0-3-113,0 7 1,-3-3-165,-1 2 0,0 3-479,4-3 0,-4-3-2393,0 0 1975,1 1 1,-1-4 1008,0 2 0,-5-7 0,3-3 0</inkml:trace>
  <inkml:trace contextRef="#ctx0" brushRef="#br0" timeOffset="94">11352 8451 7943,'7'0'620,"-1"2"173,-2 2 1,-2-2-219,6 6 1,-4-5 41,3 5 0,0 0-218,0 3 0,4 1-178,-4-1 0,-1 0-691,2 1 1,4 3 367,3 0 0,0 0-576,-4-3 0,5-2 678,-1-2 0,5 2 0,-2-4 0</inkml:trace>
  <inkml:trace contextRef="#ctx0" brushRef="#br0" timeOffset="95">11638 8337 7943,'-5'7'106,"-2"3"1,0-4-165,-1 5 1,6 2 744,-2 2 0,3-1-514,1 5 0,0 0-437,0 4 1,0 0-178,0 0 0,0 0-1028,0 0 1469,0-6 0,0 5 0,0-4 0</inkml:trace>
  <inkml:trace contextRef="#ctx0" brushRef="#br0" timeOffset="96">10062 9297 7391,'-5'-7'-458,"3"2"1,-4 1 1648,2 1-746,3-1 0,-5 0-112,2 0 1,3-1 323,-3 1-88,-3 3-208,1-4-180,-5 0 0,-1 4 235,1-3-262,-1 2 0,-3 2-99,0 0 1,-2 0 57,2 0 1,1 6-132,-5 1 1,5 5-75,-1 3 0,-1 0 44,0 8 1,1-3 16,4 7 0,3 1 52,0-2 1,6 6-73,-2-1 0,3-3-16,1-2 1,5-2-70,3-1 0,7-5-163,4-3 1,4-3-322,3-5 0,0-2-560,4-5 0,-1-5 1180,2-2 0,2-9 0,-4-1 0</inkml:trace>
  <inkml:trace contextRef="#ctx0" brushRef="#br0" timeOffset="97">10256 9399 7943,'-6'12'0,"-3"-1"0,5 1 0,-4-1 1340,4 0 1,1 5-584,3-1 0,0 4-664,0-4 1,0 2-349,0-2 1,0-1-375,0 5 0,0-5-22,0 1 0,0 2 651,0-2 0,5 0 0,1-4 0</inkml:trace>
  <inkml:trace contextRef="#ctx0" brushRef="#br0" timeOffset="98">10507 9388 8191,'-7'0'1235,"-1"0"118,5 0-626,-2 0 212,5 0-718,5 0 0,2 0-1,4 0 1,-3 0 28,-1 0 0,1 0-29,3 0 1,-3 0 221,0 0-2402,-1 0 0,5 0 158,-1 0 0,-3-4 687,-1 0 1115,1 1 0,3 3 0,1 0 0</inkml:trace>
  <inkml:trace contextRef="#ctx0" brushRef="#br0" timeOffset="99">10496 9502 7943,'-5'12'942,"-2"-1"0,0-3-520,-1-1 0,6-3-666,-2 4 408,3-6 0,6 3 96,2-5 1,3 0-216,2 0 0,4 0-213,3 0 0,-1-4-909,1 1 0,0-5 228,4 4 849,0-5 0,5 3 0,1-5 0</inkml:trace>
  <inkml:trace contextRef="#ctx0" brushRef="#br0" timeOffset="100">10850 9228 7943,'0'6'2171,"0"5"-877,0-5 0,1 2-344,3-1 0,-2-4-227,6 0-534,0 4 0,3-5-202,1 6 1,-1-5-309,0 0 0,5-1-1042,-1-2 0,0 0 878,-4 0 1,5 0-2384,-1 0 2868,0 0 0,-3-5 0,-1-2 0</inkml:trace>
  <inkml:trace contextRef="#ctx0" brushRef="#br0" timeOffset="101">10873 9331 7943,'0'11'-1363,"-2"2"1380,-1 2 1,1-2 732,-1 2 0,0 2-381,-1-2 0,3 4-204,-3-4 1,2 2 132,-2-2 0,2-2 143,-1 2 1,1 1 266,2-1 1,-3 1-264,-1-5 1,0 1 252,4-1 1,0 0 203,0 1-50,0-1-637,0 1 0,5-5 160,3 1-669,2-6 0,5 3 285,0-5 1,2 0-977,-2 0 1,-1-1 490,5-3 1,-4-2-1010,4-5 0,-4-1 406,5 1 0,-7-1 159,3 1 0,-4 0 938,0-1 0,-2 1 0,-2-1 0,2 1 0,-4-1 0</inkml:trace>
  <inkml:trace contextRef="#ctx0" brushRef="#br0" timeOffset="102">10838 9445 11291,'-7'6'711,"-1"-2"1,6-1-535,-2 1 209,8-3 1,3 4-425,8-5 1,-1 0-310,5 0 1,1 0-195,2 0 0,1-4-630,0 0 1,0-3 687,0 3 483,0-5 0,-1 8 0,1-4 0</inkml:trace>
  <inkml:trace contextRef="#ctx0" brushRef="#br0" timeOffset="103">11215 9285 7943,'-6'0'1932,"-4"5"352,9-3 0,-6 6-1116,3-4 1,3 5-380,-3-1 0,3 3-398,1 4 1,0-1-153,0 5 1,0 4-400,0 4 0,0 1-476,0-2 0,0-1-659,0 1 1,0 1-145,0-4 1,0 1-2933,0-9 4371,5 0 0,1-8 0,6-2 0</inkml:trace>
  <inkml:trace contextRef="#ctx0" brushRef="#br0" timeOffset="104">11227 9354 7943,'-2'-10'1476,"-1"2"-811,1-2-373,-3 9 1,5-3 110,0 8 1,0 2 362,0 5 0,5 6-328,3 2 0,-2 1-84,2-1 1,0 3-355,3-3 1,-1 1-163,-2-1 0,6 1-1420,-3-4 0,3-1 362,-3-4 1220,6 1 0,-4-1 0,3 1 0</inkml:trace>
  <inkml:trace contextRef="#ctx0" brushRef="#br0" timeOffset="105">11489 9228 7943,'-11'0'4278,"3"4"-3903,1 0 0,3 1-343,-4-1 0,5 2 715,-5 5 0,5 2-248,0 2 1,1 3-338,2 5 1,0 0 47,0 0 1,0 3-937,0 1 0,0 1-331,0-2 1,2-1-821,1 1 1,0-7 1876,5-4 0,-1 3 0,5 0 0</inkml:trace>
  <inkml:trace contextRef="#ctx0" brushRef="#br0" timeOffset="106">11615 9434 7943,'-11'11'4217,"0"-3"-3122,4-1 0,2-3-2121,5 4 880,0-6 1,1 3-533,3-5 1,2 0-234,6 0 1,-5-1 910,1-3 0,-1-2 0,5-6 0</inkml:trace>
  <inkml:trace contextRef="#ctx0" brushRef="#br0" timeOffset="107">11992 9217 7943,'-6'0'-1565,"-5"0"1881,4 0 1,0 0 692,0 0 1,3 1-631,-4 3 0,5-2-131,-5 6 1,4 3-197,-3 5 1,3 8-34,-4-2 0,6 9-161,-2-1 0,3 3 56,1 2 0,0-5-203,0 1 0,1-6 150,3 2 1,3-8-122,8-4 1,-1-8 281,5-3 0,-3-2-78,3-2 0,-4-6 131,4-1 0,-1-8-23,1-4 0,-1-8 83,-3-4 1,-3 2 5,4-1 0,-7 3 129,-2-3 1,-3 4 20,4 0 1,-6 2 152,2 1 0,-3 1-154,-1 3 0,-4-1-48,1 5 1,-6 1-408,1 6 0,-6 3-26,-1 5 1,-2 0-45,2 0 0,1 1-361,-5 3 1,1 2-650,-1 6 1,-2-1 1244,2 1 0,-3 4 0,-1 2 0</inkml:trace>
  <inkml:trace contextRef="#ctx0" brushRef="#br0" timeOffset="108">11969 9342 7943,'0'17'1388,"5"-5"1,-2 6-1476,4-3 1,2-2-701,6 2 1,3-1 560,5 2 1,0-4 467,0 3 1,0-6-847,-1-1 0,-3-4 54,0 3 0,-1-3 550,1 4 0,-2-6 0,-6 3 0</inkml:trace>
  <inkml:trace contextRef="#ctx0" brushRef="#br0" timeOffset="109">12289 9445 7943,'0'11'280,"0"1"1,0 3 447,0 0 0,1 1-495,3-5 0,-2 0-12,6 1 0,-4-5-106,3 1 1,1-4 174,4 3-273,-1-4 1,0 2 198,1-5 0,-2-5 10,-2-3 0,-3-6-166,-5-1 1,0-4-181,0 4 1,0-4 56,0 4 0,0-1 86,0 5 1,0 0 59,0-1 1,-2 5-61,-1-1 0,0 5-361,-5 0-28,1 1 1,-5 2-1060,1 0 1425,0 5 0,-1 2 0,1 4 0</inkml:trace>
  <inkml:trace contextRef="#ctx0" brushRef="#br0" timeOffset="110">9959 10062 6545,'-11'0'1152,"-1"0"0,1 0-922,-1 0 0,-3 0-33,0 0 0,-4 1 0,4 3 0,-6 2-79,2 6 1,-1 4 42,1 3 1,2 8 9,6 3 0,5 3-73,2 2 0,3 3-114,1 0 0,5-2-44,2-5 0,8-3-207,5-5 0,2-2-27,5-2 0,-2-3-208,6-9 1,-4-2 9,3-5 1,-1-1 172,2-3 0,-3-2-262,-6-6 1,-4-3 580,-3 0 0,3-5 0,-5 7 0,3-4 0</inkml:trace>
  <inkml:trace contextRef="#ctx0" brushRef="#br0" timeOffset="111">10142 10256 5901,'-7'5'1982,"2"-4"1,7 4-1846,1-5 0,0 4-229,5 0 0,-2 1 59,1-1 1,2-2-171,-5 6 1,4-4-89,-4 3 1,3-3 184,-3 4 1,0-1 1,-4 5 1,0-1 22,0 1 0,-1 3 172,-3 0 0,1 2 92,-4-2 0,3-1 313,-4 5 1,2-5-144,-2 1 1,-1-2 686,6-2-816,-1 1 144,4-1-869,0 0 0,5-4-76,2-3 1,5-4-391,3-4 0,-1 1 416,5-4 0,0-1 551,4-3 0,0-6 0,0-1 0</inkml:trace>
  <inkml:trace contextRef="#ctx0" brushRef="#br0" timeOffset="112">10473 10256 8774,'0'6'876,"0"-1"0,0-3-152,0 1-357,0-1-350,5 3 1,-2-5-96,4 0 1,-3 1-429,4 3 0,-5-3-371,5 3 22,0-3 0,3-1 148,0 0 1,-3-4 90,0 1 616,-1-1 0,5-1 0,-1-2 0</inkml:trace>
  <inkml:trace contextRef="#ctx0" brushRef="#br0" timeOffset="113">10416 10359 7686,'0'11'349,"-5"-5"1,2 3 1416,-4-5-1263,4 5-574,-2-3 1,10 1 34,3-3 0,3-3-185,4-1 1,4 0-688,8 0 0,-2-5 503,6-3 1,-1-3 404,5-5 0,-1-1 0,0-6 0</inkml:trace>
  <inkml:trace contextRef="#ctx0" brushRef="#br0" timeOffset="114">10804 10073 7686,'1'7'1460,"3"-4"-1176,-3 4 1,6-6-185,-3 3 1,-2 1 581,6-1 0,-4-1-219,3-3 0,0 2-219,0 2 0,3-3-49,-2 3 1,2-3 23,2-1 1,-1 0-25,0 0 1,1 0-1,-1 0 0,1 0 25,-1 0 0,4 0-25,0 0 0,-3 0-195,-4 0 0,-1 0 0,5 0 0</inkml:trace>
  <inkml:trace contextRef="#ctx0" brushRef="#br0" timeOffset="115">10861 10142 7686,'0'6'0,"0"4"27,0-2 0,0-2 319,0 2-266,0-1 0,0 5 101,0-1 1,-1 2-136,-3 2 1,3-2 5,-3 2 0,3 2-86,1-2 0,0 5 95,0-1 1,-4-1-73,0 1 1,0-1 209,4 1 1,0 2-63,0-2 1,-3-1 243,-1 1 1,0-5-46,4 1 1,0-2-43,0-2 1,1 0-32,3-4 1,-1 2 234,4-5-345,1 5 0,3-8-1,1 3 1,0-3-9,4-1 1,-2 0-158,5 0 0,-5-4-497,1 1 1,1-3 314,-1 3 1,5-2-788,-5-3 1,0-2-404,-4 2 699,1-2 0,-2-1-155,-2-1 841,-3 1 0,-5 3 0,0 1 0,0 4 0,0-7 0,-5 9 0,-2-4 0</inkml:trace>
  <inkml:trace contextRef="#ctx0" brushRef="#br0" timeOffset="116">10827 10347 7686,'0'7'0,"0"-1"737,0-2 0,-1-3-241,-3 3 1,3-2 197,-3 2-632,8-3 0,2 5-257,5-6 1,5 0-63,-1 0 0,5 0-319,-1 0 1,4-2-53,4-2 0,-3 2 317,2-6 1,-1 5 310,-3-5 0,6 0 0,2-3 0</inkml:trace>
  <inkml:trace contextRef="#ctx0" brushRef="#br0" timeOffset="117">11192 10142 7686,'0'6'2247,"0"4"-2246,0-3 1,0 0 242,0 1 0,0-1 336,0 5 0,0 1-211,0 2 1,0-1-12,0 5 0,0 1-360,0 7 1,0-2-19,0 6 1,0-5-473,0 5 1,0-6 339,0 2 1,0-8-245,0-4 1,0-2-555,0-2 400,0-5 1,4-2 263,0-8 0,4-2 65,-5-5 1,1-6 151,-4-2 1,4 1 172,0-1 1,0 0 413,-4-4 0,1 4-185,3 0 1,-3 2-26,3-2 0,-3 1 48,-1 3 1,0 2 745,0-2-254,0 2 153,0 2-619,0 4-368,0 2 1,0 6 31,0 3 0,5 4 45,3 7 0,-2 3-276,2 5 0,-1-1 28,5 1 1,-1 4-118,1 0 0,-1-1-137,0-3 1,2-1-385,2-3 1,-1-3 252,5-4 0,-5-2-105,2-3 1,-4-2 304,0-5 1,-1-5 145,1-2 1,-5-7 208,1-1 0,-6-6 57,2 2 0,-3-2 108,-1-2 1,0 3-109,0-3 0,0 2 154,0-5 1,0 2 85,0 1 1,0 0 268,0 0 1,0 4-50,0 0 1,0 5-172,0-1 1,0 6-9,0 1 1,0 5 1,0-5-292,0 5 114,0-2-119,0 5-96,0 5 69,0-3 1,0 8 17,0-3 0,4 9 185,0 3 1,0 2-61,-4 2 1,0 4-81,0-1 0,0 5-349,0-5 0,0 5-515,0-4 0,1-1 261,3-3 1,-3 0-342,3 0 0,1-5-1452,-1-3 2304,0-3 0,1-5 0,1-2 0</inkml:trace>
  <inkml:trace contextRef="#ctx0" brushRef="#br0" timeOffset="118">11763 10210 7686,'0'-6'325,"0"-4"1,0 7 46,0-4-277,0 4 521,0-7 438,0 9-781,0-4 1,0 6-135,0 3 0,-1 3-210,-3 8 0,3 3 131,-3 5 0,-1 1-283,1 3 0,1-2 54,3 6 0,0-6 7,0 2 0,0-3-10,0-1 0,0-6-112,0-1 0,3-4 65,1 0 1,5-6 37,-1-2 230,2-3 1,3-6-32,2-2 1,-2-9 81,2-3 0,-3-2-57,0-2 1,-1 0 109,1 0 0,-1-4-45,1 1 1,-1 3 69,0 4 0,-3 1 38,0-1 0,-6-1 472,2 5-516,-3-1 1,-2 6-13,-3 3 1,2-2-258,-6 5 0,-3-4-133,-5 5 1,1-1-193,4 4 1,-6 0-10,-2 0 0,3 0-385,0 0 1,0 0 80,1 0 1,-4 0 734,3 0 0,1 5 0,4 1 0</inkml:trace>
  <inkml:trace contextRef="#ctx0" brushRef="#br0" timeOffset="119">11752 10222 7686,'6'11'293,"5"1"0,-5 3 450,5 0 1,1 0-309,-1-3 0,6-1-45,2 0 0,1 5-297,-1-1 1,3 0-141,-3-3 0,2 3-501,2 0 1,-1 0 417,-3-3 0,1-5-509,-5 1 1,4-6 638,-4 2 0,1 3 0,-5-1 0</inkml:trace>
  <inkml:trace contextRef="#ctx0" brushRef="#br0" timeOffset="120">12152 10313 7686,'-5'11'-488,"0"1"-61,-3-1 0,3 5 837,5-1 1,0 0 545,0-4 0,0 1-269,0-1-358,0 1 1,5-2-373,3-3 0,-2 2 105,2-5 1,-5 0 19,5-4 0,-4-5 46,3-3 1,0-2-115,0-1 1,0-2 64,-3-2 0,-3 2 89,3-2 1,-2 2 87,2 2 1,-3-1-52,3 1 1,-3 3-7,-1 1 1,-1 4-55,-3-1 1,2-1-86,-6 1 0,4 1-176,-3 3-170,4 0 0,-6 5 9,5 2 0,-1 0-703,2 0 1102,1 1 0,-8 3 0,4 1 0</inkml:trace>
  <inkml:trace contextRef="#ctx0" brushRef="#br0" timeOffset="121">12426 10119 7686,'6'0'1192,"-1"0"527,-5 0-1587,0 5 0,-1 5-125,-3 5 1,2 9 102,-6-1 1,6 8-96,-2-1 0,-1-1-366,1 2 0,0-5 115,4 5 1,4-7-77,0-1 0,5-5 133,-2-7 1,3-1 92,2-2 1,3-3 115,0-5 1,2-6 175,-2-6 1,-2-2-79,2-9 0,-2 3 133,-2-7 0,-1 2 13,-2-2 1,1 3-23,-6-2 0,5 3 185,-4 4 0,0-2 135,-4 6-357,0 0 1,-4 4-163,0-1 1,-5 6-210,2 2 1,-4 3-181,0 1 0,0 0-486,-1 0 0,-3 0-730,0 0 1,-2 0 1551,2 0 0,-3 0 0,-5 0 0</inkml:trace>
  <inkml:trace contextRef="#ctx0" brushRef="#br0" timeOffset="122">12403 10233 7686,'5'6'-404,"1"5"685,6-5 0,-1 5 733,1 1 0,-1-5-496,1 1 0,-1 0 5,0 3 1,1 0-360,-1 1 1,4-5-1,1 1 1,0 0-910,-1 3 0,-1-3 502,5-1 1,-5-4-1255,2 1 1,-2-3 1496,1-1 0,-2 5 0,3 1 0</inkml:trace>
  <inkml:trace contextRef="#ctx0" brushRef="#br0" timeOffset="123">12769 10256 7686,'6'0'786,"-1"1"182,-5 3 1,0-1-619,0 4 0,0-3-143,0 4 1,0 3-720,0 4 1,1 6-118,3-2 0,-3 2-463,3 2 0,-3 4 1092,-1-1 0,0 6 0,0-3 0</inkml:trace>
  <inkml:trace contextRef="#ctx0" brushRef="#br0" timeOffset="124">10382 10941 7891,'0'7'1678,"0"-2"-916,5-5-463,-4 0 1,5 1-77,-2 3 1,-1-3-119,4 3-259,1-3 1,7 0-44,0 3 0,2-3-291,-2 3 0,-2-3 224,2-1 1,1 0-196,0 0 1,-1 0-333,-4 0 1,1 0-4,-1 0 794,1 0 0,-1 0 0,-5-5 0,-1-1 0</inkml:trace>
  <inkml:trace contextRef="#ctx0" brushRef="#br0" timeOffset="125">10393 11078 7686,'0'12'462,"-1"-5"748,-3 1-888,3-6-527,-4 9 1,6-10 112,3 3 1,2-3-60,5-1 1,6 0-594,2 0 1,3 0 398,0 0 1,2-1 344,3-3 0,2-2 0,6-6 0</inkml:trace>
  <inkml:trace contextRef="#ctx0" brushRef="#br0" timeOffset="126">10998 10930 7686,'0'-7'1460,"0"1"-1174,0 2 68,0 3-177,-5-4 1,3 5 56,-6 0 0,4 0-24,-3 0 0,-1 0-67,-3 0 1,-1 0-79,1 0 0,-1 1-55,1 3 0,0 2-8,-1 6 0,1-1-144,-1 1 1,5 0 39,-1 4 1,5 1 115,0 6 0,1 0 22,2 0 1,2 1-11,1 3 1,5-3-4,7 2 0,-1-2 2,5-1 0,0-1-199,4-3 1,-4-4 73,0-7 1,0-3-465,4-5 1,-4-1-66,0-3 1,-4-8-295,4-7 1,-5-4 922,2-3 0,-4-3 0,0-6 0</inkml:trace>
  <inkml:trace contextRef="#ctx0" brushRef="#br0" timeOffset="127">11250 11055 7686,'6'5'-113,"0"-2"56,-2 5 1,-3-5 326,3 5 0,-1-4 435,0 3 0,-1 2-280,2 7 0,-3-2-178,-1 5 0,0 1-413,0 7 1,4 2-18,-1 5 0,1-5-183,-4-2 1,4 1-158,0-2 0,3-3 523,-3-4 0,5-5 0,-3 3 0</inkml:trace>
  <inkml:trace contextRef="#ctx0" brushRef="#br0" timeOffset="128">11581 10953 8062,'-8'-7'1510,"1"3"-1177,4-2 469,-2 5-165,5-4-603,-5 5 0,2 5-75,-4 2 1,3 9-44,-4 3 0,4 2 66,-3 2 1,4 4-132,0-1 0,1 2-6,2-1 1,0-2-101,0 6 1,2-6-9,1 2 0,4-8 91,4-4 1,0-2 149,1-2 0,3-4 29,0-4 0,4-3 147,-3-3 0,3-9-37,-4-7 0,0-4 145,-3-3 0,-1-2-5,0-3 1,0-2 115,-4 3 1,2 2 22,-5 1 0,0 3-58,-4 1 0,0 0 6,0 1 0,0 3-282,0 0 1,-5 8-196,-3 0 1,2 3-12,-2 1 1,0 2-283,-3 5 0,0 0-61,-1 0 1,1 1-527,-1 3 1,1 2 417,-1 6 1,5-5-540,-1 1 1134,6-1 0,-8 5 0,3-1 0</inkml:trace>
  <inkml:trace contextRef="#ctx0" brushRef="#br0" timeOffset="129">11592 11055 7686,'0'17'1201,"0"-4"0,4 4-525,0-1 1,5-2-259,-2 5 0,3-4-185,2 4 0,3-5-508,0 1 0,4-2 97,-3-2 0,4-1-49,-1-2 0,2-3-383,2-5 0,-4 0 610,0 0 0,-5 0 0,3 0 0</inkml:trace>
  <inkml:trace contextRef="#ctx0" brushRef="#br0" timeOffset="130">11958 11067 7686,'0'11'3358,"0"1"-3183,0-1 0,0 1-502,0-1 1,0 0 255,0 1 0,0-1 14,0 1 1,1 3-967,3 0 0,-3 5 545,3-1 0,-3-1 478,-1 1 0,5 5 0,1 5 0</inkml:trace>
  <inkml:trace contextRef="#ctx0" brushRef="#br0" timeOffset="131">9982 11649 7686,'6'0'-257,"-1"0"298,-5 0 322,5 0-6,-3 0 9,3 0-42,-5 0-180,-5 0 1,-2 0-34,-4 0 1,-1 4-3,1 0 0,-2 5 99,-2-2 1,1 4-61,-5 0 0,5 5 22,-1 3 1,-2 3-33,2 1 0,1 0 1,7 0 1,-2-1-42,5 1 1,0 4-130,4 0 1,5-5-47,3-3 0,3-3-210,4 3 0,2-5-281,2 1 0,3-4 82,-3-3 0,3 1-123,5-5 0,-3-1 222,3-3 1,-3-1 70,-1-3 0,-4-2 316,0-5 0,-5-6 0,7 4 0,-3-3 0</inkml:trace>
  <inkml:trace contextRef="#ctx0" brushRef="#br0" timeOffset="132">10187 11912 7843,'-11'6'228,"5"-1"1,1-3 69,5 1 16,0-1-203,0 3 129,0-5 4,0 5-21,0-4-257,5 4 1,-4-4 126,3 3 34,2-2-112,-5 3 0,6-5 154,-4 0-258,-1 0 30,3 0 63,-5 0 65,5 0-13,-4 0 74,4 0 7,-5 5 71,5-4-101,-3 4 142,3-5 290,-5 0-375,5 0 9,-4 0-1,4 0-26,-5 5 20,0-4 33,0 10-67,0-5 1,0 5-1248,0 1 0,0-5 494,0 1 0,-1 0 329,-3 3 1,3 0 201,-3 1 1,-1 3 253,1 0 107,-5 1 1,8-5-27,-3 0-111,-2 1 0,4-5 8,-1 1-87,1-5 1,4 2 43,1-5 0,0 0-20,5 0 1,-1 1 31,5 3 0,-1-3-7,1 3 1,-2-2-8,-3 2 1,3-1-26,-2 4 1,1-3-32,-1 4 1,0-1-5,-4 5 0,0 0-90,-4 4 1,0-2-110,0 5 1,-5-2-317,-3 2 0,-2 3-67,-1-3 1,-1-2 40,1-2 1,0 1-68,-1 0 0,1-5 261,-1-3 1,5-6 309,-1 2 0,5-3 0,-2-6 0,5-1 0</inkml:trace>
  <inkml:trace contextRef="#ctx0" brushRef="#br0" timeOffset="133">10519 11889 9483,'6'0'728,"4"0"-669,-2 0 1,-2 0-166,2 0 1,-2-1-376,2-3 0,2 3 278,-3-3 1,0-1-80,0 1 1,-3-4-247,4 5 13,-6-1 0,7 3 27,-5-3 488,0 3 0,1-5 0,-4 6 0,4 0 0</inkml:trace>
  <inkml:trace contextRef="#ctx0" brushRef="#br0" timeOffset="134">10507 12003 7686,'0'12'79,"-4"-5"-1,1 1 1092,-1 0-808,4-2 1,5-1-22,2-5 1,4 0-227,0 0 1,0 0-116,1 0 1,1-1 5,2-3 1,-3 1-178,4-4 1,0 4-227,-1-1 1,1-1-491,-5 2 0,1-5-305,-1 4 1192,0-5 0,1 3 0,-1-6 0</inkml:trace>
  <inkml:trace contextRef="#ctx0" brushRef="#br0" timeOffset="135">10884 11786 7686,'6'2'494,"-2"1"147,-2-1 1,1 4-218,1-2 1,0-2-46,-4 6 1,4-4 23,0 3 0,1-4-138,-2 1 1,0 1-197,5-1-105,-1 5 0,5-7-135,-1 6 1,0-6-297,1 2-88,-1 2 0,1-4 240,-1 1 1,-3-1-175,-1-2 0,-3 0-912,4 0 478,-6 0 317,3 0 606,-5 0 0,-5 0 0,-1 0 0</inkml:trace>
  <inkml:trace contextRef="#ctx0" brushRef="#br0" timeOffset="136">10896 11912 7686,'0'8'5,"0"-1"0,0-3 170,0 4 1,0-1-45,0 5 0,0 0-137,0 4 0,0-4 131,0 3 1,0 3-41,0 1 1,0-1 174,0 1 0,0-4-58,0 4 1,0-5 24,0 2 1,0 0-8,0-1 1,0 0 561,0-3-226,0-1-311,5 1 0,-3-2-70,6-2 1,-2-2-113,2-2 1,2-3-137,-3 3 1,4-3 92,0-1 1,0 0-122,1 0 1,1-5-192,2-3 0,-3-1-296,4 2 1,-4-3 155,0 2 0,-1-2-222,1-2 1,-5 1 54,1 0 0,-6-1 238,2 1 0,-2-1 45,-2 1 1,0 3 315,0 1 0,0-1 0,0-3 0,-6 4 0,0 2 0</inkml:trace>
  <inkml:trace contextRef="#ctx0" brushRef="#br0" timeOffset="137">10918 12026 7686,'0'7'0,"0"3"771,0-3 1,-1-2 181,-3-1-282,3 3-605,-4-6 0,6 4-189,3-5 0,2 0-128,6 0 0,0 0-367,4 0 0,-2 0 258,5 0 1,0-5 359,4-3 0,4-7 0,3-3 0</inkml:trace>
  <inkml:trace contextRef="#ctx0" brushRef="#br0" timeOffset="138">11238 11855 12290,'0'7'864,"0"1"1,0-4-615,0 4 1,0 0-212,0 8 1,0-2-196,0 5 0,0-2-89,0 2 0,0 7 225,0-3 0,0 2-765,0-2 1,0-4 244,0 0 0,0-1 106,0 1 1,0-3 151,0-4 1,0-5 183,0 1 8,0-6 210,0 3 0,0-6 70,0-3 0,0-2-50,0-5 0,0-5-125,0 1 0,0-4-59,0 4 0,0-4-96,0 4 0,0-4 106,0 3 0,0 0-16,0 1 0,0 1 73,0-5 0,4 5-3,0-2 1,0 4 165,-4 0 1,0 1-64,0 0 1,3 3 71,1 0 0,0 5 201,-4-5-296,0 5 1,1-2-70,3 5 14,-3 0 0,8 5-9,-5 3 0,5 2-140,-1 2 1,2 4-44,1 3 1,0 4 35,1 4 1,3-3-46,0 2 0,4 2 44,-3-1 0,3 0 43,-4-5 1,1 1 4,0 0 0,-4-5-65,4-3 115,-4-7 0,-4-3 13,-1-5 1,-4-5 90,1-3 0,-3-7-67,-1-4 1,0-7 142,0 0 1,4-1 31,0 4 1,3 0 19,-3 1 0,4-1-119,-4 0 1,3-1-22,-3-3 0,4 7-127,-5-3 1,5 8-236,-4 0 0,0 2-1392,-4 1 794,5 6-718,-4-4 1600,4 9 0,-5 1 0,0 6 0</inkml:trace>
  <inkml:trace contextRef="#ctx0" brushRef="#br0" timeOffset="139">11775 11843 7686,'6'-5'152,"-1"4"341,-5-4-59,5 5-239,-3 0 0,3 5-94,-5 3 0,-4 6 13,0 1 0,-3 5 39,3-1 1,-4 4 7,4 4 0,-3 2-145,3 5 0,0-3 59,4-1 1,0-5-203,0 2 1,0-8-123,0-4 0,5-3 144,3-5 1,2-2-2,1-5 0,5-6 168,-1-5 1,0-6 118,-4-6 1,2-5-132,2-2 0,-3 1 99,-1-2 1,1 6 11,-5-2 0,-2 7 207,-1 1 1,1 5 311,-1-1-391,0 2 1,-5 3-440,-3 2 0,1 3-306,-4 5 1,-1 0-425,-3 0 0,-1 0 436,1 0 444,-1 0 0,-9 0 0,-3 0 0</inkml:trace>
  <inkml:trace contextRef="#ctx0" brushRef="#br0" timeOffset="140">11786 11935 7686,'12'16'0,"-2"-3"1057,-2 2 1,5-2-441,-1-2 1,7 5-488,0-1 1,1 4-162,-1-4 1,3 2-178,-3-2 0,1-3-156,-1 4 0,2-4-482,-6 0 1,0-6 845,-4-2 0,1-3 0,-1-1 0</inkml:trace>
  <inkml:trace contextRef="#ctx0" brushRef="#br0" timeOffset="141">12152 12038 7686,'-7'17'120,"1"0"1,4-6 455,-2 1 1,0 3-489,4 0 1,0 0 59,0-3 1,0-5-147,0 1 0,4-4-16,0 3-121,4-4 1,-1-2 106,4-5 1,-3-4 3,-1 0 0,-3-6 85,4-1 0,-6-2-203,2 2 0,-3 2 329,-1-2 0,0 2-38,0 2 1,0 3 358,0 1-61,0-1-599,0 2-207,-5-4-436,-1 8 292,-5-3-121,-1 10-210,6 2 0,1 0 834,5 1 0,-5-5 0,-2 2 0</inkml:trace>
  <inkml:trace contextRef="#ctx0" brushRef="#br0" timeOffset="142">12472 11775 8094,'-7'0'713,"-3"0"0,8 1-110,-6 3-433,5-3 1,-5 9-110,4-2 1,-4 2 49,4 2 1,-5 4-315,2 3 0,0 4-1,0 4 0,3 2-127,-4 5 1,6 0 160,-2 1 0,3-1-78,1 0 1,0-5 6,0-2 0,5-8 94,2-4 0,5-7 116,3-4 0,-1-3-79,5-1 1,-5-10 213,1-5 0,3-7 110,1-5 1,-2-2 45,-2-5 1,-2 1 17,-2 2 1,-3-2 118,-1 3 1,-3 3 205,4 4 0,-6 1-211,2 3 0,-3 2-116,-1 2 1,-1 3-134,-3 5 1,2 2-91,-6 5 0,0 0-170,-3 0 1,0 0-472,-1 0 0,1 5-119,-1 2 1,1 0-1836,-1 0 2542,-4 1 0,3 3 0,-3 1 0</inkml:trace>
  <inkml:trace contextRef="#ctx0" brushRef="#br0" timeOffset="143">12426 11935 7686,'6'16'-484,"4"2"-61,-2 5 1,2-5 1400,2-3 0,0 1-302,4 0 0,-3 0-895,6-1 1,-1-6-85,1 3 0,2-3-756,-6 2 1181,0-5 0,2 4 0,0-3 0</inkml:trace>
  <inkml:trace contextRef="#ctx0" brushRef="#br0" timeOffset="144">12723 11958 7686,'0'11'1441,"0"0"0,0 1-1091,0-1 0,0 6-318,0 2 1,0 1 8,0-1 0,1 3 127,3-3 0,-3 2-1200,3 2 0,-1-5 244,0-3 788,-1-2 0,8-2 0,-4 1 0</inkml:trace>
  <inkml:trace contextRef="#ctx0" brushRef="#br0" timeOffset="145">12963 11809 7686,'-10'1'0,"1"2"773,1 1 1,4 5-396,-3-2 0,4 5-373,-1 3 1,-1-1-11,1 5 0,1 4-151,3 3 1,0 6 53,0-1 1,0-3-174,0-2 1,1 1 120,3-4 0,2 1-77,5-9 0,1-5-14,-1-6 0,2-3 255,2-1 0,-2-5 226,2-2 0,-2-10-77,-2-6 1,1-1 89,-1-6 0,-1 3 4,-2-3 1,1 0 135,-5 0 1,3 2 155,-3 5 1,0 2-140,-4 2 1,0 2-275,0 6-194,0-1 0,-5 6-220,-3 2 1,-2 3 82,-2 1 1,1 1-262,0 3 1,-2-2 179,-2 6 280,2 0 0,-9 3 0,5 0 0</inkml:trace>
  <inkml:trace contextRef="#ctx0" brushRef="#br0" timeOffset="146">12986 11969 7686,'6'18'855,"4"3"0,-4-8-703,6 2 0,-1-2-677,1-2 1,0-3 164,4 0 0,-4-6 117,3 2 1,-2-3-785,-1-1 1027,-1-5 0,5-1 0,2-6 0</inkml:trace>
  <inkml:trace contextRef="#ctx0" brushRef="#br0" timeOffset="147">13180 11866 9791,'0'7'2295,"1"-2"-1905,3-5-506,-3 0 0,5 4 45,-2-1 0,-3 2 8,3-1 1,1-1 52,-1 4 1,0-3-161,-4 4 0,4-4 98,0 3 1,-1-3 69,-3 4 1,0-1 324,0 5 0,0-1-141,0 0 1,-1 1 362,-3-1 1,3 1-124,-3-1 0,2 1 7,-2-1 0,3-3-194,-3-1-431,3 1 0,2 2-171,3-2 0,2-3-502,5-5 1,2 0-522,2 0 0,2-2 593,2-1 1,2-4-112,-2-4 1,3-1 907,1 1 0,0 0 0,0-1 0</inkml:trace>
  <inkml:trace contextRef="#ctx0" brushRef="#br0" timeOffset="148">10210 12791 7686,'-6'0'2670,"1"5"-1904,5-3-715,0 3 1,1-5-124,3 0-247,2 0 0,6 0 142,-1 0 0,1 0-60,-1 0 0,0 0-464,1 0 0,-1-1 112,1-3 1,-1 2 76,0-1 0,-3-2 512,0 1 0,-6 0 0,3 4 0,0-5 0,2-1 0</inkml:trace>
  <inkml:trace contextRef="#ctx0" brushRef="#br0" timeOffset="149">10199 12906 7686,'-12'11'268,"1"0"0,5 1 1106,2-1-1115,-3-4 1,7 1-333,0-4 1,3 0 33,8-4 1,-2 0 186,7 0 0,1 0-536,2 0 0,3 0-19,1 0 0,3-4-221,1 0 0,5-3 340,-2 3 288,-2-5 0,5 3 0,-4-6 0</inkml:trace>
  <inkml:trace contextRef="#ctx0" brushRef="#br0" timeOffset="150">10873 12700 7686,'6'0'-610,"4"0"0,-7 0 586,4 0 1240,-4 0-430,7-5 15,-9 4-315,4-4 0,-5 5 2095,0 0-2249,-5 0 1,3 0-244,-6 0 0,1 3 19,-5 1 0,1 5-106,-1-1 0,1 2 24,-1 1 0,0 2-137,-4 2 1,4 3 51,-3 5 1,3 0-26,5-1 1,-2 1-269,5 0 1,0 0 161,4 0 1,0 0-385,0 0 0,5-4 26,3 0 1,7-5-146,4 1 0,6-4 166,2-3 1,3-3-135,-3-5 0,6-1 661,1-3 0,-4-4 0,0-7 0,0-3 0,0-5 0</inkml:trace>
  <inkml:trace contextRef="#ctx0" brushRef="#br0" timeOffset="151">11078 12906 7686,'0'6'2031,"0"-1"-656,0-5-1133,5 0 1,2 0-62,4 0 0,-3 0-164,-1 0 0,1 0-238,3 0 1,1 0-17,-1 0 0,-3 0-369,-1 0 0,-3 0 264,4 0 0,-4 1-91,3 3 0,-4-1 463,1 4 1,-3 1 128,-1 3 1,-1 4 248,-3 1 0,1 3-203,-4-4 0,3 4 156,-4-4 0,2 4 121,-2-3 1,-1-1 311,6-4 1,-5 1-521,4-1 0,0-3 116,4-1-836,0-4 1,2 2 340,1-5 1,4-5-950,4-3 0,2-3 284,2-5 1,3 0-45,5-3 0,0-3 80,-1 3 734,-4-2 0,9-2 0,-3 0 0</inkml:trace>
  <inkml:trace contextRef="#ctx0" brushRef="#br0" timeOffset="152">11535 12757 7686,'0'-6'1665,"0"1"-215,0 5-1084,0 5 0,-4 1-164,0 6 1,1 4-132,3 3 1,-2 4 14,-1 4 0,1-2-192,-1 5 0,1-4-25,2 0 0,2-1-253,1-3 0,2 0 177,3-3 1,2-4-119,-2-7 0,6 1 132,1-5 1,0-2 154,-3-6 0,3-7 121,0-8 0,0-4-64,-3-4 0,-1 2 181,1-6 1,-5 2 53,1-1 1,-4-2 172,3 5 1,-4 1 40,1 3 1,-3 4-139,-1 0 1,-4 5-103,0-1 0,-5 7-118,2 4 0,-3-1-123,-2 1 1,1 1-120,-1 3 1,1 1-406,-1 3 1,1 1-16,0 2 0,-1 3-595,1-2 1,-1-2 389,1 2 1,3-2 756,1 2 0,-1 2 0,-3-3 0</inkml:trace>
  <inkml:trace contextRef="#ctx0" brushRef="#br0" timeOffset="153">11615 12780 7686,'0'18'507,"5"3"0,3-3 704,7 5 0,-1 1-907,5 3 1,-4-3-471,4 2 1,1-3-467,7-4 1,-3-2 34,3-6 1,-4-4-1632,-4-4 2228,-3-1 0,-4-2 0,-1 0 0</inkml:trace>
  <inkml:trace contextRef="#ctx0" brushRef="#br0" timeOffset="154">11935 12826 7686,'6'0'666,"-1"0"1051,-5-5-948,5 3-527,2-3 0,4 5-88,0 0 0,1 0-124,-1 0 0,-3 0-231,0 0 0,-1 0 277,5 0-151,-1 5 1,-1 2 4,-2 4 1,-3 0-103,-5 1 0,0-1 150,0 1 0,-1 0 310,-3 4 1,-3-2 470,-4 5 0,0-2-350,-1 2 0,1 2 461,-1-6 0,1 4 113,-1-4-454,1 0-558,0-3 1,6-2-295,5-2 0,6-3-70,9-5 1,3-5-439,5-3 1,1-3-105,3-5 1,0-1-1886,4-6 2820,2 0 0,-9 0 0,4 0 0</inkml:trace>
  <inkml:trace contextRef="#ctx0" brushRef="#br0" timeOffset="155">11741 8029 10321,'0'6'231,"0"-1"0,1-5-15,3 0-48,-3 0-123,4 0 213,0 0-252,-4 0 140,10 0-153,-5 0 0,2 0 45,-1 0 0,-3 0-19,4 0 0,-5 0 13,5 0 1,-4 0 1,3 0 1,-3 2 21,4 1 0,-4-1 0,3 1 0,-3-1-63,4-2 1,-5 0 112,5 0-54,0 0-10,3 0 1,1 0-68,-1 0 1,-3 0 35,-1 0 0,-3 0 0,4 0-35,-1 0 4,5 0 0,-1 0 7,0 0 0,-3 0 20,0 0 0,-4 4-13,3-1 1,-3 1 6,4-4 0,-5 0-7,5 0 0,-4 0 14,3 0 0,-3 0 0,4 0 0,-4 0 4,3 0-3,-4 0 34,7 0-32,-4 0-17,6 0 1,-5 0 11,1 0 1,-4 0-20,3 0 18,-4 0 1,6-1-2,-5-3 1,1 3 54,-2-3-29,-1 3 1,4 1 209,-2 0-108,-3 0 19,9 0 0,-7 0-65,4 0 86,-4 0 1,3 0 150,-2 0-48,-3 0-160,4 0-185,1 0-171,-5 0 129,4 0-1686,0 0 803,-4 0-2086,4 0 3081,-5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5:27.459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14069 1013 7722,'-8'0'721,"1"0"1,3 2-172,-4 2 1,6-2-170,-2 6 0,3 1-2,1 6 1,0 1-113,0 3 1,1 3-251,3-3 0,-2-1 81,6 1 1,1-5-45,6 1 0,-2-2 34,2-2 1,2-5-166,-2-2 0,0-4-96,-4-4 1,5-2 45,-1-5 1,-1-6 241,-7-2 1,2-4-73,-5-3 1,4 3 245,-4 0 0,-1 1 41,-3 7 1,0-1 17,0 0 1,-5 7-162,-2-2 1,-1 7-91,-3 0 0,2 3-525,-6 1 0,-2 1 256,2 3 0,0-1-1008,3 4 1,-3-3 555,0 4 0,1-1-1683,6 5 2307,3-6 0,0 4 0,-1-3 0</inkml:trace>
  <inkml:trace contextRef="#ctx0" brushRef="#br0" timeOffset="1">14743 979 7722,'-5'7'0,"-2"3"0,-3 0 535,3 5 0,2 2-131,5-2 1,0 4 80,0 7 0,0-1-145,0 1 0,5-5-232,2-2 1,1-5 14,3 1 1,-2-8-146,6-3 1,-2-3 52,-1-1 1,0-2 85,3-6 0,-2-1-175,2-10 0,2-3 54,-2-5 1,-3-1 199,-5 1 0,-1 2-18,2-6 1,-3 10 104,-5-2 0,-1 3-191,-3-3 1,2 6 58,-6 6 1,-3 3-282,-5 5 0,-3 1-408,4-2 0,-4 8-152,4 4 0,-2 2 323,2 1 1,2 1-911,-2-1 0,4 1 140,3-1 1137,-2 1 0,4-1 0,-6 0 0</inkml:trace>
  <inkml:trace contextRef="#ctx0" brushRef="#br0" timeOffset="2">14629 1265 7722,'0'11'0,"0"1"0,3 3-622,1 0 1,5 0 372,-1-3 1,1-5 248,-2 1 0,8-1 0,-2 5 0</inkml:trace>
  <inkml:trace contextRef="#ctx0" brushRef="#br0" timeOffset="3">15965 945 7233,'-6'-6'-923,"-1"-1"1119,3 3-300,3 3 0,-4-5 83,5 2-48,0 3 1,0-6-61,0 4 33,0 1 91,0-8 0,0 8-24,0-6 51,0 5 1,0-3-44,0 2 0,1 3 1,3-3 0,-3 2 15,3-2 1,-3 3 0,1-4 18,2 5-18,-3-6 0,5 5-1,-2-3 1,-3 2-5,3-2 1,-1 3 559,0-3-172,-1 3 411,3-4-244,0 3 144,-4-3-129,4 5 71,-5 0-616,0 5 0,0-2-53,0 5 0,-4 0 49,1 8 0,-5-2-95,4 5 0,-5-4 11,2 4 0,-4 0 47,0 4 1,0 0 27,-1-1 1,5 1-3,-1 0 0,0-1 24,-3-3 0,3-3-21,1-4 1,4-1 183,-1 0-155,3-4 58,1-2 0,0-6-9,0-3 1,4-3 97,0-4 0,5 0-82,-2-1 0,3 0 11,2-4 0,-5 4 163,1-4 1,0 4-46,3 0 0,-3 1 485,-1-1-98,1 1-319,3 0 1,-1 3-45,-2 0 0,-2 6-39,-2-2 0,-2 8-67,1 3 1,2 5-104,-1 3 0,0 3-98,-4 5 1,0 1 64,0 2 1,0-1-743,0 1 0,0-3 357,0-4 0,0 1-1645,0-4 438,-5-1 825,4-9 1,-4-2 206,5-8 1,0-3-210,0-9 760,0-1 0,0-6 0,0 0 0</inkml:trace>
  <inkml:trace contextRef="#ctx0" brushRef="#br0" timeOffset="4">16216 614 7722,'0'7'0,"0"1"0,4 0 810,0 3 1,3 0-290,-3 1 0,4 3-540,-4 0 1,3 4 66,-3-3 1,5 0-631,-1-1 1,-2-2-28,1 2 1,-4-2-296,1-2 1,1-3 903,-1 0 0,0-6 0,-4 3 0</inkml:trace>
  <inkml:trace contextRef="#ctx0" brushRef="#br0" timeOffset="5">16285 625 7651,'6'0'418,"0"0"61,-2 0-303,-3 0 1,6 0 245,-3 0-152,2 0 1,5 0-60,1 0 0,-1 0-95,1 0 1,-2-1-47,-3-3 0,4 3-172,-4-3 0,0 3-77,0 1 0,-3 1-219,4 3 0,-6-2-27,2 6 0,-4 0 203,-4 3 0,-2 0 44,-6 1 0,1 3 1,-1 0 1,1 0 295,0-3 1,-1-1 97,1 1 0,1-1 403,2 1-268,-2-6 99,9 4-390,-4-9 0,10 1 44,2-6 0,3-5-118,2 1 0,3-2 98,0-1 1,0-1-265,-3 1 1,3 3-323,0 1 211,1-1 1,-5-2 42,0 2 0,-4 2-356,-3 2-179,-3 3 466,-1-4 0,-5 9 316,-3-1 0,-3 6 0,-5-1 0,4-3 0,-10 10 0,4-2 0</inkml:trace>
  <inkml:trace contextRef="#ctx0" brushRef="#br0" timeOffset="6">16159 1048 7722,'-11'11'194,"6"-3"52,5-1 0,5-4 146,6 1 0,2-4-92,2-4 0,3 1-9,5-4 1,1-1-69,2-3 1,4-2-174,4-2 0,0 2-154,0-2 0,-3 1-260,-1-1 1,-1 2 123,2-2 1,-8 6-156,-8 1 0,-2 4-1427,-2-3 989,-5 4 833,-1-2 0,-10 5 0,-2 0 0,-8 5 0,-3 2 0</inkml:trace>
  <inkml:trace contextRef="#ctx0" brushRef="#br0" timeOffset="7">16433 831 7722,'0'-8'-808,"0"0"0,-1 5 808,-3-5 0,3 6 480,-4-9 118,5 10-299,0-4 0,0 6-89,0 3 0,0 8-11,0 7 0,0 2-1,0 2 0,1 4 74,3-1 0,-3 10-87,3-2 0,1 7 16,-1-3 1,1 5-108,-1-1 1,-3 1 113,3-1 1,1 1-179,-1-5 1,-1-5-24,-3-6 1,2-8-203,1-4-392,-1-7 313,3-3-258,-10-16 1,-2 4 257,-4-8 0,0 2-98,-1 1 0,1-3 24,-1 0 1,0-4-31,-4 4 1,4-4 377,-4 3 0,4-4 0,-5 2 0,0-4 0</inkml:trace>
  <inkml:trace contextRef="#ctx0" brushRef="#br0" timeOffset="8">16365 991 7722,'6'6'0,"0"4"420,-2-2 1,-3 2-59,3 1 0,-3 6-29,-1 2 1,-5 4-123,-2 3 1,-3 3-253,-2 6 0,1-1-275,-1 0 1,1 1-379,0-1 1,0-4 468,4 1 225,-3-11 0,3 12 0,-4-8 0</inkml:trace>
  <inkml:trace contextRef="#ctx0" brushRef="#br0" timeOffset="9">16513 1093 7722,'18'5'0,"6"-2"0,-5 5 0,5 0 696,-5 8 1,3-2-584,1 5 1,-1 0-690,1 4 0,-4-2-250,0-2 0,-5-2 187,2-6 639,-4 1 0,0-6 0,-1-1 0</inkml:trace>
  <inkml:trace contextRef="#ctx0" brushRef="#br0" timeOffset="10">16776 933 7722,'6'0'1013,"4"0"0,-7-3-454,4-1 1,-3 0-175,4 4 1,-1-1-183,5-3 0,-1 1-38,1-4 1,-1 3-654,1-4 0,-1 5 377,0-5 1,2 4-1108,2-3 0,-2 4 598,2-1 1,-6 2 619,-1-2 0,-1 3 0,5-4 0</inkml:trace>
  <inkml:trace contextRef="#ctx0" brushRef="#br0" timeOffset="11">16879 751 7722,'0'6'-40,"0"-1"0,1-5-48,3 0-154,-3 0 264,4 5-42,-5-3 1,0 4 135,0-2-12,0-3 1,0 5 174,0-2-143,0 2 1,0 6 6,0-1 0,0 5 66,0-1 0,0 6-77,0 2 0,0 1 16,0 7 0,4-1-9,0 4 0,-1 4 12,-3 1 1,2 0 35,1-1 1,-1-2-37,2 2 0,-3-8-31,-1-3 0,0-4-26,0-4 0,0-3-137,0-5 2,0-4 1,0-3-811,0-8 1,-1 1-72,-3-4 0,-3-5 535,-4-3 0,0 0 113,-1 3 0,1 1 164,-1 0 1,1-3 110,-1 2 0,1-2 86,0 7 1,3 0 107,0 0 1,5 4 1007,-5-1-890,5 3 1,-2 0 344,5-3-445,0 3-386,0-9 1,5 3 117,3-4 1,6-4-179,1-1 0,6-3-460,-2 4 0,3-5 287,5 1 1,-3 1 405,3-1 0,-3 4 0,-1-4 0,0 0 0,-1-4 0</inkml:trace>
  <inkml:trace contextRef="#ctx0" brushRef="#br0" timeOffset="12">17107 774 7722,'0'7'-1616,"0"1"2207,0-6 1,-4 5 309,0-3-518,1-3 1,3 5 160,0-2-181,0-3 1,1 4-100,3-5 0,-2 0 0,6 0 0,-4 0-69,3 0 1,1-4 12,3 1 0,-3-5-139,-1 4 0,1-1 233,4 1-558,-1 3 1,0-8-353,1 5-507,-1-4 231,1 6 153,-1-8 1,-3 9-592,-1-3 1003,-4-2 1,3 4 318,-2-1 0,-3 1 0,4-3 0,-5-1 0</inkml:trace>
  <inkml:trace contextRef="#ctx0" brushRef="#br0" timeOffset="13">17187 648 7722,'0'6'-1850,"0"1"2881,0-4 0,0 0-409,0 5 0,0-5-261,0 5 0,0 0-275,0 3 0,0 4-170,0 1 1,0 4-126,0-1 1,0 2 188,0 2 0,0-1-558,0-3 1,0 1 222,0-5 0,-1 1-406,-3-5 450,3 0 469,-4 1 663,5-6-507,0-1 1312,0-5-1653,5-5 1,0 3 0,2-6 0,0 4-218,-4-3 1,-1 3-463,2-4 492,2 6 0,-5-5-46,3 4 0,-2 1-133,2-2 8,-2 3 8,3-4 377,-5 4 0,0-4 0,0 5 0,-5 5 0,-2 1 0</inkml:trace>
  <inkml:trace contextRef="#ctx0" brushRef="#br0" timeOffset="14">16947 1139 7722,'5'6'259,"2"-1"0,4-1-79,0 0 1,1 0 30,-1-4 0,2 0 31,2 0 1,2-4 10,2 0 1,2-5 12,-2 2 0,4-3-113,4-2 0,-3 1-129,3-1 1,-7 1 89,-1 0 0,-1-2-182,1-2 1,1 6-1490,-5-3 832,0 9-975,-3-8 1191,-6 10 1,-1-3 508,-5 8 0,-5 2 0,-1 6 0,-6-1 0</inkml:trace>
  <inkml:trace contextRef="#ctx0" brushRef="#br0" timeOffset="15">17233 1013 6735,'-4'8'-97,"0"0"0,0-5 1074,4 5 0,0 0-359,0 3 1,0 2-229,0 2 0,4 2-101,0 2 0,3 2-91,-3-2 1,0 7-156,-4 0 1,4 5 46,0-5 1,-1 2 108,-3-1 0,0-3-257,0 3 1,0-5-436,0-2 1,0-4-450,0-5 721,0-4 1,-1 2-272,-3-6 0,2 0 201,-6-7 1,4 2-114,-3-6 0,0 0-19,0-3 1,-3-4 422,2 0 0,-1-1 0,2 5 0,-9-6 0,4 0 0</inkml:trace>
  <inkml:trace contextRef="#ctx0" brushRef="#br0" timeOffset="16">17107 1185 7722,'8'11'-808,"-1"1"0,1-6 1862,3-2 0,1 1-395,-1-1 0,1-1-1051,-1-3 0,0 0 293,1 0 1,-1 0 98,1 0 0,-1 6 0,0 0 0</inkml:trace>
  <inkml:trace contextRef="#ctx0" brushRef="#br0" timeOffset="17">17084 968 7722,'-7'4'293,"-1"-1"614,5 1-269,-2-4-261,5 0 0,5 0-785,3 0 0,7 0 309,4 0 1,3-4 98,1 1 0,0-11 0,-1 1 0</inkml:trace>
  <inkml:trace contextRef="#ctx0" brushRef="#br0" timeOffset="18">14046 1950 7722,'0'-11'-932,"5"-1"0,-3 4 2519,1 1-493,-1 4-344,-2-2-577,-5 5 1,2 5-1,-5 3 1,6 7-121,-2 4 1,3 3 108,1 1 1,0-1-163,0 1 1,0-1 31,0-3 0,5 1-280,2-5 1,4 1 113,0-5 1,0-1-106,1-2 1,3-3 73,0-5 1,2-5 123,-2-3 0,-2-7 61,2-4 0,-4-3-84,-3 0 1,1-1 244,-5 0 1,0 0-52,-4 0 1,0 4 14,0 0 1,-2 5-70,-2-1 0,-2 2-210,-5 2 1,-1 3-100,1 1 0,-2 4-262,-2-1 0,2 3-602,-2 1 576,2 0 521,2 0 0,-6 5 0,0 1 0</inkml:trace>
  <inkml:trace contextRef="#ctx0" brushRef="#br0" timeOffset="19">14629 1710 8917,'6'5'494,"-2"3"1,1 8-587,-1 7 0,1 3-210,-1 8 0,-2 8 225,6 11 1,-6 8-633,0-29 0,0 1 1,1 1-1,-1 0 709,0 2 0,0 0 0,0 2 0,0-1 0,-2 3 0,0 0 0</inkml:trace>
  <inkml:trace contextRef="#ctx0" brushRef="#br0" timeOffset="20">14446 2110 7722,'11'18'1583,"1"-1"-1227,-1-1 1,1-4-1730,-1 4 1,0-4 1372,1 0 0,-1-1 0,1 0 0</inkml:trace>
  <inkml:trace contextRef="#ctx0" brushRef="#br0" timeOffset="21">15805 1699 7722,'6'11'0,"3"-3"-155,-5-1 0,5 1 17,-1 3 1,2-3 528,1 0 1,1-5-153,-1 5 0,2-4-932,2 3 0,-2-4 246,2 1 0,-3-3 447,0-1 0,-6 0 0,4 0 0,-3 0 0</inkml:trace>
  <inkml:trace contextRef="#ctx0" brushRef="#br0" timeOffset="22">15771 1950 5774,'0'11'0</inkml:trace>
  <inkml:trace contextRef="#ctx0" brushRef="#br0" timeOffset="23">15782 1961 7722,'7'0'-1589,"-2"0"1222,-5 0 367,0 5 0,0-3 0,0 3 0,0-5 0,-5 0 0,3 0 108,-3 0 0,4 0 178,-3 0 1,3 1 128,-3 3 350,3-3-82,1 4 2193,0-5-2844,5 0 0,-3 0-421,6 0 333,-5 0 145,7 0 1,-5 5 86,2 3 0,2 7-87,-5 4 0,1 3 180,-1 1 1,-2 3-74,6 1 1,-2 0-53,2-5 0,2 0-111,-2-3 0,1-3-345,-2-4-173,9-1 1,-8-6 234,11-5 1,-5-10-533,2-9 0,0-6 339,-1-2 0,2-5-423,-2 2 0,-2 2 433,2 1 0,1 3 433,0 1 0,-1 2 0,-4 2 0,6-3 0,1 5 0</inkml:trace>
  <inkml:trace contextRef="#ctx0" brushRef="#br0" timeOffset="24">16148 1939 11117,'11'0'882,"0"0"0,1 0-522,-1 0 0,1-2-151,-1-2 0,4 2-212,1-6 1,0 4-268,-1-3 1,-2 3-553,2-4 1,-1 2 456,1-2 0,-2 0-320,2 4 1,-3-1-308,-5 1-903,4 3 1054,-5-4 841,0 5 0,-1 0 0,-10 5 0,-1 1 0</inkml:trace>
  <inkml:trace contextRef="#ctx0" brushRef="#br0" timeOffset="25">16285 1756 9259,'0'11'1496,"0"2"-999,0 2 1,0 8-301,0 7 1,-2 10 0,-1 5 1,1 7-1021,-1 9 0,1-27 1,1 0 468,-1 2 1,0 0 0,2 0 0,-1 0 352,-1-1 0,0-1 0,6 29 0,2-1 0</inkml:trace>
  <inkml:trace contextRef="#ctx0" brushRef="#br0" timeOffset="26">16696 1653 9856,'6'0'1686,"4"0"-1642,-3 0-416,4 0-149,1 0-90,-1 0 1,-3 0-331,-1 0 0,-3 0-322,4 0 1263,-6 0 0,3 0 0,-5 0 0,0 0 0</inkml:trace>
  <inkml:trace contextRef="#ctx0" brushRef="#br0" timeOffset="27">16593 1836 10646,'11'0'382,"1"0"0,1 0-233,2 0 1,3 0-523,4 0 0,3-5 97,1-3 0,-2-2-89,3-2 0,1 1-49,-2 0 0,0 0-599,-7 4 0,-3-3 618,-4 2 0,-1 2 395,1-2 0,-6 1 0,-1-5 0</inkml:trace>
  <inkml:trace contextRef="#ctx0" brushRef="#br0" timeOffset="28">16787 1527 10506,'0'19'552,"0"0"1,0 6-290,0 5 0,0 4-247,0 4 1,0 3-252,0 5 0,0-1-315,0 1 1,1-2-17,3-2 0,-2-7-528,1-9 1,0-7 27,1-4 1066,-3-2 0,4-7 0,-5 0 0</inkml:trace>
  <inkml:trace contextRef="#ctx0" brushRef="#br0" timeOffset="29">16787 1847 7722,'-5'6'-24,"-2"-2"0,0 3 143,0 0 1,3 3-312,-4 2 1,4-1 64,-3 1 0,0-1-89,0 1 1,-2-1 254,5 0 1,-1 1 142,1-1 1,3-3-27,-3-1-23,3 1 277,1-2-279,5-1 1,1-5 80,6 0 1,-1-1-125,1-3 1,-1-1 10,0-2 0,1-3-93,-1 2 0,4-2 95,1-2 1,-1 1 106,-4 0 0,1 0-104,-1 4 0,1-3 132,-1 2 1,-1 2 72,-2-2-463,2 5-62,-9-2 1,4 10-198,-5 3 1,-5 4 71,-2 3 0,-7 3 144,-2 4 1,-3 1-326,4 0 1,-1 0 104,0 0 0,4-2 288,-4-2 0,4-1-1,0-3 0,5-2 711,-1 2-309,6-2 0,-3-2 815,5 1-784,0-1 0,5-1 119,2-2 1,3 2 205,2-2 1,3 2-193,0 1 0,6-3-52,-2 0 1,2-1-174,2 5 1,0-1-183,0 0 1,-4 0-209,0-4 1,-4 3-395,4-2 0,-9-3-416,2-1-962,-9 2 311,2-5 1246,-5 5 0,-5-6 394,-2 0 0,-8 0 0,-3 0 0</inkml:trace>
  <inkml:trace contextRef="#ctx0" brushRef="#br0" timeOffset="30">16844 2053 7722,'7'0'0,"-1"0"-37,-2 0-47,-3 0 365,9 0 1,-7 4 517,4-1 0,-4 2-277,1-1 0,-3 3-168,-1 4 1,4 0-18,0 1 0,-1 1-139,-3 2 1,0 1-110,0 3 1,-3 3-20,-1-3 1,-5 2-217,1 2 0,-2-4-226,-1 0 1,-1-5-526,1 2 0,-2-4-550,-2 0 1,1-2 1446,-5-3 0,0-1 0,-4-6 0</inkml:trace>
  <inkml:trace contextRef="#ctx0" brushRef="#br0" timeOffset="31">16513 2213 8788,'12'0'1050,"-1"0"1,5-4-1044,3 0 0,4-5-1,4 2 1,2-4-211,5 0 0,4 0-1034,1-1 0,2-3 1238,-3 0 0,1-6 0,-5 4 0</inkml:trace>
  <inkml:trace contextRef="#ctx0" brushRef="#br0" timeOffset="32">17096 1699 8842,'0'11'-420,"0"1"202,0-1 1,0 2 250,0 2 1,0-1 178,0 5 1,0 0 192,0 4 0,-2-4-98,-2 0 1,3-1 84,-3 1 0,3-2 76,1-1 0,-4-8 177,1 4 0,-1-7 294,4 3-456,0-6 1,5 3-194,2-5 1,0 0-80,0 0 1,1-5-348,3-2 0,1-5 179,-1-3 1,1 2-212,-1-2 1,1 2-322,-1 2 0,-3-1-633,-1 1 0,0 3 251,0 1 0,2 3-1426,-5-4 601,0 6 1696,-4-3 0,0 5 0,0 5 0,0 1 0</inkml:trace>
  <inkml:trace contextRef="#ctx0" brushRef="#br0" timeOffset="33">17141 1939 8545,'0'7'1218,"0"1"0,0-1-608,0 5 1,2-1-172,1 1 0,-1 0-66,1 4 1,2 0-264,-1 3 0,0 3-196,-4-3 1,0 2 83,0 2 0,0 0-112,0 0 0,0-2-865,0-2 0,-5 3 443,-3-3 1,2-3-962,-2 0 1,1-7 720,-5-2 1,-3-4 775,0 1 0,-5-13 0,2-4 0</inkml:trace>
  <inkml:trace contextRef="#ctx0" brushRef="#br0" timeOffset="34">17016 2064 7722,'6'6'0,"4"5"0,-4-9 615,6 6 1,4-1-125,3 5 0,-1 1-4,1 2 0,4 3-362,4 4 0,-1 1-211,-3 0 0,4 0-898,-1 0 0,5-4 582,-4 0 0,-2-5 402,-6 1 0,3-2 0,-5-2 0</inkml:trace>
  <inkml:trace contextRef="#ctx0" brushRef="#br0" timeOffset="35">19071 728 7722,'-6'5'0,"1"1"0,5 6 0,-4-1 0,0 1 0,1 5 0,3 6 0,-2 5 0,-2 6 0,2 2 0,-6 2 0,6-2 0,-2 2 0,-1 1 468,1-1 0,0-1-1415,4-7 0,0-3 947,0-8 0,0-3 0,0-4 0</inkml:trace>
  <inkml:trace contextRef="#ctx0" brushRef="#br0" timeOffset="36">19631 774 7722,'-6'0'0,"-5"0"463,10 0 391,-4 0 2249,5 0-2833,0 5 0,0 1-40,0 5 0,0 1-135,0-1 0,-1 2-130,-3 2 0,2 7-153,-6 4 1,0 6 184,-3-1 0,-2 2-1271,-2 1 0,1 4 574,-5 0 1,4-5 699,-4-6 0,0-3 0,-4-1 0</inkml:trace>
  <inkml:trace contextRef="#ctx0" brushRef="#br0" timeOffset="37">19494 842 7722,'0'12'299,"5"4"0,1-2 485,6 5 1,0 0-405,4 4 0,1 1-11,6 3 0,0-2-872,0 5 0,0-4 375,0 1 0,0-8-1107,-1-4 1235,1-8 0,-5 4 0,-2-5 0</inkml:trace>
  <inkml:trace contextRef="#ctx0" brushRef="#br0" timeOffset="38">20259 534 7722,'0'-7'-1616,"5"2"3129,-4 5 1,10 2-674,-4 1 1,0 0-305,0 5 0,1-1-193,3 5 1,-1-1-113,-2 0 0,2 1-67,-2-1 1,1-3-144,-2 0 1,2-5 285,-5 5-219,5-6 0,-3 4-95,6-6 1,-5 0 24,1 0 0,-4-2-158,3-2 0,0-2 69,0-5 1,3 1-61,-2 2 0,-2-2-49,2 2 151,0-2 0,3 0 70,0 2 1,-3-1 27,0 6-5,-1-6-49,5 7 88,-1-3 0,-3 2-36,-1-1 94,-4 0 11,2 4 238,-5 0-472,0 5 1,-1 1 110,-3 6 1,-1-1-471,-3 1 1,-2-1 170,2 0 0,-3 5-238,-4-1 1,1 4 141,-5-4 1,4 4-2,-5-4 0,5 4 198,-4-3 0,4-1 148,-4-4 0,5 3 258,-1-2 1,2 0-86,2-8 23,4 0-96,-3 1 1,10-4 21,0 3 1,1-6-49,7-2 0,3-4 73,5 4 0,0-4-58,-1 0 0,2-2 4,2-2 1,3 1 3,-3-1 1,-2 1-48,2 0 1,-5 3-112,2 0 1,0 1 77,-1-5 0,-1 5-263,-6-1-285,2 6-394,-4-9-231,1 10 747,-2-4 1,-7 6-249,-1 3 1,-4 3 238,-4 4 1,0 0 73,-1 1 1,-3-1 344,0 1 0,-2-1 0,2 0 0,-3 1 0,-5-1 0</inkml:trace>
  <inkml:trace contextRef="#ctx0" brushRef="#br0" timeOffset="39">20156 1059 7722,'0'6'0,"0"5"0,0-9 313,0 6-102,0-6 0,7 3 181,4-5 1,6-3-76,5-1 1,6-9 67,3 2 0,3-5-142,4 1 1,2-3 51,1-4 1,-1 3-167,-6 0 1,-1 1 81,-3-1 0,-3-2-296,-8 6 0,-2 4 167,-6 3-976,-5 1 17,-1 0-342,-5 2 703,-5 5 0,-1 1-282,-5 3 1,-1-1 446,1 4 1,-1 1 350,1 3 0,0 0 0,-1-4 0,1 8 0,-1-2 0</inkml:trace>
  <inkml:trace contextRef="#ctx0" brushRef="#br0" timeOffset="40">20362 865 8502,'6'1'869,"-2"3"0,-3 7-456,-1 8 1,0 4-182,0 4 1,0-2-162,0 6 1,0-1-216,0 5 1,4-1-706,0 0 0,0-1 559,-4-2 0,4-4-353,-1-4 1,2-9-329,-1-2 971,-2-9 0,8 3 0,-4-6 0</inkml:trace>
  <inkml:trace contextRef="#ctx0" brushRef="#br0" timeOffset="41">20499 819 9185,'5'12'919,"-2"0"-539,4 4 0,-3 1-353,4 6 1,-2 5-195,2 3 0,0 3-318,-4 4 0,1 3 200,-1 4 1,-3-3-740,3 0 825,-2 0 1,3-2 0,1 0 0</inkml:trace>
  <inkml:trace contextRef="#ctx0" brushRef="#br0" timeOffset="42">20967 614 7722,'0'6'-1556,"0"-1"1887,0 0-182,0-4-59,0 10 0,0-9 5,0 6 0,0-4 41,0 3 1,-1-3-60,-3 4 1,2-1 11,-6 5 1,4-1 32,-3 0 0,3 1-58,-4-1 0,2 2 51,-2 2 0,-2-2 21,2 2 1,0 2 12,0-2 0,-1 0-118,5-3 1,-3-1-136,3 0 0,-1 0-409,1-4 0,3-1 326,-3-2 187,3-2 0,1 3 426,0-5-457,5-5 1,-4 2-6,3-5 1,1 5 0,-1-5 1,3 4 17,-3-3 1,4 3-46,-5-4 0,3 2 39,-3-2 1,2-2-17,3 2 1,-2 0 27,-2 0 0,-1-1-2,4 5 0,-3-3 61,4 3-15,-6-5 0,7 6 272,-5-4-87,0 4 141,1-2-124,-4 0-99,4 4-67,0-4-6,-3 5 64,3 0-24,-5 5 58,0-4-122,0 9 0,0-7 112,0 4 1,0-3-52,0 4 0,0-1 7,0 5 0,-4-1-65,0 1 0,-1-1-84,1 1 0,2 3 70,-6 0 1,4 1-98,-3 0 0,3-2-60,-4 5 0,2-4 19,-2 4 1,-1-5 21,6 1 1,-5-6-7,4-1 70,0-1-4,4 0 18,0-2 35,0-5 1,4-5 11,0-3 0,5-6 323,-2-1-283,4 0 0,-1 3 216,-3 1 0,3 3-61,-2 1 1,-2 4 697,2-1-557,-5 3 1,5 6 13,-4 3 1,1 3-222,-1 4 1,-3-1-153,3 5 1,-3 0-554,-1 4 0,0 0 347,0 0 0,0-5-307,0-3 1,0 1-71,0 0-1823,0-6 1610,0-5 0,0-7 782,0-1 0,-5-4 0,-1-4 0</inkml:trace>
  <inkml:trace contextRef="#ctx0" brushRef="#br0" timeOffset="43">21161 602 8180,'8'7'1079,"0"-4"1,-5-1-756,5-2 0,-4 0-210,3 0 1,1 0 84,3 0 0,-3 0-404,0 0 1,-1 0-172,5 0 1,-1 0-463,1 0 1,-5-2-631,1-1 1468,-6 1 0,9-8 0,-5 4 0</inkml:trace>
  <inkml:trace contextRef="#ctx0" brushRef="#br0" timeOffset="44">21127 819 11176,'12'0'1277,"-1"0"0,0-4-1113,1 1 1,3-5-408,0 4 0,6-5-291,-2 2 1,2-3-659,2-2 0,-1 2-283,-3 2 1,1 0 382,-5 4 1092,-5-5 0,6 8 0,-4-5 0</inkml:trace>
  <inkml:trace contextRef="#ctx0" brushRef="#br0" timeOffset="45">21298 865 7722,'0'16'0,"0"3"0,0 3 1226,0 1 1,4 4-531,0-1 0,4 2-228,-5-1 0,5-3-147,-4 3 0,0-3-221,-4-2 0,0 1-34,0 0 1,0-5-138,0-3 0,-2-3-506,-1-5 1,-4 3 410,-4-2 0,-2-3-1006,-2-1 1,1-3 466,-5-1 1,0 0-690,-4 0 1394,5 0 0,-8-10 0,2-3 0</inkml:trace>
  <inkml:trace contextRef="#ctx0" brushRef="#br0" timeOffset="46">21550 899 7722,'6'0'69,"4"0"1,-3 0-110,4 0 1,-3 0 187,-1 0 1,2-4 41,6 1 0,-2-6 119,2 1 0,-2 2-88,-2-2 1,5 4 75,-1-3 1,0 4-12,-4-1 0,1 3-18,-1 1 1,1 0 170,-1 0 1,1 5-24,-1 3 0,-3 3 34,-1 4 1,-3-1-166,4 5 1,-6 0-46,2 4 0,-3 0-205,-1 0 0,0 0-261,0 0 1,-5 0-1264,-2-1 1,-4-3 790,0 0 1,0-5 697,-1 2 0,-4-4 0,-2 0 0</inkml:trace>
  <inkml:trace contextRef="#ctx0" brushRef="#br0" timeOffset="47">21687 705 7722,'0'8'0,"0"-1"0,0 1 1060,0 3 1,0 2-445,0 2 0,0 4-424,0 8 0,0 2-58,0 5 1,0 1-653,0-1 1,0 0-202,0 0 1,-4-1 718,0-2 0,-5 2 0,3-4 0</inkml:trace>
  <inkml:trace contextRef="#ctx0" brushRef="#br0" timeOffset="48">22018 808 7722,'0'23'423,"0"-4"53,0 0 1,0 2-327,0 2 1,1 3-154,3-7 1,-1-3 346,4-1-175,-4 3-50,7-5-25,-9-2-49,4-6 0,-4-5 62,3 0 1,-2-1 126,1-3-4,-1-2 0,-1-6-44,3 1 0,-2 0 38,6-1 0,-4-2-109,3 3 1,-3-7 65,4 7 0,-4 0 88,3 4-145,1-1 1,3-2-39,1 2 1,-5 3 54,1 5-202,-1 0 0,4 2 41,-4 1 0,-2 4-466,-5 4 0,0 4 219,0 1 1,0 0-927,0-1 0,-5-2 295,-2 2 1,-4-3 897,0-5 0,0 4 0,-1-5 0</inkml:trace>
  <inkml:trace contextRef="#ctx0" brushRef="#br0" timeOffset="49">22429 614 7722,'-6'0'2521,"1"0"-1516,5 0-481,5 0 1,0-2-161,2-1 1,4 1-70,-4-1 1,3-3-279,2 3 1,-1-2 145,1 1 0,-1 1-706,0-4 1,1 4 407,-1-1 0,-3-1-945,0 1 1,-2-1-797,2 2 845,2 1 0,-8-7 366,6 6 665,-6-1 0,3 4 0,-5 0 0</inkml:trace>
  <inkml:trace contextRef="#ctx0" brushRef="#br0" timeOffset="50">22509 477 7722,'-8'0'1239,"1"0"1,3 0 153,-4 0-889,6 5 0,-3 1-143,5 5 1,0-3-369,0 0 0,0 1-269,0 6 0,0-2-285,0 2 0,0 1-39,0-1 1,0 5-742,0-5 1,0 0 587,0-4 1,0 1 752,0-1 0,5 6 0,1 0 0</inkml:trace>
  <inkml:trace contextRef="#ctx0" brushRef="#br0" timeOffset="51">22395 751 7722,'0'6'-132,"0"-1"0,1-5 279,3 0 1,-2 0 373,6 0 1,0 0-335,3 0 0,2-1-320,2-3 1,-1-1-32,5-3 1,-4-2 118,4 3 0,-5 0-286,1 0 0,-2 0 164,-1 0 1,-1-2-662,0 5 265,-4 0 563,-2 4 0,-5 0 0,-10 0 0,-3 0 0</inkml:trace>
  <inkml:trace contextRef="#ctx0" brushRef="#br0" timeOffset="52">22258 1002 9874,'12'0'1092,"4"0"1,1-5-688,6-3 1,5-2 24,3-1 0,2-6-223,1-2 0,3-2-109,-3-2 0,2 1-566,-10 3 1,1-1 354,-4 5 1,-6-1-1191,-1 5 1,-7 3-319,-2 1-203,-4 4 1824,2-2 0,-15 0 0,-3-1 0</inkml:trace>
  <inkml:trace contextRef="#ctx0" brushRef="#br0" timeOffset="53">22498 785 7722,'-4'8'-167,"0"-1"0,-4-3 485,5 4 0,-5-5 709,4 5 1,0 1-695,4 6 0,0-1-259,0 5 1,-3 0 56,-1 4 1,-1 0-101,1 0 0,3 0 102,-3-1 1,1 0 41,-1-3 0,3 1 327,-3-4-198,3-1 312,1-4-276,0 1 0,5-6-7,3-2 1,2-3-314,1-1 1,1-5 83,-1-3 0,2-2-498,2-1 0,-2-2 266,2-2 0,-2 1-323,-2-5 1,1 4 206,-1-4 1,-1 3-906,-2-3 1,2 5 154,-2-1 1,-3 2-736,-2 2 1729,-1 5 0,3-4 0,1 3 0</inkml:trace>
  <inkml:trace contextRef="#ctx0" brushRef="#br0" timeOffset="54">22555 911 7722,'-5'6'0,"3"-1"1114,-3 0 0,5 1-392,0 6 0,0 1-231,0 2 0,0-1-84,0 5 0,0 0 91,0 4 1,0 1-727,0 2 0,0 0 178,0 4 0,0-4-1247,0 0 0,0-2 819,0-1 0,0-5-955,0-3 1,0-6 1432,0-1 0,-5-6 0,-1 3 0</inkml:trace>
  <inkml:trace contextRef="#ctx0" brushRef="#br0" timeOffset="55">22429 1333 7722,'-6'0'0,"1"0"456,0 0 0,3-1-73,-1-3 0,3 0-171,3-7 0,5 1-13,7-9 0,-1 0-215,5-4 1,0-1-143,4-3 0,0-2-251,0-5 1,-4-1 199,0 1 0,0 0-101,4 0 0,-6-4-474,-1-1 0,-4 1 500,0 4 1,-5 4 283,1-1 0,-5-4 0,2-6 0</inkml:trace>
  <inkml:trace contextRef="#ctx0" brushRef="#br0" timeOffset="56">22669 545 7722,'-1'-10'0,"-3"2"0,3-2-606,-3 3 0,3 0 500,1 0 1,0 3 491,0-4 0,-4 4 34,0-3 93,0 4-87,4-2-125,0 0-91,0 4 1,0-3-33,0 8 1,0-2-135,0 6 1,4 0 51,0 3 0,5 6-64,-2 2 1,3 3 63,2 5 1,0 4-4,4 7 0,1 3 242,6 9 0,1 2-425,3 5 1,-13-26-1,1-1 243,2 0 1,1 1 0,0 1 0,0-1 16,-1-2 1,1-1 0,17 26 54,-8-12 0,-1-8-41,-3-7 0,-5-5 102,-3-3-222,-2-7 1,-5-8-161,-1-8 0,-4-4-582,1-7 1,-3-7 777,-1-4 1,-4-6-1263,0 2 0,-5-3 619,2-2 1,-3 5-123,-2-1 1,1 5 250,-1-5 1,1 6 413,-1-2 0,-4 3 0,-2 1 0</inkml:trace>
  <inkml:trace contextRef="#ctx0" brushRef="#br0" timeOffset="57">22909 625 7722,'0'12'0,"-1"0"385,-3 3 1,2-2 569,-1 2 0,1 3-485,2 1 0,0 5-32,0 7 0,-1-1 62,-3 8 1,-2-1-136,-5 1 0,-2-1-668,-2 5 0,2-7 245,-2 0 0,-3-2 58,-1-7 0,-3 1 0,-1-4 0</inkml:trace>
  <inkml:trace contextRef="#ctx0" brushRef="#br0" timeOffset="58">16263 2067 10414,'7'0'2187,"3"4"-3329,-3 0 1,9 3 433,3-3 0,4 6-173,3 2 1,-2 0 880,3 8 0,-3-1 0,-1 3 0</inkml:trace>
  <inkml:trace contextRef="#ctx0" brushRef="#br0" timeOffset="59">22623 671 7722,'-5'6'-477,"4"-1"1,-5-1 2374,2 0-264,2 0-1167,-3-4 1,10-4 31,3 0 0,6-5-139,1 2 1,7-7-342,1-2 1,3 0-646,5 1 1,2 2 625,-3-2 0,3-3 0,2 0 0</inkml:trace>
  <inkml:trace contextRef="#ctx0" brushRef="#br0" timeOffset="60">9479 10621 8006,'-10'8'-25,"3"0"1,1-5 877,6 5 0,0 0 74,0 3 0,0 6-373,0 2 0,0 3-174,0 5 0,0 2-148,0 6 1,0-5-561,0 0 1,0-3 309,0 4 0,2-6-1022,2 2 0,-2-8 375,6-4 1,-4-2-829,3-2 848,1 0 1,3-4 155,1-3 0,-2-8 489,-3-4 0,9-2 0,-4-1 0</inkml:trace>
  <inkml:trace contextRef="#ctx0" brushRef="#br0" timeOffset="61">9685 10827 8058,'0'6'201,"-5"4"1,4-3 123,-3 4 0,4 1 205,4-1 0,-2 2-238,6 2 1,-1-4-412,5 1 0,-1-1 127,1-3 0,-1-2-163,0 2 1,1-6-86,-1 2 0,1-3 157,-1-1 1,4-1-7,1-3-1,-1-6-9,-4-5 1,-1-4 70,-2 4 1,1-4-24,-5 3 1,-1 1 353,-3 4 1,0-1 19,0 1 0,0 0 29,0-1 0,-1 5-141,-3-1 0,-2 5-10,-5 0 0,-1 1-199,1 2 0,-4 0 92,-1 0 1,1 0-78,4 0 1,-1 2 48,1 1 0,-1 0-322,1 5 1,3-5-130,1 5 0,0-4-124,0 3 1,0-4-541,4 1-494,1 2 929,-3 0 1,5 2 613,0 0 0,5-6 0,2 3 0,4-5 0</inkml:trace>
  <inkml:trace contextRef="#ctx0" brushRef="#br0" timeOffset="62">9993 10770 8058,'0'11'0,"0"1"-107,0-1 1,0 1-293,0-1 1,4 4 1261,0 0 1,5 2-361,-2-2 0,4-2-516,0 2 0,0 2 53,1-2 0,-1-4-140,1-3 1,3-4 71,0 3 0,0-4 41,-3 1 0,-1-4-30,1-4 1,-1 1-14,0-4 0,-3-5 195,0-3 1,-6 0-108,2 3 0,-3-3 233,-1 0 0,0 0-67,0 3 1,0 1-28,0-1 1,-4 1 12,1 0-110,-6-1 1,2 2-35,-4 2 1,0 3-168,-1 5 0,5 0-332,-1 0 1,0 0-13,-3 0-1163,-1 0 1152,1 0 0,3 2-1095,1 1 1551,4-1 0,-2 8 0,5-4 0</inkml:trace>
  <inkml:trace contextRef="#ctx0" brushRef="#br0" timeOffset="63">10564 10484 9439,'-6'2'675,"2"1"1,3 5-444,1 7 1,0 6 324,0 9 1,0 7-231,0 12 0,0 7-360,0 5 0,0 4-488,0-4 1,0 0-158,0-4 0,5-1-393,3-3 0,-2-4-982,2-7 2053,-1-2 0,5-1 0,-1 1 0</inkml:trace>
  <inkml:trace contextRef="#ctx0" brushRef="#br0" timeOffset="64">10838 10827 8080,'0'-6'1651,"0"1"1,5 1-1330,3 0 0,0 0-356,3 4 0,-1 0-336,9 0 0,0 1 237,4 3 0,1-3-98,3 3 1,-2-2-1051,6-2 0,-1 0 1281,5 0 0,-1 0 0,0 0 0</inkml:trace>
  <inkml:trace contextRef="#ctx0" brushRef="#br0" timeOffset="65">11649 10610 6749,'0'-6'2254,"0"-5"-1926,0 5 1,0-1-62,0-1 1,0 4-78,0-4 0,2 5-163,1-5 0,-1 4 85,1-3 0,-1 3-103,-2-4 0,0 4 103,0-3 1,0 3-3,0-4 1,0 5 22,0-5-18,-5 5-190,-2-7 0,-3 8 86,3-6 1,-4 6-193,4-2 0,-3 3 71,-2 1 1,1 0-123,-1 0 1,-3 3 84,0 1 1,0 6 233,3 2 1,1 0-115,-1 7 1,2-3 94,3 3 1,-2-2 118,5 2 1,0 2-48,4-6 0,1 0-39,3-3 0,-1-1-21,4 1 0,1-5-53,3 1 1,5-6 54,-1 2 0,0-3 140,-4-1 0,2-5-56,2-2 0,-2-3-33,2-2 0,-2 1 180,-2-1 0,1 1 71,-1-1-43,1 1 0,-2 0-22,-3-1 1,2 5 331,-5-1-182,0 5-22,-4-2-191,0 5-266,0 10 1,-1 1 59,-3 11 0,1 5-107,-4 11 1,-1 8-645,-3 7 1,1 7 217,2 1 0,3-28 0,1 0-494,2-1 1,0 0 0,-2 31 77,4-3 1,0-4 898,0-6 0,0-4 0,3-11 0,5-1 0,4-2 0</inkml:trace>
  <inkml:trace contextRef="#ctx0" brushRef="#br0" timeOffset="66">10873 10941 9513,'0'-6'1372,"0"1"-1022,0 5-292,5 0 40,-4 0 0,8 1-72,-5 3 0,1-3 52,-1 3 71,-3-3-85,9-1-12,-4 0-62,6 0 1,-5 1 81,1 3 0,-4-2-54,3 1 0,-3-1 40,4-2 0,-4 0-11,3 0 47,-4 5 6,7-4-51,-4 4 0,2-5-1,0 0 0,-5 0 104,5 0-46,-6 0 125,9 0-191,-5 0 1,5 0 0,1 0 0,-5 0-332,1 0 1,0 4-484,3 0 1,2-1-1054,2-3 1827,-2 0 0,8 0 0,-3 0 0</inkml:trace>
  <inkml:trace contextRef="#ctx0" brushRef="#br0" timeOffset="67">10530 12871 7568,'11'0'2162,"1"0"-1260,-1 0-630,1 0 1,-1 0-87,1 0 1,-1 2 62,0 1 1,1-1-5,-1 1-99,1-1-359,-1-2 85,1 0-454,-1 0-564,-5 0 865,-1 0 0,-5 1-724,0 3 1,-1-3 414,-3 3 0,-2-2 253,-5 2 1,-1-1 336,1 4 0,-6 1 0,-1 3 0</inkml:trace>
  <inkml:trace contextRef="#ctx0" brushRef="#br0" timeOffset="68">10222 13271 8080,'0'11'250,"0"1"0,1-6 153,3-2 0,3-3 83,9-1 1,3-1-115,7-3 0,0 2-106,4-6 0,4-1-69,4-6 1,6 1-1,-3-5 1,3 4-26,-3-4 1,-1 3 14,-6-3 1,-3 2-62,-1-2 0,-8-2-260,0 6 0,-6 1-371,-1 7 0,-4-4 52,-3 4-965,2 2 1032,-9 0 1,3 5-423,-8 0 0,2 0 184,-6 0 0,1 1 624,-5 3 0,1-3 0,-1 3 0,1 1 0,-1-1 0,1 5 0,0-3 0</inkml:trace>
  <inkml:trace contextRef="#ctx0" brushRef="#br0" timeOffset="69">10656 12963 8080,'-7'0'169,"-3"0"467,9 0 310,-9 0-624,8 0 0,-3 9-41,5 2 0,0 12-60,0 0 1,-3 12 13,-1 3 0,-4 10-175,4 6 1,-5 5-114,2 2 1,2-28 0,0 0 13,-1 0 1,0-1 0,-5 25-211,-1-4 0,2-6-216,3-5 0,-3-7-445,2-9-785,3-12 909,0-4 1,5-11 15,0-3 770,0-2 0,0-11 0,0 0 0</inkml:trace>
  <inkml:trace contextRef="#ctx0" brushRef="#br0" timeOffset="70">10679 13271 8080,'0'18'0,"0"0"-604,0-3 1,0 3 261,0 4 0,0 6 743,0 3 0,3 2-86,1 1 0,5 0 11,-1 1 1,2-1-10,1 0 1,1-5 182,-1-2 0,4-4-182,0-4 0,6-8 76,-2-7 1,2-3 18,2-1 0,1 0-124,3 0 1,-3-5 102,3-2 0,-7-4-95,-1 0 0,-1 0-137,1-1 1,-4 0-50,-7-4 0,1 1-207,-6-8 0,3 3-126,-3-7 1,-1 3-513,1 1 1,-3-3-462,-3-1 1,0-3 529,-5 3 0,2-4-424,-2 5 1,-2-5 1088,3 5 0,-3-6 0,-2 3 0</inkml:trace>
  <inkml:trace contextRef="#ctx0" brushRef="#br0" timeOffset="71">11604 12734 15895,'-2'8'623,"-1"-1"1,0-3-1018,-5 4 1,5 0-165,-5 3 1,-3 0-534,-5 1 1,-4 0 228,1 4 1,-3 0-842,0 3 0,-5 3 847,0-3 1,1-1 855,3 1 0,1-5 0,3 1 0,-2-2 0,3-2 0</inkml:trace>
  <inkml:trace contextRef="#ctx0" brushRef="#br0" timeOffset="72">11432 12894 10011,'0'12'816,"0"-1"0,0 9-431,0 3 1,0 14-332,0 5 0,0 7 120,0 8 0,0 1-652,0-1 0,2-2 455,1-1 1,-1-6-437,1-10 1,0-5-96,1-10 0,-2-5-531,6-3 0,-4-8 442,3-3 1,-4-8 216,1-3 0,1-8 426,-1-4 0,-1-3 0,-3-1 0</inkml:trace>
  <inkml:trace contextRef="#ctx0" brushRef="#br0" timeOffset="73">11501 12986 6372,'7'0'915,"1"0"0,-4 0-676,3 0 1,1 0-178,3 0 1,1-4 74,-1 0 0,1 0 218,-1 4 0,1 0-20,-1 0 1,0 0 93,1 0 1,-1 5-81,1 3 0,-1 7 168,1 4 0,-1 4-43,0 4 1,-3 2-164,0 5 0,-2 5-136,2 3 0,-3 3 60,-5 0 0,0 1-391,0 0 0,0-4-152,0-1 1,0-8-416,0 2 1,-4-10 166,0-2 1,-1-5-1434,1-7 834,3 1 0,-5-11 538,2-5 1,1-6 616,-4-5 0,4-8 0,-7-6 0,4-6 0</inkml:trace>
  <inkml:trace contextRef="#ctx0" brushRef="#br0" timeOffset="74">11512 13157 8846,'0'6'3493,"0"-1"-3087,0-5 0,2 4-204,1 0 0,0 0 148,4-4-294,1 0 0,3 0-29,1 0 0,-1 0-649,1 0-15,-1 0 1,1 0-33,-1 0 29,0 0 1,0-2 228,-4-1 0,0 1-1419,-4-1 1246,-1 1 0,3 1 584,-5-3 0,0 3 0,0-4 0,0 5 0</inkml:trace>
  <inkml:trace contextRef="#ctx0" brushRef="#br0" timeOffset="75">11524 13294 8080,'-8'11'48,"0"1"1,5-2-49,-5-3 0,5 0 1104,0-3-694,1-3 1,4 4 76,1-5 1,4 0-217,4 0 1,1-1-55,-1-3 0,0 1-210,1-4 1,-1 3-345,1-4 1,-1 2-167,1-2 0,-1 0 159,0 4-1653,1-5 1997,-1 2 0,1-4 0,-1 0 0</inkml:trace>
  <inkml:trace contextRef="#ctx0" brushRef="#br0" timeOffset="76">11524 13488 8080,'0'18'420,"-4"-2"761,0-4-1003,0-6 1,9-1-241,3-5 0,3-2 159,5-6 1,-2-1-87,5-10 0,0 0-750,3-4 1,1-5 450,0-2 1,1-3-286,3-1 1,-2-1 572,6 1 0,-1 0 0,4 0 0</inkml:trace>
  <inkml:trace contextRef="#ctx0" brushRef="#br0" timeOffset="77">12175 12540 8080,'5'6'0,"-3"5"335,6-4 0,-1 0-228,5 0 0,-1-4 793,1 1 0,-1 1-355,1-2 1,-1 1-764,0-4 1,1 0-172,-1 0 0,1 0-339,-1 0 1,1 0-131,-1 0 1,-3-4 131,-1 1 726,-4-1 0,2-1 0,-5-2 0</inkml:trace>
  <inkml:trace contextRef="#ctx0" brushRef="#br0" timeOffset="78">12129 12871 8080,'6'0'463,"4"0"1,-3 0-534,4 0 0,2 0 122,2 0 0,-1-5 112,5-2 1,-4-2 70,4 1 0,0-2-110,4 2 0,0-2 153,0-1 1,0 3 63,0 1 1,-2 3-95,-2-4 0,-2 6 1,-6-2 1,1 1 142,-1-1 106,-5 3-236,5-4 111,-10 5-187,4 0-306,-5 0 92,0 5 0,-1-2-121,-3 4 0,3-3-41,-3 4 0,1-4 73,-1 3 1,2 0-310,-6 0 1,4 3 160,-3-2 0,-1-2-127,-3 2 0,-2-1-14,-2 5 0,1-1-270,-5 1 1,4-1 314,-4 1 1,3-1 301,-3 0 0,5 1 172,-1-1 1,2 1 364,2-1 0,0 1 631,-1-1 0,2 0-224,2 1 1,0-5 1156,4 1-1129,0-5-402,4 2-280,0-5-317,5 0 0,1-2 32,6-1 1,-1-5-212,1-7 1,-1 2-1322,0-2 0,2-2 716,2 2 1,-2-4-1931,2 4 2800,-7 0 0,7-2 0,-2-1 0</inkml:trace>
  <inkml:trace contextRef="#ctx0" brushRef="#br0" timeOffset="79">12175 12814 8080,'-4'8'132,"0"-1"1,-4 1 61,5 3 1,-1 2-28,4 2 1,0 8 238,0 8 0,0 4 742,0 7 0,0 1-492,0 11 0,0 3-743,0 4 1,0 3-315,0-3 1,0-1-751,0-7 0,0-3 337,0-9 0,0 1-1521,0-7 2335,0-9 0,0-9 0,0-6 0</inkml:trace>
  <inkml:trace contextRef="#ctx0" brushRef="#br0" timeOffset="80">12209 13237 8080,'6'40'0,"3"4"-67,-5-6 0,5 0-177,-2-4 1,4-4 82,0 1 0,-1-6 214,-2 2 0,2-4-328,-2-4 1,-2-3 274,1-4 0,-4-1 0,2-10 0,-5-2 0</inkml:trace>
  <inkml:trace contextRef="#ctx0" brushRef="#br0" timeOffset="81">12289 13294 8080,'11'-6'-425,"1"-5"0,-1 9 879,1-6 1,-2 4-218,-3-3 0,3 3 9,-2-4 0,2 6-144,2-2 0,-1-1 48,0 1 1,-3-3-115,0 3 1,-1-4 119,5 4 1,-1-3-103,1 3 1,-1-4-53,0 4 0,1 1 88,-1 3 1,-3-4-88,-1 0 35,1 0 0,4 4-93,-1 0 0,-3 0 95,-1 0-13,-4 0-23,7 0 0,-8 0-33,6 0 45,-5 5 1,2-2 30,-5 4-144,0-4 111,5 7 1,-4-7-45,3 4 43,-3-4-7,-1 7 0,0-7 47,0 4-4,0-4-59,0 7 23,0-4 1,-1 2-263,-3-1 259,3 1-366,-9 3 1,3 1 3,-4-1 0,1-3 3,2 0 1,-6-2 222,3 1 1,-3 4 114,2-4 1,-3 0 333,0 0 0,-2-3-184,2 4 0,2-6 211,-2 2 1,1 1 69,-1-1 0,2 3 1003,-2-3-897,2 5 1,3-6 172,3 4 0,-2-3-274,5 4 1,-1-6 316,1 2-473,3-3 115,-4-1-4,15 0 0,-3 0-116,9 0 0,1 0-123,2 0 1,3 0-162,1 0 0,0-1-355,0-3 1,-1 3-193,1-3 0,-1-1-640,-3 1 1,2-3-800,-2 3 0,-2-4 342,-2 4 1664,-2 1 0,3-2 0,2-2 0</inkml:trace>
  <inkml:trace contextRef="#ctx0" brushRef="#br0" timeOffset="82">12940 12746 8080,'6'5'0,"-1"-3"0,-5 6 0,0-4 1659,0 3-536,5 1-778,2 3 1,4 0-111,1-4 0,-5 2-993,1-5 288,-1 0 1,4-3-1429,-4 3 914,3-3-235,-3 4 1219,-1-5 0,4 5 0,-4 1 0</inkml:trace>
  <inkml:trace contextRef="#ctx0" brushRef="#br0" timeOffset="83">12814 13054 8080,'5'11'0,"-3"-3"330,1 0 0,2-4-35,-1 3 1,5-4 50,-1 0 1,3-1-98,4-2 0,-1 0-96,5 0 1,0-2 81,4-1 0,-4-4-217,0-4 1,-1 1-160,1 2 0,1-2-156,-4 2 0,-2 2 113,-7-2 0,2 5-161,-5-5 0,1 5 93,-1 0 184,-3 1 0,3 4 228,-8 1 0,2 4-69,-6 4 0,4 2 32,-3 2 0,-1 3-76,-4 5 0,1 0 35,0-1 1,-1 1-59,1 0 1,-1-4-9,1 0 0,3-1-79,1 1 1,4 1 89,-1-4 1,2-1 24,-2-4-48,3 1 0,-3-2-16,8-3 0,-2-2-24,6-5 0,-4 0-118,3 0 0,0-1 112,0-3 0,3 2-13,-2-6 0,2-3 40,2-4 1,-1-2-24,0 2 0,1 2 225,-1-2 1,1 2-72,-1 2 1,-3-1-96,-1 1 502,1 5 587,3 1-573,1 5 1,-6 5 279,-2 2 0,-1 7-674,0 1 1,-1 2 52,1-2 1,-1-2-998,-2 2 499,0-2-955,0-2 873,5-5 1,-3 0 13,6-6 0,-2-2 128,2-2 0,3-2 72,1-5 0,-1-1 277,4 1 1,3-4-108,1-1 1,-1-3 423,1 4 1,-1-1-169,1 0 0,2 4 198,-2-3 1,-1 2-116,1 1 0,-4 2 25,4 3 0,-5-2-141,2 5 0,-4 0-64,0 4 0,-1 0 100,1 0 0,-2 1-49,-3 3 0,2 6-41,-5 6 1,4 3-4,-5-4 0,1 5-338,-4-1 1,0-1-262,0 1 1,0-5-306,0 1 1,-5 2 231,-2-2 1,-4-4-322,0-3 1,0-6-703,-1 2 0,-1-2 723,-2-2 1,3-2 805,-4-2 0,-1-7 0,-1-7 0</inkml:trace>
  <inkml:trace contextRef="#ctx0" brushRef="#br0" timeOffset="84">13397 12963 8080,'0'6'0,"0"0"0,0-2 0,1-1 0,3 4 0,-2 5 0,6 3 0,-2 9 0,2-1 0,1 9 0,-5 2 0,-1 5 2146,-3 7 1,0-2-1827,0-2 1,0 4-242,0 0 0,-3-2-509,-1 2 1,-5-2 239,1-6 1,-2-5 189,-1-6 0,-6-3 0,-1-1 0</inkml:trace>
  <inkml:trace contextRef="#ctx0" brushRef="#br0" timeOffset="85">13876 12700 8080,'12'-11'148,"-1"0"117,1 4 0,-1-2 47,0 5 1,1-1-15,-1 1 1,-3 3 129,0-3-179,-6 3 1,3 6-158,-5 3 0,0 2 98,0 1 0,-5 6-323,-3 2 0,-2-2-40,-1 2 0,-4 1-166,-1 2 1,-3 2 206,4 3 1,-4-7 142,4 3 0,0-4 307,3 0 1,2-1 31,2-3-185,-2-2 1,9 0-9,-3-6 0,4-4-23,4 1 0,4-7-84,7-1 0,-1-8-2,5 0 0,4-3-283,3 0 0,1 2 69,-4-2 1,0-2-14,0 2 1,-2-4 88,-2 4 0,-1 0-316,-3 3 0,-6 2-388,2 2-216,-2-2 72,-2 9 16,-2-4 922,-5 5 0,-5 4 0,-3 0 0,-2 4 0,-1-1 0,-1 4 0</inkml:trace>
  <inkml:trace contextRef="#ctx0" brushRef="#br0" timeOffset="86">13991 12906 8080,'-11'15'2,"4"0"1,-2 2 174,5-2 0,0 0 222,4 8 1,-1-2-120,-3 10 0,3 3 94,-3 4 0,3 5-91,1-1 1,-4 6-29,0 2 0,0-2-198,4-6 0,0-3-193,0-4 1,0-7-215,0-6 1,0-4-1395,0-6 631,6-6 1,-4-6 328,6-8 784,-6-7 0,3-8 0,-5-6 0</inkml:trace>
  <inkml:trace contextRef="#ctx0" brushRef="#br0" timeOffset="87">13956 13123 8080,'0'-17'0,"0"3"13,0-5 0,4 5 114,0-1 0,5 2-70,-2 2 1,0 3 98,0 1 1,1 0-19,3 0-10,1-4 0,-1 10 153,1-3 81,-1 3-87,1 1 1,-2 1-65,-3 3 0,2 3 118,-5 4 1,1 0 72,-1 1 0,-3-1-84,3 1 0,1 3 62,-1 0 1,1 4-147,-1-4 1,-3 6 83,3-2 1,1 2-72,-1 2 0,1 0-15,-1 0 1,-3 0-146,3-1 1,-3 3-217,-1 1 0,0-2-207,0 3 1,0-7 233,0-1 1,0-1-2183,0 1 1054,0-2-215,0-11 0,-4-3 1445,0-11 0,-5-5 0,3-10 0</inkml:trace>
  <inkml:trace contextRef="#ctx0" brushRef="#br0" timeOffset="88">13933 13180 9482,'6'-12'175,"4"2"-219,5 2 1,1-2-413,0 3 1,-4-3-491,4-2 1,0 5 581,-1-1 1,1 5 363,-5 0 0,0 1 0,1 2 0,-1 0 0</inkml:trace>
  <inkml:trace contextRef="#ctx0" brushRef="#br0" timeOffset="89">14059 13260 8080,'-18'22'-1027,"3"1"1,4-5 3085,3-3-631,3-2-555,5-7-632,0-1 1,5-6-79,3-3 0,2-2-136,1-5 0,2-7-265,2-5 0,-1-1-1222,5-7 0,-4-3 1460,4-4 0,-5 0 0,3 4 0</inkml:trace>
  <inkml:trace contextRef="#ctx0" brushRef="#br0" timeOffset="90">14310 12894 8725,'0'7'4330,"0"3"-3803,0-9 1,2 4-125,1-5 0,0 0-281,5 0 1,-5 0 74,5 0 0,0 0-445,3 0 0,4-1-187,0-3 0,1 3-438,-5-3 1,1-1-712,-1 1 856,0-5 0,1 4 42,-1-3 1,-3-2-249,-1 3 504,-4-4 1,2 0 429,-5 0 0,0-1 0,-5 1 0,-1-1 0</inkml:trace>
  <inkml:trace contextRef="#ctx0" brushRef="#br0" timeOffset="91">14367 12769 8080,'-11'11'0,"3"0"241,1 1 0,4 3-244,-1 0 1,-1 4 729,2-3 0,-1 3-208,4-4 1,0 5-280,0-1 1,1-2-130,3-2 1,1-2-166,3-2 0,3 0 30,0 1 1,1-6-226,3-2 0,-2-3 3,-2-1 0,4 0 128,1 0 0,-1-1-103,-4-3 1,1-1-143,-1-3-166,0-2 184,1 4 0,-4-4-639,-1 2 73,-4-2 911,2 9 0,-5-4 0,-5 0 0,-2-2 0</inkml:trace>
  <inkml:trace contextRef="#ctx0" brushRef="#br0" timeOffset="92">14379 13214 8080,'0'11'-1466,"0"-3"2156,0 0 2447,0-1-1886,0 5-278,0-1-1014,5-5 1,1-1 62,6-5 0,-1-1-842,1-3 0,3-2 550,0-5 0,0-2 270,-3-2 0,4 2 0,2-3 0</inkml:trace>
  <inkml:trace contextRef="#ctx0" brushRef="#br0" timeOffset="93">14390 13134 7660,'-5'16'10,"0"-2"376,-2 5 0,-2-3-56,5 3 1,0-1-242,4 1 1,0 1 99,0-5 1,0 5 213,0-1 1,4-1 28,0 1 0,3-5 71,-3 1 0,5 1-291,-1-5 1,2 3-140,1-6 1,1-3-142,-1-1 1,4-3 91,0-1 0,2-3-109,-2-4 1,2-2 113,2-10 1,2-4-1068,-2-4 0,3 1 238,1 3 1,-4-4-62,0 0 0,4 5 556,3 3 1,1 5 277,-4-2 0,0 2 244,-1-1 1,1 6-203,0-2 1,-4 6 335,0-3 0,-4 4-210,4-3 0,-5 3 226,2-4-131,-4 6 1,0-7 244,-1 5-431,1 0 0,-1 1 60,0-1 34,1 0 0,-1 4-78,1 0 1,-5 0 168,1 0-72,0 0-77,3 0 1,-3 0 17,-1 0-232,-4 0 169,7 0-149,-9 0 1,5 0-100,-2 0 104,-2 0-164,3 0 114,-5 0 158,5 0 73,-4 5 0,5-4 581,-2 3-464,-3 2 1,4 1 279,-5 4 1,0 1-167,0-1 1,0 2 190,0 2 1,0-1-76,0 5 0,0 1-29,0 7 0,0-2-124,0 6 0,-1-1-40,-3 4 1,2-3-184,-6-1 1,2 0 111,-2 0 0,-2-2-829,3-5 1,-4-6 398,0-1 1,3-9-1379,1-3 0,-1-3 62,-3-1 1585,-1-5 0,-4-11 0,-2-8 0</inkml:trace>
  <inkml:trace contextRef="#ctx0" brushRef="#br0" timeOffset="94">14950 12928 7713,'0'28'0,"0"2"407,0 4 1,0 9 594,0 3 1,4 3-587,0 1 0,-1 2-449,-3 5 1,-6 4-328,-5 0 1,5-29-1,-1 0 270,-12 29 1,10-29 0,-1 0-1072,-13 25 888,10-27 1,-2-1 0,-14 18-1,-5 4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5:27.55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7138 8371 7765,'0'-11'92,"0"0"1,-1 3 773,-3 0-140,3 6-492,-4-3 197,5 5 2298,0 0-2835,0 5 61,0-4 82,0 9 0,-2-7-133,-1 4 1,1 1 103,-2 3 0,3 2-117,1 2 1,0 3-3,0 5 0,-4 5-86,1 2 0,-1 10 35,4 5 0,0 7-414,0 9 0,0-2 327,0 2 1,4-3 78,-1-1 1,1-6 47,-4-5 1,4-7-34,0-9 0,0-2 196,-4-5 0,0-1 48,0-3 1,0-3 51,0-4 1,0-1-117,0 0 0,0 1 96,0-1 1,0-3 177,0 0 0,0-1-293,0 5 1,0-1-128,0 0 0,0-3 112,0 0 1,0-5-80,0 5 0,0-4 33,0 3-20,0-4 81,0 2 602,0-5-630,-5 0 50,3 0-2,-3 0-133,5 0 107,-5 0 0,3-1-3,-6-3 1,4 1-7,-3-4 1,3-1-196,-4-3 1,2-1 109,-2 1 1,-2-4 58,2 0 1,-2-2-9,-1 2 1,-1 1 8,1-5 1,1 4 103,2-4 0,-2 5-98,2-2 1,2 4 111,-2 0 0,5 1-51,-5-1 1,6 1 95,-2 0 1,-1 3-81,1 0 0,0 5 58,4-5 18,0 5 12,0-2 3,0 5-135,0 5 21,0-3-26,5 3 74,-4 0 1,6-3-63,-3 6 1,-2 0 44,6 3 1,-6 0-56,2 1 0,1-1 1,-1 1 1,5 0-28,-2 4 0,0 0-10,0 3 1,-3 3 13,4-3 0,-4 2 19,3 2 0,0-1 83,0-3 0,2 1-88,-5-5 0,3 1 392,-3-5-10,5 0 22,-2 1-142,4-6-9,0-1 1,1-7-76,-1-6 0,1-5-38,-1-9 0,4-11-864,0-6 1,6-5 401,-2-5 0,4 0-598,3-4 1,0 5 182,4-2 0,4 5-355,4 3 1,6-1 1097,-2 5 0,2-2 0,2 2 0,-1-4 0,1-2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5:27.55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10599 10233 7765,'0'6'536,"0"0"1,1-6-412,3 0 1,-2 0 258,6 0 1,-4 0-146,3 0 1,-3 0 217,4 0-51,-1 0 0,5 0 51,-1 0-51,1 0 1,-1 0 50,-5 0-3719,-1 0 1548,-5 0 779,-5 0 0,-1 1 935,-5 3 0,-6 2 0,-1 5 0</inkml:trace>
  <inkml:trace contextRef="#ctx0" brushRef="#br0" timeOffset="1">10176 10610 7789,'-6'11'102,"-3"1"-55,5-1 1,0-3 181,4-1 1,5-4 389,3 1 0,2-3-88,1-1 0,6 0-147,2 0 1,6-1-41,2-3 1,9 1-122,-2-4 1,3-1-3,-3-3 1,4-4-254,0-1 1,-1 1-388,-7 4 1,-3 1 43,-8 2 0,-3-1-1177,-4 5-510,-6-5 827,-1 8 900,-5-4 0,-5 5 335,-2 0 0,-4 0 0,0 0 0,0 0 0,-1 0 0,1 0 0</inkml:trace>
  <inkml:trace contextRef="#ctx0" brushRef="#br0" timeOffset="2">10564 10462 7936,'5'-12'0,"-3"1"0,3 3-81,-5 0 1,4 5 165,-1-5 0,1 4 284,-4-3 95,5 4 34,-4-7-165,5 9-31,-6-4 476,0 5-612,0 5 0,0 1-1,0 5 1,0 1 41,0-1 0,0 6 16,0 2 1,0 2-70,0 2 0,0 6 0,0 6 1,0 0-112,0 7 1,0 4 88,0 3 1,0 1-413,0-5 1,-4 0 192,0-3 1,-4-3-179,5-5 1,-3-10-293,3-5-267,1-5 462,-3-7 0,5-3-69,0-8 0,0-4-17,0-7 0,0-2-12,0-2 0,0-2-25,0 2 1,0-3 484,0-1 0,4 1 0,0-1 0,0 0 0,-4 0 0</inkml:trace>
  <inkml:trace contextRef="#ctx0" brushRef="#br0" timeOffset="3">10553 10644 7936,'-5'7'-452,"-2"1"1,-3-2 403,3 0 0,-3 2 1183,2 3 0,2 2-710,-2 2 1,2-1-198,-2 5 0,-2 0-56,2 4 1,2 3-142,-2 1 1,2 1-110,-2-1 1,2-3 155,2 2 1,3 1-68,-3-4 0,3 1 4,1-9-357,0 0 171,0-3 0,1-7-122,3-5 0,6-6-233,5-10 0,6-7 234,-2-7 1,2-3-366,2-1 0,0-6 291,0-1 0,0-4 366,-1-1 0,1 0-270,0-4 0,1 2 270,3-6 0,-3 6-25,3-1 1,1 7-16,-2 4 0,0 7 271,-7 5 0,2 3 1239,-2 4 102,-2 2-505,-1 11-336,-4 1-580,-6 5 1,-1 1 160,-5 3 0,-1 2-148,-3 6 1,-2 4-113,-6 3 1,5 3-37,-1 1 0,0 0-215,-3-1 0,0 0 125,-1-3 0,2-1 66,2-3 0,-1-2 59,6 2 1,-5-2-103,4-2 15,0-5 62,4 5 1,2-11 0,1 0 0,4-6 3,4-5 1,4-2-21,1-2 0,0 2-23,-1-2 0,-1 1 19,5-1 126,-5 2 1,3 1-1,-6 4 34,1-1 1,-1 3 385,1-2-183,-1 6 216,-5-9-229,4 10-157,-8-4 1,3 6 180,-5 3 1,0-1-115,0 4 1,0 1 122,0 3 0,-4 2-110,0 2 1,-3 2-228,3 2 0,-5 2-67,1-2 1,-2 7-321,-1 0 1,-1 2-311,1-1 0,-1 1-743,1 2 1,0-2 11,-1-5 1,5 0 129,-1 0 1246,0-5 0,-3-2 0,0-4 0</inkml:trace>
  <inkml:trace contextRef="#ctx0" brushRef="#br0" timeOffset="4">10896 10507 7936,'0'7'916,"0"3"1,1-4-661,3 5 1,-2 1 73,6-1 1,-1 1-518,5-1 1,-1 1-548,1-1 1,3 2-411,0 2 1,2-2 1143,-2 2 0,-3 3 0,5-1 0</inkml:trace>
  <inkml:trace contextRef="#ctx0" brushRef="#br0" timeOffset="5">11147 10610 8049,'-8'0'-531,"1"0"0,3 0 2457,-4 0-817,6 0-592,-3 0 1,1 5-283,0 3 1,-1 7-141,1 4 1,1 8-209,-4 3 0,-1 3-68,-3 1 1,-1 1-51,1-1 1,3-1 124,1-3 1,3-2-131,-4-5 0,6-5-96,-2-3 127,3-2 301,1-7-106,0-1 0,5-10 22,2-3 1,4-6-89,0-1 1,0-5-138,1 1 1,3-3 167,0 0 1,1-1-19,-5 0 0,0 4 98,1 0 0,-1 4 142,1-5 1,-2 10 156,-3-1-239,4 2 436,-5-2-43,0 4 122,-1 2-355,-5 10 1,0 2-41,0 4 1,0 0 6,0 1 1,0-1 88,0 1 0,0 3 74,0 0 0,0 4-93,0-4 1,-4 6-94,1-2 1,-2 7 37,1 5 1,1 2 46,-4 1 0,-1 5-264,-3 3 0,3 1-338,0-1 0,1 0-865,-5-7 0,1 3-3483,0-12 4666,-1 3 0,-4-16 0,-2 4 0</inkml:trace>
  <inkml:trace contextRef="#ctx0" brushRef="#br0" timeOffset="6">11124 10953 8049,'11'11'-274,"-1"-3"-185,-2-1 0,6 0 32,-3 0 427,-2 3 0,7-8 0,-4 3 0</inkml:trace>
  <inkml:trace contextRef="#ctx0" brushRef="#br0" timeOffset="7">11718 10427 8049,'0'12'0,"0"-5"0,0 1 429,0 1 1,0 5 637,0 1 0,0 5-326,0-1 0,0 4-294,0 4 0,0-3-779,0 3 0,0 0 81,0 0 0,0 0-79,0-4 1,0-2-1053,0-2 1382,0-2 0,0-11 0,0-1 0</inkml:trace>
  <inkml:trace contextRef="#ctx0" brushRef="#br0" timeOffset="8">11615 10541 8049,'-11'6'-445,"4"-5"109,-3 9-637,4-4 2617,-1 6-586,2-1-600,5 1-119,0-1-37,0 0-152,5-4 1,2-2 18,4-5 1,2 0 72,2 0 0,-2-1 39,2-3 1,-1-3-276,1-4 0,-1 0-540,5-1 1,-5 1-419,1-1 0,2-2 792,-2 3 1,0-6 387,-3 10 1,-1-6-119,1 6 1,-2 0 353,-3 0-237,4 4-84,-10-2 1,4 6-188,-5 3 0,-5 2 94,-3 6 0,-3 3-337,-4 0 0,2 6 68,-2-2 1,2 1-74,1-1 1,1 2 217,0-1 1,-1 1 32,1 2 0,1 0 75,2 0 1,-1-2 202,5-2 1,-1 3 131,1-3 1,3-3-122,-3 0 0,3-4 216,1 0-79,0-1-50,0 1-227,0-6 0,1-1-106,3-5 1,-1 0 144,4 0-209,-4 0 0,7 0-3,-2 0 1,-2 0 108,2 0 0,-2-1 26,2-3 0,2 1-38,-3-4 0,3 3 28,2-4 7,-1 1 0,1-5 0,-1 1 0,1-1 41,-1 1 1,0-4 124,1 0 1,-1-1 114,1 5 1,-5-1 199,1 1-131,0 0 1,2-1 8,-3 1 1,0 4-53,-4 4 1,-1 3 26,2 3 1,1 4 34,-2 4 1,1 6-360,-4 2 0,1-2-179,3 3 1,-2-1-1226,1 3 1,-1-3 708,-2 0 0,3-5-1267,1 2 1,0-4 623,-4 0 0,0-5 1261,0 1 0,0-5 0,0 2 0</inkml:trace>
  <inkml:trace contextRef="#ctx0" brushRef="#br0" timeOffset="9">12335 10199 8049,'0'11'0,"0"-3"0,1-1-3,3 2 1,-2 2-110,6 0 1,-4-3 972,3-1 1,1 0-727,3 0 0,1 2-834,-1-5 1,-3 0-438,-1-4-79,1 5 1215,3-4 0,-4 9 0,-2-4 0</inkml:trace>
  <inkml:trace contextRef="#ctx0" brushRef="#br0" timeOffset="10">12197 10530 8049,'0'11'0,"0"-3"-1295,0 0 943,0-1 1,7 0 926,4-4 1,2-1-161,6-2 0,4-5-87,3-3 1,2-3-261,-1-5 1,-2 4-146,6-4 0,-6 0-163,2 1 1,-8 1-44,-4 6 142,-2-2 120,-2 9 0,-6-4-12,-5 5 24,-5 5 0,-6 0 122,-1 2 1,5 2-89,-1-5 0,4 4 48,-3-4 1,3 1-20,-4-2 0,6 0 14,-2 5 1,3-5 205,1 5 1,0 0-88,0 3 1,0 0 67,0 1 0,0 4 125,0 3 1,0 7 112,0 0 1,0 7-220,0 2 1,0-1-19,0 4 1,0 0-615,0-4 1,0 1 268,0-13 1,0 3-1903,0-10 468,0-5 29,0-5 1494,0-15 0,0-3 0,0-10 0</inkml:trace>
  <inkml:trace contextRef="#ctx0" brushRef="#br0" timeOffset="11">12449 10530 8049,'-12'17'-1,"1"-4"0,-1 7 1,1-1 5,0 3 1,3 5 1,0 0 1,1 6 421,-5 1 1,5-4 60,-1 5 1,6-9 93,-2 1 0,3-3-114,1-1-312,0-5 0,1-3 12,3-7 1,3-3-137,8-5 1,-2-2-189,2-1 0,3-4 118,1-4 1,-1-6-484,1-2 0,0-2 123,4-2 1,0-6-346,0-6 0,-1 0 176,1-7 0,0 1-241,0-1 1,0-1 805,0 5 0,-1-1 0,1 1 0,-4 6 0,0-2 0,-5 11 0,2 0 0,-4 8 0,0 0 45,-6 7 64,-1 3 1,-6 9 225,-3 0 1,1 1 295,-4-1 0,4-2 373,-1 6-163,-2-6-594,5 8-13,-9-8 0,8 4-521,-1-2-48,1-3-289,2 4-1241,0-5 1918,0 5-166,0-4 225,0 5 1472,0-6-1021,0 5 145,0-4-390,0 9 0,0-4 37,0 6 1,0 4-59,0 3 0,0 9-78,0 7 1,0 9-209,0 9 0,0 9-396,0-28 0,0 1 0,2-1 0,1 0 35,1 3 0,0-1 1,2 27-797,2-6 1,-4-11-986,3-12 2131,1-4 0,-2-13 0,5-5 0,-5-7 0</inkml:trace>
  <inkml:trace contextRef="#ctx0" brushRef="#br0" timeOffset="12">12917 10541 8049,'11'12'733,"1"-1"221,-1 1 0,6-1-960,2 1 0,-1-1-644,1 0 0,-2 5 650,2-1 0,3 5 0,-4-2 0</inkml:trace>
  <inkml:trace contextRef="#ctx0" brushRef="#br0" timeOffset="13">13408 10016 8049,'12'12'161,"-1"4"1,4-3 329,0 2 0,4-2-1385,-3-2 0,-1 2 357,-4 2 0,-1-6 537,-2 2 0,2-2 0,-3 3 0</inkml:trace>
  <inkml:trace contextRef="#ctx0" brushRef="#br0" timeOffset="14">13203 10187 8049,'-6'35'-579,"5"-1"-72,-3 0 0,3 0 2542,1 1 1,1 3-868,3 0 0,-1-4-1150,4-3 0,1-6-394,3 2 1,1-5-702,-1-3 0,1-3 685,-1-9 536,0-2 0,1-5 0,-1 0 0</inkml:trace>
  <inkml:trace contextRef="#ctx0" brushRef="#br0" timeOffset="15">13385 10324 8049,'17'-6'126,"-3"-4"139,5 2 0,0 2-4,4-2 0,1 2 0,2-2 1,-2-2 151,3 3 1,-3 0-132,-1 0 1,0 3 252,0-4 1,-4 6 77,0-2 1,-5 3 2,1 1 1,-4 1 37,-3 3-427,2 2 1,-5 6-208,3-1 0,-3 0-264,-5 1 0,-5-2-475,-3-2 0,-2 4-1022,-1-4 0,-5 5 1741,1-6 0,-5 3 0,2 2 0</inkml:trace>
  <inkml:trace contextRef="#ctx0" brushRef="#br0" timeOffset="16">13454 10404 8049,'0'18'0,"-5"0"0,-3-3 0,3-1 782,1 5 0,3-5-247,1 1 1,0-6-854,0-1 0,0-4-813,0 3-1214,0-4 2345,5 2 0,1-10 0,6-2 0</inkml:trace>
  <inkml:trace contextRef="#ctx0" brushRef="#br0" timeOffset="17">13579 10359 8049,'0'11'78,"0"1"0,0-1 231,0 0 0,0 1 1341,0-1-955,0 1 1,0-1-264,0 1 1,0-5 68,0 1-462,5-6-285,2 8 0,4-8-145,1 2 0,-5-3-1483,1-1 541,0 0-1077,3 0 2410,0-5 0,-4 3 0,3-8 0,-4 4 0</inkml:trace>
  <inkml:trace contextRef="#ctx0" brushRef="#br0" timeOffset="18">13454 10621 11064,'5'7'1229,"1"-2"-1022,6-5 0,-1 0-123,0 0 1,1-4-202,-1 0 1,1-1-869,-1 1 0,1 3 629,-1-3 0,0-1-2231,1 1 1408,-1 1 1179,1 3 0,-1-6 0,1 0 0</inkml:trace>
  <inkml:trace contextRef="#ctx0" brushRef="#br0" timeOffset="19">13522 10599 8049,'0'6'-941,"0"4"1,-4-7 2142,1 4 0,-1-3-461,4 4 0,0-5-651,0 5 1,0 0-374,0 3 0,1 4-417,3 1 1,-3 3 291,3-4 0,-1 4-804,0-4 1212,-1 0 0,3 2 0,-5 1 0</inkml:trace>
  <inkml:trace contextRef="#ctx0" brushRef="#br0" timeOffset="20">13362 10861 9445,'2'7'288,"1"-4"1,0-1-19,5-2 0,-1 0-30,5 0 1,0 0 138,4 0 1,-2-4-132,5 0 1,3 0 143,5 4 0,1-4-313,-1 1 1,-3-2-217,2 1 1,-3 2-5,-4-1 0,2 0-737,-6-1-1975,5 3 2853,-7-9 0,3 4 0,-4-6 0</inkml:trace>
  <inkml:trace contextRef="#ctx0" brushRef="#br0" timeOffset="21">14071 10336 7668,'6'-6'-1693,"-1"-1"1982,-5 3 1,1 3 366,3-3-241,-3 3-89,4 1 28,-5 0-163,0 5 1,0-2 62,0 4 0,0-3 50,0 4 0,-3-1-59,-1 5 0,-1-1-46,1 1 0,1-1-47,-4 0 0,0 6-111,0 2 0,-3-1 40,2 1 1,-2 0-86,-2 4 0,1-1-31,0 1 0,3-1-172,0-3 0,2-1-406,-2-3 272,3-2-197,5 3 370,0-10 0,0-6 250,0-7 1,5-3-9,3-2 0,2-3 207,2 0 1,-1-4 44,0 4 0,0-1-114,-4 5 0,3 3 586,-2 1 0,-2 4-302,2-1 1,-4 4 356,3 4 1,-4 2-438,1 6 1,-2 4-346,2 3 1,-3 4-320,3 4 1,-3-2-527,-1 6 0,0-6 706,0 2 1,0-7 39,0-1-40,0-5 68,0 3 0,0-11 0,0-1 0</inkml:trace>
  <inkml:trace contextRef="#ctx0" brushRef="#br0" timeOffset="22">14265 10210 7632,'6'0'1275,"-1"0"-916,0 0 1,2 0 125,4 0 0,-3 0-474,-1 0 1,1 0 23,3 0 1,1 0-812,-1 0 1,-3 0-573,-1 0 539,1 0 0,-1 4 809,1 0 0,-5 5 0,0-2 0,-3 4 0,-3 0 0,-4 2 0,-4 2 0,-1-2 0,1 2 0,0-3 0,-1 0 0,1 3 0,-1 0 0,1-1 0,0-6 0,3 1 374,0-5 1,4 3 539,-3-3-101,4 0-336,-2-4-393,5 0 0,5-4-18,3 0 1,2-3 93,2 3 1,-1-5-260,0 1 0,1 2 53,-1-2 1,1 2-29,-1-2 0,0 2 229,1 2 1,-5 3 112,1-3 1,-4 3 277,4 1-72,-6 0 1,3 1-146,-5 3 0,-1 4-23,-3 7 1,-2-1-194,-6 5 1,1 0 41,-1 4 0,1 0-364,0-1 0,-1 0-242,1-3 0,1 1-532,2-5 1,-1 5-583,5-5-741,1 0 2306,3-4 0,0-4 0,0-2 0</inkml:trace>
  <inkml:trace contextRef="#ctx0" brushRef="#br0" timeOffset="23">14504 10439 7617,'8'-8'242,"0"0"348,-6 6-213,8-8 408,-8 8 99,3-3-371,-5 10 1,0 2-179,0 4 0,0 1-133,0-1 1,-5 1-356,-3-1 1,2 0 193,-2 1 1,0 3-534,-3 0 0,0 0 295,-1-3 1,1-1-864,-1 1 0,-3 3 295,0 0 0,-2 2 139,2-2 0,1-1 626,-5 5 0,0-4 0,-4 4 0,4-4 0,0 4 0,0 0 0,-4 4 0</inkml:trace>
  <inkml:trace contextRef="#ctx0" brushRef="#br0" timeOffset="24">14162 10838 6440,'0'7'1441,"0"-2"-100,0-5-1136,5 0 1,-3 0 6,6 0 0,-4 0-97,4 0 0,-1 0 29,5 0 0,-1 0-67,0 0 0,5-4 47,-1 0 0,5-3-116,-1 3 0,3-4 93,1 4 0,1-3-24,2 3 0,-2-5-13,3 1 0,2 2 42,2-2 0,-3 2 162,-2-1 1,-2 0 13,-1 3 0,-4 3 545,0-3-792,-5 3-593,3 1-579,-11 0-122,-1 0 1,-6 0 1258,-3 0 0,-7-5 0,-7-1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5:27.58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9319 9742 11380,'7'5'247,"-1"-2"-252,-2 4 1,-2-3 139,6 4 0,-4-5-139,3 5 0,-3-5 108,4 0 0,-4 2-34,3-1 1,1 4 14,3-4 0,-3 0 8,0-4 1,-1 3 4,5 1 1,-1 0-10,0-4 1,1 4 14,-1 0 1,2-1-22,2-3 1,-2 0-25,2 0 0,-2 0-18,-2 0 0,4 4-12,1 0 1,-1 0-78,-4-4 0,5 0 66,-1 0 1,0 0 14,-4 0 1,1 0 5,-1 0 1,5 0 14,-1 0 1,0-4-33,-4 0 1,1 0-5,-1 4 1,1 0-19,-1 0 0,-2 0-1,2 0 1,-6 0 13,7 0 0,-3 0 16,2 0 0,1 0 10,-1 0 0,0 0-7,1 0 1,-1 0 6,1 0 1,-1 0-20,1 0 0,0 0 5,3 0 1,-2 0 10,2 0 0,-1 0-6,2 0 0,-2 0 3,5 0 1,-5 0-4,1 0 1,1 0-3,0 0 1,3 0-14,-4 0 0,1 0 6,-1 0 0,-2 0-23,2 0 0,2 0-4,-2 0 1,0 0 15,-3 0 1,3 0-11,0 0 1,2 0-33,-2 0 1,-1 0 37,5 0 0,-1 0-11,1 0 1,2 0 2,-2 0 0,-1 0 96,1 0 0,-1 0-51,1 0 1,1 0 7,-5 0 1,6 0 46,-2 0 1,-1 0 6,1 0 0,-5 0-42,1 0 1,1 0-3,0 0 0,3 0-2,-4 0 0,0 0 0,-4 0 1,2 0-99,2 0 0,-1-3 30,5-1 1,-3 0-14,3 4 0,-4-4 46,4 0 1,0 1-17,4 3 1,-2 0 20,-2 0 1,3-4-19,-3 0 1,3 0 80,0 4 0,0 0-65,-3 0 0,3 0 6,-3 0 0,1 0-32,-1 0 0,1 0-4,-5 0 1,5 0-21,-5 0 0,4-1-17,-4-3 1,2 3-20,-2-3 0,-1 3 56,5 1 0,0 0-11,4 0 1,-4 0 48,0 0 1,0 0 3,4 0 1,-1 0-22,1 0 0,-1 0 8,-3 0 0,2 0-10,-2 0 0,3 0 7,1 0 0,-4 0-35,0 0 0,-5 0 29,1 0 1,2 0-23,-2 0 0,0 0 12,-4 0 0,2 0-31,2 0 0,-2 0 19,2 0 0,-1 0 0,2 0 1,-3 0 24,7 0 1,-7 0 4,3 0 0,0 0 60,-1 0 0,6 0-70,-2 0 0,-1 0 106,1 0 0,-4 0-89,4 0 1,0 0-2,4 0 1,-4 0-26,0 0 0,-4 0-6,4 0 0,-4-4-2,4 0 0,-5 0-16,1 4 0,2 0-21,-2 0 1,6 0 42,-2 0 1,-2 0-29,2 0 1,-3 0 19,3 0 0,0 0 4,3 0 1,1 0-1,0 0 0,-4 4 0,0 0 1,0 0 22,4-4 1,-4 0 3,0 0 0,-4 0 9,4 0 1,-3 3-28,3 1 1,-4 0 1,4-4 0,-5 0 4,1 0 0,-1 0-34,1 0 0,-2 0 21,2 0 1,2 0-3,-2 0 1,4 0 29,-4 0 0,6 0 2,-2 0 0,-2 0 49,2 0 1,0 0-65,4 0 1,0 0-35,0 0 0,0 0 17,0 0 0,-1 0-5,1 0 0,0 0-40,0 0 0,0 0-9,0 0 0,0 0 43,-1 0 1,1-1-9,0-3 1,-1 3 2,-3-3 1,3 3-3,1 1 1,0 0 88,4 0 1,-3 0-65,-1 0 0,0 0 6,-1 0 1,0 0-13,-3 0 1,3 3 5,-3 1 0,-2 0-20,2-4 1,-1 4-6,1 0 0,2 0-40,-6-4 0,4 0 49,-4 0 0,4 0-33,-4 0 1,6 0 21,-2 0 1,2 0 25,2 0 1,-4 0-4,0 0 1,-1 0 1,1 0 0,3 0-16,-3 0 0,1 0 7,-1 0 0,1 1 125,-5 3 1,4-3-67,-3 3 1,3-3-174,-4-1 1,1 0 31,0 0 0,-2 0-67,5 0 0,-5 0 113,1 0 0,-2 0-19,-2 0 0,4 0 56,0 0 1,4 0 1,-3 0 0,3 0 88,-4 0 0,4 0-65,-4 0 0,6 0 78,-2 0 1,-2 0-40,2 0 1,-3-4 14,3 0 0,-4 1-3,4 3 0,-5 0 12,1 0 1,2 0 4,-2 0 0,0 0 99,-4 0 0,1 0 5,-1 0 0,1 0-76,-1 0 1,-3 3 107,-1 1 0,1 0-65,3-4 1,1 0-51,-1 0 0,-3 1 167,-1 3-140,1-3 1,3 4-233,1-5-507,-6 0-2407,-1 0 1449,0 5 1559,-3-3 0,-2 3 0,-7-5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28E645E9-F554-46DE-9181-795A333B92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2D24376A-000F-48EA-B1A7-05C8F63D58A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3266CA3F-55B1-49F0-8987-F5B805C4EE0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12DDE82F-0078-4A81-863C-7BAF6AFD82B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093D0BE8-8E5C-4F28-A80B-61B83E70A29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>
            <a:extLst>
              <a:ext uri="{FF2B5EF4-FFF2-40B4-BE49-F238E27FC236}">
                <a16:creationId xmlns:a16="http://schemas.microsoft.com/office/drawing/2014/main" id="{A616D263-679F-49E1-B41A-882C8AA597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8F61EA8-12EC-44DF-8580-F66F1760E0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10986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3AB48008-7460-461C-80B6-60E62FA38C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AB77FC38-B54A-41E3-B7BE-7E4C681A5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7C4134DD-7210-4CA3-A01B-2F2876866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583E2D7-BD61-4194-B94F-95425461DDDA}" type="slidenum">
              <a:rPr lang="en-US" altLang="zh-CN" sz="1300" smtClean="0"/>
              <a:pPr/>
              <a:t>1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599607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688E4BE6-B5E2-4623-BB4D-A45682DD24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CC09CC5E-F8F4-4C62-BE3A-7793593BE1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61016B96-CA36-4AA6-B265-455B8B1D08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fld id="{A7F08A3F-0F7D-4D75-92D0-ABA2A96ACB99}" type="slidenum">
              <a:rPr lang="en-US" altLang="zh-CN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10</a:t>
            </a:fld>
            <a:endParaRPr lang="en-US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3557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F61EA8-12EC-44DF-8580-F66F1760E0A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7781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F61EA8-12EC-44DF-8580-F66F1760E0A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159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F61EA8-12EC-44DF-8580-F66F1760E0A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6395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F61EA8-12EC-44DF-8580-F66F1760E0A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7762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F61EA8-12EC-44DF-8580-F66F1760E0A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9197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F61EA8-12EC-44DF-8580-F66F1760E0A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2367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688E4BE6-B5E2-4623-BB4D-A45682DD24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CC09CC5E-F8F4-4C62-BE3A-7793593BE1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61016B96-CA36-4AA6-B265-455B8B1D08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fld id="{A7F08A3F-0F7D-4D75-92D0-ABA2A96ACB99}" type="slidenum">
              <a:rPr lang="en-US" altLang="zh-CN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2</a:t>
            </a:fld>
            <a:endParaRPr lang="en-US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78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F61EA8-12EC-44DF-8580-F66F1760E0A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9988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F61EA8-12EC-44DF-8580-F66F1760E0A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9642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F61EA8-12EC-44DF-8580-F66F1760E0A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9753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688E4BE6-B5E2-4623-BB4D-A45682DD24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CC09CC5E-F8F4-4C62-BE3A-7793593BE1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61016B96-CA36-4AA6-B265-455B8B1D08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fld id="{A7F08A3F-0F7D-4D75-92D0-ABA2A96ACB99}" type="slidenum">
              <a:rPr lang="en-US" altLang="zh-CN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6</a:t>
            </a:fld>
            <a:endParaRPr lang="en-US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6588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F61EA8-12EC-44DF-8580-F66F1760E0A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3158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F61EA8-12EC-44DF-8580-F66F1760E0A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2004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F61EA8-12EC-44DF-8580-F66F1760E0AF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1725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47BEA76-1880-4A32-8239-FFD05FE4EC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F8697-C29D-4B98-BC55-23391C0507FC}" type="datetime1">
              <a:rPr lang="zh-CN" altLang="en-US" smtClean="0"/>
              <a:t>2023/2/4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84E7978-9931-43B7-AA34-E58AAE07AF8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C148E-22B6-473A-BA7C-707791911227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48178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F9B76CE-38BC-40E9-8876-82C7AC7BAE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A3A70-D5F6-4844-8B48-27568A0A5FB2}" type="datetime1">
              <a:rPr lang="zh-CN" altLang="en-US" smtClean="0"/>
              <a:t>2023/2/4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9558C5E-97B8-40C2-8321-20B6E0B556F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30C16-2AA1-4445-B17B-1145A7E2734A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24410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00C43CC-C841-4064-93D7-CBE00C70F0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65D3D-1F22-4081-A125-EA57423E3783}" type="datetime1">
              <a:rPr lang="zh-CN" altLang="en-US" smtClean="0"/>
              <a:t>2023/2/4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1E8EC73F-F0FB-4904-BA32-AE94268DE48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B0A84-AD45-4E69-8620-C9DE352E123B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1907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AFE27BD7-1520-47A0-A870-C09EA6C5A2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49143-C627-46B2-ABBD-A64B42829345}" type="datetime1">
              <a:rPr lang="zh-CN" altLang="en-US" smtClean="0"/>
              <a:t>2023/2/4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286E8F3-D1E4-483D-AC1E-12E7D97FCB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09A1D-923E-4FBB-9139-F4874979AEC5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35276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5ED0410-417F-441B-A818-437210DC3D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8C37E-E5D3-4DA1-AE3D-1780D4F90162}" type="datetime1">
              <a:rPr lang="zh-CN" altLang="en-US" smtClean="0"/>
              <a:t>2023/2/4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02A1DBC-7D5F-4717-93D4-95191815C23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7A0D5-5128-416F-8CB3-53679213C19F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6582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7B45D67-BDD5-40BC-8C15-6FA8AEBDE8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5AA885-7458-450F-B55D-B1ADC7B887E6}" type="datetime1">
              <a:rPr lang="zh-CN" altLang="en-US" smtClean="0"/>
              <a:t>2023/2/4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70A8BFB-CC0A-4AC0-BFBD-23F6CE4622E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6C0FA-AE1C-4A0F-A9B1-0E16DB950F4B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4400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9353F830-1227-4A9A-92E7-1942E023A4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4CE6B-C275-4AEB-84E8-35C1AF9B6F34}" type="datetime1">
              <a:rPr lang="zh-CN" altLang="en-US" smtClean="0"/>
              <a:t>2023/2/4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88E44BE4-33BE-45C2-AF90-2F15F85F0BC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7722A-83F7-4E5F-BDCA-A1E9A53D3F6E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9054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111B2534-F39B-4B6D-B310-79A8836EEF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AC539-C5ED-4CAF-AA6D-3FB81BBA7C5A}" type="datetime1">
              <a:rPr lang="zh-CN" altLang="en-US" smtClean="0"/>
              <a:t>2023/2/4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838F1091-F4F3-411B-8353-6742E84DBDF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EE28C-2E48-4DE5-85D7-977AB7525B69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89979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E478DAAF-3D21-4B86-84BF-EE9DCD3C1C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DA08B-FE03-4F42-9A56-70F779202B3F}" type="datetime1">
              <a:rPr lang="zh-CN" altLang="en-US" smtClean="0"/>
              <a:t>2023/2/4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F6698B4B-890F-445B-9A74-1D4D268B365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1C31A-DE0A-40D7-8A05-3DBC2578F38B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80270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A99E576-007F-4BB1-8F96-8FF07E3C86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E507E-4C0B-4E67-A363-22786A6B4AF9}" type="datetime1">
              <a:rPr lang="zh-CN" altLang="en-US" smtClean="0"/>
              <a:t>2023/2/4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B7C391F-FBC3-44FC-9793-FA5A3CF532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0B471-E1E7-41E9-A8E5-6A998FF8E913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1743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2D5A56A-E81D-4221-9B3E-B9453E3B4A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DCD20-68E5-4D0F-8455-8218A9D1F3A9}" type="datetime1">
              <a:rPr lang="zh-CN" altLang="en-US" smtClean="0"/>
              <a:t>2023/2/4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7EAD4F0-A1AE-41EC-BA4C-3589567BAD0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E7FAE-AF0A-4A34-A5D6-CF9394EB436B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42491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5">
            <a:extLst>
              <a:ext uri="{FF2B5EF4-FFF2-40B4-BE49-F238E27FC236}">
                <a16:creationId xmlns:a16="http://schemas.microsoft.com/office/drawing/2014/main" id="{318DA4F0-44AE-4C64-9C2A-392A495D00CB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13" imgW="8980952" imgH="6733333" progId="Paint.Picture">
                  <p:embed/>
                </p:oleObj>
              </mc:Choice>
              <mc:Fallback>
                <p:oleObj name="BMP 图象" r:id="rId13" imgW="8980952" imgH="6733333" progId="Paint.Picture">
                  <p:embed/>
                  <p:pic>
                    <p:nvPicPr>
                      <p:cNvPr id="1026" name="Object 15">
                        <a:extLst>
                          <a:ext uri="{FF2B5EF4-FFF2-40B4-BE49-F238E27FC236}">
                            <a16:creationId xmlns:a16="http://schemas.microsoft.com/office/drawing/2014/main" id="{318DA4F0-44AE-4C64-9C2A-392A495D00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16">
            <a:extLst>
              <a:ext uri="{FF2B5EF4-FFF2-40B4-BE49-F238E27FC236}">
                <a16:creationId xmlns:a16="http://schemas.microsoft.com/office/drawing/2014/main" id="{802919E7-1E89-49FE-9669-B34FB0F28E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448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31E141D2-701B-4676-98C4-449440F4FD7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400">
                <a:solidFill>
                  <a:srgbClr val="FF0000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EBAD4031-FF3D-4117-96BB-5FA248BBED22}" type="datetime1">
              <a:rPr lang="zh-CN" altLang="en-US" smtClean="0"/>
              <a:t>2023/2/4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7398F5A2-E727-4059-8C46-4CF96469AF8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B5AB25F-9913-4368-BF5D-801E64801218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3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9.png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5.wdp"/><Relationship Id="rId5" Type="http://schemas.openxmlformats.org/officeDocument/2006/relationships/image" Target="../media/image20.png"/><Relationship Id="rId4" Type="http://schemas.microsoft.com/office/2007/relationships/hdphoto" Target="../media/hdphoto14.wdp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18.wdp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7.wdp"/><Relationship Id="rId5" Type="http://schemas.openxmlformats.org/officeDocument/2006/relationships/image" Target="../media/image23.png"/><Relationship Id="rId10" Type="http://schemas.openxmlformats.org/officeDocument/2006/relationships/image" Target="../media/image25.png"/><Relationship Id="rId4" Type="http://schemas.microsoft.com/office/2007/relationships/hdphoto" Target="../media/hdphoto16.wdp"/><Relationship Id="rId9" Type="http://schemas.openxmlformats.org/officeDocument/2006/relationships/customXml" Target="../ink/ink6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21.wdp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0.wdp"/><Relationship Id="rId5" Type="http://schemas.openxmlformats.org/officeDocument/2006/relationships/image" Target="../media/image27.png"/><Relationship Id="rId4" Type="http://schemas.microsoft.com/office/2007/relationships/hdphoto" Target="../media/hdphoto19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11" Type="http://schemas.openxmlformats.org/officeDocument/2006/relationships/customXml" Target="../ink/ink2.xml"/><Relationship Id="rId5" Type="http://schemas.openxmlformats.org/officeDocument/2006/relationships/image" Target="../media/image6.png"/><Relationship Id="rId10" Type="http://schemas.microsoft.com/office/2007/relationships/hdphoto" Target="../media/hdphoto6.wdp"/><Relationship Id="rId4" Type="http://schemas.microsoft.com/office/2007/relationships/hdphoto" Target="../media/hdphoto3.wdp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microsoft.com/office/2007/relationships/hdphoto" Target="../media/hdphoto8.wdp"/><Relationship Id="rId5" Type="http://schemas.openxmlformats.org/officeDocument/2006/relationships/image" Target="../media/image11.png"/><Relationship Id="rId10" Type="http://schemas.openxmlformats.org/officeDocument/2006/relationships/image" Target="../media/image13.png"/><Relationship Id="rId4" Type="http://schemas.microsoft.com/office/2007/relationships/hdphoto" Target="../media/hdphoto7.wdp"/><Relationship Id="rId9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1.wdp"/><Relationship Id="rId5" Type="http://schemas.openxmlformats.org/officeDocument/2006/relationships/image" Target="../media/image15.png"/><Relationship Id="rId4" Type="http://schemas.microsoft.com/office/2007/relationships/hdphoto" Target="../media/hdphoto10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7">
            <a:extLst>
              <a:ext uri="{FF2B5EF4-FFF2-40B4-BE49-F238E27FC236}">
                <a16:creationId xmlns:a16="http://schemas.microsoft.com/office/drawing/2014/main" id="{E08343A3-3169-4D48-8542-55FD66C21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80" y="541294"/>
            <a:ext cx="869637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27</a:t>
            </a:r>
            <a:r>
              <a:rPr lang="zh-CN" altLang="en-US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讲  寄存器</a:t>
            </a:r>
            <a:endParaRPr lang="en-US" altLang="zh-CN" sz="72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F64F485-16CA-1A48-B7C9-AF1BF5F8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328" y="3211806"/>
            <a:ext cx="7745708" cy="256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一、寄存器及其加载</a:t>
            </a:r>
            <a:endParaRPr lang="en-US" altLang="zh-CN" sz="4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二、计数器</a:t>
            </a:r>
            <a:endParaRPr lang="en-US" altLang="zh-CN" sz="4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二、移位寄存器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3600" dirty="0">
                <a:solidFill>
                  <a:srgbClr val="FF0000"/>
                </a:solidFill>
                <a:ea typeface="华文新魏" panose="02010800040101010101" pitchFamily="2" charset="-122"/>
              </a:rPr>
              <a:t>习题：</a:t>
            </a:r>
            <a:r>
              <a:rPr lang="en-US" altLang="zh-CN" sz="3600" dirty="0">
                <a:solidFill>
                  <a:srgbClr val="FF0000"/>
                </a:solidFill>
                <a:ea typeface="华文新魏" panose="02010800040101010101" pitchFamily="2" charset="-122"/>
              </a:rPr>
              <a:t>5</a:t>
            </a:r>
            <a:r>
              <a:rPr lang="zh-CN" altLang="en-US" sz="3600" dirty="0">
                <a:solidFill>
                  <a:srgbClr val="FF0000"/>
                </a:solidFill>
                <a:ea typeface="华文新魏" panose="02010800040101010101" pitchFamily="2" charset="-122"/>
              </a:rPr>
              <a:t>、</a:t>
            </a:r>
            <a:r>
              <a:rPr lang="en-US" altLang="zh-CN" sz="3600" dirty="0">
                <a:solidFill>
                  <a:srgbClr val="FF0000"/>
                </a:solidFill>
                <a:ea typeface="华文新魏" panose="02010800040101010101" pitchFamily="2" charset="-122"/>
              </a:rPr>
              <a:t>7</a:t>
            </a:r>
            <a:r>
              <a:rPr lang="zh-CN" altLang="en-US" sz="3600" dirty="0">
                <a:solidFill>
                  <a:srgbClr val="FF0000"/>
                </a:solidFill>
                <a:ea typeface="华文新魏" panose="02010800040101010101" pitchFamily="2" charset="-122"/>
              </a:rPr>
              <a:t>、</a:t>
            </a:r>
            <a:r>
              <a:rPr lang="en-US" altLang="zh-CN" sz="3600" dirty="0">
                <a:solidFill>
                  <a:srgbClr val="FF0000"/>
                </a:solidFill>
                <a:ea typeface="华文新魏" panose="02010800040101010101" pitchFamily="2" charset="-122"/>
              </a:rPr>
              <a:t>13</a:t>
            </a:r>
            <a:endParaRPr lang="en-US" altLang="zh-CN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0A3D4B-2B07-414F-AB73-B86C9FD6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D20976-993F-478E-A4CD-C2C7B4FEB783}" type="datetime1">
              <a:rPr lang="zh-CN" altLang="en-US" smtClean="0"/>
              <a:t>2023/2/4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67F4899-DD3C-0C44-91A4-EFD7C8ADE9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2E1206-82F0-4878-AA0D-99860252C208}" type="slidenum">
              <a:rPr lang="en-US" altLang="zh-CN" smtClean="0"/>
              <a:pPr>
                <a:defRPr/>
              </a:pPr>
              <a:t>1</a:t>
            </a:fld>
            <a:r>
              <a:rPr lang="en-US" altLang="zh-CN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273762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7835"/>
    </mc:Choice>
    <mc:Fallback xmlns="">
      <p:transition advTm="0"/>
    </mc:Fallback>
  </mc:AlternateContent>
  <p:extLst>
    <p:ext uri="{E180D4A7-C9FB-4DFB-919C-405C955672EB}">
      <p14:showEvtLst xmlns:p14="http://schemas.microsoft.com/office/powerpoint/2010/main">
        <p14:playEvt time="453" objId="2"/>
        <p14:stopEvt time="6765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>
            <a:extLst>
              <a:ext uri="{FF2B5EF4-FFF2-40B4-BE49-F238E27FC236}">
                <a16:creationId xmlns:a16="http://schemas.microsoft.com/office/drawing/2014/main" id="{C60122B3-89C4-4441-94FE-0D4879FCFE6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CFEEA5E-5A6E-4CA5-A964-3F7329D83B73}" type="datetime1">
              <a:rPr lang="zh-CN" altLang="en-US" smtClean="0"/>
              <a:t>2023/2/4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123" name="灯片编号占位符 2">
            <a:extLst>
              <a:ext uri="{FF2B5EF4-FFF2-40B4-BE49-F238E27FC236}">
                <a16:creationId xmlns:a16="http://schemas.microsoft.com/office/drawing/2014/main" id="{9D674C7B-0412-4429-9793-9C7D171FAB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fld id="{C16AD64F-97FA-4CEA-AAF8-3CD1840CF947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/19</a:t>
            </a:r>
            <a:endParaRPr lang="en-US" altLang="zh-CN" sz="1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19B2F5CE-BF6D-42D5-AA9A-E231E2726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81000"/>
            <a:ext cx="8509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华文新魏" panose="02010800040101010101" pitchFamily="2" charset="-122"/>
              </a:rPr>
              <a:t>移位寄存器</a:t>
            </a:r>
            <a:endParaRPr lang="zh-CN" altLang="en-US" sz="4800" b="1" dirty="0">
              <a:solidFill>
                <a:schemeClr val="tx2"/>
              </a:solidFill>
              <a:latin typeface="华文新魏" panose="02010800040101010101" pitchFamily="2" charset="-122"/>
            </a:endParaRP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8BAC0ED7-8DCE-49C6-9607-B505E11AD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4" y="1523363"/>
            <a:ext cx="8156936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00" indent="-46800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zh-CN" sz="3600" b="0" dirty="0">
                <a:latin typeface="+mn-lt"/>
                <a:ea typeface="华文新魏" panose="02010800040101010101" pitchFamily="2" charset="-122"/>
              </a:rPr>
              <a:t>内容</a:t>
            </a:r>
            <a:endParaRPr lang="en-US" altLang="zh-CN" sz="3600" b="0" dirty="0">
              <a:latin typeface="+mn-lt"/>
              <a:ea typeface="华文新魏" panose="02010800040101010101" pitchFamily="2" charset="-122"/>
            </a:endParaRPr>
          </a:p>
          <a:p>
            <a:pPr marL="0" indent="0" eaLnBrk="1" hangingPunct="1">
              <a:spcBef>
                <a:spcPts val="600"/>
              </a:spcBef>
              <a:buClr>
                <a:srgbClr val="FF0000"/>
              </a:buClr>
            </a:pPr>
            <a:r>
              <a:rPr lang="en-US" altLang="zh-CN" sz="3600" b="0" dirty="0">
                <a:latin typeface="+mn-lt"/>
                <a:ea typeface="华文新魏" panose="02010800040101010101" pitchFamily="2" charset="-122"/>
              </a:rPr>
              <a:t>    </a:t>
            </a:r>
            <a:r>
              <a:rPr lang="zh-CN" altLang="en-US" sz="3600" b="0" dirty="0">
                <a:latin typeface="+mn-lt"/>
                <a:ea typeface="华文新魏" panose="02010800040101010101" pitchFamily="2" charset="-122"/>
              </a:rPr>
              <a:t>移位寄存器</a:t>
            </a:r>
            <a:endParaRPr lang="zh-CN" altLang="en-US" sz="3200" b="0" dirty="0">
              <a:latin typeface="+mn-lt"/>
              <a:ea typeface="华文新魏" panose="02010800040101010101" pitchFamily="2" charset="-122"/>
            </a:endParaRP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5DAC6667-FE0F-5341-804E-CC210FB93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775" y="2782652"/>
            <a:ext cx="8156936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00" indent="-46800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600" b="0" dirty="0">
                <a:latin typeface="+mn-lt"/>
                <a:ea typeface="华文新魏" panose="02010800040101010101" pitchFamily="2" charset="-122"/>
              </a:rPr>
              <a:t>目标</a:t>
            </a:r>
            <a:endParaRPr lang="en-US" altLang="zh-CN" sz="3600" b="0" dirty="0">
              <a:latin typeface="+mn-lt"/>
              <a:ea typeface="华文新魏" panose="02010800040101010101" pitchFamily="2" charset="-122"/>
            </a:endParaRPr>
          </a:p>
          <a:p>
            <a:pPr marL="0" indent="0" eaLnBrk="1" hangingPunct="1">
              <a:spcBef>
                <a:spcPts val="600"/>
              </a:spcBef>
              <a:buClr>
                <a:srgbClr val="FF0000"/>
              </a:buClr>
            </a:pPr>
            <a:r>
              <a:rPr lang="en-US" altLang="zh-CN" sz="3600" b="0" dirty="0">
                <a:solidFill>
                  <a:srgbClr val="0000FF"/>
                </a:solidFill>
                <a:ea typeface="华文新魏" panose="02010800040101010101" pitchFamily="2" charset="-122"/>
              </a:rPr>
              <a:t>    </a:t>
            </a:r>
            <a:r>
              <a:rPr lang="zh-CN" altLang="zh-CN" sz="3600" b="0" dirty="0">
                <a:solidFill>
                  <a:srgbClr val="0000FF"/>
                </a:solidFill>
                <a:ea typeface="华文新魏" panose="02010800040101010101" pitchFamily="2" charset="-122"/>
              </a:rPr>
              <a:t>使用</a:t>
            </a:r>
            <a:r>
              <a:rPr lang="zh-CN" altLang="zh-CN" sz="3600" b="0" dirty="0">
                <a:ea typeface="华文新魏" panose="02010800040101010101" pitchFamily="2" charset="-122"/>
              </a:rPr>
              <a:t>移位寄存器</a:t>
            </a:r>
            <a:r>
              <a:rPr lang="zh-CN" altLang="en-US" sz="3600" b="0" dirty="0">
                <a:ea typeface="华文新魏" panose="02010800040101010101" pitchFamily="2" charset="-122"/>
              </a:rPr>
              <a:t>进行逻辑与算术移位。</a:t>
            </a:r>
            <a:endParaRPr lang="zh-CN" altLang="en-US" sz="3600" b="0" dirty="0">
              <a:latin typeface="+mn-lt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594257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">
            <a:extLst>
              <a:ext uri="{FF2B5EF4-FFF2-40B4-BE49-F238E27FC236}">
                <a16:creationId xmlns:a16="http://schemas.microsoft.com/office/drawing/2014/main" id="{72979490-A91B-4B02-A0C2-3A0040C0D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5640388"/>
            <a:ext cx="8499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1pPr>
            <a:lvl2pPr marL="36195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lvl="1" eaLnBrk="1" hangingPunct="1">
              <a:spcBef>
                <a:spcPct val="30000"/>
              </a:spcBef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0" lang="zh-CN" altLang="en-US" sz="2400" dirty="0">
                <a:solidFill>
                  <a:schemeClr val="tx1"/>
                </a:solidFill>
                <a:latin typeface="华文新魏" pitchFamily="2" charset="-122"/>
              </a:rPr>
              <a:t>时钟歪斜的</a:t>
            </a:r>
            <a:r>
              <a:rPr kumimoji="0" lang="zh-CN" altLang="en-US" sz="2400" dirty="0">
                <a:solidFill>
                  <a:srgbClr val="FF0000"/>
                </a:solidFill>
                <a:latin typeface="华文新魏" pitchFamily="2" charset="-122"/>
              </a:rPr>
              <a:t>影响大</a:t>
            </a:r>
            <a:endParaRPr kumimoji="0" lang="zh-CN" alt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0" name="日期占位符 1">
            <a:extLst>
              <a:ext uri="{FF2B5EF4-FFF2-40B4-BE49-F238E27FC236}">
                <a16:creationId xmlns:a16="http://schemas.microsoft.com/office/drawing/2014/main" id="{5B74E25A-F5DD-4D7A-8A3F-4D29C74B85A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5A1B50-6379-4E03-8B22-E9F0FC800384}" type="datetime1">
              <a:rPr lang="zh-CN" altLang="en-US" smtClean="0"/>
              <a:t>2023/2/4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1268" name="灯片编号占位符 2">
            <a:extLst>
              <a:ext uri="{FF2B5EF4-FFF2-40B4-BE49-F238E27FC236}">
                <a16:creationId xmlns:a16="http://schemas.microsoft.com/office/drawing/2014/main" id="{001B277B-6A97-4BBC-8079-4FE2FEA73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fld id="{FE34408C-85D8-496F-8D21-D574F2CF5514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/19</a:t>
            </a:r>
            <a:endParaRPr lang="en-US" altLang="zh-CN" sz="1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9" name="Rectangle 268">
            <a:extLst>
              <a:ext uri="{FF2B5EF4-FFF2-40B4-BE49-F238E27FC236}">
                <a16:creationId xmlns:a16="http://schemas.microsoft.com/office/drawing/2014/main" id="{C5E2B683-9DAA-437C-89F5-EA76A9C50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latin typeface="华文新魏" panose="02010800040101010101" pitchFamily="2" charset="-122"/>
              </a:rPr>
              <a:t>6.3</a:t>
            </a:r>
            <a:r>
              <a:rPr lang="zh-CN" altLang="en-US" sz="4000" b="1" dirty="0">
                <a:latin typeface="华文新魏" panose="02010800040101010101" pitchFamily="2" charset="-122"/>
              </a:rPr>
              <a:t> 移位寄存器（</a:t>
            </a:r>
            <a:r>
              <a:rPr lang="en-US" altLang="zh-CN" sz="4000" b="1" dirty="0">
                <a:latin typeface="华文新魏" panose="02010800040101010101" pitchFamily="2" charset="-122"/>
              </a:rPr>
              <a:t>1/5</a:t>
            </a:r>
            <a:r>
              <a:rPr lang="zh-CN" altLang="en-US" sz="4000" b="1" dirty="0">
                <a:latin typeface="华文新魏" panose="02010800040101010101" pitchFamily="2" charset="-122"/>
              </a:rPr>
              <a:t>）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BD1F7AF9-FE1D-4224-8FC9-4096D657E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9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1pPr>
            <a:lvl2pPr marL="36195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itchFamily="2" charset="2"/>
              <a:buChar char="l"/>
              <a:defRPr/>
            </a:pPr>
            <a:r>
              <a:rPr kumimoji="0" lang="zh-CN" altLang="en-US" sz="2800" dirty="0">
                <a:solidFill>
                  <a:schemeClr val="tx1"/>
                </a:solidFill>
                <a:latin typeface="华文新魏" pitchFamily="2" charset="-122"/>
              </a:rPr>
              <a:t>最简单的移位寄存器</a:t>
            </a:r>
            <a:endParaRPr kumimoji="0" lang="zh-CN" altLang="en-US" sz="24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45BFF09-47E9-4848-A33B-55FD9EA95CBF}"/>
              </a:ext>
            </a:extLst>
          </p:cNvPr>
          <p:cNvGrpSpPr/>
          <p:nvPr/>
        </p:nvGrpSpPr>
        <p:grpSpPr>
          <a:xfrm>
            <a:off x="1117600" y="1812256"/>
            <a:ext cx="6921500" cy="3749206"/>
            <a:chOff x="1117600" y="1812256"/>
            <a:chExt cx="6921500" cy="3749206"/>
          </a:xfrm>
        </p:grpSpPr>
        <p:pic>
          <p:nvPicPr>
            <p:cNvPr id="11272" name="Picture 6">
              <a:extLst>
                <a:ext uri="{FF2B5EF4-FFF2-40B4-BE49-F238E27FC236}">
                  <a16:creationId xmlns:a16="http://schemas.microsoft.com/office/drawing/2014/main" id="{21632ED4-3ECB-4990-A430-A2AEBBA27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600" y="1812256"/>
              <a:ext cx="6921500" cy="3185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273" name="TextBox 2">
              <a:extLst>
                <a:ext uri="{FF2B5EF4-FFF2-40B4-BE49-F238E27FC236}">
                  <a16:creationId xmlns:a16="http://schemas.microsoft.com/office/drawing/2014/main" id="{4526548F-CD45-4E45-948E-39861CB0A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2883" y="5192130"/>
              <a:ext cx="23775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dirty="0">
                  <a:solidFill>
                    <a:schemeClr val="tx1"/>
                  </a:solidFill>
                </a:rPr>
                <a:t>4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位（右）移位寄存器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846B17F-4E81-9C46-BF70-AC5ADF3B9A72}"/>
              </a:ext>
            </a:extLst>
          </p:cNvPr>
          <p:cNvSpPr txBox="1"/>
          <p:nvPr/>
        </p:nvSpPr>
        <p:spPr>
          <a:xfrm>
            <a:off x="1955800" y="1863056"/>
            <a:ext cx="5549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r>
              <a:rPr kumimoji="1" lang="zh-CN" altLang="en-US" dirty="0"/>
              <a:t>                     </a:t>
            </a:r>
            <a:r>
              <a:rPr kumimoji="1" lang="en-US" altLang="zh-CN" dirty="0"/>
              <a:t>1</a:t>
            </a:r>
            <a:r>
              <a:rPr kumimoji="1" lang="zh-CN" altLang="en-US" dirty="0"/>
              <a:t>                      </a:t>
            </a:r>
            <a:r>
              <a:rPr kumimoji="1" lang="en-US" altLang="zh-CN" dirty="0"/>
              <a:t>0</a:t>
            </a:r>
            <a:r>
              <a:rPr kumimoji="1" lang="zh-CN" altLang="en-US" dirty="0"/>
              <a:t>                      </a:t>
            </a:r>
            <a:r>
              <a:rPr kumimoji="1" lang="en-US" altLang="zh-CN" dirty="0"/>
              <a:t>1</a:t>
            </a:r>
            <a:r>
              <a:rPr kumimoji="1" lang="zh-CN" altLang="en-US" dirty="0"/>
              <a:t>                      </a:t>
            </a:r>
            <a:r>
              <a:rPr kumimoji="1" lang="en-US" altLang="zh-CN" dirty="0"/>
              <a:t>1</a:t>
            </a:r>
            <a:r>
              <a:rPr kumimoji="1" lang="zh-CN" altLang="en-US" dirty="0"/>
              <a:t>   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ADFD35F-E4AF-A947-A992-F7B872F8F823}"/>
              </a:ext>
            </a:extLst>
          </p:cNvPr>
          <p:cNvSpPr txBox="1"/>
          <p:nvPr/>
        </p:nvSpPr>
        <p:spPr>
          <a:xfrm>
            <a:off x="1955800" y="1848066"/>
            <a:ext cx="687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r>
              <a:rPr kumimoji="1" lang="zh-CN" altLang="en-US" dirty="0"/>
              <a:t>                     </a:t>
            </a:r>
            <a:r>
              <a:rPr lang="zh-CN" altLang="en-US" dirty="0"/>
              <a:t>  →</a:t>
            </a:r>
            <a:r>
              <a:rPr kumimoji="1" lang="en-US" altLang="zh-CN" dirty="0"/>
              <a:t>0</a:t>
            </a:r>
            <a:r>
              <a:rPr kumimoji="1" lang="zh-CN" altLang="en-US" dirty="0"/>
              <a:t>                  </a:t>
            </a:r>
            <a:r>
              <a:rPr lang="zh-CN" altLang="en-US" dirty="0"/>
              <a:t>→</a:t>
            </a:r>
            <a:r>
              <a:rPr kumimoji="1" lang="en-US" altLang="zh-CN" dirty="0"/>
              <a:t>1</a:t>
            </a:r>
            <a:r>
              <a:rPr kumimoji="1" lang="zh-CN" altLang="en-US" dirty="0"/>
              <a:t>                  </a:t>
            </a:r>
            <a:r>
              <a:rPr lang="zh-CN" altLang="en-US" dirty="0"/>
              <a:t>→</a:t>
            </a:r>
            <a:r>
              <a:rPr kumimoji="1" lang="en-US" altLang="zh-CN" dirty="0"/>
              <a:t>0</a:t>
            </a:r>
            <a:r>
              <a:rPr kumimoji="1" lang="zh-CN" altLang="en-US" dirty="0"/>
              <a:t>                  </a:t>
            </a:r>
            <a:r>
              <a:rPr lang="zh-CN" altLang="en-US" dirty="0"/>
              <a:t>→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0A92E7F-509B-864F-B22B-BD7D8BEBFBF1}"/>
              </a:ext>
            </a:extLst>
          </p:cNvPr>
          <p:cNvSpPr txBox="1"/>
          <p:nvPr/>
        </p:nvSpPr>
        <p:spPr>
          <a:xfrm>
            <a:off x="2015760" y="1848284"/>
            <a:ext cx="4594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</a:rPr>
              <a:t>                     </a:t>
            </a:r>
            <a:r>
              <a:rPr lang="zh-CN" altLang="en-US" dirty="0">
                <a:solidFill>
                  <a:srgbClr val="FF0000"/>
                </a:solidFill>
              </a:rPr>
              <a:t>  →</a:t>
            </a:r>
            <a:r>
              <a:rPr kumimoji="1" lang="en-US" altLang="zh-CN" dirty="0">
                <a:solidFill>
                  <a:srgbClr val="FF0000"/>
                </a:solidFill>
              </a:rPr>
              <a:t>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D8CAF56-EE14-6841-8F35-ABEC4078827F}"/>
              </a:ext>
            </a:extLst>
          </p:cNvPr>
          <p:cNvGrpSpPr/>
          <p:nvPr/>
        </p:nvGrpSpPr>
        <p:grpSpPr>
          <a:xfrm>
            <a:off x="2006210" y="2096672"/>
            <a:ext cx="389850" cy="986770"/>
            <a:chOff x="3263510" y="2096672"/>
            <a:chExt cx="389850" cy="986770"/>
          </a:xfrm>
        </p:grpSpPr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id="{B7A4D980-34CE-D54F-9875-329FC7AFC5C7}"/>
                </a:ext>
              </a:extLst>
            </p:cNvPr>
            <p:cNvCxnSpPr/>
            <p:nvPr/>
          </p:nvCxnSpPr>
          <p:spPr bwMode="auto">
            <a:xfrm flipV="1">
              <a:off x="3450473" y="2381693"/>
              <a:ext cx="0" cy="701749"/>
            </a:xfrm>
            <a:prstGeom prst="straightConnector1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6CC8D2B-C9AB-1644-8626-549D5F41D98F}"/>
                </a:ext>
              </a:extLst>
            </p:cNvPr>
            <p:cNvSpPr txBox="1"/>
            <p:nvPr/>
          </p:nvSpPr>
          <p:spPr>
            <a:xfrm>
              <a:off x="3263510" y="2096672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快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012DF9CE-D2DB-3344-9395-1D942CC621FF}"/>
              </a:ext>
            </a:extLst>
          </p:cNvPr>
          <p:cNvSpPr txBox="1"/>
          <p:nvPr/>
        </p:nvSpPr>
        <p:spPr>
          <a:xfrm>
            <a:off x="4446660" y="1850559"/>
            <a:ext cx="3592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→</a:t>
            </a:r>
            <a:r>
              <a:rPr kumimoji="1" lang="en-US" altLang="zh-CN" dirty="0">
                <a:solidFill>
                  <a:srgbClr val="FF0000"/>
                </a:solidFill>
              </a:rPr>
              <a:t>0</a:t>
            </a:r>
            <a:r>
              <a:rPr kumimoji="1" lang="zh-CN" altLang="en-US" dirty="0">
                <a:solidFill>
                  <a:srgbClr val="FF0000"/>
                </a:solidFill>
              </a:rPr>
              <a:t>                  </a:t>
            </a:r>
            <a:r>
              <a:rPr lang="zh-CN" altLang="en-US" dirty="0">
                <a:solidFill>
                  <a:srgbClr val="FF0000"/>
                </a:solidFill>
              </a:rPr>
              <a:t>→</a:t>
            </a:r>
            <a:r>
              <a:rPr kumimoji="1" lang="en-US" altLang="zh-CN" dirty="0">
                <a:solidFill>
                  <a:srgbClr val="FF0000"/>
                </a:solidFill>
              </a:rPr>
              <a:t>0</a:t>
            </a:r>
            <a:r>
              <a:rPr kumimoji="1" lang="zh-CN" altLang="en-US" dirty="0">
                <a:solidFill>
                  <a:srgbClr val="FF0000"/>
                </a:solidFill>
              </a:rPr>
              <a:t>                  </a:t>
            </a:r>
            <a:r>
              <a:rPr lang="zh-CN" altLang="en-US" dirty="0">
                <a:solidFill>
                  <a:srgbClr val="FF0000"/>
                </a:solidFill>
              </a:rPr>
              <a:t>→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12" grpId="0"/>
      <p:bldP spid="12" grpId="1"/>
      <p:bldP spid="19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日期占位符 1">
            <a:extLst>
              <a:ext uri="{FF2B5EF4-FFF2-40B4-BE49-F238E27FC236}">
                <a16:creationId xmlns:a16="http://schemas.microsoft.com/office/drawing/2014/main" id="{CA79DE47-339D-4020-B06F-6D982BEE29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EDC50FA-F861-41CD-99BA-A97313C70004}" type="datetime1">
              <a:rPr lang="zh-CN" altLang="en-US" smtClean="0"/>
              <a:t>2023/2/4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2291" name="灯片编号占位符 2">
            <a:extLst>
              <a:ext uri="{FF2B5EF4-FFF2-40B4-BE49-F238E27FC236}">
                <a16:creationId xmlns:a16="http://schemas.microsoft.com/office/drawing/2014/main" id="{BB1524F6-965C-43DE-8B32-18FD5000B4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fld id="{9122F700-5D8B-43A6-A14A-24AD1B401A20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/19</a:t>
            </a:r>
            <a:endParaRPr lang="en-US" altLang="zh-CN" sz="1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2" name="Rectangle 268">
            <a:extLst>
              <a:ext uri="{FF2B5EF4-FFF2-40B4-BE49-F238E27FC236}">
                <a16:creationId xmlns:a16="http://schemas.microsoft.com/office/drawing/2014/main" id="{1A926678-D544-4D26-BF38-961E13F80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latin typeface="华文新魏" panose="02010800040101010101" pitchFamily="2" charset="-122"/>
              </a:rPr>
              <a:t>6.3</a:t>
            </a:r>
            <a:r>
              <a:rPr lang="zh-CN" altLang="en-US" sz="4000" b="1" dirty="0">
                <a:latin typeface="华文新魏" panose="02010800040101010101" pitchFamily="2" charset="-122"/>
              </a:rPr>
              <a:t> 移位寄存器（</a:t>
            </a:r>
            <a:r>
              <a:rPr lang="en-US" altLang="zh-CN" sz="4000" b="1" dirty="0">
                <a:latin typeface="华文新魏" panose="02010800040101010101" pitchFamily="2" charset="-122"/>
              </a:rPr>
              <a:t>2/5</a:t>
            </a:r>
            <a:r>
              <a:rPr lang="zh-CN" altLang="en-US" sz="4000" b="1" dirty="0">
                <a:latin typeface="华文新魏" panose="02010800040101010101" pitchFamily="2" charset="-122"/>
              </a:rPr>
              <a:t>）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464600B2-7A37-4A32-95EA-493EC4031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2994025" cy="229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1pPr>
            <a:lvl2pPr marL="36195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itchFamily="2" charset="2"/>
              <a:buChar char="l"/>
              <a:defRPr/>
            </a:pPr>
            <a:r>
              <a:rPr kumimoji="0" lang="zh-CN" altLang="en-US" sz="2800" dirty="0">
                <a:solidFill>
                  <a:schemeClr val="tx1"/>
                </a:solidFill>
                <a:latin typeface="华文新魏" pitchFamily="2" charset="-122"/>
              </a:rPr>
              <a:t>具有并行加载功能的移位寄存器</a:t>
            </a:r>
            <a:endParaRPr kumimoji="0" lang="en-US" altLang="zh-CN" sz="2800" dirty="0">
              <a:solidFill>
                <a:schemeClr val="tx1"/>
              </a:solidFill>
              <a:latin typeface="华文新魏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0" lang="zh-CN" altLang="en-US" sz="2400" dirty="0">
                <a:solidFill>
                  <a:schemeClr val="tx1"/>
                </a:solidFill>
                <a:latin typeface="+mn-lt"/>
              </a:rPr>
              <a:t>保持不变</a:t>
            </a: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0" lang="zh-CN" altLang="en-US" sz="2400" dirty="0">
                <a:solidFill>
                  <a:schemeClr val="tx1"/>
                </a:solidFill>
                <a:latin typeface="华文新魏" pitchFamily="2" charset="-122"/>
              </a:rPr>
              <a:t>并行加载</a:t>
            </a:r>
            <a:endParaRPr kumimoji="0" lang="en-US" altLang="zh-CN" sz="2400" dirty="0">
              <a:solidFill>
                <a:schemeClr val="tx1"/>
              </a:solidFill>
              <a:latin typeface="华文新魏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0" lang="zh-CN" altLang="en-US" sz="2400" dirty="0">
                <a:solidFill>
                  <a:schemeClr val="tx1"/>
                </a:solidFill>
                <a:latin typeface="+mn-lt"/>
              </a:rPr>
              <a:t>串行移位</a:t>
            </a:r>
            <a:endParaRPr kumimoji="0" lang="en-US" altLang="zh-CN" sz="24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8A06D37-F9D9-4316-948E-7EDCEF55D889}"/>
              </a:ext>
            </a:extLst>
          </p:cNvPr>
          <p:cNvGrpSpPr/>
          <p:nvPr/>
        </p:nvGrpSpPr>
        <p:grpSpPr>
          <a:xfrm>
            <a:off x="3657600" y="1235075"/>
            <a:ext cx="5243513" cy="5008563"/>
            <a:chOff x="3657600" y="1235075"/>
            <a:chExt cx="5243513" cy="5008563"/>
          </a:xfrm>
        </p:grpSpPr>
        <p:sp>
          <p:nvSpPr>
            <p:cNvPr id="12294" name="TextBox 2">
              <a:extLst>
                <a:ext uri="{FF2B5EF4-FFF2-40B4-BE49-F238E27FC236}">
                  <a16:creationId xmlns:a16="http://schemas.microsoft.com/office/drawing/2014/main" id="{CF48F6A5-D96A-43A8-883B-A8312A502E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7563" y="5905500"/>
              <a:ext cx="33655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chemeClr val="tx1"/>
                  </a:solidFill>
                </a:rPr>
                <a:t>具有并行加载功能的</a:t>
              </a:r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r>
                <a:rPr lang="zh-CN" altLang="en-US" dirty="0">
                  <a:solidFill>
                    <a:schemeClr val="tx1"/>
                  </a:solidFill>
                </a:rPr>
                <a:t>位移位寄存器</a:t>
              </a:r>
            </a:p>
          </p:txBody>
        </p:sp>
        <p:pic>
          <p:nvPicPr>
            <p:cNvPr id="12295" name="Picture 2">
              <a:extLst>
                <a:ext uri="{FF2B5EF4-FFF2-40B4-BE49-F238E27FC236}">
                  <a16:creationId xmlns:a16="http://schemas.microsoft.com/office/drawing/2014/main" id="{D537DE7E-5A15-4FF9-B5B4-39ABABE194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0" y="1235075"/>
              <a:ext cx="5243513" cy="4510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2296" name="Picture 8">
            <a:extLst>
              <a:ext uri="{FF2B5EF4-FFF2-40B4-BE49-F238E27FC236}">
                <a16:creationId xmlns:a16="http://schemas.microsoft.com/office/drawing/2014/main" id="{BE8ECDC7-487E-408D-B2AE-A5D2646B5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3543458"/>
            <a:ext cx="316230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3">
            <a:extLst>
              <a:ext uri="{FF2B5EF4-FFF2-40B4-BE49-F238E27FC236}">
                <a16:creationId xmlns:a16="http://schemas.microsoft.com/office/drawing/2014/main" id="{7FB38857-4791-47D4-B8C1-48173A52A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4539194"/>
            <a:ext cx="29940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1pPr>
            <a:lvl2pPr marL="36195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buClr>
                <a:srgbClr val="FF0000"/>
              </a:buClr>
              <a:buFont typeface="Wingdings" pitchFamily="2" charset="2"/>
              <a:buChar char="l"/>
              <a:defRPr/>
            </a:pPr>
            <a:r>
              <a:rPr kumimoji="0" lang="zh-CN" altLang="en-US" sz="2800" dirty="0">
                <a:solidFill>
                  <a:schemeClr val="tx1"/>
                </a:solidFill>
                <a:latin typeface="+mn-lt"/>
              </a:rPr>
              <a:t>双向移位寄存器</a:t>
            </a:r>
            <a:endParaRPr kumimoji="0" lang="en-US" altLang="zh-CN" sz="28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43ED0C1-CF40-4FD3-9F91-FF7895EC9E79}"/>
              </a:ext>
            </a:extLst>
          </p:cNvPr>
          <p:cNvGrpSpPr/>
          <p:nvPr/>
        </p:nvGrpSpPr>
        <p:grpSpPr>
          <a:xfrm>
            <a:off x="6037632" y="2348629"/>
            <a:ext cx="1647427" cy="677758"/>
            <a:chOff x="6037632" y="1332626"/>
            <a:chExt cx="1647427" cy="677758"/>
          </a:xfrm>
        </p:grpSpPr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DDEAD687-BCA9-49E5-A39F-569CE996907A}"/>
                </a:ext>
              </a:extLst>
            </p:cNvPr>
            <p:cNvCxnSpPr/>
            <p:nvPr/>
          </p:nvCxnSpPr>
          <p:spPr bwMode="auto">
            <a:xfrm flipH="1">
              <a:off x="6037632" y="1504208"/>
              <a:ext cx="693501" cy="506176"/>
            </a:xfrm>
            <a:prstGeom prst="straightConnector1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6231517-2B6C-4F1C-B7EE-F904B9A105BE}"/>
                </a:ext>
              </a:extLst>
            </p:cNvPr>
            <p:cNvSpPr txBox="1"/>
            <p:nvPr/>
          </p:nvSpPr>
          <p:spPr>
            <a:xfrm>
              <a:off x="6679656" y="1332626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并行加载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4D3B365-BCAB-4E98-8888-F73650FD838E}"/>
              </a:ext>
            </a:extLst>
          </p:cNvPr>
          <p:cNvGrpSpPr/>
          <p:nvPr/>
        </p:nvGrpSpPr>
        <p:grpSpPr>
          <a:xfrm>
            <a:off x="6047360" y="2601550"/>
            <a:ext cx="1227334" cy="677757"/>
            <a:chOff x="6047360" y="1585547"/>
            <a:chExt cx="1227334" cy="677757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887C2DE-055E-47A2-8008-158CEDE9D102}"/>
                </a:ext>
              </a:extLst>
            </p:cNvPr>
            <p:cNvCxnSpPr/>
            <p:nvPr/>
          </p:nvCxnSpPr>
          <p:spPr bwMode="auto">
            <a:xfrm flipH="1">
              <a:off x="6047360" y="1757128"/>
              <a:ext cx="693501" cy="506176"/>
            </a:xfrm>
            <a:prstGeom prst="straightConnector1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D388AD3-F6E2-4CF2-A4F7-40B85A6C94CD}"/>
                </a:ext>
              </a:extLst>
            </p:cNvPr>
            <p:cNvSpPr txBox="1"/>
            <p:nvPr/>
          </p:nvSpPr>
          <p:spPr>
            <a:xfrm>
              <a:off x="6679659" y="1585547"/>
              <a:ext cx="59503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保持</a:t>
              </a: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BBC6B437-26CB-4D94-B30A-B75713E421EE}"/>
              </a:ext>
            </a:extLst>
          </p:cNvPr>
          <p:cNvSpPr/>
          <p:nvPr/>
        </p:nvSpPr>
        <p:spPr bwMode="auto">
          <a:xfrm>
            <a:off x="3818467" y="2584616"/>
            <a:ext cx="3073400" cy="822776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5A3B593-CBDA-4D2C-921B-567FBC4036CE}"/>
              </a:ext>
            </a:extLst>
          </p:cNvPr>
          <p:cNvGrpSpPr/>
          <p:nvPr/>
        </p:nvGrpSpPr>
        <p:grpSpPr>
          <a:xfrm>
            <a:off x="4233397" y="2633761"/>
            <a:ext cx="1538255" cy="781652"/>
            <a:chOff x="4233397" y="2633761"/>
            <a:chExt cx="1538255" cy="781652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14459FF-826C-4872-BA76-81B7B514A728}"/>
                </a:ext>
              </a:extLst>
            </p:cNvPr>
            <p:cNvSpPr txBox="1"/>
            <p:nvPr/>
          </p:nvSpPr>
          <p:spPr>
            <a:xfrm>
              <a:off x="5497218" y="263376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C00000"/>
                  </a:solidFill>
                </a:rPr>
                <a:t>0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DCF399B-185F-44B0-BB88-95D7D99A5B46}"/>
                </a:ext>
              </a:extLst>
            </p:cNvPr>
            <p:cNvSpPr txBox="1"/>
            <p:nvPr/>
          </p:nvSpPr>
          <p:spPr>
            <a:xfrm>
              <a:off x="4658008" y="289089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DA14306-859D-4B82-A823-F8A12B1AC10A}"/>
                </a:ext>
              </a:extLst>
            </p:cNvPr>
            <p:cNvSpPr txBox="1"/>
            <p:nvPr/>
          </p:nvSpPr>
          <p:spPr>
            <a:xfrm>
              <a:off x="4233397" y="310763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025004D-C18F-443D-8240-422CF2051971}"/>
                </a:ext>
              </a:extLst>
            </p:cNvPr>
            <p:cNvSpPr txBox="1"/>
            <p:nvPr/>
          </p:nvSpPr>
          <p:spPr>
            <a:xfrm>
              <a:off x="5139771" y="305951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7315AAB-DD15-4D4E-BFCF-41442E58C99B}"/>
              </a:ext>
            </a:extLst>
          </p:cNvPr>
          <p:cNvGrpSpPr/>
          <p:nvPr/>
        </p:nvGrpSpPr>
        <p:grpSpPr>
          <a:xfrm>
            <a:off x="4233684" y="2627895"/>
            <a:ext cx="1538259" cy="792290"/>
            <a:chOff x="4233393" y="2633761"/>
            <a:chExt cx="1538259" cy="792290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C509CFF-74F1-4F27-929B-583D4DDCC907}"/>
                </a:ext>
              </a:extLst>
            </p:cNvPr>
            <p:cNvSpPr txBox="1"/>
            <p:nvPr/>
          </p:nvSpPr>
          <p:spPr>
            <a:xfrm>
              <a:off x="5497218" y="263376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6AAC7D0-1472-4D76-B140-2DC987218484}"/>
                </a:ext>
              </a:extLst>
            </p:cNvPr>
            <p:cNvSpPr txBox="1"/>
            <p:nvPr/>
          </p:nvSpPr>
          <p:spPr>
            <a:xfrm>
              <a:off x="4670322" y="291705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AF6E767-5E96-4A3C-B1A1-6AF9331B6E15}"/>
                </a:ext>
              </a:extLst>
            </p:cNvPr>
            <p:cNvSpPr txBox="1"/>
            <p:nvPr/>
          </p:nvSpPr>
          <p:spPr>
            <a:xfrm>
              <a:off x="4233393" y="311827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C4422BC-7827-481A-B252-68B443EAF726}"/>
                </a:ext>
              </a:extLst>
            </p:cNvPr>
            <p:cNvSpPr txBox="1"/>
            <p:nvPr/>
          </p:nvSpPr>
          <p:spPr>
            <a:xfrm>
              <a:off x="5139771" y="276317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8" name="Text Box 3">
            <a:extLst>
              <a:ext uri="{FF2B5EF4-FFF2-40B4-BE49-F238E27FC236}">
                <a16:creationId xmlns:a16="http://schemas.microsoft.com/office/drawing/2014/main" id="{8D936C0F-7301-4ED3-9895-248790722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4" y="2028468"/>
            <a:ext cx="29940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1pPr>
            <a:lvl2pPr marL="36195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0" lang="zh-CN" altLang="en-US" sz="2400" dirty="0">
                <a:solidFill>
                  <a:srgbClr val="FF0000"/>
                </a:solidFill>
                <a:latin typeface="+mn-lt"/>
              </a:rPr>
              <a:t>保持不变</a:t>
            </a:r>
            <a:endParaRPr kumimoji="0" lang="en-US" altLang="zh-CN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1" name="Text Box 3">
            <a:extLst>
              <a:ext uri="{FF2B5EF4-FFF2-40B4-BE49-F238E27FC236}">
                <a16:creationId xmlns:a16="http://schemas.microsoft.com/office/drawing/2014/main" id="{5DC71F2B-A185-4841-84F2-E00AF6EE7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54" y="2472265"/>
            <a:ext cx="29796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1pPr>
            <a:lvl2pPr marL="36195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0" lang="zh-CN" altLang="en-US" sz="2400" dirty="0">
                <a:solidFill>
                  <a:srgbClr val="FF0000"/>
                </a:solidFill>
                <a:latin typeface="+mn-lt"/>
              </a:rPr>
              <a:t>并行加载</a:t>
            </a:r>
            <a:endParaRPr kumimoji="0" lang="en-US" altLang="zh-CN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2" name="Text Box 3">
            <a:extLst>
              <a:ext uri="{FF2B5EF4-FFF2-40B4-BE49-F238E27FC236}">
                <a16:creationId xmlns:a16="http://schemas.microsoft.com/office/drawing/2014/main" id="{75BAB47D-DC70-441F-BA9F-0BC322FD2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90" y="2913989"/>
            <a:ext cx="29940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1pPr>
            <a:lvl2pPr marL="36195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0" lang="zh-CN" altLang="en-US" sz="2400" dirty="0">
                <a:solidFill>
                  <a:srgbClr val="FFC000"/>
                </a:solidFill>
                <a:latin typeface="+mn-lt"/>
              </a:rPr>
              <a:t>串行移位？</a:t>
            </a:r>
            <a:endParaRPr kumimoji="0" lang="en-US" altLang="zh-CN" sz="2400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364F89B-F1E4-5BF2-13C0-CEB4E962E069}"/>
              </a:ext>
            </a:extLst>
          </p:cNvPr>
          <p:cNvSpPr txBox="1"/>
          <p:nvPr/>
        </p:nvSpPr>
        <p:spPr>
          <a:xfrm>
            <a:off x="4043680" y="1055688"/>
            <a:ext cx="355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</a:rPr>
              <a:t>0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11B661-D90D-F794-7A6F-419AACDC9043}"/>
              </a:ext>
            </a:extLst>
          </p:cNvPr>
          <p:cNvSpPr txBox="1"/>
          <p:nvPr/>
        </p:nvSpPr>
        <p:spPr>
          <a:xfrm>
            <a:off x="4043680" y="1247925"/>
            <a:ext cx="355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</a:rPr>
              <a:t>0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0E3F10-107E-3775-9546-86ECDA0E8E24}"/>
              </a:ext>
            </a:extLst>
          </p:cNvPr>
          <p:cNvSpPr txBox="1"/>
          <p:nvPr/>
        </p:nvSpPr>
        <p:spPr>
          <a:xfrm>
            <a:off x="4072412" y="1235075"/>
            <a:ext cx="2522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</a:rPr>
              <a:t>1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952A95-BC59-AB73-5E84-D63F21C18AB6}"/>
              </a:ext>
            </a:extLst>
          </p:cNvPr>
          <p:cNvSpPr txBox="1"/>
          <p:nvPr/>
        </p:nvSpPr>
        <p:spPr>
          <a:xfrm>
            <a:off x="4041932" y="1059622"/>
            <a:ext cx="2522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solidFill>
                  <a:srgbClr val="FF0000"/>
                </a:solidFill>
              </a:rPr>
              <a:t>1</a:t>
            </a:r>
            <a:endParaRPr lang="zh-CN" altLang="en-US" sz="15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42AF81-85A7-5CB2-3A62-FAB3E2DEF912}"/>
              </a:ext>
            </a:extLst>
          </p:cNvPr>
          <p:cNvSpPr txBox="1"/>
          <p:nvPr/>
        </p:nvSpPr>
        <p:spPr>
          <a:xfrm>
            <a:off x="5483389" y="2584616"/>
            <a:ext cx="2522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solidFill>
                  <a:srgbClr val="FF0000"/>
                </a:solidFill>
              </a:rPr>
              <a:t>1</a:t>
            </a:r>
            <a:endParaRPr lang="zh-CN" altLang="en-US" sz="1500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31834D-F5CF-9D52-56C8-7082F3BDB834}"/>
              </a:ext>
            </a:extLst>
          </p:cNvPr>
          <p:cNvSpPr txBox="1"/>
          <p:nvPr/>
        </p:nvSpPr>
        <p:spPr>
          <a:xfrm>
            <a:off x="5109564" y="2746198"/>
            <a:ext cx="2522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solidFill>
                  <a:srgbClr val="FF0000"/>
                </a:solidFill>
              </a:rPr>
              <a:t>0</a:t>
            </a:r>
            <a:endParaRPr lang="zh-CN" altLang="en-US" sz="15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6C06D4E-BD45-863B-DF6F-618A7D4580AA}"/>
              </a:ext>
            </a:extLst>
          </p:cNvPr>
          <p:cNvSpPr txBox="1"/>
          <p:nvPr/>
        </p:nvSpPr>
        <p:spPr>
          <a:xfrm>
            <a:off x="5117888" y="3051490"/>
            <a:ext cx="2522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solidFill>
                  <a:srgbClr val="FF0000"/>
                </a:solidFill>
              </a:rPr>
              <a:t>0</a:t>
            </a:r>
            <a:endParaRPr lang="zh-CN" altLang="en-US" sz="15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5D921459-0BB5-F36D-3596-4303A206E0EE}"/>
                  </a:ext>
                </a:extLst>
              </p14:cNvPr>
              <p14:cNvContentPartPr/>
              <p14:nvPr/>
            </p14:nvContentPartPr>
            <p14:xfrm>
              <a:off x="2491560" y="2997360"/>
              <a:ext cx="263520" cy="39492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5D921459-0BB5-F36D-3596-4303A206E0E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75360" y="2981160"/>
                <a:ext cx="295920" cy="427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38" grpId="0"/>
      <p:bldP spid="38" grpId="1"/>
      <p:bldP spid="41" grpId="0"/>
      <p:bldP spid="41" grpId="1"/>
      <p:bldP spid="42" grpId="0"/>
      <p:bldP spid="2" grpId="0"/>
      <p:bldP spid="2" grpId="1"/>
      <p:bldP spid="3" grpId="0"/>
      <p:bldP spid="3" grpId="1"/>
      <p:bldP spid="4" grpId="0"/>
      <p:bldP spid="4" grpId="1"/>
      <p:bldP spid="5" grpId="0"/>
      <p:bldP spid="6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2090" y="4225746"/>
            <a:ext cx="5355131" cy="1895644"/>
          </a:xfrm>
          <a:prstGeom prst="rect">
            <a:avLst/>
          </a:prstGeom>
        </p:spPr>
      </p:pic>
      <p:sp>
        <p:nvSpPr>
          <p:cNvPr id="200" name="日期占位符 1">
            <a:extLst>
              <a:ext uri="{FF2B5EF4-FFF2-40B4-BE49-F238E27FC236}">
                <a16:creationId xmlns:a16="http://schemas.microsoft.com/office/drawing/2014/main" id="{5B74E25A-F5DD-4D7A-8A3F-4D29C74B85A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0FFB352-6F2B-47E4-9134-BA63C964B7C6}" type="datetime1">
              <a:rPr lang="zh-CN" altLang="en-US" smtClean="0"/>
              <a:t>2023/2/4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1268" name="灯片编号占位符 2">
            <a:extLst>
              <a:ext uri="{FF2B5EF4-FFF2-40B4-BE49-F238E27FC236}">
                <a16:creationId xmlns:a16="http://schemas.microsoft.com/office/drawing/2014/main" id="{001B277B-6A97-4BBC-8079-4FE2FEA73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fld id="{FE34408C-85D8-496F-8D21-D574F2CF5514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/19</a:t>
            </a:r>
            <a:endParaRPr lang="en-US" altLang="zh-CN" sz="1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9" name="Rectangle 268">
            <a:extLst>
              <a:ext uri="{FF2B5EF4-FFF2-40B4-BE49-F238E27FC236}">
                <a16:creationId xmlns:a16="http://schemas.microsoft.com/office/drawing/2014/main" id="{C5E2B683-9DAA-437C-89F5-EA76A9C50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latin typeface="华文新魏" panose="02010800040101010101" pitchFamily="2" charset="-122"/>
              </a:rPr>
              <a:t>6.3</a:t>
            </a:r>
            <a:r>
              <a:rPr lang="zh-CN" altLang="en-US" sz="4000" b="1" dirty="0">
                <a:latin typeface="华文新魏" panose="02010800040101010101" pitchFamily="2" charset="-122"/>
              </a:rPr>
              <a:t> 移位寄存器（</a:t>
            </a:r>
            <a:r>
              <a:rPr lang="en-US" altLang="zh-CN" sz="4000" b="1" dirty="0">
                <a:latin typeface="华文新魏" panose="02010800040101010101" pitchFamily="2" charset="-122"/>
              </a:rPr>
              <a:t>3/5</a:t>
            </a:r>
            <a:r>
              <a:rPr lang="zh-CN" altLang="en-US" sz="4000" b="1" dirty="0">
                <a:latin typeface="华文新魏" panose="02010800040101010101" pitchFamily="2" charset="-122"/>
              </a:rPr>
              <a:t>）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BD1F7AF9-FE1D-4224-8FC9-4096D657E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3" y="1106488"/>
            <a:ext cx="8499475" cy="100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1pPr>
            <a:lvl2pPr marL="36195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l"/>
              <a:defRPr/>
            </a:pPr>
            <a:r>
              <a:rPr kumimoji="0" lang="zh-CN" altLang="en-US" sz="2800" dirty="0">
                <a:solidFill>
                  <a:schemeClr val="tx1"/>
                </a:solidFill>
                <a:latin typeface="华文新魏" pitchFamily="2" charset="-122"/>
              </a:rPr>
              <a:t>移位寄存器的基本用途</a:t>
            </a:r>
            <a:endParaRPr kumimoji="0" lang="en-US" altLang="zh-CN" sz="2800" dirty="0">
              <a:solidFill>
                <a:schemeClr val="tx1"/>
              </a:solidFill>
              <a:latin typeface="华文新魏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0" lang="zh-CN" altLang="en-US" sz="2600" dirty="0">
                <a:solidFill>
                  <a:schemeClr val="tx1"/>
                </a:solidFill>
                <a:latin typeface="华文新魏" pitchFamily="2" charset="-122"/>
              </a:rPr>
              <a:t>串行与并行之间的相互转换，如</a:t>
            </a:r>
            <a:r>
              <a:rPr kumimoji="0" lang="en-US" altLang="zh-CN" sz="2600" dirty="0">
                <a:solidFill>
                  <a:schemeClr val="tx1"/>
                </a:solidFill>
                <a:latin typeface="+mn-lt"/>
              </a:rPr>
              <a:t>USB</a:t>
            </a:r>
            <a:r>
              <a:rPr kumimoji="0" lang="zh-CN" altLang="en-US" sz="2600" dirty="0">
                <a:solidFill>
                  <a:schemeClr val="tx1"/>
                </a:solidFill>
                <a:latin typeface="华文新魏" pitchFamily="2" charset="-122"/>
              </a:rPr>
              <a:t>总线、网络传输</a:t>
            </a:r>
            <a:endParaRPr kumimoji="0" lang="zh-CN" altLang="en-US" sz="26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43081" y="2252643"/>
            <a:ext cx="4227759" cy="121327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 bwMode="auto">
          <a:xfrm>
            <a:off x="5168348" y="4076532"/>
            <a:ext cx="1278237" cy="63064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21" name="Text Box 3">
            <a:extLst>
              <a:ext uri="{FF2B5EF4-FFF2-40B4-BE49-F238E27FC236}">
                <a16:creationId xmlns:a16="http://schemas.microsoft.com/office/drawing/2014/main" id="{BD1F7AF9-FE1D-4224-8FC9-4096D657E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" y="2085120"/>
            <a:ext cx="8499475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1pPr>
            <a:lvl2pPr marL="36195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0" lang="zh-CN" altLang="en-US" sz="2600" dirty="0">
                <a:solidFill>
                  <a:schemeClr val="tx1"/>
                </a:solidFill>
                <a:latin typeface="华文新魏" pitchFamily="2" charset="-122"/>
              </a:rPr>
              <a:t>用作计数器</a:t>
            </a:r>
            <a:endParaRPr kumimoji="0" lang="en-US" altLang="zh-CN" sz="2600" dirty="0">
              <a:solidFill>
                <a:schemeClr val="tx1"/>
              </a:solidFill>
              <a:latin typeface="华文新魏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0" lang="zh-CN" altLang="en-US" sz="2600" dirty="0">
                <a:solidFill>
                  <a:schemeClr val="tx1"/>
                </a:solidFill>
                <a:latin typeface="华文新魏" pitchFamily="2" charset="-122"/>
              </a:rPr>
              <a:t>简单乘除法运算</a:t>
            </a:r>
            <a:endParaRPr kumimoji="0" lang="zh-CN" altLang="en-US" sz="2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Text Box 3">
            <a:extLst>
              <a:ext uri="{FF2B5EF4-FFF2-40B4-BE49-F238E27FC236}">
                <a16:creationId xmlns:a16="http://schemas.microsoft.com/office/drawing/2014/main" id="{BD1F7AF9-FE1D-4224-8FC9-4096D657E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" y="3031276"/>
            <a:ext cx="8499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1pPr>
            <a:lvl2pPr marL="36195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l"/>
              <a:defRPr/>
            </a:pPr>
            <a:r>
              <a:rPr kumimoji="0" lang="zh-CN" altLang="en-US" sz="2800" dirty="0">
                <a:solidFill>
                  <a:schemeClr val="tx1"/>
                </a:solidFill>
                <a:latin typeface="华文新魏" pitchFamily="2" charset="-122"/>
              </a:rPr>
              <a:t>环形计数器</a:t>
            </a:r>
            <a:endParaRPr kumimoji="0" lang="zh-CN" altLang="en-US" sz="2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Text Box 3">
            <a:extLst>
              <a:ext uri="{FF2B5EF4-FFF2-40B4-BE49-F238E27FC236}">
                <a16:creationId xmlns:a16="http://schemas.microsoft.com/office/drawing/2014/main" id="{BD1F7AF9-FE1D-4224-8FC9-4096D657E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41" y="3531243"/>
            <a:ext cx="444697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1pPr>
            <a:lvl2pPr marL="36195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0" lang="zh-CN" altLang="en-US" sz="2600" dirty="0">
                <a:solidFill>
                  <a:schemeClr val="tx1"/>
                </a:solidFill>
                <a:latin typeface="华文新魏" pitchFamily="2" charset="-122"/>
              </a:rPr>
              <a:t>健壮性</a:t>
            </a:r>
            <a:endParaRPr kumimoji="0" lang="zh-CN" altLang="en-US" sz="26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10671" y="4305097"/>
            <a:ext cx="5432262" cy="1975067"/>
            <a:chOff x="910671" y="4297146"/>
            <a:chExt cx="5432262" cy="1975067"/>
          </a:xfrm>
        </p:grpSpPr>
        <p:sp>
          <p:nvSpPr>
            <p:cNvPr id="13" name="矩形 12"/>
            <p:cNvSpPr/>
            <p:nvPr/>
          </p:nvSpPr>
          <p:spPr bwMode="auto">
            <a:xfrm>
              <a:off x="910671" y="4297146"/>
              <a:ext cx="2190338" cy="197506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4913906" y="4707172"/>
              <a:ext cx="1429027" cy="14948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2997642" y="5445397"/>
              <a:ext cx="2027582" cy="66802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4420925" y="5284679"/>
              <a:ext cx="596348" cy="37665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2997642" y="5171937"/>
              <a:ext cx="588588" cy="37012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华文新魏" pitchFamily="2" charset="-122"/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14627" y="3608637"/>
            <a:ext cx="2777214" cy="28226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4DD39ACB-22B1-75A2-2498-709A582A7E86}"/>
                  </a:ext>
                </a:extLst>
              </p14:cNvPr>
              <p14:cNvContentPartPr/>
              <p14:nvPr/>
            </p14:nvContentPartPr>
            <p14:xfrm>
              <a:off x="3655080" y="3605760"/>
              <a:ext cx="1632600" cy="49392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4DD39ACB-22B1-75A2-2498-709A582A7E8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38880" y="3589560"/>
                <a:ext cx="1665000" cy="52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4370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日期占位符 1">
            <a:extLst>
              <a:ext uri="{FF2B5EF4-FFF2-40B4-BE49-F238E27FC236}">
                <a16:creationId xmlns:a16="http://schemas.microsoft.com/office/drawing/2014/main" id="{5B74E25A-F5DD-4D7A-8A3F-4D29C74B85A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9D4EDB8-A209-42E8-BE98-206AB158E821}" type="datetime1">
              <a:rPr lang="zh-CN" altLang="en-US" smtClean="0"/>
              <a:t>2023/2/4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1268" name="灯片编号占位符 2">
            <a:extLst>
              <a:ext uri="{FF2B5EF4-FFF2-40B4-BE49-F238E27FC236}">
                <a16:creationId xmlns:a16="http://schemas.microsoft.com/office/drawing/2014/main" id="{001B277B-6A97-4BBC-8079-4FE2FEA73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fld id="{FE34408C-85D8-496F-8D21-D574F2CF5514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/19</a:t>
            </a:r>
            <a:endParaRPr lang="en-US" altLang="zh-CN" sz="1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9" name="Rectangle 268">
            <a:extLst>
              <a:ext uri="{FF2B5EF4-FFF2-40B4-BE49-F238E27FC236}">
                <a16:creationId xmlns:a16="http://schemas.microsoft.com/office/drawing/2014/main" id="{C5E2B683-9DAA-437C-89F5-EA76A9C50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latin typeface="华文新魏" panose="02010800040101010101" pitchFamily="2" charset="-122"/>
              </a:rPr>
              <a:t>6.3</a:t>
            </a:r>
            <a:r>
              <a:rPr lang="zh-CN" altLang="en-US" sz="4000" b="1" dirty="0">
                <a:latin typeface="华文新魏" panose="02010800040101010101" pitchFamily="2" charset="-122"/>
              </a:rPr>
              <a:t> 移位寄存器（</a:t>
            </a:r>
            <a:r>
              <a:rPr lang="en-US" altLang="zh-CN" sz="4000" b="1" dirty="0">
                <a:latin typeface="华文新魏" panose="02010800040101010101" pitchFamily="2" charset="-122"/>
              </a:rPr>
              <a:t>4/5</a:t>
            </a:r>
            <a:r>
              <a:rPr lang="zh-CN" altLang="en-US" sz="4000" b="1" dirty="0">
                <a:latin typeface="华文新魏" panose="02010800040101010101" pitchFamily="2" charset="-122"/>
              </a:rPr>
              <a:t>）</a:t>
            </a:r>
          </a:p>
        </p:txBody>
      </p:sp>
      <p:sp>
        <p:nvSpPr>
          <p:cNvPr id="22" name="Text Box 3">
            <a:extLst>
              <a:ext uri="{FF2B5EF4-FFF2-40B4-BE49-F238E27FC236}">
                <a16:creationId xmlns:a16="http://schemas.microsoft.com/office/drawing/2014/main" id="{BD1F7AF9-FE1D-4224-8FC9-4096D657E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2" y="1099111"/>
            <a:ext cx="83880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1pPr>
            <a:lvl2pPr marL="36195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l"/>
              <a:defRPr/>
            </a:pPr>
            <a:r>
              <a:rPr kumimoji="0" lang="zh-CN" altLang="en-US" sz="2800" dirty="0">
                <a:solidFill>
                  <a:schemeClr val="tx1"/>
                </a:solidFill>
                <a:latin typeface="华文新魏" pitchFamily="2" charset="-122"/>
              </a:rPr>
              <a:t>扭环计数器（</a:t>
            </a:r>
            <a:r>
              <a:rPr kumimoji="0" lang="en-US" altLang="zh-CN" sz="2800" dirty="0">
                <a:solidFill>
                  <a:schemeClr val="tx1"/>
                </a:solidFill>
                <a:latin typeface="华文新魏" pitchFamily="2" charset="-122"/>
              </a:rPr>
              <a:t>Johnson</a:t>
            </a:r>
            <a:r>
              <a:rPr kumimoji="0" lang="zh-CN" altLang="en-US" sz="2800" dirty="0">
                <a:solidFill>
                  <a:schemeClr val="tx1"/>
                </a:solidFill>
                <a:latin typeface="华文新魏" pitchFamily="2" charset="-122"/>
              </a:rPr>
              <a:t>计数器）</a:t>
            </a:r>
            <a:endParaRPr kumimoji="0" lang="en-US" altLang="zh-CN" sz="2800" dirty="0">
              <a:solidFill>
                <a:schemeClr val="tx1"/>
              </a:solidFill>
              <a:latin typeface="华文新魏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82408" y="1552970"/>
            <a:ext cx="2757227" cy="266326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26272" y="1861264"/>
            <a:ext cx="2714528" cy="234347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41736" y="4343850"/>
            <a:ext cx="2943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位扭环计数器电路与状态编码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0" y="1861264"/>
            <a:ext cx="3830320" cy="4559855"/>
            <a:chOff x="238098" y="2440058"/>
            <a:chExt cx="3420023" cy="377351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8098" y="2440058"/>
              <a:ext cx="3168838" cy="3376322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498282" y="5875019"/>
              <a:ext cx="31598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</a:rPr>
                <a:t>具有自校正能力的</a:t>
              </a:r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r>
                <a:rPr lang="zh-CN" altLang="en-US" dirty="0">
                  <a:solidFill>
                    <a:schemeClr val="tx1"/>
                  </a:solidFill>
                </a:rPr>
                <a:t>位扭环计数器</a:t>
              </a:r>
            </a:p>
          </p:txBody>
        </p:sp>
      </p:grpSp>
      <p:sp>
        <p:nvSpPr>
          <p:cNvPr id="28" name="Text Box 3">
            <a:extLst>
              <a:ext uri="{FF2B5EF4-FFF2-40B4-BE49-F238E27FC236}">
                <a16:creationId xmlns:a16="http://schemas.microsoft.com/office/drawing/2014/main" id="{BD1F7AF9-FE1D-4224-8FC9-4096D657E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095" y="4892099"/>
            <a:ext cx="5116707" cy="13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1pPr>
            <a:lvl2pPr marL="36195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0" lang="zh-CN" altLang="en-US" sz="2600" dirty="0">
                <a:solidFill>
                  <a:schemeClr val="tx1"/>
                </a:solidFill>
                <a:latin typeface="华文新魏" pitchFamily="2" charset="-122"/>
              </a:rPr>
              <a:t>自校正扭环计数器</a:t>
            </a:r>
            <a:endParaRPr kumimoji="0" lang="en-US" altLang="zh-CN" sz="2600" dirty="0">
              <a:solidFill>
                <a:schemeClr val="tx1"/>
              </a:solidFill>
              <a:latin typeface="华文新魏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defRPr/>
            </a:pPr>
            <a:r>
              <a:rPr kumimoji="0" lang="zh-CN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当状态出现</a:t>
            </a:r>
            <a:r>
              <a:rPr kumimoji="0"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0xx0</a:t>
            </a:r>
            <a:r>
              <a:rPr kumimoji="0" lang="zh-CN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时，重新装载初值“</a:t>
            </a:r>
            <a:r>
              <a:rPr kumimoji="0"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0001</a:t>
            </a:r>
            <a:r>
              <a:rPr kumimoji="0" lang="zh-CN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”</a:t>
            </a:r>
            <a:endParaRPr kumimoji="0" lang="en-US" altLang="zh-CN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9738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日期占位符 1">
            <a:extLst>
              <a:ext uri="{FF2B5EF4-FFF2-40B4-BE49-F238E27FC236}">
                <a16:creationId xmlns:a16="http://schemas.microsoft.com/office/drawing/2014/main" id="{5B74E25A-F5DD-4D7A-8A3F-4D29C74B85A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F976A68-91F8-41C4-9252-D188527613C0}" type="datetime1">
              <a:rPr lang="zh-CN" altLang="en-US" smtClean="0"/>
              <a:t>2023/2/4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1268" name="灯片编号占位符 2">
            <a:extLst>
              <a:ext uri="{FF2B5EF4-FFF2-40B4-BE49-F238E27FC236}">
                <a16:creationId xmlns:a16="http://schemas.microsoft.com/office/drawing/2014/main" id="{001B277B-6A97-4BBC-8079-4FE2FEA73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fld id="{FE34408C-85D8-496F-8D21-D574F2CF5514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/19</a:t>
            </a:r>
            <a:endParaRPr lang="en-US" altLang="zh-CN" sz="1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9" name="Rectangle 268">
            <a:extLst>
              <a:ext uri="{FF2B5EF4-FFF2-40B4-BE49-F238E27FC236}">
                <a16:creationId xmlns:a16="http://schemas.microsoft.com/office/drawing/2014/main" id="{C5E2B683-9DAA-437C-89F5-EA76A9C50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latin typeface="华文新魏" panose="02010800040101010101" pitchFamily="2" charset="-122"/>
              </a:rPr>
              <a:t>6.3</a:t>
            </a:r>
            <a:r>
              <a:rPr lang="zh-CN" altLang="en-US" sz="4000" b="1" dirty="0">
                <a:latin typeface="华文新魏" panose="02010800040101010101" pitchFamily="2" charset="-122"/>
              </a:rPr>
              <a:t> 移位寄存器（</a:t>
            </a:r>
            <a:r>
              <a:rPr lang="en-US" altLang="zh-CN" sz="4000" b="1" dirty="0">
                <a:latin typeface="华文新魏" panose="02010800040101010101" pitchFamily="2" charset="-122"/>
              </a:rPr>
              <a:t>5/5</a:t>
            </a:r>
            <a:r>
              <a:rPr lang="zh-CN" altLang="en-US" sz="4000" b="1" dirty="0">
                <a:latin typeface="华文新魏" panose="02010800040101010101" pitchFamily="2" charset="-122"/>
              </a:rPr>
              <a:t>）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BD1F7AF9-FE1D-4224-8FC9-4096D657E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9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1pPr>
            <a:lvl2pPr marL="36195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l"/>
              <a:defRPr/>
            </a:pPr>
            <a:r>
              <a:rPr kumimoji="0" lang="zh-CN" altLang="en-US" sz="2800" dirty="0">
                <a:solidFill>
                  <a:schemeClr val="tx1"/>
                </a:solidFill>
                <a:latin typeface="华文新魏" pitchFamily="2" charset="-122"/>
              </a:rPr>
              <a:t>逻辑移位：位置发生变化，如串并转换</a:t>
            </a:r>
            <a:endParaRPr kumimoji="0" lang="zh-CN" alt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D1F7AF9-FE1D-4224-8FC9-4096D657E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60" y="1607395"/>
            <a:ext cx="8499475" cy="377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1pPr>
            <a:lvl2pPr marL="36195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l"/>
              <a:defRPr/>
            </a:pPr>
            <a:r>
              <a:rPr kumimoji="0" lang="zh-CN" altLang="en-US" sz="2800" dirty="0">
                <a:solidFill>
                  <a:schemeClr val="tx1"/>
                </a:solidFill>
                <a:latin typeface="华文新魏" pitchFamily="2" charset="-122"/>
              </a:rPr>
              <a:t>算术移位：数值发生变化</a:t>
            </a:r>
            <a:endParaRPr kumimoji="0" lang="en-US" altLang="zh-CN" sz="2800" dirty="0">
              <a:solidFill>
                <a:schemeClr val="tx1"/>
              </a:solidFill>
              <a:latin typeface="华文新魏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0" lang="zh-CN" altLang="en-US" sz="2600" dirty="0">
                <a:solidFill>
                  <a:schemeClr val="tx1"/>
                </a:solidFill>
                <a:latin typeface="+mn-lt"/>
              </a:rPr>
              <a:t>无符号数左移：空位补</a:t>
            </a:r>
            <a:r>
              <a:rPr kumimoji="0" lang="en-US" altLang="zh-CN" sz="2600" dirty="0">
                <a:solidFill>
                  <a:schemeClr val="tx1"/>
                </a:solidFill>
                <a:latin typeface="+mn-lt"/>
              </a:rPr>
              <a:t>0</a:t>
            </a:r>
            <a:r>
              <a:rPr kumimoji="0" lang="zh-CN" altLang="en-US" sz="2600" dirty="0">
                <a:solidFill>
                  <a:schemeClr val="tx1"/>
                </a:solidFill>
                <a:latin typeface="+mn-lt"/>
              </a:rPr>
              <a:t>，等于乘</a:t>
            </a:r>
            <a:r>
              <a:rPr kumimoji="0" lang="en-US" altLang="zh-CN" sz="2600" dirty="0">
                <a:solidFill>
                  <a:schemeClr val="tx1"/>
                </a:solidFill>
                <a:latin typeface="+mn-lt"/>
              </a:rPr>
              <a:t>2</a:t>
            </a:r>
            <a:r>
              <a:rPr kumimoji="0" lang="zh-CN" altLang="en-US" sz="2600" dirty="0">
                <a:solidFill>
                  <a:schemeClr val="tx1"/>
                </a:solidFill>
                <a:latin typeface="+mn-lt"/>
              </a:rPr>
              <a:t>（无溢出时）</a:t>
            </a:r>
            <a:endParaRPr kumimoji="0" lang="en-US" altLang="zh-CN" sz="2600" dirty="0">
              <a:solidFill>
                <a:schemeClr val="tx1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0" lang="zh-CN" altLang="en-US" sz="2600" dirty="0">
                <a:solidFill>
                  <a:schemeClr val="tx1"/>
                </a:solidFill>
                <a:latin typeface="+mn-lt"/>
              </a:rPr>
              <a:t>无符号数右移：空位补</a:t>
            </a:r>
            <a:r>
              <a:rPr kumimoji="0" lang="en-US" altLang="zh-CN" sz="2600" dirty="0">
                <a:solidFill>
                  <a:schemeClr val="tx1"/>
                </a:solidFill>
                <a:latin typeface="+mn-lt"/>
              </a:rPr>
              <a:t>0</a:t>
            </a:r>
            <a:r>
              <a:rPr kumimoji="0" lang="zh-CN" altLang="en-US" sz="2600" dirty="0">
                <a:solidFill>
                  <a:schemeClr val="tx1"/>
                </a:solidFill>
                <a:latin typeface="+mn-lt"/>
              </a:rPr>
              <a:t>，等于除</a:t>
            </a:r>
            <a:r>
              <a:rPr kumimoji="0" lang="en-US" altLang="zh-CN" sz="2600" dirty="0">
                <a:solidFill>
                  <a:schemeClr val="tx1"/>
                </a:solidFill>
                <a:latin typeface="+mn-lt"/>
              </a:rPr>
              <a:t>2</a:t>
            </a:r>
            <a:r>
              <a:rPr kumimoji="0" lang="zh-CN" altLang="en-US" sz="2600" dirty="0">
                <a:solidFill>
                  <a:schemeClr val="tx1"/>
                </a:solidFill>
                <a:latin typeface="+mn-lt"/>
              </a:rPr>
              <a:t>（不精度损失时）</a:t>
            </a:r>
            <a:endParaRPr kumimoji="0" lang="en-US" altLang="zh-CN" sz="2600" dirty="0">
              <a:solidFill>
                <a:schemeClr val="tx1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0" lang="zh-CN" altLang="en-US" sz="2600" dirty="0">
                <a:solidFill>
                  <a:schemeClr val="tx1"/>
                </a:solidFill>
                <a:latin typeface="+mn-lt"/>
              </a:rPr>
              <a:t>有符号数移位，符号位不能变</a:t>
            </a:r>
            <a:endParaRPr kumimoji="0" lang="en-US" altLang="zh-CN" sz="2600" dirty="0">
              <a:solidFill>
                <a:schemeClr val="tx1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0" lang="zh-CN" altLang="en-US" sz="2600" dirty="0">
                <a:solidFill>
                  <a:schemeClr val="tx1"/>
                </a:solidFill>
                <a:latin typeface="+mn-lt"/>
              </a:rPr>
              <a:t>补码移位法</a:t>
            </a:r>
            <a:endParaRPr kumimoji="0" lang="en-US" altLang="zh-CN" sz="2600" dirty="0">
              <a:solidFill>
                <a:schemeClr val="tx1"/>
              </a:solidFill>
              <a:latin typeface="+mn-lt"/>
            </a:endParaRPr>
          </a:p>
          <a:p>
            <a:pPr marL="715963" lvl="2" indent="0" eaLnBrk="1" hangingPunct="1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kumimoji="0" lang="zh-CN" altLang="en-US" sz="2400" dirty="0">
                <a:solidFill>
                  <a:schemeClr val="tx1"/>
                </a:solidFill>
                <a:latin typeface="+mn-lt"/>
              </a:rPr>
              <a:t>正数移位空位补</a:t>
            </a:r>
            <a:r>
              <a:rPr kumimoji="0" lang="en-US" altLang="zh-CN" sz="2400" dirty="0">
                <a:solidFill>
                  <a:schemeClr val="tx1"/>
                </a:solidFill>
                <a:latin typeface="+mn-lt"/>
              </a:rPr>
              <a:t>0</a:t>
            </a:r>
          </a:p>
          <a:p>
            <a:pPr marL="715963" lvl="2" indent="0" eaLnBrk="1" hangingPunct="1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kumimoji="0" lang="zh-CN" altLang="en-US" sz="2400" dirty="0">
                <a:solidFill>
                  <a:schemeClr val="tx1"/>
                </a:solidFill>
                <a:latin typeface="+mn-lt"/>
              </a:rPr>
              <a:t>负数左移空位补</a:t>
            </a:r>
            <a:r>
              <a:rPr kumimoji="0" lang="en-US" altLang="zh-CN" sz="2400" dirty="0">
                <a:solidFill>
                  <a:schemeClr val="tx1"/>
                </a:solidFill>
                <a:latin typeface="+mn-lt"/>
              </a:rPr>
              <a:t>0</a:t>
            </a:r>
          </a:p>
          <a:p>
            <a:pPr marL="715963" lvl="2" indent="0" eaLnBrk="1" hangingPunct="1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kumimoji="0" lang="zh-CN" altLang="en-US" sz="2400" dirty="0">
                <a:solidFill>
                  <a:schemeClr val="tx1"/>
                </a:solidFill>
                <a:latin typeface="+mn-lt"/>
              </a:rPr>
              <a:t>负数右移空位补</a:t>
            </a:r>
            <a:r>
              <a:rPr kumimoji="0" lang="en-US" altLang="zh-CN" sz="2400" dirty="0">
                <a:solidFill>
                  <a:schemeClr val="tx1"/>
                </a:solidFill>
                <a:latin typeface="+mn-lt"/>
              </a:rPr>
              <a:t>1</a:t>
            </a:r>
            <a:endParaRPr kumimoji="0" lang="zh-CN" altLang="en-US" sz="2400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C734FB6-7F9E-30D1-5B97-8228DC48F65D}"/>
                  </a:ext>
                </a:extLst>
              </p14:cNvPr>
              <p14:cNvContentPartPr/>
              <p14:nvPr/>
            </p14:nvContentPartPr>
            <p14:xfrm>
              <a:off x="3354840" y="3507120"/>
              <a:ext cx="1955880" cy="374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C734FB6-7F9E-30D1-5B97-8228DC48F6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8640" y="3490920"/>
                <a:ext cx="1988280" cy="6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97557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>
            <a:extLst>
              <a:ext uri="{FF2B5EF4-FFF2-40B4-BE49-F238E27FC236}">
                <a16:creationId xmlns:a16="http://schemas.microsoft.com/office/drawing/2014/main" id="{6AABFDF1-E61D-4E5A-A20E-AC2A388DFB6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CB2DE3-8A27-45E3-B21C-23D0A523D0C5}" type="datetime1">
              <a:rPr lang="zh-CN" altLang="en-US" smtClean="0"/>
              <a:t>2023/2/4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1987" name="灯片编号占位符 2">
            <a:extLst>
              <a:ext uri="{FF2B5EF4-FFF2-40B4-BE49-F238E27FC236}">
                <a16:creationId xmlns:a16="http://schemas.microsoft.com/office/drawing/2014/main" id="{64D8120C-490C-4C00-9EBC-7C1A74D300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fld id="{FE8931BE-67CD-48D6-A34B-EB803B003ADC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/19</a:t>
            </a:r>
            <a:endParaRPr lang="en-US" altLang="zh-CN" sz="1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8" name="Rectangle 10">
            <a:extLst>
              <a:ext uri="{FF2B5EF4-FFF2-40B4-BE49-F238E27FC236}">
                <a16:creationId xmlns:a16="http://schemas.microsoft.com/office/drawing/2014/main" id="{46C646E6-D44F-49F0-9942-1403975F3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华文新魏" panose="02010800040101010101" pitchFamily="2" charset="-122"/>
              </a:rPr>
              <a:t>小结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406DF1BE-ED24-4CED-9302-4C63171B8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621" y="1110345"/>
            <a:ext cx="8386502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3619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712788" indent="190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sz="3200" dirty="0">
                <a:solidFill>
                  <a:schemeClr val="tx1"/>
                </a:solidFill>
              </a:rPr>
              <a:t>寄存器加载方式</a:t>
            </a:r>
            <a:endParaRPr kumimoji="0" lang="en-US" altLang="zh-CN" sz="3200" dirty="0">
              <a:solidFill>
                <a:schemeClr val="tx1"/>
              </a:solidFill>
            </a:endParaRPr>
          </a:p>
          <a:p>
            <a:pPr lvl="1" eaLnBrk="1" hangingPunct="1">
              <a:spcBef>
                <a:spcPts val="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800" dirty="0">
                <a:solidFill>
                  <a:schemeClr val="tx1"/>
                </a:solidFill>
              </a:rPr>
              <a:t>控制时钟：简单，但有时钟歪斜问题</a:t>
            </a:r>
            <a:endParaRPr kumimoji="0" lang="en-US" altLang="zh-CN" sz="2800" dirty="0">
              <a:solidFill>
                <a:schemeClr val="tx1"/>
              </a:solidFill>
            </a:endParaRPr>
          </a:p>
          <a:p>
            <a:pPr lvl="1" eaLnBrk="1" hangingPunct="1">
              <a:spcBef>
                <a:spcPts val="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800" dirty="0">
                <a:solidFill>
                  <a:schemeClr val="tx1"/>
                </a:solidFill>
              </a:rPr>
              <a:t>控制数据：复杂，没有时钟歪斜问题</a:t>
            </a:r>
            <a:endParaRPr kumimoji="0" lang="en-US" altLang="zh-CN" sz="2800" dirty="0">
              <a:solidFill>
                <a:schemeClr val="tx1"/>
              </a:solidFill>
            </a:endParaRP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sz="3200" dirty="0">
                <a:solidFill>
                  <a:schemeClr val="tx1"/>
                </a:solidFill>
              </a:rPr>
              <a:t>移位寄存器与计数器，计数器的</a:t>
            </a:r>
            <a:r>
              <a:rPr kumimoji="0" lang="zh-CN" altLang="en-US" sz="3200" dirty="0"/>
              <a:t>逻辑</a:t>
            </a:r>
            <a:r>
              <a:rPr kumimoji="0" lang="zh-CN" altLang="en-US" sz="3200" dirty="0">
                <a:solidFill>
                  <a:schemeClr val="tx1"/>
                </a:solidFill>
              </a:rPr>
              <a:t>定义。</a:t>
            </a:r>
            <a:endParaRPr kumimoji="0" lang="en-US" altLang="zh-CN" sz="3200" dirty="0">
              <a:solidFill>
                <a:schemeClr val="tx1"/>
              </a:solidFill>
            </a:endParaRPr>
          </a:p>
          <a:p>
            <a:pPr lvl="1" eaLnBrk="1" hangingPunct="1">
              <a:spcBef>
                <a:spcPts val="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800" dirty="0">
                <a:solidFill>
                  <a:schemeClr val="tx1"/>
                </a:solidFill>
              </a:rPr>
              <a:t>串并相互转换</a:t>
            </a:r>
            <a:endParaRPr kumimoji="0" lang="en-US" altLang="zh-CN" sz="2800" dirty="0">
              <a:solidFill>
                <a:schemeClr val="tx1"/>
              </a:solidFill>
            </a:endParaRPr>
          </a:p>
          <a:p>
            <a:pPr lvl="1" eaLnBrk="1" hangingPunct="1">
              <a:spcBef>
                <a:spcPts val="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800" dirty="0">
                <a:solidFill>
                  <a:schemeClr val="tx1"/>
                </a:solidFill>
              </a:rPr>
              <a:t>简单乘除运算</a:t>
            </a:r>
            <a:endParaRPr kumimoji="0" lang="en-US" altLang="zh-CN" sz="2800" dirty="0">
              <a:solidFill>
                <a:schemeClr val="tx1"/>
              </a:solidFill>
            </a:endParaRPr>
          </a:p>
          <a:p>
            <a:pPr lvl="1" eaLnBrk="1" hangingPunct="1">
              <a:spcBef>
                <a:spcPts val="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800" dirty="0">
                <a:solidFill>
                  <a:schemeClr val="tx1"/>
                </a:solidFill>
              </a:rPr>
              <a:t>行波计数器：简单，速度慢</a:t>
            </a:r>
            <a:endParaRPr kumimoji="0" lang="en-US" altLang="zh-CN" sz="2800" dirty="0">
              <a:solidFill>
                <a:schemeClr val="tx1"/>
              </a:solidFill>
            </a:endParaRPr>
          </a:p>
          <a:p>
            <a:pPr lvl="1" eaLnBrk="1" hangingPunct="1">
              <a:spcBef>
                <a:spcPts val="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800" dirty="0">
                <a:solidFill>
                  <a:schemeClr val="tx1"/>
                </a:solidFill>
              </a:rPr>
              <a:t>同步计数器：速度快，复杂</a:t>
            </a:r>
            <a:endParaRPr kumimoji="0" lang="en-US" altLang="zh-CN" sz="2800" dirty="0">
              <a:solidFill>
                <a:schemeClr val="tx1"/>
              </a:solidFill>
            </a:endParaRPr>
          </a:p>
          <a:p>
            <a:pPr lvl="2" eaLnBrk="1" hangingPunct="1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0" lang="zh-CN" altLang="en-US" sz="2800" dirty="0">
                <a:solidFill>
                  <a:schemeClr val="tx1"/>
                </a:solidFill>
              </a:rPr>
              <a:t>同步串行：同时翻转，计数值以串行方式形成</a:t>
            </a:r>
            <a:endParaRPr kumimoji="0" lang="en-US" altLang="zh-CN" sz="2800" dirty="0">
              <a:solidFill>
                <a:schemeClr val="tx1"/>
              </a:solidFill>
            </a:endParaRPr>
          </a:p>
          <a:p>
            <a:pPr lvl="2" eaLnBrk="1" hangingPunct="1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0" lang="zh-CN" altLang="en-US" sz="2800" dirty="0">
                <a:solidFill>
                  <a:schemeClr val="tx1"/>
                </a:solidFill>
              </a:rPr>
              <a:t>同步并行：同时翻转，计数值以并行方式形成</a:t>
            </a:r>
            <a:endParaRPr kumimoji="0" lang="en-US" altLang="zh-CN" sz="2800" dirty="0">
              <a:solidFill>
                <a:schemeClr val="tx1"/>
              </a:solidFill>
            </a:endParaRP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sz="3200" dirty="0">
                <a:solidFill>
                  <a:schemeClr val="tx1"/>
                </a:solidFill>
              </a:rPr>
              <a:t>测验</a:t>
            </a:r>
            <a:endParaRPr kumimoji="0" lang="en-US" altLang="zh-CN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>
            <a:extLst>
              <a:ext uri="{FF2B5EF4-FFF2-40B4-BE49-F238E27FC236}">
                <a16:creationId xmlns:a16="http://schemas.microsoft.com/office/drawing/2014/main" id="{C60122B3-89C4-4441-94FE-0D4879FCFE6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0F1D7A-D42A-45B8-B81A-0F377400F53F}" type="datetime1">
              <a:rPr lang="zh-CN" altLang="en-US" smtClean="0"/>
              <a:t>2023/2/4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123" name="灯片编号占位符 2">
            <a:extLst>
              <a:ext uri="{FF2B5EF4-FFF2-40B4-BE49-F238E27FC236}">
                <a16:creationId xmlns:a16="http://schemas.microsoft.com/office/drawing/2014/main" id="{9D674C7B-0412-4429-9793-9C7D171FAB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fld id="{C16AD64F-97FA-4CEA-AAF8-3CD1840CF947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/19</a:t>
            </a:r>
            <a:endParaRPr lang="en-US" altLang="zh-CN" sz="1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19B2F5CE-BF6D-42D5-AA9A-E231E2726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81000"/>
            <a:ext cx="8509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华文新魏" panose="02010800040101010101" pitchFamily="2" charset="-122"/>
              </a:rPr>
              <a:t>寄存器及其加载</a:t>
            </a:r>
            <a:endParaRPr lang="zh-CN" altLang="en-US" sz="4800" b="1" dirty="0">
              <a:solidFill>
                <a:schemeClr val="tx2"/>
              </a:solidFill>
              <a:latin typeface="华文新魏" panose="02010800040101010101" pitchFamily="2" charset="-122"/>
            </a:endParaRP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8BAC0ED7-8DCE-49C6-9607-B505E11AD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4" y="1523363"/>
            <a:ext cx="8156936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00" indent="-46800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zh-CN" sz="3600" b="0" dirty="0">
                <a:latin typeface="+mn-lt"/>
                <a:ea typeface="华文新魏" panose="02010800040101010101" pitchFamily="2" charset="-122"/>
              </a:rPr>
              <a:t>内容</a:t>
            </a:r>
            <a:endParaRPr lang="en-US" altLang="zh-CN" sz="3600" b="0" dirty="0">
              <a:latin typeface="+mn-lt"/>
              <a:ea typeface="华文新魏" panose="02010800040101010101" pitchFamily="2" charset="-122"/>
            </a:endParaRPr>
          </a:p>
          <a:p>
            <a:pPr marL="0" indent="0" eaLnBrk="1" hangingPunct="1">
              <a:spcBef>
                <a:spcPts val="600"/>
              </a:spcBef>
              <a:buClr>
                <a:srgbClr val="FF0000"/>
              </a:buClr>
            </a:pPr>
            <a:r>
              <a:rPr lang="zh-CN" altLang="en-US" sz="3600" b="0" dirty="0">
                <a:latin typeface="+mn-lt"/>
                <a:ea typeface="华文新魏" panose="02010800040101010101" pitchFamily="2" charset="-122"/>
              </a:rPr>
              <a:t>    寄存器的概念及寄存器的加载方式</a:t>
            </a:r>
            <a:endParaRPr lang="zh-CN" altLang="en-US" sz="3200" b="0" dirty="0">
              <a:latin typeface="+mn-lt"/>
              <a:ea typeface="华文新魏" panose="02010800040101010101" pitchFamily="2" charset="-122"/>
            </a:endParaRP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2B0C1528-6B36-DD42-AB96-08D06E7A4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4" y="2782653"/>
            <a:ext cx="8156936" cy="1831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00" indent="-46800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600" b="0" dirty="0">
                <a:latin typeface="+mn-lt"/>
                <a:ea typeface="华文新魏" panose="02010800040101010101" pitchFamily="2" charset="-122"/>
              </a:rPr>
              <a:t>目标</a:t>
            </a:r>
            <a:endParaRPr lang="en-US" altLang="zh-CN" sz="3600" b="0" dirty="0">
              <a:latin typeface="+mn-lt"/>
              <a:ea typeface="华文新魏" panose="02010800040101010101" pitchFamily="2" charset="-122"/>
            </a:endParaRPr>
          </a:p>
          <a:p>
            <a:pPr marL="0" indent="0" eaLnBrk="1" hangingPunct="1">
              <a:spcBef>
                <a:spcPts val="600"/>
              </a:spcBef>
              <a:buClr>
                <a:srgbClr val="FF0000"/>
              </a:buClr>
            </a:pPr>
            <a:r>
              <a:rPr lang="zh-CN" altLang="en-US" sz="3600" b="0" dirty="0">
                <a:solidFill>
                  <a:srgbClr val="0000FF"/>
                </a:solidFill>
                <a:ea typeface="华文新魏" panose="02010800040101010101" pitchFamily="2" charset="-122"/>
              </a:rPr>
              <a:t>    陈述</a:t>
            </a:r>
            <a:r>
              <a:rPr lang="zh-CN" altLang="en-US" sz="3600" b="0" dirty="0">
                <a:ea typeface="华文新魏" panose="02010800040101010101" pitchFamily="2" charset="-122"/>
              </a:rPr>
              <a:t>一般寄存器的概念，两种寄存器加载方式的优缺点</a:t>
            </a:r>
            <a:r>
              <a:rPr lang="zh-CN" altLang="en-US" sz="3600" b="0" dirty="0">
                <a:latin typeface="+mn-lt"/>
                <a:ea typeface="华文新魏" panose="02010800040101010101" pitchFamily="2" charset="-122"/>
              </a:rPr>
              <a:t>。</a:t>
            </a:r>
            <a:endParaRPr lang="zh-CN" altLang="en-US" sz="3200" b="0" dirty="0">
              <a:latin typeface="+mn-lt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017024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>
            <a:extLst>
              <a:ext uri="{FF2B5EF4-FFF2-40B4-BE49-F238E27FC236}">
                <a16:creationId xmlns:a16="http://schemas.microsoft.com/office/drawing/2014/main" id="{7CBF5CD1-061B-4943-A927-59005050C65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5B5916D-F89C-4C0B-8677-7790432AC1DD}" type="datetime1">
              <a:rPr lang="zh-CN" altLang="en-US" smtClean="0"/>
              <a:t>2023/2/4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9220" name="灯片编号占位符 2">
            <a:extLst>
              <a:ext uri="{FF2B5EF4-FFF2-40B4-BE49-F238E27FC236}">
                <a16:creationId xmlns:a16="http://schemas.microsoft.com/office/drawing/2014/main" id="{D1CCBD58-29F1-4170-81AE-CE78ECFBA4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fld id="{8B7D426E-F60C-4939-9BA2-3E7DA272D396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/19</a:t>
            </a:r>
            <a:endParaRPr lang="en-US" altLang="zh-CN" sz="1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1" name="Rectangle 10">
            <a:extLst>
              <a:ext uri="{FF2B5EF4-FFF2-40B4-BE49-F238E27FC236}">
                <a16:creationId xmlns:a16="http://schemas.microsoft.com/office/drawing/2014/main" id="{61AC4BD2-6E39-4BD7-8FEB-E1689451F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latin typeface="华文新魏" panose="02010800040101010101" pitchFamily="2" charset="-122"/>
              </a:rPr>
              <a:t>6.1 </a:t>
            </a:r>
            <a:r>
              <a:rPr lang="zh-CN" altLang="en-US" sz="4000" b="1" dirty="0">
                <a:latin typeface="华文新魏" panose="02010800040101010101" pitchFamily="2" charset="-122"/>
              </a:rPr>
              <a:t>寄存器及其加载（</a:t>
            </a:r>
            <a:r>
              <a:rPr lang="en-US" altLang="zh-CN" sz="4000" b="1" dirty="0">
                <a:latin typeface="华文新魏" panose="02010800040101010101" pitchFamily="2" charset="-122"/>
              </a:rPr>
              <a:t>1/3</a:t>
            </a:r>
            <a:r>
              <a:rPr lang="zh-CN" altLang="en-US" sz="4000" b="1" dirty="0">
                <a:latin typeface="华文新魏" panose="02010800040101010101" pitchFamily="2" charset="-122"/>
              </a:rPr>
              <a:t>）</a:t>
            </a:r>
          </a:p>
        </p:txBody>
      </p:sp>
      <p:sp>
        <p:nvSpPr>
          <p:cNvPr id="9222" name="Text Box 9">
            <a:extLst>
              <a:ext uri="{FF2B5EF4-FFF2-40B4-BE49-F238E27FC236}">
                <a16:creationId xmlns:a16="http://schemas.microsoft.com/office/drawing/2014/main" id="{6642BF6A-1E6C-4E5B-A545-E7836B2B4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39" y="1070043"/>
            <a:ext cx="3944482" cy="2108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3619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sz="3200" dirty="0">
                <a:solidFill>
                  <a:schemeClr val="tx1"/>
                </a:solidFill>
                <a:latin typeface="华文新魏" panose="02010800040101010101" pitchFamily="2" charset="-122"/>
              </a:rPr>
              <a:t>组合电路的构成</a:t>
            </a:r>
            <a:endParaRPr kumimoji="0" lang="en-US" altLang="zh-CN" sz="3200" dirty="0">
              <a:solidFill>
                <a:schemeClr val="tx1"/>
              </a:solidFill>
              <a:latin typeface="华文新魏" panose="0201080004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800" dirty="0">
                <a:solidFill>
                  <a:schemeClr val="tx1"/>
                </a:solidFill>
                <a:latin typeface="华文新魏" panose="02010800040101010101" pitchFamily="2" charset="-122"/>
              </a:rPr>
              <a:t>门</a:t>
            </a:r>
            <a:endParaRPr kumimoji="0" lang="en-US" altLang="zh-CN" sz="2800" dirty="0">
              <a:solidFill>
                <a:schemeClr val="tx1"/>
              </a:solidFill>
              <a:latin typeface="华文新魏" panose="0201080004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800" dirty="0">
                <a:latin typeface="华文新魏" panose="02010800040101010101" pitchFamily="2" charset="-122"/>
              </a:rPr>
              <a:t>组合模块</a:t>
            </a:r>
            <a:endParaRPr kumimoji="0" lang="en-US" altLang="zh-CN" sz="2800" dirty="0">
              <a:latin typeface="华文新魏" panose="0201080004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800" dirty="0">
                <a:solidFill>
                  <a:schemeClr val="tx1"/>
                </a:solidFill>
                <a:latin typeface="华文新魏" panose="02010800040101010101" pitchFamily="2" charset="-122"/>
              </a:rPr>
              <a:t>门</a:t>
            </a:r>
            <a:r>
              <a:rPr kumimoji="0" lang="en-US" altLang="zh-CN" sz="2800" dirty="0">
                <a:solidFill>
                  <a:schemeClr val="tx1"/>
                </a:solidFill>
                <a:latin typeface="华文新魏" panose="02010800040101010101" pitchFamily="2" charset="-122"/>
              </a:rPr>
              <a:t>+</a:t>
            </a:r>
            <a:r>
              <a:rPr kumimoji="0" lang="zh-CN" altLang="en-US" sz="2800" dirty="0">
                <a:solidFill>
                  <a:schemeClr val="tx1"/>
                </a:solidFill>
                <a:latin typeface="华文新魏" panose="02010800040101010101" pitchFamily="2" charset="-122"/>
              </a:rPr>
              <a:t>组合模块</a:t>
            </a:r>
            <a:endParaRPr kumimoji="0" lang="en-US" altLang="zh-CN" sz="2800" dirty="0">
              <a:solidFill>
                <a:schemeClr val="tx1"/>
              </a:solidFill>
              <a:latin typeface="华文新魏" panose="02010800040101010101" pitchFamily="2" charset="-122"/>
            </a:endParaRPr>
          </a:p>
        </p:txBody>
      </p:sp>
      <p:pic>
        <p:nvPicPr>
          <p:cNvPr id="19" name="Picture 7">
            <a:extLst>
              <a:ext uri="{FF2B5EF4-FFF2-40B4-BE49-F238E27FC236}">
                <a16:creationId xmlns:a16="http://schemas.microsoft.com/office/drawing/2014/main" id="{579D21F0-7142-4128-A0EF-D2EF26A78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547" y="1237929"/>
            <a:ext cx="4224045" cy="4641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 Box 9">
            <a:extLst>
              <a:ext uri="{FF2B5EF4-FFF2-40B4-BE49-F238E27FC236}">
                <a16:creationId xmlns:a16="http://schemas.microsoft.com/office/drawing/2014/main" id="{39F99190-C721-3D45-BCFA-388938090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38" y="3223825"/>
            <a:ext cx="4067983" cy="253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3619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sz="3200" dirty="0">
                <a:solidFill>
                  <a:schemeClr val="tx1"/>
                </a:solidFill>
                <a:latin typeface="华文新魏" panose="02010800040101010101" pitchFamily="2" charset="-122"/>
              </a:rPr>
              <a:t>时序电路的构成</a:t>
            </a:r>
            <a:endParaRPr kumimoji="0" lang="en-US" altLang="zh-CN" sz="3200" dirty="0">
              <a:solidFill>
                <a:schemeClr val="tx1"/>
              </a:solidFill>
              <a:latin typeface="华文新魏" panose="0201080004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800" dirty="0">
                <a:solidFill>
                  <a:schemeClr val="tx1"/>
                </a:solidFill>
                <a:latin typeface="华文新魏" panose="02010800040101010101" pitchFamily="2" charset="-122"/>
              </a:rPr>
              <a:t>门</a:t>
            </a:r>
            <a:r>
              <a:rPr kumimoji="0" lang="en-US" altLang="zh-CN" sz="2800" dirty="0">
                <a:solidFill>
                  <a:schemeClr val="tx1"/>
                </a:solidFill>
                <a:latin typeface="华文新魏" panose="02010800040101010101" pitchFamily="2" charset="-122"/>
              </a:rPr>
              <a:t>+</a:t>
            </a:r>
            <a:r>
              <a:rPr kumimoji="0" lang="zh-CN" altLang="en-US" sz="2800" dirty="0">
                <a:solidFill>
                  <a:schemeClr val="tx1"/>
                </a:solidFill>
                <a:latin typeface="华文新魏" panose="02010800040101010101" pitchFamily="2" charset="-122"/>
              </a:rPr>
              <a:t>触发器</a:t>
            </a:r>
            <a:endParaRPr kumimoji="0" lang="en-US" altLang="zh-CN" sz="2800" dirty="0">
              <a:solidFill>
                <a:schemeClr val="tx1"/>
              </a:solidFill>
              <a:latin typeface="华文新魏" panose="0201080004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</a:rPr>
              <a:t>时序模块</a:t>
            </a:r>
            <a:endParaRPr kumimoji="0" lang="en-US" altLang="zh-CN" sz="2800" dirty="0">
              <a:solidFill>
                <a:srgbClr val="FF0000"/>
              </a:solidFill>
              <a:latin typeface="华文新魏" panose="0201080004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800" dirty="0">
                <a:solidFill>
                  <a:schemeClr val="tx1"/>
                </a:solidFill>
                <a:latin typeface="华文新魏" panose="02010800040101010101" pitchFamily="2" charset="-122"/>
              </a:rPr>
              <a:t>门</a:t>
            </a:r>
            <a:r>
              <a:rPr kumimoji="0" lang="en-US" altLang="zh-CN" sz="2800" dirty="0">
                <a:solidFill>
                  <a:schemeClr val="tx1"/>
                </a:solidFill>
                <a:latin typeface="华文新魏" panose="02010800040101010101" pitchFamily="2" charset="-122"/>
              </a:rPr>
              <a:t>+</a:t>
            </a:r>
            <a:r>
              <a:rPr kumimoji="0" lang="zh-CN" altLang="en-US" sz="2800" dirty="0">
                <a:solidFill>
                  <a:schemeClr val="tx1"/>
                </a:solidFill>
                <a:latin typeface="华文新魏" panose="02010800040101010101" pitchFamily="2" charset="-122"/>
              </a:rPr>
              <a:t>触发器</a:t>
            </a:r>
            <a:r>
              <a:rPr kumimoji="0" lang="en-US" altLang="zh-CN" sz="2800" dirty="0">
                <a:solidFill>
                  <a:schemeClr val="tx1"/>
                </a:solidFill>
                <a:latin typeface="华文新魏" panose="02010800040101010101" pitchFamily="2" charset="-122"/>
              </a:rPr>
              <a:t>+</a:t>
            </a:r>
            <a:r>
              <a:rPr kumimoji="0" lang="zh-CN" altLang="en-US" sz="2800" dirty="0">
                <a:solidFill>
                  <a:schemeClr val="tx1"/>
                </a:solidFill>
                <a:latin typeface="华文新魏" panose="02010800040101010101" pitchFamily="2" charset="-122"/>
              </a:rPr>
              <a:t>组合模块</a:t>
            </a:r>
            <a:r>
              <a:rPr kumimoji="0" lang="en-US" altLang="zh-CN" sz="2800" dirty="0">
                <a:solidFill>
                  <a:schemeClr val="tx1"/>
                </a:solidFill>
                <a:latin typeface="华文新魏" panose="02010800040101010101" pitchFamily="2" charset="-122"/>
              </a:rPr>
              <a:t>+</a:t>
            </a:r>
            <a:r>
              <a:rPr kumimoji="0" lang="zh-CN" altLang="en-US" sz="2800" dirty="0">
                <a:solidFill>
                  <a:schemeClr val="tx1"/>
                </a:solidFill>
                <a:latin typeface="华文新魏" panose="02010800040101010101" pitchFamily="2" charset="-122"/>
              </a:rPr>
              <a:t>时序模块</a:t>
            </a:r>
            <a:endParaRPr kumimoji="0"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897CE0-DE97-C941-93CA-E034E98EDA2F}"/>
              </a:ext>
            </a:extLst>
          </p:cNvPr>
          <p:cNvSpPr/>
          <p:nvPr/>
        </p:nvSpPr>
        <p:spPr bwMode="auto">
          <a:xfrm>
            <a:off x="6414984" y="1636122"/>
            <a:ext cx="1008000" cy="360000"/>
          </a:xfrm>
          <a:prstGeom prst="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9A2C317-22B2-0F48-8B88-F65E3347A1F5}"/>
              </a:ext>
            </a:extLst>
          </p:cNvPr>
          <p:cNvSpPr/>
          <p:nvPr/>
        </p:nvSpPr>
        <p:spPr bwMode="auto">
          <a:xfrm>
            <a:off x="6890942" y="3082750"/>
            <a:ext cx="684000" cy="360000"/>
          </a:xfrm>
          <a:prstGeom prst="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63681CB-6B75-9B43-A937-8D48665B6964}"/>
              </a:ext>
            </a:extLst>
          </p:cNvPr>
          <p:cNvSpPr/>
          <p:nvPr/>
        </p:nvSpPr>
        <p:spPr bwMode="auto">
          <a:xfrm>
            <a:off x="5200428" y="3150176"/>
            <a:ext cx="684000" cy="612000"/>
          </a:xfrm>
          <a:prstGeom prst="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B02392D-E4B5-924B-9EFE-86DEB7F9FCB5}"/>
              </a:ext>
            </a:extLst>
          </p:cNvPr>
          <p:cNvSpPr/>
          <p:nvPr/>
        </p:nvSpPr>
        <p:spPr bwMode="auto">
          <a:xfrm>
            <a:off x="5058657" y="3921459"/>
            <a:ext cx="972000" cy="468000"/>
          </a:xfrm>
          <a:prstGeom prst="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C9F9547-8B4F-884E-B2EA-C05AEFB6892D}"/>
              </a:ext>
            </a:extLst>
          </p:cNvPr>
          <p:cNvSpPr/>
          <p:nvPr/>
        </p:nvSpPr>
        <p:spPr bwMode="auto">
          <a:xfrm>
            <a:off x="6566942" y="3655779"/>
            <a:ext cx="1332000" cy="720000"/>
          </a:xfrm>
          <a:prstGeom prst="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E60E5C1-87F6-B947-8D23-0A0158DB25BE}"/>
              </a:ext>
            </a:extLst>
          </p:cNvPr>
          <p:cNvSpPr/>
          <p:nvPr/>
        </p:nvSpPr>
        <p:spPr bwMode="auto">
          <a:xfrm>
            <a:off x="6415078" y="2138245"/>
            <a:ext cx="1008000" cy="3600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3A74039-BD7F-314F-AE1E-EA81395A9E72}"/>
              </a:ext>
            </a:extLst>
          </p:cNvPr>
          <p:cNvSpPr/>
          <p:nvPr/>
        </p:nvSpPr>
        <p:spPr bwMode="auto">
          <a:xfrm>
            <a:off x="5920294" y="1630135"/>
            <a:ext cx="396000" cy="3600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CF4B57A-9B7B-0741-A37C-3D64D1E6A9BB}"/>
              </a:ext>
            </a:extLst>
          </p:cNvPr>
          <p:cNvSpPr/>
          <p:nvPr/>
        </p:nvSpPr>
        <p:spPr bwMode="auto">
          <a:xfrm>
            <a:off x="4740561" y="4940777"/>
            <a:ext cx="972000" cy="2880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5FB8012-CA0E-814A-871A-E0CCF4572DF2}"/>
              </a:ext>
            </a:extLst>
          </p:cNvPr>
          <p:cNvSpPr/>
          <p:nvPr/>
        </p:nvSpPr>
        <p:spPr bwMode="auto">
          <a:xfrm>
            <a:off x="6566942" y="4904777"/>
            <a:ext cx="1332000" cy="6480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49492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9">
            <a:extLst>
              <a:ext uri="{FF2B5EF4-FFF2-40B4-BE49-F238E27FC236}">
                <a16:creationId xmlns:a16="http://schemas.microsoft.com/office/drawing/2014/main" id="{7F57A6AF-D2CB-4C02-91F7-C3D7130F8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89" y="3273436"/>
            <a:ext cx="41964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3619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sz="2800" dirty="0">
                <a:solidFill>
                  <a:schemeClr val="tx1"/>
                </a:solidFill>
              </a:rPr>
              <a:t>数据</a:t>
            </a:r>
            <a:r>
              <a:rPr kumimoji="0" lang="zh-CN" altLang="en-US" sz="2800" dirty="0"/>
              <a:t>加载</a:t>
            </a:r>
            <a:r>
              <a:rPr kumimoji="0" lang="zh-CN" altLang="en-US" sz="2800" dirty="0">
                <a:solidFill>
                  <a:schemeClr val="tx1"/>
                </a:solidFill>
              </a:rPr>
              <a:t>使能</a:t>
            </a:r>
            <a:endParaRPr kumimoji="0" lang="en-US" altLang="zh-CN" sz="2400" dirty="0">
              <a:solidFill>
                <a:srgbClr val="FF3300"/>
              </a:solidFill>
            </a:endParaRP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7CBF5CD1-061B-4943-A927-59005050C65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4ABB92A-921E-4C06-9897-4E56023337A7}" type="datetime1">
              <a:rPr lang="zh-CN" altLang="en-US" smtClean="0"/>
              <a:t>2023/2/4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9220" name="灯片编号占位符 2">
            <a:extLst>
              <a:ext uri="{FF2B5EF4-FFF2-40B4-BE49-F238E27FC236}">
                <a16:creationId xmlns:a16="http://schemas.microsoft.com/office/drawing/2014/main" id="{D1CCBD58-29F1-4170-81AE-CE78ECFBA4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fld id="{8B7D426E-F60C-4939-9BA2-3E7DA272D396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/19</a:t>
            </a:r>
            <a:endParaRPr lang="en-US" altLang="zh-CN" sz="1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1" name="Rectangle 10">
            <a:extLst>
              <a:ext uri="{FF2B5EF4-FFF2-40B4-BE49-F238E27FC236}">
                <a16:creationId xmlns:a16="http://schemas.microsoft.com/office/drawing/2014/main" id="{61AC4BD2-6E39-4BD7-8FEB-E1689451F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latin typeface="华文新魏" panose="02010800040101010101" pitchFamily="2" charset="-122"/>
              </a:rPr>
              <a:t>6.1 </a:t>
            </a:r>
            <a:r>
              <a:rPr lang="zh-CN" altLang="en-US" sz="4000" b="1" dirty="0">
                <a:latin typeface="华文新魏" panose="02010800040101010101" pitchFamily="2" charset="-122"/>
              </a:rPr>
              <a:t>寄存器与加载使能（</a:t>
            </a:r>
            <a:r>
              <a:rPr lang="en-US" altLang="zh-CN" sz="4000" b="1" dirty="0">
                <a:latin typeface="华文新魏" panose="02010800040101010101" pitchFamily="2" charset="-122"/>
              </a:rPr>
              <a:t>2/3</a:t>
            </a:r>
            <a:r>
              <a:rPr lang="zh-CN" altLang="en-US" sz="4000" b="1" dirty="0">
                <a:latin typeface="华文新魏" panose="02010800040101010101" pitchFamily="2" charset="-122"/>
              </a:rPr>
              <a:t>）</a:t>
            </a:r>
          </a:p>
        </p:txBody>
      </p:sp>
      <p:pic>
        <p:nvPicPr>
          <p:cNvPr id="2" name="Picture 9">
            <a:extLst>
              <a:ext uri="{FF2B5EF4-FFF2-40B4-BE49-F238E27FC236}">
                <a16:creationId xmlns:a16="http://schemas.microsoft.com/office/drawing/2014/main" id="{9DD3FFB2-EE5B-4E69-B915-CD6A081EB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307" y="1193800"/>
            <a:ext cx="4371975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4" name="椭圆 5">
            <a:extLst>
              <a:ext uri="{FF2B5EF4-FFF2-40B4-BE49-F238E27FC236}">
                <a16:creationId xmlns:a16="http://schemas.microsoft.com/office/drawing/2014/main" id="{B9F3D9BB-5E62-494F-B0B1-948E500F6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7560" y="3376613"/>
            <a:ext cx="2430462" cy="669925"/>
          </a:xfrm>
          <a:prstGeom prst="ellipse">
            <a:avLst/>
          </a:prstGeom>
          <a:noFill/>
          <a:ln w="1270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9225" name="矩形 9">
            <a:extLst>
              <a:ext uri="{FF2B5EF4-FFF2-40B4-BE49-F238E27FC236}">
                <a16:creationId xmlns:a16="http://schemas.microsoft.com/office/drawing/2014/main" id="{84BC91CA-3D5C-4CAF-8F98-1284D67EC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9769" y="5305224"/>
            <a:ext cx="574675" cy="325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51050EB5-AF47-4F9D-916C-51E5449AC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888" y="1069641"/>
            <a:ext cx="4154588" cy="223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3619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sz="2800" dirty="0">
                <a:latin typeface="华文新魏" panose="02010800040101010101" pitchFamily="2" charset="-122"/>
              </a:rPr>
              <a:t>寄存器</a:t>
            </a:r>
            <a:r>
              <a:rPr kumimoji="0" lang="zh-CN" altLang="en-US" sz="2800" dirty="0">
                <a:solidFill>
                  <a:schemeClr val="tx1"/>
                </a:solidFill>
                <a:latin typeface="华文新魏" panose="02010800040101010101" pitchFamily="2" charset="-122"/>
              </a:rPr>
              <a:t>（时序电路模块）</a:t>
            </a:r>
            <a:endParaRPr kumimoji="0" lang="zh-CN" altLang="en-US" sz="2800" dirty="0">
              <a:solidFill>
                <a:schemeClr val="tx1"/>
              </a:solidFill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dirty="0">
                <a:solidFill>
                  <a:schemeClr val="tx1"/>
                </a:solidFill>
              </a:rPr>
              <a:t>简单的时序电路；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dirty="0">
                <a:solidFill>
                  <a:schemeClr val="tx1"/>
                </a:solidFill>
              </a:rPr>
              <a:t>由门（处理数据）和触发器（存储结果）构成；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dirty="0">
                <a:solidFill>
                  <a:schemeClr val="tx1"/>
                </a:solidFill>
              </a:rPr>
              <a:t>若无前者则退化为触发器。</a:t>
            </a:r>
            <a:endParaRPr kumimoji="0"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9229" name="矩形 1">
            <a:extLst>
              <a:ext uri="{FF2B5EF4-FFF2-40B4-BE49-F238E27FC236}">
                <a16:creationId xmlns:a16="http://schemas.microsoft.com/office/drawing/2014/main" id="{540B6540-FAF0-42A8-8E99-F567C130A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374" y="3362778"/>
            <a:ext cx="2520479" cy="730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9230" name="矩形 10">
            <a:extLst>
              <a:ext uri="{FF2B5EF4-FFF2-40B4-BE49-F238E27FC236}">
                <a16:creationId xmlns:a16="http://schemas.microsoft.com/office/drawing/2014/main" id="{A1313735-FFD7-474A-94C6-DD61A1253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624" y="4730172"/>
            <a:ext cx="3672272" cy="1470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50C478-8988-4059-8E12-A4434A214F06}"/>
              </a:ext>
            </a:extLst>
          </p:cNvPr>
          <p:cNvSpPr/>
          <p:nvPr/>
        </p:nvSpPr>
        <p:spPr bwMode="auto">
          <a:xfrm>
            <a:off x="4517314" y="5678451"/>
            <a:ext cx="892455" cy="42376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B1237D5-7172-4E72-BC71-973A544A99D9}"/>
              </a:ext>
            </a:extLst>
          </p:cNvPr>
          <p:cNvGrpSpPr/>
          <p:nvPr/>
        </p:nvGrpSpPr>
        <p:grpSpPr>
          <a:xfrm>
            <a:off x="4857330" y="1549777"/>
            <a:ext cx="828562" cy="2514517"/>
            <a:chOff x="4892842" y="1532021"/>
            <a:chExt cx="828562" cy="2514517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42A3C6B5-B50E-485A-B4C4-AEE167C62B47}"/>
                </a:ext>
              </a:extLst>
            </p:cNvPr>
            <p:cNvCxnSpPr/>
            <p:nvPr/>
          </p:nvCxnSpPr>
          <p:spPr bwMode="auto">
            <a:xfrm>
              <a:off x="5216896" y="1532021"/>
              <a:ext cx="0" cy="2514517"/>
            </a:xfrm>
            <a:prstGeom prst="line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46323D3-2A99-4AF5-85A8-C1EF9449F7ED}"/>
                </a:ext>
              </a:extLst>
            </p:cNvPr>
            <p:cNvCxnSpPr/>
            <p:nvPr/>
          </p:nvCxnSpPr>
          <p:spPr bwMode="auto">
            <a:xfrm>
              <a:off x="4892842" y="1534941"/>
              <a:ext cx="786063" cy="0"/>
            </a:xfrm>
            <a:prstGeom prst="line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BF885464-A413-4CBF-A578-8522E5EA6765}"/>
                </a:ext>
              </a:extLst>
            </p:cNvPr>
            <p:cNvCxnSpPr/>
            <p:nvPr/>
          </p:nvCxnSpPr>
          <p:spPr bwMode="auto">
            <a:xfrm>
              <a:off x="5212079" y="2369127"/>
              <a:ext cx="504000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3C60BA63-85E6-451B-8F5A-E829C30EC683}"/>
                </a:ext>
              </a:extLst>
            </p:cNvPr>
            <p:cNvCxnSpPr/>
            <p:nvPr/>
          </p:nvCxnSpPr>
          <p:spPr bwMode="auto">
            <a:xfrm>
              <a:off x="5217404" y="3203173"/>
              <a:ext cx="504000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D62D8846-A499-47BC-A1B9-96DCA7F1D7F9}"/>
                </a:ext>
              </a:extLst>
            </p:cNvPr>
            <p:cNvCxnSpPr/>
            <p:nvPr/>
          </p:nvCxnSpPr>
          <p:spPr bwMode="auto">
            <a:xfrm>
              <a:off x="5209096" y="4034444"/>
              <a:ext cx="504000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5" name="Text Box 9">
            <a:extLst>
              <a:ext uri="{FF2B5EF4-FFF2-40B4-BE49-F238E27FC236}">
                <a16:creationId xmlns:a16="http://schemas.microsoft.com/office/drawing/2014/main" id="{0ECAA3B7-B5A3-481C-A185-0A27E2DC0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89" y="5104757"/>
            <a:ext cx="66654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3619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marL="714375" lvl="2" indent="0" eaLnBrk="1" hangingPunct="1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dirty="0">
                <a:solidFill>
                  <a:schemeClr val="tx1"/>
                </a:solidFill>
              </a:rPr>
              <a:t>时钟歪斜</a:t>
            </a:r>
            <a:endParaRPr kumimoji="0"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24" name="Text Box 9">
            <a:extLst>
              <a:ext uri="{FF2B5EF4-FFF2-40B4-BE49-F238E27FC236}">
                <a16:creationId xmlns:a16="http://schemas.microsoft.com/office/drawing/2014/main" id="{A7BCD648-9438-4C73-B5AF-09CD61609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90" y="4219915"/>
            <a:ext cx="41964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3619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marL="714375" lvl="2" indent="0" eaLnBrk="1" hangingPunct="1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dirty="0">
                <a:solidFill>
                  <a:schemeClr val="tx1"/>
                </a:solidFill>
              </a:rPr>
              <a:t>通过或门控制</a:t>
            </a:r>
            <a:endParaRPr kumimoji="0" lang="en-US" altLang="zh-CN" sz="2400" dirty="0">
              <a:solidFill>
                <a:srgbClr val="FF3300"/>
              </a:solidFill>
            </a:endParaRPr>
          </a:p>
        </p:txBody>
      </p:sp>
      <p:sp>
        <p:nvSpPr>
          <p:cNvPr id="26" name="Text Box 9">
            <a:extLst>
              <a:ext uri="{FF2B5EF4-FFF2-40B4-BE49-F238E27FC236}">
                <a16:creationId xmlns:a16="http://schemas.microsoft.com/office/drawing/2014/main" id="{60D0BE2E-9A70-4BC9-9F78-2DD75C1B9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91" y="4661071"/>
            <a:ext cx="41964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3619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marL="714375" lvl="2" indent="0" eaLnBrk="1" hangingPunct="1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dirty="0">
                <a:solidFill>
                  <a:srgbClr val="FFC000"/>
                </a:solidFill>
              </a:rPr>
              <a:t>通过与门控制？</a:t>
            </a:r>
            <a:endParaRPr kumimoji="0" lang="en-US" altLang="zh-CN" sz="2400" dirty="0">
              <a:solidFill>
                <a:srgbClr val="FFC000"/>
              </a:solidFill>
            </a:endParaRPr>
          </a:p>
        </p:txBody>
      </p:sp>
      <p:sp>
        <p:nvSpPr>
          <p:cNvPr id="27" name="Text Box 9">
            <a:extLst>
              <a:ext uri="{FF2B5EF4-FFF2-40B4-BE49-F238E27FC236}">
                <a16:creationId xmlns:a16="http://schemas.microsoft.com/office/drawing/2014/main" id="{25880DDE-E744-EC47-83B5-C06275AC8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89" y="3781193"/>
            <a:ext cx="41964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3619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dirty="0">
                <a:solidFill>
                  <a:schemeClr val="tx1"/>
                </a:solidFill>
              </a:rPr>
              <a:t>控制（门控）时钟</a:t>
            </a:r>
            <a:endParaRPr kumimoji="0" lang="en-US" altLang="zh-CN" sz="2400" dirty="0">
              <a:solidFill>
                <a:srgbClr val="FF33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A4C3C3B2-8B3A-3ECE-2025-AC43581523C6}"/>
                  </a:ext>
                </a:extLst>
              </p14:cNvPr>
              <p14:cNvContentPartPr/>
              <p14:nvPr/>
            </p14:nvContentPartPr>
            <p14:xfrm>
              <a:off x="2697120" y="1093680"/>
              <a:ext cx="5382360" cy="44366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A4C3C3B2-8B3A-3ECE-2025-AC43581523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80920" y="1077480"/>
                <a:ext cx="5414760" cy="446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61735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1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2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3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4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5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2"/>
      <p:bldP spid="9229" grpId="0" animBg="1"/>
      <p:bldP spid="9230" grpId="0" animBg="1"/>
      <p:bldP spid="25" grpId="0" build="p" bldLvl="2"/>
      <p:bldP spid="24" grpId="0" build="p" bldLvl="2"/>
      <p:bldP spid="26" grpId="0" build="p" bldLvl="2"/>
      <p:bldP spid="27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>
            <a:extLst>
              <a:ext uri="{FF2B5EF4-FFF2-40B4-BE49-F238E27FC236}">
                <a16:creationId xmlns:a16="http://schemas.microsoft.com/office/drawing/2014/main" id="{DD31C357-4611-4D3A-8581-4646D6C67DE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65BBCD2-5930-4BF5-895A-1C5D23B06D87}" type="datetime1">
              <a:rPr lang="zh-CN" altLang="en-US" smtClean="0"/>
              <a:t>2023/2/4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0243" name="灯片编号占位符 2">
            <a:extLst>
              <a:ext uri="{FF2B5EF4-FFF2-40B4-BE49-F238E27FC236}">
                <a16:creationId xmlns:a16="http://schemas.microsoft.com/office/drawing/2014/main" id="{0A384304-9C5F-4FA6-9AD4-E8160E62F2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fld id="{8FD5E7DA-7D21-4B9D-8B92-8D475406B4FC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/19</a:t>
            </a:r>
            <a:endParaRPr lang="en-US" altLang="zh-CN" sz="1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4" name="Rectangle 10">
            <a:extLst>
              <a:ext uri="{FF2B5EF4-FFF2-40B4-BE49-F238E27FC236}">
                <a16:creationId xmlns:a16="http://schemas.microsoft.com/office/drawing/2014/main" id="{D0C092A5-E059-4231-BB19-B7245E6FD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latin typeface="华文新魏" panose="02010800040101010101" pitchFamily="2" charset="-122"/>
              </a:rPr>
              <a:t>6.1 </a:t>
            </a:r>
            <a:r>
              <a:rPr lang="zh-CN" altLang="en-US" sz="4000" b="1" dirty="0">
                <a:latin typeface="华文新魏" panose="02010800040101010101" pitchFamily="2" charset="-122"/>
              </a:rPr>
              <a:t>寄存器与加载使能（</a:t>
            </a:r>
            <a:r>
              <a:rPr lang="en-US" altLang="zh-CN" sz="4000" b="1" dirty="0">
                <a:latin typeface="华文新魏" panose="02010800040101010101" pitchFamily="2" charset="-122"/>
              </a:rPr>
              <a:t>3/3</a:t>
            </a:r>
            <a:r>
              <a:rPr lang="zh-CN" altLang="en-US" sz="4000" b="1" dirty="0">
                <a:latin typeface="华文新魏" panose="02010800040101010101" pitchFamily="2" charset="-122"/>
              </a:rPr>
              <a:t>）</a:t>
            </a:r>
          </a:p>
        </p:txBody>
      </p:sp>
      <p:sp>
        <p:nvSpPr>
          <p:cNvPr id="10245" name="Text Box 9">
            <a:extLst>
              <a:ext uri="{FF2B5EF4-FFF2-40B4-BE49-F238E27FC236}">
                <a16:creationId xmlns:a16="http://schemas.microsoft.com/office/drawing/2014/main" id="{72930AF5-7C2A-4016-9AD4-5AFF88EDA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1112838"/>
            <a:ext cx="25844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3619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lvl="1" eaLnBrk="1" hangingPunct="1">
              <a:spcBef>
                <a:spcPts val="3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dirty="0">
                <a:solidFill>
                  <a:schemeClr val="tx1"/>
                </a:solidFill>
              </a:rPr>
              <a:t>控制数据</a:t>
            </a:r>
            <a:endParaRPr kumimoji="0" lang="en-US" altLang="zh-CN" sz="2400" dirty="0">
              <a:solidFill>
                <a:srgbClr val="FF33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1E0A6FB-2848-4F7B-909D-E65E45997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3358" y="1688952"/>
            <a:ext cx="3703641" cy="1577477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56150DA1-D6F9-491E-874E-3A30092B80A0}"/>
              </a:ext>
            </a:extLst>
          </p:cNvPr>
          <p:cNvGrpSpPr/>
          <p:nvPr/>
        </p:nvGrpSpPr>
        <p:grpSpPr>
          <a:xfrm>
            <a:off x="6374214" y="1567798"/>
            <a:ext cx="2339543" cy="4484203"/>
            <a:chOff x="6374214" y="1567798"/>
            <a:chExt cx="2339543" cy="4484203"/>
          </a:xfrm>
        </p:grpSpPr>
        <p:sp>
          <p:nvSpPr>
            <p:cNvPr id="10246" name="TextBox 2">
              <a:extLst>
                <a:ext uri="{FF2B5EF4-FFF2-40B4-BE49-F238E27FC236}">
                  <a16:creationId xmlns:a16="http://schemas.microsoft.com/office/drawing/2014/main" id="{5FFF8F51-617A-4F36-8F1B-AB97AE127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4650" y="5713864"/>
              <a:ext cx="19288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chemeClr val="tx1"/>
                  </a:solidFill>
                </a:rPr>
                <a:t>带使能的</a:t>
              </a:r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r>
                <a:rPr lang="zh-CN" altLang="en-US" dirty="0">
                  <a:solidFill>
                    <a:schemeClr val="tx1"/>
                  </a:solidFill>
                </a:rPr>
                <a:t>位寄存器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43B6833-5893-474B-849A-3E8058CAD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74214" y="1567798"/>
              <a:ext cx="2339543" cy="4054191"/>
            </a:xfrm>
            <a:prstGeom prst="rect">
              <a:avLst/>
            </a:prstGeom>
          </p:spPr>
        </p:pic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2461405-5A41-4F73-B586-DCB5FB0F46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519" y="3630740"/>
            <a:ext cx="1019059" cy="1146440"/>
          </a:xfrm>
          <a:prstGeom prst="rect">
            <a:avLst/>
          </a:prstGeom>
        </p:spPr>
      </p:pic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887546E1-9149-43D0-BADF-03FBA2AAE961}"/>
              </a:ext>
            </a:extLst>
          </p:cNvPr>
          <p:cNvSpPr/>
          <p:nvPr/>
        </p:nvSpPr>
        <p:spPr bwMode="auto">
          <a:xfrm>
            <a:off x="1042740" y="3537288"/>
            <a:ext cx="1287219" cy="373861"/>
          </a:xfrm>
          <a:custGeom>
            <a:avLst/>
            <a:gdLst>
              <a:gd name="connsiteX0" fmla="*/ 1796716 w 2181727"/>
              <a:gd name="connsiteY0" fmla="*/ 633663 h 633663"/>
              <a:gd name="connsiteX1" fmla="*/ 2181727 w 2181727"/>
              <a:gd name="connsiteY1" fmla="*/ 633663 h 633663"/>
              <a:gd name="connsiteX2" fmla="*/ 2181727 w 2181727"/>
              <a:gd name="connsiteY2" fmla="*/ 0 h 633663"/>
              <a:gd name="connsiteX3" fmla="*/ 0 w 2181727"/>
              <a:gd name="connsiteY3" fmla="*/ 8021 h 633663"/>
              <a:gd name="connsiteX4" fmla="*/ 0 w 2181727"/>
              <a:gd name="connsiteY4" fmla="*/ 633663 h 633663"/>
              <a:gd name="connsiteX5" fmla="*/ 296779 w 2181727"/>
              <a:gd name="connsiteY5" fmla="*/ 633663 h 63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1727" h="633663">
                <a:moveTo>
                  <a:pt x="1796716" y="633663"/>
                </a:moveTo>
                <a:lnTo>
                  <a:pt x="2181727" y="633663"/>
                </a:lnTo>
                <a:lnTo>
                  <a:pt x="2181727" y="0"/>
                </a:lnTo>
                <a:lnTo>
                  <a:pt x="0" y="8021"/>
                </a:lnTo>
                <a:lnTo>
                  <a:pt x="0" y="633663"/>
                </a:lnTo>
                <a:lnTo>
                  <a:pt x="296779" y="633663"/>
                </a:lnTo>
              </a:path>
            </a:pathLst>
          </a:custGeom>
          <a:noFill/>
          <a:ln w="25400" cap="flat" cmpd="sng" algn="ctr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98494E2-0974-4BDC-A555-D6BD84B03BFD}"/>
              </a:ext>
            </a:extLst>
          </p:cNvPr>
          <p:cNvGrpSpPr/>
          <p:nvPr/>
        </p:nvGrpSpPr>
        <p:grpSpPr>
          <a:xfrm>
            <a:off x="3548290" y="3880364"/>
            <a:ext cx="1768433" cy="1305787"/>
            <a:chOff x="3548290" y="3880364"/>
            <a:chExt cx="1768433" cy="1305787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0EF7236-3826-43C1-9327-71C5E77E8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31936" y="3880364"/>
              <a:ext cx="830652" cy="845893"/>
            </a:xfrm>
            <a:prstGeom prst="rect">
              <a:avLst/>
            </a:prstGeom>
          </p:spPr>
        </p:pic>
        <p:sp>
          <p:nvSpPr>
            <p:cNvPr id="19" name="TextBox 2">
              <a:extLst>
                <a:ext uri="{FF2B5EF4-FFF2-40B4-BE49-F238E27FC236}">
                  <a16:creationId xmlns:a16="http://schemas.microsoft.com/office/drawing/2014/main" id="{5C9EFD72-6572-4FA7-9316-9471436C0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8290" y="4847597"/>
              <a:ext cx="176843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chemeClr val="tx1"/>
                  </a:solidFill>
                </a:rPr>
                <a:t>带使能的</a:t>
              </a:r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r>
                <a:rPr lang="zh-CN" altLang="en-US" dirty="0">
                  <a:solidFill>
                    <a:schemeClr val="tx1"/>
                  </a:solidFill>
                </a:rPr>
                <a:t>触发器</a:t>
              </a:r>
            </a:p>
          </p:txBody>
        </p:sp>
      </p:grpSp>
      <p:sp>
        <p:nvSpPr>
          <p:cNvPr id="7" name="对话气泡: 椭圆形 6">
            <a:extLst>
              <a:ext uri="{FF2B5EF4-FFF2-40B4-BE49-F238E27FC236}">
                <a16:creationId xmlns:a16="http://schemas.microsoft.com/office/drawing/2014/main" id="{D47BE8BC-0B36-47E8-822E-2721329C0ABE}"/>
              </a:ext>
            </a:extLst>
          </p:cNvPr>
          <p:cNvSpPr/>
          <p:nvPr/>
        </p:nvSpPr>
        <p:spPr bwMode="auto">
          <a:xfrm>
            <a:off x="429499" y="2565989"/>
            <a:ext cx="1015950" cy="558936"/>
          </a:xfrm>
          <a:prstGeom prst="wedgeEllipseCallout">
            <a:avLst>
              <a:gd name="adj1" fmla="val 39170"/>
              <a:gd name="adj2" fmla="val 124207"/>
            </a:avLst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华文新魏" pitchFamily="2" charset="-122"/>
              </a:rPr>
              <a:t>电路？</a:t>
            </a:r>
          </a:p>
        </p:txBody>
      </p:sp>
      <p:sp>
        <p:nvSpPr>
          <p:cNvPr id="10249" name="椭圆 1">
            <a:extLst>
              <a:ext uri="{FF2B5EF4-FFF2-40B4-BE49-F238E27FC236}">
                <a16:creationId xmlns:a16="http://schemas.microsoft.com/office/drawing/2014/main" id="{DAF999C1-89BA-4274-A991-097A78914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7307" y="1889477"/>
            <a:ext cx="2310230" cy="1001381"/>
          </a:xfrm>
          <a:prstGeom prst="ellipse">
            <a:avLst/>
          </a:prstGeom>
          <a:noFill/>
          <a:ln w="12700" algn="ctr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6552ACC-B0B8-1C4A-AA0A-46A7E6349E50}"/>
              </a:ext>
            </a:extLst>
          </p:cNvPr>
          <p:cNvGrpSpPr/>
          <p:nvPr/>
        </p:nvGrpSpPr>
        <p:grpSpPr>
          <a:xfrm>
            <a:off x="4447262" y="1320976"/>
            <a:ext cx="1470938" cy="698324"/>
            <a:chOff x="4447262" y="1320976"/>
            <a:chExt cx="1470938" cy="69832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3CAD082-9BA0-9647-9007-6B16795E9A65}"/>
                </a:ext>
              </a:extLst>
            </p:cNvPr>
            <p:cNvSpPr txBox="1"/>
            <p:nvPr/>
          </p:nvSpPr>
          <p:spPr>
            <a:xfrm>
              <a:off x="4597400" y="1320976"/>
              <a:ext cx="1320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rgbClr val="FFC000"/>
                  </a:solidFill>
                </a:rPr>
                <a:t>2-1</a:t>
              </a:r>
              <a:r>
                <a:rPr kumimoji="1" lang="zh-CN" altLang="en-US" dirty="0">
                  <a:solidFill>
                    <a:srgbClr val="FFC000"/>
                  </a:solidFill>
                </a:rPr>
                <a:t>多路开关</a:t>
              </a:r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40DA1D46-2ED2-4E4A-83C0-D2C78E4CA5E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47262" y="1624917"/>
              <a:ext cx="264438" cy="394383"/>
            </a:xfrm>
            <a:prstGeom prst="straightConnector1">
              <a:avLst/>
            </a:prstGeom>
            <a:noFill/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153A040F-6D10-06BF-CAC4-5F7491CC6E57}"/>
                  </a:ext>
                </a:extLst>
              </p14:cNvPr>
              <p14:cNvContentPartPr/>
              <p14:nvPr/>
            </p14:nvContentPartPr>
            <p14:xfrm>
              <a:off x="317160" y="1275120"/>
              <a:ext cx="4551120" cy="492084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153A040F-6D10-06BF-CAC4-5F7491CC6E5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0960" y="1258920"/>
                <a:ext cx="4583520" cy="4953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102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>
            <a:extLst>
              <a:ext uri="{FF2B5EF4-FFF2-40B4-BE49-F238E27FC236}">
                <a16:creationId xmlns:a16="http://schemas.microsoft.com/office/drawing/2014/main" id="{C60122B3-89C4-4441-94FE-0D4879FCFE6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1186E8-A5B8-4137-B592-F5403CA2DF2F}" type="datetime1">
              <a:rPr lang="zh-CN" altLang="en-US" smtClean="0"/>
              <a:t>2023/2/4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123" name="灯片编号占位符 2">
            <a:extLst>
              <a:ext uri="{FF2B5EF4-FFF2-40B4-BE49-F238E27FC236}">
                <a16:creationId xmlns:a16="http://schemas.microsoft.com/office/drawing/2014/main" id="{9D674C7B-0412-4429-9793-9C7D171FAB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fld id="{C16AD64F-97FA-4CEA-AAF8-3CD1840CF947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/19</a:t>
            </a:r>
            <a:endParaRPr lang="en-US" altLang="zh-CN" sz="1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19B2F5CE-BF6D-42D5-AA9A-E231E2726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81000"/>
            <a:ext cx="8509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华文新魏" panose="02010800040101010101" pitchFamily="2" charset="-122"/>
              </a:rPr>
              <a:t>计数器</a:t>
            </a:r>
            <a:endParaRPr lang="zh-CN" altLang="en-US" sz="4800" b="1" dirty="0">
              <a:solidFill>
                <a:schemeClr val="tx2"/>
              </a:solidFill>
              <a:latin typeface="华文新魏" panose="02010800040101010101" pitchFamily="2" charset="-122"/>
            </a:endParaRP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8BAC0ED7-8DCE-49C6-9607-B505E11AD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4" y="1523363"/>
            <a:ext cx="8156936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00" indent="-46800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zh-CN" sz="3600" b="0" dirty="0">
                <a:latin typeface="+mn-lt"/>
                <a:ea typeface="华文新魏" panose="02010800040101010101" pitchFamily="2" charset="-122"/>
              </a:rPr>
              <a:t>内容</a:t>
            </a:r>
            <a:endParaRPr lang="en-US" altLang="zh-CN" sz="3600" b="0" dirty="0">
              <a:latin typeface="+mn-lt"/>
              <a:ea typeface="华文新魏" panose="02010800040101010101" pitchFamily="2" charset="-122"/>
            </a:endParaRPr>
          </a:p>
          <a:p>
            <a:pPr marL="0" indent="0" eaLnBrk="1" hangingPunct="1">
              <a:spcBef>
                <a:spcPts val="600"/>
              </a:spcBef>
              <a:buClr>
                <a:srgbClr val="FF0000"/>
              </a:buClr>
            </a:pPr>
            <a:r>
              <a:rPr lang="en-US" altLang="zh-CN" sz="3600" b="0" dirty="0">
                <a:latin typeface="+mn-lt"/>
                <a:ea typeface="华文新魏" panose="02010800040101010101" pitchFamily="2" charset="-122"/>
              </a:rPr>
              <a:t>    </a:t>
            </a:r>
            <a:r>
              <a:rPr lang="zh-CN" altLang="en-US" sz="3600" b="0" dirty="0">
                <a:latin typeface="+mn-lt"/>
                <a:ea typeface="华文新魏" panose="02010800040101010101" pitchFamily="2" charset="-122"/>
              </a:rPr>
              <a:t>计数器</a:t>
            </a:r>
            <a:endParaRPr lang="zh-CN" altLang="en-US" sz="3200" b="0" dirty="0">
              <a:latin typeface="+mn-lt"/>
              <a:ea typeface="华文新魏" panose="02010800040101010101" pitchFamily="2" charset="-122"/>
            </a:endParaRP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5DAC6667-FE0F-5341-804E-CC210FB93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775" y="2782652"/>
            <a:ext cx="8156936" cy="1831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00" indent="-46800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600" b="0" dirty="0">
                <a:latin typeface="+mn-lt"/>
                <a:ea typeface="华文新魏" panose="02010800040101010101" pitchFamily="2" charset="-122"/>
              </a:rPr>
              <a:t>目标</a:t>
            </a:r>
            <a:endParaRPr lang="en-US" altLang="zh-CN" sz="3600" b="0" dirty="0">
              <a:latin typeface="+mn-lt"/>
              <a:ea typeface="华文新魏" panose="02010800040101010101" pitchFamily="2" charset="-122"/>
            </a:endParaRPr>
          </a:p>
          <a:p>
            <a:pPr marL="0" indent="0" eaLnBrk="1" hangingPunct="1">
              <a:spcBef>
                <a:spcPts val="600"/>
              </a:spcBef>
              <a:buClr>
                <a:srgbClr val="FF0000"/>
              </a:buClr>
            </a:pPr>
            <a:r>
              <a:rPr lang="zh-CN" altLang="en-US" sz="3600" b="0" dirty="0">
                <a:solidFill>
                  <a:srgbClr val="0000FF"/>
                </a:solidFill>
                <a:ea typeface="华文新魏" panose="02010800040101010101" pitchFamily="2" charset="-122"/>
              </a:rPr>
              <a:t>    使用</a:t>
            </a:r>
            <a:r>
              <a:rPr lang="zh-CN" altLang="en-US" sz="3600" b="0" dirty="0">
                <a:ea typeface="华文新魏" panose="02010800040101010101" pitchFamily="2" charset="-122"/>
              </a:rPr>
              <a:t>二进制计数器构成任意进制</a:t>
            </a:r>
            <a:r>
              <a:rPr lang="zh-CN" altLang="zh-CN" sz="3600" b="0" dirty="0">
                <a:ea typeface="华文新魏" panose="02010800040101010101" pitchFamily="2" charset="-122"/>
              </a:rPr>
              <a:t>计数器</a:t>
            </a:r>
            <a:r>
              <a:rPr lang="zh-CN" altLang="en-US" sz="3600" b="0" dirty="0">
                <a:ea typeface="华文新魏" panose="02010800040101010101" pitchFamily="2" charset="-122"/>
              </a:rPr>
              <a:t>。</a:t>
            </a:r>
            <a:endParaRPr lang="zh-CN" altLang="en-US" sz="3600" b="0" dirty="0">
              <a:latin typeface="+mn-lt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05443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>
            <a:extLst>
              <a:ext uri="{FF2B5EF4-FFF2-40B4-BE49-F238E27FC236}">
                <a16:creationId xmlns:a16="http://schemas.microsoft.com/office/drawing/2014/main" id="{C3087E2A-B79D-4DF9-8A80-0FEC17B8F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300" y="2147888"/>
            <a:ext cx="3733800" cy="409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0" name="日期占位符 1">
            <a:extLst>
              <a:ext uri="{FF2B5EF4-FFF2-40B4-BE49-F238E27FC236}">
                <a16:creationId xmlns:a16="http://schemas.microsoft.com/office/drawing/2014/main" id="{D7D0525F-52DD-4BEC-B307-955B4B8F755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130A3A-E2E2-4F61-AF05-48515CB5A1CA}" type="datetime1">
              <a:rPr lang="zh-CN" altLang="en-US" smtClean="0"/>
              <a:t>2023/2/4</a:t>
            </a:fld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13316" name="灯片编号占位符 2">
            <a:extLst>
              <a:ext uri="{FF2B5EF4-FFF2-40B4-BE49-F238E27FC236}">
                <a16:creationId xmlns:a16="http://schemas.microsoft.com/office/drawing/2014/main" id="{D15E3A3F-7F13-453C-A413-24D4C70597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fld id="{C31A8FB7-DA69-4146-8444-ED4CC29AA1E7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/19</a:t>
            </a:r>
            <a:endParaRPr lang="en-US" altLang="zh-CN" sz="1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7" name="Rectangle 268">
            <a:extLst>
              <a:ext uri="{FF2B5EF4-FFF2-40B4-BE49-F238E27FC236}">
                <a16:creationId xmlns:a16="http://schemas.microsoft.com/office/drawing/2014/main" id="{10BBE2E9-041A-442A-9E58-9073DBFA3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latin typeface="华文新魏" panose="02010800040101010101" pitchFamily="2" charset="-122"/>
              </a:rPr>
              <a:t>6.2</a:t>
            </a:r>
            <a:r>
              <a:rPr lang="zh-CN" altLang="en-US" sz="4000" b="1" dirty="0">
                <a:latin typeface="华文新魏" panose="02010800040101010101" pitchFamily="2" charset="-122"/>
              </a:rPr>
              <a:t> 计数器（</a:t>
            </a:r>
            <a:r>
              <a:rPr lang="en-US" altLang="zh-CN" sz="4000" b="1" dirty="0">
                <a:latin typeface="华文新魏" panose="02010800040101010101" pitchFamily="2" charset="-122"/>
              </a:rPr>
              <a:t>1/3</a:t>
            </a:r>
            <a:r>
              <a:rPr lang="zh-CN" altLang="en-US" sz="4000" b="1" dirty="0">
                <a:latin typeface="华文新魏" panose="02010800040101010101" pitchFamily="2" charset="-122"/>
              </a:rPr>
              <a:t>）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2B05D682-E967-45A8-94AB-304FD92A7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566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1pPr>
            <a:lvl2pPr marL="36195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itchFamily="2" charset="2"/>
              <a:buChar char="l"/>
              <a:defRPr/>
            </a:pPr>
            <a:r>
              <a:rPr kumimoji="0" lang="zh-CN" altLang="en-US" sz="2800" dirty="0">
                <a:solidFill>
                  <a:schemeClr val="tx1"/>
                </a:solidFill>
                <a:latin typeface="华文新魏" pitchFamily="2" charset="-122"/>
              </a:rPr>
              <a:t>行波计数器：触发器不在同一时刻翻转。</a:t>
            </a:r>
            <a:endParaRPr kumimoji="0" lang="zh-CN" altLang="en-US" sz="24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3319" name="Picture 2">
            <a:extLst>
              <a:ext uri="{FF2B5EF4-FFF2-40B4-BE49-F238E27FC236}">
                <a16:creationId xmlns:a16="http://schemas.microsoft.com/office/drawing/2014/main" id="{4701EBB9-E682-403B-920F-3CD511DD9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75" y="2936875"/>
            <a:ext cx="1533525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40" name="Picture 5">
            <a:extLst>
              <a:ext uri="{FF2B5EF4-FFF2-40B4-BE49-F238E27FC236}">
                <a16:creationId xmlns:a16="http://schemas.microsoft.com/office/drawing/2014/main" id="{C305094A-1098-41BA-AD22-A862F7B1D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513" y="2116138"/>
            <a:ext cx="1865312" cy="411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3">
            <a:extLst>
              <a:ext uri="{FF2B5EF4-FFF2-40B4-BE49-F238E27FC236}">
                <a16:creationId xmlns:a16="http://schemas.microsoft.com/office/drawing/2014/main" id="{304CDB38-BCC4-46B0-A3BA-7B4F677C3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671557"/>
            <a:ext cx="84566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1pPr>
            <a:lvl2pPr marL="36195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l"/>
              <a:defRPr/>
            </a:pPr>
            <a:r>
              <a:rPr kumimoji="0" lang="zh-CN" altLang="en-US" sz="2800" dirty="0">
                <a:solidFill>
                  <a:schemeClr val="tx1"/>
                </a:solidFill>
                <a:latin typeface="+mn-lt"/>
              </a:rPr>
              <a:t>同步计数器：触发器在同一时间翻转。</a:t>
            </a:r>
            <a:endParaRPr kumimoji="0" lang="zh-CN" alt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963C29D2-5784-49A7-BB15-82E73DC5B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4142781"/>
            <a:ext cx="193516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1pPr>
            <a:lvl2pPr marL="36195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0" lang="zh-CN" altLang="en-US" sz="2400" dirty="0">
                <a:solidFill>
                  <a:schemeClr val="tx1"/>
                </a:solidFill>
                <a:latin typeface="+mn-lt"/>
              </a:rPr>
              <a:t>并行计数：以并行方式形成计数值输入信号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447F65D-2A05-45A1-BD9B-CD14E3F8CE94}"/>
              </a:ext>
            </a:extLst>
          </p:cNvPr>
          <p:cNvGrpSpPr/>
          <p:nvPr/>
        </p:nvGrpSpPr>
        <p:grpSpPr>
          <a:xfrm>
            <a:off x="8562348" y="2435293"/>
            <a:ext cx="385708" cy="2632628"/>
            <a:chOff x="8562348" y="2435293"/>
            <a:chExt cx="385708" cy="263262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E5152A64-A24A-41F6-9791-F4B2ED2E8D96}"/>
                </a:ext>
              </a:extLst>
            </p:cNvPr>
            <p:cNvSpPr txBox="1"/>
            <p:nvPr/>
          </p:nvSpPr>
          <p:spPr>
            <a:xfrm>
              <a:off x="8562348" y="2435293"/>
              <a:ext cx="3857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</a:t>
              </a:r>
              <a:r>
                <a:rPr lang="en-US" altLang="zh-CN" sz="1200" baseline="-25000" dirty="0">
                  <a:solidFill>
                    <a:srgbClr val="FF0000"/>
                  </a:solidFill>
                </a:rPr>
                <a:t>0</a:t>
              </a:r>
              <a:endParaRPr lang="zh-CN" altLang="en-US" sz="12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0761624-CA5A-4F8B-BC1B-F54144BB183A}"/>
                </a:ext>
              </a:extLst>
            </p:cNvPr>
            <p:cNvSpPr/>
            <p:nvPr/>
          </p:nvSpPr>
          <p:spPr bwMode="auto">
            <a:xfrm>
              <a:off x="8630818" y="2481942"/>
              <a:ext cx="216000" cy="216000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9B59779-8E68-41FF-B296-522EF4F071FE}"/>
                </a:ext>
              </a:extLst>
            </p:cNvPr>
            <p:cNvSpPr/>
            <p:nvPr/>
          </p:nvSpPr>
          <p:spPr bwMode="auto">
            <a:xfrm>
              <a:off x="8633930" y="3194178"/>
              <a:ext cx="216000" cy="216000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8AAA754-252D-402B-A089-4D637D52B652}"/>
                </a:ext>
              </a:extLst>
            </p:cNvPr>
            <p:cNvSpPr/>
            <p:nvPr/>
          </p:nvSpPr>
          <p:spPr bwMode="auto">
            <a:xfrm>
              <a:off x="8630818" y="4049484"/>
              <a:ext cx="216000" cy="216000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7524982C-F085-4CB3-B39E-4C1D564674ED}"/>
                </a:ext>
              </a:extLst>
            </p:cNvPr>
            <p:cNvSpPr/>
            <p:nvPr/>
          </p:nvSpPr>
          <p:spPr bwMode="auto">
            <a:xfrm>
              <a:off x="8630818" y="4851921"/>
              <a:ext cx="216000" cy="216000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华文新魏" pitchFamily="2" charset="-122"/>
              </a:endParaRPr>
            </a:p>
          </p:txBody>
        </p:sp>
      </p:grp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1124D69-7317-4132-A793-2D91EEC04574}"/>
              </a:ext>
            </a:extLst>
          </p:cNvPr>
          <p:cNvCxnSpPr/>
          <p:nvPr/>
        </p:nvCxnSpPr>
        <p:spPr bwMode="auto">
          <a:xfrm>
            <a:off x="3887942" y="3056467"/>
            <a:ext cx="0" cy="2980266"/>
          </a:xfrm>
          <a:prstGeom prst="straightConnector1">
            <a:avLst/>
          </a:pr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 Box 3">
            <a:extLst>
              <a:ext uri="{FF2B5EF4-FFF2-40B4-BE49-F238E27FC236}">
                <a16:creationId xmlns:a16="http://schemas.microsoft.com/office/drawing/2014/main" id="{7111D3EA-DB72-B444-BF35-6C2A17C3F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27" y="2241310"/>
            <a:ext cx="184124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1pPr>
            <a:lvl2pPr marL="36195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0" lang="zh-CN" altLang="en-US" sz="2400" dirty="0">
                <a:solidFill>
                  <a:schemeClr val="tx1"/>
                </a:solidFill>
                <a:latin typeface="+mn-lt"/>
              </a:rPr>
              <a:t>串行计数：以串行方式形成计数值输入信号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9A6640-3CB9-F34F-B488-271CB882C1C5}"/>
              </a:ext>
            </a:extLst>
          </p:cNvPr>
          <p:cNvSpPr/>
          <p:nvPr/>
        </p:nvSpPr>
        <p:spPr bwMode="auto">
          <a:xfrm>
            <a:off x="3386320" y="2682952"/>
            <a:ext cx="1080749" cy="242811"/>
          </a:xfrm>
          <a:prstGeom prst="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9D673B0-CC19-BD44-BBF7-2E8F481D2C09}"/>
              </a:ext>
            </a:extLst>
          </p:cNvPr>
          <p:cNvGrpSpPr/>
          <p:nvPr/>
        </p:nvGrpSpPr>
        <p:grpSpPr>
          <a:xfrm>
            <a:off x="4542019" y="3470138"/>
            <a:ext cx="308440" cy="1837433"/>
            <a:chOff x="4542019" y="3470138"/>
            <a:chExt cx="308440" cy="183743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00B1B1E-3D40-0141-8555-D1827B39DB93}"/>
                </a:ext>
              </a:extLst>
            </p:cNvPr>
            <p:cNvSpPr/>
            <p:nvPr/>
          </p:nvSpPr>
          <p:spPr bwMode="auto">
            <a:xfrm>
              <a:off x="4542019" y="3470138"/>
              <a:ext cx="216000" cy="216000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2DDC162E-0BB1-2D47-86E7-7C9DEE48BF70}"/>
                </a:ext>
              </a:extLst>
            </p:cNvPr>
            <p:cNvSpPr/>
            <p:nvPr/>
          </p:nvSpPr>
          <p:spPr bwMode="auto">
            <a:xfrm>
              <a:off x="4589489" y="4282102"/>
              <a:ext cx="216000" cy="216000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38EFFAB1-4E51-A448-ABEF-13607656876E}"/>
                </a:ext>
              </a:extLst>
            </p:cNvPr>
            <p:cNvSpPr/>
            <p:nvPr/>
          </p:nvSpPr>
          <p:spPr bwMode="auto">
            <a:xfrm>
              <a:off x="4634459" y="5091571"/>
              <a:ext cx="216000" cy="216000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华文新魏" pitchFamily="2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BD4A4C3-7548-BA4B-8D74-9A723CDFC738}"/>
              </a:ext>
            </a:extLst>
          </p:cNvPr>
          <p:cNvGrpSpPr/>
          <p:nvPr/>
        </p:nvGrpSpPr>
        <p:grpSpPr>
          <a:xfrm>
            <a:off x="4589490" y="2577761"/>
            <a:ext cx="4059990" cy="2608835"/>
            <a:chOff x="4589490" y="2577761"/>
            <a:chExt cx="4059990" cy="2608835"/>
          </a:xfrm>
        </p:grpSpPr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50EEC602-B7B0-9941-AF1C-5B513BF8753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89490" y="2577761"/>
              <a:ext cx="4059990" cy="210410"/>
            </a:xfrm>
            <a:prstGeom prst="straightConnector1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662D5528-4996-024D-BB94-136B064C3442}"/>
                </a:ext>
              </a:extLst>
            </p:cNvPr>
            <p:cNvCxnSpPr>
              <a:cxnSpLocks/>
              <a:stCxn id="15" idx="2"/>
            </p:cNvCxnSpPr>
            <p:nvPr/>
          </p:nvCxnSpPr>
          <p:spPr bwMode="auto">
            <a:xfrm flipH="1">
              <a:off x="4651950" y="3302178"/>
              <a:ext cx="3981980" cy="267976"/>
            </a:xfrm>
            <a:prstGeom prst="straightConnector1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88CD16CB-FBD2-824E-A4A4-B6D574A8E864}"/>
                </a:ext>
              </a:extLst>
            </p:cNvPr>
            <p:cNvCxnSpPr>
              <a:cxnSpLocks/>
              <a:stCxn id="17" idx="2"/>
            </p:cNvCxnSpPr>
            <p:nvPr/>
          </p:nvCxnSpPr>
          <p:spPr bwMode="auto">
            <a:xfrm flipH="1">
              <a:off x="4679430" y="4157484"/>
              <a:ext cx="3951388" cy="234631"/>
            </a:xfrm>
            <a:prstGeom prst="straightConnector1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AA85658C-176B-2147-B023-65A89E39A021}"/>
                </a:ext>
              </a:extLst>
            </p:cNvPr>
            <p:cNvCxnSpPr>
              <a:cxnSpLocks/>
              <a:stCxn id="18" idx="2"/>
            </p:cNvCxnSpPr>
            <p:nvPr/>
          </p:nvCxnSpPr>
          <p:spPr bwMode="auto">
            <a:xfrm flipH="1">
              <a:off x="4769370" y="4959921"/>
              <a:ext cx="3861448" cy="226675"/>
            </a:xfrm>
            <a:prstGeom prst="straightConnector1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26A1F513-32EA-68C1-87F4-E37A16F9ADEA}"/>
                  </a:ext>
                </a:extLst>
              </p14:cNvPr>
              <p14:cNvContentPartPr/>
              <p14:nvPr/>
            </p14:nvContentPartPr>
            <p14:xfrm>
              <a:off x="3490560" y="1225080"/>
              <a:ext cx="5004360" cy="537840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26A1F513-32EA-68C1-87F4-E37A16F9ADE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74360" y="1208880"/>
                <a:ext cx="5036760" cy="5410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2"/>
      <p:bldP spid="11" grpId="0" build="p" bldLvl="2"/>
      <p:bldP spid="21" grpId="0" build="p" bldLvl="2"/>
      <p:bldP spid="3" grpId="0" animBg="1"/>
      <p:bldP spid="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日期占位符 1">
            <a:extLst>
              <a:ext uri="{FF2B5EF4-FFF2-40B4-BE49-F238E27FC236}">
                <a16:creationId xmlns:a16="http://schemas.microsoft.com/office/drawing/2014/main" id="{B2FDE80A-FE56-4392-96DB-D931EC0C3DC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3BCDB3F-64D9-40DD-9052-BC2DC0615A7E}" type="datetime1">
              <a:rPr lang="zh-CN" altLang="en-US" smtClean="0"/>
              <a:t>2023/2/4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4339" name="灯片编号占位符 2">
            <a:extLst>
              <a:ext uri="{FF2B5EF4-FFF2-40B4-BE49-F238E27FC236}">
                <a16:creationId xmlns:a16="http://schemas.microsoft.com/office/drawing/2014/main" id="{C7926E20-308D-40AC-AFB2-723DBC72A2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fld id="{36F2D96E-C61A-44E0-92A6-3E1CC9B2A20D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/19</a:t>
            </a:r>
            <a:endParaRPr lang="en-US" altLang="zh-CN" sz="1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0" name="Rectangle 268">
            <a:extLst>
              <a:ext uri="{FF2B5EF4-FFF2-40B4-BE49-F238E27FC236}">
                <a16:creationId xmlns:a16="http://schemas.microsoft.com/office/drawing/2014/main" id="{84FC558F-E458-47B0-A161-C7E2A50B3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latin typeface="华文新魏" panose="02010800040101010101" pitchFamily="2" charset="-122"/>
              </a:rPr>
              <a:t>6.2</a:t>
            </a:r>
            <a:r>
              <a:rPr lang="zh-CN" altLang="en-US" sz="4000" b="1" dirty="0">
                <a:latin typeface="华文新魏" panose="02010800040101010101" pitchFamily="2" charset="-122"/>
              </a:rPr>
              <a:t> 计数器（</a:t>
            </a:r>
            <a:r>
              <a:rPr lang="en-US" altLang="zh-CN" sz="4000" b="1" dirty="0">
                <a:latin typeface="华文新魏" panose="02010800040101010101" pitchFamily="2" charset="-122"/>
              </a:rPr>
              <a:t>2/3</a:t>
            </a:r>
            <a:r>
              <a:rPr lang="zh-CN" altLang="en-US" sz="4000" b="1" dirty="0">
                <a:latin typeface="华文新魏" panose="02010800040101010101" pitchFamily="2" charset="-122"/>
              </a:rPr>
              <a:t>）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0BF67CE1-34F4-4BF6-9E99-6165AB9BF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3960812" cy="1300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1pPr>
            <a:lvl2pPr marL="36195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itchFamily="2" charset="2"/>
              <a:buChar char="l"/>
              <a:defRPr/>
            </a:pPr>
            <a:r>
              <a:rPr kumimoji="0" lang="zh-CN" altLang="en-US" sz="2800" dirty="0">
                <a:solidFill>
                  <a:schemeClr val="tx1"/>
                </a:solidFill>
                <a:latin typeface="+mn-lt"/>
              </a:rPr>
              <a:t>同步计数器</a:t>
            </a:r>
            <a:endParaRPr kumimoji="0" lang="en-US" altLang="zh-CN" sz="2800" dirty="0">
              <a:solidFill>
                <a:schemeClr val="tx1"/>
              </a:solidFill>
              <a:latin typeface="+mn-lt"/>
            </a:endParaRPr>
          </a:p>
          <a:p>
            <a:pPr lvl="1" eaLnBrk="1" hangingPunct="1"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0" lang="zh-CN" altLang="en-US" sz="2400" dirty="0">
                <a:solidFill>
                  <a:srgbClr val="FFC000"/>
                </a:solidFill>
              </a:rPr>
              <a:t>右图功能表，计数值形成方式？</a:t>
            </a:r>
            <a:endParaRPr kumimoji="0" lang="en-US" altLang="zh-CN" sz="24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19462" name="Picture 2">
            <a:extLst>
              <a:ext uri="{FF2B5EF4-FFF2-40B4-BE49-F238E27FC236}">
                <a16:creationId xmlns:a16="http://schemas.microsoft.com/office/drawing/2014/main" id="{F9FCA784-A286-4FF9-AB13-4C52269EA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538" y="1257300"/>
            <a:ext cx="3760787" cy="488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3" name="Picture 5">
            <a:extLst>
              <a:ext uri="{FF2B5EF4-FFF2-40B4-BE49-F238E27FC236}">
                <a16:creationId xmlns:a16="http://schemas.microsoft.com/office/drawing/2014/main" id="{F5E7DC17-C94E-46F3-9B8E-B8F5EE6A8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3893667"/>
            <a:ext cx="2460625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3">
            <a:extLst>
              <a:ext uri="{FF2B5EF4-FFF2-40B4-BE49-F238E27FC236}">
                <a16:creationId xmlns:a16="http://schemas.microsoft.com/office/drawing/2014/main" id="{B0270FFD-2706-4FA8-B494-EDAA033E7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2394038"/>
            <a:ext cx="3960813" cy="93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1pPr>
            <a:lvl2pPr marL="36195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buClr>
                <a:srgbClr val="FF0000"/>
              </a:buClr>
              <a:buFont typeface="Wingdings" pitchFamily="2" charset="2"/>
              <a:buChar char="l"/>
              <a:defRPr/>
            </a:pPr>
            <a:r>
              <a:rPr kumimoji="0" lang="zh-CN" altLang="en-US" sz="2800" dirty="0">
                <a:solidFill>
                  <a:schemeClr val="tx1"/>
                </a:solidFill>
                <a:latin typeface="+mn-lt"/>
              </a:rPr>
              <a:t>其它类型计数器</a:t>
            </a:r>
            <a:endParaRPr kumimoji="0" lang="en-US" altLang="zh-CN" sz="2800" dirty="0">
              <a:solidFill>
                <a:schemeClr val="tx1"/>
              </a:solidFill>
              <a:latin typeface="+mn-lt"/>
            </a:endParaRPr>
          </a:p>
          <a:p>
            <a:pPr lvl="1" eaLnBrk="1" hangingPunct="1"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0" lang="zh-CN" altLang="en-US" sz="2400" dirty="0">
                <a:solidFill>
                  <a:schemeClr val="tx1"/>
                </a:solidFill>
                <a:latin typeface="+mn-lt"/>
              </a:rPr>
              <a:t>双向计数器</a:t>
            </a:r>
            <a:endParaRPr kumimoji="0" lang="en-US" altLang="zh-CN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D8A8468E-CCFD-404F-BFFF-C48F0D474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5635071"/>
            <a:ext cx="48545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1pPr>
            <a:lvl2pPr marL="36195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0" lang="en-US" altLang="zh-CN" sz="2400" dirty="0">
                <a:solidFill>
                  <a:srgbClr val="FFC000"/>
                </a:solidFill>
                <a:latin typeface="+mn-lt"/>
              </a:rPr>
              <a:t>5~14</a:t>
            </a:r>
            <a:r>
              <a:rPr kumimoji="0" lang="zh-CN" altLang="en-US" sz="2400" dirty="0">
                <a:solidFill>
                  <a:srgbClr val="FFC000"/>
                </a:solidFill>
                <a:latin typeface="+mn-lt"/>
              </a:rPr>
              <a:t>模</a:t>
            </a:r>
            <a:r>
              <a:rPr kumimoji="0" lang="en-US" altLang="zh-CN" sz="2400" dirty="0">
                <a:solidFill>
                  <a:srgbClr val="FFC000"/>
                </a:solidFill>
                <a:latin typeface="+mn-lt"/>
              </a:rPr>
              <a:t>10</a:t>
            </a:r>
            <a:r>
              <a:rPr kumimoji="0" lang="zh-CN" altLang="en-US" sz="2400" dirty="0">
                <a:solidFill>
                  <a:srgbClr val="FFC000"/>
                </a:solidFill>
                <a:latin typeface="+mn-lt"/>
              </a:rPr>
              <a:t>计数器？</a:t>
            </a:r>
            <a:endParaRPr kumimoji="0" lang="en-US" altLang="zh-CN" sz="2400" dirty="0">
              <a:solidFill>
                <a:srgbClr val="FFC000"/>
              </a:solidFill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B0270FFD-2706-4FA8-B494-EDAA033E7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297" y="3256126"/>
            <a:ext cx="39608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1pPr>
            <a:lvl2pPr marL="36195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lvl="1" eaLnBrk="1" hangingPunct="1"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0" lang="en-US" altLang="zh-CN" sz="2400" dirty="0">
                <a:solidFill>
                  <a:schemeClr val="tx1"/>
                </a:solidFill>
                <a:latin typeface="+mn-lt"/>
              </a:rPr>
              <a:t>8421BCD</a:t>
            </a:r>
            <a:r>
              <a:rPr kumimoji="0" lang="zh-CN" altLang="en-US" sz="2400" dirty="0">
                <a:solidFill>
                  <a:schemeClr val="tx1"/>
                </a:solidFill>
                <a:latin typeface="+mn-lt"/>
              </a:rPr>
              <a:t>码计数器</a:t>
            </a:r>
            <a:endParaRPr kumimoji="0" lang="en-US" altLang="zh-CN" sz="2400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38C00C5C-C7E8-3CFA-8AC5-59ED896B2996}"/>
                  </a:ext>
                </a:extLst>
              </p14:cNvPr>
              <p14:cNvContentPartPr/>
              <p14:nvPr/>
            </p14:nvContentPartPr>
            <p14:xfrm>
              <a:off x="3404160" y="163440"/>
              <a:ext cx="4921560" cy="48196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38C00C5C-C7E8-3CFA-8AC5-59ED896B299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87960" y="147600"/>
                <a:ext cx="4953960" cy="4852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日期占位符 1">
            <a:extLst>
              <a:ext uri="{FF2B5EF4-FFF2-40B4-BE49-F238E27FC236}">
                <a16:creationId xmlns:a16="http://schemas.microsoft.com/office/drawing/2014/main" id="{B2FDE80A-FE56-4392-96DB-D931EC0C3DC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827E05D-8CCF-42A4-AC80-32E8FD961E05}" type="datetime1">
              <a:rPr lang="zh-CN" altLang="en-US" smtClean="0"/>
              <a:t>2023/2/4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4339" name="灯片编号占位符 2">
            <a:extLst>
              <a:ext uri="{FF2B5EF4-FFF2-40B4-BE49-F238E27FC236}">
                <a16:creationId xmlns:a16="http://schemas.microsoft.com/office/drawing/2014/main" id="{C7926E20-308D-40AC-AFB2-723DBC72A2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fld id="{36F2D96E-C61A-44E0-92A6-3E1CC9B2A20D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/19</a:t>
            </a:r>
            <a:endParaRPr lang="en-US" altLang="zh-CN" sz="1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0" name="Rectangle 268">
            <a:extLst>
              <a:ext uri="{FF2B5EF4-FFF2-40B4-BE49-F238E27FC236}">
                <a16:creationId xmlns:a16="http://schemas.microsoft.com/office/drawing/2014/main" id="{84FC558F-E458-47B0-A161-C7E2A50B3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latin typeface="华文新魏" panose="02010800040101010101" pitchFamily="2" charset="-122"/>
              </a:rPr>
              <a:t>6.2</a:t>
            </a:r>
            <a:r>
              <a:rPr lang="zh-CN" altLang="en-US" sz="4000" b="1" dirty="0">
                <a:latin typeface="华文新魏" panose="02010800040101010101" pitchFamily="2" charset="-122"/>
              </a:rPr>
              <a:t> 计数器（</a:t>
            </a:r>
            <a:r>
              <a:rPr lang="en-US" altLang="zh-CN" sz="4000" b="1" dirty="0">
                <a:latin typeface="华文新魏" panose="02010800040101010101" pitchFamily="2" charset="-122"/>
              </a:rPr>
              <a:t>3/3</a:t>
            </a:r>
            <a:r>
              <a:rPr lang="zh-CN" altLang="en-US" sz="4000" b="1" dirty="0">
                <a:latin typeface="华文新魏" panose="02010800040101010101" pitchFamily="2" charset="-122"/>
              </a:rPr>
              <a:t>）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B0270FFD-2706-4FA8-B494-EDAA033E7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367" y="1094598"/>
            <a:ext cx="3960813" cy="186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1pPr>
            <a:lvl2pPr marL="36195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buClr>
                <a:srgbClr val="FF0000"/>
              </a:buClr>
              <a:buFont typeface="Wingdings" pitchFamily="2" charset="2"/>
              <a:buChar char="l"/>
              <a:defRPr/>
            </a:pPr>
            <a:r>
              <a:rPr kumimoji="0" lang="zh-CN" altLang="en-US" sz="2800" dirty="0">
                <a:solidFill>
                  <a:schemeClr val="tx1"/>
                </a:solidFill>
                <a:latin typeface="+mn-lt"/>
              </a:rPr>
              <a:t>其它类型计数器</a:t>
            </a:r>
            <a:endParaRPr kumimoji="0" lang="en-US" altLang="zh-CN" sz="2800" dirty="0">
              <a:solidFill>
                <a:schemeClr val="tx1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0" lang="zh-CN" altLang="en-US" sz="2400" dirty="0">
                <a:solidFill>
                  <a:schemeClr val="tx1"/>
                </a:solidFill>
                <a:latin typeface="+mn-lt"/>
              </a:rPr>
              <a:t>双向计数器</a:t>
            </a:r>
            <a:endParaRPr kumimoji="0" lang="en-US" altLang="zh-CN" sz="2400" dirty="0">
              <a:solidFill>
                <a:schemeClr val="tx1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0" lang="en-US" altLang="zh-CN" sz="2400" dirty="0">
                <a:solidFill>
                  <a:schemeClr val="tx1"/>
                </a:solidFill>
                <a:latin typeface="+mn-lt"/>
              </a:rPr>
              <a:t>8421BCD</a:t>
            </a:r>
            <a:r>
              <a:rPr kumimoji="0" lang="zh-CN" altLang="en-US" sz="2400" dirty="0">
                <a:solidFill>
                  <a:schemeClr val="tx1"/>
                </a:solidFill>
                <a:latin typeface="+mn-lt"/>
              </a:rPr>
              <a:t>码计数器</a:t>
            </a:r>
            <a:endParaRPr kumimoji="0" lang="en-US" altLang="zh-CN" sz="2400" dirty="0">
              <a:solidFill>
                <a:schemeClr val="tx1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0" lang="en-US" altLang="zh-CN" sz="2400" dirty="0">
                <a:solidFill>
                  <a:srgbClr val="FFC000"/>
                </a:solidFill>
              </a:rPr>
              <a:t>5~14</a:t>
            </a:r>
            <a:r>
              <a:rPr kumimoji="0" lang="zh-CN" altLang="en-US" sz="2400" dirty="0">
                <a:solidFill>
                  <a:srgbClr val="FFC000"/>
                </a:solidFill>
              </a:rPr>
              <a:t>模</a:t>
            </a:r>
            <a:r>
              <a:rPr kumimoji="0" lang="en-US" altLang="zh-CN" sz="2400" dirty="0">
                <a:solidFill>
                  <a:srgbClr val="FFC000"/>
                </a:solidFill>
              </a:rPr>
              <a:t>10</a:t>
            </a:r>
            <a:r>
              <a:rPr kumimoji="0" lang="zh-CN" altLang="en-US" sz="2400" dirty="0">
                <a:solidFill>
                  <a:srgbClr val="FFC000"/>
                </a:solidFill>
              </a:rPr>
              <a:t>计数器？</a:t>
            </a:r>
            <a:endParaRPr kumimoji="0" lang="en-US" altLang="zh-CN" sz="2400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8AEE9F53-A006-0642-A10C-E1EF128E6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368" y="2912751"/>
            <a:ext cx="33155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1pPr>
            <a:lvl2pPr marL="36195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0" lang="zh-CN" altLang="en-US" sz="2400" dirty="0">
                <a:solidFill>
                  <a:schemeClr val="tx1"/>
                </a:solidFill>
              </a:rPr>
              <a:t>任意序列计数器</a:t>
            </a:r>
            <a:endParaRPr kumimoji="0" lang="en-US" altLang="zh-CN" sz="2400" dirty="0">
              <a:solidFill>
                <a:srgbClr val="FF7F00"/>
              </a:solidFill>
            </a:endParaRP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22CCBCDC-5B55-854A-A86F-C6C0918DB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615" y="1818621"/>
            <a:ext cx="5231936" cy="371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269B484D-4692-B94C-97CF-1686CE178D8F}"/>
              </a:ext>
            </a:extLst>
          </p:cNvPr>
          <p:cNvSpPr/>
          <p:nvPr/>
        </p:nvSpPr>
        <p:spPr bwMode="auto">
          <a:xfrm>
            <a:off x="7405140" y="2659003"/>
            <a:ext cx="419724" cy="174138"/>
          </a:xfrm>
          <a:prstGeom prst="ellipse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63DEA79E-2B73-8140-A4C3-DEF823E57C3E}"/>
              </a:ext>
            </a:extLst>
          </p:cNvPr>
          <p:cNvCxnSpPr>
            <a:cxnSpLocks/>
          </p:cNvCxnSpPr>
          <p:nvPr/>
        </p:nvCxnSpPr>
        <p:spPr bwMode="auto">
          <a:xfrm>
            <a:off x="7857342" y="2835041"/>
            <a:ext cx="387248" cy="402835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AE3423A-1124-7C4D-9D46-5A41B27A8910}"/>
              </a:ext>
            </a:extLst>
          </p:cNvPr>
          <p:cNvCxnSpPr>
            <a:cxnSpLocks/>
          </p:cNvCxnSpPr>
          <p:nvPr/>
        </p:nvCxnSpPr>
        <p:spPr bwMode="auto">
          <a:xfrm>
            <a:off x="8486926" y="3480212"/>
            <a:ext cx="0" cy="581295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E49F8469-57E6-824F-AAA9-2A575014A4C7}"/>
              </a:ext>
            </a:extLst>
          </p:cNvPr>
          <p:cNvCxnSpPr>
            <a:cxnSpLocks/>
          </p:cNvCxnSpPr>
          <p:nvPr/>
        </p:nvCxnSpPr>
        <p:spPr bwMode="auto">
          <a:xfrm>
            <a:off x="6970426" y="4250454"/>
            <a:ext cx="405752" cy="398993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triangle" w="med" len="med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13B68EA2-C082-6A4C-A28D-B76DD970DEFB}"/>
              </a:ext>
            </a:extLst>
          </p:cNvPr>
          <p:cNvCxnSpPr>
            <a:cxnSpLocks/>
          </p:cNvCxnSpPr>
          <p:nvPr/>
        </p:nvCxnSpPr>
        <p:spPr bwMode="auto">
          <a:xfrm flipV="1">
            <a:off x="6970426" y="2838883"/>
            <a:ext cx="412228" cy="398993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68BE9AF7-CAA4-6F41-AD61-05BD962402F1}"/>
              </a:ext>
            </a:extLst>
          </p:cNvPr>
          <p:cNvCxnSpPr>
            <a:cxnSpLocks/>
          </p:cNvCxnSpPr>
          <p:nvPr/>
        </p:nvCxnSpPr>
        <p:spPr bwMode="auto">
          <a:xfrm flipV="1">
            <a:off x="7857342" y="4250454"/>
            <a:ext cx="412228" cy="398993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triangle" w="med" len="med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E437DA04-2653-8245-8680-9C71E7AC960F}"/>
              </a:ext>
            </a:extLst>
          </p:cNvPr>
          <p:cNvCxnSpPr>
            <a:cxnSpLocks/>
          </p:cNvCxnSpPr>
          <p:nvPr/>
        </p:nvCxnSpPr>
        <p:spPr bwMode="auto">
          <a:xfrm>
            <a:off x="6735579" y="3482712"/>
            <a:ext cx="0" cy="581295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triangle" w="med" len="med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 Box 3">
            <a:extLst>
              <a:ext uri="{FF2B5EF4-FFF2-40B4-BE49-F238E27FC236}">
                <a16:creationId xmlns:a16="http://schemas.microsoft.com/office/drawing/2014/main" id="{490AA219-F6DC-3944-A43B-B66F91439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368" y="3339598"/>
            <a:ext cx="35261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1pPr>
            <a:lvl2pPr marL="36195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0" lang="zh-CN" altLang="en-US" sz="2400" dirty="0">
                <a:solidFill>
                  <a:srgbClr val="FFC000"/>
                </a:solidFill>
              </a:rPr>
              <a:t>何为计数器？</a:t>
            </a:r>
            <a:endParaRPr kumimoji="0" lang="en-US" altLang="zh-CN" sz="2400" dirty="0">
              <a:solidFill>
                <a:srgbClr val="FFC000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19677B9-7B55-E94B-857C-449B70C5C956}"/>
              </a:ext>
            </a:extLst>
          </p:cNvPr>
          <p:cNvSpPr/>
          <p:nvPr/>
        </p:nvSpPr>
        <p:spPr bwMode="auto">
          <a:xfrm>
            <a:off x="7407640" y="3216134"/>
            <a:ext cx="419724" cy="174138"/>
          </a:xfrm>
          <a:prstGeom prst="ellipse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547FF331-BCEF-454B-AC82-6A01934F2319}"/>
              </a:ext>
            </a:extLst>
          </p:cNvPr>
          <p:cNvSpPr/>
          <p:nvPr/>
        </p:nvSpPr>
        <p:spPr bwMode="auto">
          <a:xfrm>
            <a:off x="7407640" y="4085564"/>
            <a:ext cx="419724" cy="174138"/>
          </a:xfrm>
          <a:prstGeom prst="ellipse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6341808" y="2197510"/>
            <a:ext cx="2728452" cy="305291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76938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  <p:bldP spid="34" grpId="0"/>
      <p:bldP spid="35" grpId="0" animBg="1"/>
      <p:bldP spid="36" grpId="0" animBg="1"/>
      <p:bldP spid="3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6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6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17924</TotalTime>
  <Words>679</Words>
  <Application>Microsoft Office PowerPoint</Application>
  <PresentationFormat>全屏显示(4:3)</PresentationFormat>
  <Paragraphs>184</Paragraphs>
  <Slides>16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华文新魏</vt:lpstr>
      <vt:lpstr>Arial</vt:lpstr>
      <vt:lpstr>Times New Roman</vt:lpstr>
      <vt:lpstr>Wingdings</vt:lpstr>
      <vt:lpstr>默认设计模板</vt:lpstr>
      <vt:lpstr>BMP 图象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JSHKUANG</dc:creator>
  <cp:lastModifiedBy>孙照海</cp:lastModifiedBy>
  <cp:revision>1744</cp:revision>
  <cp:lastPrinted>1999-02-28T23:50:56Z</cp:lastPrinted>
  <dcterms:created xsi:type="dcterms:W3CDTF">1999-09-13T01:56:29Z</dcterms:created>
  <dcterms:modified xsi:type="dcterms:W3CDTF">2023-02-05T03:35:24Z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jshkuang@sina.com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D:\course\数字逻辑</vt:lpwstr>
  </property>
</Properties>
</file>