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1.xml" ContentType="application/inkml+xml"/>
  <Override PartName="/ppt/notesSlides/notesSlide7.xml" ContentType="application/vnd.openxmlformats-officedocument.presentationml.notesSlide+xml"/>
  <Override PartName="/ppt/ink/ink2.xml" ContentType="application/inkml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649" r:id="rId2"/>
    <p:sldId id="629" r:id="rId3"/>
    <p:sldId id="503" r:id="rId4"/>
    <p:sldId id="635" r:id="rId5"/>
    <p:sldId id="630" r:id="rId6"/>
    <p:sldId id="633" r:id="rId7"/>
    <p:sldId id="634" r:id="rId8"/>
    <p:sldId id="628" r:id="rId9"/>
    <p:sldId id="519" r:id="rId10"/>
    <p:sldId id="617" r:id="rId11"/>
    <p:sldId id="604" r:id="rId12"/>
    <p:sldId id="613" r:id="rId13"/>
    <p:sldId id="614" r:id="rId14"/>
    <p:sldId id="615" r:id="rId15"/>
    <p:sldId id="616" r:id="rId16"/>
    <p:sldId id="627" r:id="rId17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1600" kern="1200">
        <a:solidFill>
          <a:srgbClr val="0000FF"/>
        </a:solidFill>
        <a:latin typeface="Times New Roman" panose="02020603050405020304" pitchFamily="18" charset="0"/>
        <a:ea typeface="华文新魏" panose="0201080004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rgbClr val="0000FF"/>
        </a:solidFill>
        <a:latin typeface="Times New Roman" panose="02020603050405020304" pitchFamily="18" charset="0"/>
        <a:ea typeface="华文新魏" panose="0201080004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rgbClr val="0000FF"/>
        </a:solidFill>
        <a:latin typeface="Times New Roman" panose="02020603050405020304" pitchFamily="18" charset="0"/>
        <a:ea typeface="华文新魏" panose="0201080004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rgbClr val="0000FF"/>
        </a:solidFill>
        <a:latin typeface="Times New Roman" panose="02020603050405020304" pitchFamily="18" charset="0"/>
        <a:ea typeface="华文新魏" panose="0201080004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rgbClr val="0000FF"/>
        </a:solidFill>
        <a:latin typeface="Times New Roman" panose="02020603050405020304" pitchFamily="18" charset="0"/>
        <a:ea typeface="华文新魏" panose="02010800040101010101" pitchFamily="2" charset="-122"/>
        <a:cs typeface="+mn-cs"/>
      </a:defRPr>
    </a:lvl5pPr>
    <a:lvl6pPr marL="2286000" algn="l" defTabSz="914400" rtl="0" eaLnBrk="1" latinLnBrk="0" hangingPunct="1">
      <a:defRPr kumimoji="1" sz="1600" kern="1200">
        <a:solidFill>
          <a:srgbClr val="0000FF"/>
        </a:solidFill>
        <a:latin typeface="Times New Roman" panose="02020603050405020304" pitchFamily="18" charset="0"/>
        <a:ea typeface="华文新魏" panose="02010800040101010101" pitchFamily="2" charset="-122"/>
        <a:cs typeface="+mn-cs"/>
      </a:defRPr>
    </a:lvl6pPr>
    <a:lvl7pPr marL="2743200" algn="l" defTabSz="914400" rtl="0" eaLnBrk="1" latinLnBrk="0" hangingPunct="1">
      <a:defRPr kumimoji="1" sz="1600" kern="1200">
        <a:solidFill>
          <a:srgbClr val="0000FF"/>
        </a:solidFill>
        <a:latin typeface="Times New Roman" panose="02020603050405020304" pitchFamily="18" charset="0"/>
        <a:ea typeface="华文新魏" panose="02010800040101010101" pitchFamily="2" charset="-122"/>
        <a:cs typeface="+mn-cs"/>
      </a:defRPr>
    </a:lvl7pPr>
    <a:lvl8pPr marL="3200400" algn="l" defTabSz="914400" rtl="0" eaLnBrk="1" latinLnBrk="0" hangingPunct="1">
      <a:defRPr kumimoji="1" sz="1600" kern="1200">
        <a:solidFill>
          <a:srgbClr val="0000FF"/>
        </a:solidFill>
        <a:latin typeface="Times New Roman" panose="02020603050405020304" pitchFamily="18" charset="0"/>
        <a:ea typeface="华文新魏" panose="02010800040101010101" pitchFamily="2" charset="-122"/>
        <a:cs typeface="+mn-cs"/>
      </a:defRPr>
    </a:lvl8pPr>
    <a:lvl9pPr marL="3657600" algn="l" defTabSz="914400" rtl="0" eaLnBrk="1" latinLnBrk="0" hangingPunct="1">
      <a:defRPr kumimoji="1" sz="1600" kern="1200">
        <a:solidFill>
          <a:srgbClr val="0000FF"/>
        </a:solidFill>
        <a:latin typeface="Times New Roman" panose="02020603050405020304" pitchFamily="18" charset="0"/>
        <a:ea typeface="华文新魏" panose="0201080004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FF7F00"/>
    <a:srgbClr val="FF3300"/>
    <a:srgbClr val="FF0000"/>
    <a:srgbClr val="33FF33"/>
    <a:srgbClr val="FF00FF"/>
    <a:srgbClr val="FFCC66"/>
    <a:srgbClr val="99CCFF"/>
    <a:srgbClr val="6B03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78" autoAdjust="0"/>
    <p:restoredTop sz="84673" autoAdjust="0"/>
  </p:normalViewPr>
  <p:slideViewPr>
    <p:cSldViewPr snapToGrid="0">
      <p:cViewPr varScale="1">
        <p:scale>
          <a:sx n="96" d="100"/>
          <a:sy n="96" d="100"/>
        </p:scale>
        <p:origin x="992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1DE1D9A9-C27B-484F-8688-58B95339FA6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AEEF1E38-8EBA-4C49-92BB-77601C82EC7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7348" name="Rectangle 4">
            <a:extLst>
              <a:ext uri="{FF2B5EF4-FFF2-40B4-BE49-F238E27FC236}">
                <a16:creationId xmlns:a16="http://schemas.microsoft.com/office/drawing/2014/main" id="{CE452199-2278-48E9-8416-9424036BB6E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7349" name="Rectangle 5">
            <a:extLst>
              <a:ext uri="{FF2B5EF4-FFF2-40B4-BE49-F238E27FC236}">
                <a16:creationId xmlns:a16="http://schemas.microsoft.com/office/drawing/2014/main" id="{89EB2089-DBB9-4FD3-8CE4-DDE4B8DC8991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AD413EE8-100B-4B6B-AD3E-EAD470DDA89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041952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4T12:23:11.225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6704 15247 8058,'6'-5'0,"1"4"-1453,-3-3 872,-3-3 581,9 6 0,-9-9 0,6 7 122,-4-4 18,-1 4 0,3-3 190,-5 2-192,0 3 0,1-6 417,3 4-31,-3 1-132,4-3 41,-5 0-91,0 4 29,0-4 41,0 0 8,0 4-82,0-5 1062,0 6-1460,-5 6 0,4-4-27,-3 6 0,-1-1-20,1 5 0,-3 4 57,3 3 0,-5 4-83,1 4 0,-2-1 96,-1 9 1,2-2 19,-3 9 0,3-1 152,-6 5 1,3-1-97,0-4 0,1-3-28,-1-7 0,5-1 17,-1-7 0,4-2 24,-3-10 270,4 0-30,-2-4 314,5-2 0,4-14-658,0-3 0,4-3-698,0 0 0,-2 1 435,2-5 0,0 0 127,3-4 0,1 4-45,-1 0 0,0 0 121,1-4 1,-1-3 52,1-1 0,-5 0 103,1 4 0,2-3-92,1-1 1,7-1 72,-6 2 1,0 1-79,-4-1 0,2 6 179,-2 0 1,1 3 44,-2-2 1,2 2 50,-5 6 0,1 3 76,-1 1-23,-3 4 1,5-2 120,-2 5-161,-3 0-215,5 0 382,-6 0-304,5 0-46,-4 0 2,4 0 45,-5 0 81,0 5 0,4-2-78,0 4 1,1 1 31,-2 3 1,0 6-92,5 2 1,-2 2 1,2 2 0,2 5 4,-3 2 1,3 5-121,2 3 0,-2-1-123,-2 4 1,2-4 69,-3 1 1,4-2-372,0-2 0,-3-8-141,-1-4-1158,-4-6 732,7 0 377,-9-10 1,4-6 119,-5-7 1,0-3 176,0-2 1,-5 1 387,-2-1 0,-4 1 0,0 0 0</inkml:trace>
  <inkml:trace contextRef="#ctx0" brushRef="#br0" timeOffset="1">6795 15498 8058,'-6'5'382,"-4"-4"745,2 3-854,-2 3 103,-1-6 1097,4 4-474,2-5-682,5 0-200,5 0-190,2 0 1,8 0-143,0 0 1,2-1-525,-2-3 1,-1 3-617,5-3 0,-4-1 641,4 1 1,-5-1-147,1 1 860,3 3 0,-5-4 0,3 5 0</inkml:trace>
  <inkml:trace contextRef="#ctx0" brushRef="#br0" timeOffset="2">7252 15327 6622,'-5'-7'651,"4"-3"1,-4 8-247,5-6 17,0 6 2,0-9-257,0 10 0,-1-8 100,-3 6-238,2-1 299,-3-1-242,5 3 29,0-3-90,0 5 1,0 5 41,0 3 0,0 3-10,0 5 1,2 1-135,1 6 0,-1 4 87,2 0 1,-3 4-54,-1 0 1,0-2 93,0 1 0,1-4 8,3 0 0,-3-3-5,3-4 175,-3-2-36,-1-6-85,0-4 1,0-4-25,0-6 0,0-8-1,0-4 0,0-5-94,0 1 1,0-2 85,0 2 1,0-2-82,0 2 1,0-1 61,0 1 1,-1-3-111,-3 3 0,3-1 65,-3 1 0,3-2-10,1 6 1,0-4-8,0 4 0,0-4-6,0 4 1,0-1 1,0 5 1,0-1 18,0 1 0,0 3 120,0 1-117,0 4 1,1-2-35,3 5 13,-3 0 0,8 5 14,-5 3 1,1 3-18,-1 5 1,1 1-4,2 6 0,2 0-89,-5 0 0,5 1 94,-1 3 0,2-3-132,1 2 0,1 2 64,-1-1 0,0 3 88,1-3 1,-1 0 2,1-5 0,-1-4 107,1-3 1,-5-2-90,1-1 0,-1-6 134,5-2 0,-5-3 47,1-1 0,-2-6-94,2-6 1,1 0 27,-5-7 1,1-4-51,-1-4 0,-3-5-123,3 2 0,-3-2 8,-1 2 0,4-3-170,0 2 1,-1 2-113,-3-1 1,0 4-326,0 0 1,4 1-356,0 3 0,0 3 358,-4 0 0,0 5-692,0-2 1315,5 9 0,-4 2 0,4 5 0,0 5 0,2 1 0</inkml:trace>
  <inkml:trace contextRef="#ctx0" brushRef="#br0" timeOffset="3">7812 15167 10149,'5'11'473,"-4"2"-60,3 2 1,-3 7-178,-1 4 1,0 6-109,0-1 1,0 5 137,0 3 1,4-1-431,0-4 0,0-1-90,-4-3 0,4-3-897,-1-8-977,1 3 1032,1-15 425,-4 3 0,5-15 671,-6-2 0,5-9 0,1-1 0</inkml:trace>
  <inkml:trace contextRef="#ctx0" brushRef="#br0" timeOffset="4">7835 15213 8101,'7'3'411,"1"1"0,0 5-35,3-1 1,0-2-96,1 2 0,1-5-30,2 5 1,3 0 269,4 3 0,0-3-36,-3-1 0,3-3-44,-3 4 0,2-2 4,2 2 1,-5 1-125,-3-6 0,-6 6-105,-2-1 1,-4-2 20,1 2 0,-4 1-271,-4 6 0,-4 0-36,-7 8 1,-3-3-520,-4 7 1,-6 1 92,-3-1 1,2 0-272,-1 0 0,4-7 141,0 3 0,3-9 145,4-2 0,-2-2-596,6-6 1,5-2 104,6-6 972,3-7 0,1-7 0,0-5 0</inkml:trace>
  <inkml:trace contextRef="#ctx0" brushRef="#br0" timeOffset="5">8611 15224 8101,'0'8'325,"0"-1"0,-1 1-29,-3 3 0,3 2-356,-3 2 1,-1-1 34,1 5 1,0 0 20,4 4 1,-3 4 22,-1-1 1,0 2-181,4-1 1,0-3-560,0 3 1,1-4 377,3-4 1,-3-3 341,3-5 0,3 1 0,-1-1 0</inkml:trace>
  <inkml:trace contextRef="#ctx0" brushRef="#br0" timeOffset="6">8440 15407 8101,'-6'6'1429,"-4"4"-1193,8-8 1,-3 4-124,5-2 21,0-3 1,7 4-193,4-5 0,3 0-140,9 0 1,-2 0-189,10 0 1,-1-1-76,4-3 1,1 1-1054,-1-4 1514,0-1 0,1-3 0,-1-1 0</inkml:trace>
  <inkml:trace contextRef="#ctx0" brushRef="#br0" timeOffset="7">9182 15201 6030,'0'7'4057,"2"-2"-2654,1-5-562,-1 0-250,3 5-444,0-4 217,1 4-645,6-5 0,-1 0 244,0 0 0,1 0-1023,-1 0 1,1 0-735,-1 0 715,1 0 1,-1-4 319,0 0 759,-4-4 0,3 6 0,-4-3 0</inkml:trace>
  <inkml:trace contextRef="#ctx0" brushRef="#br0" timeOffset="8">9205 15247 8101,'0'11'0,"-1"1"0,-3-1 0,3 1 410,-3-1 0,3 2-156,1 2 1,0-1-227,0 5 0,0-4 164,0 4 0,0-4-120,0 4 1,0-3 20,0 3 0,0-5 103,0 1 0,0-1-60,0 1 1,0-2 233,0 2-113,0-2 0,0-2 202,0 0 300,0 1-471,0-1 1,0-3 375,0 0-452,0-6 3,0 3 0,1-4-171,3 3 1,-2-2 91,6 1 0,0-1-93,3-2 1,0 0-51,1 0 0,-1 0-125,1 0 0,0 0-245,4 0 0,-4-4 198,4 0 0,-4 0-382,0 4 0,-1 0 213,1 0 1,-1-4-880,0 1 134,1-1-171,-6-1 395,4 3 446,-8-8 1,3 8-352,-5-6 774,0 6 0,0-9 0,-5 10 0,-2-4 0</inkml:trace>
  <inkml:trace contextRef="#ctx0" brushRef="#br0" timeOffset="9">9228 15430 8101,'-8'0'0,"1"0"0,4 1 1711,-1 3-557,-2-3-206,5 4-688,-4-5-24,5 0 1,5 0-716,2 0 0,7 0 380,2 0 1,4-4-573,-1 0 0,4-4 348,4 0 0,-2-2 323,5-2 0,1 1 0,3-1 0</inkml:trace>
  <inkml:trace contextRef="#ctx0" brushRef="#br0" timeOffset="10">9605 15247 8101,'6'0'0,"4"0"0,-8 1 216,2 3 0,1-2 389,-2 6 0,6-4-43,-1 4 0,-2 0 108,2 8 0,-1-2 129,5 5 1,1 0-299,2 3 1,-2 5-82,2 0 0,-1-1-125,1-3 1,-2 0-748,2 0 1,-2-5 147,-2-3 0,4-2-29,0-2 1,1-3-354,-5-1 1,0-4-1043,1 1 1,-6-8-369,-2-4 2096,2-2 0,-4-6 0,3-2 0</inkml:trace>
  <inkml:trace contextRef="#ctx0" brushRef="#br0" timeOffset="11">9879 15304 8101,'-5'11'-735,"-3"1"0,-2-1 368,-1 1 0,3-1 1962,1 0 1,-5 6-702,-3 2 1,0 3-322,3 0 1,-3 6-150,0 3 0,-4 2-353,4 1 0,-2-5-110,2-2 1,2-3-190,-2-1 0,2-2-441,2-2 1,3-7 76,1-8-777,4-3 956,-2-1 1,6-5-1130,3-3 1542,-3-2 0,15-1 0,-4-1 0</inkml:trace>
  <inkml:trace contextRef="#ctx0" brushRef="#br0" timeOffset="12">10130 15418 8101,'0'12'0,"0"-1"249,0 0 0,-3 5 340,-1-1 1,0 0-351,4-3 0,0 3 35,0 0 0,0 0-1,0-3 1,1-1-68,3 0 1,-1 0-30,4-4 0,-3 2-293,4-5 205,-1 0 1,5-4-303,-1 0 0,-3-4 14,-1 0 0,-3-5 48,4 2 0,-2-5 130,2-3 0,-2 2 25,-2-2 0,-3 2 205,3 2 1,1 0-110,-1-1 1,0-3 72,-4 0 1,0-1-42,0 5 0,0 0 15,0-1 0,0 5 119,0-1-113,0 0 1,-2-2-240,-2 3 1,2-2 113,-6 5 1,4 0-480,-3 4 158,-1 0-136,-3 0 1,-1 1 89,1 3 1,5-1-36,2 4 1,-1-3-201,1 4-129,-5-1-1332,8 5 2035,-4-1 0,10 1 0,1-1 0</inkml:trace>
  <inkml:trace contextRef="#ctx0" brushRef="#br0" timeOffset="13">10553 15224 8101,'0'-8'0,"0"1"1220,0 4-148,-5-7-541,4 9 0,-5 1-94,6 7 1,0 5-187,0 3 1,0-1-49,0 5 0,4 4 33,0 4 1,0 3-309,-4-3 0,0 4 129,0 0 1,0 2-298,0 1 0,0-3 76,0-1 1,0-5-86,0 2 1,0-4-96,0-4 161,0-3 239,0-4-123,0-6 278,0-1-193,0-5 384,0-5-295,0-1 0,0-6 12,0 1-93,0 0 1,0-1 1,0 1 1,0-1 16,0 1 1,0-1 1,0 1 0,0 0-97,0-1 1,0 0 73,0-4 1,0 0-134,0-3 0,0-3 79,0 3 1,4-2-86,-1-2 1,5 4 112,-4 0 0,5 1-12,-2-1 0,2-1 153,-1 4 0,2 1-96,-2 4 1,2 3 95,1 0 0,1 6-92,-1-2 163,1 3 0,-1 2-61,0 3 0,-3-2-87,0 6 0,-5-2-225,5 2 1,-5 2 80,0-2 1,-1 2-470,-2 1 0,0 5 256,0-1 0,-2 0-150,-1-4 0,-3 1 54,-1-1 1,-3 1 140,2-1 0,-1-3 23,2-1 1,-4 0 289,4 0 0,-3-2 323,-2-5 0,5 4-114,-1 0 1008,0 0-935,-3-4 0,3 0 984,1 0-258,4 0 55,-2 0-731,5-5 1,1 4 23,3-3 0,-1 6 30,4 2 0,1 5-56,3-1 1,1 5-106,-1 3 0,4 0-52,1-1 1,3-1-341,-4 5 0,4-3-244,-4 3 1,4-5-466,-4 1 1,1-2 343,-5-2 1,1-3-348,-1-1 1,0-4-1361,1 1 427,-6-3 0,-1-6 1749,-5-3 0,0-2 0,0-1 0</inkml:trace>
  <inkml:trace contextRef="#ctx0" brushRef="#br0" timeOffset="14">11295 15247 8101,'4'-8'1258,"0"1"-333,0 4-263,-4-2-218,0 5 0,0 5 259,0 3 0,-4 6-175,0 1 0,0 5-26,4-1 1,-4 3-471,1 1 0,-1-1 56,4 1 0,0 0-716,0 0 1,0 0 487,0 0 0,0-4-1283,0 0 1,0-1 361,0 1 0,0-3 48,0-5 1,0-3 1012,0 0 0,5-1 0,1 5 0</inkml:trace>
  <inkml:trace contextRef="#ctx0" brushRef="#br0" timeOffset="15">11215 15464 8101,'-14'-6'1658,"3"2"-912,2 2 476,-2 2-142,-1 0 186,6 0-908,1 0 1,6 0-143,3 0 1,3 0-314,9 0 0,-2 4 139,5 0 1,4 0-1100,3-4 0,6 4 584,-2-1 0,3 1-972,2-4 1,-2 0 451,-3 0 1,3-4 992,-2 1 0,1-6 0,3 2 0</inkml:trace>
  <inkml:trace contextRef="#ctx0" brushRef="#br0" timeOffset="16">11832 15315 8101,'0'12'-2155,"0"-1"4150,0 1 0,0-5-879,0 1 1,0-1-672,0 5 0,0 3-117,0 0 0,0 6-9,0-2 1,0 1-260,0-1 0,0 3 118,0-3 0,1-2-346,3 2 0,2-5 187,6 2 1,-1-7-507,1-2 1,3-4 243,0 0 1,0-1-12,-3-2 1,3-5 87,0-3 1,-1-6 173,-6-1 0,1-5 37,-5 1 1,3 1 320,-3-1 1,0 1 242,-4-1 0,0-3-221,0 3 1,-2 3-161,-1 1 1,-4-2 0,-4 2 1,-1 0-291,1 3 1,0 2 11,-1 2 1,0 0-25,-4 4 0,4-1-1652,-4 1 833,4 3-1404,0-4 893,1 5-787,5 0 1135,0 0 1055,12 5 0,0-4 0,5 4 0</inkml:trace>
  <inkml:trace contextRef="#ctx0" brushRef="#br0" timeOffset="17">12289 15178 8101,'-6'12'870,"-3"-1"213,5 1 1,-4-1-688,4 0 1,1 6-274,3 2 0,-4 4 29,0 3 1,0 0-113,4 4 1,0-3-258,0 3 1,0 0 208,0 0 0,0-2-51,0-5 1,0-4-137,0 0-336,0-5 417,0 2 3,0-9 635,0-2-460,0-15-83,0 7 62,0-12 1,0 8-63,0-4 0,0 3 8,0 1 0,0 3-15,0-4 0,0 1 175,0-5 0,0 1-144,0 0 0,0-2 194,0-2 0,0 2-96,0-2 0,1 2 120,3 2 0,-2-2-33,1-2 1,0 2-40,1-2 1,-3 2 50,3 2 0,1-2 0,-1-2 1,5 3 59,-2 1 0,-1-1-57,2 5 1,0 1-51,3-2 1,1 5 9,-1 0 1,0 1-198,1 2 0,-1 0-191,1 0-293,-1 0 371,0 5-163,1 2-792,-6 4 388,-1 1-240,-5-1 601,-5 0 0,-1 0 187,-6-4 0,-3 2-81,0-5 1,0 3 385,3-3 1,1 1 107,0-1 1,-1-3 178,1 3 0,-1-1 361,1 1-261,-1-3 881,1 4-517,0-5 386,4 0-380,2 0-202,5 0 0,5 4-68,3 0 0,3 4 9,5 0 0,0 2-156,3 2 0,3-1-95,-3 0 0,6 6-21,2 2 1,-1-1-87,-3 1 1,0 0-205,0 4 1,0-2-173,0-2 1,-6-2-283,-1-6 1,-5 1-777,-3-1-1445,2-5-550,-9-1 1754,4-5 1,-10 0-1002,-3 0 2397,-2-5 0,-6-1 0,-2-5 0</inkml:trace>
  <inkml:trace contextRef="#ctx0" brushRef="#br0" timeOffset="18">6281 16652 8145,'0'-8'-1917,"0"0"2357,0 6 1,0-4 453,0 2-707,0 2 306,0-8 174,-5 9-225,4-9 29,-4 9 1,5-4-37,0-1-242,0 5 238,0-4-480,0 5 98,-5 0 1,4 5-140,-3 3 0,3-1-7,1 5 1,-4-2 30,0 9 0,-4 0 48,5 4 0,-6 0-105,1 0 1,2 3 229,-2 1 1,1 1-102,-5-2 0,2 0 181,2 4 1,-2-4-88,3 0 1,0-5 90,0-2 1,3-7-31,-4 0 13,6-1-64,-3-10-69,5 5 0,0-8-216,0-2 0,0 2 63,0-6 1,1 1-5,3-5 1,-2 1 102,6-1 0,-2-4-118,2-3 1,2-1 18,-2 1 0,-2-3 39,1 3 1,0 1 56,0-1 1,4 4 13,-4-4 1,0 4 5,0-4 1,1 3-37,3-3 0,-3 5 80,-1-1 1,-3 2-65,4 2 1,-2 0 133,2-1 1,1 5-52,-5-1 1,1 2 19,-2-2 0,0-2 223,5 2-145,-6 3-18,3-5-15,0 9-47,-3-4-8,3 5 1,-4 1 160,3 3 0,-3 2-41,3 6 1,-2 3-26,2 0 0,-3 5-136,3-1 0,1 2 2,-1-2 0,0 2-169,-4-2 0,4 2 70,-1-2 1,1 1-77,-4-5 1,4 4 29,0-4 1,0 1-495,-4-5 0,1 0-15,3 1 1,-3-5-243,3 1 0,-3-4-289,-1 4-139,0-6 527,0 3 759,0-5 0,-5 0 0,-1 0 0</inkml:trace>
  <inkml:trace contextRef="#ctx0" brushRef="#br0" timeOffset="19">6350 16857 8145,'-11'-11'0,"3"3"-289,0 1 1,5 3-362,-5-4 1,4 6 1313,-3-2 1,3 3 342,-4 1-402,6 0-63,-9 0-206,10 5 1,-4-3 45,5 6-143,0-6-25,0 8-304,5-8 0,1 3-354,6-5 1,-1 0 249,1 0 0,-1 0-414,1 0 1,0 0 253,3 0 0,-1 0-223,5 0 1,-3 0-62,3 0 638,-5 0 0,7-5 0,-3-2 0</inkml:trace>
  <inkml:trace contextRef="#ctx0" brushRef="#br0" timeOffset="20">6750 16629 7543,'6'-12'-1287,"-1"5"858,-5-1 429,5 6 1669,-4-9-537,5 10-646,-6-4 1,1 6-178,3 3 0,-3 3-62,3 4 0,-3 0-65,-1 1 1,0 4-142,0 3 1,0 3 22,0 1 0,0 0 85,0-1 1,0 1-293,0 0 0,0 0 53,0 0 0,0-4-2,0 0 0,0-5 166,0 1-56,0-2 13,0-2-7,0-5 0,-1-2-28,-3-8 0,3-3-1,-3-8 0,3 1-80,1-5 0,0 3 104,0-3 0,0 4-40,0-4 1,0 4 17,0-4 0,0 5-14,0-1 0,0 2 77,0 2 0,0-1 98,0 1-118,0-1 1,0 5 64,0-1 84,5 6 1,1-2-91,5 8 0,-3 3 48,0 8 0,-1-1-92,5 5 1,-1 0 6,1 4 1,-1 4-46,0 0 0,3-2-17,-2-6 0,2 1 24,-7-5 0,3 1-95,2-5 1,-2 1-120,-2-1 204,2-5 64,-4-1 0,2-10-73,-1-2 0,-3-5 91,4-3 0,-6 1-87,2-5 0,1 0 5,-1-4 1,1 0-110,-1 1 0,-2 2-187,6 1 0,-4 0-526,3-3 1,-3-1 378,4 0 0,0 1-636,3 3 0,0-2 1065,1 2 0,-1 2 0,1 1 0</inkml:trace>
  <inkml:trace contextRef="#ctx0" brushRef="#br0" timeOffset="21">7344 16572 7973,'-8'0'1225,"0"0"-765,6 5 1,-7 1-235,5 6 0,0-1-2,4 0 0,0 5 194,0-1 0,0 5-182,0-1 1,0 3-286,0 1 1,0-1-79,0 1 1,2 0-343,1 0 0,-1-5-116,2-3 0,-2-2-114,2-2-417,-3 0 1,5-4 175,-2-3 940,-2-3 0,3-6 0,-5-2 0</inkml:trace>
  <inkml:trace contextRef="#ctx0" brushRef="#br0" timeOffset="22">7332 16640 7973,'10'-5'-1819,"-2"-2"2091,2 1 1,-4-2 551,6 4 1,3 0-264,0 4 0,1 0-167,-5 0 0,4 4-251,0 0 1,4 3 80,-3-3 0,0 5-107,-1-2 0,-2 4 58,2 0 1,-3 0-139,-5 1 0,2-1-113,-5 1 0,0 3-170,-4 0 0,-5 4 167,-3-4 0,-3 6 140,-4-2 1,-3-1-113,-5 1 1,0-5 70,0 1 0,0-3-117,1 0 0,-1-2-101,0-2 1,4 1-280,0-6 1,5 1 7,-1-4 1,6-1-213,1-3 0,6-2-196,-2-6 877,3 1 0,1-6 0,0 0 0</inkml:trace>
  <inkml:trace contextRef="#ctx0" brushRef="#br0" timeOffset="23">7778 16697 7973,'0'12'0,"0"-5"-766,0 1 530,0 0-400,0-2 636,0-1 0,0 0 0,0 1 0</inkml:trace>
  <inkml:trace contextRef="#ctx0" brushRef="#br0" timeOffset="24">8360 16686 6154,'0'-6'0,"0"-1"0,0 3 62,0 3 278,0-4-56,0 0-146,0 4-44,0-9 1,1 8 169,3-2-141,-3-2 0,4 4 223,-5-6-252,0 5 1,0-3 105,0 2-88,0 3 1,0-5 200,0 2-42,0 3 35,0-4-112,0-1-11,0 5-43,0-4-29,0 15 1,-3-1-128,-1 10 1,-4 1 121,4 7 0,-4 2-118,0 6 0,2 5 119,-2 6 0,0 0 14,-3 3 0,3 1-66,1-5 0,3-3 5,-4-11 1,6-7-148,-2-5 139,3-10-148,1 1 0,0-12 82,0-1 1,0-4-216,0-4 0,0-6 33,0-2 0,1-2 18,3-2 1,-3-4 149,3 1 1,1-1 1,-1 4 1,1-4-4,-1 1 1,-2-1-34,6 4 0,-4-3 153,3-1 1,-3 0-112,4 5 0,-5-1 102,5 0 1,-4 5-47,3 3 0,0 1 8,0-1 0,4 3 51,-4 1 45,-2-1 0,4 10 14,-5-6 0,1 6 16,-1-2-46,-3 3 0,4 2 38,-5 3 119,0-3 1,1 9-49,3-2 0,-2 2 113,1 1 1,2 2-167,-1 2 0,1-1 17,-1 5 0,1 4-149,3 4 0,2 1 70,-2-2 0,-2 0-91,2 4 1,-1-3 81,5 3 0,-2 1-296,-3 3 1,3-5-96,-2-2 0,-2-3-83,2-1 1,-4-2 41,3-2 0,-4-6-532,1-5-333,-3-6 363,-1 3-267,0-5 704,0-5 1,-5-1-18,-3-6 1,2 1 176,-2 0 0,1-1 228,-5 1 0,1-2 0,0-2 0,-1 2 0,1-2 0,-6 2 0,-1 2 0</inkml:trace>
  <inkml:trace contextRef="#ctx0" brushRef="#br0" timeOffset="25">8360 16949 7973,'-6'-6'-543,"-4"5"-677,2-3 1392,-2 3 0,2 1 785,1 0 0,3 0 159,-4 0-380,6 0-757,-3 0 1,5-1 103,0-3 0,5 3-271,2-3 0,3 3 64,2 1 0,3-2-126,0-1 0,6 1-574,-2-1 0,2 1 372,2 2 1,1-4 118,3 1 0,-3-1 333,3 4 0,-3-5 0,-2-2 0</inkml:trace>
  <inkml:trace contextRef="#ctx0" brushRef="#br0" timeOffset="26">8771 16869 7973,'0'11'-700,"0"0"0,0 2 420,0 2 1,0-2 810,0 2 0,0-2-265,0-2 1,0 1-514,0-1 1,0 1-148,0-1 394,0 1 0,5 4 0,2 2 0</inkml:trace>
  <inkml:trace contextRef="#ctx0" brushRef="#br0" timeOffset="27">8783 16743 6588,'-7'-1'-96,"3"-3"595,3 3-638,1-4 173,0 5 0,5 0 0,2 0 0</inkml:trace>
  <inkml:trace contextRef="#ctx0" brushRef="#br0" timeOffset="28">9068 16583 7973,'0'-11'1213,"0"4"-1012,0 2 0,0 15 195,0 6 1,0 0-121,0 3 1,0 1-215,0 7 0,0-3-79,0 3 1,-4-3-100,1-1 1,-1 0 24,4 0 0,0-1-218,0 1 1,0-1-140,0-3 1,0-3 233,0-4 1,0-1-253,0 1-24,0-6 460,0-1 1,0-6-45,0-3 0,0-2 100,0-6 1,0 1-68,0-1 0,0 0 148,0-4 1,0 4 9,0-4 1,0 4-72,0 0 1,-4-3 52,0 0 0,0 0-81,4 3 1,0 1 18,0-1 1,-3 1 36,-1 0-43,0-1 1,4 1-53,0-1 1,-1 6 42,-3 2 1,3 2-86,-3-2 85,2 3-49,2-5 1,0 15 21,0 3 1,0 2 8,0-3 0,4-3 1,0-1 1,0 1 21,-4 3 1,0 1 3,0-1 1,4 1 55,0-1 0,-1 1-68,-3-1 1,0 4-1,0 0 1,4 1-25,0-5 1,0 0-3,-4 1 1,0 3-15,0 0 0,0-3-9,0-5 1,0-3-83,0 4-281,0-6-142,0 3 315,0-20 0,0 5-85,0-13 1,0 7 36,0-3 0,0 3 136,0-3 0,0 2 132,0-2 0,0-2 0,0 6 0,0-4 0,0 4 0,0-4 0,0 4 0,0-5 0,0 5 0,0 0 0,0 4 0,0-5 0,0 1 0,0 4 0,0 3 365,0 1 68,0-5-201,0 6 0,0-1-25,0 4 1,1 1 139,3-1-162,-3 1 1,5 2 118,-2 0-272,-2 0 50,8 5 1,-8-3-117,6 1 0,-4-1-18,3-2 58,-4 0 130,7 0-78,-4 0 1,2 0 109,-1 0-55,-4 0 183,7 0-147,-9 0 29,10 0-162,-10 5-11,9-4 0,-9 5-118,3-2 0,-3-1 46,-1 4 1,0-3-148,0 4 0,0-1 58,0 5 0,0-1 40,0 1 1,-1-1 33,-3 0 0,2 1-74,-6-1 160,1 6 0,-5-5 138,1 4 1,3-4-51,0 0 1,2-5 424,-1 1-295,-4-5 0,6 3-80,-2-2-264,2-3 153,5 4-23,0-10 0,1 2-27,3-4 0,1 3-121,2-4 1,4 5 87,-4-5 0,3 5 18,2 0 0,-1 1 63,1 2 1,-1 0-54,0 0 0,1 2 273,-1 1 0,-3-1-73,-1 2 0,-3 2 63,4 2 1,-4-2 75,3 1 0,-4 1 48,1 4 0,-3-5-246,-1 1 1,-1-1 65,-3 5 1,-1 0-338,-3 4 1,-2-4 112,2 4 0,-2 0-324,-1-1 0,-1 1 42,1-5 0,0 0-497,-1 1 577,1-1 1,-1-3-56,1-1 0,3-4-64,1 1 0,4-4-97,-1-4 0,3 1 28,1-4 0,0-1 431,0-3 0,1-1 0,3 1 0,-1 1 0,4 2 0,1-2 0,3 4 0,1-6 0</inkml:trace>
  <inkml:trace contextRef="#ctx0" brushRef="#br0" timeOffset="29">9456 16789 9160,'0'6'1122,"0"-1"-1698,0-5 654,0 5 1,0-2-80,0 4 0,0-3 192,0 4 1,0-3 35,0 6 1,0-2 47,0 6 0,0-1-214,0 2 1,2-3-3,2 7 0,-3-3-432,3 2 0,-3-1 209,-1-3 1,0-2-247,0 2 0,0-2-25,0-2-1736,0-4 1207,0-2 964,0-5 0,0 0 0</inkml:trace>
  <inkml:trace contextRef="#ctx0" brushRef="#br0" timeOffset="30">9491 16709 6382,'11'0'0,"1"0"0,-5 0 0,1 0 0,4 5 0,6 1 0</inkml:trace>
  <inkml:trace contextRef="#ctx0" brushRef="#br0" timeOffset="31">8223 16446 7973,'-11'-4'-898,"-1"0"0,5 1 1546,-1 3 1,0 0-134,-3 0 0,3 0-91,1 0 1,-1 5-128,-3 2 1,3 3-137,0 2 1,1 6-8,-5 4 1,6 4-91,2 8 1,3-2 12,1 6 0,0 3-149,0 0 1,5 0-202,3 1 0,6 0 176,1 3 0,4-4-445,-4-3 0,5-4 229,-1-3 1,3 1-196,1-6 0,0-4 508,0-7 0,-1 3 0,1 0 0</inkml:trace>
  <inkml:trace contextRef="#ctx0" brushRef="#br0" timeOffset="32">9628 16515 8062,'5'6'0,"2"-2"0,0 1 307,0-1 1,1 4 91,3 0 1,1 7 166,-1 4 0,1 3-188,-1 1 0,1 5 59,-1 2 1,-1 1-444,-2 3 1,1-2 40,-6 6 1,1 1-267,-4-1 0,-4 5 184,1-1 0,-5-4-856,4-4 0,-1-8 69,1-7 0,2-5-980,-6 1 1814,6-7 0,-8 2 0,3-4 0</inkml:trace>
  <inkml:trace contextRef="#ctx0" brushRef="#br0" timeOffset="33">10233 16629 8062,'-5'-7'1487,"4"-3"-452,-9 9-898,8-4 1,-3 10 34,5 3 1,0 3 332,0 4 0,0 3-161,0 5 0,0 0-314,0 0 0,0 1-144,0 2 0,0-2-316,0 3 0,4 1-219,0-1 0,1-5 272,-1-2 1,-3-3-1807,3 2 2183,2-2 0,1-1 0,4 2 0</inkml:trace>
  <inkml:trace contextRef="#ctx0" brushRef="#br0" timeOffset="34">10142 16777 8062,'-15'-1'0,"-1"-3"0,1 3 2403,4-3-1013,-1 3-306,6 1-344,1 0-756,15 0 1,3 0-96,9 0 1,1 0-107,0 0 0,1 0-278,3 0 0,-2 0-650,6 0 0,-1 0-1079,4 0 2224,1-5 0,-1 3 0,0-3 0</inkml:trace>
  <inkml:trace contextRef="#ctx0" brushRef="#br0" timeOffset="35">10850 16526 8062,'0'-6'4112,"0"-5"-3030,-5 10-369,3-4-87,-3 5-58,5 0-541,5 0 1,2 0 110,4 0 1,4 0-483,1 0 1,4 0-72,-1 0 1,-1 0-504,1 0 0,-1 0 421,1 0 1,1 0-140,-5 0 1,4-1-36,-4-3 0,1 3-55,-5-3 0,-1 1-179,-2 0 905,2 1 0,-5-4 0,3 2 0,-3 3 0,-10-9 0,-2 3 0</inkml:trace>
  <inkml:trace contextRef="#ctx0" brushRef="#br0" timeOffset="36">10907 16560 8062,'-8'10'0,"1"-2"0,0 2 0,0-2 0,0 3 0,4 4 0,1-1 702,-1 5 1,1-1-111,2 1 0,-4 3-334,1-3 1,-1 2-84,4 2 0,0 0 52,0 0 1,0-4 19,0 0 0,0-4 45,0 4 0,0-5-52,0 1 0,0-1 90,0 2 0,1-7 190,3 2-245,-3-2 0,9 1-180,-2-2 1,-2 0 86,2-4 0,0 0-99,3-4 1,0 1 84,1 3 0,0-3-532,4 3 1,-2-4 237,5-4 1,0 2-733,4-6 1,-4 4 93,0-3 0,-4 1-208,4-2 1,-4-1 117,4 5 1,-9-3 367,2 3 1,-5-1-735,1 1 1220,2 3 0,-7-6 0,4 3 0,-4 3 0,2-4 0,-10 0 0,-2-1 0</inkml:trace>
  <inkml:trace contextRef="#ctx0" brushRef="#br0" timeOffset="37">10896 16697 8062,'-7'0'-32,"-3"0"16,2 0 1,2 4 638,-2 0 1039,6 0-1301,-3-4 1,6 0-157,3 0 1,7 0-625,8 0 0,3 0 238,1 0 1,3-2-700,1-1 0,5 1 468,-2-1 1,2 0 411,-2-1 0,3 3 0,-3-4 0</inkml:trace>
  <inkml:trace contextRef="#ctx0" brushRef="#br0" timeOffset="38">11295 16549 8062,'4'7'1586,"0"1"0,1 0-876,-1 3 1,2 6-230,5 2 0,2 7 195,2 5 0,-1 2-503,5 1 1,0 4-452,4 0 1,0-1-91,0-7 1,-1-2-343,-3-5 1,2-5-243,-2-3 0,-2-3 277,-2-5 0,-2-3-1409,-2-8 2084,0-2 0,1-11 0,-1 0 0</inkml:trace>
  <inkml:trace contextRef="#ctx0" brushRef="#br0" timeOffset="39">11581 16549 8062,'-15'11'0,"-1"1"0,-3 4 1209,4 3 0,-4 4-522,4 4 1,-6 3-424,2 8 1,-2 3-226,-2 5 0,0-1 147,0 1 0,6-6-729,1-1 1,5-10 477,3-6 0,3-6-1811,5-5 1477,0-6 0,0-2-762,0-8 0,5-2 1161,3-6 0,2 1 0,1 0 0</inkml:trace>
  <inkml:trace contextRef="#ctx0" brushRef="#br0" timeOffset="40">11741 16663 8062,'0'11'0,"-4"5"844,0-1 0,0 4-248,4-4 1,0 5-514,0 0 0,0-3 78,0 2 0,0-3 229,0 3 0,4-5-215,0 1 1,5-8-208,-2-3 208,3-3 1,2-1 20,-1 0 1,-1-5-22,-2-2 1,1-5-16,-5-3 0,3-1-2,-3-3 0,0-2-32,-4 6 1,0-4 49,0 4 1,0 0-116,0 3 0,-1 2-317,-3 2 48,3-2 1,-9 5-1062,2-2-72,3-4 1,-4 9 602,5-6 0,-1 4-1075,1-3 983,3 4 829,-4-2 0,5 0 0,0-1 0</inkml:trace>
  <inkml:trace contextRef="#ctx0" brushRef="#br0" timeOffset="41">12049 16583 8062,'0'-11'860,"-5"4"68,4 2 0,-4 7-346,5 1 0,0 5-304,0 7 0,0-1-82,0 5 1,-4 0-207,0 4 1,0 1 102,4 3 1,0-2-248,0 6 1,0-6 206,0 2 1,0-3-511,0-1 0,0-2 205,0-2 0,4-2 25,0-6 0,0-3-75,-4-1 189,0-4 222,0 2 0,0-6-115,0-3-13,0-2 1,0-6 9,0 1 0,0 3-157,0 0 0,0 1 114,0-5 0,-4 5-26,0-1 0,0 1-12,4-5 34,0 1 0,0-1 97,0 1 1,0 0-109,0-1 1,0 1 149,0-1 0,0 1-106,0-1 1,4 1 188,0 0 0,3-1 31,-3 1 1,4-1 50,-4 1 0,5-1-123,-2 1 1,3 0 18,2-1 1,-1 5-5,1-1 0,-1 2-21,0-2 0,1 2-123,-1 2 1,-3 3 146,-1-3-625,1 3 316,3 6 0,-4 1-234,-3 5 0,-3 1 105,-1-1 1,0 1-31,0-1 0,-1 0 89,-3 1 1,1-1 44,-4 1 0,3-2 246,-4-3-147,1 4 0,-5-10 247,1 3 0,3-3 132,1-1 1,3 0 563,-4 0-472,1 0 1,-1 0 645,0 0 104,6 0-251,-3 0-205,5 0 0,4 1-371,-1 3 1,6 2-142,-1 6 0,3-1-114,4 1 1,-1-1-23,5 1 0,-3 0-292,3 3 1,-4-2-666,4 2 1,-1 2 484,1-2 1,1-1-84,-5-6-902,1 2-2026,-5-9 2309,-5 4 1149,-6-5 0,-6-5 0,-5-1 0</inkml:trace>
  <inkml:trace contextRef="#ctx0" brushRef="#br0" timeOffset="42">12848 16469 8062,'-11'-4'0,"0"0"0,-1 2 155,1 0 0,-2 2 298,-2 0 0,5 0 11,-6 0 0,9 6-153,-8 1 0,7 8-287,-7 4 0,8 3 74,-4 1 1,3 3 9,1 1 0,2 5-34,5-2 1,0 3-175,0 2 1,0-6-35,0-3 1,4 2-113,-1-1 1,6-2-192,-1-6 0,3 2 200,4-6 0,-1 0-311,5-3 0,-1-6 198,1-2 1,4-3-222,0-1 0,0 0 571,3 0 0,-1-1 0,-3-3 0,1-2 0,0-6 0,0 1 0</inkml:trace>
  <inkml:trace contextRef="#ctx0" brushRef="#br0" timeOffset="43">13237 16652 8062,'0'-8'-1865,"0"0"2332,0 1 1755,0-5-696,0 1-1091,-5 5 0,2-3 851,-4 5-392,4 0-462,-7 4 0,7 5-145,-4 3 0,3 2-201,-4 1 1,2 6-47,-2 2 0,-2 8-143,3 3 1,0 0 90,0 5 0,-1-4-289,-3 8 0,0-4 77,4-1 0,-2 1 27,5-1 0,-5-5-17,2-2 0,2-8-147,1-4-191,2-7 271,2 2 1,0-10-164,0 0 1,2-5 240,2-7 1,2-4 58,5-3 1,-3-3 16,0-1 0,-1 0-81,5 1 0,-1-1 167,0 0 0,1 0-75,-1 0 0,-3-1 204,-1-3 1,1 3 78,4-2 0,-1-2 33,0 1 0,1 0 130,-1 5 0,1-4-110,-1 3 1,-1-1 84,-2 9 0,2 4 210,-2 3-54,-3 5-299,5-2 0,-8 10 259,6 3 1,-4 7-51,3 4 0,-3 4 64,4 4 1,-4 2-105,3 5 1,-3-1-105,4-2 1,-5 2-267,5-3 1,-4 3 114,3 1 1,0-3-693,0-1 1,2-4 365,-5 0 1,5-1-285,-1-3 0,-2-5-230,2-6 0,-5-1-1725,5-6-102,-5 0 2048,2-4 1,-7 0 542,-1 0 0,-4-5 0,-4-1 0</inkml:trace>
  <inkml:trace contextRef="#ctx0" brushRef="#br0" timeOffset="44">13248 16960 8062,'-16'-6'0,"7"-1"1523,-3 3-441,4 3-847,-4-4 1,6 4 185,2-3-196,3 3 1,2-4-114,3 5 1,6 0-217,5 0 0,5-2-274,-1-1 1,7 0 311,1-5 0,4 6-450,0-2 0,-2-1 110,1 1 1,-3-1-13,3 1 1,-4 3 202,0-3 1,-3 3 89,-4 1 0,2 0 36,-6 0 0,-4 0 262,-3 0 819,-6 0-469,4 0 2385,-6 0-1399,-6 0-1035,5 0 0,-5 1-44,2 3 0,3-1-372,-3 4 1,3 1 111,1 3 0,0 1-158,0-1 0,0 1 94,0-1 0,0 0-1050,0 1 0,0-1-108,0 1 0,0 3-564,0 0 0,3-3-89,1-5 1705,5 1 0,-2 3 0,4 1 0</inkml:trace>
  <inkml:trace contextRef="#ctx0" brushRef="#br0" timeOffset="45">13705 16709 8062,'-11'0'319,"-1"0"1,5-4-128,-1 0 0,4 0-729,-3 4 1,4-1-255,-1-3 886,3 3-293,1-4 0,5 5-271,3 0 0,2 4 469,1-1 0,1 6 0,-1-2 0</inkml:trace>
  <inkml:trace contextRef="#ctx0" brushRef="#br0" timeOffset="46">14105 16697 8062,'-12'4'703,"1"0"0,0 1-206,-1-1 0,2 2-523,2 6 0,-1 4 78,6 3 0,-1 3 325,4 1 1,0 4-139,0 4 0,0 2-161,0 1 1,5-5-135,3-2 1,2-8 129,1-4 0,1-2-250,-1-2 0,2-4 1,2-3 0,-2-4 32,2-4 0,-3-4 63,0-7 0,1 1-49,2-5 0,-3 0 75,4-4 1,-4-4 68,0 1 1,-5-1 370,1 4 0,-5 0-159,0 1 0,-1-1 72,-2 0 1,0 1-54,0 3 0,-5-2 21,-3 2 0,-3-2-54,-5 2 0,4 4-30,-4 7 0,0 0-64,1 4 0,-2-4-238,2 4 0,2 1-1331,-2 3 1126,2 0 1,2 3-815,0 1 1,4 5 476,3-1 1,-1-2-298,1 2 0,1-1 958,3 5 0,5-1 0,1 0 0</inkml:trace>
  <inkml:trace contextRef="#ctx0" brushRef="#br0" timeOffset="47">14173 16686 8062,'-11'0'0,"-1"0"0,6 0 0,-4 0 0,9 0 0,-4 5 0,5 3 0,0 2 0,0 1 0,0 1 0,0-1 0,1 4 430,3 0 0,-3 6-5,3-2 1,1-1-1524,-1 1 0,3-5 1098,-3 1 0,5 3 0,-3-1 0</inkml:trace>
  <inkml:trace contextRef="#ctx0" brushRef="#br0" timeOffset="48">14139 16789 8062,'-11'0'0,"-1"0"907,1 0 0,-1-4 306,1 0-941,5 0-81,1 4 0,5-1-312,0-3 1,5 3-234,2-3 1,7-1-473,1 1 0,7-3 275,1 3 1,0 0 550,3 4 0,3-5 0,1-1 0</inkml:trace>
  <inkml:trace contextRef="#ctx0" brushRef="#br0" timeOffset="49">14493 16640 8062,'0'-11'-1019,"0"-1"1,-1 2 4838,-3 3-1425,3 2-1670,-4 5 1,5 6-214,0 5 0,0 2-16,0 6 1,0 0-610,0 4 0,0 1 153,0 3 1,0-3-1075,0 2 1,0-1 729,0-3 0,3 1-1370,1 0 0,0-1 517,-4-3 0,4 1 567,0-5 1,1 0 589,-1-3 0,-3-6 0,4-1 0</inkml:trace>
  <inkml:trace contextRef="#ctx0" brushRef="#br0" timeOffset="50">14550 16629 8058,'0'-7'385,"0"2"0,0 4 127,0-3-510,0 3 50,5-4 0,-2 5-66,4 0 1,-3 0 106,4 0 1,-4 0 13,3 0 119,-4 0-9,7 0-107,-4 0 1,2 0 0,0 0 1,-5 0 136,5 0-42,-6 0-87,9 0 0,-9 0 5,6 0-236,-6 0-149,3 5 0,-1-2 97,0 4 0,0 1-192,-4 3 1,0 1 121,0-1 1,-4 0 36,0 1 1,-3-1 152,3 1 0,-5-1 102,1 1 1,2 2 28,-2-3 0,5 3 312,-5-6 1,4-2 537,-4 1-627,6 1 1,-4-2-82,2-2 161,3-2-28,-5-2-275,17 0 1,-4-2-129,8-2 1,-2 3 48,-1-3 0,0-1 33,3 1 0,-1 1 368,5 3 1,-5 0-110,2 0 1,0 0 118,-1 0 1,-3 1 306,-5 3-650,1 2 1,-2 6 75,-2-1 1,-3-3-84,-1-1 0,-1 1-157,-3 3 0,-2 1-486,-5-1 1,-5 0-454,1 1 0,-1-6 461,0-2 0,4 1-432,-3-1 1,2 0 386,1-4 1,1 0-78,0 0 0,3 0-217,0 0 905,6 0 0,-3-5 0,0-2 0,-2-4 0</inkml:trace>
  <inkml:trace contextRef="#ctx0" brushRef="#br0" timeOffset="51">14996 16709 8062,'-12'0'2740,"2"1"-2124,2 3 1,2-2-1579,2 6 1,3-4 453,-3 3 0,3 1 515,1 3 0,1 1-389,3-1 0,-1 1-324,4-1 1,-3 4 705,4 1 0,-1-1 0,5-4 0</inkml:trace>
  <inkml:trace contextRef="#ctx0" brushRef="#br0" timeOffset="52">15053 16549 8062,'-8'-10'1961,"0"2"-1799,1-2 1,1 7-861,2-4 367,2 4 0,2-1-359,0 8 0,6 3 690,1 4 0,3 0 0,2 1 0</inkml:trace>
  <inkml:trace contextRef="#ctx0" brushRef="#br0" timeOffset="53">15190 16378 8062,'0'11'0,"1"0"1634,3 1 1,-2-1-731,6 1 1,0 4-400,3 3 1,0 7-212,1 0 1,-1 5 342,1-5 1,-5 7-294,1 2 0,-6-1-290,2 4 1,-2 1-692,-2-1 0,-6 5 473,-1-1 0,-3-2-401,-2-2 1,-3-3 143,0 0 0,-2-5-2866,2 0 3287,2-9 0,-8 5 0,3-8 0</inkml:trace>
  <inkml:trace contextRef="#ctx0" brushRef="#br0" timeOffset="54">15727 16823 8485,'-12'0'952,"4"-1"289,1-3 1,3 3-553,-4-3 0,5-1 717,-5 1 0,4 0-660,-3 4 0,4-1 623,-1-3-478,3 3-516,-4-4-21,4 5-196,-4 0-305,5 0 187,5 0 1,-3 0-163,6 0 0,-1 0-58,5 0 0,-1-2-97,1-1 1,0 1 68,4-1 1,-2 1-59,5 2 1,-2-1 107,2-3 1,2 3-70,-6-3 0,4 3 9,-4 1 0,0 0-204,-3 0 1,3-4-198,0 0 1,1 0-186,-5 4 158,0 0 1,0-1-420,-4-3-469,3 3-172,-3-4 247,-1 5 480,4 0 979,-9 0 0,4 0 0,1-5 0,0-1 0</inkml:trace>
  <inkml:trace contextRef="#ctx0" brushRef="#br0" timeOffset="55">15955 16674 8062,'-11'-5'0,"-5"4"1215,1-3 0,0 3-636,3 1 1,2 5-163,3 3 1,-2-2-130,5 2 0,0 3-225,4 4 1,0 2 20,0-2 1,0 2-500,0 2 0,4 2 24,0-2 0,5-1-351,-2 1 1,0 0-223,0 4 1,-3-4 330,4 0 1,-5-1 165,5 1 1,-5 1 466,0-5 0,0 1 0,1-5 0,-3 5 0,4 2 0</inkml:trace>
  <inkml:trace contextRef="#ctx0" brushRef="#br0" timeOffset="56">16640 16652 8062,'-1'-7'360,"-3"3"747,-3 3-838,1-4 0,-2 5-37,4 0 1,-1 5 221,1 7 1,3 4-104,-3 3 1,3 3-65,1 1 1,0 4-151,0 4 1,0 1 53,0-2 1,5 2-241,2-6 0,3 1 142,2-4 0,3-1-431,0-3 1,4-4 104,-4-8 0,6-1-23,-2-6 0,2-2 139,2-2 0,-4-7 39,0-8 0,-5-3 240,2 0 1,-5-5-139,-3 0 0,0-3 398,-4 3 1,0-1-42,-4 2 1,0 1 77,0-1 0,-5 3-86,-3 4 0,-2-1-90,-1 4 1,-2-1-55,-2 5 1,1 0 3,-5 8 0,4-4-357,-4 4 1,3 1 97,-3 3 1,4 0-576,-4 0 0,5 1 284,-1 3 0,2-2-1508,2 6 297,-1-1-321,6 5 833,1-1-62,5 1 663,0-1 0,5-1 240,3-2 1,-2-3 174,2-5 0,-1 0 0,5 0 0,-1 0 0,0 0 0,2 0 0,2 0 0,-2-1 0,2-3 0,2 1 0,-2-4 0,5 3 0,-1-4 0,0 1 0,4-5 0,-6 1 0,6-1 0,-3 1 237,3 0 1,-4-1-4,0 1 1,-1 1 408,1 2 1,-3-1-57,-4 5 0,-2-1 895,-3 1-904,3 3 0,-8-3 30,2 8 0,-3 6-97,-1 5 1,0 6-216,0-2 1,0 2-247,0 2 1,0 1 8,0 3 1,-4-2-38,0 6 0,-3-2 13,3 1 1,-1 2-305,1-5 1,3-1 27,-3-3 0,3-5-802,1-3 338,0-2 151,0-7 589,0-1-196,0-5 268,0-5 0,0-1 95,0-5 1,0-1 163,0 1 0,0-5 86,0 1 0,0 0-149,0 4 1,0-6-51,0-2 1,3-1-74,1 1 1,1-3-90,-1 3 1,-1 1 82,4-1 1,0 2-200,0-2 0,3 2 45,-2 6 0,2-1-70,1 1 0,2 4-54,2 4 0,-2 1-220,2 2 0,-2 2-223,-2 1 0,-3 4 215,0 4 1,-6 1-66,2-1 1,-3 2 52,-1 2 1,-1-2 232,-3 2 1,-1-2-10,-3-2 0,-2 0 200,3 1 1,-3-5-113,-2 1 0,-3-5 76,0 0 1,-1 2 317,5-1 1,0 0-162,-1-4 0,1 0 768,-1 0-353,1 0 619,0-5-507,4 4-332,2-9-172,5 8 0,1-1 17,3 6 1,-1 0-67,4 4 1,5 2 38,3 7 0,1-2-253,0 5 1,-2-4 21,5 4 0,-4-4-232,4 4 1,-4-4-103,4 4 1,-5-5-268,1 2 1,-2-8-514,-1 0-1029,-6-5 291,4 7 1343,-9-9 0,4 3-543,-5-8 0,0 1 1069,0-4 0,-5-1 0,-1-3 0</inkml:trace>
  <inkml:trace contextRef="#ctx0" brushRef="#br0" timeOffset="57">17725 16446 8062,'0'-11'-226,"-1"-1"188,-3 1 1,2 3 313,-6 1 0,4 0-48,-3 0 0,3 0 737,-4 3-565,0 3 0,-3-4-145,0 5 0,-1 3-44,1 4 1,-4 2-136,-1 10 1,1 5 157,4 7 0,-1 3 1,1 4 1,1 3 80,2 4 1,-1 2-330,5 3 1,1 2 95,3 5 1,0 3-112,0-3 1,5-4-209,2-11 1,7-4-101,1-8 0,2-3-421,-2-8 1,2-8-228,2-7 1,2-2 374,-2-2 1,7-2-130,0-2 0,-3-3 738,-4-8 0,-5 2 111,1-2 0,3-3 0,0 0 1</inkml:trace>
  <inkml:trace contextRef="#ctx0" brushRef="#br0" timeOffset="58">18296 16606 8062,'-6'-11'159,"1"-1"1,1 4 125,0 1 180,0 4 335,4-2-144,-5 5-503,4 0 1,-8 2 38,5 1 0,-1 4-53,1 4 0,2 2-84,-6 2 1,2 4 50,-2 8 0,-2-2-44,3 6 1,-4-2 24,0 1 1,0 3-161,-1-2 1,2 2 104,2 1 0,0-6 43,4-5 1,-4-2-24,4-6 0,0-3-131,4-5-52,0-4 165,0 2-61,0-15 0,2-1 49,2-9 0,-2-1-11,6 2 0,-1-3-4,5-1 1,-2 4-7,-2 0 0,2 0 79,-3-3 1,3 2 15,2 1 1,-5 0 58,1-3 1,0-1-63,3 0 0,-3 0 120,-1 0 1,0 0-141,0 1 1,3 2 148,-2 1 0,-2 5-43,2-1 0,-5 6-10,0 2 1,0 4 15,1-1 1,-2 12 83,6 3 0,-1 14-40,5 1 1,-1 7 134,1 5 0,-1 3-273,1 5 1,-5-5 55,1 1 0,-2-5-397,2 1 1,2 2 93,-2-2 1,-3-4-83,-2-4 1,3-8-60,-3 1 1,1-8-879,-4 0-839,0-2 736,0-7 382,0-1 0,0-6 362,0-3 1,-5-2-187,-3-6 0,2 1 366,-2 0 0,1-2 354,-5-2 0,0 2 0,-3-2 0,2 2 0,-2 2 0,-2-1 0,2 1 0,-2-2 0,2-2 0,2 6 24,-2-2 0,-1 2 26,1-3 1,1 5 730,6-1 0,-2 6-150,2-2 0,2 2 675,-2 2-635,6 0-553,-3 0 0,17 0-25,4 0 1,5 0-274,-6 0 0,6 0 111,-2 0 1,6-3-278,2-1 0,-1-4 145,-3 4 1,0-3 56,0 3 1,0-4 168,0 5 1,-1-5 177,1 4 0,-5-3-98,-3 3 0,-2-4 127,-2 4 0,1 1 610,-1 3-270,-4-6 685,-2 5-239,-5-4 822,0 5-1024,-5 0-520,3 0 228,-3 0-311,5 0 253,-5 0-322,4 0-180,-4 0 1,5 1-127,0 3 0,0-1-336,0 4-22,0 1 1,0 7-684,0 0 0,0 1 547,0-5 1,0 6-234,0 2 1,0 2 344,0 2 0,0 0-730,0 0 0,0-2 1274,0-2 0,0-2 0,0-6 0</inkml:trace>
  <inkml:trace contextRef="#ctx0" brushRef="#br0" timeOffset="59">18536 16697 8062,'-5'-6'651,"-1"1"815,-6 5-1751,6 0-1258,1 0 1190,5 0 1,5 1 104,2 3 1,5 2-202,3 6 0,-1-5 449,5 1 0,0-6 0,4 4 0</inkml:trace>
  <inkml:trace contextRef="#ctx0" brushRef="#br0" timeOffset="60">18867 16766 8062,'-10'1'-2037,"3"3"4841,1-3-658,1 4-407,4-5-705,-4 0-157,5 0-478,5 0 1,-2 0-168,4 0 1,1 0-117,3 0 1,4 0 86,1 0 1,4-1-794,-1-3 1,-1 2-128,1-6 1,0 2-604,4-2 0,0-2 305,-1 2 1,1-1 1014,0 2 0,0-8 0,0 2 0</inkml:trace>
  <inkml:trace contextRef="#ctx0" brushRef="#br0" timeOffset="61">19107 16617 8062,'-15'4'554,"0"0"0,3 5 692,5-2 1,0 5-1625,0 3 1,2-1-61,5 5 0,0 0 716,0 4 1,0-1-152,0-3 0,0 2-934,0-2 0,0 3 6,0 1 0,1-4-616,3 0 1417,-3-5 0,9 2 0,-4-4 0</inkml:trace>
  <inkml:trace contextRef="#ctx0" brushRef="#br0" timeOffset="62">19438 16640 8062,'-10'5'1498,"3"3"0,1 3-1433,6 5 1,0 1 92,0 6 0,-3 5-134,-1 3 0,0 5-545,4 2 1,0 0 358,0-3 1,1-2-633,3-3 1,-3-2 111,3-5-13,3-5 1,-1-3 694,5-7 0,-4-3 0,3-10 0,-9-2 0,4-4 0</inkml:trace>
  <inkml:trace contextRef="#ctx0" brushRef="#br0" timeOffset="63">19461 16640 8062,'0'-6'-671,"-5"-4"262,4 3 398,-4-4 128,5 0 73,0 4 1,1 1 143,3 2-195,-3 3 2,9-4 1,-7 5-69,4 0 0,-3 0 34,4 0 88,-6 0 7,8 0 38,-8 0-28,8 0 78,-4 5 0,2-4-102,-1 3 0,-4-2 58,1 2 0,1-1-49,-1 4 1,1-3-222,-1 4 0,-3-1-122,3 5 0,-3-1-131,-1 1 0,0-1 74,0 0 0,0 2-122,0 2 0,-4-2 107,0 2 0,-5-2-18,2-2 1,-3 5 214,-2-1 0,5-4-68,-1-3 0,0-2 209,-3 2 0,3 1 55,1-5 0,3-1 290,-4-3-271,6 0-50,-3 0-3,5 0 0,5 0-82,2 0 1,4-3 33,0-1 1,0 0-40,1 4 0,1 0 5,2 0 1,-3 0 249,4 0 1,-4 1 357,0 3 0,-1-1-143,1 4 0,-1 0 50,0 0 1,-4 3-399,-3-2 0,1 2 85,-1 1 1,-2 2-233,-6 2 1,-2-1 135,-6 5 0,1-3-694,0 3 1,-5-5-24,1 1 1,-1-2-344,0-2 1,4-1 45,-3-2 0,2 1-241,1-6 0,2 0 286,3-7 0,2-2 804,5-6 0,0 1 0,0 0 0,0-6 0,0 4 0,0-3 0</inkml:trace>
  <inkml:trace contextRef="#ctx0" brushRef="#br0" timeOffset="64">19815 16789 8062,'-11'11'0,"3"1"453,1-1 1,3-3-590,-4-1 0,6 1-460,-2 3 1,3 2 163,1 2 1,1-2 149,3 2 1,-3-2 281,3-2 0,2 6 0,0 0 0</inkml:trace>
  <inkml:trace contextRef="#ctx0" brushRef="#br0" timeOffset="65">19838 16583 8062,'-11'0'1701,"-1"0"-2011,6 0-285,1 0 0,6 5 331,3 3 1,2 2 263,6 1 0,4 1 0,2-1 0</inkml:trace>
  <inkml:trace contextRef="#ctx0" brushRef="#br0" timeOffset="66">20101 16549 8062,'6'5'1010,"0"1"127,-2 6 0,3 0-488,4 4 0,4 1-307,0 6 0,4 5 225,-3 3 1,3 2-116,-4 1 1,4 4-396,-4 0 1,-1 1-199,-6-1 1,-3 3-375,-5 5 1,-1-1-24,-3 1 1,-4-9-401,-7-3 1,-3-6-888,-5 2 1,-5-2 1824,-2-1 0,-3 5 0,-1-8 0</inkml:trace>
  <inkml:trace contextRef="#ctx0" brushRef="#br0" timeOffset="67">4614 17006 8062,'-6'-7'0,"-4"-2"312,2 6 0,2-5 492,-2 4 0,4 0 896,-3 4-710,4 0-19,-2 0-314,0 0-666,4 5 1,-4 6-201,5 4 0,3 1-197,1 0 0,1-2-112,-1 5 1,1-2-750,3 2 0,2 2 106,-3-6 1,0 4 1160,0-4 0,1 5 0,3-2 0</inkml:trace>
  <inkml:trace contextRef="#ctx0" brushRef="#br0" timeOffset="68">4603 16732 8062,'-12'5'1157,"1"-4"-459,-1 4-632,6-5 0,2 0-416,8 0 0,-1 0 215,4 0 0,2 0-856,6 0 1,-2 4 131,2 0 859,3-1 0,-5 2 0,3 2 0</inkml:trace>
  <inkml:trace contextRef="#ctx0" brushRef="#br0" timeOffset="69">4637 16960 8062,'0'11'0,"-4"1"269,0-1 1,-3 1-37,3-1 0,-4 1 141,4-1 0,1 4-194,3 0 0,0 4-106,0-3 1,0 4-11,0-1 0,1 1-300,3-1 0,-2-1-458,6-3 1,-4-3 434,3-1 1,-3-1-1281,4-6 1539,-6 0 0,8-4 0,-3 0 0</inkml:trace>
  <inkml:trace contextRef="#ctx0" brushRef="#br0" timeOffset="70">15818 16469 7673,'0'6'-788,"0"-1"0,0-3 987,0 1 0,-1-1 208,-3 1-394,3-1 215,-5-2 204,6 5-91,0-4-25,0 4-108,-5 0 21,4-4-152,-4 5 135,5-6-259,0 5 164,0-4-158,0 4-63,0-5 140,5 0 2,-4 0 145,4 5-122,-5-4 210,0 4-142,6-5 27,-5 0 23,4 0-51,-5 5-73,0-3 74,0 3-232,0 0 0,0-3 53,0 6 0,0-4-308,0 3 1,0-3 3,0 4 1,0 0-130,0 3 1,0 0 196,0 1 0,0 0-69,0 4 1,0-2 354,0 5 0,-5 0 0,-2 4 0</inkml:trace>
  <inkml:trace contextRef="#ctx0" brushRef="#br0" timeOffset="71">15886 16629 6461,'0'-7'-485,"-1"1"590,-3 2 147,3 3 1,-4-5-57,5 2-110,0 3-30,0-10 87,0 10-104,0-9 1,0 7 96,0-4 133,0 4-189,0-7 0,0 8 126,0-6 40,0 5 143,0-7-164,0 9 26,-5-9-233,4 9 192,-4-4-364,5 5 120,0 0 1,0 5-26,0 2 1,-2 3-152,-1 2 0,1-1-171,-2 1 1,3 3 154,1 0 1,0 4 225,0-4 0,-5 6 0,-1-4 0</inkml:trace>
  <inkml:trace contextRef="#ctx0" brushRef="#br0" timeOffset="72">15932 16732 7673,'0'6'-1352,"0"-1"2213,0 0-488,0-4-465,0 4 0,1-5-395,3 0 487,-3 0 0,15 0 0,-4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4T12:23:11.381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2113 13362 8188,'7'0'282,"1"0"-22,-5 0 1,3 0 551,-2 0-97,-3 0-65,9 0-362,-3 0 1,4 0-16,0 0 1,-3 0-131,0 0 1,-1 0 117,5 0 0,-5 0-217,1 0 0,-1 0 143,5 0 1,-1 0-300,1 0 0,-5 0 36,1 0 1,0 0 163,3 0 1,-3-3-400,-1-1 0,-3 0-569,4 4 1,-5 0-84,5 0 1,-4 0-159,4 0-499,-6 0 1620,3 0 0,-5 0 0,5 0 0,2 0 0</inkml:trace>
  <inkml:trace contextRef="#ctx0" brushRef="#br0" timeOffset="1">2136 13488 8188,'0'8'422,"0"-1"1,-2-4 354,-1 1-261,1 2-25,-3-5 447,5 9-587,0-8 0,5 7 5,3-6 1,2 1-112,2-4 1,4 0 30,3 0 0,3 0-566,0 0 0,1 0-818,0 0 1,0-1-485,0-3 1,4-2 1591,-1-6 0,6 1 0,-3-1 0</inkml:trace>
  <inkml:trace contextRef="#ctx0" brushRef="#br0" timeOffset="2">3072 13157 8222,'7'-12'0,"1"1"-769,-4 0 0,1 3-11,-1 0 1006,-3 1 438,10 0 666,-10 2-657,4 5-489,-5 0 1,0 5 22,0 3 0,0 3-23,0 5 1,-1 3 131,-3 7 1,-1 0 221,-3 4 1,-2 1-216,2 3 0,-2 1-59,-1 3 1,-1-1-760,1 5 1,0-5-8,-1 1 1,2-2 551,2-2 1,-2-4 87,3 1 1,0-11-37,0-1 25,4-5 48,-2-8-453,5-1 84,0-15 1,1-1-197,3-8 0,-1-3-106,4 3 0,-3-2 168,4-2 0,-1-1 134,5-3 1,-5 3 4,1-3 1,-2 3 115,2 1 1,2 1-143,-2-1 1,2 0 319,1 0 1,-1 0 73,-2 0 0,6 4 53,-3 0 1,3 1 102,-2-1 1,-1 2-103,1 1 0,0 4 79,3-3 0,-3 6-64,-1 1 0,1 5 397,-5 0-421,4 1 0,0 4 91,0 1 0,0 5 38,-4 7 0,3 3 154,-2 5 1,2 4-193,1-1 1,0 6-45,-4-2 0,2 0-280,-5 0 1,5-1 92,-2 2 1,0 0-801,0-4 1,-3 4 187,4-5 0,-2 1-100,2-4 1,1-2-87,-6-2 0,5-1-1716,-4-3 943,0-2 1487,1 3 0,-4-4 0,-1-6 0,-6-1 0</inkml:trace>
  <inkml:trace contextRef="#ctx0" brushRef="#br0" timeOffset="3">3198 13477 8222,'-12'6'-1555,"1"-1"1004,0-5 734,4 5 52,2-4 0,6 8 261,3-5 0,4 4-426,7-5 0,3 3 60,5-3 0,0-1-808,-1 1 1,1-1 346,0-2 0,0 0 331,0 0 0,5-10 0,1-3 0</inkml:trace>
  <inkml:trace contextRef="#ctx0" brushRef="#br0" timeOffset="4">3883 13214 8222,'0'-11'0,"0"-1"-778,0 1 1,0 3 155,0 0 694,0 1 115,-5-5 718,4 6 1,-6 1-308,4 5 1,1 1-200,-1 3 0,-4 4-157,0 7 0,0 3 38,0 5 0,3 4 54,-4 4 0,6 2-70,-2 1 1,3 0-173,1 1 0,0-1 96,0 0 1,5-1-606,2-2 0,3 0-114,2-4 0,3-2-325,0-6 0,6-6-352,-2-5 1,3-6 745,5 2 0,-3-3 462,3-1 0,2-5 0,0-1 0,6-5 0</inkml:trace>
  <inkml:trace contextRef="#ctx0" brushRef="#br0" timeOffset="5">4363 13054 8222,'0'-6'0,"0"-1"-1555,0 4 933,0 1 429,0-3 847,5 5 133,-4 0 0,4 1-145,-5 3 1,0 4-200,0 7 0,0-1 65,0 5 0,0 0-83,0 4 0,0 4-288,0-1 0,0 5-9,0-5 0,4 2-347,0-1 1,1-3-167,-1 3 0,-2-3-566,6-1 1,-1-6-328,5-1 1,-1-1 337,1-4 940,-1 3 0,1-12 0,-1 1 0,0-1 0,-4-7 0,3-7 0,-4-6 0</inkml:trace>
  <inkml:trace contextRef="#ctx0" brushRef="#br0" timeOffset="6">4260 13191 8222,'-11'-5'113,"-1"4"447,1-3-71,4 3 176,2 1-176,5 0 0,5 0-250,3 0 1,3 3-145,5 1 0,0 0-614,3-4 0,3 0 353,-3 0 0,6 0-1234,2 0 0,3 0 720,-3 0 1,8-1 679,0-3 0,3 1 0,0-4 0,-3-1 0,5-3 0</inkml:trace>
  <inkml:trace contextRef="#ctx0" brushRef="#br0" timeOffset="7">4785 13191 8222,'-5'6'1265,"4"0"-781,-4-6 1,5 1 277,0 3 12,0-3-469,0 4 0,5-5-49,3 0 1,-2 1-37,2 3 1,-1-3-89,5 3 0,-1-3 11,0-1 1,1 0-153,-1 0 1,1 0-273,-1 0 0,1 0 80,-1 0-454,0 0 1,1 0 347,-1 0 0,1-3-223,-1-1 0,-3 0-81,-1 4 1,-3-4-1145,4 0 662,-6 1 1093,3 3 0,0 0 0,-3 0 0,3 0 0</inkml:trace>
  <inkml:trace contextRef="#ctx0" brushRef="#br0" timeOffset="8">4900 13123 8222,'0'-12'-1142,"0"1"1324,0-1 197,0 6 490,0-4-160,0 9 116,0-5 0,0 15-449,0 3 0,0 6-74,0-3 1,0 5-74,0-1 1,0 3-156,0 1 1,0-4-187,0 0 0,0 0-212,0 3 1,0 0 227,0-3 1,0 1-1988,0-4 1487,0 4 0,3-7-1017,1 2 1613,0-8 0,1-1 0,1-6 0</inkml:trace>
  <inkml:trace contextRef="#ctx0" brushRef="#br0" timeOffset="9">5219 13077 8222,'0'8'437,"0"-1"1,-1-3-71,-3 4 1,3-1-157,-3 5 0,3 3 190,1 0 0,0 2 206,0-2 0,0 3-498,0 4 0,1-3 85,3 0 1,-1-1-597,4 1 1,-4 2 316,0-6 1,3 0-985,-3-4 0,5 1-764,-4-1 938,5-4 0,-7-2 895,6-5 0,-1 0 0,5 0 0</inkml:trace>
  <inkml:trace contextRef="#ctx0" brushRef="#br0" timeOffset="10">5516 12860 8222,'5'16'0,"0"-3"649,3 2 1,2-1-288,-2 1 0,1-1 362,-2 5 1,3 2-59,-2 5 1,-3 0 137,-1 4 1,-3 2-385,-1 6 1,-1 3-217,-3 4 0,-3-3-689,-9 0 0,2-1 398,-5 1 1,2-1-1292,-2-6 0,-3 0 721,3-8 0,1 0-2043,-1-5 2700,5 1 0,-7-5 0,3-1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28E645E9-F554-46DE-9181-795A333B920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b="1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2D24376A-000F-48EA-B1A7-05C8F63D58A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1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3266CA3F-55B1-49F0-8987-F5B805C4EE0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0421" name="Rectangle 5">
            <a:extLst>
              <a:ext uri="{FF2B5EF4-FFF2-40B4-BE49-F238E27FC236}">
                <a16:creationId xmlns:a16="http://schemas.microsoft.com/office/drawing/2014/main" id="{12DDE82F-0078-4A81-863C-7BAF6AFD82B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0422" name="Rectangle 6">
            <a:extLst>
              <a:ext uri="{FF2B5EF4-FFF2-40B4-BE49-F238E27FC236}">
                <a16:creationId xmlns:a16="http://schemas.microsoft.com/office/drawing/2014/main" id="{093D0BE8-8E5C-4F28-A80B-61B83E70A29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b="1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423" name="Rectangle 7">
            <a:extLst>
              <a:ext uri="{FF2B5EF4-FFF2-40B4-BE49-F238E27FC236}">
                <a16:creationId xmlns:a16="http://schemas.microsoft.com/office/drawing/2014/main" id="{A616D263-679F-49E1-B41A-882C8AA5971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1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8F61EA8-12EC-44DF-8580-F66F1760E0A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10986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>
            <a:extLst>
              <a:ext uri="{FF2B5EF4-FFF2-40B4-BE49-F238E27FC236}">
                <a16:creationId xmlns:a16="http://schemas.microsoft.com/office/drawing/2014/main" id="{3AB48008-7460-461C-80B6-60E62FA38C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6147" name="备注占位符 2">
            <a:extLst>
              <a:ext uri="{FF2B5EF4-FFF2-40B4-BE49-F238E27FC236}">
                <a16:creationId xmlns:a16="http://schemas.microsoft.com/office/drawing/2014/main" id="{AB77FC38-B54A-41E3-B7BE-7E4C681A59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现代</a:t>
            </a:r>
            <a:r>
              <a:rPr lang="en-US" altLang="zh-CN" dirty="0"/>
              <a:t>EDA</a:t>
            </a:r>
            <a:r>
              <a:rPr lang="zh-CN" altLang="en-US" dirty="0"/>
              <a:t>工具能很好地对寄存器级的描述进行自动综合。因此，在寄存器级进行设计可以保证</a:t>
            </a:r>
            <a:r>
              <a:rPr lang="en-US" altLang="zh-CN" dirty="0"/>
              <a:t>EDA</a:t>
            </a:r>
            <a:r>
              <a:rPr lang="zh-CN" altLang="en-US" dirty="0"/>
              <a:t>综合出来的电路满足设计要求。</a:t>
            </a:r>
          </a:p>
          <a:p>
            <a:endParaRPr lang="zh-CN" altLang="en-US" dirty="0"/>
          </a:p>
        </p:txBody>
      </p:sp>
      <p:sp>
        <p:nvSpPr>
          <p:cNvPr id="6148" name="灯片编号占位符 3">
            <a:extLst>
              <a:ext uri="{FF2B5EF4-FFF2-40B4-BE49-F238E27FC236}">
                <a16:creationId xmlns:a16="http://schemas.microsoft.com/office/drawing/2014/main" id="{7C4134DD-7210-4CA3-A01B-2F28768660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7583E2D7-BD61-4194-B94F-95425461DDDA}" type="slidenum">
              <a:rPr lang="en-US" altLang="zh-CN" sz="1300" smtClean="0"/>
              <a:pPr/>
              <a:t>1</a:t>
            </a:fld>
            <a:endParaRPr lang="en-US" altLang="zh-CN" sz="1300"/>
          </a:p>
        </p:txBody>
      </p:sp>
    </p:spTree>
    <p:extLst>
      <p:ext uri="{BB962C8B-B14F-4D97-AF65-F5344CB8AC3E}">
        <p14:creationId xmlns:p14="http://schemas.microsoft.com/office/powerpoint/2010/main" val="13378085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F61EA8-12EC-44DF-8580-F66F1760E0AF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404003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>
            <a:extLst>
              <a:ext uri="{FF2B5EF4-FFF2-40B4-BE49-F238E27FC236}">
                <a16:creationId xmlns:a16="http://schemas.microsoft.com/office/drawing/2014/main" id="{688E4BE6-B5E2-4623-BB4D-A45682DD246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备注占位符 2">
            <a:extLst>
              <a:ext uri="{FF2B5EF4-FFF2-40B4-BE49-F238E27FC236}">
                <a16:creationId xmlns:a16="http://schemas.microsoft.com/office/drawing/2014/main" id="{CC09CC5E-F8F4-4C62-BE3A-7793593BE1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/>
          </a:p>
        </p:txBody>
      </p:sp>
      <p:sp>
        <p:nvSpPr>
          <p:cNvPr id="6148" name="灯片编号占位符 3">
            <a:extLst>
              <a:ext uri="{FF2B5EF4-FFF2-40B4-BE49-F238E27FC236}">
                <a16:creationId xmlns:a16="http://schemas.microsoft.com/office/drawing/2014/main" id="{61016B96-CA36-4AA6-B265-455B8B1D08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fld id="{A7F08A3F-0F7D-4D75-92D0-ABA2A96ACB99}" type="slidenum">
              <a:rPr lang="en-US" altLang="zh-CN" sz="1200" smtClean="0">
                <a:solidFill>
                  <a:schemeClr val="tx1"/>
                </a:solidFill>
                <a:ea typeface="宋体" panose="02010600030101010101" pitchFamily="2" charset="-122"/>
              </a:rPr>
              <a:pPr/>
              <a:t>2</a:t>
            </a:fld>
            <a:endParaRPr lang="en-US" altLang="zh-CN" sz="12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515741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zh-CN" altLang="en-US" dirty="0"/>
              <a:t>用数字电路对数字信号进行处理可以被看作是：在某种机构的控制下，信号从输入端输入，流经一系列寄存器和组合模块，最终从输出端输出的过程。</a:t>
            </a:r>
            <a:endParaRPr kumimoji="1" lang="en-US" altLang="zh-CN" dirty="0"/>
          </a:p>
          <a:p>
            <a:pPr marL="0" indent="0">
              <a:buFont typeface="Arial" panose="020B0604020202020204" pitchFamily="34" charset="0"/>
              <a:buNone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8F61EA8-12EC-44DF-8580-F66F1760E0AF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715348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zh-CN" altLang="en-US" dirty="0"/>
              <a:t>控制单元，它</a:t>
            </a:r>
            <a:r>
              <a:rPr kumimoji="0" lang="zh-CN" altLang="en-US" sz="1200" dirty="0">
                <a:solidFill>
                  <a:schemeClr val="tx1"/>
                </a:solidFill>
              </a:rPr>
              <a:t>控制着信号流动的时间顺序和方向。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zh-CN" altLang="en-US" dirty="0"/>
              <a:t>而信号流经的路径称之为数据通路，它完成对数据的加工处理。数据的加工处理是在信号的数据通路的流动中进行的。</a:t>
            </a:r>
            <a:endParaRPr kumimoji="1"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zh-CN" altLang="en-US" dirty="0"/>
              <a:t>因此，从宏观上来看，数字系统可以看成由两部分组成，一部分是控制单元，另一部分是数据通路。</a:t>
            </a:r>
            <a:endParaRPr kumimoji="1"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zh-CN" altLang="en-US" dirty="0"/>
              <a:t>它们有各自的输入与输出，这是控制单元的输入与输出。</a:t>
            </a:r>
            <a:endParaRPr kumimoji="1" lang="en-US" altLang="zh-CN" dirty="0"/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zh-CN" altLang="en-US" dirty="0"/>
              <a:t>这是数据通路的输入与输出。</a:t>
            </a:r>
            <a:endParaRPr kumimoji="1"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zh-CN" altLang="en-US" dirty="0"/>
              <a:t>它们相互之间还会交换信息。从控制单元发出的信息叫控制信号，用来控制数据如何在数据通路中流动；</a:t>
            </a:r>
            <a:endParaRPr kumimoji="1"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zh-CN" altLang="en-US" dirty="0"/>
              <a:t>而从数据通路发出的信息叫状态信号，用来向控制单元报告数据在数据通路中流动的状况。控制单元与数据通路依靠控制信号和状态信号进行配合，有条不紊地进行工作。</a:t>
            </a:r>
          </a:p>
          <a:p>
            <a:pPr marL="0" indent="0">
              <a:buFont typeface="Arial" panose="020B0604020202020204" pitchFamily="34" charset="0"/>
              <a:buNone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8F61EA8-12EC-44DF-8580-F66F1760E0AF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332861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zh-CN" altLang="en-US" dirty="0"/>
              <a:t>控制单元由状态机构成，可以用状态机图方法进行设计。</a:t>
            </a:r>
            <a:endParaRPr kumimoji="1"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zh-CN" altLang="en-US" dirty="0"/>
              <a:t>数据通路由一系列的寄存器和组合模块连接而成，没有固定的方法可以遵循。</a:t>
            </a:r>
            <a:endParaRPr kumimoji="1"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zh-CN" altLang="en-US" dirty="0"/>
              <a:t>一个寄存器通常有多位，有多个设计单元构成。</a:t>
            </a:r>
            <a:endParaRPr kumimoji="1"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zh-CN" altLang="en-US" dirty="0"/>
              <a:t>设计一个寄存器，通常是先设计好一个寄存器单元，然后将其扩展到足够的位数。一个寄存器单元</a:t>
            </a:r>
            <a:r>
              <a:rPr kumimoji="0" lang="zh-CN" altLang="en-US" sz="1200" dirty="0">
                <a:solidFill>
                  <a:schemeClr val="tx1"/>
                </a:solidFill>
              </a:rPr>
              <a:t>由一个触发器和附加的组合电路构成，若无后者，则寄存器单元就</a:t>
            </a:r>
            <a:r>
              <a:rPr kumimoji="0" lang="zh-CN" altLang="en-US" sz="1200" dirty="0"/>
              <a:t>退化</a:t>
            </a:r>
            <a:r>
              <a:rPr kumimoji="0" lang="zh-CN" altLang="en-US" sz="1200" dirty="0">
                <a:solidFill>
                  <a:schemeClr val="tx1"/>
                </a:solidFill>
              </a:rPr>
              <a:t>为触发器。</a:t>
            </a:r>
            <a:endParaRPr kumimoji="1"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zh-CN" altLang="en-US" dirty="0"/>
              <a:t>寄存器单元有两种设计方法：</a:t>
            </a:r>
            <a:endParaRPr kumimoji="1"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zh-CN" altLang="en-US" dirty="0"/>
              <a:t>第一种是时序电路设计法。在这种方法中，各种功能共享着组合逻辑电路部分，可以高度进行优化，面积开销小，但设计较为复杂。</a:t>
            </a:r>
            <a:endParaRPr kumimoji="1" lang="en-US" altLang="zh-CN" dirty="0"/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zh-CN" altLang="en-US" dirty="0"/>
              <a:t>第二种方法是</a:t>
            </a:r>
            <a:r>
              <a:rPr kumimoji="0" lang="zh-CN" altLang="en-US" sz="1200" dirty="0">
                <a:solidFill>
                  <a:schemeClr val="tx1"/>
                </a:solidFill>
              </a:rPr>
              <a:t>简单设计法，它是用多路开关选择各种功能的结果到触发器。这种方法简单、快速，但面积开销大。</a:t>
            </a:r>
          </a:p>
          <a:p>
            <a:pPr marL="0" indent="0">
              <a:buFont typeface="Arial" panose="020B0604020202020204" pitchFamily="34" charset="0"/>
              <a:buNone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8F61EA8-12EC-44DF-8580-F66F1760E0AF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27730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我们通过一个例子来讲如何进行寄存器单元设计。现在要设计一个寄存器单元具有下列</a:t>
            </a:r>
            <a:r>
              <a:rPr lang="en-US" altLang="zh-CN" dirty="0"/>
              <a:t>3</a:t>
            </a:r>
            <a:r>
              <a:rPr lang="zh-CN" altLang="en-US" dirty="0"/>
              <a:t>种功能：第一，将</a:t>
            </a:r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  <a:r>
              <a:rPr lang="zh-CN" altLang="en-US" dirty="0"/>
              <a:t>相与的结果送到</a:t>
            </a:r>
            <a:r>
              <a:rPr lang="en-US" altLang="zh-CN" dirty="0"/>
              <a:t>A</a:t>
            </a:r>
            <a:r>
              <a:rPr lang="zh-CN" altLang="en-US" dirty="0"/>
              <a:t>；第二，将</a:t>
            </a:r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  <a:r>
              <a:rPr lang="zh-CN" altLang="en-US" dirty="0"/>
              <a:t>异或的结果送到</a:t>
            </a:r>
            <a:r>
              <a:rPr lang="en-US" altLang="zh-CN" dirty="0"/>
              <a:t>A</a:t>
            </a:r>
            <a:r>
              <a:rPr lang="zh-CN" altLang="en-US" dirty="0"/>
              <a:t>；第三，将</a:t>
            </a:r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  <a:r>
              <a:rPr lang="zh-CN" altLang="en-US" dirty="0"/>
              <a:t>相或的结果送到</a:t>
            </a:r>
            <a:r>
              <a:rPr lang="en-US" altLang="zh-CN" dirty="0"/>
              <a:t>A</a:t>
            </a:r>
            <a:r>
              <a:rPr lang="zh-CN" altLang="en-US" dirty="0"/>
              <a:t>。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开始具体设计之前还要做一些假设，那就是同一时刻顶多只能做一种运算，要么做与、要么做或、要么做异或；如果什么都不做，则寄存器</a:t>
            </a:r>
            <a:r>
              <a:rPr lang="en-US" altLang="zh-CN" dirty="0"/>
              <a:t>A</a:t>
            </a:r>
            <a:r>
              <a:rPr lang="zh-CN" altLang="en-US" dirty="0"/>
              <a:t>中的内容保持不变。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我们先考虑用简单设计法来设计。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这是我们已经学过的带使能端的</a:t>
            </a:r>
            <a:r>
              <a:rPr lang="en-US" altLang="zh-CN" dirty="0"/>
              <a:t>D</a:t>
            </a:r>
            <a:r>
              <a:rPr lang="zh-CN" altLang="en-US" dirty="0"/>
              <a:t>触发器，用它来设计需要确定两个表达式：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一、确定</a:t>
            </a:r>
            <a:r>
              <a:rPr lang="en-US" altLang="zh-CN" dirty="0"/>
              <a:t>EN=?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二、确定</a:t>
            </a:r>
            <a:r>
              <a:rPr lang="en-US" altLang="zh-CN" dirty="0"/>
              <a:t>Di=</a:t>
            </a:r>
            <a:r>
              <a:rPr lang="zh-CN" altLang="en-US" dirty="0"/>
              <a:t>？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根据假设，显然</a:t>
            </a:r>
            <a:r>
              <a:rPr lang="en-US" altLang="zh-CN" dirty="0"/>
              <a:t>EN</a:t>
            </a:r>
            <a:r>
              <a:rPr lang="zh-CN" altLang="en-US" dirty="0"/>
              <a:t>应该等于控制信号</a:t>
            </a:r>
            <a:r>
              <a:rPr lang="en-US" altLang="zh-CN" dirty="0"/>
              <a:t>AND</a:t>
            </a:r>
            <a:r>
              <a:rPr lang="zh-CN" altLang="en-US" dirty="0"/>
              <a:t>、</a:t>
            </a:r>
            <a:r>
              <a:rPr lang="en-US" altLang="zh-CN" dirty="0"/>
              <a:t>EXOR</a:t>
            </a:r>
            <a:r>
              <a:rPr lang="zh-CN" altLang="en-US" dirty="0"/>
              <a:t>和</a:t>
            </a:r>
            <a:r>
              <a:rPr lang="en-US" altLang="zh-CN" dirty="0"/>
              <a:t>OR</a:t>
            </a:r>
            <a:r>
              <a:rPr lang="zh-CN" altLang="en-US" dirty="0"/>
              <a:t>三者的逻辑或，因为当它们有任何一个为</a:t>
            </a:r>
            <a:r>
              <a:rPr lang="en-US" altLang="zh-CN" dirty="0"/>
              <a:t>1</a:t>
            </a:r>
            <a:r>
              <a:rPr lang="zh-CN" altLang="en-US" dirty="0"/>
              <a:t>时都要向触发器加载新的数据，而当它们全为</a:t>
            </a:r>
            <a:r>
              <a:rPr lang="en-US" altLang="zh-CN" dirty="0"/>
              <a:t>0</a:t>
            </a:r>
            <a:r>
              <a:rPr lang="zh-CN" altLang="en-US" dirty="0"/>
              <a:t>时，触发器中的内容不变。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那么</a:t>
            </a:r>
            <a:r>
              <a:rPr lang="en-US" altLang="zh-CN" dirty="0"/>
              <a:t>Di</a:t>
            </a:r>
            <a:r>
              <a:rPr lang="zh-CN" altLang="en-US" dirty="0"/>
              <a:t>应该等于什么呢？根据电路所完成的功能要求，</a:t>
            </a:r>
            <a:r>
              <a:rPr lang="en-US" altLang="zh-CN" dirty="0"/>
              <a:t>Di</a:t>
            </a:r>
            <a:r>
              <a:rPr lang="zh-CN" altLang="en-US" dirty="0"/>
              <a:t>在</a:t>
            </a:r>
            <a:r>
              <a:rPr lang="en-US" altLang="zh-CN" dirty="0"/>
              <a:t>AND=1</a:t>
            </a:r>
            <a:r>
              <a:rPr lang="zh-CN" altLang="en-US" dirty="0"/>
              <a:t>时等于</a:t>
            </a:r>
            <a:r>
              <a:rPr lang="en-US" altLang="zh-CN" dirty="0"/>
              <a:t>A</a:t>
            </a:r>
            <a:r>
              <a:rPr lang="zh-CN" altLang="en-US" dirty="0"/>
              <a:t>・</a:t>
            </a:r>
            <a:r>
              <a:rPr lang="en-US" altLang="zh-CN" dirty="0"/>
              <a:t>B</a:t>
            </a:r>
            <a:r>
              <a:rPr lang="zh-CN" altLang="en-US" dirty="0"/>
              <a:t>，在</a:t>
            </a:r>
            <a:r>
              <a:rPr lang="en-US" altLang="zh-CN" dirty="0"/>
              <a:t>EXOR=1</a:t>
            </a:r>
            <a:r>
              <a:rPr lang="zh-CN" altLang="en-US" dirty="0"/>
              <a:t>时等于</a:t>
            </a:r>
            <a:r>
              <a:rPr lang="en-US" altLang="zh-CN" dirty="0"/>
              <a:t>A</a:t>
            </a:r>
            <a:r>
              <a:rPr lang="zh-CN" altLang="en-US" dirty="0"/>
              <a:t>⊕</a:t>
            </a:r>
            <a:r>
              <a:rPr lang="en-US" altLang="zh-CN" dirty="0"/>
              <a:t>B,</a:t>
            </a:r>
            <a:r>
              <a:rPr lang="zh-CN" altLang="en-US" dirty="0"/>
              <a:t>在</a:t>
            </a:r>
            <a:r>
              <a:rPr lang="en-US" altLang="zh-CN" dirty="0"/>
              <a:t>OR=1</a:t>
            </a:r>
            <a:r>
              <a:rPr lang="zh-CN" altLang="en-US" dirty="0"/>
              <a:t>时等于</a:t>
            </a:r>
            <a:r>
              <a:rPr lang="en-US" altLang="zh-CN" dirty="0"/>
              <a:t>A+B</a:t>
            </a:r>
            <a:r>
              <a:rPr lang="zh-CN" altLang="en-US" dirty="0"/>
              <a:t>。因此，</a:t>
            </a:r>
            <a:r>
              <a:rPr lang="en-US" altLang="zh-CN" dirty="0"/>
              <a:t>Di=</a:t>
            </a:r>
            <a:r>
              <a:rPr kumimoji="0" lang="en-US" altLang="zh-CN" sz="1200" dirty="0" err="1">
                <a:solidFill>
                  <a:schemeClr val="tx1"/>
                </a:solidFill>
              </a:rPr>
              <a:t>AND·Ai·Bi+EXOR</a:t>
            </a:r>
            <a:r>
              <a:rPr kumimoji="0" lang="en-US" altLang="zh-CN" sz="1200" dirty="0">
                <a:solidFill>
                  <a:schemeClr val="tx1"/>
                </a:solidFill>
              </a:rPr>
              <a:t>·(</a:t>
            </a:r>
            <a:r>
              <a:rPr kumimoji="0" lang="en-US" altLang="zh-CN" sz="1200" dirty="0" err="1">
                <a:solidFill>
                  <a:schemeClr val="tx1"/>
                </a:solidFill>
              </a:rPr>
              <a:t>Ai</a:t>
            </a:r>
            <a:r>
              <a:rPr kumimoji="0" lang="en-US" altLang="zh-CN" sz="1200" dirty="0" err="1">
                <a:solidFill>
                  <a:schemeClr val="tx1"/>
                </a:solidFill>
                <a:ea typeface="宋体"/>
              </a:rPr>
              <a:t>⊕</a:t>
            </a:r>
            <a:r>
              <a:rPr kumimoji="0" lang="en-US" altLang="zh-CN" sz="1200" dirty="0" err="1">
                <a:solidFill>
                  <a:schemeClr val="tx1"/>
                </a:solidFill>
              </a:rPr>
              <a:t>Bi</a:t>
            </a:r>
            <a:r>
              <a:rPr kumimoji="0" lang="en-US" altLang="zh-CN" sz="1200" dirty="0">
                <a:solidFill>
                  <a:schemeClr val="tx1"/>
                </a:solidFill>
              </a:rPr>
              <a:t>)+OR·(</a:t>
            </a:r>
            <a:r>
              <a:rPr kumimoji="0" lang="en-US" altLang="zh-CN" sz="1200" dirty="0" err="1">
                <a:solidFill>
                  <a:schemeClr val="tx1"/>
                </a:solidFill>
              </a:rPr>
              <a:t>Ai+Bi</a:t>
            </a:r>
            <a:r>
              <a:rPr kumimoji="0" lang="en-US" altLang="zh-CN" sz="1200" dirty="0">
                <a:solidFill>
                  <a:schemeClr val="tx1"/>
                </a:solidFill>
              </a:rPr>
              <a:t>)</a:t>
            </a:r>
            <a:r>
              <a:rPr kumimoji="0" lang="zh-CN" altLang="en-US" sz="1200" dirty="0">
                <a:solidFill>
                  <a:schemeClr val="tx1"/>
                </a:solidFill>
              </a:rPr>
              <a:t>。事实上，</a:t>
            </a:r>
            <a:r>
              <a:rPr kumimoji="0" lang="en-US" altLang="zh-CN" sz="1200" dirty="0">
                <a:solidFill>
                  <a:schemeClr val="tx1"/>
                </a:solidFill>
              </a:rPr>
              <a:t>Di</a:t>
            </a:r>
            <a:r>
              <a:rPr kumimoji="0" lang="zh-CN" altLang="en-US" sz="1200" dirty="0">
                <a:solidFill>
                  <a:schemeClr val="tx1"/>
                </a:solidFill>
              </a:rPr>
              <a:t>的表达式就是用</a:t>
            </a:r>
            <a:r>
              <a:rPr kumimoji="0" lang="en-US" altLang="zh-CN" sz="1200" dirty="0">
                <a:solidFill>
                  <a:schemeClr val="tx1"/>
                </a:solidFill>
              </a:rPr>
              <a:t>AND</a:t>
            </a:r>
            <a:r>
              <a:rPr kumimoji="0" lang="zh-CN" altLang="en-US" sz="1200" dirty="0">
                <a:solidFill>
                  <a:schemeClr val="tx1"/>
                </a:solidFill>
              </a:rPr>
              <a:t>、</a:t>
            </a:r>
            <a:r>
              <a:rPr kumimoji="0" lang="en-US" altLang="zh-CN" sz="1200" dirty="0">
                <a:solidFill>
                  <a:schemeClr val="tx1"/>
                </a:solidFill>
              </a:rPr>
              <a:t>EXOR</a:t>
            </a:r>
            <a:r>
              <a:rPr kumimoji="0" lang="zh-CN" altLang="en-US" sz="1200" dirty="0">
                <a:solidFill>
                  <a:schemeClr val="tx1"/>
                </a:solidFill>
              </a:rPr>
              <a:t>和</a:t>
            </a:r>
            <a:r>
              <a:rPr kumimoji="0" lang="en-US" altLang="zh-CN" sz="1200" dirty="0">
                <a:solidFill>
                  <a:schemeClr val="tx1"/>
                </a:solidFill>
              </a:rPr>
              <a:t>OR</a:t>
            </a:r>
            <a:r>
              <a:rPr kumimoji="0" lang="zh-CN" altLang="en-US" sz="1200" dirty="0">
                <a:solidFill>
                  <a:schemeClr val="tx1"/>
                </a:solidFill>
              </a:rPr>
              <a:t>作为使能信号的选择表达式，当它们中的某一个为</a:t>
            </a:r>
            <a:r>
              <a:rPr kumimoji="0" lang="en-US" altLang="zh-CN" sz="1200" dirty="0">
                <a:solidFill>
                  <a:schemeClr val="tx1"/>
                </a:solidFill>
              </a:rPr>
              <a:t>1</a:t>
            </a:r>
            <a:r>
              <a:rPr kumimoji="0" lang="zh-CN" altLang="en-US" sz="1200" dirty="0">
                <a:solidFill>
                  <a:schemeClr val="tx1"/>
                </a:solidFill>
              </a:rPr>
              <a:t>时，选择对应的运算结果传送到</a:t>
            </a:r>
            <a:r>
              <a:rPr kumimoji="0" lang="en-US" altLang="zh-CN" sz="1200" dirty="0">
                <a:solidFill>
                  <a:schemeClr val="tx1"/>
                </a:solidFill>
              </a:rPr>
              <a:t>Di</a:t>
            </a:r>
            <a:r>
              <a:rPr kumimoji="0" lang="zh-CN" altLang="en-US" sz="1200" dirty="0">
                <a:solidFill>
                  <a:schemeClr val="tx1"/>
                </a:solidFill>
              </a:rPr>
              <a:t>。因此，这个电路可以用一个多路复用器和相应的功能电路来实现。</a:t>
            </a:r>
            <a:endParaRPr lang="zh-CN" altLang="en-US" dirty="0"/>
          </a:p>
          <a:p>
            <a:pPr marL="0" indent="0">
              <a:buFont typeface="Arial" panose="020B0604020202020204" pitchFamily="34" charset="0"/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8F61EA8-12EC-44DF-8580-F66F1760E0AF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920533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zh-CN" altLang="en-US" dirty="0"/>
              <a:t>根据这个状态表，可以得到</a:t>
            </a:r>
            <a:r>
              <a:rPr kumimoji="1" lang="en-US" altLang="zh-CN" dirty="0"/>
              <a:t>Di=</a:t>
            </a:r>
            <a:r>
              <a:rPr kumimoji="0" lang="en-US" altLang="zh-CN" sz="1200" dirty="0">
                <a:solidFill>
                  <a:schemeClr val="tx1"/>
                </a:solidFill>
              </a:rPr>
              <a:t>AND’·EXOR’·OR’·A</a:t>
            </a:r>
            <a:r>
              <a:rPr kumimoji="0" lang="zh-CN" altLang="en-US" sz="1200" dirty="0">
                <a:solidFill>
                  <a:schemeClr val="tx1"/>
                </a:solidFill>
              </a:rPr>
              <a:t>，这一项对应没做任何运算，</a:t>
            </a:r>
            <a:endParaRPr kumimoji="0" lang="en-US" altLang="zh-CN" sz="12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0" lang="zh-CN" altLang="en-US" sz="1200" dirty="0">
                <a:solidFill>
                  <a:schemeClr val="tx1"/>
                </a:solidFill>
              </a:rPr>
              <a:t>再或上这一项，</a:t>
            </a:r>
            <a:endParaRPr kumimoji="0" lang="en-US" altLang="zh-CN" sz="12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0" lang="zh-CN" altLang="en-US" sz="1200" dirty="0">
                <a:solidFill>
                  <a:schemeClr val="tx1"/>
                </a:solidFill>
              </a:rPr>
              <a:t>这一项对应或运算，</a:t>
            </a:r>
            <a:endParaRPr kumimoji="0" lang="en-US" altLang="zh-CN" sz="12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0" lang="zh-CN" altLang="en-US" sz="1200" dirty="0">
                <a:solidFill>
                  <a:schemeClr val="tx1"/>
                </a:solidFill>
              </a:rPr>
              <a:t>再或上这一项，</a:t>
            </a:r>
            <a:endParaRPr kumimoji="0" lang="en-US" altLang="zh-CN" sz="12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0" lang="zh-CN" altLang="en-US" sz="1200" dirty="0">
                <a:solidFill>
                  <a:schemeClr val="tx1"/>
                </a:solidFill>
              </a:rPr>
              <a:t>这一项对应异或运算，</a:t>
            </a:r>
            <a:endParaRPr kumimoji="0" lang="en-US" altLang="zh-CN" sz="12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0" lang="zh-CN" altLang="en-US" sz="1200" dirty="0">
                <a:solidFill>
                  <a:schemeClr val="tx1"/>
                </a:solidFill>
              </a:rPr>
              <a:t>最后再或上这一项，</a:t>
            </a:r>
            <a:endParaRPr kumimoji="0" lang="en-US" altLang="zh-CN" sz="12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0" lang="zh-CN" altLang="en-US" sz="1200" dirty="0">
                <a:solidFill>
                  <a:schemeClr val="tx1"/>
                </a:solidFill>
              </a:rPr>
              <a:t>这一项对应与运算。</a:t>
            </a:r>
            <a:endParaRPr kumimoji="0" lang="en-US" altLang="zh-CN" sz="12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0" lang="zh-CN" altLang="en-US" sz="120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这种方法因无</a:t>
            </a:r>
            <a:r>
              <a:rPr kumimoji="0" lang="en-US" altLang="zh-CN" sz="120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EN</a:t>
            </a:r>
            <a:r>
              <a:rPr kumimoji="0" lang="zh-CN" altLang="en-US" sz="120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，比简单方法的面积开销小。</a:t>
            </a:r>
            <a:r>
              <a:rPr kumimoji="1" lang="zh-CN" altLang="en-US" dirty="0"/>
              <a:t>从这个例子可以看出，简单设计法简单、快捷，但面积开销大。而时序电路设计法因可共享资源，面积开销小，但设计较为复杂。时间也是金钱。有时为了尽早使产品上市，牺牲一点面积可能反而能获取更多利润。</a:t>
            </a:r>
            <a:endParaRPr kumimoji="0" lang="zh-CN" altLang="en-US" sz="1200" dirty="0">
              <a:solidFill>
                <a:schemeClr val="tx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8F61EA8-12EC-44DF-8580-F66F1760E0AF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779351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>
            <a:extLst>
              <a:ext uri="{FF2B5EF4-FFF2-40B4-BE49-F238E27FC236}">
                <a16:creationId xmlns:a16="http://schemas.microsoft.com/office/drawing/2014/main" id="{688E4BE6-B5E2-4623-BB4D-A45682DD246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备注占位符 2">
            <a:extLst>
              <a:ext uri="{FF2B5EF4-FFF2-40B4-BE49-F238E27FC236}">
                <a16:creationId xmlns:a16="http://schemas.microsoft.com/office/drawing/2014/main" id="{CC09CC5E-F8F4-4C62-BE3A-7793593BE1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/>
          </a:p>
        </p:txBody>
      </p:sp>
      <p:sp>
        <p:nvSpPr>
          <p:cNvPr id="6148" name="灯片编号占位符 3">
            <a:extLst>
              <a:ext uri="{FF2B5EF4-FFF2-40B4-BE49-F238E27FC236}">
                <a16:creationId xmlns:a16="http://schemas.microsoft.com/office/drawing/2014/main" id="{61016B96-CA36-4AA6-B265-455B8B1D08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fld id="{A7F08A3F-0F7D-4D75-92D0-ABA2A96ACB99}" type="slidenum">
              <a:rPr lang="en-US" altLang="zh-CN" sz="1200" smtClean="0">
                <a:solidFill>
                  <a:schemeClr val="tx1"/>
                </a:solidFill>
                <a:ea typeface="宋体" panose="02010600030101010101" pitchFamily="2" charset="-122"/>
              </a:rPr>
              <a:pPr/>
              <a:t>8</a:t>
            </a:fld>
            <a:endParaRPr lang="en-US" altLang="zh-CN" sz="12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637601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8F61EA8-12EC-44DF-8580-F66F1760E0AF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46159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047BEA76-1880-4A32-8239-FFD05FE4ECF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F55E7D-BDA6-E54C-A006-04241DD6BED6}" type="datetime1">
              <a:rPr lang="zh-CN" altLang="en-US" smtClean="0"/>
              <a:t>2023/2/5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484E7978-9931-43B7-AA34-E58AAE07AF8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CC148E-22B6-473A-BA7C-707791911227}" type="slidenum">
              <a:rPr lang="en-US" altLang="zh-CN"/>
              <a:pPr>
                <a:defRPr/>
              </a:pPr>
              <a:t>‹#›</a:t>
            </a:fld>
            <a:endParaRPr lang="en-US" altLang="zh-CN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8481784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9F9B76CE-38BC-40E9-8876-82C7AC7BAE1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3FB879-93E5-9E46-9C77-DAF0779201A2}" type="datetime1">
              <a:rPr lang="zh-CN" altLang="en-US" smtClean="0"/>
              <a:t>2023/2/5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89558C5E-97B8-40C2-8321-20B6E0B556F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430C16-2AA1-4445-B17B-1145A7E2734A}" type="slidenum">
              <a:rPr lang="en-US" altLang="zh-CN"/>
              <a:pPr>
                <a:defRPr/>
              </a:pPr>
              <a:t>‹#›</a:t>
            </a:fld>
            <a:endParaRPr lang="en-US" altLang="zh-CN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7244104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100C43CC-C841-4064-93D7-CBE00C70F06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271460-2201-0543-BD05-6424EE80240D}" type="datetime1">
              <a:rPr lang="zh-CN" altLang="en-US" smtClean="0"/>
              <a:t>2023/2/5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1E8EC73F-F0FB-4904-BA32-AE94268DE48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DB0A84-AD45-4E69-8620-C9DE352E123B}" type="slidenum">
              <a:rPr lang="en-US" altLang="zh-CN"/>
              <a:pPr>
                <a:defRPr/>
              </a:pPr>
              <a:t>‹#›</a:t>
            </a:fld>
            <a:endParaRPr lang="en-US" altLang="zh-CN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419072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AFE27BD7-1520-47A0-A870-C09EA6C5A2B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74A983-692E-B740-9E89-538902DCAAD9}" type="datetime1">
              <a:rPr lang="zh-CN" altLang="en-US" smtClean="0"/>
              <a:t>2023/2/5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8286E8F3-D1E4-483D-AC1E-12E7D97FCBE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A09A1D-923E-4FBB-9139-F4874979AEC5}" type="slidenum">
              <a:rPr lang="en-US" altLang="zh-CN"/>
              <a:pPr>
                <a:defRPr/>
              </a:pPr>
              <a:t>‹#›</a:t>
            </a:fld>
            <a:endParaRPr lang="en-US" altLang="zh-CN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8352761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85ED0410-417F-441B-A818-437210DC3DC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0903A1-22E2-A641-8AF0-6EEA4DB8DF04}" type="datetime1">
              <a:rPr lang="zh-CN" altLang="en-US" smtClean="0"/>
              <a:t>2023/2/5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002A1DBC-7D5F-4717-93D4-95191815C23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E7A0D5-5128-416F-8CB3-53679213C19F}" type="slidenum">
              <a:rPr lang="en-US" altLang="zh-CN"/>
              <a:pPr>
                <a:defRPr/>
              </a:pPr>
              <a:t>‹#›</a:t>
            </a:fld>
            <a:endParaRPr lang="en-US" altLang="zh-CN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1658253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47B45D67-BDD5-40BC-8C15-6FA8AEBDE80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91704D-AECC-234C-938A-839055787395}" type="datetime1">
              <a:rPr lang="zh-CN" altLang="en-US" smtClean="0"/>
              <a:t>2023/2/5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C70A8BFB-CC0A-4AC0-BFBD-23F6CE4622E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36C0FA-AE1C-4A0F-A9B1-0E16DB950F4B}" type="slidenum">
              <a:rPr lang="en-US" altLang="zh-CN"/>
              <a:pPr>
                <a:defRPr/>
              </a:pPr>
              <a:t>‹#›</a:t>
            </a:fld>
            <a:endParaRPr lang="en-US" altLang="zh-CN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9244004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9353F830-1227-4A9A-92E7-1942E023A4F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21D6BD-3B9C-004A-9DD0-FA927301F706}" type="datetime1">
              <a:rPr lang="zh-CN" altLang="en-US" smtClean="0"/>
              <a:t>2023/2/5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8" name="Rectangle 13">
            <a:extLst>
              <a:ext uri="{FF2B5EF4-FFF2-40B4-BE49-F238E27FC236}">
                <a16:creationId xmlns:a16="http://schemas.microsoft.com/office/drawing/2014/main" id="{88E44BE4-33BE-45C2-AF90-2F15F85F0BC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77722A-83F7-4E5F-BDCA-A1E9A53D3F6E}" type="slidenum">
              <a:rPr lang="en-US" altLang="zh-CN"/>
              <a:pPr>
                <a:defRPr/>
              </a:pPr>
              <a:t>‹#›</a:t>
            </a:fld>
            <a:endParaRPr lang="en-US" altLang="zh-CN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2190543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111B2534-F39B-4B6D-B310-79A8836EEF0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722929-EB9E-9E49-B285-A96688637B1A}" type="datetime1">
              <a:rPr lang="zh-CN" altLang="en-US" smtClean="0"/>
              <a:t>2023/2/5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838F1091-F4F3-411B-8353-6742E84DBDF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FEE28C-2E48-4DE5-85D7-977AB7525B69}" type="slidenum">
              <a:rPr lang="en-US" altLang="zh-CN"/>
              <a:pPr>
                <a:defRPr/>
              </a:pPr>
              <a:t>‹#›</a:t>
            </a:fld>
            <a:endParaRPr lang="en-US" altLang="zh-CN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2899793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>
                <a16:creationId xmlns:a16="http://schemas.microsoft.com/office/drawing/2014/main" id="{E478DAAF-3D21-4B86-84BF-EE9DCD3C1CA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927E50-DF6C-EA41-8DE8-755F4414F2AB}" type="datetime1">
              <a:rPr lang="zh-CN" altLang="en-US" smtClean="0"/>
              <a:t>2023/2/5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3" name="Rectangle 13">
            <a:extLst>
              <a:ext uri="{FF2B5EF4-FFF2-40B4-BE49-F238E27FC236}">
                <a16:creationId xmlns:a16="http://schemas.microsoft.com/office/drawing/2014/main" id="{F6698B4B-890F-445B-9A74-1D4D268B365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91C31A-DE0A-40D7-8A05-3DBC2578F38B}" type="slidenum">
              <a:rPr lang="en-US" altLang="zh-CN"/>
              <a:pPr>
                <a:defRPr/>
              </a:pPr>
              <a:t>‹#›</a:t>
            </a:fld>
            <a:endParaRPr lang="en-US" altLang="zh-CN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9802700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DA99E576-007F-4BB1-8F96-8FF07E3C86C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DA6B5C-D841-4747-9699-3A8128A942A0}" type="datetime1">
              <a:rPr lang="zh-CN" altLang="en-US" smtClean="0"/>
              <a:t>2023/2/5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9B7C391F-FBC3-44FC-9793-FA5A3CF532B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60B471-E1E7-41E9-A8E5-6A998FF8E913}" type="slidenum">
              <a:rPr lang="en-US" altLang="zh-CN"/>
              <a:pPr>
                <a:defRPr/>
              </a:pPr>
              <a:t>‹#›</a:t>
            </a:fld>
            <a:endParaRPr lang="en-US" altLang="zh-CN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7717431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C2D5A56A-E81D-4221-9B3E-B9453E3B4AA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2C7606-DC4E-A44F-93B7-83F3B8594576}" type="datetime1">
              <a:rPr lang="zh-CN" altLang="en-US" smtClean="0"/>
              <a:t>2023/2/5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E7EAD4F0-A1AE-41EC-BA4C-3589567BAD0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5E7FAE-AF0A-4A34-A5D6-CF9394EB436B}" type="slidenum">
              <a:rPr lang="en-US" altLang="zh-CN"/>
              <a:pPr>
                <a:defRPr/>
              </a:pPr>
              <a:t>‹#›</a:t>
            </a:fld>
            <a:endParaRPr lang="en-US" altLang="zh-CN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4424916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15">
            <a:extLst>
              <a:ext uri="{FF2B5EF4-FFF2-40B4-BE49-F238E27FC236}">
                <a16:creationId xmlns:a16="http://schemas.microsoft.com/office/drawing/2014/main" id="{318DA4F0-44AE-4C64-9C2A-392A495D00CB}"/>
              </a:ext>
            </a:extLst>
          </p:cNvPr>
          <p:cNvGraphicFramePr>
            <a:graphicFrameLocks noChangeAspect="1"/>
          </p:cNvGraphicFramePr>
          <p:nvPr userDrawn="1"/>
        </p:nvGraphicFramePr>
        <p:xfrm>
          <a:off x="0" y="0"/>
          <a:ext cx="9144000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MP 图象" r:id="rId13" imgW="8980952" imgH="6733333" progId="Paint.Picture">
                  <p:embed/>
                </p:oleObj>
              </mc:Choice>
              <mc:Fallback>
                <p:oleObj name="BMP 图象" r:id="rId13" imgW="8980952" imgH="6733333" progId="Paint.Picture">
                  <p:embed/>
                  <p:pic>
                    <p:nvPicPr>
                      <p:cNvPr id="1026" name="Object 15">
                        <a:extLst>
                          <a:ext uri="{FF2B5EF4-FFF2-40B4-BE49-F238E27FC236}">
                            <a16:creationId xmlns:a16="http://schemas.microsoft.com/office/drawing/2014/main" id="{318DA4F0-44AE-4C64-9C2A-392A495D00C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685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" name="Rectangle 16">
            <a:extLst>
              <a:ext uri="{FF2B5EF4-FFF2-40B4-BE49-F238E27FC236}">
                <a16:creationId xmlns:a16="http://schemas.microsoft.com/office/drawing/2014/main" id="{802919E7-1E89-49FE-9669-B34FB0F28EF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9144000" cy="64484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 eaLnBrk="0" hangingPunct="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 eaLnBrk="0" hangingPunct="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 eaLnBrk="0" hangingPunct="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 eaLnBrk="0" hangingPunct="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036" name="Rectangle 12">
            <a:extLst>
              <a:ext uri="{FF2B5EF4-FFF2-40B4-BE49-F238E27FC236}">
                <a16:creationId xmlns:a16="http://schemas.microsoft.com/office/drawing/2014/main" id="{31E141D2-701B-4676-98C4-449440F4FD7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25450" y="6272213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50000"/>
              </a:spcBef>
              <a:defRPr sz="1400">
                <a:solidFill>
                  <a:srgbClr val="FF0000"/>
                </a:solidFill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fld id="{9131346D-B1AA-454C-B310-2D5030CA66AD}" type="datetime1">
              <a:rPr lang="zh-CN" altLang="en-US" smtClean="0"/>
              <a:t>2023/2/5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1037" name="Rectangle 13">
            <a:extLst>
              <a:ext uri="{FF2B5EF4-FFF2-40B4-BE49-F238E27FC236}">
                <a16:creationId xmlns:a16="http://schemas.microsoft.com/office/drawing/2014/main" id="{7398F5A2-E727-4059-8C46-4CF96469AF8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24650" y="6272213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sz="14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B5AB25F-9913-4368-BF5D-801E64801218}" type="slidenum">
              <a:rPr lang="en-US" altLang="zh-CN"/>
              <a:pPr>
                <a:defRPr/>
              </a:pPr>
              <a:t>‹#›</a:t>
            </a:fld>
            <a:endParaRPr lang="en-US" altLang="zh-CN">
              <a:solidFill>
                <a:schemeClr val="bg2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9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image" Target="../media/image29.wmf"/><Relationship Id="rId18" Type="http://schemas.openxmlformats.org/officeDocument/2006/relationships/image" Target="../media/image17.png"/><Relationship Id="rId3" Type="http://schemas.openxmlformats.org/officeDocument/2006/relationships/image" Target="../media/image24.wmf"/><Relationship Id="rId7" Type="http://schemas.openxmlformats.org/officeDocument/2006/relationships/image" Target="../media/image26.wmf"/><Relationship Id="rId12" Type="http://schemas.openxmlformats.org/officeDocument/2006/relationships/oleObject" Target="../embeddings/oleObject8.bin"/><Relationship Id="rId17" Type="http://schemas.openxmlformats.org/officeDocument/2006/relationships/image" Target="../media/image31.wmf"/><Relationship Id="rId2" Type="http://schemas.openxmlformats.org/officeDocument/2006/relationships/oleObject" Target="../embeddings/oleObject3.bin"/><Relationship Id="rId16" Type="http://schemas.openxmlformats.org/officeDocument/2006/relationships/oleObject" Target="../embeddings/oleObject10.bin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28.wmf"/><Relationship Id="rId5" Type="http://schemas.openxmlformats.org/officeDocument/2006/relationships/image" Target="../media/image25.wmf"/><Relationship Id="rId15" Type="http://schemas.openxmlformats.org/officeDocument/2006/relationships/image" Target="../media/image30.wmf"/><Relationship Id="rId10" Type="http://schemas.openxmlformats.org/officeDocument/2006/relationships/oleObject" Target="../embeddings/oleObject7.bin"/><Relationship Id="rId19" Type="http://schemas.openxmlformats.org/officeDocument/2006/relationships/image" Target="../media/image21.png"/><Relationship Id="rId4" Type="http://schemas.openxmlformats.org/officeDocument/2006/relationships/oleObject" Target="../embeddings/oleObject4.bin"/><Relationship Id="rId9" Type="http://schemas.openxmlformats.org/officeDocument/2006/relationships/image" Target="../media/image27.wmf"/><Relationship Id="rId14" Type="http://schemas.openxmlformats.org/officeDocument/2006/relationships/oleObject" Target="../embeddings/oleObject9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.xml"/><Relationship Id="rId5" Type="http://schemas.openxmlformats.org/officeDocument/2006/relationships/image" Target="../media/image5.png"/><Relationship Id="rId4" Type="http://schemas.openxmlformats.org/officeDocument/2006/relationships/image" Target="../media/image4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customXml" Target="../ink/ink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7">
            <a:extLst>
              <a:ext uri="{FF2B5EF4-FFF2-40B4-BE49-F238E27FC236}">
                <a16:creationId xmlns:a16="http://schemas.microsoft.com/office/drawing/2014/main" id="{E08343A3-3169-4D48-8542-55FD66C21C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980" y="541294"/>
            <a:ext cx="8696376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72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第</a:t>
            </a:r>
            <a:r>
              <a:rPr lang="en-US" altLang="zh-CN" sz="72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29</a:t>
            </a:r>
            <a:r>
              <a:rPr lang="zh-CN" altLang="en-US" sz="72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讲  寄存器单元设计与传输控制实例</a:t>
            </a:r>
            <a:endParaRPr lang="en-US" altLang="zh-CN" sz="7200" dirty="0">
              <a:solidFill>
                <a:srgbClr val="0000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5F64F485-16CA-1A48-B7C9-AF1BF5F89D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7328" y="3211806"/>
            <a:ext cx="7745708" cy="1954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一、寄存器单元设计</a:t>
            </a:r>
            <a:endParaRPr lang="en-US" altLang="zh-CN" sz="4000" dirty="0">
              <a:solidFill>
                <a:srgbClr val="0000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二、传输控制实例（</a:t>
            </a:r>
            <a:r>
              <a:rPr lang="zh-CN" altLang="en-US" sz="4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难点</a:t>
            </a:r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</a:p>
          <a:p>
            <a:pPr eaLnBrk="1" hangingPunct="1">
              <a:spcBef>
                <a:spcPts val="600"/>
              </a:spcBef>
            </a:pPr>
            <a:r>
              <a:rPr lang="zh-CN" altLang="en-US" sz="3600" dirty="0">
                <a:solidFill>
                  <a:srgbClr val="FF0000"/>
                </a:solidFill>
                <a:ea typeface="华文新魏" panose="02010800040101010101" pitchFamily="2" charset="-122"/>
              </a:rPr>
              <a:t>习题：</a:t>
            </a:r>
            <a:r>
              <a:rPr lang="en-US" altLang="zh-CN" sz="3600" dirty="0">
                <a:solidFill>
                  <a:srgbClr val="FF0000"/>
                </a:solidFill>
                <a:ea typeface="华文新魏" panose="02010800040101010101" pitchFamily="2" charset="-122"/>
              </a:rPr>
              <a:t>21</a:t>
            </a:r>
            <a:r>
              <a:rPr lang="zh-CN" altLang="en-US" sz="3600" dirty="0">
                <a:solidFill>
                  <a:srgbClr val="FF0000"/>
                </a:solidFill>
                <a:ea typeface="华文新魏" panose="02010800040101010101" pitchFamily="2" charset="-122"/>
              </a:rPr>
              <a:t>、</a:t>
            </a:r>
            <a:r>
              <a:rPr lang="en-US" altLang="zh-CN" sz="3600" dirty="0">
                <a:solidFill>
                  <a:srgbClr val="FF0000"/>
                </a:solidFill>
                <a:ea typeface="华文新魏" panose="02010800040101010101" pitchFamily="2" charset="-122"/>
              </a:rPr>
              <a:t>24</a:t>
            </a:r>
            <a:endParaRPr lang="en-US" altLang="zh-CN" sz="4000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F0A3D4B-2B07-414F-AB73-B86C9FD6F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26BBC61-E2E9-4244-A129-98B88668F740}" type="datetime1">
              <a:rPr lang="zh-CN" altLang="en-US" smtClean="0"/>
              <a:t>2023/2/5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67F4899-DD3C-0C44-91A4-EFD7C8ADE92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82E1206-82F0-4878-AA0D-99860252C208}" type="slidenum">
              <a:rPr lang="en-US" altLang="zh-CN" smtClean="0"/>
              <a:pPr>
                <a:defRPr/>
              </a:pPr>
              <a:t>1</a:t>
            </a:fld>
            <a:r>
              <a:rPr lang="en-US" altLang="zh-CN" dirty="0"/>
              <a:t>/21</a:t>
            </a:r>
          </a:p>
        </p:txBody>
      </p:sp>
    </p:spTree>
    <p:extLst>
      <p:ext uri="{BB962C8B-B14F-4D97-AF65-F5344CB8AC3E}">
        <p14:creationId xmlns:p14="http://schemas.microsoft.com/office/powerpoint/2010/main" val="3561754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7835"/>
    </mc:Choice>
    <mc:Fallback xmlns="">
      <p:transition advTm="0"/>
    </mc:Fallback>
  </mc:AlternateContent>
  <p:extLst>
    <p:ext uri="{E180D4A7-C9FB-4DFB-919C-405C955672EB}">
      <p14:showEvtLst xmlns:p14="http://schemas.microsoft.com/office/powerpoint/2010/main">
        <p14:playEvt time="453" objId="2"/>
        <p14:stopEvt time="6765" objId="2"/>
      </p14:showEvt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1">
            <a:extLst>
              <a:ext uri="{FF2B5EF4-FFF2-40B4-BE49-F238E27FC236}">
                <a16:creationId xmlns:a16="http://schemas.microsoft.com/office/drawing/2014/main" id="{D4E471F6-95E0-4308-ADA6-3474763E40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B5AA0CA-C968-9647-800E-17072BFDFAE8}" type="datetime1">
              <a:rPr lang="zh-CN" altLang="en-US" smtClean="0"/>
              <a:t>2023/2/5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35843" name="灯片编号占位符 2">
            <a:extLst>
              <a:ext uri="{FF2B5EF4-FFF2-40B4-BE49-F238E27FC236}">
                <a16:creationId xmlns:a16="http://schemas.microsoft.com/office/drawing/2014/main" id="{A80E3E1A-244D-48E2-B3BB-9F8E98B0DAD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fld id="{A6F5C582-0649-4AA4-8524-3B1FECB792D0}" type="slidenum">
              <a:rPr lang="en-US" altLang="zh-CN" sz="1400" smtClean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10</a:t>
            </a:fld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/21</a:t>
            </a:r>
            <a:endParaRPr lang="en-US" altLang="zh-CN" sz="1400" dirty="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5844" name="Rectangle 19">
            <a:extLst>
              <a:ext uri="{FF2B5EF4-FFF2-40B4-BE49-F238E27FC236}">
                <a16:creationId xmlns:a16="http://schemas.microsoft.com/office/drawing/2014/main" id="{039A7083-0AF6-4569-A867-D2C59B5191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215900"/>
            <a:ext cx="8686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/>
            <a:r>
              <a:rPr lang="en-US" altLang="zh-CN" sz="4000" b="1">
                <a:latin typeface="华文新魏" panose="02010800040101010101" pitchFamily="2" charset="-122"/>
              </a:rPr>
              <a:t>6.9 </a:t>
            </a:r>
            <a:r>
              <a:rPr lang="zh-CN" altLang="en-US" sz="4000" b="1">
                <a:latin typeface="华文新魏" panose="02010800040101010101" pitchFamily="2" charset="-122"/>
              </a:rPr>
              <a:t>寄存器传输控制实例（</a:t>
            </a:r>
            <a:r>
              <a:rPr lang="en-US" altLang="zh-CN" sz="4000" b="1">
                <a:latin typeface="华文新魏" panose="02010800040101010101" pitchFamily="2" charset="-122"/>
              </a:rPr>
              <a:t>2/7</a:t>
            </a:r>
            <a:r>
              <a:rPr lang="zh-CN" altLang="en-US" sz="4000" b="1">
                <a:latin typeface="华文新魏" panose="02010800040101010101" pitchFamily="2" charset="-122"/>
              </a:rPr>
              <a:t>）</a:t>
            </a:r>
          </a:p>
        </p:txBody>
      </p:sp>
      <p:sp>
        <p:nvSpPr>
          <p:cNvPr id="27654" name="Text Box 75">
            <a:extLst>
              <a:ext uri="{FF2B5EF4-FFF2-40B4-BE49-F238E27FC236}">
                <a16:creationId xmlns:a16="http://schemas.microsoft.com/office/drawing/2014/main" id="{1F0F35C1-1DAF-40C4-AD9A-82DF8271CC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111250"/>
            <a:ext cx="84994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1pPr>
            <a:lvl2pPr marL="742950" indent="-285750" eaLnBrk="0" hangingPunct="0"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2pPr>
            <a:lvl3pPr marL="1143000" indent="-228600" eaLnBrk="0" hangingPunct="0"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3pPr>
            <a:lvl4pPr marL="1600200" indent="-228600" eaLnBrk="0" hangingPunct="0"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4pPr>
            <a:lvl5pPr marL="2057400" indent="-228600" eaLnBrk="0" hangingPunct="0"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ts val="1200"/>
              </a:spcBef>
              <a:buClr>
                <a:srgbClr val="0000FF"/>
              </a:buClr>
              <a:defRPr/>
            </a:pPr>
            <a:r>
              <a:rPr kumimoji="0" lang="zh-CN" altLang="en-US" sz="2400" dirty="0">
                <a:solidFill>
                  <a:srgbClr val="FF0000"/>
                </a:solidFill>
                <a:latin typeface="+mn-lt"/>
              </a:rPr>
              <a:t>    </a:t>
            </a:r>
            <a:r>
              <a:rPr kumimoji="0" lang="zh-CN" altLang="en-US" sz="2800" dirty="0">
                <a:solidFill>
                  <a:srgbClr val="FF0000"/>
                </a:solidFill>
                <a:latin typeface="+mn-lt"/>
              </a:rPr>
              <a:t>例</a:t>
            </a:r>
            <a:r>
              <a:rPr kumimoji="0" lang="en-US" altLang="zh-CN" sz="2800" dirty="0">
                <a:solidFill>
                  <a:srgbClr val="FF0000"/>
                </a:solidFill>
                <a:latin typeface="+mn-lt"/>
              </a:rPr>
              <a:t>29.2 </a:t>
            </a:r>
            <a:r>
              <a:rPr kumimoji="0" lang="zh-CN" altLang="en-US" sz="2800" dirty="0">
                <a:solidFill>
                  <a:schemeClr val="tx1"/>
                </a:solidFill>
                <a:latin typeface="+mn-lt"/>
              </a:rPr>
              <a:t>码表设计</a:t>
            </a:r>
            <a:endParaRPr kumimoji="0" lang="zh-CN" altLang="en-US" sz="200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27656" name="Picture 8">
            <a:extLst>
              <a:ext uri="{FF2B5EF4-FFF2-40B4-BE49-F238E27FC236}">
                <a16:creationId xmlns:a16="http://schemas.microsoft.com/office/drawing/2014/main" id="{62F7BC8F-D808-4FD4-8658-CF6741E69A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6821" y="2637563"/>
            <a:ext cx="4143375" cy="243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 Box 75">
            <a:extLst>
              <a:ext uri="{FF2B5EF4-FFF2-40B4-BE49-F238E27FC236}">
                <a16:creationId xmlns:a16="http://schemas.microsoft.com/office/drawing/2014/main" id="{1690E25C-0761-4D79-8E62-D8847956E2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663408"/>
            <a:ext cx="84994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1pPr>
            <a:lvl2pPr marL="742950" indent="-285750" eaLnBrk="0" hangingPunct="0"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2pPr>
            <a:lvl3pPr marL="1143000" indent="-228600" eaLnBrk="0" hangingPunct="0"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3pPr>
            <a:lvl4pPr marL="1600200" indent="-228600" eaLnBrk="0" hangingPunct="0"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4pPr>
            <a:lvl5pPr marL="2057400" indent="-228600" eaLnBrk="0" hangingPunct="0"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ts val="600"/>
              </a:spcBef>
              <a:buClr>
                <a:srgbClr val="0000FF"/>
              </a:buClr>
              <a:defRPr/>
            </a:pPr>
            <a:r>
              <a:rPr kumimoji="0" lang="zh-CN" altLang="en-US" sz="2800" dirty="0">
                <a:solidFill>
                  <a:srgbClr val="FF0000"/>
                </a:solidFill>
                <a:latin typeface="+mn-lt"/>
              </a:rPr>
              <a:t>    解</a:t>
            </a:r>
            <a:r>
              <a:rPr kumimoji="0" lang="zh-CN" altLang="en-US" sz="2800" dirty="0">
                <a:solidFill>
                  <a:schemeClr val="tx1"/>
                </a:solidFill>
                <a:latin typeface="+mn-lt"/>
              </a:rPr>
              <a:t>  </a:t>
            </a:r>
            <a:r>
              <a:rPr kumimoji="0" lang="en-US" altLang="zh-CN" sz="2800" dirty="0">
                <a:solidFill>
                  <a:schemeClr val="tx1"/>
                </a:solidFill>
                <a:latin typeface="+mn-lt"/>
              </a:rPr>
              <a:t>1）</a:t>
            </a:r>
            <a:r>
              <a:rPr kumimoji="0" lang="zh-CN" altLang="en-US" sz="2800" dirty="0">
                <a:solidFill>
                  <a:schemeClr val="tx1"/>
                </a:solidFill>
                <a:latin typeface="+mn-lt"/>
              </a:rPr>
              <a:t>写一份详细的功能需求说明书；</a:t>
            </a:r>
            <a:endParaRPr kumimoji="0" lang="zh-CN" altLang="en-US" sz="2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9" name="Text Box 75">
            <a:extLst>
              <a:ext uri="{FF2B5EF4-FFF2-40B4-BE49-F238E27FC236}">
                <a16:creationId xmlns:a16="http://schemas.microsoft.com/office/drawing/2014/main" id="{08D6BA1D-70F3-4057-9C2B-E5EF75847D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63" y="2637563"/>
            <a:ext cx="3868160" cy="18004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1pPr>
            <a:lvl2pPr marL="742950" indent="-285750" eaLnBrk="0" hangingPunct="0"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2pPr>
            <a:lvl3pPr marL="1143000" indent="-228600" eaLnBrk="0" hangingPunct="0"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3pPr>
            <a:lvl4pPr marL="1600200" indent="-228600" eaLnBrk="0" hangingPunct="0"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4pPr>
            <a:lvl5pPr marL="2057400" indent="-228600" eaLnBrk="0" hangingPunct="0"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9pPr>
          </a:lstStyle>
          <a:p>
            <a:pPr marL="1257300" lvl="2" indent="-342900" eaLnBrk="1" hangingPunct="1">
              <a:spcBef>
                <a:spcPts val="600"/>
              </a:spcBef>
              <a:buClr>
                <a:srgbClr val="0000FF"/>
              </a:buClr>
              <a:buFont typeface="Wingdings" panose="05000000000000000000" pitchFamily="2" charset="2"/>
              <a:buChar char="ü"/>
              <a:defRPr/>
            </a:pPr>
            <a:r>
              <a:rPr kumimoji="0" lang="zh-CN" altLang="en-US" sz="2400" dirty="0">
                <a:solidFill>
                  <a:schemeClr val="tx1"/>
                </a:solidFill>
                <a:latin typeface="+mn-lt"/>
              </a:rPr>
              <a:t>复位；</a:t>
            </a:r>
            <a:endParaRPr kumimoji="0" lang="en-US" altLang="zh-CN" sz="2400" dirty="0">
              <a:solidFill>
                <a:schemeClr val="tx1"/>
              </a:solidFill>
              <a:latin typeface="+mn-lt"/>
            </a:endParaRPr>
          </a:p>
          <a:p>
            <a:pPr marL="1257300" lvl="2" indent="-342900" eaLnBrk="1" hangingPunct="1">
              <a:spcBef>
                <a:spcPts val="600"/>
              </a:spcBef>
              <a:buClr>
                <a:srgbClr val="0000FF"/>
              </a:buClr>
              <a:buFont typeface="Wingdings" panose="05000000000000000000" pitchFamily="2" charset="2"/>
              <a:buChar char="ü"/>
              <a:defRPr/>
            </a:pPr>
            <a:r>
              <a:rPr kumimoji="0" lang="zh-CN" altLang="en-US" sz="2400" dirty="0">
                <a:solidFill>
                  <a:schemeClr val="tx1"/>
                </a:solidFill>
                <a:latin typeface="+mn-lt"/>
              </a:rPr>
              <a:t>开始计数；</a:t>
            </a:r>
            <a:endParaRPr kumimoji="0" lang="en-US" altLang="zh-CN" sz="2400" dirty="0">
              <a:solidFill>
                <a:schemeClr val="tx1"/>
              </a:solidFill>
              <a:latin typeface="+mn-lt"/>
            </a:endParaRPr>
          </a:p>
          <a:p>
            <a:pPr marL="1257300" lvl="2" indent="-342900" eaLnBrk="1" hangingPunct="1">
              <a:spcBef>
                <a:spcPts val="600"/>
              </a:spcBef>
              <a:buClr>
                <a:srgbClr val="0000FF"/>
              </a:buClr>
              <a:buFont typeface="Wingdings" panose="05000000000000000000" pitchFamily="2" charset="2"/>
              <a:buChar char="ü"/>
              <a:defRPr/>
            </a:pPr>
            <a:r>
              <a:rPr kumimoji="0" lang="zh-CN" altLang="en-US" sz="2400" dirty="0">
                <a:solidFill>
                  <a:schemeClr val="tx1"/>
                </a:solidFill>
                <a:latin typeface="+mn-lt"/>
              </a:rPr>
              <a:t>停止计数；</a:t>
            </a:r>
            <a:endParaRPr kumimoji="0" lang="en-US" altLang="zh-CN" sz="2400" dirty="0">
              <a:solidFill>
                <a:schemeClr val="tx1"/>
              </a:solidFill>
              <a:latin typeface="+mn-lt"/>
            </a:endParaRPr>
          </a:p>
          <a:p>
            <a:pPr marL="1257300" lvl="2" indent="-342900" eaLnBrk="1" hangingPunct="1">
              <a:spcBef>
                <a:spcPts val="600"/>
              </a:spcBef>
              <a:buClr>
                <a:srgbClr val="0000FF"/>
              </a:buClr>
              <a:buFont typeface="Wingdings" panose="05000000000000000000" pitchFamily="2" charset="2"/>
              <a:buChar char="ü"/>
              <a:defRPr/>
            </a:pPr>
            <a:r>
              <a:rPr kumimoji="0" lang="zh-CN" altLang="en-US" sz="2400" dirty="0">
                <a:solidFill>
                  <a:schemeClr val="tx1"/>
                </a:solidFill>
                <a:latin typeface="+mn-lt"/>
              </a:rPr>
              <a:t>保存最好成绩。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1">
            <a:extLst>
              <a:ext uri="{FF2B5EF4-FFF2-40B4-BE49-F238E27FC236}">
                <a16:creationId xmlns:a16="http://schemas.microsoft.com/office/drawing/2014/main" id="{83A0AB5C-C3E8-4DBE-B43E-4BF1CA4FD15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BE017CD-F70C-C246-BC95-F905C8D6C9E2}" type="datetime1">
              <a:rPr lang="zh-CN" altLang="en-US" smtClean="0"/>
              <a:t>2023/2/5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36867" name="灯片编号占位符 2">
            <a:extLst>
              <a:ext uri="{FF2B5EF4-FFF2-40B4-BE49-F238E27FC236}">
                <a16:creationId xmlns:a16="http://schemas.microsoft.com/office/drawing/2014/main" id="{B2588A50-776E-443B-88F5-8B8AC18DC64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fld id="{37FD56FD-BE51-4FD9-8A50-028827228FF6}" type="slidenum">
              <a:rPr lang="en-US" altLang="zh-CN" sz="1400" smtClean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11</a:t>
            </a:fld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/21</a:t>
            </a:r>
            <a:endParaRPr lang="en-US" altLang="zh-CN" sz="1400" dirty="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6868" name="Rectangle 25">
            <a:extLst>
              <a:ext uri="{FF2B5EF4-FFF2-40B4-BE49-F238E27FC236}">
                <a16:creationId xmlns:a16="http://schemas.microsoft.com/office/drawing/2014/main" id="{30977CD8-3361-4B3A-963A-5015F936B2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215900"/>
            <a:ext cx="8686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/>
            <a:r>
              <a:rPr lang="en-US" altLang="zh-CN" sz="4000" b="1">
                <a:latin typeface="华文新魏" panose="02010800040101010101" pitchFamily="2" charset="-122"/>
              </a:rPr>
              <a:t>6.9 </a:t>
            </a:r>
            <a:r>
              <a:rPr lang="zh-CN" altLang="en-US" sz="4000" b="1">
                <a:latin typeface="华文新魏" panose="02010800040101010101" pitchFamily="2" charset="-122"/>
              </a:rPr>
              <a:t>寄存器传输控制实例（</a:t>
            </a:r>
            <a:r>
              <a:rPr lang="en-US" altLang="zh-CN" sz="4000" b="1">
                <a:latin typeface="华文新魏" panose="02010800040101010101" pitchFamily="2" charset="-122"/>
              </a:rPr>
              <a:t>3/7</a:t>
            </a:r>
            <a:r>
              <a:rPr lang="zh-CN" altLang="en-US" sz="4000" b="1">
                <a:latin typeface="华文新魏" panose="02010800040101010101" pitchFamily="2" charset="-122"/>
              </a:rPr>
              <a:t>）</a:t>
            </a:r>
          </a:p>
        </p:txBody>
      </p:sp>
      <p:sp>
        <p:nvSpPr>
          <p:cNvPr id="10" name="Text Box 75">
            <a:extLst>
              <a:ext uri="{FF2B5EF4-FFF2-40B4-BE49-F238E27FC236}">
                <a16:creationId xmlns:a16="http://schemas.microsoft.com/office/drawing/2014/main" id="{7F0B7FB1-31AA-4E46-ADCC-75D556BF1E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103313"/>
            <a:ext cx="4368223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1pPr>
            <a:lvl2pPr marL="742950" indent="-285750" eaLnBrk="0" hangingPunct="0"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2pPr>
            <a:lvl3pPr marL="1143000" indent="-228600" eaLnBrk="0" hangingPunct="0"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3pPr>
            <a:lvl4pPr marL="1600200" indent="-228600" eaLnBrk="0" hangingPunct="0"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4pPr>
            <a:lvl5pPr marL="2057400" indent="-228600" eaLnBrk="0" hangingPunct="0"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ts val="600"/>
              </a:spcBef>
              <a:buClr>
                <a:srgbClr val="0000FF"/>
              </a:buClr>
              <a:defRPr/>
            </a:pPr>
            <a:r>
              <a:rPr kumimoji="0" lang="zh-CN" altLang="en-US" sz="2800" dirty="0">
                <a:solidFill>
                  <a:srgbClr val="FF0000"/>
                </a:solidFill>
                <a:latin typeface="+mn-lt"/>
              </a:rPr>
              <a:t>  </a:t>
            </a:r>
            <a:r>
              <a:rPr kumimoji="0" lang="zh-CN" altLang="en-US" sz="2800" dirty="0">
                <a:solidFill>
                  <a:schemeClr val="tx1"/>
                </a:solidFill>
                <a:latin typeface="+mn-lt"/>
              </a:rPr>
              <a:t>  </a:t>
            </a:r>
            <a:r>
              <a:rPr kumimoji="0" lang="en-US" altLang="zh-CN" sz="2800" dirty="0">
                <a:solidFill>
                  <a:schemeClr val="tx1"/>
                </a:solidFill>
                <a:latin typeface="+mn-lt"/>
              </a:rPr>
              <a:t>2）</a:t>
            </a:r>
            <a:r>
              <a:rPr kumimoji="0" lang="zh-CN" altLang="en-US" sz="2800" dirty="0">
                <a:solidFill>
                  <a:schemeClr val="tx1"/>
                </a:solidFill>
                <a:latin typeface="+mn-lt"/>
              </a:rPr>
              <a:t>定义外部控制输入、外部数据输出信号、数据通路中的</a:t>
            </a:r>
            <a:r>
              <a:rPr kumimoji="0" lang="zh-CN" altLang="en-US" sz="2800" dirty="0">
                <a:latin typeface="+mn-lt"/>
              </a:rPr>
              <a:t>寄存器</a:t>
            </a:r>
            <a:r>
              <a:rPr kumimoji="0" lang="zh-CN" altLang="en-US" sz="2800" dirty="0">
                <a:solidFill>
                  <a:schemeClr val="tx1"/>
                </a:solidFill>
                <a:latin typeface="+mn-lt"/>
              </a:rPr>
              <a:t>；</a:t>
            </a:r>
          </a:p>
        </p:txBody>
      </p:sp>
      <p:pic>
        <p:nvPicPr>
          <p:cNvPr id="36870" name="Picture 10">
            <a:extLst>
              <a:ext uri="{FF2B5EF4-FFF2-40B4-BE49-F238E27FC236}">
                <a16:creationId xmlns:a16="http://schemas.microsoft.com/office/drawing/2014/main" id="{F4D13723-1DEE-48B3-9401-5FE9910511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bright="1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025" y="2776306"/>
            <a:ext cx="6257925" cy="337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871" name="Picture 11">
            <a:extLst>
              <a:ext uri="{FF2B5EF4-FFF2-40B4-BE49-F238E27FC236}">
                <a16:creationId xmlns:a16="http://schemas.microsoft.com/office/drawing/2014/main" id="{B8AA61AD-B03D-41DA-9559-2DA7E15E8B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bright="1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900" y="4476981"/>
            <a:ext cx="1566863" cy="167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872" name="Picture 4">
            <a:extLst>
              <a:ext uri="{FF2B5EF4-FFF2-40B4-BE49-F238E27FC236}">
                <a16:creationId xmlns:a16="http://schemas.microsoft.com/office/drawing/2014/main" id="{5D387AC2-2C9D-49BF-A09C-95E3FD06B8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438" y="5830264"/>
            <a:ext cx="149225" cy="1587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873" name="Picture 12">
            <a:extLst>
              <a:ext uri="{FF2B5EF4-FFF2-40B4-BE49-F238E27FC236}">
                <a16:creationId xmlns:a16="http://schemas.microsoft.com/office/drawing/2014/main" id="{488F1D6D-EFFB-47AA-8A43-BA1DCA3108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bright="1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204" y="1235002"/>
            <a:ext cx="4357773" cy="12533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C504C68F-55B8-F74E-B77F-939C3B56FEE8}"/>
              </a:ext>
            </a:extLst>
          </p:cNvPr>
          <p:cNvPicPr>
            <a:picLocks noChangeAspect="1"/>
          </p:cNvPicPr>
          <p:nvPr/>
        </p:nvPicPr>
        <p:blipFill>
          <a:blip r:embed="rId6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7659" y="4077543"/>
            <a:ext cx="639445" cy="181737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1">
            <a:extLst>
              <a:ext uri="{FF2B5EF4-FFF2-40B4-BE49-F238E27FC236}">
                <a16:creationId xmlns:a16="http://schemas.microsoft.com/office/drawing/2014/main" id="{14FC5B62-F9A9-4231-965C-17DB8A9A571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9996007-E9A4-2147-A335-87CF618F76DA}" type="datetime1">
              <a:rPr lang="zh-CN" altLang="en-US" smtClean="0"/>
              <a:t>2023/2/5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37891" name="灯片编号占位符 2">
            <a:extLst>
              <a:ext uri="{FF2B5EF4-FFF2-40B4-BE49-F238E27FC236}">
                <a16:creationId xmlns:a16="http://schemas.microsoft.com/office/drawing/2014/main" id="{A587403B-F304-44E0-BBE5-03372B657AD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fld id="{6BE71517-7CD2-4F48-85F4-3C66F9B2FE9D}" type="slidenum">
              <a:rPr lang="en-US" altLang="zh-CN" sz="1400" smtClean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12</a:t>
            </a:fld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/21</a:t>
            </a:r>
            <a:endParaRPr lang="en-US" altLang="zh-CN" sz="1400" dirty="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7892" name="Rectangle 25">
            <a:extLst>
              <a:ext uri="{FF2B5EF4-FFF2-40B4-BE49-F238E27FC236}">
                <a16:creationId xmlns:a16="http://schemas.microsoft.com/office/drawing/2014/main" id="{EB656A07-7DDD-4073-9C09-AD65A764F3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215900"/>
            <a:ext cx="8686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/>
            <a:r>
              <a:rPr lang="en-US" altLang="zh-CN" sz="4000" b="1">
                <a:latin typeface="华文新魏" panose="02010800040101010101" pitchFamily="2" charset="-122"/>
              </a:rPr>
              <a:t>6.9 </a:t>
            </a:r>
            <a:r>
              <a:rPr lang="zh-CN" altLang="en-US" sz="4000" b="1">
                <a:latin typeface="华文新魏" panose="02010800040101010101" pitchFamily="2" charset="-122"/>
              </a:rPr>
              <a:t>寄存器传输控制实例（</a:t>
            </a:r>
            <a:r>
              <a:rPr lang="en-US" altLang="zh-CN" sz="4000" b="1">
                <a:latin typeface="华文新魏" panose="02010800040101010101" pitchFamily="2" charset="-122"/>
              </a:rPr>
              <a:t>4/7</a:t>
            </a:r>
            <a:r>
              <a:rPr lang="zh-CN" altLang="en-US" sz="4000" b="1">
                <a:latin typeface="华文新魏" panose="02010800040101010101" pitchFamily="2" charset="-122"/>
              </a:rPr>
              <a:t>）</a:t>
            </a:r>
          </a:p>
        </p:txBody>
      </p:sp>
      <p:sp>
        <p:nvSpPr>
          <p:cNvPr id="10" name="Text Box 75">
            <a:extLst>
              <a:ext uri="{FF2B5EF4-FFF2-40B4-BE49-F238E27FC236}">
                <a16:creationId xmlns:a16="http://schemas.microsoft.com/office/drawing/2014/main" id="{E2AFA5A5-7784-49F8-AF7C-8DBBC7AF18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103313"/>
            <a:ext cx="8499475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1pPr>
            <a:lvl2pPr marL="742950" indent="-285750" eaLnBrk="0" hangingPunct="0"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2pPr>
            <a:lvl3pPr marL="1143000" indent="-228600" eaLnBrk="0" hangingPunct="0"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3pPr>
            <a:lvl4pPr marL="1600200" indent="-228600" eaLnBrk="0" hangingPunct="0"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4pPr>
            <a:lvl5pPr marL="2057400" indent="-228600" eaLnBrk="0" hangingPunct="0"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ts val="600"/>
              </a:spcBef>
              <a:buClr>
                <a:srgbClr val="0000FF"/>
              </a:buClr>
              <a:defRPr/>
            </a:pPr>
            <a:r>
              <a:rPr kumimoji="0" lang="zh-CN" altLang="en-US" sz="2800" dirty="0">
                <a:solidFill>
                  <a:srgbClr val="FF0000"/>
                </a:solidFill>
                <a:latin typeface="+mn-lt"/>
              </a:rPr>
              <a:t>  </a:t>
            </a:r>
            <a:r>
              <a:rPr kumimoji="0" lang="zh-CN" altLang="en-US" sz="2800" dirty="0">
                <a:solidFill>
                  <a:schemeClr val="tx1"/>
                </a:solidFill>
                <a:latin typeface="+mn-lt"/>
              </a:rPr>
              <a:t>  </a:t>
            </a:r>
            <a:r>
              <a:rPr kumimoji="0" lang="en-US" altLang="zh-CN" sz="2800" dirty="0">
                <a:solidFill>
                  <a:schemeClr val="tx1"/>
                </a:solidFill>
                <a:latin typeface="+mn-lt"/>
              </a:rPr>
              <a:t>3）</a:t>
            </a:r>
            <a:r>
              <a:rPr kumimoji="0" lang="zh-CN" altLang="en-US" sz="2800" dirty="0">
                <a:solidFill>
                  <a:schemeClr val="tx1"/>
                </a:solidFill>
                <a:latin typeface="+mn-lt"/>
              </a:rPr>
              <a:t>画出系统的状态机图，包括数据通路中寄存器的传输情况；</a:t>
            </a:r>
          </a:p>
        </p:txBody>
      </p:sp>
      <p:pic>
        <p:nvPicPr>
          <p:cNvPr id="29702" name="Picture 2">
            <a:extLst>
              <a:ext uri="{FF2B5EF4-FFF2-40B4-BE49-F238E27FC236}">
                <a16:creationId xmlns:a16="http://schemas.microsoft.com/office/drawing/2014/main" id="{4C6F28D7-4849-4748-A029-B5C3485A0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bright="1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767462"/>
            <a:ext cx="4202113" cy="456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椭圆 1">
            <a:extLst>
              <a:ext uri="{FF2B5EF4-FFF2-40B4-BE49-F238E27FC236}">
                <a16:creationId xmlns:a16="http://schemas.microsoft.com/office/drawing/2014/main" id="{B71B85F1-20D3-453D-A5A1-A7F15D780C30}"/>
              </a:ext>
            </a:extLst>
          </p:cNvPr>
          <p:cNvSpPr/>
          <p:nvPr/>
        </p:nvSpPr>
        <p:spPr bwMode="auto">
          <a:xfrm>
            <a:off x="4198773" y="2079872"/>
            <a:ext cx="288000" cy="288000"/>
          </a:xfrm>
          <a:prstGeom prst="ellipse">
            <a:avLst/>
          </a:prstGeom>
          <a:solidFill>
            <a:srgbClr val="FF0000">
              <a:alpha val="50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6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Times New Roman" pitchFamily="18" charset="0"/>
              <a:ea typeface="华文新魏" pitchFamily="2" charset="-122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55D0FECE-7D02-46AF-A9EA-0B6E149A12E6}"/>
              </a:ext>
            </a:extLst>
          </p:cNvPr>
          <p:cNvSpPr/>
          <p:nvPr/>
        </p:nvSpPr>
        <p:spPr bwMode="auto">
          <a:xfrm>
            <a:off x="4198773" y="2798331"/>
            <a:ext cx="288000" cy="288000"/>
          </a:xfrm>
          <a:prstGeom prst="ellipse">
            <a:avLst/>
          </a:prstGeom>
          <a:solidFill>
            <a:srgbClr val="FF0000">
              <a:alpha val="50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6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Times New Roman" pitchFamily="18" charset="0"/>
              <a:ea typeface="华文新魏" pitchFamily="2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C49D318E-6091-44DF-8E77-D1F042765231}"/>
              </a:ext>
            </a:extLst>
          </p:cNvPr>
          <p:cNvSpPr/>
          <p:nvPr/>
        </p:nvSpPr>
        <p:spPr bwMode="auto">
          <a:xfrm>
            <a:off x="4198773" y="3526121"/>
            <a:ext cx="288000" cy="288000"/>
          </a:xfrm>
          <a:prstGeom prst="ellipse">
            <a:avLst/>
          </a:prstGeom>
          <a:solidFill>
            <a:srgbClr val="FF0000">
              <a:alpha val="50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6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Times New Roman" pitchFamily="18" charset="0"/>
              <a:ea typeface="华文新魏" pitchFamily="2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A5232FCC-8705-45D4-83D8-B04DD47C8DBB}"/>
              </a:ext>
            </a:extLst>
          </p:cNvPr>
          <p:cNvSpPr/>
          <p:nvPr/>
        </p:nvSpPr>
        <p:spPr bwMode="auto">
          <a:xfrm>
            <a:off x="4198773" y="4244574"/>
            <a:ext cx="288000" cy="288000"/>
          </a:xfrm>
          <a:prstGeom prst="ellipse">
            <a:avLst/>
          </a:prstGeom>
          <a:solidFill>
            <a:srgbClr val="FF0000">
              <a:alpha val="50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6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Times New Roman" pitchFamily="18" charset="0"/>
              <a:ea typeface="华文新魏" pitchFamily="2" charset="-122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E7CBEEF8-00B4-4C86-A914-23E945A69D90}"/>
              </a:ext>
            </a:extLst>
          </p:cNvPr>
          <p:cNvSpPr/>
          <p:nvPr/>
        </p:nvSpPr>
        <p:spPr bwMode="auto">
          <a:xfrm>
            <a:off x="4198773" y="4972365"/>
            <a:ext cx="288000" cy="288000"/>
          </a:xfrm>
          <a:prstGeom prst="ellipse">
            <a:avLst/>
          </a:prstGeom>
          <a:solidFill>
            <a:srgbClr val="FF0000">
              <a:alpha val="50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6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Times New Roman" pitchFamily="18" charset="0"/>
              <a:ea typeface="华文新魏" pitchFamily="2" charset="-122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C6033B8B-52EF-4F07-A3D7-F8FE11010BD4}"/>
              </a:ext>
            </a:extLst>
          </p:cNvPr>
          <p:cNvSpPr/>
          <p:nvPr/>
        </p:nvSpPr>
        <p:spPr bwMode="auto">
          <a:xfrm>
            <a:off x="4917230" y="5700145"/>
            <a:ext cx="288000" cy="288000"/>
          </a:xfrm>
          <a:prstGeom prst="ellipse">
            <a:avLst/>
          </a:prstGeom>
          <a:solidFill>
            <a:srgbClr val="FF0000">
              <a:alpha val="50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6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Times New Roman" pitchFamily="18" charset="0"/>
              <a:ea typeface="华文新魏" pitchFamily="2" charset="-122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B1E67816-D263-444F-B3DD-F6002655142A}"/>
              </a:ext>
            </a:extLst>
          </p:cNvPr>
          <p:cNvSpPr/>
          <p:nvPr/>
        </p:nvSpPr>
        <p:spPr bwMode="auto">
          <a:xfrm>
            <a:off x="4198773" y="5700143"/>
            <a:ext cx="288000" cy="288000"/>
          </a:xfrm>
          <a:prstGeom prst="ellipse">
            <a:avLst/>
          </a:prstGeom>
          <a:solidFill>
            <a:srgbClr val="FF0000">
              <a:alpha val="50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6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Times New Roman" pitchFamily="18" charset="0"/>
              <a:ea typeface="华文新魏" pitchFamily="2" charset="-122"/>
            </a:endParaRPr>
          </a:p>
        </p:txBody>
      </p:sp>
      <p:sp>
        <p:nvSpPr>
          <p:cNvPr id="3" name="椭圆 2"/>
          <p:cNvSpPr/>
          <p:nvPr/>
        </p:nvSpPr>
        <p:spPr bwMode="auto">
          <a:xfrm>
            <a:off x="6182686" y="3526121"/>
            <a:ext cx="686427" cy="288000"/>
          </a:xfrm>
          <a:prstGeom prst="ellips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6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Times New Roman" pitchFamily="18" charset="0"/>
              <a:ea typeface="华文新魏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9" grpId="0" animBg="1"/>
      <p:bldP spid="9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1">
            <a:extLst>
              <a:ext uri="{FF2B5EF4-FFF2-40B4-BE49-F238E27FC236}">
                <a16:creationId xmlns:a16="http://schemas.microsoft.com/office/drawing/2014/main" id="{58C95A30-17D2-4EAD-B08F-E803DB95047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EFC139E-A538-A643-90E9-B7C87B6B15D6}" type="datetime1">
              <a:rPr lang="zh-CN" altLang="en-US" smtClean="0"/>
              <a:t>2023/2/5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38915" name="灯片编号占位符 2">
            <a:extLst>
              <a:ext uri="{FF2B5EF4-FFF2-40B4-BE49-F238E27FC236}">
                <a16:creationId xmlns:a16="http://schemas.microsoft.com/office/drawing/2014/main" id="{8DA1F8E9-C300-4992-882F-954808625BA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fld id="{62A58993-BC85-46E8-BD1B-0114AE3C0D2D}" type="slidenum">
              <a:rPr lang="en-US" altLang="zh-CN" sz="1400" smtClean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13</a:t>
            </a:fld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/21</a:t>
            </a:r>
            <a:endParaRPr lang="en-US" altLang="zh-CN" sz="1400" dirty="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8916" name="Rectangle 25">
            <a:extLst>
              <a:ext uri="{FF2B5EF4-FFF2-40B4-BE49-F238E27FC236}">
                <a16:creationId xmlns:a16="http://schemas.microsoft.com/office/drawing/2014/main" id="{1FD0FC0F-4031-48FA-8059-B17949CC95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215900"/>
            <a:ext cx="8686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/>
            <a:r>
              <a:rPr lang="en-US" altLang="zh-CN" sz="4000" b="1">
                <a:latin typeface="华文新魏" panose="02010800040101010101" pitchFamily="2" charset="-122"/>
              </a:rPr>
              <a:t>6.9 </a:t>
            </a:r>
            <a:r>
              <a:rPr lang="zh-CN" altLang="en-US" sz="4000" b="1">
                <a:latin typeface="华文新魏" panose="02010800040101010101" pitchFamily="2" charset="-122"/>
              </a:rPr>
              <a:t>寄存器传输控制实例（</a:t>
            </a:r>
            <a:r>
              <a:rPr lang="en-US" altLang="zh-CN" sz="4000" b="1">
                <a:latin typeface="华文新魏" panose="02010800040101010101" pitchFamily="2" charset="-122"/>
              </a:rPr>
              <a:t>5/7</a:t>
            </a:r>
            <a:r>
              <a:rPr lang="zh-CN" altLang="en-US" sz="4000" b="1">
                <a:latin typeface="华文新魏" panose="02010800040101010101" pitchFamily="2" charset="-122"/>
              </a:rPr>
              <a:t>）</a:t>
            </a:r>
          </a:p>
        </p:txBody>
      </p:sp>
      <p:sp>
        <p:nvSpPr>
          <p:cNvPr id="10" name="Text Box 75">
            <a:extLst>
              <a:ext uri="{FF2B5EF4-FFF2-40B4-BE49-F238E27FC236}">
                <a16:creationId xmlns:a16="http://schemas.microsoft.com/office/drawing/2014/main" id="{EE47999B-4B40-4D87-A375-ADB7E35406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49" y="1103313"/>
            <a:ext cx="5873751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1pPr>
            <a:lvl2pPr marL="742950" indent="-285750" eaLnBrk="0" hangingPunct="0"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2pPr>
            <a:lvl3pPr marL="1143000" indent="-228600" eaLnBrk="0" hangingPunct="0"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3pPr>
            <a:lvl4pPr marL="1600200" indent="-228600" eaLnBrk="0" hangingPunct="0"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4pPr>
            <a:lvl5pPr marL="2057400" indent="-228600" eaLnBrk="0" hangingPunct="0"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ts val="600"/>
              </a:spcBef>
              <a:buClr>
                <a:srgbClr val="0000FF"/>
              </a:buClr>
              <a:defRPr/>
            </a:pPr>
            <a:r>
              <a:rPr kumimoji="0" lang="zh-CN" altLang="en-US" sz="2800" dirty="0">
                <a:solidFill>
                  <a:srgbClr val="FF0000"/>
                </a:solidFill>
                <a:latin typeface="+mn-lt"/>
              </a:rPr>
              <a:t>  </a:t>
            </a:r>
            <a:r>
              <a:rPr kumimoji="0" lang="zh-CN" altLang="en-US" sz="2800" dirty="0">
                <a:solidFill>
                  <a:schemeClr val="tx1"/>
                </a:solidFill>
                <a:latin typeface="+mn-lt"/>
              </a:rPr>
              <a:t>  </a:t>
            </a:r>
            <a:r>
              <a:rPr kumimoji="0" lang="en-US" altLang="zh-CN" sz="2800" dirty="0">
                <a:solidFill>
                  <a:schemeClr val="tx1"/>
                </a:solidFill>
                <a:latin typeface="+mn-lt"/>
              </a:rPr>
              <a:t>4）</a:t>
            </a:r>
            <a:r>
              <a:rPr kumimoji="0" lang="zh-CN" altLang="en-US" sz="2800" dirty="0">
                <a:solidFill>
                  <a:schemeClr val="tx1"/>
                </a:solidFill>
                <a:latin typeface="+mn-lt"/>
              </a:rPr>
              <a:t>定义内部</a:t>
            </a:r>
            <a:r>
              <a:rPr kumimoji="0" lang="zh-CN" altLang="en-US" sz="2800" dirty="0">
                <a:latin typeface="+mn-lt"/>
              </a:rPr>
              <a:t>控制</a:t>
            </a:r>
            <a:r>
              <a:rPr kumimoji="0" lang="zh-CN" altLang="en-US" sz="2800" dirty="0">
                <a:solidFill>
                  <a:schemeClr val="tx1"/>
                </a:solidFill>
                <a:latin typeface="+mn-lt"/>
              </a:rPr>
              <a:t>和</a:t>
            </a:r>
            <a:r>
              <a:rPr kumimoji="0" lang="zh-CN" altLang="en-US" sz="2800" dirty="0">
                <a:latin typeface="+mn-lt"/>
              </a:rPr>
              <a:t>状态</a:t>
            </a:r>
            <a:r>
              <a:rPr kumimoji="0" lang="zh-CN" altLang="en-US" sz="2800" dirty="0">
                <a:solidFill>
                  <a:schemeClr val="tx1"/>
                </a:solidFill>
                <a:latin typeface="+mn-lt"/>
              </a:rPr>
              <a:t>信号，</a:t>
            </a:r>
            <a:r>
              <a:rPr kumimoji="0" lang="zh-CN" altLang="en-US" sz="2800" dirty="0">
                <a:solidFill>
                  <a:srgbClr val="FF0000"/>
                </a:solidFill>
                <a:latin typeface="+mn-lt"/>
              </a:rPr>
              <a:t>分离</a:t>
            </a:r>
            <a:r>
              <a:rPr kumimoji="0" lang="zh-CN" altLang="en-US" sz="2800" dirty="0">
                <a:solidFill>
                  <a:schemeClr val="tx1"/>
                </a:solidFill>
                <a:latin typeface="+mn-lt"/>
              </a:rPr>
              <a:t>状态机图为控制单元与数据通路；</a:t>
            </a:r>
            <a:endParaRPr kumimoji="0" lang="zh-CN" altLang="en-US" sz="240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30726" name="Picture 2">
            <a:extLst>
              <a:ext uri="{FF2B5EF4-FFF2-40B4-BE49-F238E27FC236}">
                <a16:creationId xmlns:a16="http://schemas.microsoft.com/office/drawing/2014/main" id="{066F0680-9009-4101-8D1F-66FC5AA109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bright="1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" y="2058988"/>
            <a:ext cx="3889375" cy="4230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728" name="右箭头 1">
            <a:extLst>
              <a:ext uri="{FF2B5EF4-FFF2-40B4-BE49-F238E27FC236}">
                <a16:creationId xmlns:a16="http://schemas.microsoft.com/office/drawing/2014/main" id="{6F7E79E6-2A67-466C-A742-2357A5F92F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1525" y="3962400"/>
            <a:ext cx="417513" cy="212725"/>
          </a:xfrm>
          <a:prstGeom prst="rightArrow">
            <a:avLst>
              <a:gd name="adj1" fmla="val 50000"/>
              <a:gd name="adj2" fmla="val 49967"/>
            </a:avLst>
          </a:prstGeom>
          <a:solidFill>
            <a:srgbClr val="0000FF"/>
          </a:solidFill>
          <a:ln w="12700" algn="ctr">
            <a:noFill/>
            <a:round/>
            <a:headEnd/>
            <a:tailEnd/>
          </a:ln>
          <a:effectLst/>
        </p:spPr>
        <p:txBody>
          <a:bodyPr/>
          <a:lstStyle>
            <a:lvl1pPr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pic>
        <p:nvPicPr>
          <p:cNvPr id="38920" name="Picture 12">
            <a:extLst>
              <a:ext uri="{FF2B5EF4-FFF2-40B4-BE49-F238E27FC236}">
                <a16:creationId xmlns:a16="http://schemas.microsoft.com/office/drawing/2014/main" id="{01E28FC7-18F4-4DD0-9AB3-B3DBAFDDD0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bright="1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7020" y="1139365"/>
            <a:ext cx="3056800" cy="8791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" name="组合 2">
            <a:extLst>
              <a:ext uri="{FF2B5EF4-FFF2-40B4-BE49-F238E27FC236}">
                <a16:creationId xmlns:a16="http://schemas.microsoft.com/office/drawing/2014/main" id="{39A5B597-10B8-41C8-8222-40828E202D39}"/>
              </a:ext>
            </a:extLst>
          </p:cNvPr>
          <p:cNvGrpSpPr>
            <a:grpSpLocks/>
          </p:cNvGrpSpPr>
          <p:nvPr/>
        </p:nvGrpSpPr>
        <p:grpSpPr bwMode="auto">
          <a:xfrm>
            <a:off x="4999038" y="2254250"/>
            <a:ext cx="3781425" cy="4035425"/>
            <a:chOff x="4999038" y="2254250"/>
            <a:chExt cx="3781425" cy="4035425"/>
          </a:xfrm>
        </p:grpSpPr>
        <p:grpSp>
          <p:nvGrpSpPr>
            <p:cNvPr id="38923" name="组合 1">
              <a:extLst>
                <a:ext uri="{FF2B5EF4-FFF2-40B4-BE49-F238E27FC236}">
                  <a16:creationId xmlns:a16="http://schemas.microsoft.com/office/drawing/2014/main" id="{945E5745-0EC7-4580-9D20-418809F69B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33975" y="2254250"/>
              <a:ext cx="3646488" cy="4035425"/>
              <a:chOff x="5133975" y="2254250"/>
              <a:chExt cx="3646488" cy="4035425"/>
            </a:xfrm>
          </p:grpSpPr>
          <p:pic>
            <p:nvPicPr>
              <p:cNvPr id="38926" name="Picture 3">
                <a:extLst>
                  <a:ext uri="{FF2B5EF4-FFF2-40B4-BE49-F238E27FC236}">
                    <a16:creationId xmlns:a16="http://schemas.microsoft.com/office/drawing/2014/main" id="{159E2E74-F3AF-4761-8CAD-AC3A2AE9F07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BEBA8EAE-BF5A-486C-A8C5-ECC9F3942E4B}">
                    <a14:imgProps xmlns:a14="http://schemas.microsoft.com/office/drawing/2010/main">
                      <a14:imgLayer>
                        <a14:imgEffect>
                          <a14:brightnessContrast bright="15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33975" y="2254250"/>
                <a:ext cx="3646488" cy="40354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8927" name="Picture 4">
                <a:extLst>
                  <a:ext uri="{FF2B5EF4-FFF2-40B4-BE49-F238E27FC236}">
                    <a16:creationId xmlns:a16="http://schemas.microsoft.com/office/drawing/2014/main" id="{B4BD081A-1F20-4559-9CA3-892E128FC87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64730" y="2401804"/>
                <a:ext cx="117475" cy="125413"/>
              </a:xfrm>
              <a:prstGeom prst="rect">
                <a:avLst/>
              </a:prstGeom>
              <a:noFill/>
              <a:ln w="12700" algn="ctr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8928" name="Picture 4">
                <a:extLst>
                  <a:ext uri="{FF2B5EF4-FFF2-40B4-BE49-F238E27FC236}">
                    <a16:creationId xmlns:a16="http://schemas.microsoft.com/office/drawing/2014/main" id="{9439A641-A35D-4334-88FB-51B814F53E2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650288" y="5770563"/>
                <a:ext cx="117475" cy="125412"/>
              </a:xfrm>
              <a:prstGeom prst="rect">
                <a:avLst/>
              </a:prstGeom>
              <a:noFill/>
              <a:ln w="12700" algn="ctr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38924" name="矩形 2">
              <a:extLst>
                <a:ext uri="{FF2B5EF4-FFF2-40B4-BE49-F238E27FC236}">
                  <a16:creationId xmlns:a16="http://schemas.microsoft.com/office/drawing/2014/main" id="{B7D18DF5-2CEF-4642-98CC-13814C7133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9038" y="3184525"/>
              <a:ext cx="433387" cy="2143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1600">
                  <a:solidFill>
                    <a:srgbClr val="0000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defRPr kumimoji="1" sz="1600">
                  <a:solidFill>
                    <a:srgbClr val="0000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defRPr kumimoji="1" sz="1600">
                  <a:solidFill>
                    <a:srgbClr val="0000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defRPr kumimoji="1" sz="1600">
                  <a:solidFill>
                    <a:srgbClr val="0000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4pPr>
              <a:lvl5pPr marL="2057400" indent="-228600">
                <a:defRPr kumimoji="1" sz="1600">
                  <a:solidFill>
                    <a:srgbClr val="0000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rgbClr val="0000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rgbClr val="0000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rgbClr val="0000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rgbClr val="0000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  <p:pic>
          <p:nvPicPr>
            <p:cNvPr id="38925" name="Picture 14">
              <a:extLst>
                <a:ext uri="{FF2B5EF4-FFF2-40B4-BE49-F238E27FC236}">
                  <a16:creationId xmlns:a16="http://schemas.microsoft.com/office/drawing/2014/main" id="{5532D8A1-2A7C-4D50-915C-DF016E1450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27600" y="5516880"/>
              <a:ext cx="131064" cy="1463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" name="椭圆 1">
            <a:extLst>
              <a:ext uri="{FF2B5EF4-FFF2-40B4-BE49-F238E27FC236}">
                <a16:creationId xmlns:a16="http://schemas.microsoft.com/office/drawing/2014/main" id="{8D4BF77B-145A-48A3-9875-478410FADD64}"/>
              </a:ext>
            </a:extLst>
          </p:cNvPr>
          <p:cNvSpPr/>
          <p:nvPr/>
        </p:nvSpPr>
        <p:spPr bwMode="auto">
          <a:xfrm>
            <a:off x="7539121" y="1203766"/>
            <a:ext cx="146050" cy="358775"/>
          </a:xfrm>
          <a:prstGeom prst="ellips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6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Times New Roman" pitchFamily="18" charset="0"/>
              <a:ea typeface="华文新魏" pitchFamily="2" charset="-122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7FFC539D-0821-4192-ADD5-EF0154463484}"/>
              </a:ext>
            </a:extLst>
          </p:cNvPr>
          <p:cNvSpPr/>
          <p:nvPr/>
        </p:nvSpPr>
        <p:spPr bwMode="auto">
          <a:xfrm>
            <a:off x="2815389" y="2409825"/>
            <a:ext cx="192506" cy="141455"/>
          </a:xfrm>
          <a:prstGeom prst="ellips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6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Times New Roman" pitchFamily="18" charset="0"/>
              <a:ea typeface="华文新魏" pitchFamily="2" charset="-122"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25E9CFD1-7A1B-4FD2-97BF-FD051FE12345}"/>
              </a:ext>
            </a:extLst>
          </p:cNvPr>
          <p:cNvSpPr/>
          <p:nvPr/>
        </p:nvSpPr>
        <p:spPr bwMode="auto">
          <a:xfrm>
            <a:off x="2839453" y="3075569"/>
            <a:ext cx="192506" cy="141455"/>
          </a:xfrm>
          <a:prstGeom prst="ellips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6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Times New Roman" pitchFamily="18" charset="0"/>
              <a:ea typeface="华文新魏" pitchFamily="2" charset="-122"/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61D4C321-1E78-4133-BCCB-D2FEA0E36CD6}"/>
              </a:ext>
            </a:extLst>
          </p:cNvPr>
          <p:cNvSpPr/>
          <p:nvPr/>
        </p:nvSpPr>
        <p:spPr bwMode="auto">
          <a:xfrm>
            <a:off x="2839453" y="3748967"/>
            <a:ext cx="192506" cy="141455"/>
          </a:xfrm>
          <a:prstGeom prst="ellips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6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Times New Roman" pitchFamily="18" charset="0"/>
              <a:ea typeface="华文新魏" pitchFamily="2" charset="-122"/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0E3D92A2-A915-44D8-A7FE-BBAEBFBE4015}"/>
              </a:ext>
            </a:extLst>
          </p:cNvPr>
          <p:cNvSpPr/>
          <p:nvPr/>
        </p:nvSpPr>
        <p:spPr bwMode="auto">
          <a:xfrm>
            <a:off x="2656074" y="5329122"/>
            <a:ext cx="144000" cy="144000"/>
          </a:xfrm>
          <a:prstGeom prst="ellipse">
            <a:avLst/>
          </a:prstGeom>
          <a:noFill/>
          <a:ln w="127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6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Times New Roman" pitchFamily="18" charset="0"/>
              <a:ea typeface="华文新魏" pitchFamily="2" charset="-122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BB75E72F-5C8C-4C12-B005-B7D07FD9EB26}"/>
              </a:ext>
            </a:extLst>
          </p:cNvPr>
          <p:cNvSpPr/>
          <p:nvPr/>
        </p:nvSpPr>
        <p:spPr bwMode="auto">
          <a:xfrm>
            <a:off x="1684348" y="5380854"/>
            <a:ext cx="144000" cy="144000"/>
          </a:xfrm>
          <a:prstGeom prst="ellipse">
            <a:avLst/>
          </a:prstGeom>
          <a:noFill/>
          <a:ln w="127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6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Times New Roman" pitchFamily="18" charset="0"/>
              <a:ea typeface="华文新魏" pitchFamily="2" charset="-122"/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82038739-6FAD-4287-A072-E9CB6F24730C}"/>
              </a:ext>
            </a:extLst>
          </p:cNvPr>
          <p:cNvSpPr/>
          <p:nvPr/>
        </p:nvSpPr>
        <p:spPr bwMode="auto">
          <a:xfrm>
            <a:off x="3520360" y="5780503"/>
            <a:ext cx="192506" cy="141455"/>
          </a:xfrm>
          <a:prstGeom prst="ellips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6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Times New Roman" pitchFamily="18" charset="0"/>
              <a:ea typeface="华文新魏" pitchFamily="2" charset="-122"/>
            </a:endParaRPr>
          </a:p>
        </p:txBody>
      </p:sp>
      <p:sp>
        <p:nvSpPr>
          <p:cNvPr id="5" name="任意多边形 4"/>
          <p:cNvSpPr/>
          <p:nvPr/>
        </p:nvSpPr>
        <p:spPr bwMode="auto">
          <a:xfrm>
            <a:off x="7491369" y="2592197"/>
            <a:ext cx="838899" cy="3146139"/>
          </a:xfrm>
          <a:custGeom>
            <a:avLst/>
            <a:gdLst>
              <a:gd name="connsiteX0" fmla="*/ 0 w 1157681"/>
              <a:gd name="connsiteY0" fmla="*/ 0 h 3078760"/>
              <a:gd name="connsiteX1" fmla="*/ 796954 w 1157681"/>
              <a:gd name="connsiteY1" fmla="*/ 1350628 h 3078760"/>
              <a:gd name="connsiteX2" fmla="*/ 1157681 w 1157681"/>
              <a:gd name="connsiteY2" fmla="*/ 3078760 h 3078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57681" h="3078760">
                <a:moveTo>
                  <a:pt x="0" y="0"/>
                </a:moveTo>
                <a:cubicBezTo>
                  <a:pt x="302003" y="418750"/>
                  <a:pt x="604007" y="837501"/>
                  <a:pt x="796954" y="1350628"/>
                </a:cubicBezTo>
                <a:cubicBezTo>
                  <a:pt x="989901" y="1863755"/>
                  <a:pt x="1073791" y="2471257"/>
                  <a:pt x="1157681" y="3078760"/>
                </a:cubicBezTo>
              </a:path>
            </a:pathLst>
          </a:custGeom>
          <a:noFill/>
          <a:ln w="12700" cap="flat" cmpd="sng" algn="ctr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6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Times New Roman" pitchFamily="18" charset="0"/>
              <a:ea typeface="华文新魏" pitchFamily="2" charset="-122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2474752" y="6098796"/>
            <a:ext cx="629175" cy="226503"/>
          </a:xfrm>
          <a:prstGeom prst="ellips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6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Times New Roman" pitchFamily="18" charset="0"/>
              <a:ea typeface="华文新魏" pitchFamily="2" charset="-122"/>
            </a:endParaRPr>
          </a:p>
        </p:txBody>
      </p:sp>
      <p:sp>
        <p:nvSpPr>
          <p:cNvPr id="9" name="任意形状 8">
            <a:extLst>
              <a:ext uri="{FF2B5EF4-FFF2-40B4-BE49-F238E27FC236}">
                <a16:creationId xmlns:a16="http://schemas.microsoft.com/office/drawing/2014/main" id="{E823CF15-576C-894C-A460-1C9AAF8011B0}"/>
              </a:ext>
            </a:extLst>
          </p:cNvPr>
          <p:cNvSpPr/>
          <p:nvPr/>
        </p:nvSpPr>
        <p:spPr bwMode="auto">
          <a:xfrm>
            <a:off x="2974694" y="1961043"/>
            <a:ext cx="4328931" cy="504365"/>
          </a:xfrm>
          <a:custGeom>
            <a:avLst/>
            <a:gdLst>
              <a:gd name="connsiteX0" fmla="*/ 0 w 4328931"/>
              <a:gd name="connsiteY0" fmla="*/ 446491 h 504365"/>
              <a:gd name="connsiteX1" fmla="*/ 1701478 w 4328931"/>
              <a:gd name="connsiteY1" fmla="*/ 6653 h 504365"/>
              <a:gd name="connsiteX2" fmla="*/ 3738622 w 4328931"/>
              <a:gd name="connsiteY2" fmla="*/ 203423 h 504365"/>
              <a:gd name="connsiteX3" fmla="*/ 4328931 w 4328931"/>
              <a:gd name="connsiteY3" fmla="*/ 504365 h 504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28931" h="504365">
                <a:moveTo>
                  <a:pt x="0" y="446491"/>
                </a:moveTo>
                <a:cubicBezTo>
                  <a:pt x="539187" y="246827"/>
                  <a:pt x="1078374" y="47164"/>
                  <a:pt x="1701478" y="6653"/>
                </a:cubicBezTo>
                <a:cubicBezTo>
                  <a:pt x="2324582" y="-33858"/>
                  <a:pt x="3300713" y="120471"/>
                  <a:pt x="3738622" y="203423"/>
                </a:cubicBezTo>
                <a:cubicBezTo>
                  <a:pt x="4176531" y="286375"/>
                  <a:pt x="4252731" y="395370"/>
                  <a:pt x="4328931" y="504365"/>
                </a:cubicBezTo>
              </a:path>
            </a:pathLst>
          </a:cu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6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Times New Roman" pitchFamily="18" charset="0"/>
              <a:ea typeface="华文新魏" pitchFamily="2" charset="-122"/>
            </a:endParaRPr>
          </a:p>
        </p:txBody>
      </p:sp>
      <p:sp>
        <p:nvSpPr>
          <p:cNvPr id="27" name="任意形状 26">
            <a:extLst>
              <a:ext uri="{FF2B5EF4-FFF2-40B4-BE49-F238E27FC236}">
                <a16:creationId xmlns:a16="http://schemas.microsoft.com/office/drawing/2014/main" id="{1F5CCAC7-9D54-3943-B818-E1E1072C7696}"/>
              </a:ext>
            </a:extLst>
          </p:cNvPr>
          <p:cNvSpPr/>
          <p:nvPr/>
        </p:nvSpPr>
        <p:spPr bwMode="auto">
          <a:xfrm>
            <a:off x="2976622" y="2611154"/>
            <a:ext cx="4328931" cy="504365"/>
          </a:xfrm>
          <a:custGeom>
            <a:avLst/>
            <a:gdLst>
              <a:gd name="connsiteX0" fmla="*/ 0 w 4328931"/>
              <a:gd name="connsiteY0" fmla="*/ 446491 h 504365"/>
              <a:gd name="connsiteX1" fmla="*/ 1701478 w 4328931"/>
              <a:gd name="connsiteY1" fmla="*/ 6653 h 504365"/>
              <a:gd name="connsiteX2" fmla="*/ 3738622 w 4328931"/>
              <a:gd name="connsiteY2" fmla="*/ 203423 h 504365"/>
              <a:gd name="connsiteX3" fmla="*/ 4328931 w 4328931"/>
              <a:gd name="connsiteY3" fmla="*/ 504365 h 504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28931" h="504365">
                <a:moveTo>
                  <a:pt x="0" y="446491"/>
                </a:moveTo>
                <a:cubicBezTo>
                  <a:pt x="539187" y="246827"/>
                  <a:pt x="1078374" y="47164"/>
                  <a:pt x="1701478" y="6653"/>
                </a:cubicBezTo>
                <a:cubicBezTo>
                  <a:pt x="2324582" y="-33858"/>
                  <a:pt x="3300713" y="120471"/>
                  <a:pt x="3738622" y="203423"/>
                </a:cubicBezTo>
                <a:cubicBezTo>
                  <a:pt x="4176531" y="286375"/>
                  <a:pt x="4252731" y="395370"/>
                  <a:pt x="4328931" y="504365"/>
                </a:cubicBezTo>
              </a:path>
            </a:pathLst>
          </a:cu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6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Times New Roman" pitchFamily="18" charset="0"/>
              <a:ea typeface="华文新魏" pitchFamily="2" charset="-122"/>
            </a:endParaRPr>
          </a:p>
        </p:txBody>
      </p:sp>
      <p:sp>
        <p:nvSpPr>
          <p:cNvPr id="28" name="任意形状 27">
            <a:extLst>
              <a:ext uri="{FF2B5EF4-FFF2-40B4-BE49-F238E27FC236}">
                <a16:creationId xmlns:a16="http://schemas.microsoft.com/office/drawing/2014/main" id="{B0B19E4D-114B-A145-9A90-B6FA721C8683}"/>
              </a:ext>
            </a:extLst>
          </p:cNvPr>
          <p:cNvSpPr/>
          <p:nvPr/>
        </p:nvSpPr>
        <p:spPr bwMode="auto">
          <a:xfrm>
            <a:off x="2965047" y="3282488"/>
            <a:ext cx="4328931" cy="504365"/>
          </a:xfrm>
          <a:custGeom>
            <a:avLst/>
            <a:gdLst>
              <a:gd name="connsiteX0" fmla="*/ 0 w 4328931"/>
              <a:gd name="connsiteY0" fmla="*/ 446491 h 504365"/>
              <a:gd name="connsiteX1" fmla="*/ 1701478 w 4328931"/>
              <a:gd name="connsiteY1" fmla="*/ 6653 h 504365"/>
              <a:gd name="connsiteX2" fmla="*/ 3738622 w 4328931"/>
              <a:gd name="connsiteY2" fmla="*/ 203423 h 504365"/>
              <a:gd name="connsiteX3" fmla="*/ 4328931 w 4328931"/>
              <a:gd name="connsiteY3" fmla="*/ 504365 h 504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28931" h="504365">
                <a:moveTo>
                  <a:pt x="0" y="446491"/>
                </a:moveTo>
                <a:cubicBezTo>
                  <a:pt x="539187" y="246827"/>
                  <a:pt x="1078374" y="47164"/>
                  <a:pt x="1701478" y="6653"/>
                </a:cubicBezTo>
                <a:cubicBezTo>
                  <a:pt x="2324582" y="-33858"/>
                  <a:pt x="3300713" y="120471"/>
                  <a:pt x="3738622" y="203423"/>
                </a:cubicBezTo>
                <a:cubicBezTo>
                  <a:pt x="4176531" y="286375"/>
                  <a:pt x="4252731" y="395370"/>
                  <a:pt x="4328931" y="504365"/>
                </a:cubicBezTo>
              </a:path>
            </a:pathLst>
          </a:cu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6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Times New Roman" pitchFamily="18" charset="0"/>
              <a:ea typeface="华文新魏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8" grpId="0" animBg="1"/>
      <p:bldP spid="2" grpId="0" animBg="1"/>
      <p:bldP spid="4" grpId="0" animBg="1"/>
      <p:bldP spid="4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5" grpId="0" animBg="1"/>
      <p:bldP spid="5" grpId="1" animBg="1"/>
      <p:bldP spid="6" grpId="0" animBg="1"/>
      <p:bldP spid="9" grpId="0" animBg="1"/>
      <p:bldP spid="9" grpId="1" animBg="1"/>
      <p:bldP spid="27" grpId="0" animBg="1"/>
      <p:bldP spid="27" grpId="1" animBg="1"/>
      <p:bldP spid="28" grpId="0" animBg="1"/>
      <p:bldP spid="28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51" name="组合 3">
            <a:extLst>
              <a:ext uri="{FF2B5EF4-FFF2-40B4-BE49-F238E27FC236}">
                <a16:creationId xmlns:a16="http://schemas.microsoft.com/office/drawing/2014/main" id="{67C2B610-825E-4BBE-B83E-BDCF6A1F4B89}"/>
              </a:ext>
            </a:extLst>
          </p:cNvPr>
          <p:cNvGrpSpPr>
            <a:grpSpLocks/>
          </p:cNvGrpSpPr>
          <p:nvPr/>
        </p:nvGrpSpPr>
        <p:grpSpPr bwMode="auto">
          <a:xfrm>
            <a:off x="415037" y="1588913"/>
            <a:ext cx="4440383" cy="4035099"/>
            <a:chOff x="489903" y="1798320"/>
            <a:chExt cx="4440237" cy="4034790"/>
          </a:xfrm>
        </p:grpSpPr>
        <p:grpSp>
          <p:nvGrpSpPr>
            <p:cNvPr id="39953" name="组合 1">
              <a:extLst>
                <a:ext uri="{FF2B5EF4-FFF2-40B4-BE49-F238E27FC236}">
                  <a16:creationId xmlns:a16="http://schemas.microsoft.com/office/drawing/2014/main" id="{DE860E78-75AE-4541-B787-BA9969120C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9903" y="1798320"/>
              <a:ext cx="4440237" cy="4034790"/>
              <a:chOff x="1084580" y="1606412"/>
              <a:chExt cx="6804660" cy="4584838"/>
            </a:xfrm>
          </p:grpSpPr>
          <p:pic>
            <p:nvPicPr>
              <p:cNvPr id="39955" name="Picture 2">
                <a:extLst>
                  <a:ext uri="{FF2B5EF4-FFF2-40B4-BE49-F238E27FC236}">
                    <a16:creationId xmlns:a16="http://schemas.microsoft.com/office/drawing/2014/main" id="{0516079E-250F-477E-93E2-66F6C62A6CC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>
                        <a14:imgEffect>
                          <a14:brightnessContrast bright="15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35204" y="1676400"/>
                <a:ext cx="6754036" cy="45148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9956" name="矩形 3">
                <a:extLst>
                  <a:ext uri="{FF2B5EF4-FFF2-40B4-BE49-F238E27FC236}">
                    <a16:creationId xmlns:a16="http://schemas.microsoft.com/office/drawing/2014/main" id="{C6CDF844-E799-4850-A924-2AD6AD52F6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4580" y="1606412"/>
                <a:ext cx="584200" cy="29686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1600">
                    <a:solidFill>
                      <a:srgbClr val="0000FF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1pPr>
                <a:lvl2pPr marL="742950" indent="-285750">
                  <a:defRPr kumimoji="1" sz="1600">
                    <a:solidFill>
                      <a:srgbClr val="0000FF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2pPr>
                <a:lvl3pPr marL="1143000" indent="-228600">
                  <a:defRPr kumimoji="1" sz="1600">
                    <a:solidFill>
                      <a:srgbClr val="0000FF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3pPr>
                <a:lvl4pPr marL="1600200" indent="-228600">
                  <a:defRPr kumimoji="1" sz="1600">
                    <a:solidFill>
                      <a:srgbClr val="0000FF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4pPr>
                <a:lvl5pPr marL="2057400" indent="-228600">
                  <a:defRPr kumimoji="1" sz="1600">
                    <a:solidFill>
                      <a:srgbClr val="0000FF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rgbClr val="0000FF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rgbClr val="0000FF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rgbClr val="0000FF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rgbClr val="0000FF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9pPr>
              </a:lstStyle>
              <a:p>
                <a:pPr algn="ctr" eaLnBrk="1" hangingPunct="1"/>
                <a:endParaRPr lang="zh-CN" altLang="en-US"/>
              </a:p>
            </p:txBody>
          </p:sp>
        </p:grpSp>
        <p:pic>
          <p:nvPicPr>
            <p:cNvPr id="39954" name="Picture 4">
              <a:extLst>
                <a:ext uri="{FF2B5EF4-FFF2-40B4-BE49-F238E27FC236}">
                  <a16:creationId xmlns:a16="http://schemas.microsoft.com/office/drawing/2014/main" id="{74BA5139-270E-49FC-9BD1-E2200FFCB765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brightnessContrast bright="1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4132" y="3876210"/>
              <a:ext cx="104013" cy="1485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39952" name="Picture 3">
            <a:extLst>
              <a:ext uri="{FF2B5EF4-FFF2-40B4-BE49-F238E27FC236}">
                <a16:creationId xmlns:a16="http://schemas.microsoft.com/office/drawing/2014/main" id="{0465F590-E65D-4ABB-AF4B-8C5415D97B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bright="1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2328" y="5396756"/>
            <a:ext cx="585807" cy="29847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pic>
      <p:sp>
        <p:nvSpPr>
          <p:cNvPr id="8" name="日期占位符 1">
            <a:extLst>
              <a:ext uri="{FF2B5EF4-FFF2-40B4-BE49-F238E27FC236}">
                <a16:creationId xmlns:a16="http://schemas.microsoft.com/office/drawing/2014/main" id="{AA128E21-9F6D-4B22-ACC9-FC9EC274AB4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4158F9C-A9D8-354F-BF35-60DD7C8729FD}" type="datetime1">
              <a:rPr lang="zh-CN" altLang="en-US" smtClean="0"/>
              <a:t>2023/2/5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39940" name="灯片编号占位符 2">
            <a:extLst>
              <a:ext uri="{FF2B5EF4-FFF2-40B4-BE49-F238E27FC236}">
                <a16:creationId xmlns:a16="http://schemas.microsoft.com/office/drawing/2014/main" id="{16B5212A-E881-42C3-90D2-D649F203AE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fld id="{D668D073-21EB-444F-B8BE-D90464228B3C}" type="slidenum">
              <a:rPr lang="en-US" altLang="zh-CN" sz="1400" smtClean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14</a:t>
            </a:fld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/21</a:t>
            </a:r>
            <a:endParaRPr lang="en-US" altLang="zh-CN" sz="1400" dirty="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941" name="Rectangle 25">
            <a:extLst>
              <a:ext uri="{FF2B5EF4-FFF2-40B4-BE49-F238E27FC236}">
                <a16:creationId xmlns:a16="http://schemas.microsoft.com/office/drawing/2014/main" id="{41CEEAC0-4CDD-4DA8-9EFE-35D74C973A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215900"/>
            <a:ext cx="8686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/>
            <a:r>
              <a:rPr lang="en-US" altLang="zh-CN" sz="4000" b="1">
                <a:latin typeface="华文新魏" panose="02010800040101010101" pitchFamily="2" charset="-122"/>
              </a:rPr>
              <a:t>6.9 </a:t>
            </a:r>
            <a:r>
              <a:rPr lang="zh-CN" altLang="en-US" sz="4000" b="1">
                <a:latin typeface="华文新魏" panose="02010800040101010101" pitchFamily="2" charset="-122"/>
              </a:rPr>
              <a:t>寄存器传输控制实例（</a:t>
            </a:r>
            <a:r>
              <a:rPr lang="en-US" altLang="zh-CN" sz="4000" b="1">
                <a:latin typeface="华文新魏" panose="02010800040101010101" pitchFamily="2" charset="-122"/>
              </a:rPr>
              <a:t>6/7</a:t>
            </a:r>
            <a:r>
              <a:rPr lang="zh-CN" altLang="en-US" sz="4000" b="1">
                <a:latin typeface="华文新魏" panose="02010800040101010101" pitchFamily="2" charset="-122"/>
              </a:rPr>
              <a:t>）</a:t>
            </a:r>
          </a:p>
        </p:txBody>
      </p:sp>
      <p:sp>
        <p:nvSpPr>
          <p:cNvPr id="10" name="Text Box 75">
            <a:extLst>
              <a:ext uri="{FF2B5EF4-FFF2-40B4-BE49-F238E27FC236}">
                <a16:creationId xmlns:a16="http://schemas.microsoft.com/office/drawing/2014/main" id="{E0DEDBE3-802F-42C3-B49B-742B467468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103313"/>
            <a:ext cx="84994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1pPr>
            <a:lvl2pPr marL="742950" indent="-285750" eaLnBrk="0" hangingPunct="0"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2pPr>
            <a:lvl3pPr marL="1143000" indent="-228600" eaLnBrk="0" hangingPunct="0"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3pPr>
            <a:lvl4pPr marL="1600200" indent="-228600" eaLnBrk="0" hangingPunct="0"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4pPr>
            <a:lvl5pPr marL="2057400" indent="-228600" eaLnBrk="0" hangingPunct="0"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ts val="600"/>
              </a:spcBef>
              <a:buClr>
                <a:srgbClr val="0000FF"/>
              </a:buClr>
              <a:defRPr/>
            </a:pPr>
            <a:r>
              <a:rPr kumimoji="0" lang="zh-CN" altLang="en-US" sz="2800" dirty="0">
                <a:solidFill>
                  <a:srgbClr val="FF0000"/>
                </a:solidFill>
                <a:latin typeface="+mn-lt"/>
              </a:rPr>
              <a:t>  </a:t>
            </a:r>
            <a:r>
              <a:rPr kumimoji="0" lang="zh-CN" altLang="en-US" sz="2800" dirty="0">
                <a:solidFill>
                  <a:schemeClr val="tx1"/>
                </a:solidFill>
                <a:latin typeface="+mn-lt"/>
              </a:rPr>
              <a:t>  </a:t>
            </a:r>
            <a:r>
              <a:rPr kumimoji="0" lang="en-US" altLang="zh-CN" sz="2800" dirty="0">
                <a:solidFill>
                  <a:schemeClr val="tx1"/>
                </a:solidFill>
                <a:latin typeface="+mn-lt"/>
              </a:rPr>
              <a:t>5）</a:t>
            </a:r>
            <a:r>
              <a:rPr kumimoji="0" lang="zh-CN" altLang="en-US" sz="2800" dirty="0">
                <a:solidFill>
                  <a:schemeClr val="tx1"/>
                </a:solidFill>
                <a:latin typeface="+mn-lt"/>
              </a:rPr>
              <a:t>画一个包含所有控制和状态信号的数据通路图；</a:t>
            </a:r>
          </a:p>
        </p:txBody>
      </p:sp>
      <p:sp>
        <p:nvSpPr>
          <p:cNvPr id="31753" name="TextBox 4">
            <a:extLst>
              <a:ext uri="{FF2B5EF4-FFF2-40B4-BE49-F238E27FC236}">
                <a16:creationId xmlns:a16="http://schemas.microsoft.com/office/drawing/2014/main" id="{00B4F529-8215-4FD0-89B6-D8132DEAD9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4562" y="3674888"/>
            <a:ext cx="244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/>
            <a:r>
              <a:rPr lang="zh-CN" altLang="en-US" sz="2400" dirty="0">
                <a:solidFill>
                  <a:srgbClr val="FF0000"/>
                </a:solidFill>
              </a:rPr>
              <a:t>？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55679447-43BF-49AB-9F4E-63CFF6E5CE10}"/>
              </a:ext>
            </a:extLst>
          </p:cNvPr>
          <p:cNvGrpSpPr>
            <a:grpSpLocks/>
          </p:cNvGrpSpPr>
          <p:nvPr/>
        </p:nvGrpSpPr>
        <p:grpSpPr bwMode="auto">
          <a:xfrm>
            <a:off x="5067999" y="1747663"/>
            <a:ext cx="3781425" cy="4035425"/>
            <a:chOff x="5143818" y="1957070"/>
            <a:chExt cx="3781425" cy="4035425"/>
          </a:xfrm>
        </p:grpSpPr>
        <p:grpSp>
          <p:nvGrpSpPr>
            <p:cNvPr id="39945" name="组合 10">
              <a:extLst>
                <a:ext uri="{FF2B5EF4-FFF2-40B4-BE49-F238E27FC236}">
                  <a16:creationId xmlns:a16="http://schemas.microsoft.com/office/drawing/2014/main" id="{EB1D9F7D-9248-4BF8-ACDC-F1BE9256D5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78755" y="1957070"/>
              <a:ext cx="3646488" cy="4035425"/>
              <a:chOff x="5133975" y="2254250"/>
              <a:chExt cx="3646488" cy="4035425"/>
            </a:xfrm>
          </p:grpSpPr>
          <p:pic>
            <p:nvPicPr>
              <p:cNvPr id="39948" name="Picture 3">
                <a:extLst>
                  <a:ext uri="{FF2B5EF4-FFF2-40B4-BE49-F238E27FC236}">
                    <a16:creationId xmlns:a16="http://schemas.microsoft.com/office/drawing/2014/main" id="{B4707048-F360-4E62-B9A7-82993A137AC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BEBA8EAE-BF5A-486C-A8C5-ECC9F3942E4B}">
                    <a14:imgProps xmlns:a14="http://schemas.microsoft.com/office/drawing/2010/main">
                      <a14:imgLayer>
                        <a14:imgEffect>
                          <a14:brightnessContrast bright="15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33975" y="2254250"/>
                <a:ext cx="3646488" cy="40354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9949" name="Picture 4">
                <a:extLst>
                  <a:ext uri="{FF2B5EF4-FFF2-40B4-BE49-F238E27FC236}">
                    <a16:creationId xmlns:a16="http://schemas.microsoft.com/office/drawing/2014/main" id="{C5634D37-1875-4848-B6A8-99A7B842131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>
                        <a14:imgEffect>
                          <a14:brightnessContrast bright="15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64730" y="2414136"/>
                <a:ext cx="117475" cy="1254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9950" name="Picture 4">
                <a:extLst>
                  <a:ext uri="{FF2B5EF4-FFF2-40B4-BE49-F238E27FC236}">
                    <a16:creationId xmlns:a16="http://schemas.microsoft.com/office/drawing/2014/main" id="{1756DA89-EA00-4752-933D-B2BF4DB926E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>
                        <a14:imgEffect>
                          <a14:brightnessContrast bright="15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650288" y="5770563"/>
                <a:ext cx="117475" cy="1254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39946" name="矩形 2">
              <a:extLst>
                <a:ext uri="{FF2B5EF4-FFF2-40B4-BE49-F238E27FC236}">
                  <a16:creationId xmlns:a16="http://schemas.microsoft.com/office/drawing/2014/main" id="{266EBB96-994C-4D72-B0F2-8655B39037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3818" y="2887345"/>
              <a:ext cx="433387" cy="2143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1600">
                  <a:solidFill>
                    <a:srgbClr val="0000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defRPr kumimoji="1" sz="1600">
                  <a:solidFill>
                    <a:srgbClr val="0000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defRPr kumimoji="1" sz="1600">
                  <a:solidFill>
                    <a:srgbClr val="0000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defRPr kumimoji="1" sz="1600">
                  <a:solidFill>
                    <a:srgbClr val="0000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4pPr>
              <a:lvl5pPr marL="2057400" indent="-228600">
                <a:defRPr kumimoji="1" sz="1600">
                  <a:solidFill>
                    <a:srgbClr val="0000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rgbClr val="0000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rgbClr val="0000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rgbClr val="0000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rgbClr val="0000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/>
              <a:endParaRPr lang="zh-CN" altLang="en-US" dirty="0"/>
            </a:p>
          </p:txBody>
        </p:sp>
        <p:pic>
          <p:nvPicPr>
            <p:cNvPr id="39947" name="Picture 11">
              <a:extLst>
                <a:ext uri="{FF2B5EF4-FFF2-40B4-BE49-F238E27FC236}">
                  <a16:creationId xmlns:a16="http://schemas.microsoft.com/office/drawing/2014/main" id="{5B4D6C2E-A06E-4127-87A6-5D391EE45F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brightnessContrast bright="1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57200" y="5202572"/>
              <a:ext cx="135160" cy="1571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1" name="Text Box 75">
            <a:extLst>
              <a:ext uri="{FF2B5EF4-FFF2-40B4-BE49-F238E27FC236}">
                <a16:creationId xmlns:a16="http://schemas.microsoft.com/office/drawing/2014/main" id="{1F0F35C1-1DAF-40C4-AD9A-82DF8271CC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5842646"/>
            <a:ext cx="84994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1pPr>
            <a:lvl2pPr marL="742950" indent="-285750" eaLnBrk="0" hangingPunct="0"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2pPr>
            <a:lvl3pPr marL="1143000" indent="-228600" eaLnBrk="0" hangingPunct="0"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3pPr>
            <a:lvl4pPr marL="1600200" indent="-228600" eaLnBrk="0" hangingPunct="0"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4pPr>
            <a:lvl5pPr marL="2057400" indent="-228600" eaLnBrk="0" hangingPunct="0"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9pPr>
          </a:lstStyle>
          <a:p>
            <a:pPr lvl="1" eaLnBrk="1" hangingPunct="1">
              <a:spcBef>
                <a:spcPts val="1200"/>
              </a:spcBef>
              <a:buClr>
                <a:srgbClr val="FF0000"/>
              </a:buClr>
              <a:defRPr/>
            </a:pPr>
            <a:r>
              <a:rPr kumimoji="0" lang="zh-CN" altLang="en-US" sz="2400" dirty="0">
                <a:solidFill>
                  <a:srgbClr val="FFC000"/>
                </a:solidFill>
                <a:latin typeface="+mn-lt"/>
              </a:rPr>
              <a:t>复位后是否可直接进入</a:t>
            </a:r>
            <a:r>
              <a:rPr kumimoji="0" lang="en-US" altLang="zh-CN" sz="2400" dirty="0">
                <a:solidFill>
                  <a:srgbClr val="FFC000"/>
                </a:solidFill>
                <a:latin typeface="+mn-lt"/>
              </a:rPr>
              <a:t>S2</a:t>
            </a:r>
            <a:r>
              <a:rPr kumimoji="0" lang="zh-CN" altLang="en-US" sz="2400" dirty="0">
                <a:solidFill>
                  <a:srgbClr val="FFC000"/>
                </a:solidFill>
                <a:latin typeface="+mn-lt"/>
              </a:rPr>
              <a:t>，上图中</a:t>
            </a:r>
            <a:r>
              <a:rPr kumimoji="0" lang="zh-CN" altLang="en-US" sz="2400" dirty="0">
                <a:solidFill>
                  <a:srgbClr val="FF0000"/>
                </a:solidFill>
                <a:latin typeface="+mn-lt"/>
              </a:rPr>
              <a:t>？</a:t>
            </a:r>
            <a:r>
              <a:rPr kumimoji="0" lang="zh-CN" altLang="en-US" sz="2400" dirty="0">
                <a:solidFill>
                  <a:srgbClr val="FFC000"/>
                </a:solidFill>
                <a:latin typeface="+mn-lt"/>
              </a:rPr>
              <a:t>处有问题吗？</a:t>
            </a:r>
            <a:endParaRPr kumimoji="0" lang="zh-CN" altLang="en-US" sz="2000" dirty="0">
              <a:solidFill>
                <a:srgbClr val="FFC000"/>
              </a:solidFill>
              <a:latin typeface="+mn-l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3" grpId="0"/>
      <p:bldP spid="2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1">
            <a:extLst>
              <a:ext uri="{FF2B5EF4-FFF2-40B4-BE49-F238E27FC236}">
                <a16:creationId xmlns:a16="http://schemas.microsoft.com/office/drawing/2014/main" id="{24708F09-FF9C-4CCC-9F64-392DA34AE2D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40C54EC-8A78-F249-AB57-3A301777467A}" type="datetime1">
              <a:rPr lang="zh-CN" altLang="en-US" smtClean="0"/>
              <a:t>2023/2/5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40963" name="灯片编号占位符 2">
            <a:extLst>
              <a:ext uri="{FF2B5EF4-FFF2-40B4-BE49-F238E27FC236}">
                <a16:creationId xmlns:a16="http://schemas.microsoft.com/office/drawing/2014/main" id="{C66E5F07-AB0E-481A-BCF6-D1DFA51959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fld id="{C01BC492-9B5C-40E5-AEB9-F4313D4A2A1E}" type="slidenum">
              <a:rPr lang="en-US" altLang="zh-CN" sz="1400" smtClean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15</a:t>
            </a:fld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/21</a:t>
            </a:r>
            <a:endParaRPr lang="en-US" altLang="zh-CN" sz="1400" dirty="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0964" name="Rectangle 25">
            <a:extLst>
              <a:ext uri="{FF2B5EF4-FFF2-40B4-BE49-F238E27FC236}">
                <a16:creationId xmlns:a16="http://schemas.microsoft.com/office/drawing/2014/main" id="{F5B07FC9-008A-4F5F-A6B3-05340283FA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215900"/>
            <a:ext cx="8686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/>
            <a:r>
              <a:rPr lang="en-US" altLang="zh-CN" sz="4000" b="1" dirty="0">
                <a:latin typeface="华文新魏" panose="02010800040101010101" pitchFamily="2" charset="-122"/>
              </a:rPr>
              <a:t>6.9 </a:t>
            </a:r>
            <a:r>
              <a:rPr lang="zh-CN" altLang="en-US" sz="4000" b="1" dirty="0">
                <a:latin typeface="华文新魏" panose="02010800040101010101" pitchFamily="2" charset="-122"/>
              </a:rPr>
              <a:t>寄存器传输控制实例（</a:t>
            </a:r>
            <a:r>
              <a:rPr lang="en-US" altLang="zh-CN" sz="4000" b="1" dirty="0">
                <a:latin typeface="华文新魏" panose="02010800040101010101" pitchFamily="2" charset="-122"/>
              </a:rPr>
              <a:t>7/7</a:t>
            </a:r>
            <a:r>
              <a:rPr lang="zh-CN" altLang="en-US" sz="4000" b="1" dirty="0">
                <a:latin typeface="华文新魏" panose="02010800040101010101" pitchFamily="2" charset="-122"/>
              </a:rPr>
              <a:t>）</a:t>
            </a:r>
          </a:p>
        </p:txBody>
      </p:sp>
      <p:sp>
        <p:nvSpPr>
          <p:cNvPr id="10" name="Text Box 75">
            <a:extLst>
              <a:ext uri="{FF2B5EF4-FFF2-40B4-BE49-F238E27FC236}">
                <a16:creationId xmlns:a16="http://schemas.microsoft.com/office/drawing/2014/main" id="{B4568BF6-BEF7-4220-ACFF-E24DCC3826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103313"/>
            <a:ext cx="84994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1pPr>
            <a:lvl2pPr marL="742950" indent="-285750" eaLnBrk="0" hangingPunct="0"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2pPr>
            <a:lvl3pPr marL="1143000" indent="-228600" eaLnBrk="0" hangingPunct="0"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3pPr>
            <a:lvl4pPr marL="1600200" indent="-228600" eaLnBrk="0" hangingPunct="0"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4pPr>
            <a:lvl5pPr marL="2057400" indent="-228600" eaLnBrk="0" hangingPunct="0"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ts val="600"/>
              </a:spcBef>
              <a:buClr>
                <a:srgbClr val="0000FF"/>
              </a:buClr>
              <a:defRPr/>
            </a:pPr>
            <a:r>
              <a:rPr kumimoji="0" lang="zh-CN" altLang="en-US" sz="2800" dirty="0">
                <a:solidFill>
                  <a:srgbClr val="FF0000"/>
                </a:solidFill>
                <a:latin typeface="+mn-lt"/>
              </a:rPr>
              <a:t>  </a:t>
            </a:r>
            <a:r>
              <a:rPr kumimoji="0" lang="zh-CN" altLang="en-US" sz="2800" dirty="0">
                <a:solidFill>
                  <a:schemeClr val="tx1"/>
                </a:solidFill>
                <a:latin typeface="+mn-lt"/>
              </a:rPr>
              <a:t>  </a:t>
            </a:r>
            <a:r>
              <a:rPr kumimoji="0" lang="en-US" altLang="zh-CN" sz="2800" dirty="0">
                <a:solidFill>
                  <a:schemeClr val="tx1"/>
                </a:solidFill>
                <a:latin typeface="+mn-lt"/>
              </a:rPr>
              <a:t>6）</a:t>
            </a:r>
            <a:r>
              <a:rPr kumimoji="0" lang="zh-CN" altLang="en-US" sz="2800" dirty="0">
                <a:solidFill>
                  <a:schemeClr val="tx1"/>
                </a:solidFill>
                <a:latin typeface="+mn-lt"/>
              </a:rPr>
              <a:t>设计数据通路中的寄存器传输逻辑；</a:t>
            </a:r>
          </a:p>
        </p:txBody>
      </p:sp>
      <p:graphicFrame>
        <p:nvGraphicFramePr>
          <p:cNvPr id="32778" name="对象 1">
            <a:extLst>
              <a:ext uri="{FF2B5EF4-FFF2-40B4-BE49-F238E27FC236}">
                <a16:creationId xmlns:a16="http://schemas.microsoft.com/office/drawing/2014/main" id="{AF87BFF0-886D-4FEF-8CAD-1C65D44A5DE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5716272"/>
              </p:ext>
            </p:extLst>
          </p:nvPr>
        </p:nvGraphicFramePr>
        <p:xfrm>
          <a:off x="923925" y="2702336"/>
          <a:ext cx="11684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168400" imgH="228600" progId="Equation.3">
                  <p:embed/>
                </p:oleObj>
              </mc:Choice>
              <mc:Fallback>
                <p:oleObj name="公式" r:id="rId2" imgW="1168400" imgH="228600" progId="Equation.3">
                  <p:embed/>
                  <p:pic>
                    <p:nvPicPr>
                      <p:cNvPr id="32778" name="对象 1">
                        <a:extLst>
                          <a:ext uri="{FF2B5EF4-FFF2-40B4-BE49-F238E27FC236}">
                            <a16:creationId xmlns:a16="http://schemas.microsoft.com/office/drawing/2014/main" id="{AF87BFF0-886D-4FEF-8CAD-1C65D44A5DE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3925" y="2702336"/>
                        <a:ext cx="11684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9" name="对象 2">
            <a:extLst>
              <a:ext uri="{FF2B5EF4-FFF2-40B4-BE49-F238E27FC236}">
                <a16:creationId xmlns:a16="http://schemas.microsoft.com/office/drawing/2014/main" id="{BDEDC289-87BC-4070-A996-5140AA0EEA5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6115809"/>
              </p:ext>
            </p:extLst>
          </p:nvPr>
        </p:nvGraphicFramePr>
        <p:xfrm>
          <a:off x="900113" y="2926174"/>
          <a:ext cx="4191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4191000" imgH="254000" progId="Equation.3">
                  <p:embed/>
                </p:oleObj>
              </mc:Choice>
              <mc:Fallback>
                <p:oleObj name="公式" r:id="rId4" imgW="4191000" imgH="254000" progId="Equation.3">
                  <p:embed/>
                  <p:pic>
                    <p:nvPicPr>
                      <p:cNvPr id="32779" name="对象 2">
                        <a:extLst>
                          <a:ext uri="{FF2B5EF4-FFF2-40B4-BE49-F238E27FC236}">
                            <a16:creationId xmlns:a16="http://schemas.microsoft.com/office/drawing/2014/main" id="{BDEDC289-87BC-4070-A996-5140AA0EEA5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926174"/>
                        <a:ext cx="4191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0" name="对象 5">
            <a:extLst>
              <a:ext uri="{FF2B5EF4-FFF2-40B4-BE49-F238E27FC236}">
                <a16:creationId xmlns:a16="http://schemas.microsoft.com/office/drawing/2014/main" id="{359869C8-D004-4BE9-8C5C-0BB319BE89E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4830948"/>
              </p:ext>
            </p:extLst>
          </p:nvPr>
        </p:nvGraphicFramePr>
        <p:xfrm>
          <a:off x="908050" y="3176999"/>
          <a:ext cx="25908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2590800" imgH="254000" progId="Equation.3">
                  <p:embed/>
                </p:oleObj>
              </mc:Choice>
              <mc:Fallback>
                <p:oleObj name="公式" r:id="rId6" imgW="2590800" imgH="254000" progId="Equation.3">
                  <p:embed/>
                  <p:pic>
                    <p:nvPicPr>
                      <p:cNvPr id="32780" name="对象 5">
                        <a:extLst>
                          <a:ext uri="{FF2B5EF4-FFF2-40B4-BE49-F238E27FC236}">
                            <a16:creationId xmlns:a16="http://schemas.microsoft.com/office/drawing/2014/main" id="{359869C8-D004-4BE9-8C5C-0BB319BE89E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8050" y="3176999"/>
                        <a:ext cx="25908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1" name="对象 6">
            <a:extLst>
              <a:ext uri="{FF2B5EF4-FFF2-40B4-BE49-F238E27FC236}">
                <a16:creationId xmlns:a16="http://schemas.microsoft.com/office/drawing/2014/main" id="{4FA191D5-D4DC-4AEF-9CEA-93FBB59DB47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6320119"/>
              </p:ext>
            </p:extLst>
          </p:nvPr>
        </p:nvGraphicFramePr>
        <p:xfrm>
          <a:off x="906463" y="3429411"/>
          <a:ext cx="29591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2959100" imgH="254000" progId="Equation.3">
                  <p:embed/>
                </p:oleObj>
              </mc:Choice>
              <mc:Fallback>
                <p:oleObj name="公式" r:id="rId8" imgW="2959100" imgH="254000" progId="Equation.3">
                  <p:embed/>
                  <p:pic>
                    <p:nvPicPr>
                      <p:cNvPr id="32781" name="对象 6">
                        <a:extLst>
                          <a:ext uri="{FF2B5EF4-FFF2-40B4-BE49-F238E27FC236}">
                            <a16:creationId xmlns:a16="http://schemas.microsoft.com/office/drawing/2014/main" id="{4FA191D5-D4DC-4AEF-9CEA-93FBB59DB47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6463" y="3429411"/>
                        <a:ext cx="29591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2" name="对象 14">
            <a:extLst>
              <a:ext uri="{FF2B5EF4-FFF2-40B4-BE49-F238E27FC236}">
                <a16:creationId xmlns:a16="http://schemas.microsoft.com/office/drawing/2014/main" id="{EA74DD3B-FD5D-435E-873F-2423C89C56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9891919"/>
              </p:ext>
            </p:extLst>
          </p:nvPr>
        </p:nvGraphicFramePr>
        <p:xfrm>
          <a:off x="911225" y="3707224"/>
          <a:ext cx="16383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1638300" imgH="228600" progId="Equation.3">
                  <p:embed/>
                </p:oleObj>
              </mc:Choice>
              <mc:Fallback>
                <p:oleObj name="公式" r:id="rId10" imgW="1638300" imgH="228600" progId="Equation.3">
                  <p:embed/>
                  <p:pic>
                    <p:nvPicPr>
                      <p:cNvPr id="32782" name="对象 14">
                        <a:extLst>
                          <a:ext uri="{FF2B5EF4-FFF2-40B4-BE49-F238E27FC236}">
                            <a16:creationId xmlns:a16="http://schemas.microsoft.com/office/drawing/2014/main" id="{EA74DD3B-FD5D-435E-873F-2423C89C569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1225" y="3707224"/>
                        <a:ext cx="16383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3" name="对象 15">
            <a:extLst>
              <a:ext uri="{FF2B5EF4-FFF2-40B4-BE49-F238E27FC236}">
                <a16:creationId xmlns:a16="http://schemas.microsoft.com/office/drawing/2014/main" id="{BDD2D1E6-5016-4B70-8E42-4DBD4EC89B4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5258315"/>
              </p:ext>
            </p:extLst>
          </p:nvPr>
        </p:nvGraphicFramePr>
        <p:xfrm>
          <a:off x="908050" y="3958049"/>
          <a:ext cx="17526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2" imgW="1752600" imgH="228600" progId="Equation.3">
                  <p:embed/>
                </p:oleObj>
              </mc:Choice>
              <mc:Fallback>
                <p:oleObj name="公式" r:id="rId12" imgW="1752600" imgH="228600" progId="Equation.3">
                  <p:embed/>
                  <p:pic>
                    <p:nvPicPr>
                      <p:cNvPr id="32783" name="对象 15">
                        <a:extLst>
                          <a:ext uri="{FF2B5EF4-FFF2-40B4-BE49-F238E27FC236}">
                            <a16:creationId xmlns:a16="http://schemas.microsoft.com/office/drawing/2014/main" id="{BDD2D1E6-5016-4B70-8E42-4DBD4EC89B4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8050" y="3958049"/>
                        <a:ext cx="17526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4" name="对象 16">
            <a:extLst>
              <a:ext uri="{FF2B5EF4-FFF2-40B4-BE49-F238E27FC236}">
                <a16:creationId xmlns:a16="http://schemas.microsoft.com/office/drawing/2014/main" id="{5FD7E38C-DB9C-41C7-A21D-188368D56CA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7326921"/>
              </p:ext>
            </p:extLst>
          </p:nvPr>
        </p:nvGraphicFramePr>
        <p:xfrm>
          <a:off x="903288" y="4183474"/>
          <a:ext cx="2921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4" imgW="2921000" imgH="254000" progId="Equation.3">
                  <p:embed/>
                </p:oleObj>
              </mc:Choice>
              <mc:Fallback>
                <p:oleObj name="公式" r:id="rId14" imgW="2921000" imgH="254000" progId="Equation.3">
                  <p:embed/>
                  <p:pic>
                    <p:nvPicPr>
                      <p:cNvPr id="32784" name="对象 16">
                        <a:extLst>
                          <a:ext uri="{FF2B5EF4-FFF2-40B4-BE49-F238E27FC236}">
                            <a16:creationId xmlns:a16="http://schemas.microsoft.com/office/drawing/2014/main" id="{5FD7E38C-DB9C-41C7-A21D-188368D56CA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3288" y="4183474"/>
                        <a:ext cx="2921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5" name="对象 18">
            <a:extLst>
              <a:ext uri="{FF2B5EF4-FFF2-40B4-BE49-F238E27FC236}">
                <a16:creationId xmlns:a16="http://schemas.microsoft.com/office/drawing/2014/main" id="{FC77C9B3-4F78-4465-B2E0-F2E65856455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7107094"/>
              </p:ext>
            </p:extLst>
          </p:nvPr>
        </p:nvGraphicFramePr>
        <p:xfrm>
          <a:off x="873125" y="4583524"/>
          <a:ext cx="952500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6" imgW="952087" imgH="1091726" progId="Equation.3">
                  <p:embed/>
                </p:oleObj>
              </mc:Choice>
              <mc:Fallback>
                <p:oleObj name="公式" r:id="rId16" imgW="952087" imgH="1091726" progId="Equation.3">
                  <p:embed/>
                  <p:pic>
                    <p:nvPicPr>
                      <p:cNvPr id="32785" name="对象 18">
                        <a:extLst>
                          <a:ext uri="{FF2B5EF4-FFF2-40B4-BE49-F238E27FC236}">
                            <a16:creationId xmlns:a16="http://schemas.microsoft.com/office/drawing/2014/main" id="{FC77C9B3-4F78-4465-B2E0-F2E65856455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3125" y="4583524"/>
                        <a:ext cx="952500" cy="109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 Box 75">
            <a:extLst>
              <a:ext uri="{FF2B5EF4-FFF2-40B4-BE49-F238E27FC236}">
                <a16:creationId xmlns:a16="http://schemas.microsoft.com/office/drawing/2014/main" id="{2DB85163-25EE-4332-9FC6-ECEE23522F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642902"/>
            <a:ext cx="8499475" cy="969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1pPr>
            <a:lvl2pPr marL="742950" indent="-285750" eaLnBrk="0" hangingPunct="0"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2pPr>
            <a:lvl3pPr marL="1143000" indent="-228600" eaLnBrk="0" hangingPunct="0"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3pPr>
            <a:lvl4pPr marL="1600200" indent="-228600" eaLnBrk="0" hangingPunct="0"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4pPr>
            <a:lvl5pPr marL="2057400" indent="-228600" eaLnBrk="0" hangingPunct="0"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ts val="600"/>
              </a:spcBef>
              <a:buClr>
                <a:srgbClr val="0000FF"/>
              </a:buClr>
              <a:defRPr/>
            </a:pPr>
            <a:r>
              <a:rPr kumimoji="0" lang="zh-CN" altLang="en-US" sz="2800" dirty="0">
                <a:solidFill>
                  <a:schemeClr val="tx1"/>
                </a:solidFill>
                <a:latin typeface="+mn-lt"/>
              </a:rPr>
              <a:t>    </a:t>
            </a:r>
            <a:r>
              <a:rPr kumimoji="0" lang="en-US" altLang="zh-CN" sz="2800" dirty="0">
                <a:solidFill>
                  <a:schemeClr val="tx1"/>
                </a:solidFill>
                <a:latin typeface="+mn-lt"/>
              </a:rPr>
              <a:t>7）</a:t>
            </a:r>
            <a:r>
              <a:rPr kumimoji="0" lang="zh-CN" altLang="en-US" sz="2800" dirty="0">
                <a:solidFill>
                  <a:schemeClr val="tx1"/>
                </a:solidFill>
                <a:latin typeface="+mn-lt"/>
              </a:rPr>
              <a:t>设计控制单元逻辑，包括状态转换和控制信号；</a:t>
            </a:r>
            <a:endParaRPr kumimoji="0" lang="en-US" altLang="zh-CN" sz="2800" dirty="0">
              <a:solidFill>
                <a:schemeClr val="tx1"/>
              </a:solidFill>
              <a:latin typeface="+mn-lt"/>
            </a:endParaRPr>
          </a:p>
          <a:p>
            <a:pPr marL="857250" lvl="1" indent="-342900" eaLnBrk="1" hangingPunct="1">
              <a:spcBef>
                <a:spcPts val="600"/>
              </a:spcBef>
              <a:buClr>
                <a:srgbClr val="0000FF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dirty="0">
                <a:solidFill>
                  <a:srgbClr val="FFC000"/>
                </a:solidFill>
                <a:latin typeface="+mn-lt"/>
              </a:rPr>
              <a:t>单热点编码</a:t>
            </a:r>
            <a:endParaRPr kumimoji="0" lang="en-US" altLang="zh-CN" sz="2400" dirty="0">
              <a:solidFill>
                <a:srgbClr val="FFC000"/>
              </a:solidFill>
              <a:latin typeface="+mn-lt"/>
            </a:endParaRPr>
          </a:p>
        </p:txBody>
      </p:sp>
      <p:sp>
        <p:nvSpPr>
          <p:cNvPr id="19" name="Text Box 75">
            <a:extLst>
              <a:ext uri="{FF2B5EF4-FFF2-40B4-BE49-F238E27FC236}">
                <a16:creationId xmlns:a16="http://schemas.microsoft.com/office/drawing/2014/main" id="{F3F3A0A8-8585-467F-8002-6997D98C52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025" y="5774564"/>
            <a:ext cx="84994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1pPr>
            <a:lvl2pPr marL="742950" indent="-285750" eaLnBrk="0" hangingPunct="0"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2pPr>
            <a:lvl3pPr marL="1143000" indent="-228600" eaLnBrk="0" hangingPunct="0"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3pPr>
            <a:lvl4pPr marL="1600200" indent="-228600" eaLnBrk="0" hangingPunct="0"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4pPr>
            <a:lvl5pPr marL="2057400" indent="-228600" eaLnBrk="0" hangingPunct="0"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ts val="1800"/>
              </a:spcBef>
              <a:buClr>
                <a:srgbClr val="0000FF"/>
              </a:buClr>
              <a:defRPr/>
            </a:pPr>
            <a:r>
              <a:rPr kumimoji="0" lang="en-US" altLang="zh-CN" sz="2800" dirty="0">
                <a:solidFill>
                  <a:schemeClr val="tx1"/>
                </a:solidFill>
                <a:latin typeface="+mn-lt"/>
              </a:rPr>
              <a:t>    8）</a:t>
            </a:r>
            <a:r>
              <a:rPr kumimoji="0" lang="zh-CN" altLang="en-US" sz="2800" dirty="0">
                <a:solidFill>
                  <a:schemeClr val="tx1"/>
                </a:solidFill>
                <a:latin typeface="+mn-lt"/>
              </a:rPr>
              <a:t>验证。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9FDA6B57-BFB0-4277-8AE5-8C121626EAEB}"/>
              </a:ext>
            </a:extLst>
          </p:cNvPr>
          <p:cNvGrpSpPr>
            <a:grpSpLocks/>
          </p:cNvGrpSpPr>
          <p:nvPr/>
        </p:nvGrpSpPr>
        <p:grpSpPr bwMode="auto">
          <a:xfrm>
            <a:off x="5241925" y="2352675"/>
            <a:ext cx="3783013" cy="4037013"/>
            <a:chOff x="5241925" y="2352675"/>
            <a:chExt cx="3783013" cy="4037013"/>
          </a:xfrm>
        </p:grpSpPr>
        <p:grpSp>
          <p:nvGrpSpPr>
            <p:cNvPr id="40977" name="组合 1">
              <a:extLst>
                <a:ext uri="{FF2B5EF4-FFF2-40B4-BE49-F238E27FC236}">
                  <a16:creationId xmlns:a16="http://schemas.microsoft.com/office/drawing/2014/main" id="{4DA126B1-77A7-4AC0-A8B6-7530CEE23D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41925" y="2352675"/>
              <a:ext cx="3783013" cy="4037013"/>
              <a:chOff x="5241925" y="2352675"/>
              <a:chExt cx="3783013" cy="4037013"/>
            </a:xfrm>
          </p:grpSpPr>
          <p:pic>
            <p:nvPicPr>
              <p:cNvPr id="40979" name="Picture 3">
                <a:extLst>
                  <a:ext uri="{FF2B5EF4-FFF2-40B4-BE49-F238E27FC236}">
                    <a16:creationId xmlns:a16="http://schemas.microsoft.com/office/drawing/2014/main" id="{C593F845-2641-45B1-82A8-D8140F631D0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BEBA8EAE-BF5A-486C-A8C5-ECC9F3942E4B}">
                    <a14:imgProps xmlns:a14="http://schemas.microsoft.com/office/drawing/2010/main">
                      <a14:imgLayer>
                        <a14:imgEffect>
                          <a14:brightnessContrast bright="15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78450" y="2352675"/>
                <a:ext cx="3646488" cy="40370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0980" name="Picture 4">
                <a:extLst>
                  <a:ext uri="{FF2B5EF4-FFF2-40B4-BE49-F238E27FC236}">
                    <a16:creationId xmlns:a16="http://schemas.microsoft.com/office/drawing/2014/main" id="{98E59E11-5DED-4A68-8741-01E5CF69A43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BEBA8EAE-BF5A-486C-A8C5-ECC9F3942E4B}">
                    <a14:imgProps xmlns:a14="http://schemas.microsoft.com/office/drawing/2010/main">
                      <a14:imgLayer>
                        <a14:imgEffect>
                          <a14:brightnessContrast bright="15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09205" y="2495550"/>
                <a:ext cx="117475" cy="1270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0981" name="Picture 4">
                <a:extLst>
                  <a:ext uri="{FF2B5EF4-FFF2-40B4-BE49-F238E27FC236}">
                    <a16:creationId xmlns:a16="http://schemas.microsoft.com/office/drawing/2014/main" id="{624F3F79-6B71-457B-AE7B-80EE0E49169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BEBA8EAE-BF5A-486C-A8C5-ECC9F3942E4B}">
                    <a14:imgProps xmlns:a14="http://schemas.microsoft.com/office/drawing/2010/main">
                      <a14:imgLayer>
                        <a14:imgEffect>
                          <a14:brightnessContrast bright="15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887143" y="5868988"/>
                <a:ext cx="117475" cy="1254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40982" name="矩形 13">
                <a:extLst>
                  <a:ext uri="{FF2B5EF4-FFF2-40B4-BE49-F238E27FC236}">
                    <a16:creationId xmlns:a16="http://schemas.microsoft.com/office/drawing/2014/main" id="{1BCB76E7-6407-4C5D-8BCD-8309277002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1925" y="3222625"/>
                <a:ext cx="434975" cy="21431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1600">
                    <a:solidFill>
                      <a:srgbClr val="0000FF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1pPr>
                <a:lvl2pPr marL="742950" indent="-285750">
                  <a:defRPr kumimoji="1" sz="1600">
                    <a:solidFill>
                      <a:srgbClr val="0000FF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2pPr>
                <a:lvl3pPr marL="1143000" indent="-228600">
                  <a:defRPr kumimoji="1" sz="1600">
                    <a:solidFill>
                      <a:srgbClr val="0000FF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3pPr>
                <a:lvl4pPr marL="1600200" indent="-228600">
                  <a:defRPr kumimoji="1" sz="1600">
                    <a:solidFill>
                      <a:srgbClr val="0000FF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4pPr>
                <a:lvl5pPr marL="2057400" indent="-228600">
                  <a:defRPr kumimoji="1" sz="1600">
                    <a:solidFill>
                      <a:srgbClr val="0000FF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rgbClr val="0000FF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rgbClr val="0000FF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rgbClr val="0000FF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rgbClr val="0000FF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9pPr>
              </a:lstStyle>
              <a:p>
                <a:pPr algn="ctr" eaLnBrk="1" hangingPunct="1"/>
                <a:endParaRPr lang="zh-CN" altLang="en-US"/>
              </a:p>
            </p:txBody>
          </p:sp>
        </p:grpSp>
        <p:pic>
          <p:nvPicPr>
            <p:cNvPr id="40978" name="Picture 29">
              <a:extLst>
                <a:ext uri="{FF2B5EF4-FFF2-40B4-BE49-F238E27FC236}">
                  <a16:creationId xmlns:a16="http://schemas.microsoft.com/office/drawing/2014/main" id="{303FC692-075B-479C-A523-868902B3A0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 cstate="print"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brightnessContrast bright="1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8000" y="5608020"/>
              <a:ext cx="131064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" name="椭圆 1">
            <a:extLst>
              <a:ext uri="{FF2B5EF4-FFF2-40B4-BE49-F238E27FC236}">
                <a16:creationId xmlns:a16="http://schemas.microsoft.com/office/drawing/2014/main" id="{55D45CE1-0FBD-ED49-BC83-0C9EE265AD0F}"/>
              </a:ext>
            </a:extLst>
          </p:cNvPr>
          <p:cNvSpPr/>
          <p:nvPr/>
        </p:nvSpPr>
        <p:spPr bwMode="auto">
          <a:xfrm>
            <a:off x="1979271" y="2690761"/>
            <a:ext cx="101479" cy="223838"/>
          </a:xfrm>
          <a:prstGeom prst="ellips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6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Times New Roman" pitchFamily="18" charset="0"/>
              <a:ea typeface="华文新魏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1">
            <a:extLst>
              <a:ext uri="{FF2B5EF4-FFF2-40B4-BE49-F238E27FC236}">
                <a16:creationId xmlns:a16="http://schemas.microsoft.com/office/drawing/2014/main" id="{6AABFDF1-E61D-4E5A-A20E-AC2A388DFB6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0E5DA23-5568-C347-88FF-25621FF60474}" type="datetime1">
              <a:rPr lang="zh-CN" altLang="en-US" smtClean="0"/>
              <a:t>2023/2/5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43011" name="灯片编号占位符 2">
            <a:extLst>
              <a:ext uri="{FF2B5EF4-FFF2-40B4-BE49-F238E27FC236}">
                <a16:creationId xmlns:a16="http://schemas.microsoft.com/office/drawing/2014/main" id="{6FC13EB9-32B0-4850-967F-61B0246F749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fld id="{E8528760-9D6C-4CF6-9F6C-484798041B8A}" type="slidenum">
              <a:rPr lang="en-US" altLang="zh-CN" sz="1400" smtClean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16</a:t>
            </a:fld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/21</a:t>
            </a:r>
            <a:endParaRPr lang="en-US" altLang="zh-CN" sz="1400" dirty="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3012" name="Rectangle 10">
            <a:extLst>
              <a:ext uri="{FF2B5EF4-FFF2-40B4-BE49-F238E27FC236}">
                <a16:creationId xmlns:a16="http://schemas.microsoft.com/office/drawing/2014/main" id="{C6091262-D5F6-418C-8298-6A8FD3E1A8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215900"/>
            <a:ext cx="86868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/>
            <a:r>
              <a:rPr lang="zh-CN" altLang="en-US" sz="4000" b="1" dirty="0">
                <a:latin typeface="华文新魏" panose="02010800040101010101" pitchFamily="2" charset="-122"/>
              </a:rPr>
              <a:t>小结</a:t>
            </a:r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EFE71782-7394-42D1-A1FD-9E4171F115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527" y="1097689"/>
            <a:ext cx="8429918" cy="46935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36195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kumimoji="0" lang="zh-CN" altLang="en-US" sz="3200" dirty="0">
                <a:solidFill>
                  <a:schemeClr val="tx1"/>
                </a:solidFill>
              </a:rPr>
              <a:t>寄存器单元设计</a:t>
            </a:r>
            <a:endParaRPr kumimoji="0" lang="en-US" altLang="zh-CN" sz="3200" dirty="0">
              <a:solidFill>
                <a:schemeClr val="tx1"/>
              </a:solidFill>
            </a:endParaRPr>
          </a:p>
          <a:p>
            <a:pPr lvl="1" eaLnBrk="1" hangingPunct="1">
              <a:spcBef>
                <a:spcPts val="6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kumimoji="0" lang="zh-CN" altLang="en-US" sz="2800" dirty="0">
                <a:solidFill>
                  <a:schemeClr val="tx1"/>
                </a:solidFill>
              </a:rPr>
              <a:t>时序电路设计法：高度优化，但较为复杂。</a:t>
            </a:r>
            <a:endParaRPr kumimoji="0" lang="en-US" altLang="zh-CN" sz="2800" dirty="0">
              <a:solidFill>
                <a:schemeClr val="tx1"/>
              </a:solidFill>
            </a:endParaRPr>
          </a:p>
          <a:p>
            <a:pPr lvl="1" eaLnBrk="1" hangingPunct="1">
              <a:spcBef>
                <a:spcPts val="6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kumimoji="0" lang="zh-CN" altLang="en-US" sz="2800" dirty="0">
                <a:solidFill>
                  <a:schemeClr val="tx1"/>
                </a:solidFill>
              </a:rPr>
              <a:t>简单设计法：虽用料较多，但速度快。</a:t>
            </a:r>
            <a:endParaRPr kumimoji="0" lang="en-US" altLang="zh-CN" sz="2800" dirty="0">
              <a:solidFill>
                <a:schemeClr val="tx1"/>
              </a:solidFill>
            </a:endParaRPr>
          </a:p>
          <a:p>
            <a:pPr eaLnBrk="1" hangingPunct="1"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kumimoji="0" lang="zh-CN" altLang="en-US" sz="3200" dirty="0">
                <a:solidFill>
                  <a:schemeClr val="tx1"/>
                </a:solidFill>
              </a:rPr>
              <a:t>正确的状态机图是数字系统设计的前提</a:t>
            </a:r>
            <a:endParaRPr kumimoji="0" lang="en-US" altLang="zh-CN" sz="3200" dirty="0">
              <a:solidFill>
                <a:schemeClr val="tx1"/>
              </a:solidFill>
            </a:endParaRPr>
          </a:p>
          <a:p>
            <a:pPr marL="541338" lvl="1" indent="-182563" eaLnBrk="1" hangingPunct="1">
              <a:spcBef>
                <a:spcPts val="600"/>
              </a:spcBef>
              <a:buClr>
                <a:srgbClr val="0000FF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2800" dirty="0">
                <a:solidFill>
                  <a:schemeClr val="tx1"/>
                </a:solidFill>
              </a:rPr>
              <a:t>将状态机图</a:t>
            </a:r>
            <a:r>
              <a:rPr kumimoji="0" lang="zh-CN" altLang="en-US" sz="2800" dirty="0">
                <a:solidFill>
                  <a:srgbClr val="FF0000"/>
                </a:solidFill>
              </a:rPr>
              <a:t>分离为</a:t>
            </a:r>
            <a:r>
              <a:rPr kumimoji="0" lang="zh-CN" altLang="en-US" sz="2800" dirty="0"/>
              <a:t>控制单元</a:t>
            </a:r>
            <a:r>
              <a:rPr kumimoji="0" lang="zh-CN" altLang="en-US" sz="2800" dirty="0">
                <a:solidFill>
                  <a:schemeClr val="tx1"/>
                </a:solidFill>
              </a:rPr>
              <a:t>和</a:t>
            </a:r>
            <a:r>
              <a:rPr kumimoji="0" lang="zh-CN" altLang="en-US" sz="2800" dirty="0"/>
              <a:t>数据通路</a:t>
            </a:r>
            <a:r>
              <a:rPr kumimoji="0" lang="zh-CN" altLang="en-US" sz="2800" dirty="0">
                <a:solidFill>
                  <a:schemeClr val="tx1"/>
                </a:solidFill>
              </a:rPr>
              <a:t>；</a:t>
            </a:r>
            <a:endParaRPr kumimoji="0" lang="en-US" altLang="zh-CN" sz="2800" dirty="0">
              <a:solidFill>
                <a:schemeClr val="tx1"/>
              </a:solidFill>
            </a:endParaRPr>
          </a:p>
          <a:p>
            <a:pPr marL="541338" lvl="1" indent="-182563" eaLnBrk="1" hangingPunct="1">
              <a:spcBef>
                <a:spcPts val="600"/>
              </a:spcBef>
              <a:buClr>
                <a:srgbClr val="0000FF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2800" dirty="0">
                <a:solidFill>
                  <a:schemeClr val="tx1"/>
                </a:solidFill>
              </a:rPr>
              <a:t>状态序列代表数据处理经过的不同阶段；</a:t>
            </a:r>
            <a:endParaRPr kumimoji="0" lang="en-US" altLang="zh-CN" sz="2800" dirty="0">
              <a:solidFill>
                <a:schemeClr val="tx1"/>
              </a:solidFill>
            </a:endParaRPr>
          </a:p>
          <a:p>
            <a:pPr marL="541338" lvl="1" indent="-182563" eaLnBrk="1" hangingPunct="1">
              <a:spcBef>
                <a:spcPts val="600"/>
              </a:spcBef>
              <a:buClr>
                <a:srgbClr val="0000FF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2800" dirty="0">
                <a:solidFill>
                  <a:schemeClr val="tx1"/>
                </a:solidFill>
              </a:rPr>
              <a:t>状态机的输出用于</a:t>
            </a:r>
            <a:r>
              <a:rPr kumimoji="0" lang="zh-CN" altLang="en-US" sz="2800" dirty="0"/>
              <a:t>触发</a:t>
            </a:r>
            <a:r>
              <a:rPr kumimoji="0" lang="zh-CN" altLang="en-US" sz="2800" dirty="0">
                <a:solidFill>
                  <a:schemeClr val="tx1"/>
                </a:solidFill>
              </a:rPr>
              <a:t>各个阶段进行的数据处理所要求的微操作。</a:t>
            </a:r>
            <a:endParaRPr kumimoji="0" lang="en-US" altLang="zh-CN" sz="2800" dirty="0">
              <a:solidFill>
                <a:schemeClr val="tx1"/>
              </a:solidFill>
            </a:endParaRPr>
          </a:p>
          <a:p>
            <a:pPr marL="179388" indent="-182563" eaLnBrk="1" hangingPunct="1"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3200" dirty="0">
                <a:solidFill>
                  <a:schemeClr val="tx1"/>
                </a:solidFill>
              </a:rPr>
              <a:t>经典时序电路设计方法的局限性</a:t>
            </a:r>
            <a:endParaRPr kumimoji="0" lang="zh-CN" altLang="en-US" sz="3600" dirty="0">
              <a:solidFill>
                <a:schemeClr val="tx1"/>
              </a:solidFill>
            </a:endParaRPr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E82C9F6B-44A2-48AB-8AEB-10403BD3DB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025" y="5723703"/>
            <a:ext cx="842991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36195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marL="179388" indent="-182563" eaLnBrk="1" hangingPunct="1"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3200" dirty="0">
                <a:solidFill>
                  <a:schemeClr val="tx1"/>
                </a:solidFill>
              </a:rPr>
              <a:t>测验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1">
            <a:extLst>
              <a:ext uri="{FF2B5EF4-FFF2-40B4-BE49-F238E27FC236}">
                <a16:creationId xmlns:a16="http://schemas.microsoft.com/office/drawing/2014/main" id="{C60122B3-89C4-4441-94FE-0D4879FCFE6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392AFC9-E60C-8047-8780-724C3A00AD78}" type="datetime1">
              <a:rPr lang="zh-CN" altLang="en-US" smtClean="0"/>
              <a:t>2023/2/5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5123" name="灯片编号占位符 2">
            <a:extLst>
              <a:ext uri="{FF2B5EF4-FFF2-40B4-BE49-F238E27FC236}">
                <a16:creationId xmlns:a16="http://schemas.microsoft.com/office/drawing/2014/main" id="{9D674C7B-0412-4429-9793-9C7D171FAB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fld id="{C16AD64F-97FA-4CEA-AAF8-3CD1840CF947}" type="slidenum">
              <a:rPr lang="en-US" altLang="zh-CN" sz="1400" smtClean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2</a:t>
            </a:fld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/21</a:t>
            </a:r>
            <a:endParaRPr lang="en-US" altLang="zh-CN" sz="1400" dirty="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19B2F5CE-BF6D-42D5-AA9A-E231E2726A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400" y="381000"/>
            <a:ext cx="8509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/>
            <a:r>
              <a:rPr lang="zh-CN" altLang="en-US" sz="4000" b="1" dirty="0">
                <a:latin typeface="华文新魏" panose="02010800040101010101" pitchFamily="2" charset="-122"/>
              </a:rPr>
              <a:t>寄存器单元设计</a:t>
            </a:r>
            <a:endParaRPr lang="zh-CN" altLang="en-US" sz="4800" b="1" dirty="0">
              <a:solidFill>
                <a:schemeClr val="tx2"/>
              </a:solidFill>
              <a:latin typeface="华文新魏" panose="02010800040101010101" pitchFamily="2" charset="-122"/>
            </a:endParaRPr>
          </a:p>
        </p:txBody>
      </p:sp>
      <p:sp>
        <p:nvSpPr>
          <p:cNvPr id="14" name="Text Box 8">
            <a:extLst>
              <a:ext uri="{FF2B5EF4-FFF2-40B4-BE49-F238E27FC236}">
                <a16:creationId xmlns:a16="http://schemas.microsoft.com/office/drawing/2014/main" id="{8BAC0ED7-8DCE-49C6-9607-B505E11AD6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963" y="1523363"/>
            <a:ext cx="8453437" cy="1277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60000" indent="-468000" eaLnBrk="1" hangingPunct="1">
              <a:spcBef>
                <a:spcPts val="3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zh-CN" sz="3600" b="0" dirty="0">
                <a:latin typeface="+mn-lt"/>
                <a:ea typeface="华文新魏" panose="02010800040101010101" pitchFamily="2" charset="-122"/>
              </a:rPr>
              <a:t>内容</a:t>
            </a:r>
            <a:endParaRPr lang="en-US" altLang="zh-CN" sz="3600" b="0" dirty="0">
              <a:latin typeface="+mn-lt"/>
              <a:ea typeface="华文新魏" panose="02010800040101010101" pitchFamily="2" charset="-122"/>
            </a:endParaRPr>
          </a:p>
          <a:p>
            <a:pPr marL="0" indent="0" eaLnBrk="1" hangingPunct="1">
              <a:spcBef>
                <a:spcPts val="600"/>
              </a:spcBef>
              <a:buClr>
                <a:srgbClr val="FF0000"/>
              </a:buClr>
            </a:pPr>
            <a:r>
              <a:rPr lang="en-US" altLang="zh-CN" sz="3600" b="0" dirty="0">
                <a:latin typeface="+mn-lt"/>
                <a:ea typeface="华文新魏" panose="02010800040101010101" pitchFamily="2" charset="-122"/>
              </a:rPr>
              <a:t>    </a:t>
            </a:r>
            <a:r>
              <a:rPr lang="zh-CN" altLang="zh-CN" sz="3600" b="0" dirty="0">
                <a:latin typeface="+mn-lt"/>
                <a:ea typeface="华文新魏" panose="02010800040101010101" pitchFamily="2" charset="-122"/>
              </a:rPr>
              <a:t>寄存器单元</a:t>
            </a:r>
            <a:r>
              <a:rPr lang="zh-CN" altLang="en-US" sz="3600" b="0" dirty="0">
                <a:latin typeface="+mn-lt"/>
                <a:ea typeface="华文新魏" panose="02010800040101010101" pitchFamily="2" charset="-122"/>
              </a:rPr>
              <a:t>简单</a:t>
            </a:r>
            <a:r>
              <a:rPr lang="zh-CN" altLang="zh-CN" sz="3600" b="0" dirty="0">
                <a:latin typeface="+mn-lt"/>
                <a:ea typeface="华文新魏" panose="02010800040101010101" pitchFamily="2" charset="-122"/>
              </a:rPr>
              <a:t>设计</a:t>
            </a:r>
            <a:r>
              <a:rPr lang="zh-CN" altLang="en-US" sz="3600" b="0" dirty="0">
                <a:latin typeface="+mn-lt"/>
                <a:ea typeface="华文新魏" panose="02010800040101010101" pitchFamily="2" charset="-122"/>
              </a:rPr>
              <a:t>法</a:t>
            </a:r>
          </a:p>
        </p:txBody>
      </p:sp>
      <p:sp>
        <p:nvSpPr>
          <p:cNvPr id="7" name="Text Box 8">
            <a:extLst>
              <a:ext uri="{FF2B5EF4-FFF2-40B4-BE49-F238E27FC236}">
                <a16:creationId xmlns:a16="http://schemas.microsoft.com/office/drawing/2014/main" id="{3E37D8D8-BFF2-DA49-B837-1D55F62A45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963" y="2775742"/>
            <a:ext cx="8453437" cy="1277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60000" indent="-468000" eaLnBrk="1" hangingPunct="1"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3600" b="0" dirty="0">
                <a:latin typeface="+mn-lt"/>
                <a:ea typeface="华文新魏" panose="02010800040101010101" pitchFamily="2" charset="-122"/>
              </a:rPr>
              <a:t>目标</a:t>
            </a:r>
            <a:endParaRPr lang="en-US" altLang="zh-CN" sz="3600" b="0" dirty="0">
              <a:latin typeface="+mn-lt"/>
              <a:ea typeface="华文新魏" panose="02010800040101010101" pitchFamily="2" charset="-122"/>
            </a:endParaRPr>
          </a:p>
          <a:p>
            <a:pPr marL="0" indent="0" eaLnBrk="1" hangingPunct="1">
              <a:spcBef>
                <a:spcPts val="600"/>
              </a:spcBef>
              <a:buClr>
                <a:srgbClr val="FF0000"/>
              </a:buClr>
            </a:pPr>
            <a:r>
              <a:rPr lang="en-US" altLang="zh-CN" sz="3600" b="0" dirty="0">
                <a:latin typeface="+mn-lt"/>
                <a:ea typeface="华文新魏" panose="02010800040101010101" pitchFamily="2" charset="-122"/>
              </a:rPr>
              <a:t>    </a:t>
            </a:r>
            <a:r>
              <a:rPr lang="zh-CN" altLang="zh-CN" sz="3600" b="0" dirty="0">
                <a:latin typeface="+mn-lt"/>
                <a:ea typeface="华文新魏" panose="02010800040101010101" pitchFamily="2" charset="-122"/>
              </a:rPr>
              <a:t>用简单法</a:t>
            </a:r>
            <a:r>
              <a:rPr lang="zh-CN" altLang="zh-CN" sz="3600" b="0" dirty="0">
                <a:solidFill>
                  <a:srgbClr val="0000FF"/>
                </a:solidFill>
                <a:latin typeface="+mn-lt"/>
                <a:ea typeface="华文新魏" panose="02010800040101010101" pitchFamily="2" charset="-122"/>
              </a:rPr>
              <a:t>设计</a:t>
            </a:r>
            <a:r>
              <a:rPr lang="zh-CN" altLang="zh-CN" sz="3600" b="0" dirty="0">
                <a:latin typeface="+mn-lt"/>
                <a:ea typeface="华文新魏" panose="02010800040101010101" pitchFamily="2" charset="-122"/>
              </a:rPr>
              <a:t>寄存器单元电路。</a:t>
            </a:r>
            <a:endParaRPr lang="zh-CN" altLang="en-US" sz="3600" b="0" dirty="0">
              <a:latin typeface="+mn-lt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24728541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7">
            <a:extLst>
              <a:ext uri="{FF2B5EF4-FFF2-40B4-BE49-F238E27FC236}">
                <a16:creationId xmlns:a16="http://schemas.microsoft.com/office/drawing/2014/main" id="{7BF0B328-5AB1-8249-9954-07A57FCF7D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bright="1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0605" y="1630958"/>
            <a:ext cx="4224045" cy="4641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日期占位符 1">
            <a:extLst>
              <a:ext uri="{FF2B5EF4-FFF2-40B4-BE49-F238E27FC236}">
                <a16:creationId xmlns:a16="http://schemas.microsoft.com/office/drawing/2014/main" id="{0FEA7FAC-5263-4C91-8F4D-07A58340B72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EFC2E66-71D3-9B47-B739-F0A88381BFD9}" type="datetime1">
              <a:rPr lang="zh-CN" altLang="en-US" smtClean="0"/>
              <a:t>2023/2/5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16387" name="灯片编号占位符 2">
            <a:extLst>
              <a:ext uri="{FF2B5EF4-FFF2-40B4-BE49-F238E27FC236}">
                <a16:creationId xmlns:a16="http://schemas.microsoft.com/office/drawing/2014/main" id="{BDDF982C-303D-4412-A0FB-49B226D1EA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fld id="{8A710A16-8F63-451A-8D3C-A39D90BD9F73}" type="slidenum">
              <a:rPr lang="en-US" altLang="zh-CN" sz="1400" smtClean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3</a:t>
            </a:fld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/21</a:t>
            </a:r>
            <a:endParaRPr lang="en-US" altLang="zh-CN" sz="1400" dirty="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388" name="Rectangle 12">
            <a:extLst>
              <a:ext uri="{FF2B5EF4-FFF2-40B4-BE49-F238E27FC236}">
                <a16:creationId xmlns:a16="http://schemas.microsoft.com/office/drawing/2014/main" id="{A8DDDD46-DD3E-472F-9245-9573072C54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215900"/>
            <a:ext cx="86868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/>
            <a:r>
              <a:rPr lang="en-US" altLang="zh-CN" sz="4000" b="1" dirty="0">
                <a:latin typeface="华文新魏" panose="02010800040101010101" pitchFamily="2" charset="-122"/>
              </a:rPr>
              <a:t>6.8 </a:t>
            </a:r>
            <a:r>
              <a:rPr lang="zh-CN" altLang="en-US" sz="4000" b="1" dirty="0">
                <a:latin typeface="华文新魏" panose="02010800040101010101" pitchFamily="2" charset="-122"/>
              </a:rPr>
              <a:t>寄存器单元设计（</a:t>
            </a:r>
            <a:r>
              <a:rPr lang="en-US" altLang="zh-CN" sz="4000" b="1" dirty="0">
                <a:latin typeface="华文新魏" panose="02010800040101010101" pitchFamily="2" charset="-122"/>
              </a:rPr>
              <a:t>1/6</a:t>
            </a:r>
            <a:r>
              <a:rPr lang="zh-CN" altLang="en-US" sz="4000" b="1" dirty="0">
                <a:latin typeface="华文新魏" panose="02010800040101010101" pitchFamily="2" charset="-122"/>
              </a:rPr>
              <a:t>）</a:t>
            </a:r>
          </a:p>
        </p:txBody>
      </p:sp>
      <p:sp>
        <p:nvSpPr>
          <p:cNvPr id="16389" name="Text Box 10">
            <a:extLst>
              <a:ext uri="{FF2B5EF4-FFF2-40B4-BE49-F238E27FC236}">
                <a16:creationId xmlns:a16="http://schemas.microsoft.com/office/drawing/2014/main" id="{F9DFEFB9-4F9B-43F7-9AA4-5A62A94BED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025" y="1112838"/>
            <a:ext cx="8569325" cy="969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358775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kumimoji="0" lang="zh-CN" altLang="en-US" sz="2800" dirty="0">
                <a:solidFill>
                  <a:schemeClr val="tx1"/>
                </a:solidFill>
              </a:rPr>
              <a:t>数字电路处理信号的过程</a:t>
            </a:r>
            <a:endParaRPr kumimoji="0" lang="en-US" altLang="zh-CN" sz="2800" dirty="0">
              <a:solidFill>
                <a:schemeClr val="tx1"/>
              </a:solidFill>
            </a:endParaRPr>
          </a:p>
          <a:p>
            <a:pPr lvl="1" eaLnBrk="1" hangingPunct="1">
              <a:spcBef>
                <a:spcPts val="6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kumimoji="0" lang="zh-CN" altLang="en-US" sz="2400" dirty="0">
                <a:solidFill>
                  <a:schemeClr val="tx1"/>
                </a:solidFill>
              </a:rPr>
              <a:t>受控下的信号流动</a:t>
            </a:r>
            <a:endParaRPr kumimoji="0"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22" name="Text Box 10">
            <a:extLst>
              <a:ext uri="{FF2B5EF4-FFF2-40B4-BE49-F238E27FC236}">
                <a16:creationId xmlns:a16="http://schemas.microsoft.com/office/drawing/2014/main" id="{1A2AF9B6-96F3-854A-9ABD-8A19FD2680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025" y="2066945"/>
            <a:ext cx="8569325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358775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marL="720725" lvl="2" indent="0" eaLnBrk="1" hangingPunct="1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kumimoji="0" lang="zh-CN" altLang="en-US" sz="2000" dirty="0">
                <a:solidFill>
                  <a:schemeClr val="tx1"/>
                </a:solidFill>
              </a:rPr>
              <a:t>指令</a:t>
            </a:r>
            <a:endParaRPr kumimoji="0" lang="en-US" altLang="zh-CN" sz="2000" dirty="0">
              <a:solidFill>
                <a:schemeClr val="tx1"/>
              </a:solidFill>
            </a:endParaRPr>
          </a:p>
          <a:p>
            <a:pPr marL="720725" lvl="2" indent="0" eaLnBrk="1" hangingPunct="1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kumimoji="0" lang="zh-CN" altLang="en-US" sz="2000" dirty="0">
                <a:solidFill>
                  <a:schemeClr val="tx1"/>
                </a:solidFill>
              </a:rPr>
              <a:t>地址</a:t>
            </a:r>
            <a:endParaRPr kumimoji="0" lang="en-US" altLang="zh-CN" sz="2000" dirty="0">
              <a:solidFill>
                <a:schemeClr val="tx1"/>
              </a:solidFill>
            </a:endParaRPr>
          </a:p>
          <a:p>
            <a:pPr marL="720725" lvl="2" indent="0" eaLnBrk="1" hangingPunct="1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kumimoji="0" lang="zh-CN" altLang="en-US" sz="2000" dirty="0">
                <a:solidFill>
                  <a:schemeClr val="tx1"/>
                </a:solidFill>
              </a:rPr>
              <a:t>数据</a:t>
            </a:r>
            <a:endParaRPr kumimoji="0"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8F00E593-2F48-AAEE-A231-1154E9E7B11D}"/>
              </a:ext>
            </a:extLst>
          </p:cNvPr>
          <p:cNvSpPr/>
          <p:nvPr/>
        </p:nvSpPr>
        <p:spPr bwMode="auto">
          <a:xfrm>
            <a:off x="3675888" y="1630958"/>
            <a:ext cx="1993392" cy="783058"/>
          </a:xfrm>
          <a:prstGeom prst="roundRect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6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Times New Roman" pitchFamily="18" charset="0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4970430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日期占位符 1">
            <a:extLst>
              <a:ext uri="{FF2B5EF4-FFF2-40B4-BE49-F238E27FC236}">
                <a16:creationId xmlns:a16="http://schemas.microsoft.com/office/drawing/2014/main" id="{0FEA7FAC-5263-4C91-8F4D-07A58340B72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5CCD325-9FB9-FA41-B965-CD2F5C70BA46}" type="datetime1">
              <a:rPr lang="zh-CN" altLang="en-US" smtClean="0"/>
              <a:t>2023/2/5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16387" name="灯片编号占位符 2">
            <a:extLst>
              <a:ext uri="{FF2B5EF4-FFF2-40B4-BE49-F238E27FC236}">
                <a16:creationId xmlns:a16="http://schemas.microsoft.com/office/drawing/2014/main" id="{BDDF982C-303D-4412-A0FB-49B226D1EA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fld id="{8A710A16-8F63-451A-8D3C-A39D90BD9F73}" type="slidenum">
              <a:rPr lang="en-US" altLang="zh-CN" sz="1400" smtClean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4</a:t>
            </a:fld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/21</a:t>
            </a:r>
            <a:endParaRPr lang="en-US" altLang="zh-CN" sz="1400" dirty="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388" name="Rectangle 12">
            <a:extLst>
              <a:ext uri="{FF2B5EF4-FFF2-40B4-BE49-F238E27FC236}">
                <a16:creationId xmlns:a16="http://schemas.microsoft.com/office/drawing/2014/main" id="{A8DDDD46-DD3E-472F-9245-9573072C54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14132"/>
            <a:ext cx="86868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/>
            <a:r>
              <a:rPr lang="en-US" altLang="zh-CN" sz="4000" b="1" dirty="0">
                <a:latin typeface="华文新魏" panose="02010800040101010101" pitchFamily="2" charset="-122"/>
              </a:rPr>
              <a:t>6.8 </a:t>
            </a:r>
            <a:r>
              <a:rPr lang="zh-CN" altLang="en-US" sz="4000" b="1" dirty="0">
                <a:latin typeface="华文新魏" panose="02010800040101010101" pitchFamily="2" charset="-122"/>
              </a:rPr>
              <a:t>寄存器单元设计（</a:t>
            </a:r>
            <a:r>
              <a:rPr lang="en-US" altLang="zh-CN" sz="4000" b="1" dirty="0">
                <a:latin typeface="华文新魏" panose="02010800040101010101" pitchFamily="2" charset="-122"/>
              </a:rPr>
              <a:t>2/6</a:t>
            </a:r>
            <a:r>
              <a:rPr lang="zh-CN" altLang="en-US" sz="4000" b="1" dirty="0">
                <a:latin typeface="华文新魏" panose="02010800040101010101" pitchFamily="2" charset="-122"/>
              </a:rPr>
              <a:t>）</a:t>
            </a:r>
          </a:p>
        </p:txBody>
      </p:sp>
      <p:sp>
        <p:nvSpPr>
          <p:cNvPr id="16389" name="Text Box 10">
            <a:extLst>
              <a:ext uri="{FF2B5EF4-FFF2-40B4-BE49-F238E27FC236}">
                <a16:creationId xmlns:a16="http://schemas.microsoft.com/office/drawing/2014/main" id="{F9DFEFB9-4F9B-43F7-9AA4-5A62A94BED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075" y="868239"/>
            <a:ext cx="8569325" cy="14157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358775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kumimoji="0" lang="zh-CN" altLang="en-US" sz="2800" dirty="0">
                <a:solidFill>
                  <a:schemeClr val="tx1"/>
                </a:solidFill>
              </a:rPr>
              <a:t>数字电路处理信号的过程</a:t>
            </a:r>
            <a:endParaRPr kumimoji="0" lang="en-US" altLang="zh-CN" sz="2800" dirty="0">
              <a:solidFill>
                <a:schemeClr val="tx1"/>
              </a:solidFill>
            </a:endParaRPr>
          </a:p>
          <a:p>
            <a:pPr lvl="1" eaLnBrk="1" hangingPunct="1">
              <a:spcBef>
                <a:spcPts val="6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kumimoji="0" lang="zh-CN" altLang="en-US" sz="2400" dirty="0">
                <a:solidFill>
                  <a:schemeClr val="tx1"/>
                </a:solidFill>
              </a:rPr>
              <a:t>受控制的信号流动</a:t>
            </a:r>
            <a:endParaRPr kumimoji="0" lang="en-US" altLang="zh-CN" sz="2400" dirty="0">
              <a:solidFill>
                <a:schemeClr val="tx1"/>
              </a:solidFill>
            </a:endParaRPr>
          </a:p>
          <a:p>
            <a:pPr lvl="1" indent="3175" eaLnBrk="1" hangingPunct="1">
              <a:spcBef>
                <a:spcPts val="6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kumimoji="0" lang="zh-CN" altLang="en-US" sz="2400" dirty="0">
                <a:solidFill>
                  <a:schemeClr val="tx1"/>
                </a:solidFill>
              </a:rPr>
              <a:t>由控制单元与数据通路构成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9639C298-7690-45ED-9014-8B4AD121719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085194" y="3875353"/>
            <a:ext cx="6698130" cy="2509749"/>
            <a:chOff x="693746" y="4608527"/>
            <a:chExt cx="4524420" cy="1695243"/>
          </a:xfrm>
        </p:grpSpPr>
        <p:sp>
          <p:nvSpPr>
            <p:cNvPr id="16393" name="TextBox 2">
              <a:extLst>
                <a:ext uri="{FF2B5EF4-FFF2-40B4-BE49-F238E27FC236}">
                  <a16:creationId xmlns:a16="http://schemas.microsoft.com/office/drawing/2014/main" id="{D1CD27BE-3AA1-4526-9149-2110395BC0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3408" y="6033511"/>
              <a:ext cx="2030445" cy="270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rgbClr val="0000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defRPr kumimoji="1" sz="1600">
                  <a:solidFill>
                    <a:srgbClr val="0000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defRPr kumimoji="1" sz="1600">
                  <a:solidFill>
                    <a:srgbClr val="0000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defRPr kumimoji="1" sz="1600">
                  <a:solidFill>
                    <a:srgbClr val="0000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4pPr>
              <a:lvl5pPr marL="2057400" indent="-228600">
                <a:defRPr kumimoji="1" sz="1600">
                  <a:solidFill>
                    <a:srgbClr val="0000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rgbClr val="0000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rgbClr val="0000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rgbClr val="0000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rgbClr val="0000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 dirty="0">
                  <a:solidFill>
                    <a:schemeClr val="tx1"/>
                  </a:solidFill>
                </a:rPr>
                <a:t>数据通路与控制单元交互</a:t>
              </a:r>
            </a:p>
          </p:txBody>
        </p:sp>
        <p:pic>
          <p:nvPicPr>
            <p:cNvPr id="16394" name="Picture 22">
              <a:extLst>
                <a:ext uri="{FF2B5EF4-FFF2-40B4-BE49-F238E27FC236}">
                  <a16:creationId xmlns:a16="http://schemas.microsoft.com/office/drawing/2014/main" id="{A0C87195-FEC9-4FD1-B10F-9DEBE3FB81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brightnessContrast bright="1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3746" y="4608527"/>
              <a:ext cx="4524420" cy="13064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" name="Text Box 10">
            <a:extLst>
              <a:ext uri="{FF2B5EF4-FFF2-40B4-BE49-F238E27FC236}">
                <a16:creationId xmlns:a16="http://schemas.microsoft.com/office/drawing/2014/main" id="{780DA0D8-959E-40A0-BF93-0A581E5FE1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570" y="2279249"/>
            <a:ext cx="8801429" cy="1892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marL="268288" indent="-268288" eaLnBrk="1" hangingPunct="1"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kumimoji="0" lang="zh-CN" altLang="en-US" sz="2800" dirty="0">
                <a:solidFill>
                  <a:schemeClr val="tx1"/>
                </a:solidFill>
              </a:rPr>
              <a:t>控制单元：控制信号流动的时间顺序和方向，由状态机组成。</a:t>
            </a:r>
          </a:p>
          <a:p>
            <a:pPr eaLnBrk="1" hangingPunct="1"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kumimoji="0" lang="zh-CN" altLang="en-US" sz="2800" dirty="0">
                <a:solidFill>
                  <a:schemeClr val="tx1"/>
                </a:solidFill>
              </a:rPr>
              <a:t>数据通路：数据信号流动路径，由寄存器、组合电路构成。</a:t>
            </a:r>
            <a:endParaRPr kumimoji="0" lang="en-US" altLang="zh-CN" sz="2800" dirty="0">
              <a:solidFill>
                <a:schemeClr val="tx1"/>
              </a:solidFill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D8FA33CB-574A-EB41-B763-BF2A458D134F}"/>
              </a:ext>
            </a:extLst>
          </p:cNvPr>
          <p:cNvGrpSpPr/>
          <p:nvPr/>
        </p:nvGrpSpPr>
        <p:grpSpPr>
          <a:xfrm>
            <a:off x="1020481" y="4388917"/>
            <a:ext cx="3484284" cy="1461597"/>
            <a:chOff x="254001" y="4678642"/>
            <a:chExt cx="2386098" cy="992828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CFA2431A-60CC-594B-808D-366648FAD051}"/>
                </a:ext>
              </a:extLst>
            </p:cNvPr>
            <p:cNvSpPr/>
            <p:nvPr/>
          </p:nvSpPr>
          <p:spPr bwMode="auto">
            <a:xfrm>
              <a:off x="254001" y="4678642"/>
              <a:ext cx="479882" cy="359805"/>
            </a:xfrm>
            <a:prstGeom prst="rect">
              <a:avLst/>
            </a:prstGeom>
            <a:noFill/>
            <a:ln w="127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华文新魏" pitchFamily="2" charset="-122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1C93283C-9757-584C-9666-5B08C6499491}"/>
                </a:ext>
              </a:extLst>
            </p:cNvPr>
            <p:cNvSpPr/>
            <p:nvPr/>
          </p:nvSpPr>
          <p:spPr bwMode="auto">
            <a:xfrm>
              <a:off x="2178424" y="5332303"/>
              <a:ext cx="461675" cy="339167"/>
            </a:xfrm>
            <a:prstGeom prst="rect">
              <a:avLst/>
            </a:prstGeom>
            <a:noFill/>
            <a:ln w="127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华文新魏" pitchFamily="2" charset="-122"/>
              </a:endParaRP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24861ACC-F7E4-1745-8EA2-6EDC53ABE07C}"/>
              </a:ext>
            </a:extLst>
          </p:cNvPr>
          <p:cNvGrpSpPr/>
          <p:nvPr/>
        </p:nvGrpSpPr>
        <p:grpSpPr>
          <a:xfrm>
            <a:off x="4497436" y="4851368"/>
            <a:ext cx="3272441" cy="998865"/>
            <a:chOff x="2640099" y="5249819"/>
            <a:chExt cx="2200752" cy="617176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F2158BA6-DBDD-EF4E-BCAF-4D1D961A4E30}"/>
                </a:ext>
              </a:extLst>
            </p:cNvPr>
            <p:cNvSpPr/>
            <p:nvPr/>
          </p:nvSpPr>
          <p:spPr bwMode="auto">
            <a:xfrm>
              <a:off x="2640099" y="5558650"/>
              <a:ext cx="380999" cy="308345"/>
            </a:xfrm>
            <a:prstGeom prst="rect">
              <a:avLst/>
            </a:prstGeom>
            <a:noFill/>
            <a:ln w="127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华文新魏" pitchFamily="2" charset="-122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D6498120-850B-1F46-8521-57B32BF9A2DC}"/>
                </a:ext>
              </a:extLst>
            </p:cNvPr>
            <p:cNvSpPr/>
            <p:nvPr/>
          </p:nvSpPr>
          <p:spPr bwMode="auto">
            <a:xfrm>
              <a:off x="4450424" y="5249819"/>
              <a:ext cx="390427" cy="308832"/>
            </a:xfrm>
            <a:prstGeom prst="rect">
              <a:avLst/>
            </a:prstGeom>
            <a:noFill/>
            <a:ln w="127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华文新魏" pitchFamily="2" charset="-122"/>
              </a:endParaRPr>
            </a:p>
          </p:txBody>
        </p: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A6D52052-A6B9-7843-8424-508F51616040}"/>
              </a:ext>
            </a:extLst>
          </p:cNvPr>
          <p:cNvSpPr/>
          <p:nvPr/>
        </p:nvSpPr>
        <p:spPr bwMode="auto">
          <a:xfrm>
            <a:off x="3888348" y="3969199"/>
            <a:ext cx="1121832" cy="223263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6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Times New Roman" pitchFamily="18" charset="0"/>
              <a:ea typeface="华文新魏" pitchFamily="2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F302D0E-95AE-C142-9702-87EDAFE4EFBA}"/>
              </a:ext>
            </a:extLst>
          </p:cNvPr>
          <p:cNvSpPr/>
          <p:nvPr/>
        </p:nvSpPr>
        <p:spPr bwMode="auto">
          <a:xfrm>
            <a:off x="3888348" y="4415811"/>
            <a:ext cx="1121832" cy="233587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6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Times New Roman" pitchFamily="18" charset="0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727238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19" grpId="0" animBg="1"/>
      <p:bldP spid="19" grpId="1" animBg="1"/>
      <p:bldP spid="2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日期占位符 1">
            <a:extLst>
              <a:ext uri="{FF2B5EF4-FFF2-40B4-BE49-F238E27FC236}">
                <a16:creationId xmlns:a16="http://schemas.microsoft.com/office/drawing/2014/main" id="{6B10460E-F3A7-40B8-AB83-0907A8AEDD3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2D71DF6-0589-2342-953F-3A76063DE570}" type="datetime1">
              <a:rPr lang="zh-CN" altLang="en-US" smtClean="0"/>
              <a:t>2023/2/5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32771" name="灯片编号占位符 2">
            <a:extLst>
              <a:ext uri="{FF2B5EF4-FFF2-40B4-BE49-F238E27FC236}">
                <a16:creationId xmlns:a16="http://schemas.microsoft.com/office/drawing/2014/main" id="{8D8C5F38-A1EB-41C7-9DCE-AF95B94519F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fld id="{F511EC68-3093-4714-AC02-9ACF9B970334}" type="slidenum">
              <a:rPr lang="en-US" altLang="zh-CN" sz="1400" smtClean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5</a:t>
            </a:fld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/21</a:t>
            </a:r>
            <a:endParaRPr lang="en-US" altLang="zh-CN" sz="1400" dirty="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2772" name="Rectangle 268">
            <a:extLst>
              <a:ext uri="{FF2B5EF4-FFF2-40B4-BE49-F238E27FC236}">
                <a16:creationId xmlns:a16="http://schemas.microsoft.com/office/drawing/2014/main" id="{15D13199-BA08-43B1-A2A2-DF8C234367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215900"/>
            <a:ext cx="8686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/>
            <a:r>
              <a:rPr lang="en-US" altLang="zh-CN" sz="4000" b="1" dirty="0">
                <a:latin typeface="华文新魏" panose="02010800040101010101" pitchFamily="2" charset="-122"/>
              </a:rPr>
              <a:t>6.8 </a:t>
            </a:r>
            <a:r>
              <a:rPr lang="zh-CN" altLang="en-US" sz="4000" b="1" dirty="0">
                <a:latin typeface="华文新魏" panose="02010800040101010101" pitchFamily="2" charset="-122"/>
              </a:rPr>
              <a:t>寄存器单元设计（</a:t>
            </a:r>
            <a:r>
              <a:rPr lang="en-US" altLang="zh-CN" sz="4000" b="1" dirty="0">
                <a:latin typeface="华文新魏" panose="02010800040101010101" pitchFamily="2" charset="-122"/>
              </a:rPr>
              <a:t>3/6</a:t>
            </a:r>
            <a:r>
              <a:rPr lang="zh-CN" altLang="en-US" sz="4000" b="1" dirty="0">
                <a:latin typeface="华文新魏" panose="02010800040101010101" pitchFamily="2" charset="-122"/>
              </a:rPr>
              <a:t>）</a:t>
            </a:r>
          </a:p>
        </p:txBody>
      </p:sp>
      <p:sp>
        <p:nvSpPr>
          <p:cNvPr id="7" name="Text Box 408">
            <a:extLst>
              <a:ext uri="{FF2B5EF4-FFF2-40B4-BE49-F238E27FC236}">
                <a16:creationId xmlns:a16="http://schemas.microsoft.com/office/drawing/2014/main" id="{F1E33E99-4E17-4499-BCB7-41E44CAF1F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200" y="4001565"/>
            <a:ext cx="8356600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358775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kumimoji="0" lang="zh-CN" altLang="en-US" sz="2800" dirty="0">
                <a:solidFill>
                  <a:schemeClr val="tx1"/>
                </a:solidFill>
              </a:rPr>
              <a:t>寄存器单元两种设计方法</a:t>
            </a:r>
            <a:endParaRPr kumimoji="0" lang="en-US" altLang="zh-CN" sz="2800" dirty="0">
              <a:solidFill>
                <a:schemeClr val="tx1"/>
              </a:solidFill>
            </a:endParaRPr>
          </a:p>
          <a:p>
            <a:pPr marL="628650" lvl="1" indent="-269875" eaLnBrk="1" hangingPunct="1">
              <a:spcBef>
                <a:spcPts val="6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kumimoji="0" lang="zh-CN" altLang="en-US" sz="2400" dirty="0">
                <a:solidFill>
                  <a:schemeClr val="tx1"/>
                </a:solidFill>
              </a:rPr>
              <a:t>时序电路设计法：各种功能共享组合逻辑，可高度优化，成本低，但设计复杂；</a:t>
            </a:r>
            <a:endParaRPr kumimoji="0" lang="en-US" altLang="zh-CN" sz="2400" dirty="0">
              <a:solidFill>
                <a:schemeClr val="tx1"/>
              </a:solidFill>
            </a:endParaRPr>
          </a:p>
          <a:p>
            <a:pPr marL="628650" lvl="1" indent="-269875" eaLnBrk="1" hangingPunct="1">
              <a:spcBef>
                <a:spcPts val="6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kumimoji="0" lang="zh-CN" altLang="en-US" sz="2400" dirty="0">
                <a:solidFill>
                  <a:schemeClr val="tx1"/>
                </a:solidFill>
              </a:rPr>
              <a:t>简单设计法：用多路开关选择各种功能的结果到触发器。</a:t>
            </a:r>
          </a:p>
        </p:txBody>
      </p:sp>
      <p:sp>
        <p:nvSpPr>
          <p:cNvPr id="8" name="Text Box 408">
            <a:extLst>
              <a:ext uri="{FF2B5EF4-FFF2-40B4-BE49-F238E27FC236}">
                <a16:creationId xmlns:a16="http://schemas.microsoft.com/office/drawing/2014/main" id="{50387766-F24E-D142-8FA4-9AF9C7CF1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200" y="1556841"/>
            <a:ext cx="8356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kumimoji="0" lang="zh-CN" altLang="en-US" sz="2800" dirty="0">
                <a:solidFill>
                  <a:schemeClr val="tx1"/>
                </a:solidFill>
              </a:rPr>
              <a:t>数据通路由一系列寄存器、组合模块连接而成。</a:t>
            </a:r>
            <a:endParaRPr kumimoji="0"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Text Box 408">
            <a:extLst>
              <a:ext uri="{FF2B5EF4-FFF2-40B4-BE49-F238E27FC236}">
                <a16:creationId xmlns:a16="http://schemas.microsoft.com/office/drawing/2014/main" id="{50387766-F24E-D142-8FA4-9AF9C7CF1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200" y="2057556"/>
            <a:ext cx="8356600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marL="268288" indent="-268288" eaLnBrk="1" hangingPunct="1"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kumimoji="0" lang="zh-CN" altLang="en-US" sz="2800" dirty="0">
                <a:solidFill>
                  <a:schemeClr val="tx1"/>
                </a:solidFill>
              </a:rPr>
              <a:t>寄存器单元</a:t>
            </a:r>
            <a:endParaRPr kumimoji="0" lang="en-US" altLang="zh-CN" sz="2800" dirty="0">
              <a:solidFill>
                <a:schemeClr val="tx1"/>
              </a:solidFill>
            </a:endParaRPr>
          </a:p>
          <a:p>
            <a:pPr marL="628650" lvl="1" indent="-268288" eaLnBrk="1" hangingPunct="1">
              <a:spcBef>
                <a:spcPts val="6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kumimoji="0" lang="zh-CN" altLang="en-US" sz="2400" dirty="0">
                <a:solidFill>
                  <a:schemeClr val="tx1"/>
                </a:solidFill>
              </a:rPr>
              <a:t>由一个触发器和附加的组合电路构成，若无后者，则</a:t>
            </a:r>
            <a:r>
              <a:rPr kumimoji="0" lang="zh-CN" altLang="en-US" sz="2400" dirty="0"/>
              <a:t>退化</a:t>
            </a:r>
            <a:r>
              <a:rPr kumimoji="0" lang="zh-CN" altLang="en-US" sz="2400" dirty="0">
                <a:solidFill>
                  <a:schemeClr val="tx1"/>
                </a:solidFill>
              </a:rPr>
              <a:t>为触发器。</a:t>
            </a:r>
            <a:endParaRPr kumimoji="0" lang="en-US" altLang="zh-CN" sz="2400" dirty="0">
              <a:solidFill>
                <a:schemeClr val="tx1"/>
              </a:solidFill>
            </a:endParaRPr>
          </a:p>
          <a:p>
            <a:pPr marL="628650" lvl="1" indent="-268288" eaLnBrk="1" hangingPunct="1">
              <a:spcBef>
                <a:spcPts val="6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kumimoji="0" lang="zh-CN" altLang="en-US" sz="2400" dirty="0">
                <a:solidFill>
                  <a:schemeClr val="tx1"/>
                </a:solidFill>
              </a:rPr>
              <a:t>寄存器储存的是数据，不是状态！</a:t>
            </a:r>
          </a:p>
        </p:txBody>
      </p:sp>
      <p:sp>
        <p:nvSpPr>
          <p:cNvPr id="2" name="Text Box 408">
            <a:extLst>
              <a:ext uri="{FF2B5EF4-FFF2-40B4-BE49-F238E27FC236}">
                <a16:creationId xmlns:a16="http://schemas.microsoft.com/office/drawing/2014/main" id="{D9E7E96A-88F9-35B6-DFE1-D9E71D36F6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200" y="1029954"/>
            <a:ext cx="8356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kumimoji="0" lang="zh-CN" altLang="en-US" sz="2400" dirty="0">
                <a:solidFill>
                  <a:schemeClr val="tx1"/>
                </a:solidFill>
              </a:rPr>
              <a:t>状态机</a:t>
            </a:r>
          </a:p>
        </p:txBody>
      </p:sp>
    </p:spTree>
    <p:extLst>
      <p:ext uri="{BB962C8B-B14F-4D97-AF65-F5344CB8AC3E}">
        <p14:creationId xmlns:p14="http://schemas.microsoft.com/office/powerpoint/2010/main" val="39108140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bldLvl="2"/>
      <p:bldP spid="9" grpId="0" build="p" bldLvl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日期占位符 1">
            <a:extLst>
              <a:ext uri="{FF2B5EF4-FFF2-40B4-BE49-F238E27FC236}">
                <a16:creationId xmlns:a16="http://schemas.microsoft.com/office/drawing/2014/main" id="{6B10460E-F3A7-40B8-AB83-0907A8AEDD3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82B56FD-CA08-884F-9D02-373F7085E599}" type="datetime1">
              <a:rPr lang="zh-CN" altLang="en-US" smtClean="0"/>
              <a:t>2023/2/5</a:t>
            </a:fld>
            <a:endParaRPr lang="en-US" altLang="zh-CN" dirty="0">
              <a:solidFill>
                <a:schemeClr val="bg2"/>
              </a:solidFill>
            </a:endParaRPr>
          </a:p>
        </p:txBody>
      </p:sp>
      <p:sp>
        <p:nvSpPr>
          <p:cNvPr id="32771" name="灯片编号占位符 2">
            <a:extLst>
              <a:ext uri="{FF2B5EF4-FFF2-40B4-BE49-F238E27FC236}">
                <a16:creationId xmlns:a16="http://schemas.microsoft.com/office/drawing/2014/main" id="{8D8C5F38-A1EB-41C7-9DCE-AF95B94519F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fld id="{F511EC68-3093-4714-AC02-9ACF9B970334}" type="slidenum">
              <a:rPr lang="en-US" altLang="zh-CN" sz="1400" smtClean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6</a:t>
            </a:fld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/21</a:t>
            </a:r>
            <a:endParaRPr lang="en-US" altLang="zh-CN" sz="1400" dirty="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2772" name="Rectangle 268">
            <a:extLst>
              <a:ext uri="{FF2B5EF4-FFF2-40B4-BE49-F238E27FC236}">
                <a16:creationId xmlns:a16="http://schemas.microsoft.com/office/drawing/2014/main" id="{15D13199-BA08-43B1-A2A2-DF8C234367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215900"/>
            <a:ext cx="8686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/>
            <a:r>
              <a:rPr lang="en-US" altLang="zh-CN" sz="4000" b="1" dirty="0">
                <a:latin typeface="华文新魏" panose="02010800040101010101" pitchFamily="2" charset="-122"/>
              </a:rPr>
              <a:t>6.8 </a:t>
            </a:r>
            <a:r>
              <a:rPr lang="zh-CN" altLang="en-US" sz="4000" b="1" dirty="0">
                <a:latin typeface="华文新魏" panose="02010800040101010101" pitchFamily="2" charset="-122"/>
              </a:rPr>
              <a:t>寄存器单元设计（</a:t>
            </a:r>
            <a:r>
              <a:rPr lang="en-US" altLang="zh-CN" sz="4000" b="1" dirty="0">
                <a:latin typeface="华文新魏" panose="02010800040101010101" pitchFamily="2" charset="-122"/>
              </a:rPr>
              <a:t>4/6</a:t>
            </a:r>
            <a:r>
              <a:rPr lang="zh-CN" altLang="en-US" sz="4000" b="1" dirty="0">
                <a:latin typeface="华文新魏" panose="02010800040101010101" pitchFamily="2" charset="-122"/>
              </a:rPr>
              <a:t>）</a:t>
            </a:r>
          </a:p>
        </p:txBody>
      </p:sp>
      <p:sp>
        <p:nvSpPr>
          <p:cNvPr id="10" name="Text Box 408">
            <a:extLst>
              <a:ext uri="{FF2B5EF4-FFF2-40B4-BE49-F238E27FC236}">
                <a16:creationId xmlns:a16="http://schemas.microsoft.com/office/drawing/2014/main" id="{CB52B7B4-FFB4-4518-9E5F-67D507EF4E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025" y="2895951"/>
            <a:ext cx="8358188" cy="14157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ts val="600"/>
              </a:spcBef>
              <a:buClr>
                <a:srgbClr val="FF3300"/>
              </a:buClr>
            </a:pPr>
            <a:r>
              <a:rPr kumimoji="0" lang="zh-CN" altLang="en-US" sz="2800" dirty="0">
                <a:solidFill>
                  <a:schemeClr val="tx1"/>
                </a:solidFill>
              </a:rPr>
              <a:t>    除非特殊说明，否则有如下假设：</a:t>
            </a:r>
            <a:endParaRPr kumimoji="0" lang="en-US" altLang="zh-CN" sz="2800" dirty="0">
              <a:solidFill>
                <a:schemeClr val="tx1"/>
              </a:solidFill>
            </a:endParaRPr>
          </a:p>
          <a:p>
            <a:pPr eaLnBrk="1" hangingPunct="1">
              <a:spcBef>
                <a:spcPts val="600"/>
              </a:spcBef>
              <a:buClr>
                <a:srgbClr val="FF3300"/>
              </a:buClr>
            </a:pPr>
            <a:r>
              <a:rPr kumimoji="0" lang="en-US" altLang="zh-CN" sz="2400" dirty="0">
                <a:solidFill>
                  <a:schemeClr val="tx1"/>
                </a:solidFill>
              </a:rPr>
              <a:t>      1、</a:t>
            </a:r>
            <a:r>
              <a:rPr kumimoji="0" lang="zh-CN" altLang="en-US" sz="2400" dirty="0">
                <a:solidFill>
                  <a:schemeClr val="tx1"/>
                </a:solidFill>
              </a:rPr>
              <a:t>同一时刻，条件</a:t>
            </a:r>
            <a:r>
              <a:rPr kumimoji="0" lang="en-US" altLang="zh-CN" sz="2400" dirty="0">
                <a:solidFill>
                  <a:schemeClr val="tx1"/>
                </a:solidFill>
              </a:rPr>
              <a:t>AND、EXOR</a:t>
            </a:r>
            <a:r>
              <a:rPr kumimoji="0" lang="zh-CN" altLang="en-US" sz="2400" dirty="0">
                <a:solidFill>
                  <a:schemeClr val="tx1"/>
                </a:solidFill>
              </a:rPr>
              <a:t>和</a:t>
            </a:r>
            <a:r>
              <a:rPr kumimoji="0" lang="en-US" altLang="zh-CN" sz="2400" dirty="0">
                <a:solidFill>
                  <a:schemeClr val="tx1"/>
                </a:solidFill>
              </a:rPr>
              <a:t>OR</a:t>
            </a:r>
            <a:r>
              <a:rPr kumimoji="0" lang="zh-CN" altLang="en-US" sz="2400" dirty="0">
                <a:solidFill>
                  <a:schemeClr val="tx1"/>
                </a:solidFill>
              </a:rPr>
              <a:t>仅有一个可以等于</a:t>
            </a:r>
            <a:r>
              <a:rPr kumimoji="0" lang="en-US" altLang="zh-CN" sz="2400" dirty="0">
                <a:solidFill>
                  <a:schemeClr val="tx1"/>
                </a:solidFill>
              </a:rPr>
              <a:t>1；</a:t>
            </a:r>
          </a:p>
          <a:p>
            <a:pPr eaLnBrk="1" hangingPunct="1">
              <a:spcBef>
                <a:spcPts val="600"/>
              </a:spcBef>
              <a:buClr>
                <a:srgbClr val="FF3300"/>
              </a:buClr>
            </a:pPr>
            <a:r>
              <a:rPr kumimoji="0" lang="en-US" altLang="zh-CN" sz="2400" dirty="0">
                <a:solidFill>
                  <a:schemeClr val="tx1"/>
                </a:solidFill>
              </a:rPr>
              <a:t>      2、</a:t>
            </a:r>
            <a:r>
              <a:rPr kumimoji="0" lang="zh-CN" altLang="en-US" sz="2400" dirty="0">
                <a:solidFill>
                  <a:schemeClr val="tx1"/>
                </a:solidFill>
              </a:rPr>
              <a:t>当</a:t>
            </a:r>
            <a:r>
              <a:rPr kumimoji="0" lang="en-US" altLang="zh-CN" sz="2400" dirty="0">
                <a:solidFill>
                  <a:schemeClr val="tx1"/>
                </a:solidFill>
              </a:rPr>
              <a:t>AND、EXOR</a:t>
            </a:r>
            <a:r>
              <a:rPr kumimoji="0" lang="zh-CN" altLang="en-US" sz="2400" dirty="0">
                <a:solidFill>
                  <a:schemeClr val="tx1"/>
                </a:solidFill>
              </a:rPr>
              <a:t>和</a:t>
            </a:r>
            <a:r>
              <a:rPr kumimoji="0" lang="en-US" altLang="zh-CN" sz="2400" dirty="0">
                <a:solidFill>
                  <a:schemeClr val="tx1"/>
                </a:solidFill>
              </a:rPr>
              <a:t>OR</a:t>
            </a:r>
            <a:r>
              <a:rPr kumimoji="0" lang="zh-CN" altLang="en-US" sz="2400" dirty="0">
                <a:solidFill>
                  <a:schemeClr val="tx1"/>
                </a:solidFill>
              </a:rPr>
              <a:t>都为</a:t>
            </a:r>
            <a:r>
              <a:rPr kumimoji="0" lang="en-US" altLang="zh-CN" sz="2400" dirty="0">
                <a:solidFill>
                  <a:schemeClr val="tx1"/>
                </a:solidFill>
              </a:rPr>
              <a:t>0</a:t>
            </a:r>
            <a:r>
              <a:rPr kumimoji="0" lang="zh-CN" altLang="en-US" sz="2400" dirty="0">
                <a:solidFill>
                  <a:schemeClr val="tx1"/>
                </a:solidFill>
              </a:rPr>
              <a:t>时，寄存器</a:t>
            </a:r>
            <a:r>
              <a:rPr kumimoji="0" lang="en-US" altLang="zh-CN" sz="2400" dirty="0">
                <a:solidFill>
                  <a:schemeClr val="tx1"/>
                </a:solidFill>
              </a:rPr>
              <a:t>A</a:t>
            </a:r>
            <a:r>
              <a:rPr kumimoji="0" lang="zh-CN" altLang="en-US" sz="2400" dirty="0">
                <a:solidFill>
                  <a:schemeClr val="tx1"/>
                </a:solidFill>
              </a:rPr>
              <a:t>中的内容不变。</a:t>
            </a:r>
          </a:p>
        </p:txBody>
      </p:sp>
      <p:sp>
        <p:nvSpPr>
          <p:cNvPr id="21" name="Text Box 14">
            <a:extLst>
              <a:ext uri="{FF2B5EF4-FFF2-40B4-BE49-F238E27FC236}">
                <a16:creationId xmlns:a16="http://schemas.microsoft.com/office/drawing/2014/main" id="{1668E30E-F413-4C5D-BA0E-7F85CB8BF0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561" y="5301199"/>
            <a:ext cx="299561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 eaLnBrk="0" hangingPunct="0"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1pPr>
            <a:lvl2pPr marL="742950" indent="-285750" eaLnBrk="0" hangingPunct="0"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2pPr>
            <a:lvl3pPr marL="1143000" indent="-228600" eaLnBrk="0" hangingPunct="0"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3pPr>
            <a:lvl4pPr marL="1600200" indent="-228600" eaLnBrk="0" hangingPunct="0"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4pPr>
            <a:lvl5pPr marL="2057400" indent="-228600" eaLnBrk="0" hangingPunct="0"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9pPr>
          </a:lstStyle>
          <a:p>
            <a:pPr marL="0" indent="0" eaLnBrk="1" hangingPunct="1">
              <a:spcBef>
                <a:spcPct val="10000"/>
              </a:spcBef>
              <a:buClr>
                <a:srgbClr val="FF0000"/>
              </a:buClr>
              <a:defRPr/>
            </a:pPr>
            <a:r>
              <a:rPr kumimoji="0" lang="en-US" altLang="zh-CN" sz="2400" dirty="0">
                <a:solidFill>
                  <a:schemeClr val="tx1"/>
                </a:solidFill>
                <a:latin typeface="+mn-lt"/>
              </a:rPr>
              <a:t>        </a:t>
            </a:r>
            <a:r>
              <a:rPr kumimoji="0" lang="en-US" altLang="zh-CN" sz="2400" dirty="0">
                <a:solidFill>
                  <a:srgbClr val="FFC000"/>
                </a:solidFill>
                <a:latin typeface="+mn-lt"/>
              </a:rPr>
              <a:t>EN = ?</a:t>
            </a:r>
          </a:p>
        </p:txBody>
      </p:sp>
      <p:sp>
        <p:nvSpPr>
          <p:cNvPr id="23" name="Text Box 14">
            <a:extLst>
              <a:ext uri="{FF2B5EF4-FFF2-40B4-BE49-F238E27FC236}">
                <a16:creationId xmlns:a16="http://schemas.microsoft.com/office/drawing/2014/main" id="{15834538-6AE1-4698-A664-ACCE28306A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0700" y="5758337"/>
            <a:ext cx="168433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 eaLnBrk="0" hangingPunct="0"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1pPr>
            <a:lvl2pPr marL="742950" indent="-285750" eaLnBrk="0" hangingPunct="0"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2pPr>
            <a:lvl3pPr marL="1143000" indent="-228600" eaLnBrk="0" hangingPunct="0"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3pPr>
            <a:lvl4pPr marL="1600200" indent="-228600" eaLnBrk="0" hangingPunct="0"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4pPr>
            <a:lvl5pPr marL="2057400" indent="-228600" eaLnBrk="0" hangingPunct="0"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9pPr>
          </a:lstStyle>
          <a:p>
            <a:pPr marL="0" indent="0" eaLnBrk="1" hangingPunct="1">
              <a:spcBef>
                <a:spcPct val="10000"/>
              </a:spcBef>
              <a:buClr>
                <a:srgbClr val="FF0000"/>
              </a:buClr>
              <a:defRPr/>
            </a:pPr>
            <a:r>
              <a:rPr kumimoji="0" lang="en-US" altLang="zh-CN" sz="2000" dirty="0">
                <a:solidFill>
                  <a:schemeClr val="tx1"/>
                </a:solidFill>
                <a:latin typeface="+mn-lt"/>
              </a:rPr>
              <a:t>        </a:t>
            </a:r>
            <a:r>
              <a:rPr kumimoji="0" lang="en-US" altLang="zh-CN" sz="2400" dirty="0">
                <a:solidFill>
                  <a:srgbClr val="FFC000"/>
                </a:solidFill>
                <a:latin typeface="+mn-lt"/>
              </a:rPr>
              <a:t>D =?</a:t>
            </a:r>
          </a:p>
        </p:txBody>
      </p:sp>
      <p:sp>
        <p:nvSpPr>
          <p:cNvPr id="22" name="Text Box 14">
            <a:extLst>
              <a:ext uri="{FF2B5EF4-FFF2-40B4-BE49-F238E27FC236}">
                <a16:creationId xmlns:a16="http://schemas.microsoft.com/office/drawing/2014/main" id="{7DC5D04D-DFA4-4B9A-A3D7-341056413B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026" y="4266017"/>
            <a:ext cx="697904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261938" indent="-261938" eaLnBrk="0" hangingPunct="0"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1pPr>
            <a:lvl2pPr marL="742950" indent="-285750" eaLnBrk="0" hangingPunct="0"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2pPr>
            <a:lvl3pPr marL="1143000" indent="-228600" eaLnBrk="0" hangingPunct="0"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3pPr>
            <a:lvl4pPr marL="1600200" indent="-228600" eaLnBrk="0" hangingPunct="0"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4pPr>
            <a:lvl5pPr marL="2057400" indent="-228600" eaLnBrk="0" hangingPunct="0"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9pPr>
          </a:lstStyle>
          <a:p>
            <a:pPr marL="0" indent="0" eaLnBrk="1" hangingPunct="1">
              <a:spcBef>
                <a:spcPct val="10000"/>
              </a:spcBef>
              <a:buClr>
                <a:srgbClr val="FF0000"/>
              </a:buClr>
              <a:defRPr/>
            </a:pPr>
            <a:r>
              <a:rPr kumimoji="0" lang="zh-CN" altLang="en-US" sz="2800" dirty="0">
                <a:solidFill>
                  <a:srgbClr val="FF0000"/>
                </a:solidFill>
                <a:latin typeface="华文新魏" pitchFamily="2" charset="-122"/>
              </a:rPr>
              <a:t>    解</a:t>
            </a:r>
            <a:r>
              <a:rPr kumimoji="0" lang="zh-CN" altLang="en-US" sz="2800" dirty="0">
                <a:solidFill>
                  <a:schemeClr val="tx1"/>
                </a:solidFill>
                <a:latin typeface="华文新魏" pitchFamily="2" charset="-122"/>
              </a:rPr>
              <a:t>  </a:t>
            </a:r>
            <a:r>
              <a:rPr kumimoji="0" lang="en-US" altLang="zh-CN" sz="2800" dirty="0">
                <a:solidFill>
                  <a:schemeClr val="tx1"/>
                </a:solidFill>
                <a:latin typeface="华文新魏" pitchFamily="2" charset="-122"/>
              </a:rPr>
              <a:t>1</a:t>
            </a:r>
            <a:r>
              <a:rPr kumimoji="0" lang="zh-CN" altLang="en-US" sz="2800" dirty="0">
                <a:solidFill>
                  <a:schemeClr val="tx1"/>
                </a:solidFill>
                <a:latin typeface="华文新魏" pitchFamily="2" charset="-122"/>
              </a:rPr>
              <a:t>、用</a:t>
            </a:r>
            <a:r>
              <a:rPr kumimoji="0" lang="zh-CN" altLang="en-US" sz="2800" dirty="0">
                <a:latin typeface="华文新魏" pitchFamily="2" charset="-122"/>
              </a:rPr>
              <a:t>简单设计法</a:t>
            </a:r>
            <a:endParaRPr kumimoji="0" lang="zh-CN" altLang="en-US" sz="2800" dirty="0">
              <a:solidFill>
                <a:schemeClr val="tx1"/>
              </a:solidFill>
              <a:latin typeface="+mn-lt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024A8143-89B3-C640-AAA2-287C7876D23A}"/>
              </a:ext>
            </a:extLst>
          </p:cNvPr>
          <p:cNvGrpSpPr>
            <a:grpSpLocks/>
          </p:cNvGrpSpPr>
          <p:nvPr/>
        </p:nvGrpSpPr>
        <p:grpSpPr bwMode="auto">
          <a:xfrm>
            <a:off x="327025" y="1114453"/>
            <a:ext cx="8302625" cy="1678896"/>
            <a:chOff x="327660" y="3223895"/>
            <a:chExt cx="8359140" cy="1678896"/>
          </a:xfrm>
        </p:grpSpPr>
        <p:graphicFrame>
          <p:nvGraphicFramePr>
            <p:cNvPr id="18" name="对象 1">
              <a:extLst>
                <a:ext uri="{FF2B5EF4-FFF2-40B4-BE49-F238E27FC236}">
                  <a16:creationId xmlns:a16="http://schemas.microsoft.com/office/drawing/2014/main" id="{C59BC12C-F5AD-4142-829C-5F6CDC4DEF4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27442856"/>
                </p:ext>
              </p:extLst>
            </p:nvPr>
          </p:nvGraphicFramePr>
          <p:xfrm>
            <a:off x="3211151" y="3768871"/>
            <a:ext cx="2404070" cy="11339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3" imgW="1294838" imgH="634725" progId="Equation.3">
                    <p:embed/>
                  </p:oleObj>
                </mc:Choice>
                <mc:Fallback>
                  <p:oleObj name="公式" r:id="rId3" imgW="1294838" imgH="634725" progId="Equation.3">
                    <p:embed/>
                    <p:pic>
                      <p:nvPicPr>
                        <p:cNvPr id="18" name="对象 1">
                          <a:extLst>
                            <a:ext uri="{FF2B5EF4-FFF2-40B4-BE49-F238E27FC236}">
                              <a16:creationId xmlns:a16="http://schemas.microsoft.com/office/drawing/2014/main" id="{C59BC12C-F5AD-4142-829C-5F6CDC4DEF4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1151" y="3768871"/>
                          <a:ext cx="2404070" cy="11339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" name="Text Box 408">
              <a:extLst>
                <a:ext uri="{FF2B5EF4-FFF2-40B4-BE49-F238E27FC236}">
                  <a16:creationId xmlns:a16="http://schemas.microsoft.com/office/drawing/2014/main" id="{A1477A78-A194-B04F-A422-57B993FD5D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660" y="3223895"/>
              <a:ext cx="835914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1600">
                  <a:solidFill>
                    <a:srgbClr val="0000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defRPr kumimoji="1" sz="1600">
                  <a:solidFill>
                    <a:srgbClr val="0000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defRPr kumimoji="1" sz="1600">
                  <a:solidFill>
                    <a:srgbClr val="0000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defRPr kumimoji="1" sz="1600">
                  <a:solidFill>
                    <a:srgbClr val="0000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4pPr>
              <a:lvl5pPr marL="2057400" indent="-228600">
                <a:defRPr kumimoji="1" sz="1600">
                  <a:solidFill>
                    <a:srgbClr val="0000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rgbClr val="0000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rgbClr val="0000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rgbClr val="0000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rgbClr val="0000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ts val="600"/>
                </a:spcBef>
                <a:buClr>
                  <a:srgbClr val="FF3300"/>
                </a:buClr>
              </a:pPr>
              <a:r>
                <a:rPr kumimoji="0" lang="zh-CN" altLang="en-US" sz="2800" dirty="0">
                  <a:solidFill>
                    <a:srgbClr val="FF0000"/>
                  </a:solidFill>
                </a:rPr>
                <a:t>    例</a:t>
              </a:r>
              <a:r>
                <a:rPr kumimoji="0" lang="en-US" altLang="zh-CN" sz="2800" dirty="0">
                  <a:solidFill>
                    <a:srgbClr val="FF0000"/>
                  </a:solidFill>
                </a:rPr>
                <a:t>29.1  </a:t>
              </a:r>
              <a:r>
                <a:rPr kumimoji="0" lang="zh-CN" altLang="en-US" sz="2800" dirty="0">
                  <a:solidFill>
                    <a:schemeClr val="tx1"/>
                  </a:solidFill>
                </a:rPr>
                <a:t>设计一个寄存器单元具有下列功能</a:t>
              </a:r>
              <a:endParaRPr kumimoji="0" lang="zh-CN" altLang="en-US" sz="2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C85B30AB-7FF9-7247-9594-ED4E5A616131}"/>
              </a:ext>
            </a:extLst>
          </p:cNvPr>
          <p:cNvGrpSpPr/>
          <p:nvPr/>
        </p:nvGrpSpPr>
        <p:grpSpPr>
          <a:xfrm>
            <a:off x="1205567" y="4527799"/>
            <a:ext cx="7220309" cy="981075"/>
            <a:chOff x="1205567" y="5038785"/>
            <a:chExt cx="7220309" cy="981075"/>
          </a:xfrm>
        </p:grpSpPr>
        <p:pic>
          <p:nvPicPr>
            <p:cNvPr id="24" name="Picture 20">
              <a:extLst>
                <a:ext uri="{FF2B5EF4-FFF2-40B4-BE49-F238E27FC236}">
                  <a16:creationId xmlns:a16="http://schemas.microsoft.com/office/drawing/2014/main" id="{419F2719-F324-40F8-ACB7-11EECAF2D0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brightnessContrast bright="1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14651" y="5038785"/>
              <a:ext cx="911225" cy="9810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5" name="Text Box 14">
              <a:extLst>
                <a:ext uri="{FF2B5EF4-FFF2-40B4-BE49-F238E27FC236}">
                  <a16:creationId xmlns:a16="http://schemas.microsoft.com/office/drawing/2014/main" id="{C9C05C60-D0CD-ED43-AA1E-0D00372E30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5567" y="5241918"/>
              <a:ext cx="6042398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marL="261938" indent="-261938" eaLnBrk="0" hangingPunct="0">
                <a:defRPr kumimoji="1" sz="1600">
                  <a:solidFill>
                    <a:srgbClr val="0000FF"/>
                  </a:solidFill>
                  <a:latin typeface="Times New Roman" pitchFamily="18" charset="0"/>
                  <a:ea typeface="华文新魏" pitchFamily="2" charset="-122"/>
                </a:defRPr>
              </a:lvl1pPr>
              <a:lvl2pPr marL="742950" indent="-285750" eaLnBrk="0" hangingPunct="0">
                <a:defRPr kumimoji="1" sz="1600">
                  <a:solidFill>
                    <a:srgbClr val="0000FF"/>
                  </a:solidFill>
                  <a:latin typeface="Times New Roman" pitchFamily="18" charset="0"/>
                  <a:ea typeface="华文新魏" pitchFamily="2" charset="-122"/>
                </a:defRPr>
              </a:lvl2pPr>
              <a:lvl3pPr marL="1143000" indent="-228600" eaLnBrk="0" hangingPunct="0">
                <a:defRPr kumimoji="1" sz="1600">
                  <a:solidFill>
                    <a:srgbClr val="0000FF"/>
                  </a:solidFill>
                  <a:latin typeface="Times New Roman" pitchFamily="18" charset="0"/>
                  <a:ea typeface="华文新魏" pitchFamily="2" charset="-122"/>
                </a:defRPr>
              </a:lvl3pPr>
              <a:lvl4pPr marL="1600200" indent="-228600" eaLnBrk="0" hangingPunct="0">
                <a:defRPr kumimoji="1" sz="1600">
                  <a:solidFill>
                    <a:srgbClr val="0000FF"/>
                  </a:solidFill>
                  <a:latin typeface="Times New Roman" pitchFamily="18" charset="0"/>
                  <a:ea typeface="华文新魏" pitchFamily="2" charset="-122"/>
                </a:defRPr>
              </a:lvl4pPr>
              <a:lvl5pPr marL="2057400" indent="-228600" eaLnBrk="0" hangingPunct="0">
                <a:defRPr kumimoji="1" sz="1600">
                  <a:solidFill>
                    <a:srgbClr val="0000FF"/>
                  </a:solidFill>
                  <a:latin typeface="Times New Roman" pitchFamily="18" charset="0"/>
                  <a:ea typeface="华文新魏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rgbClr val="0000FF"/>
                  </a:solidFill>
                  <a:latin typeface="Times New Roman" pitchFamily="18" charset="0"/>
                  <a:ea typeface="华文新魏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rgbClr val="0000FF"/>
                  </a:solidFill>
                  <a:latin typeface="Times New Roman" pitchFamily="18" charset="0"/>
                  <a:ea typeface="华文新魏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rgbClr val="0000FF"/>
                  </a:solidFill>
                  <a:latin typeface="Times New Roman" pitchFamily="18" charset="0"/>
                  <a:ea typeface="华文新魏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rgbClr val="0000FF"/>
                  </a:solidFill>
                  <a:latin typeface="Times New Roman" pitchFamily="18" charset="0"/>
                  <a:ea typeface="华文新魏" pitchFamily="2" charset="-122"/>
                </a:defRPr>
              </a:lvl9pPr>
            </a:lstStyle>
            <a:p>
              <a:pPr marL="0" indent="0" eaLnBrk="1" hangingPunct="1">
                <a:spcBef>
                  <a:spcPct val="10000"/>
                </a:spcBef>
                <a:buClr>
                  <a:srgbClr val="FF0000"/>
                </a:buClr>
                <a:defRPr/>
              </a:pPr>
              <a:r>
                <a:rPr kumimoji="0" lang="zh-CN" altLang="en-US" sz="2800" dirty="0">
                  <a:solidFill>
                    <a:schemeClr val="tx1"/>
                  </a:solidFill>
                  <a:latin typeface="华文新魏" pitchFamily="2" charset="-122"/>
                </a:rPr>
                <a:t>利用右图所示的带使能</a:t>
              </a:r>
              <a:r>
                <a:rPr kumimoji="0" lang="zh-CN" altLang="en-US" sz="2800" dirty="0">
                  <a:solidFill>
                    <a:schemeClr val="tx1"/>
                  </a:solidFill>
                  <a:latin typeface="+mn-lt"/>
                </a:rPr>
                <a:t>端的</a:t>
              </a:r>
              <a:r>
                <a:rPr kumimoji="0" lang="en-US" altLang="zh-CN" sz="2800" dirty="0">
                  <a:solidFill>
                    <a:schemeClr val="tx1"/>
                  </a:solidFill>
                  <a:latin typeface="+mn-lt"/>
                </a:rPr>
                <a:t>D</a:t>
              </a:r>
              <a:r>
                <a:rPr kumimoji="0" lang="zh-CN" altLang="en-US" sz="2800" dirty="0">
                  <a:solidFill>
                    <a:schemeClr val="tx1"/>
                  </a:solidFill>
                  <a:latin typeface="+mn-lt"/>
                </a:rPr>
                <a:t>触发器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A528E7C2-72B7-A562-222B-1B4011D9F5EC}"/>
                  </a:ext>
                </a:extLst>
              </p14:cNvPr>
              <p14:cNvContentPartPr/>
              <p14:nvPr/>
            </p14:nvContentPartPr>
            <p14:xfrm>
              <a:off x="1636560" y="5447880"/>
              <a:ext cx="5670000" cy="793800"/>
            </p14:xfrm>
          </p:contentPart>
        </mc:Choice>
        <mc:Fallback xmlns=""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A528E7C2-72B7-A562-222B-1B4011D9F5E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620360" y="5431680"/>
                <a:ext cx="5702400" cy="826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451634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1" grpId="0"/>
      <p:bldP spid="23" grpId="0"/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日期占位符 1">
            <a:extLst>
              <a:ext uri="{FF2B5EF4-FFF2-40B4-BE49-F238E27FC236}">
                <a16:creationId xmlns:a16="http://schemas.microsoft.com/office/drawing/2014/main" id="{B3A88533-508C-476D-8537-E4EAF660F72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C171939-3CB2-C44C-A773-A4141FC91212}" type="datetime1">
              <a:rPr lang="zh-CN" altLang="en-US" smtClean="0"/>
              <a:t>2023/2/5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33798" name="灯片编号占位符 2">
            <a:extLst>
              <a:ext uri="{FF2B5EF4-FFF2-40B4-BE49-F238E27FC236}">
                <a16:creationId xmlns:a16="http://schemas.microsoft.com/office/drawing/2014/main" id="{87DABB0C-9403-4BBE-9496-42C1DED62D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711950" y="6272213"/>
            <a:ext cx="1905000" cy="457200"/>
          </a:xfrm>
          <a:noFill/>
        </p:spPr>
        <p:txBody>
          <a:bodyPr/>
          <a:lstStyle>
            <a:lvl1pPr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fld id="{A0543FF5-3117-40A2-9727-01161B5FCF73}" type="slidenum">
              <a:rPr lang="en-US" altLang="zh-CN" sz="1400" smtClean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7</a:t>
            </a:fld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/21</a:t>
            </a:r>
            <a:endParaRPr lang="en-US" altLang="zh-CN" sz="1400" dirty="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3800" name="Rectangle 268">
            <a:extLst>
              <a:ext uri="{FF2B5EF4-FFF2-40B4-BE49-F238E27FC236}">
                <a16:creationId xmlns:a16="http://schemas.microsoft.com/office/drawing/2014/main" id="{0FBA827A-165B-44B6-811C-4D58F3132C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215900"/>
            <a:ext cx="8686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/>
            <a:r>
              <a:rPr lang="en-US" altLang="zh-CN" sz="4000" b="1" dirty="0">
                <a:latin typeface="华文新魏" panose="02010800040101010101" pitchFamily="2" charset="-122"/>
              </a:rPr>
              <a:t>6.8 </a:t>
            </a:r>
            <a:r>
              <a:rPr lang="zh-CN" altLang="en-US" sz="4000" b="1" dirty="0">
                <a:latin typeface="华文新魏" panose="02010800040101010101" pitchFamily="2" charset="-122"/>
              </a:rPr>
              <a:t>寄存器单元设计（</a:t>
            </a:r>
            <a:r>
              <a:rPr lang="en-US" altLang="zh-CN" sz="4000" b="1" dirty="0">
                <a:latin typeface="华文新魏" panose="02010800040101010101" pitchFamily="2" charset="-122"/>
              </a:rPr>
              <a:t>6/6</a:t>
            </a:r>
            <a:r>
              <a:rPr lang="zh-CN" altLang="en-US" sz="4000" b="1" dirty="0">
                <a:latin typeface="华文新魏" panose="02010800040101010101" pitchFamily="2" charset="-122"/>
              </a:rPr>
              <a:t>）</a:t>
            </a:r>
          </a:p>
        </p:txBody>
      </p:sp>
      <p:sp>
        <p:nvSpPr>
          <p:cNvPr id="16" name="Text Box 14">
            <a:extLst>
              <a:ext uri="{FF2B5EF4-FFF2-40B4-BE49-F238E27FC236}">
                <a16:creationId xmlns:a16="http://schemas.microsoft.com/office/drawing/2014/main" id="{DF7C19EE-3B34-4A10-BF3E-6351EF5BC2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025" y="1121068"/>
            <a:ext cx="84661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 eaLnBrk="0" hangingPunct="0"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1pPr>
            <a:lvl2pPr marL="742950" indent="-285750" eaLnBrk="0" hangingPunct="0"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2pPr>
            <a:lvl3pPr marL="1143000" indent="-228600" eaLnBrk="0" hangingPunct="0"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3pPr>
            <a:lvl4pPr marL="1600200" indent="-228600" eaLnBrk="0" hangingPunct="0"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4pPr>
            <a:lvl5pPr marL="2057400" indent="-228600" eaLnBrk="0" hangingPunct="0"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9pPr>
          </a:lstStyle>
          <a:p>
            <a:pPr marL="0" indent="0" eaLnBrk="1" hangingPunct="1">
              <a:spcBef>
                <a:spcPct val="10000"/>
              </a:spcBef>
              <a:buClr>
                <a:srgbClr val="FF0000"/>
              </a:buClr>
              <a:defRPr/>
            </a:pPr>
            <a:r>
              <a:rPr kumimoji="0" lang="en-US" altLang="zh-CN" sz="2400" dirty="0">
                <a:solidFill>
                  <a:schemeClr val="tx1"/>
                </a:solidFill>
                <a:latin typeface="+mn-lt"/>
              </a:rPr>
              <a:t>      2</a:t>
            </a:r>
            <a:r>
              <a:rPr kumimoji="0" lang="zh-CN" altLang="en-US" sz="2400" dirty="0">
                <a:solidFill>
                  <a:schemeClr val="tx1"/>
                </a:solidFill>
                <a:latin typeface="+mn-lt"/>
              </a:rPr>
              <a:t>、用</a:t>
            </a:r>
            <a:r>
              <a:rPr kumimoji="0" lang="zh-CN" altLang="en-US" sz="2800" dirty="0">
                <a:latin typeface="+mn-lt"/>
              </a:rPr>
              <a:t>时序电路设计法</a:t>
            </a:r>
            <a:endParaRPr kumimoji="0" lang="zh-CN" altLang="en-US" sz="2400" dirty="0">
              <a:solidFill>
                <a:schemeClr val="tx1"/>
              </a:solidFill>
              <a:latin typeface="+mn-lt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C3BEAF23-9839-3144-82E3-145CFC755CCC}"/>
              </a:ext>
            </a:extLst>
          </p:cNvPr>
          <p:cNvGrpSpPr/>
          <p:nvPr/>
        </p:nvGrpSpPr>
        <p:grpSpPr>
          <a:xfrm>
            <a:off x="-217498" y="4943192"/>
            <a:ext cx="3975100" cy="461665"/>
            <a:chOff x="254001" y="4971768"/>
            <a:chExt cx="3975100" cy="461665"/>
          </a:xfrm>
        </p:grpSpPr>
        <p:sp>
          <p:nvSpPr>
            <p:cNvPr id="17" name="Text Box 14">
              <a:extLst>
                <a:ext uri="{FF2B5EF4-FFF2-40B4-BE49-F238E27FC236}">
                  <a16:creationId xmlns:a16="http://schemas.microsoft.com/office/drawing/2014/main" id="{9219518E-9935-4396-B5E8-A7042AF325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001" y="4971768"/>
              <a:ext cx="39751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marL="261938" indent="-261938" eaLnBrk="0" hangingPunct="0">
                <a:defRPr kumimoji="1" sz="1600">
                  <a:solidFill>
                    <a:srgbClr val="0000FF"/>
                  </a:solidFill>
                  <a:latin typeface="Times New Roman" pitchFamily="18" charset="0"/>
                  <a:ea typeface="华文新魏" pitchFamily="2" charset="-122"/>
                </a:defRPr>
              </a:lvl1pPr>
              <a:lvl2pPr marL="742950" indent="-285750" eaLnBrk="0" hangingPunct="0">
                <a:defRPr kumimoji="1" sz="1600">
                  <a:solidFill>
                    <a:srgbClr val="0000FF"/>
                  </a:solidFill>
                  <a:latin typeface="Times New Roman" pitchFamily="18" charset="0"/>
                  <a:ea typeface="华文新魏" pitchFamily="2" charset="-122"/>
                </a:defRPr>
              </a:lvl2pPr>
              <a:lvl3pPr marL="1143000" indent="-228600" eaLnBrk="0" hangingPunct="0">
                <a:defRPr kumimoji="1" sz="1600">
                  <a:solidFill>
                    <a:srgbClr val="0000FF"/>
                  </a:solidFill>
                  <a:latin typeface="Times New Roman" pitchFamily="18" charset="0"/>
                  <a:ea typeface="华文新魏" pitchFamily="2" charset="-122"/>
                </a:defRPr>
              </a:lvl3pPr>
              <a:lvl4pPr marL="1600200" indent="-228600" eaLnBrk="0" hangingPunct="0">
                <a:defRPr kumimoji="1" sz="1600">
                  <a:solidFill>
                    <a:srgbClr val="0000FF"/>
                  </a:solidFill>
                  <a:latin typeface="Times New Roman" pitchFamily="18" charset="0"/>
                  <a:ea typeface="华文新魏" pitchFamily="2" charset="-122"/>
                </a:defRPr>
              </a:lvl4pPr>
              <a:lvl5pPr marL="2057400" indent="-228600" eaLnBrk="0" hangingPunct="0">
                <a:defRPr kumimoji="1" sz="1600">
                  <a:solidFill>
                    <a:srgbClr val="0000FF"/>
                  </a:solidFill>
                  <a:latin typeface="Times New Roman" pitchFamily="18" charset="0"/>
                  <a:ea typeface="华文新魏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rgbClr val="0000FF"/>
                  </a:solidFill>
                  <a:latin typeface="Times New Roman" pitchFamily="18" charset="0"/>
                  <a:ea typeface="华文新魏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rgbClr val="0000FF"/>
                  </a:solidFill>
                  <a:latin typeface="Times New Roman" pitchFamily="18" charset="0"/>
                  <a:ea typeface="华文新魏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rgbClr val="0000FF"/>
                  </a:solidFill>
                  <a:latin typeface="Times New Roman" pitchFamily="18" charset="0"/>
                  <a:ea typeface="华文新魏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rgbClr val="0000FF"/>
                  </a:solidFill>
                  <a:latin typeface="Times New Roman" pitchFamily="18" charset="0"/>
                  <a:ea typeface="华文新魏" pitchFamily="2" charset="-122"/>
                </a:defRPr>
              </a:lvl9pPr>
            </a:lstStyle>
            <a:p>
              <a:pPr marL="0" indent="0" eaLnBrk="1" hangingPunct="1">
                <a:spcBef>
                  <a:spcPct val="10000"/>
                </a:spcBef>
                <a:buClr>
                  <a:srgbClr val="FF0000"/>
                </a:buClr>
                <a:defRPr/>
              </a:pPr>
              <a:r>
                <a:rPr kumimoji="0" lang="en-US" altLang="zh-CN" sz="2400" dirty="0">
                  <a:solidFill>
                    <a:schemeClr val="tx1"/>
                  </a:solidFill>
                  <a:latin typeface="+mn-lt"/>
                </a:rPr>
                <a:t>      </a:t>
              </a:r>
              <a:r>
                <a:rPr kumimoji="0" lang="zh-CN" altLang="en-US" sz="2000" dirty="0">
                  <a:solidFill>
                    <a:schemeClr val="tx1"/>
                  </a:solidFill>
                </a:rPr>
                <a:t>  </a:t>
              </a:r>
              <a:r>
                <a:rPr kumimoji="0" lang="en-US" altLang="zh-CN" sz="2400" dirty="0">
                  <a:solidFill>
                    <a:schemeClr val="tx1"/>
                  </a:solidFill>
                </a:rPr>
                <a:t>Di=AND·EXOR·OR·A</a:t>
              </a:r>
              <a:endParaRPr kumimoji="0" lang="zh-CN" altLang="en-US" sz="2400" dirty="0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33809" name="直接连接符 5">
              <a:extLst>
                <a:ext uri="{FF2B5EF4-FFF2-40B4-BE49-F238E27FC236}">
                  <a16:creationId xmlns:a16="http://schemas.microsoft.com/office/drawing/2014/main" id="{541F8063-092E-4963-BA9F-4CB7CFEF065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1429792" y="5046438"/>
              <a:ext cx="612000" cy="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810" name="直接连接符 209">
              <a:extLst>
                <a:ext uri="{FF2B5EF4-FFF2-40B4-BE49-F238E27FC236}">
                  <a16:creationId xmlns:a16="http://schemas.microsoft.com/office/drawing/2014/main" id="{F5D7F6D6-AFB6-4CF7-BAB6-6AC20F9E69D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2202705" y="5046438"/>
              <a:ext cx="756000" cy="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811" name="直接连接符 211">
              <a:extLst>
                <a:ext uri="{FF2B5EF4-FFF2-40B4-BE49-F238E27FC236}">
                  <a16:creationId xmlns:a16="http://schemas.microsoft.com/office/drawing/2014/main" id="{171F63A2-9099-4BD9-AF38-D8AEF933EBC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115060" y="5046438"/>
              <a:ext cx="396000" cy="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8" name="Text Box 14">
            <a:extLst>
              <a:ext uri="{FF2B5EF4-FFF2-40B4-BE49-F238E27FC236}">
                <a16:creationId xmlns:a16="http://schemas.microsoft.com/office/drawing/2014/main" id="{CB92ADAF-A773-4BD7-B45D-2DC7012ADF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050" y="5491164"/>
            <a:ext cx="84677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 eaLnBrk="0" hangingPunct="0"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1pPr>
            <a:lvl2pPr marL="742950" indent="-285750" eaLnBrk="0" hangingPunct="0"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2pPr>
            <a:lvl3pPr marL="1143000" indent="-228600" eaLnBrk="0" hangingPunct="0"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3pPr>
            <a:lvl4pPr marL="1600200" indent="-228600" eaLnBrk="0" hangingPunct="0"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4pPr>
            <a:lvl5pPr marL="2057400" indent="-228600" eaLnBrk="0" hangingPunct="0"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9pPr>
          </a:lstStyle>
          <a:p>
            <a:pPr marL="0" indent="0" eaLnBrk="1" hangingPunct="1">
              <a:spcBef>
                <a:spcPct val="10000"/>
              </a:spcBef>
              <a:buClr>
                <a:srgbClr val="FF0000"/>
              </a:buClr>
              <a:defRPr/>
            </a:pPr>
            <a:r>
              <a:rPr kumimoji="0" lang="zh-CN" altLang="en-US" sz="2800" dirty="0">
                <a:solidFill>
                  <a:schemeClr val="tx1"/>
                </a:solidFill>
                <a:latin typeface="+mn-lt"/>
              </a:rPr>
              <a:t>    此方法因无</a:t>
            </a:r>
            <a:r>
              <a:rPr kumimoji="0" lang="en-US" altLang="zh-CN" sz="2800" dirty="0">
                <a:solidFill>
                  <a:schemeClr val="tx1"/>
                </a:solidFill>
                <a:latin typeface="+mn-lt"/>
              </a:rPr>
              <a:t>EN</a:t>
            </a:r>
            <a:r>
              <a:rPr kumimoji="0" lang="zh-CN" altLang="en-US" sz="2800" dirty="0">
                <a:solidFill>
                  <a:schemeClr val="tx1"/>
                </a:solidFill>
                <a:latin typeface="+mn-lt"/>
              </a:rPr>
              <a:t>，比简单方法</a:t>
            </a:r>
            <a:r>
              <a:rPr kumimoji="0" lang="zh-CN" altLang="en-US" sz="2800" dirty="0"/>
              <a:t>少</a:t>
            </a:r>
            <a:r>
              <a:rPr kumimoji="0" lang="en-US" altLang="zh-CN" sz="2800" dirty="0"/>
              <a:t>40%</a:t>
            </a:r>
            <a:r>
              <a:rPr kumimoji="0" lang="zh-CN" altLang="en-US" sz="2800" dirty="0">
                <a:solidFill>
                  <a:schemeClr val="tx1"/>
                </a:solidFill>
                <a:latin typeface="+mn-lt"/>
              </a:rPr>
              <a:t>的面积开销。</a:t>
            </a:r>
          </a:p>
        </p:txBody>
      </p:sp>
      <p:pic>
        <p:nvPicPr>
          <p:cNvPr id="21525" name="Picture 21">
            <a:extLst>
              <a:ext uri="{FF2B5EF4-FFF2-40B4-BE49-F238E27FC236}">
                <a16:creationId xmlns:a16="http://schemas.microsoft.com/office/drawing/2014/main" id="{9DFB3DB4-574B-48B3-9414-F058D3B097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bright="1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551" y="1875766"/>
            <a:ext cx="8042897" cy="26713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圆角矩形 14">
            <a:extLst>
              <a:ext uri="{FF2B5EF4-FFF2-40B4-BE49-F238E27FC236}">
                <a16:creationId xmlns:a16="http://schemas.microsoft.com/office/drawing/2014/main" id="{AFD4B5BC-8360-994C-AE19-8FDD0B515EEB}"/>
              </a:ext>
            </a:extLst>
          </p:cNvPr>
          <p:cNvSpPr/>
          <p:nvPr/>
        </p:nvSpPr>
        <p:spPr bwMode="auto">
          <a:xfrm>
            <a:off x="1585914" y="2908957"/>
            <a:ext cx="1257298" cy="1472246"/>
          </a:xfrm>
          <a:prstGeom prst="roundRect">
            <a:avLst/>
          </a:prstGeom>
          <a:noFill/>
          <a:ln w="127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6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Times New Roman" pitchFamily="18" charset="0"/>
              <a:ea typeface="华文新魏" pitchFamily="2" charset="-122"/>
            </a:endParaRPr>
          </a:p>
        </p:txBody>
      </p:sp>
      <p:sp>
        <p:nvSpPr>
          <p:cNvPr id="19" name="圆角矩形 18">
            <a:extLst>
              <a:ext uri="{FF2B5EF4-FFF2-40B4-BE49-F238E27FC236}">
                <a16:creationId xmlns:a16="http://schemas.microsoft.com/office/drawing/2014/main" id="{705F1FF6-7DC9-CE42-A21B-EEC554C5834A}"/>
              </a:ext>
            </a:extLst>
          </p:cNvPr>
          <p:cNvSpPr/>
          <p:nvPr/>
        </p:nvSpPr>
        <p:spPr bwMode="auto">
          <a:xfrm>
            <a:off x="2814636" y="3128963"/>
            <a:ext cx="1628776" cy="1252240"/>
          </a:xfrm>
          <a:prstGeom prst="roundRect">
            <a:avLst/>
          </a:prstGeom>
          <a:noFill/>
          <a:ln w="127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6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Times New Roman" pitchFamily="18" charset="0"/>
              <a:ea typeface="华文新魏" pitchFamily="2" charset="-122"/>
            </a:endParaRPr>
          </a:p>
        </p:txBody>
      </p:sp>
      <p:sp>
        <p:nvSpPr>
          <p:cNvPr id="28" name="Text Box 14">
            <a:extLst>
              <a:ext uri="{FF2B5EF4-FFF2-40B4-BE49-F238E27FC236}">
                <a16:creationId xmlns:a16="http://schemas.microsoft.com/office/drawing/2014/main" id="{790FACC5-14BC-7347-9EBA-258B727FD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3426" y="4933665"/>
            <a:ext cx="181102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261938" indent="-261938" eaLnBrk="0" hangingPunct="0"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1pPr>
            <a:lvl2pPr marL="742950" indent="-285750" eaLnBrk="0" hangingPunct="0"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2pPr>
            <a:lvl3pPr marL="1143000" indent="-228600" eaLnBrk="0" hangingPunct="0"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3pPr>
            <a:lvl4pPr marL="1600200" indent="-228600" eaLnBrk="0" hangingPunct="0"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4pPr>
            <a:lvl5pPr marL="2057400" indent="-228600" eaLnBrk="0" hangingPunct="0"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9pPr>
          </a:lstStyle>
          <a:p>
            <a:pPr marL="0" indent="0" eaLnBrk="1" hangingPunct="1">
              <a:spcBef>
                <a:spcPct val="10000"/>
              </a:spcBef>
              <a:buClr>
                <a:srgbClr val="FF0000"/>
              </a:buClr>
              <a:defRPr/>
            </a:pPr>
            <a:r>
              <a:rPr kumimoji="0" lang="en-US" altLang="zh-CN" sz="2400" dirty="0">
                <a:solidFill>
                  <a:schemeClr val="tx1"/>
                </a:solidFill>
              </a:rPr>
              <a:t>+OR·(</a:t>
            </a:r>
            <a:r>
              <a:rPr kumimoji="0" lang="en-US" altLang="zh-CN" sz="2400" dirty="0" err="1">
                <a:solidFill>
                  <a:schemeClr val="tx1"/>
                </a:solidFill>
              </a:rPr>
              <a:t>Ai+Bi</a:t>
            </a:r>
            <a:r>
              <a:rPr kumimoji="0" lang="en-US" altLang="zh-CN" sz="2400" dirty="0">
                <a:solidFill>
                  <a:schemeClr val="tx1"/>
                </a:solidFill>
              </a:rPr>
              <a:t>)</a:t>
            </a:r>
            <a:endParaRPr kumimoji="0" lang="zh-CN" altLang="en-US" sz="2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9" name="Text Box 14">
            <a:extLst>
              <a:ext uri="{FF2B5EF4-FFF2-40B4-BE49-F238E27FC236}">
                <a16:creationId xmlns:a16="http://schemas.microsoft.com/office/drawing/2014/main" id="{7409EC1B-3689-1242-A86F-142781676F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5069" y="4962239"/>
            <a:ext cx="230345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261938" indent="-261938" eaLnBrk="0" hangingPunct="0"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1pPr>
            <a:lvl2pPr marL="742950" indent="-285750" eaLnBrk="0" hangingPunct="0"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2pPr>
            <a:lvl3pPr marL="1143000" indent="-228600" eaLnBrk="0" hangingPunct="0"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3pPr>
            <a:lvl4pPr marL="1600200" indent="-228600" eaLnBrk="0" hangingPunct="0"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4pPr>
            <a:lvl5pPr marL="2057400" indent="-228600" eaLnBrk="0" hangingPunct="0"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9pPr>
          </a:lstStyle>
          <a:p>
            <a:pPr marL="0" indent="0" eaLnBrk="1" hangingPunct="1">
              <a:spcBef>
                <a:spcPct val="10000"/>
              </a:spcBef>
              <a:buClr>
                <a:srgbClr val="FF0000"/>
              </a:buClr>
              <a:defRPr/>
            </a:pPr>
            <a:r>
              <a:rPr kumimoji="0" lang="en-US" altLang="zh-CN" sz="2400" dirty="0">
                <a:solidFill>
                  <a:schemeClr val="tx1"/>
                </a:solidFill>
              </a:rPr>
              <a:t>+EXOR·(</a:t>
            </a:r>
            <a:r>
              <a:rPr kumimoji="0" lang="en-US" altLang="zh-CN" sz="2400" dirty="0" err="1">
                <a:solidFill>
                  <a:schemeClr val="tx1"/>
                </a:solidFill>
              </a:rPr>
              <a:t>Ai</a:t>
            </a:r>
            <a:r>
              <a:rPr kumimoji="0" lang="en-US" altLang="zh-CN" sz="2400" dirty="0" err="1">
                <a:solidFill>
                  <a:schemeClr val="tx1"/>
                </a:solidFill>
                <a:ea typeface="宋体"/>
              </a:rPr>
              <a:t>⊕</a:t>
            </a:r>
            <a:r>
              <a:rPr kumimoji="0" lang="en-US" altLang="zh-CN" sz="2400" dirty="0" err="1">
                <a:solidFill>
                  <a:schemeClr val="tx1"/>
                </a:solidFill>
              </a:rPr>
              <a:t>Bi</a:t>
            </a:r>
            <a:r>
              <a:rPr kumimoji="0" lang="en-US" altLang="zh-CN" sz="2400" dirty="0">
                <a:solidFill>
                  <a:schemeClr val="tx1"/>
                </a:solidFill>
              </a:rPr>
              <a:t>)</a:t>
            </a:r>
            <a:endParaRPr kumimoji="0" lang="zh-CN" altLang="en-US" sz="2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0" name="圆角矩形 29">
            <a:extLst>
              <a:ext uri="{FF2B5EF4-FFF2-40B4-BE49-F238E27FC236}">
                <a16:creationId xmlns:a16="http://schemas.microsoft.com/office/drawing/2014/main" id="{9D35AB3D-F561-3645-870F-142478EFD24C}"/>
              </a:ext>
            </a:extLst>
          </p:cNvPr>
          <p:cNvSpPr/>
          <p:nvPr/>
        </p:nvSpPr>
        <p:spPr bwMode="auto">
          <a:xfrm>
            <a:off x="4429124" y="3138485"/>
            <a:ext cx="2239962" cy="1252240"/>
          </a:xfrm>
          <a:prstGeom prst="roundRect">
            <a:avLst/>
          </a:prstGeom>
          <a:noFill/>
          <a:ln w="127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6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Times New Roman" pitchFamily="18" charset="0"/>
              <a:ea typeface="华文新魏" pitchFamily="2" charset="-122"/>
            </a:endParaRPr>
          </a:p>
        </p:txBody>
      </p:sp>
      <p:sp>
        <p:nvSpPr>
          <p:cNvPr id="31" name="Text Box 14">
            <a:extLst>
              <a:ext uri="{FF2B5EF4-FFF2-40B4-BE49-F238E27FC236}">
                <a16:creationId xmlns:a16="http://schemas.microsoft.com/office/drawing/2014/main" id="{5CAF8035-04F7-4C4C-AEAF-B76A4092D6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3439" y="4943192"/>
            <a:ext cx="171766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261938" indent="-261938" eaLnBrk="0" hangingPunct="0"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1pPr>
            <a:lvl2pPr marL="742950" indent="-285750" eaLnBrk="0" hangingPunct="0"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2pPr>
            <a:lvl3pPr marL="1143000" indent="-228600" eaLnBrk="0" hangingPunct="0"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3pPr>
            <a:lvl4pPr marL="1600200" indent="-228600" eaLnBrk="0" hangingPunct="0"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4pPr>
            <a:lvl5pPr marL="2057400" indent="-228600" eaLnBrk="0" hangingPunct="0"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9pPr>
          </a:lstStyle>
          <a:p>
            <a:pPr marL="0" indent="0" eaLnBrk="1" hangingPunct="1">
              <a:spcBef>
                <a:spcPct val="10000"/>
              </a:spcBef>
              <a:buClr>
                <a:srgbClr val="FF0000"/>
              </a:buClr>
              <a:defRPr/>
            </a:pPr>
            <a:r>
              <a:rPr kumimoji="0" lang="en-US" altLang="zh-CN" sz="2400" dirty="0">
                <a:solidFill>
                  <a:schemeClr val="tx1"/>
                </a:solidFill>
              </a:rPr>
              <a:t>+</a:t>
            </a:r>
            <a:r>
              <a:rPr kumimoji="0" lang="en-US" altLang="zh-CN" sz="2400" dirty="0" err="1">
                <a:solidFill>
                  <a:schemeClr val="tx1"/>
                </a:solidFill>
              </a:rPr>
              <a:t>AND·AiBi</a:t>
            </a:r>
            <a:endParaRPr kumimoji="0" lang="zh-CN" altLang="en-US" sz="2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2" name="圆角矩形 31">
            <a:extLst>
              <a:ext uri="{FF2B5EF4-FFF2-40B4-BE49-F238E27FC236}">
                <a16:creationId xmlns:a16="http://schemas.microsoft.com/office/drawing/2014/main" id="{0D289D56-2943-934E-9656-772D94AFD096}"/>
              </a:ext>
            </a:extLst>
          </p:cNvPr>
          <p:cNvSpPr/>
          <p:nvPr/>
        </p:nvSpPr>
        <p:spPr bwMode="auto">
          <a:xfrm>
            <a:off x="6638935" y="3133719"/>
            <a:ext cx="1954513" cy="1252240"/>
          </a:xfrm>
          <a:prstGeom prst="roundRect">
            <a:avLst/>
          </a:prstGeom>
          <a:noFill/>
          <a:ln w="127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6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Times New Roman" pitchFamily="18" charset="0"/>
              <a:ea typeface="华文新魏" pitchFamily="2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5F47032-AA00-EC41-A387-DB4F16DAE1CE}"/>
              </a:ext>
            </a:extLst>
          </p:cNvPr>
          <p:cNvSpPr/>
          <p:nvPr/>
        </p:nvSpPr>
        <p:spPr bwMode="auto">
          <a:xfrm>
            <a:off x="5042452" y="1887196"/>
            <a:ext cx="145774" cy="20482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6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Times New Roman" pitchFamily="18" charset="0"/>
              <a:ea typeface="华文新魏" pitchFamily="2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83178F2-E2C8-B243-9418-2D8FB79A5A58}"/>
              </a:ext>
            </a:extLst>
          </p:cNvPr>
          <p:cNvSpPr txBox="1"/>
          <p:nvPr/>
        </p:nvSpPr>
        <p:spPr>
          <a:xfrm>
            <a:off x="4969888" y="1807079"/>
            <a:ext cx="300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>
                <a:solidFill>
                  <a:schemeClr val="tx1"/>
                </a:solidFill>
              </a:rPr>
              <a:t>6</a:t>
            </a:r>
            <a:endParaRPr lang="zh-CN" altLang="en-US" sz="1800" b="1" dirty="0">
              <a:solidFill>
                <a:schemeClr val="tx1"/>
              </a:solidFill>
            </a:endParaRP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8AA473D5-34F3-947A-B3CE-63AE5A913E7B}"/>
              </a:ext>
            </a:extLst>
          </p:cNvPr>
          <p:cNvSpPr/>
          <p:nvPr/>
        </p:nvSpPr>
        <p:spPr bwMode="auto">
          <a:xfrm>
            <a:off x="703836" y="1775551"/>
            <a:ext cx="592137" cy="295601"/>
          </a:xfrm>
          <a:prstGeom prst="round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6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Times New Roman" pitchFamily="18" charset="0"/>
              <a:ea typeface="华文新魏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05A76B1-0235-257F-DCD9-F5DCF8D7615F}"/>
              </a:ext>
            </a:extLst>
          </p:cNvPr>
          <p:cNvSpPr txBox="1"/>
          <p:nvPr/>
        </p:nvSpPr>
        <p:spPr>
          <a:xfrm>
            <a:off x="729245" y="1809841"/>
            <a:ext cx="7267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tx1"/>
                </a:solidFill>
              </a:rPr>
              <a:t>Value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ECAB5EB0-AED9-34B2-031C-870520487B4D}"/>
              </a:ext>
            </a:extLst>
          </p:cNvPr>
          <p:cNvSpPr/>
          <p:nvPr/>
        </p:nvSpPr>
        <p:spPr bwMode="auto">
          <a:xfrm>
            <a:off x="5825791" y="1672199"/>
            <a:ext cx="592137" cy="295601"/>
          </a:xfrm>
          <a:prstGeom prst="round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6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Times New Roman" pitchFamily="18" charset="0"/>
              <a:ea typeface="华文新魏" pitchFamily="2" charset="-122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125670A9-97C5-9C51-5253-749426D0D23D}"/>
              </a:ext>
            </a:extLst>
          </p:cNvPr>
          <p:cNvSpPr/>
          <p:nvPr/>
        </p:nvSpPr>
        <p:spPr bwMode="auto">
          <a:xfrm>
            <a:off x="7563803" y="1190215"/>
            <a:ext cx="592137" cy="295601"/>
          </a:xfrm>
          <a:prstGeom prst="round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6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Times New Roman" pitchFamily="18" charset="0"/>
              <a:ea typeface="华文新魏" pitchFamily="2" charset="-122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89B4D401-22D2-513F-4B8C-1A0C11AE753F}"/>
              </a:ext>
            </a:extLst>
          </p:cNvPr>
          <p:cNvSpPr/>
          <p:nvPr/>
        </p:nvSpPr>
        <p:spPr bwMode="auto">
          <a:xfrm>
            <a:off x="479046" y="2544474"/>
            <a:ext cx="592137" cy="262008"/>
          </a:xfrm>
          <a:prstGeom prst="round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6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Times New Roman" pitchFamily="18" charset="0"/>
              <a:ea typeface="华文新魏" pitchFamily="2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28BA077-BC5D-48D8-56D7-78173D237176}"/>
              </a:ext>
            </a:extLst>
          </p:cNvPr>
          <p:cNvSpPr txBox="1"/>
          <p:nvPr/>
        </p:nvSpPr>
        <p:spPr>
          <a:xfrm>
            <a:off x="479046" y="2467231"/>
            <a:ext cx="7267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tx1"/>
                </a:solidFill>
              </a:rPr>
              <a:t>Value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5D25190E-2E09-BE5E-72BB-51653C0FE396}"/>
              </a:ext>
            </a:extLst>
          </p:cNvPr>
          <p:cNvSpPr/>
          <p:nvPr/>
        </p:nvSpPr>
        <p:spPr bwMode="auto">
          <a:xfrm>
            <a:off x="4766310" y="2544474"/>
            <a:ext cx="493475" cy="250148"/>
          </a:xfrm>
          <a:prstGeom prst="round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6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Times New Roman" pitchFamily="18" charset="0"/>
              <a:ea typeface="华文新魏" pitchFamily="2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265DD92-6D5B-7B38-A7C3-46322F44A68F}"/>
              </a:ext>
            </a:extLst>
          </p:cNvPr>
          <p:cNvSpPr txBox="1"/>
          <p:nvPr/>
        </p:nvSpPr>
        <p:spPr>
          <a:xfrm>
            <a:off x="4671678" y="2480380"/>
            <a:ext cx="7267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tx1"/>
                </a:solidFill>
              </a:rPr>
              <a:t>Value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墨迹 5">
                <a:extLst>
                  <a:ext uri="{FF2B5EF4-FFF2-40B4-BE49-F238E27FC236}">
                    <a16:creationId xmlns:a16="http://schemas.microsoft.com/office/drawing/2014/main" id="{4585D2C6-0391-D6AA-116F-03C5624D8C05}"/>
                  </a:ext>
                </a:extLst>
              </p14:cNvPr>
              <p14:cNvContentPartPr/>
              <p14:nvPr/>
            </p14:nvContentPartPr>
            <p14:xfrm>
              <a:off x="760680" y="4629600"/>
              <a:ext cx="1254240" cy="316800"/>
            </p14:xfrm>
          </p:contentPart>
        </mc:Choice>
        <mc:Fallback xmlns="">
          <p:pic>
            <p:nvPicPr>
              <p:cNvPr id="6" name="墨迹 5">
                <a:extLst>
                  <a:ext uri="{FF2B5EF4-FFF2-40B4-BE49-F238E27FC236}">
                    <a16:creationId xmlns:a16="http://schemas.microsoft.com/office/drawing/2014/main" id="{4585D2C6-0391-D6AA-116F-03C5624D8C0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44480" y="4613400"/>
                <a:ext cx="1286640" cy="349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7889418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5" grpId="0" animBg="1"/>
      <p:bldP spid="19" grpId="0" animBg="1"/>
      <p:bldP spid="19" grpId="1" animBg="1"/>
      <p:bldP spid="28" grpId="0"/>
      <p:bldP spid="29" grpId="0"/>
      <p:bldP spid="30" grpId="0" animBg="1"/>
      <p:bldP spid="30" grpId="1" animBg="1"/>
      <p:bldP spid="31" grpId="0"/>
      <p:bldP spid="32" grpId="0" animBg="1"/>
      <p:bldP spid="32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1">
            <a:extLst>
              <a:ext uri="{FF2B5EF4-FFF2-40B4-BE49-F238E27FC236}">
                <a16:creationId xmlns:a16="http://schemas.microsoft.com/office/drawing/2014/main" id="{C60122B3-89C4-4441-94FE-0D4879FCFE6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F02DA9D-D99D-A34A-9EF0-9F16E47DCADD}" type="datetime1">
              <a:rPr lang="zh-CN" altLang="en-US" smtClean="0"/>
              <a:t>2023/2/5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5123" name="灯片编号占位符 2">
            <a:extLst>
              <a:ext uri="{FF2B5EF4-FFF2-40B4-BE49-F238E27FC236}">
                <a16:creationId xmlns:a16="http://schemas.microsoft.com/office/drawing/2014/main" id="{9D674C7B-0412-4429-9793-9C7D171FAB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fld id="{C16AD64F-97FA-4CEA-AAF8-3CD1840CF947}" type="slidenum">
              <a:rPr lang="en-US" altLang="zh-CN" sz="1400" smtClean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8</a:t>
            </a:fld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/21</a:t>
            </a:r>
            <a:endParaRPr lang="en-US" altLang="zh-CN" sz="1400" dirty="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19B2F5CE-BF6D-42D5-AA9A-E231E2726A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400" y="381000"/>
            <a:ext cx="8509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/>
            <a:r>
              <a:rPr lang="zh-CN" altLang="en-US" sz="4000" b="1" dirty="0">
                <a:latin typeface="华文新魏" panose="02010800040101010101" pitchFamily="2" charset="-122"/>
              </a:rPr>
              <a:t>控制设计实例</a:t>
            </a:r>
            <a:endParaRPr lang="zh-CN" altLang="en-US" sz="4800" b="1" dirty="0">
              <a:solidFill>
                <a:schemeClr val="tx2"/>
              </a:solidFill>
              <a:latin typeface="华文新魏" panose="02010800040101010101" pitchFamily="2" charset="-122"/>
            </a:endParaRPr>
          </a:p>
        </p:txBody>
      </p:sp>
      <p:sp>
        <p:nvSpPr>
          <p:cNvPr id="14" name="Text Box 8">
            <a:extLst>
              <a:ext uri="{FF2B5EF4-FFF2-40B4-BE49-F238E27FC236}">
                <a16:creationId xmlns:a16="http://schemas.microsoft.com/office/drawing/2014/main" id="{8BAC0ED7-8DCE-49C6-9607-B505E11AD6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963" y="1523363"/>
            <a:ext cx="8453437" cy="3093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60000" indent="-468000" eaLnBrk="1" hangingPunct="1"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zh-CN" sz="3600" b="0" dirty="0">
                <a:latin typeface="+mn-lt"/>
                <a:ea typeface="华文新魏" panose="02010800040101010101" pitchFamily="2" charset="-122"/>
              </a:rPr>
              <a:t>内容</a:t>
            </a:r>
            <a:endParaRPr lang="en-US" altLang="zh-CN" sz="3600" b="0" dirty="0">
              <a:latin typeface="+mn-lt"/>
              <a:ea typeface="华文新魏" panose="02010800040101010101" pitchFamily="2" charset="-122"/>
            </a:endParaRPr>
          </a:p>
          <a:p>
            <a:pPr marL="0" indent="0" eaLnBrk="1" hangingPunct="1">
              <a:spcBef>
                <a:spcPts val="600"/>
              </a:spcBef>
              <a:buClr>
                <a:srgbClr val="FF0000"/>
              </a:buClr>
            </a:pPr>
            <a:r>
              <a:rPr lang="en-US" altLang="zh-CN" sz="3600" b="0" dirty="0">
                <a:latin typeface="+mn-lt"/>
                <a:ea typeface="华文新魏" panose="02010800040101010101" pitchFamily="2" charset="-122"/>
              </a:rPr>
              <a:t>    </a:t>
            </a:r>
            <a:r>
              <a:rPr lang="zh-CN" altLang="zh-CN" sz="3600" b="0" dirty="0">
                <a:latin typeface="+mn-lt"/>
                <a:ea typeface="华文新魏" panose="02010800040101010101" pitchFamily="2" charset="-122"/>
              </a:rPr>
              <a:t>寄存器传输控制实例</a:t>
            </a:r>
            <a:r>
              <a:rPr lang="en-US" altLang="zh-CN" sz="3600" b="0" dirty="0">
                <a:latin typeface="+mn-lt"/>
                <a:ea typeface="华文新魏" panose="02010800040101010101" pitchFamily="2" charset="-122"/>
              </a:rPr>
              <a:t>—</a:t>
            </a:r>
            <a:r>
              <a:rPr lang="zh-CN" altLang="en-US" sz="3600" b="0" dirty="0">
                <a:latin typeface="+mn-lt"/>
                <a:ea typeface="华文新魏" panose="02010800040101010101" pitchFamily="2" charset="-122"/>
              </a:rPr>
              <a:t>码表设计</a:t>
            </a:r>
            <a:endParaRPr lang="en-US" altLang="zh-CN" sz="3600" b="0" dirty="0">
              <a:latin typeface="+mn-lt"/>
              <a:ea typeface="华文新魏" panose="02010800040101010101" pitchFamily="2" charset="-122"/>
            </a:endParaRPr>
          </a:p>
          <a:p>
            <a:pPr marL="360000" indent="-468000" eaLnBrk="1" hangingPunct="1"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3600" b="0" dirty="0">
                <a:latin typeface="+mn-lt"/>
                <a:ea typeface="华文新魏" panose="02010800040101010101" pitchFamily="2" charset="-122"/>
              </a:rPr>
              <a:t>目标</a:t>
            </a:r>
            <a:endParaRPr lang="en-US" altLang="zh-CN" sz="3600" b="0" dirty="0">
              <a:latin typeface="+mn-lt"/>
              <a:ea typeface="华文新魏" panose="02010800040101010101" pitchFamily="2" charset="-122"/>
            </a:endParaRPr>
          </a:p>
          <a:p>
            <a:pPr marL="0" indent="0" eaLnBrk="1" hangingPunct="1">
              <a:spcBef>
                <a:spcPts val="600"/>
              </a:spcBef>
              <a:buClr>
                <a:srgbClr val="FF0000"/>
              </a:buClr>
            </a:pPr>
            <a:r>
              <a:rPr lang="en-US" altLang="zh-CN" sz="3600" b="0" dirty="0">
                <a:latin typeface="+mn-lt"/>
                <a:ea typeface="华文新魏" panose="02010800040101010101" pitchFamily="2" charset="-122"/>
              </a:rPr>
              <a:t>    </a:t>
            </a:r>
            <a:r>
              <a:rPr lang="zh-CN" altLang="en-US" sz="3600" b="0" dirty="0">
                <a:latin typeface="+mn-lt"/>
                <a:ea typeface="华文新魏" panose="02010800040101010101" pitchFamily="2" charset="-122"/>
              </a:rPr>
              <a:t>能将</a:t>
            </a:r>
            <a:r>
              <a:rPr lang="zh-CN" altLang="zh-CN" sz="3600" b="0" dirty="0">
                <a:latin typeface="+mn-lt"/>
                <a:ea typeface="华文新魏" panose="02010800040101010101" pitchFamily="2" charset="-122"/>
              </a:rPr>
              <a:t>一个</a:t>
            </a:r>
            <a:r>
              <a:rPr lang="zh-CN" altLang="en-US" sz="3600" b="0" dirty="0">
                <a:latin typeface="+mn-lt"/>
                <a:ea typeface="华文新魏" panose="02010800040101010101" pitchFamily="2" charset="-122"/>
              </a:rPr>
              <a:t>简单</a:t>
            </a:r>
            <a:r>
              <a:rPr lang="zh-CN" altLang="zh-CN" sz="3600" b="0" dirty="0">
                <a:latin typeface="+mn-lt"/>
                <a:ea typeface="华文新魏" panose="02010800040101010101" pitchFamily="2" charset="-122"/>
              </a:rPr>
              <a:t>电路</a:t>
            </a:r>
            <a:r>
              <a:rPr lang="zh-CN" altLang="zh-CN" sz="3600" b="0" dirty="0">
                <a:solidFill>
                  <a:srgbClr val="0000FF"/>
                </a:solidFill>
                <a:latin typeface="+mn-lt"/>
                <a:ea typeface="华文新魏" panose="02010800040101010101" pitchFamily="2" charset="-122"/>
              </a:rPr>
              <a:t>分解</a:t>
            </a:r>
            <a:r>
              <a:rPr lang="zh-CN" altLang="zh-CN" sz="3600" b="0" dirty="0">
                <a:latin typeface="+mn-lt"/>
                <a:ea typeface="华文新魏" panose="02010800040101010101" pitchFamily="2" charset="-122"/>
              </a:rPr>
              <a:t>为控制单元与数据通路</a:t>
            </a:r>
            <a:r>
              <a:rPr lang="zh-CN" altLang="en-US" sz="3600" b="0" dirty="0">
                <a:latin typeface="+mn-lt"/>
                <a:ea typeface="华文新魏" panose="02010800040101010101" pitchFamily="2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585289764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1">
            <a:extLst>
              <a:ext uri="{FF2B5EF4-FFF2-40B4-BE49-F238E27FC236}">
                <a16:creationId xmlns:a16="http://schemas.microsoft.com/office/drawing/2014/main" id="{D79B8581-16AC-40DE-9811-FD9652AA560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228A984-CE7F-F046-8EDB-632AD7D3D550}" type="datetime1">
              <a:rPr lang="zh-CN" altLang="en-US" smtClean="0"/>
              <a:t>2023/2/5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34819" name="灯片编号占位符 2">
            <a:extLst>
              <a:ext uri="{FF2B5EF4-FFF2-40B4-BE49-F238E27FC236}">
                <a16:creationId xmlns:a16="http://schemas.microsoft.com/office/drawing/2014/main" id="{9B5FA0E4-D698-45F4-AD2E-0462D58991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fld id="{C7FC9C8C-0DD8-4D84-9064-5F54BE932868}" type="slidenum">
              <a:rPr lang="en-US" altLang="zh-CN" sz="1400" smtClean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9</a:t>
            </a:fld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/21</a:t>
            </a:r>
            <a:endParaRPr lang="en-US" altLang="zh-CN" sz="1400" dirty="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820" name="Rectangle 19">
            <a:extLst>
              <a:ext uri="{FF2B5EF4-FFF2-40B4-BE49-F238E27FC236}">
                <a16:creationId xmlns:a16="http://schemas.microsoft.com/office/drawing/2014/main" id="{4C99D277-EA18-4D90-A607-7CF45AF84E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215900"/>
            <a:ext cx="8686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/>
            <a:r>
              <a:rPr lang="en-US" altLang="zh-CN" sz="4000" b="1">
                <a:latin typeface="华文新魏" panose="02010800040101010101" pitchFamily="2" charset="-122"/>
              </a:rPr>
              <a:t>6.9 </a:t>
            </a:r>
            <a:r>
              <a:rPr lang="zh-CN" altLang="en-US" sz="4000" b="1">
                <a:latin typeface="华文新魏" panose="02010800040101010101" pitchFamily="2" charset="-122"/>
              </a:rPr>
              <a:t>寄存器传输控制实例（</a:t>
            </a:r>
            <a:r>
              <a:rPr lang="en-US" altLang="zh-CN" sz="4000" b="1">
                <a:latin typeface="华文新魏" panose="02010800040101010101" pitchFamily="2" charset="-122"/>
              </a:rPr>
              <a:t>1/7</a:t>
            </a:r>
            <a:r>
              <a:rPr lang="zh-CN" altLang="en-US" sz="4000" b="1">
                <a:latin typeface="华文新魏" panose="02010800040101010101" pitchFamily="2" charset="-122"/>
              </a:rPr>
              <a:t>）</a:t>
            </a:r>
          </a:p>
        </p:txBody>
      </p:sp>
      <p:sp>
        <p:nvSpPr>
          <p:cNvPr id="27654" name="Text Box 75">
            <a:extLst>
              <a:ext uri="{FF2B5EF4-FFF2-40B4-BE49-F238E27FC236}">
                <a16:creationId xmlns:a16="http://schemas.microsoft.com/office/drawing/2014/main" id="{7B551B22-9D30-4ECE-94A6-2B7C32B811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111250"/>
            <a:ext cx="8499475" cy="186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1pPr>
            <a:lvl2pPr marL="742950" indent="-285750" eaLnBrk="0" hangingPunct="0"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2pPr>
            <a:lvl3pPr marL="1143000" indent="-228600" eaLnBrk="0" hangingPunct="0"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3pPr>
            <a:lvl4pPr marL="1600200" indent="-228600" eaLnBrk="0" hangingPunct="0"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4pPr>
            <a:lvl5pPr marL="2057400" indent="-228600" eaLnBrk="0" hangingPunct="0"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l"/>
              <a:defRPr/>
            </a:pPr>
            <a:r>
              <a:rPr kumimoji="0" lang="zh-CN" altLang="en-US" sz="2800" dirty="0">
                <a:solidFill>
                  <a:schemeClr val="tx1"/>
                </a:solidFill>
                <a:latin typeface="华文新魏" pitchFamily="2" charset="-122"/>
              </a:rPr>
              <a:t>控制单元</a:t>
            </a:r>
            <a:endParaRPr kumimoji="0" lang="en-US" altLang="zh-CN" sz="2800" dirty="0">
              <a:solidFill>
                <a:schemeClr val="tx1"/>
              </a:solidFill>
              <a:latin typeface="华文新魏" pitchFamily="2" charset="-122"/>
            </a:endParaRPr>
          </a:p>
          <a:p>
            <a:pPr marL="358775" lvl="1" indent="0" eaLnBrk="1" hangingPunct="1">
              <a:spcBef>
                <a:spcPts val="600"/>
              </a:spcBef>
              <a:buClr>
                <a:srgbClr val="0000FF"/>
              </a:buClr>
              <a:buFont typeface="Wingdings" pitchFamily="2" charset="2"/>
              <a:buChar char="l"/>
              <a:defRPr/>
            </a:pPr>
            <a:r>
              <a:rPr kumimoji="0" lang="zh-CN" altLang="en-US" sz="2400" dirty="0">
                <a:solidFill>
                  <a:schemeClr val="tx1"/>
                </a:solidFill>
                <a:latin typeface="华文新魏" pitchFamily="2" charset="-122"/>
              </a:rPr>
              <a:t>按顺序产生控制信号；</a:t>
            </a:r>
            <a:endParaRPr kumimoji="0" lang="en-US" altLang="zh-CN" sz="2400" dirty="0">
              <a:solidFill>
                <a:schemeClr val="tx1"/>
              </a:solidFill>
              <a:latin typeface="华文新魏" pitchFamily="2" charset="-122"/>
            </a:endParaRPr>
          </a:p>
          <a:p>
            <a:pPr marL="358775" lvl="1" indent="0" eaLnBrk="1" hangingPunct="1">
              <a:spcBef>
                <a:spcPts val="600"/>
              </a:spcBef>
              <a:buClr>
                <a:srgbClr val="0000FF"/>
              </a:buClr>
              <a:buFont typeface="Wingdings" pitchFamily="2" charset="2"/>
              <a:buChar char="l"/>
              <a:defRPr/>
            </a:pPr>
            <a:r>
              <a:rPr kumimoji="0" lang="zh-CN" altLang="en-US" sz="2400" dirty="0">
                <a:solidFill>
                  <a:schemeClr val="tx1"/>
                </a:solidFill>
                <a:latin typeface="华文新魏" pitchFamily="2" charset="-122"/>
              </a:rPr>
              <a:t>本身是一个时序电路；</a:t>
            </a:r>
            <a:endParaRPr kumimoji="0" lang="en-US" altLang="zh-CN" sz="2400" dirty="0">
              <a:solidFill>
                <a:schemeClr val="tx1"/>
              </a:solidFill>
              <a:latin typeface="华文新魏" pitchFamily="2" charset="-122"/>
            </a:endParaRPr>
          </a:p>
          <a:p>
            <a:pPr marL="358775" lvl="1" indent="0" eaLnBrk="1" hangingPunct="1">
              <a:spcBef>
                <a:spcPts val="600"/>
              </a:spcBef>
              <a:buClr>
                <a:srgbClr val="0000FF"/>
              </a:buClr>
              <a:buFont typeface="Wingdings" pitchFamily="2" charset="2"/>
              <a:buChar char="l"/>
              <a:defRPr/>
            </a:pPr>
            <a:r>
              <a:rPr kumimoji="0" lang="zh-CN" altLang="en-US" sz="2400" dirty="0">
                <a:solidFill>
                  <a:schemeClr val="tx1"/>
                </a:solidFill>
                <a:latin typeface="华文新魏" pitchFamily="2" charset="-122"/>
              </a:rPr>
              <a:t>可编程（</a:t>
            </a:r>
            <a:r>
              <a:rPr kumimoji="0" lang="en-US" altLang="zh-CN" sz="2400" dirty="0">
                <a:solidFill>
                  <a:schemeClr val="tx1"/>
                </a:solidFill>
                <a:latin typeface="+mn-lt"/>
              </a:rPr>
              <a:t>CPU、DSP</a:t>
            </a:r>
            <a:r>
              <a:rPr kumimoji="0" lang="zh-CN" altLang="en-US" sz="2400" dirty="0">
                <a:solidFill>
                  <a:schemeClr val="tx1"/>
                </a:solidFill>
                <a:latin typeface="华文新魏" pitchFamily="2" charset="-122"/>
              </a:rPr>
              <a:t>），非可编程。</a:t>
            </a:r>
            <a:endParaRPr kumimoji="0" lang="en-US" altLang="zh-CN" sz="2400" dirty="0">
              <a:solidFill>
                <a:schemeClr val="tx1"/>
              </a:solidFill>
              <a:latin typeface="华文新魏" pitchFamily="2" charset="-122"/>
            </a:endParaRPr>
          </a:p>
        </p:txBody>
      </p:sp>
      <p:sp>
        <p:nvSpPr>
          <p:cNvPr id="8" name="Text Box 75">
            <a:extLst>
              <a:ext uri="{FF2B5EF4-FFF2-40B4-BE49-F238E27FC236}">
                <a16:creationId xmlns:a16="http://schemas.microsoft.com/office/drawing/2014/main" id="{92139C10-D86C-40CB-9224-0ED9EE6325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3050740"/>
            <a:ext cx="8499475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1pPr>
            <a:lvl2pPr marL="742950" indent="-285750" eaLnBrk="0" hangingPunct="0"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2pPr>
            <a:lvl3pPr marL="1143000" indent="-228600" eaLnBrk="0" hangingPunct="0"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3pPr>
            <a:lvl4pPr marL="1600200" indent="-228600" eaLnBrk="0" hangingPunct="0"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4pPr>
            <a:lvl5pPr marL="2057400" indent="-228600" eaLnBrk="0" hangingPunct="0"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ts val="1200"/>
              </a:spcBef>
              <a:buClr>
                <a:srgbClr val="FF0000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2800" dirty="0">
                <a:latin typeface="+mn-lt"/>
              </a:rPr>
              <a:t>寄存器传输系统</a:t>
            </a:r>
            <a:r>
              <a:rPr kumimoji="0" lang="zh-CN" altLang="en-US" sz="2800" dirty="0">
                <a:solidFill>
                  <a:schemeClr val="tx1"/>
                </a:solidFill>
                <a:latin typeface="+mn-lt"/>
              </a:rPr>
              <a:t>设计</a:t>
            </a:r>
            <a:endParaRPr kumimoji="0" lang="en-US" altLang="zh-CN" sz="2800" dirty="0">
              <a:solidFill>
                <a:schemeClr val="tx1"/>
              </a:solidFill>
              <a:latin typeface="+mn-lt"/>
            </a:endParaRPr>
          </a:p>
          <a:p>
            <a:pPr marL="534988" lvl="1" indent="-174625" eaLnBrk="1" hangingPunct="1">
              <a:spcBef>
                <a:spcPts val="600"/>
              </a:spcBef>
              <a:buClr>
                <a:srgbClr val="0000FF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dirty="0">
                <a:solidFill>
                  <a:schemeClr val="tx1"/>
                </a:solidFill>
                <a:latin typeface="+mn-lt"/>
              </a:rPr>
              <a:t>将状态机图</a:t>
            </a:r>
            <a:r>
              <a:rPr kumimoji="0" lang="zh-CN" altLang="en-US" sz="2400" dirty="0">
                <a:solidFill>
                  <a:srgbClr val="FF0000"/>
                </a:solidFill>
                <a:latin typeface="+mn-lt"/>
              </a:rPr>
              <a:t>分离</a:t>
            </a:r>
            <a:r>
              <a:rPr kumimoji="0" lang="zh-CN" altLang="en-US" sz="2400" dirty="0">
                <a:solidFill>
                  <a:schemeClr val="tx1"/>
                </a:solidFill>
                <a:latin typeface="+mn-lt"/>
              </a:rPr>
              <a:t>为</a:t>
            </a:r>
            <a:r>
              <a:rPr kumimoji="0" lang="zh-CN" altLang="en-US" sz="2400" dirty="0">
                <a:latin typeface="+mn-lt"/>
              </a:rPr>
              <a:t>控制单元</a:t>
            </a:r>
            <a:r>
              <a:rPr kumimoji="0" lang="zh-CN" altLang="en-US" sz="2400" dirty="0">
                <a:solidFill>
                  <a:schemeClr val="tx1"/>
                </a:solidFill>
                <a:latin typeface="+mn-lt"/>
              </a:rPr>
              <a:t>和</a:t>
            </a:r>
            <a:r>
              <a:rPr kumimoji="0" lang="zh-CN" altLang="en-US" sz="2400" dirty="0">
                <a:latin typeface="+mn-lt"/>
              </a:rPr>
              <a:t>数据通路</a:t>
            </a:r>
            <a:r>
              <a:rPr kumimoji="0" lang="zh-CN" altLang="en-US" sz="2400" dirty="0">
                <a:solidFill>
                  <a:schemeClr val="tx1"/>
                </a:solidFill>
                <a:latin typeface="+mn-lt"/>
              </a:rPr>
              <a:t>；</a:t>
            </a:r>
            <a:endParaRPr kumimoji="0" lang="en-US" altLang="zh-CN" sz="2400" dirty="0">
              <a:solidFill>
                <a:schemeClr val="tx1"/>
              </a:solidFill>
              <a:latin typeface="+mn-lt"/>
            </a:endParaRPr>
          </a:p>
          <a:p>
            <a:pPr marL="534988" lvl="1" indent="-174625" eaLnBrk="1" hangingPunct="1">
              <a:spcBef>
                <a:spcPts val="600"/>
              </a:spcBef>
              <a:buClr>
                <a:srgbClr val="0000FF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dirty="0">
                <a:solidFill>
                  <a:schemeClr val="tx1"/>
                </a:solidFill>
                <a:latin typeface="+mn-lt"/>
              </a:rPr>
              <a:t>两者分开设计，但联系密切；</a:t>
            </a:r>
            <a:endParaRPr kumimoji="0" lang="en-US" altLang="zh-CN" sz="2400" dirty="0">
              <a:solidFill>
                <a:schemeClr val="tx1"/>
              </a:solidFill>
              <a:latin typeface="+mn-lt"/>
            </a:endParaRPr>
          </a:p>
          <a:p>
            <a:pPr marL="541338" lvl="1" indent="-182563" eaLnBrk="1" hangingPunct="1">
              <a:spcBef>
                <a:spcPts val="600"/>
              </a:spcBef>
              <a:buClr>
                <a:srgbClr val="0000FF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dirty="0">
                <a:solidFill>
                  <a:schemeClr val="tx1"/>
                </a:solidFill>
                <a:latin typeface="+mn-lt"/>
              </a:rPr>
              <a:t>状态序列代表数据处理经过的不同阶段，状态转换条件表示从一个阶段</a:t>
            </a:r>
            <a:r>
              <a:rPr kumimoji="0" lang="zh-CN" altLang="en-US" sz="2400" dirty="0">
                <a:latin typeface="+mn-lt"/>
              </a:rPr>
              <a:t>进入</a:t>
            </a:r>
            <a:r>
              <a:rPr kumimoji="0" lang="zh-CN" altLang="en-US" sz="2400" dirty="0">
                <a:solidFill>
                  <a:schemeClr val="tx1"/>
                </a:solidFill>
                <a:latin typeface="+mn-lt"/>
              </a:rPr>
              <a:t>另一个阶段的条件；</a:t>
            </a:r>
            <a:endParaRPr kumimoji="0" lang="en-US" altLang="zh-CN" sz="2400" dirty="0">
              <a:solidFill>
                <a:schemeClr val="tx1"/>
              </a:solidFill>
              <a:latin typeface="+mn-lt"/>
            </a:endParaRPr>
          </a:p>
          <a:p>
            <a:pPr marL="541338" lvl="1" indent="-182563" eaLnBrk="1" hangingPunct="1">
              <a:spcBef>
                <a:spcPts val="600"/>
              </a:spcBef>
              <a:buClr>
                <a:srgbClr val="0000FF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dirty="0">
                <a:solidFill>
                  <a:schemeClr val="tx1"/>
                </a:solidFill>
                <a:latin typeface="+mn-lt"/>
              </a:rPr>
              <a:t>状态机的输出用于</a:t>
            </a:r>
            <a:r>
              <a:rPr kumimoji="0" lang="zh-CN" altLang="en-US" sz="2400" dirty="0">
                <a:latin typeface="+mn-lt"/>
              </a:rPr>
              <a:t>触发</a:t>
            </a:r>
            <a:r>
              <a:rPr kumimoji="0" lang="zh-CN" altLang="en-US" sz="2400" dirty="0">
                <a:solidFill>
                  <a:schemeClr val="tx1"/>
                </a:solidFill>
                <a:latin typeface="+mn-lt"/>
              </a:rPr>
              <a:t>各个阶段进行的数据处理所要求的微操作。</a:t>
            </a:r>
          </a:p>
        </p:txBody>
      </p:sp>
      <p:pic>
        <p:nvPicPr>
          <p:cNvPr id="34823" name="Picture 12">
            <a:extLst>
              <a:ext uri="{FF2B5EF4-FFF2-40B4-BE49-F238E27FC236}">
                <a16:creationId xmlns:a16="http://schemas.microsoft.com/office/drawing/2014/main" id="{4C2C381E-B7BB-4FA8-AC6D-402949DCA7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bright="1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2431" y="1256145"/>
            <a:ext cx="4268369" cy="12275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bldLvl="2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1600" b="0" i="0" u="none" strike="noStrike" cap="none" normalizeH="0" baseline="0" smtClean="0">
            <a:ln>
              <a:noFill/>
            </a:ln>
            <a:solidFill>
              <a:srgbClr val="0000FF"/>
            </a:solidFill>
            <a:effectLst/>
            <a:latin typeface="Times New Roman" pitchFamily="18" charset="0"/>
            <a:ea typeface="华文新魏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1600" b="0" i="0" u="none" strike="noStrike" cap="none" normalizeH="0" baseline="0" smtClean="0">
            <a:ln>
              <a:noFill/>
            </a:ln>
            <a:solidFill>
              <a:srgbClr val="0000FF"/>
            </a:solidFill>
            <a:effectLst/>
            <a:latin typeface="Times New Roman" pitchFamily="18" charset="0"/>
            <a:ea typeface="华文新魏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7310</TotalTime>
  <Words>1697</Words>
  <Application>Microsoft Office PowerPoint</Application>
  <PresentationFormat>全屏显示(4:3)</PresentationFormat>
  <Paragraphs>172</Paragraphs>
  <Slides>16</Slides>
  <Notes>10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华文新魏</vt:lpstr>
      <vt:lpstr>Arial</vt:lpstr>
      <vt:lpstr>Times New Roman</vt:lpstr>
      <vt:lpstr>Wingdings</vt:lpstr>
      <vt:lpstr>默认设计模板</vt:lpstr>
      <vt:lpstr>BMP 图象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subject/>
  <dc:creator>JSHKUANG</dc:creator>
  <cp:lastModifiedBy>孙照海</cp:lastModifiedBy>
  <cp:revision>1636</cp:revision>
  <cp:lastPrinted>1999-02-28T23:50:56Z</cp:lastPrinted>
  <dcterms:created xsi:type="dcterms:W3CDTF">1999-09-13T01:56:29Z</dcterms:created>
  <dcterms:modified xsi:type="dcterms:W3CDTF">2023-02-05T12:20:52Z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>jshkuang@sina.com</vt:lpwstr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2</vt:i4>
  </property>
  <property fmtid="{D5CDD505-2E9C-101B-9397-08002B2CF9AE}" pid="21" name="OutputDir">
    <vt:lpwstr>D:\course\数字逻辑</vt:lpwstr>
  </property>
</Properties>
</file>