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ink/ink1.xml" ContentType="application/inkml+xml"/>
  <Override PartName="/ppt/tags/tag12.xml" ContentType="application/vnd.openxmlformats-officedocument.presentationml.tags+xml"/>
  <Override PartName="/ppt/notesSlides/notesSlide11.xml" ContentType="application/vnd.openxmlformats-officedocument.presentationml.notesSlide+xml"/>
  <Override PartName="/ppt/ink/ink2.xml" ContentType="application/inkml+xml"/>
  <Override PartName="/ppt/tags/tag13.xml" ContentType="application/vnd.openxmlformats-officedocument.presentationml.tags+xml"/>
  <Override PartName="/ppt/notesSlides/notesSlide12.xml" ContentType="application/vnd.openxmlformats-officedocument.presentationml.notesSlide+xml"/>
  <Override PartName="/ppt/ink/ink3.xml" ContentType="application/inkml+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03" r:id="rId2"/>
    <p:sldId id="534" r:id="rId3"/>
    <p:sldId id="523" r:id="rId4"/>
    <p:sldId id="522" r:id="rId5"/>
    <p:sldId id="529" r:id="rId6"/>
    <p:sldId id="538" r:id="rId7"/>
    <p:sldId id="608" r:id="rId8"/>
    <p:sldId id="542" r:id="rId9"/>
    <p:sldId id="514" r:id="rId10"/>
    <p:sldId id="521" r:id="rId11"/>
    <p:sldId id="446" r:id="rId12"/>
    <p:sldId id="517" r:id="rId13"/>
    <p:sldId id="445" r:id="rId14"/>
    <p:sldId id="520" r:id="rId15"/>
    <p:sldId id="544" r:id="rId16"/>
    <p:sldId id="524" r:id="rId17"/>
    <p:sldId id="545" r:id="rId18"/>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7F00"/>
    <a:srgbClr val="C3C4C3"/>
    <a:srgbClr val="FF0000"/>
    <a:srgbClr val="33FF33"/>
    <a:srgbClr val="99CCFF"/>
    <a:srgbClr val="FF00FF"/>
    <a:srgbClr val="FF3300"/>
    <a:srgbClr val="FFCC66"/>
    <a:srgbClr val="6B0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1" autoAdjust="0"/>
    <p:restoredTop sz="90395" autoAdjust="0"/>
  </p:normalViewPr>
  <p:slideViewPr>
    <p:cSldViewPr snapToGrid="0">
      <p:cViewPr varScale="1">
        <p:scale>
          <a:sx n="89" d="100"/>
          <a:sy n="89" d="100"/>
        </p:scale>
        <p:origin x="994" y="8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8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C35D8F6-8560-42F9-AB4F-55BA2054535C}"/>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b="0"/>
            </a:lvl1pPr>
          </a:lstStyle>
          <a:p>
            <a:pPr>
              <a:defRPr/>
            </a:pPr>
            <a:endParaRPr lang="en-US" altLang="zh-CN"/>
          </a:p>
        </p:txBody>
      </p:sp>
      <p:sp>
        <p:nvSpPr>
          <p:cNvPr id="57347" name="Rectangle 3">
            <a:extLst>
              <a:ext uri="{FF2B5EF4-FFF2-40B4-BE49-F238E27FC236}">
                <a16:creationId xmlns:a16="http://schemas.microsoft.com/office/drawing/2014/main" id="{F49A12F1-409E-436F-B127-38F770852A5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b="0"/>
            </a:lvl1pPr>
          </a:lstStyle>
          <a:p>
            <a:pPr>
              <a:defRPr/>
            </a:pPr>
            <a:endParaRPr lang="en-US" altLang="zh-CN"/>
          </a:p>
        </p:txBody>
      </p:sp>
      <p:sp>
        <p:nvSpPr>
          <p:cNvPr id="57348" name="Rectangle 4">
            <a:extLst>
              <a:ext uri="{FF2B5EF4-FFF2-40B4-BE49-F238E27FC236}">
                <a16:creationId xmlns:a16="http://schemas.microsoft.com/office/drawing/2014/main" id="{F0735BB6-171D-42B2-B5E3-81D62F55807F}"/>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b="0"/>
            </a:lvl1pPr>
          </a:lstStyle>
          <a:p>
            <a:pPr>
              <a:defRPr/>
            </a:pPr>
            <a:endParaRPr lang="en-US" altLang="zh-CN"/>
          </a:p>
        </p:txBody>
      </p:sp>
      <p:sp>
        <p:nvSpPr>
          <p:cNvPr id="57349" name="Rectangle 5">
            <a:extLst>
              <a:ext uri="{FF2B5EF4-FFF2-40B4-BE49-F238E27FC236}">
                <a16:creationId xmlns:a16="http://schemas.microsoft.com/office/drawing/2014/main" id="{06D290E9-3017-4F41-AE84-DB9B25259734}"/>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b="0"/>
            </a:lvl1pPr>
          </a:lstStyle>
          <a:p>
            <a:pPr>
              <a:defRPr/>
            </a:pPr>
            <a:fld id="{B0F19275-A7E0-4A98-BD3F-7EC5043B3B8F}" type="slidenum">
              <a:rPr lang="en-US" altLang="zh-CN"/>
              <a:pPr>
                <a:defRPr/>
              </a:pPr>
              <a:t>‹#›</a:t>
            </a:fld>
            <a:endParaRPr lang="en-US" altLang="zh-CN"/>
          </a:p>
        </p:txBody>
      </p:sp>
    </p:spTree>
    <p:extLst>
      <p:ext uri="{BB962C8B-B14F-4D97-AF65-F5344CB8AC3E}">
        <p14:creationId xmlns:p14="http://schemas.microsoft.com/office/powerpoint/2010/main" val="14442021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6:55:53.986"/>
    </inkml:context>
    <inkml:brush xml:id="br0">
      <inkml:brushProperty name="width" value="0.09086" units="cm"/>
      <inkml:brushProperty name="height" value="0.09086" units="cm"/>
    </inkml:brush>
  </inkml:definitions>
  <inkml:trace contextRef="#ctx0" brushRef="#br0">10227 12990 7733,'0'-8'3957,"0"1"-2927,6 14 0,3 3 505,6 10-1056,-6-3 0,4 5-262,-3-7-166,4 7 0,-4-5-934,0 4 1,-5-4 362,6-2-1004,-1 0 752,5 0 772,0-6 0,1-9 0,-1-9 0</inkml:trace>
  <inkml:trace contextRef="#ctx0" brushRef="#br0" timeOffset="1">10593 12929 10573,'0'8'1930,"0"-1"0,0 0-1589,0 3 0,0-1-232,0 1 1,-7 5 51,-3 5 1,-3 6-504,-3-6 0,-1 7-182,-3-1 1,1 1-564,-6-2 0,1 3 148,-1-8 1,-2-5-1772,6-5 2710,1-6 0,-2 3 0,-2-7 0</inkml:trace>
  <inkml:trace contextRef="#ctx0" brushRef="#br0" timeOffset="2">10135 13219 7733,'-8'0'673,"1"0"0,9 0-339,3 0 0,8-5-19,8 0 1,6-5 22,-2 5 0,6-6-292,4 6 1,-1-7 126,7 2 1,-2 2-359,2-2 1,1-1 191,-6-4 1,-2 2-889,-9 2 494,4-2-811,-12 4 713,-2 1 1,-15 1-17,-10 7 1,-5 2-167,-6 3 667,-2 3 0,-8 14 0,0 2 0</inkml:trace>
  <inkml:trace contextRef="#ctx0" brushRef="#br0" timeOffset="3">10105 13631 7733,'-7'24'0,"0"3"149,-3-7 0,3 1-117,7-6 0,2-1 909,3-4-623,3-3 0,13-9 254,-1-3 1,5-4-276,-4-6 1,6-2-252,-2-3 1,4 1 62,2-6 1,6 1 62,4-2 0,-2-2-170,1 2 0,-6 4 109,2 2 1,-2 4 36,2 6 0,-6-2-60,1 7 0,-8 2 371,-7 8 0,-1 3 25,0 8 1,-1 6 122,-4 3 1,-3 4-336,-7 2 1,0 1-61,0 3 1,-7 4-247,-3 7 0,-6-2 106,-4-3 0,1 1-942,-6-6 1,5 0 451,-6-6 1,6-6-1301,-6-4 1,6-10 424,-5-4 0,8-6 1293,1-6 0,-6-9 0,5-9 0</inkml:trace>
  <inkml:trace contextRef="#ctx0" brushRef="#br0" timeOffset="4">10501 13555 7733,'0'15'1882,"0"4"-1190,0 6 1,0 14-114,0 17 1,0 12-470,0 8 0,0 6-434,0 4 1,0-3-986,0-6 1,2-6 363,3 0 945,-3-6 0,12-4 0,-6-9 0</inkml:trace>
  <inkml:trace contextRef="#ctx0" brushRef="#br0" timeOffset="5">11234 13082 7733,'0'17'190,"0"3"0,0-1 325,0 6 0,0-6 45,0 1-442,0 4 32,0-7 0,0 5 687,0-7-507,0 0 0,0 6 155,0-1 0,0-5-142,0-5 1,0-4 328,0 4-248,0-7 334,0 4-32,0-7-140,7 0-437,-5 0 1,6 0 150,-3 0-129,-3-7 4,11-1 0,-9-3-450,6 1 245,0 0 0,4 0-572,-4 0 0,4 0 183,-4-6 275,3 1-683,-4 7 488,4-6 1,-6 11-174,3-8-1392,4 1 539,-12 2-676,4 1 761,1 7 1280,-5 0 0,5-7 0,-7-1 0</inkml:trace>
  <inkml:trace contextRef="#ctx0" brushRef="#br0" timeOffset="6">11143 13494 7733,'-6'17'1042,"1"3"1,-5 4-29,5 6-585,0 8-463,5 1 67,7 0 0,-4 0 114,7-4-61,1-2 1,-1 4-718,0-7 0,-2-6 224,3-4-2291,2-3 2698,-4-1 0,6-15 0,0-2 0</inkml:trace>
  <inkml:trace contextRef="#ctx0" brushRef="#br0" timeOffset="7">11158 13646 7733,'8'0'227,"-1"0"-334,0-6 135,1 4 0,3-12 164,-1 4-46,7 3 0,0-6 31,3 3 0,-1 1-8,1-1 1,-3 5 50,3-5 1,2 6-50,-1-1 1,-1 4 136,-5 1 0,1 0-53,-1 0 1,-5 0-63,0 0 0,-5 1-78,5 4 1,-6-1-121,1 6 1,-3 0-388,-2 5 0,-7 1 248,-3-1 1,-4 0-67,-1 0 1,-6 6 38,1-1 0,-5 2-157,4-1 1,-4-5 219,5 5 0,-1 1 374,6-2 0,0 1 14,-1-6 0,1-5 289,0 0 0,5-1 133,0 1 348,6 3-239,-3-11-400,7 12-211,7-13-172,2 6 48,13-7 0,-5-5 249,3 0-760,-3-7 346,-2 4 1,0-6-1020,1 4 766,-1-4 1,0 8-1184,1-5 689,-1-2-147,0 4 296,-6-6-54,-3 7-10,-6-6 426,0 12-188,-6-4 513,-3 6 0,-6-7 0,0-2 0</inkml:trace>
  <inkml:trace contextRef="#ctx0" brushRef="#br0" timeOffset="8">11066 14120 7733,'-1'8'0,"-5"-3"1693,5 4 1,-4-8-787,10 4 0,3 2 286,8-2 0,6 0-598,3-5 0,6 0-234,4 0 0,-1 0 34,7 0-195,-1-6-2378,6 4 1735,0-12 1,0 6-1256,0-7 1698,6-1 0,-4 1 0,4 0 0</inkml:trace>
  <inkml:trace contextRef="#ctx0" brushRef="#br0" timeOffset="9">12135 13509 8745,'-9'-8'2045,"2"1"-1335,7 7-164,0 0-167,7 0 150,-5 0-229,12 0-339,-6 0 69,7 0 1,-5 0-129,1 0 74,-1 7 0,-2-6-180,6 13 199,-12-6 1,4 8-55,-6-1-608,0 0 415,0 0 0,-1 6-72,-4-1 92,3 0 71,-12 2 1,6-3-139,-7 7 820,-1-8-390,1 4 1,0-6 1023,-1-1-587,1 0-203,0 0 688,6-6-621,-4 4 1,10-11-47,-8 3 1,8-1 45,-2 1-132,3-4-332,2 6 207,7-7 0,7 0-81,6 0-100,0-7 156,2 6 0,2-6-495,7 7 185,-1-7-261,-6 5 0,5-4-1147,-4 6 1169,4 0 90,1 0-2451,-6 0 1810,5 0 0,-12-6 950,3 1 0,4-6 0,0 2 0</inkml:trace>
  <inkml:trace contextRef="#ctx0" brushRef="#br0" timeOffset="10">8822 15280 9643,'9'15'26,"-2"-7"-105,-1 6 1906,-4-6-1169,12 8 0,-8-1 48,5 0-349,2 1-104,-11-1 0,11 0-438,-2 0 1,-3-4-496,2-1 0,-5-7-2093,6 2 1909,-1-3 0,0-4 864,0-3 0,0-3 0,6-8 0</inkml:trace>
  <inkml:trace contextRef="#ctx0" brushRef="#br0" timeOffset="11">9280 15188 10348,'0'10'1290,"0"0"0,0-4-414,0 4-809,0 0 1,-6 5-563,-5 0 489,-2 7-1542,-2-5 1164,-1 5 0,-6-1 272,-3-1-1978,-4 7 1372,5-10 1,-5 5 171,4-6 1,-2-3 545,1-3 0,-3 4 0,6-6 0</inkml:trace>
  <inkml:trace contextRef="#ctx0" brushRef="#br0" timeOffset="12">8838 15417 7733,'-16'2'463,"1"3"-281,0-3 0,5 4 427,-1-6-92,8 0-144,-4 0 149,7 0-239,7 0 0,2 0 122,6 0-164,7 0-91,-5 0 0,12-1-235,-4-4 116,4 3 0,1-10-678,1 7 512,0 0 0,-1 0-117,1 0 0,-6-2-325,0 2 1,-6 3 193,1-3-220,-3 3-29,-8 2 89,-2 0-287,-7 7 587,-7-5 0,-3 16 243,-11-2 0,-2 2 0,-8-2 0</inkml:trace>
  <inkml:trace contextRef="#ctx0" brushRef="#br0" timeOffset="13">8822 15799 7733,'-13'29'0,"3"-4"0,-2 2 226,7-7 0,0 1 979,5-6-752,0 0 1,6-5-125,5 1 0,2-8 114,2 2-293,7-3 0,-3-9 150,7-3-350,-8-4 87,11-1 1,-4-7 129,11-3 1,-4 1-13,4-2 1,1 6-106,-1-5 65,-1 13 1,1-9 223,0 11 1,-6 3-93,-4 2 1,-8 4 312,3 1 0,-4 6-186,-2 5 1,-7 9-147,-3 5 1,-3 4-227,-2 2 0,0 4-275,0 1 1,-12 0 93,-3-6 0,-5 2-187,-1 4 0,4-11-1227,-3 1 0,-2-8 63,2-2 970,-1-8-1364,-1-1 882,5-7 1042,-5 0 0,0-14 0,-2-3 0</inkml:trace>
  <inkml:trace contextRef="#ctx0" brushRef="#br0" timeOffset="14">9082 15921 10205,'0'15'1602,"0"7"-1200,0 9 0,-2 9-125,-3 11-214,3 10 1,-6 11-895,3 9 1,3 2 773,0-40 0,-1 1 0,1 34 57,2-7 0,0-14 0,0 3 0</inkml:trace>
  <inkml:trace contextRef="#ctx0" brushRef="#br0" timeOffset="15">9235 15417 7733,'0'-8'1429,"-7"-6"-98,5 12-608,-5-4 1,9 6 3,3 0-338,-3 0-79,11 0-160,-4 0-1,1 0 151,0 0-1277,0 0 743,12 0 1,-5 0 226,4 0-2544,-4 6 2551,5-4 0,1 5 0,8-7 0</inkml:trace>
  <inkml:trace contextRef="#ctx0" brushRef="#br0" timeOffset="16">9937 15341 7733,'-9'7'1201,"-4"-6"0,11 13-559,-3-4-455,3-3-37,2 6 0,0-4 149,0 6 486,0 0-242,0-6 30,0 4 6,0-4-186,7 6 89,-5 0-202,4-6 0,-6-1 91,0-3 305,7-3-19,-5 5-293,5-7 0,-6 0 34,4 0 0,-1 0 352,6 0-449,-7 0 0,6 0-261,-4 0 0,2-7 28,3-3 1,4 1-1505,-4-1 1069,3 0 0,1-5 123,-4 0-3105,4-1 983,-6 1 1083,7 0 1283,1 0 0,-1-1 0,0 1 0</inkml:trace>
  <inkml:trace contextRef="#ctx0" brushRef="#br0" timeOffset="17">9876 15661 7733,'-16'31'0,"1"-1"607,7 8-489,1 1 1,7 5-98,0-4 14,0-2-80,7-14 0,-4 3-279,7-7-323,-6 0 329,9-4 1,-9-6-94,6 0 411,-7-7 0,11 4 0,-6-7 0</inkml:trace>
  <inkml:trace contextRef="#ctx0" brushRef="#br0" timeOffset="18">9876 15890 7733,'0'-8'0,"0"-6"0,0 6 0,1-6 0,4 4 0,-1-2 0,6 7 0,0-7 0,5 2 0,1 2 0,-1-3 0,0 3 0,0-2 1637,8-4-1034,-7 12 1,7-6-186,-8 3 0,0 3-36,0-3-472,1 3 199,-8 2 65,6 0-845,-13 7 498,6 2 1,-7 6-921,0 0 531,-7 0 325,-1 7 1,-7-3-262,-1 7 307,1-8 1,0 9 147,0-6 0,-1-1-125,1-5-119,0 1 1427,-1-1-806,1 0 0,5 0-37,0 1 1007,6-8-258,-9 6-231,11-13-374,-5 6 51,7-7-457,0 0 32,7 0 1,2-7-470,6 6 348,0-13 1,0 7 118,1-3-476,-1-3 272,0 4 1,1-6-57,-1 0-944,0-1 685,0 1 1,-5 5-1400,1 0 951,-1 0 351,-2 1-241,-1-5 396,-7 13 396,0-6 0,0 7 0,0 0 0</inkml:trace>
  <inkml:trace contextRef="#ctx0" brushRef="#br0" timeOffset="19">9738 16180 7733,'-15'24'0,"0"-4"1950,-1-3-1377,8-1 1,1-1-165,7 0 915,7-6-823,1 4 1,13-11 129,-1 3 348,7-3-586,4-2 0,1-2-419,4-3 29,3 3 1,0-11-2174,6 2 1511,1-2 1,2-2 184,3-1-3045,-4 1 2023,12 0 1496,-11 0 0,11-1 0,-4 1 0</inkml:trace>
  <inkml:trace contextRef="#ctx0" brushRef="#br0" timeOffset="20">10700 15493 7950,'-9'9'724,"3"4"-215,6-11-109,0 5 269,0 0-200,0-6-376,0 6 0,1-7 222,4 0-167,-3 0-49,12 0 31,-13 0 0,11 2-70,-7 3 1,2-3 72,-2 3-63,-3-4 18,5-1 70,-7 0 19,6 0-38,-4 0 26,5 0 22,0 7 15,-6-5 211,6 5-320,0-7 1,-5 1 101,3 4 189,-4-3-171,6 5 36,-5-7-101,5 7 1,-7 1-584,0 8 316,0-1 1,0 2-353,0 3 1,-2 4 86,-3 6 172,3 1 251,-11-7-90,11 4 0,-12-4-89,4 7 709,3-8-413,1 0 1,6-8-15,0 0 787,0 0-593,0 1 0,1-6 549,4 0-527,4-7 0,11 4 138,1-7 1,1 2 26,-2 3 0,-3-3-16,3 3 1,-4-2 119,-6 2-377,3-3-304,-4 11 109,-1-4 0,-3 13 182,-10 3-1667,-3 4 1074,-14 9 0,-2 1-2665,-6 6 2013,-1 1 0,0-2-406,1-3 1,-1-4 256,1-6 1157,-1-14 0,1-4 0,-1-13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
    <inkml:brush xml:id="br1">
      <inkml:brushProperty name="width" value="0.05292" units="cm"/>
      <inkml:brushProperty name="height" value="0.05292" units="cm"/>
    </inkml:brush>
    <inkml:brush xml:id="br2">
      <inkml:brushProperty name="width" value="0.09071" units="cm"/>
      <inkml:brushProperty name="height" value="0.09071" units="cm"/>
    </inkml:brush>
  </inkml:definitions>
  <inkml:trace contextRef="#ctx0" brushRef="#br0">11113 4546 9011,'-18'0'259,"1"3"1,7 2 0,1 2 0,3 2-1615,1 1 2160,1 1-722,4 1 1,5-6 751,3-2 1,2-3-432,1-1 0,4 0 321,1 0 1,3-5-282,-4-3 0,5 2-215,-1-2 0,3 2-78,1-2 0,0 0 73,-1 4 0,5-4-135,0 4-45,-1 1 1,1 3 302,0 0-423,4 0 39,-1 0 0,0 0 166,0 0-229,-4 0 68,2 5 0,-4-4-15,3 3 113,-3-3 1,0 3-45,-5 0 0,-4-1 62,4-3 1,-4 2-9,4 1 0,-5-1 29,1 1-60,3-1-180,-5 3 176,9-4 0,-6 8 38,3-5-299,3 0 250,-10 1 1,10-4 98,-3 3-105,2-3 0,1 3 21,-3 0-116,3-1 95,-5-3 0,9 0-50,-3 0 39,2 0 1,-7 0 33,5 0-150,-1 0 119,1 0 1,0 0 12,0 0-114,0 0 91,0 0 0,3-1-35,1-3 28,0 3 1,-1-4-4,1 5 194,5 0-183,-8 0 7,9 0 126,-9 0-126,4 0 1,-5 4 28,-1 0 165,6-1-180,-3-3 1,0 0 84,-2 0 1,-2 0 155,10 0 1,-1 0 192,4 0-200,1 0-694,4 0 866,2 0-96,4 0-35,1 0-85,0 6-173,-1-5 99,-4 4 0,5-5 208,-1 0 65,6 0-288,1 0 1,3 0 130,-6 0-299,1 0 75,-10 0 1,3-1-1963,-4-3 878,-6 3 696,-6-10 1,-9 5-2963,-3-5 1633,3-1 1681,-10 1 0,2-1 0,-10 1 0</inkml:trace>
  <inkml:trace contextRef="#ctx0" brushRef="#br1">12803 3815 24575,'0'0'0</inkml:trace>
  <inkml:trace contextRef="#ctx0" brushRef="#br2">12003 1679 7896,'0'-6'1054,"0"-1"334,0 3 651,0 3-558,0-4 6075,0 5-7061,0 5 1,-1-2-191,-3 4 0,-2-3-301,-6 4 1,-3-5-73,0 5 1,-5-2-276,1 2 1,-7 2-784,0-2 0,-6 2 550,1 1 1,2 1-265,-1-1 0,1 1 264,-2-1 0,5-1-416,7-2 1,2-2-95,6-2-750,-1-3-94,6 4 655,1-5 1147,15 0 0,-4 2 269,6 1 1,-2 4-173,-6 4 1,1 1 8,-1-1 0,-3 0-71,3 1 1,-2-1 347,2 1-222,-3-6-133,9 4-127,-3-9 149,4 5 0,1-10 238,-1 0 1,-3 0-102,-1 4 1,-3-4 286,4 1 1,-5-1 147,5 4 58,-5 0-285,7 0 59,-4 0-823,5 0 419,1 0 0,-1 0-276,1 0 0,-1-4 145,1 0 1,0-1 18,4 1 1,-4 2 143,3-6 1,2 4 160,-2-3 0,2 4 479,-2-1 0,-1 2-296,5-2 1,-1 3 473,1-3 0,1 3-268,-5 1 0,2-4 60,-2 0 0,-6 0 239,2 4-684,-2 0 0,1-1-174,-2-3-421,-3 3-184,-5-4 0,-6 5 366,-6 0 1,-2 4-2187,-9-1 2480,3 6 0,-18 3 0,2 5 0</inkml:trace>
  <inkml:trace contextRef="#ctx0" brushRef="#br2">11489 2067 7896,'-40'24'1029,"2"3"1,9 2-567,6 5 0,2 4 232,10 1 0,1-5-244,6-4 1,3-4-510,-3 0 0,3 1-325,1-4 1,0 1-356,0-9 1,3-3-325,1-5 1,5-1 516,-1 2 0,-2-3-312,2-5 857,-1 0 0,5-10 0,-1-3 0</inkml:trace>
  <inkml:trace contextRef="#ctx0" brushRef="#br2">11489 2387 7896,'5'-11'0,"-2"0"0,5 4 0,-1-3 11,5 2 0,0-2 5,4-2 1,-2 1-62,5 0 1,0-1 246,3 1 0,1-4-63,0-1 1,4 0 48,-1 1 0,6 1-26,-1-5 0,2 1-13,1-1 1,0-2-15,0 6 0,-1 0 93,-2 4 1,1-3-22,-6 2 0,0-2 0,-7 7 0,1 2-25,-5 1 0,0-1 132,-3 1 26,-1 0 20,1 4-38,-1 0 37,-5 0 2,-1 0 32,-5 0 49,0 5-231,0-4 1,0 6-30,0-3 0,0-2-66,0 6 162,0-6-248,0 8 1,-1-3 127,-3 4 1,2-3-320,-6-1 0,4 1 26,-3 3 0,3 2-83,-4 2 1,0-1-366,-8 5 1,2-3 247,-5 3 0,0-4-248,-4 4 1,-4 4 169,-4 3 1,-2 1 235,-1-4 0,0 5-64,-1 2 1,1-1 185,0 2 1,1-1 145,2 5 0,3-6 180,6-3 1,4 0 27,3 0 1,2-8 30,1-3 533,6-2-281,1-12-96,5 4-295,0-5 1,1-5-343,3-2 1,2-1-61,6-3 1,-1 2-81,1-6 1,-1 1 107,1-2 1,3 4-127,0-3 0,0 2-221,-3 1 1,0-3 168,4 0 1,-4 0 66,3 3 1,2 2 37,-2 3 1,0-4 225,-3 4 1,3-2 36,0 1 63,1-2 1,-5 5 112,0-3-133,1 3 35,-1 5 0,-3 0-45,-1 0 297,-4 5 0,2 2-125,-5 4 0,0-3 242,0-1 1,0 1-63,0 3 1,0 1 109,0-1 0,0 1 19,0-1 0,-1-3-136,-3-1 0,3 1-16,-3 3 1,3 1-154,1-1 1,-2 2 177,-1 2 1,1-1-45,-2 5 0,2 0-4,-2 4 0,2-3-71,-6 3 1,4-2-17,-3 5 0,-5 3-485,-3 2 1,-5 3 220,1 4 1,1-2-1051,-1 2 0,-3-3 557,-1 0 0,-1-8-259,9-4 1,-4-5 226,4-7 0,0 0-917,3-4 1,1-3 1446,-1-8 0,-4-12 0,-2-8 0</inkml:trace>
  <inkml:trace contextRef="#ctx0" brushRef="#br2">11649 2878 7896,'12'0'1077,"4"1"134,3 3 0,5 4-1605,7 7 0,1 3-5,9 5 0,1-1 50,4 1 0,-2 4 145,-2 0 1,-7-6 8,-9-6 1,-3-2-3,-4-2 1,-6 0-728,-6-4 302,-4 3 622,-3-8 0,-12 8 0,-5-4 0</inkml:trace>
  <inkml:trace contextRef="#ctx0" brushRef="#br2">12346 2490 9963,'11'0'2483,"1"0"0,-1 0-1727,1 0 0,3 0-291,0 0 0,7-5-159,1-3 1,1-2-204,6-2 0,-5-3 76,2 0 0,-3-1-331,-1 0 1,-1 4-112,-3-4 0,-3 4-310,-4 0 1,-2 1 43,-3-1 1,0 6-1478,-4 2 313,-1 3 1170,3 1 0,-6 0-184,-3 0 0,1 0 259,-4 0 1,3 4-387,-4 0 1,4 1 60,-3-1 773,4-3 0,-7 4 0,4-5 0</inkml:trace>
  <inkml:trace contextRef="#ctx0" brushRef="#br2">12631 2284 7903,'-7'-6'0,"-1"2"0,6-2 0,-5 1 0,4-3 0,1 3 0,-3 0 0,5 4 0,0-5 1854,0 6-778,5 0-524,-3 0-305,3 6 1,-4-4 60,3 6-29,-3-1 0,4 9-97,-5-1 0,1 5 147,3-1 1,-3 8-96,3 3 1,-1 8 74,1 4 1,-2 9-443,6 6 0,-4 0 118,3 4 1,-4-8-231,0-3 0,3-7 191,-3-1 0,1-14-991,-4-2 489,0-9-313,0-6 561,-5-6 0,-5-5-12,-5 0 0,-2-3 461,2-1 1,-2-4-77,-2 4 0,2-1 553,1 2 0,4 1-103,-3-2 390,2 3 1,5 1 174,1 0-708,4 0 1,-2-6-98,5-6 0,5-4-648,3-7 1,7-10 130,4-5 1,4-10-2,3-6 1,-13 24 0,0-2-592,2-2 1,0 0 0,-1-2 0,-1 1 447,2-1 0,0-1 1,-2 2-1,0 1-983,13-24 0,-3 9 1369,-4 11 0,-1 4 0,-3 3 0,3 3 0</inkml:trace>
  <inkml:trace contextRef="#ctx0" brushRef="#br2">13157 1576 7903,'0'12'3907,"0"-1"0,2 2-5587,6 2 0,1-1 358,10 5 1,0-4 81,4 4 0,-4-4 1240,0 4 0,-5 0 0,2 4 0</inkml:trace>
  <inkml:trace contextRef="#ctx0" brushRef="#br2">13020 1873 7854,'-23'17'0,"1"5"2672,3 9-1957,3 7 1,9 5-536,4 3 1,5 1-361,2-9 1,4-5-720,-5-7 1,5-3 356,-4-4 0,3-6-700,-3-5 831,5-6 1,-2 3 410,4-5 0,0-5 0,1-1 0</inkml:trace>
  <inkml:trace contextRef="#ctx0" brushRef="#br2">13031 2101 7854,'0'-7'857,"0"-1"-513,0 6 0,5-7 116,3 5 0,6-5 253,1 1 1,5-2-265,-1-1 1,8-1 119,4 1 0,2-4-166,1 0 0,4-4 5,0 3 0,-4 1-65,-3 4 0,-6 4 96,2 4 1,-8 1-93,-4 2 0,-6 2-115,-2 1 0,-4 0-269,1 5 1,-3 3 90,-1 4 1,-5 2-847,-3-2 1,-3-1 446,-4 5 1,-3-4-1460,-5 4 0,0-5 764,0 1 0,1-2-265,-1-2 1,0 0 631,0-4 1,1 3 672,3-2 0,-2 2 0,3 2 0</inkml:trace>
  <inkml:trace contextRef="#ctx0" brushRef="#br2">13168 2227 7854,'-11'5'1150,"-1"1"1,2 2 47,3 0-229,-4-6-124,10 3-283,-4 0-138,5-3-461,0 3-189,0-5 73,5 0 1,-2 4 132,4-1 1,-3 1 44,4-4 0,-4 0 195,3 0-197,1 0 1,3 0 210,1 0 0,-1-1-113,1-3 0,-1 2-233,0-6 0,1 4 189,-1-3 1,1 4-599,-1-1 1,-1 2-394,-2-2 332,2 3 0,-9 1-41,3 7 1,-4 5 198,-4 3 0,-2 3 241,-6 4 0,-3 3-29,0 1 0,-4-2 356,4 3 0,-4-3 121,3-1 1,1 2 398,4-2 1,-1-3 206,1-8 1,3-1 79,1 1-232,4-6-86,-2-1-502,5-5 1,4-1 44,0-3 0,5-2-48,-2-6 1,7 1 16,1-1 1,2-3-175,-2 0 1,-2 0-151,2 3 1,2 1 98,-2-1 1,0 1-431,-4 0 1,1 3 272,-1 0 1,1 2-1322,-1-2 1110,1 3 0,-6 7-75,-2 1 0,-3 9-20,-1 7 0,-5 9-20,-3 6 0,-7 2 270,-4 6 0,-3-1 61,0 5 1,3 0 636,0-1 0,5-4-309,-2-3 1,4-4 993,0-3 1,2 1-533,2-6 0,3-3 627,5-4 0,0-5-433,0 1 0,5-7-335,3-4 0,2-3-201,2-1 0,4-6-15,3-6 0,8-6-519,3-8 0,5-10 283,3-9 0,-18 20 0,0-1-361,3-2 0,0-1 0,-1-2 1,0 1 242,-1-1 0,0 1 0,0 0 0,0 0-821,13-23 1,-2 3 257,-9 9 0,-5 4 195,-3 10 0,-6 6 196,-2 9 1,-4 1-119,1-1 544,-3 1 1,-1 3-140,0 1 1,0 3 442,0-4 0,0 1 58,0-5 1,0 3 27,0-2 0,0 5-197,0-10 1,0 10 1152,0-5-8,0 7-540,0-1-233,0 5 1,4 6-239,0 5 0,3 6 457,-3 6 1,4 1-364,-5 3 0,5-2-805,-4 5 0,4-3-457,-5 3 1,5-3-756,-4 4 1,5-6 305,-2 2 0,0-3-2393,0-1 3582,-4-1 0,2 1 0,-5 0 0</inkml:trace>
  <inkml:trace contextRef="#ctx0" brushRef="#br2">13876 2273 7908,'11'-12'19,"-4"1"0,7-1-53,-3 1 0,9 0 283,-1-1 0,6-4 693,2-3 0,-1 2 12,-3 2 1,-1-2-373,-3 2 1,1 1-147,-5 7 1,2 2-169,-2 5 0,-6 0 47,2 0 0,-2 1-34,3 3 1,-2 2 128,-3 5 1,3 5-79,-2-1 0,1 5 104,-1-1 0,-2-1 26,-2 1 0,-3-1-97,3 1 1,1 2-86,-1-2 0,0-1-63,-4 1 1,-2-4-428,-2 5 1,-2-1 32,-5 3 0,-1-4-153,1-3 0,-6-2-305,-2-2 0,-2 1-828,-2-1 1,4-1-307,0-2 0,0-3 885,-4-5 0,0 0-305,0 0 1,5 0 565,3 0 1,3 0 622,0 0 0,1 0-90,-1 0 1,5 0-195,-1 0 1053,6 0-670,-9 0 3175,5 0-1336,-5 0 1426,4 0-2416,2 0 0,5-1 336,0-3-749,0 3-525,0-9 1,7 2-676,4-7 0,2 1 492,6-5 0,0 1-377,4-1 1,-1-3 283,1 3 0,-1-1-1431,-3 1 0,1 4 746,-5 7 1,1-1-244,-5 6 1,-1 0 487,-2 7 1,-3 7 309,-5 8 0,-1 7 396,-3 0 0,-3 6 0,-4-2 0,-4 3-15,0 2 0,-6 4 15,2 3 0,1-4 1144,-1-4 1,2-1-489,-2-6 0,2 0 3475,6-5-1968,-1-4-1560,6-6 0,6-7-312,8-5 1,3-10-265,4-6 1,3-4-807,5-3 0,-3-6 555,3-5 1,-7-1-355,7-3 1,-6 3 169,2 1 1,-4-1-1473,4 1 1,-5 5 736,1 2 1,-3 4 1142,-5 4 0,-2-2 0,-5 3 0</inkml:trace>
  <inkml:trace contextRef="#ctx0" brushRef="#br2">14082 2021 7908,'-13'-22'824,"-2"-1"0,4 5-276,-1 3 0,2 6 442,6 1 0,-1 6-448,1-2 1,3 4 203,-3 4 1,-1 8-269,1 11 0,-1 6-51,1 10 1,3 1-123,-3 6 1,3 5-183,1 2 1,0 8 153,0 4 1,1-32-1,-1 1-58,2 0 0,0 0 0,8 30-137,6-3 0,4-8 99,-1-4 0,3-13-1050,0-9 0,1-10 508,0-9 1,4-3-1167,-1-5 1,6-10 331,-1-5 1,2-12-754,1-7 1948,5-6 0,-2-5 0,5-1 0,0 0 0</inkml:trace>
  <inkml:trace contextRef="#ctx0" brushRef="#br2">14687 2124 7908,'0'-11'783,"5"1"-12,3 2 1,2 3 1206,1 5 0,5 0-964,-1 0 0,7 0-335,0 0 0,2-1-269,7-3 1,-2-2-460,2-6 0,0 1-477,-4-1 1,0 0-560,-5-4 1,-4 5-3196,-3 0 2149,-7-1 2131,-3 11 0,-10 1 0,-1 6 0</inkml:trace>
  <inkml:trace contextRef="#ctx0" brushRef="#br2">14699 2113 11287,'-12'0'1521,"6"2"-933,2 6 1,2 6-243,-2 13 1,2 3 1598,-1 8-1263,1 8 0,2 5 38,0 2-1752,0-2 1195,0-6 0,0 1-2261,0 0 1076,0-1 375,0 1 0,4-10-158,0-6 1,4-6 446,-5-5-2513,1-2 887,-4-11 1984,0-1 0,0-5 0</inkml:trace>
  <inkml:trace contextRef="#ctx0" brushRef="#br2">14710 2467 7908,'8'0'1092,"-1"0"0,1-1-468,3-3-591,6 3 2674,-4-5-1766,8 6 0,-3 0 7,5 0 208,5-5-717,-4 4 1,7-8 218,-4 5-1250,5-4 515,-8-4 1,4-1-2036,-5-2 1108,0-3 571,-6 6-1958,0-10 1595,-6 10 1,-3-5-205,-1 6-593,-4-1 408,2 6 515,-5 1 670,-5 5 0,-1 5 0,-6 1 0</inkml:trace>
  <inkml:trace contextRef="#ctx0" brushRef="#br2">14973 2250 7908,'-12'-5'0,"5"0"2705,-1-3-2228,6 3 0,-4 10 218,6 3 0,0 7 136,0 4 0,0 3 602,0 0 1,0 5-958,0 0 1,0 4-209,0 0 0,0-2-1574,0 2 1,0-2 798,0 1 0,0-2-1298,0-5 0,0-1 119,0-3 1125,0-3-1169,0-10 404,0 5 1326,0-10 0,-5 4 0,-1-5 0</inkml:trace>
  <inkml:trace contextRef="#ctx0" brushRef="#br2">14687 2810 7908,'-7'0'448,"-1"0"-179,5 0-270,-2 0 1,4 0-1,-3 0 0,3 0 2301,-4 0 413,5 0-2273,5 0 0,1 5-48,6-4-202,4 4 0,2-5 136,5 0 359,5-5-347,6 4 0,3-10 159,5 4-836,5-3 692,0-2 0,2 1 99,-7-1 212,2 1-307,-8 0 1,6-1 615,-8 1-609,-2 4 0,-11-1 217,-2 4 0,-2 0-180,-6 4 0,0-1-677,-4-3 409,-2 3 445,-5-5-3408,0 6 1249,-5 0 0,-2-3-625,-9-1 1,2-4-2022,-5 4 4227,5 1 0,-12-2 0,2-2 0</inkml:trace>
  <inkml:trace contextRef="#ctx0" brushRef="#br2">15167 2513 7908,'-6'0'0,"0"1"790,6 3 0,0 2-606,0 5 1,0 1-658,0-1 0,2 1-12,2-1 1,1 1-238,2-1 722,3 0 0,-3-4 0,4-2 0</inkml:trace>
  <inkml:trace contextRef="#ctx0" brushRef="#br2">15601 1804 7908,'0'-11'0,"0"5"1940,0 1-1239,0 5 1,5 0 109,3 0 303,2 0-671,-4 0 1,4 3-357,-2 1-45,2 5 54,7-8-2039,-5 10 1417,5-10-1,-6 8 274,1-5-1478,4 4 1731,-8-6 0,12 8 0,-7-4 0</inkml:trace>
  <inkml:trace contextRef="#ctx0" brushRef="#br2">15601 2170 7908,'-12'5'0,"1"-4"0,0 3 1481,4 2-746,2-4-75,5 3-595,5-5 1,2 0 443,4 0-390,0 0 0,5-5-48,-1-3-1165,5-2 655,-2-1 1,1 3-153,0 0 0,-4 6-153,4-2 0,-5 8 12,2 3 732,-9 9 0,3 6 0,-3 8 0</inkml:trace>
  <inkml:trace contextRef="#ctx0" brushRef="#br2">15715 2593 7908,'-16'40'1571,"3"-6"-1002,2-1 0,2-14 81,5 0 294,0-10-541,9-4 1,1-5-149,6 0-92,4-5 0,-2-7 163,5-11-659,0-5-434,4-17 847,5-1-3059,1-12 2721,1 1 0,-14 27 1,0-2-96,0 0 0,-1-1 0,-1-1 0,0 0-922,-1-2 0,1 0 1275,-2 1 0,0 0 0,-3-4 0,1 0 0,-1 3 0,1 0 0,0 0 0,0 1 0,1 0 0,0 0 0</inkml:trace>
  <inkml:trace contextRef="#ctx0" brushRef="#br2">16126 1553 12086,'18'0'4007,"5"0"-3597,5 0-455,11 0 1,2-5-329,4-2 1,-4 0 46,-3 0 231,-7-1 21,2-3 1,-14 3-243,0 0-2404,-5 6 803,-3-3 938,-5 5 979,-1 0 0,-10 5 0,-1 1 0</inkml:trace>
  <inkml:trace contextRef="#ctx0" brushRef="#br2">16092 1565 7815,'-11'17'5035,"0"6"-4822,4 0 1,2 11-728,5 12 0,-2 11 297,1-23 0,-1 1 24,1 3 1,0 2 618,-3 5 0,-2 2 0,1 5 0,0 1 410,-2 2 1,-1 0-460,0-1 1,1-2-215,1-4 1,0 0-1,1-2 1,0 0-566,1-1 0,0 1 197,1 0 0,1-1 154,2-3 1,0-2-1826,0-5 0,0-2 821,0 23 1,5-17 118,3-4-1838,-3-6 1283,0-12 1491,-5-5 0</inkml:trace>
  <inkml:trace contextRef="#ctx0" brushRef="#br2">16103 1839 7815,'0'-7'0,"4"1"0,0 2 3736,5 3-2478,-3-4 1,11 4-65,2-3 141,7 3-843,-1-10 0,8 9-689,-3-6 84,8 1 161,-2-5 0,3 1-1967,-5-1 1038,0 1 267,-4 0 1,-6-3-367,-5 2 1,-9-2 591,1 7-2107,-7 2 754,1-6 1741,-5 10 0,-10 1 0,-3 6 0</inkml:trace>
  <inkml:trace contextRef="#ctx0" brushRef="#br2">16366 1759 7815,'-23'11'0,"0"1"0,6 0 0,1 4 2502,9 1-1629,2 6 0,1 0 13,0 0 1310,0 10-1436,4-3 1,-1 16 832,-3 0-2015,3-1 785,-4 11 1,5-9-1679,0 3-76,0-8 1154,0-3-2134,5-10 1783,-4-6 0,8-3 75,-5-5-938,5-4 1291,-8-6 1,5-5-832,-2 0 50,-3-5 328,5-2 0,-6-4 11,0-1 602,0-4 0,0-2 0,-11-5 0,-1 0 0</inkml:trace>
  <inkml:trace contextRef="#ctx0" brushRef="#br2">16263 2227 7815,'0'-11'406,"-5"-1"1,4 1-94,-3-1-269,3 1 112,1-6 0,0 5 157,0-3 10,0 2-154,0 1 0,5-3 334,3 0-294,2 0-1,6 3-147,-3 1 34,8-1 1,-4 2 242,2 3-337,3-3 155,-5 3 0,5 1 101,-3 2 88,3-2-191,-10 4 1,6-3 285,-3 5-229,-7 0 0,7 2 116,-7 1 248,2-1-183,1 8 0,-4-4 258,3 6-303,-9-1 1,8 4 75,-5 1-12,0 4-255,1-2 0,-4 4 208,3 1-927,-3 0 477,-1 0 1,0 0-689,0 0 419,-5-1 309,4 1 1,-13 3-2795,2-3 1201,-2 2 747,-2-7-1150,-2-1 1286,0 0 1,-3-7-15,2-2 193,-3-3 577,-1-5 0,2-5 0,2-3 24,-3-2-3,9-1 1,-7-1 740,5 1-492,5-1-291,-1 1 2402,5 5-759,0-5-674,1 10 694,5-4-381,0 5-591,0-5-616,0-1 24,10-6 1,-1-1 285,10-2-1131,0-3 618,9 1 0,-4-5 96,3 3-1577,2-2 1129,-5 3 0,2-1-1311,-7 7 710,-2 3 473,-6 9-1142,1 0 1771,-6 11 0,4 6 0,-3 13 0</inkml:trace>
  <inkml:trace contextRef="#ctx0" brushRef="#br2">16309 2490 7815,'-29'11'1538,"2"1"191,8-1 1,4-3-961,7-1 485,3-4-771,5 2 0,5-5 143,3 0 518,2 0-695,1-5 0,6 1 215,2-7-378,8 2 1,-2-12 51,5 6-1553,1-5 94,3 2 973,-5-5-1120,-1 5 959,0-3 1,-4 8-187,3-2-3025,-3 2 1574,-1 2 1946,-5-1 0,3 1 0,-3 0 0</inkml:trace>
  <inkml:trace contextRef="#ctx0" brushRef="#br2">16560 2535 7815,'0'17'2760,"0"1"-2335,0 5 522,0 4-547,0-2 0,2 8 215,1-3 733,-1-2-836,3 5 0,-5-9 946,0 3-696,0-3-303,0-1-1200,0-6 600,0 0 0,-5-7 97,-3-2-2331,-2 2 1692,-2-9 0,0 4 286,-4-5-2402,4 0 1726,-10-5 0,4-1-30,-4-6 286,-1-4 709,0-2 1,-5-5 0,-1 0 0</inkml:trace>
  <inkml:trace contextRef="#ctx0" brushRef="#br2">16332 2501 9850,'0'12'2101,"0"-6"1,0 5-1218,0 1 861,0-1-1109,0 11 0,0-3 528,0 7-652,0 4-242,-5 4 0,-2 0-179,-4 0-31,0 6-313,-1-5-1196,1 5 1087,-6-11 0,3 1 260,-5-7-4006,5-3 2700,3-8 1,6-7 1407,5-5 0,5-10 0,1-8 0</inkml:trace>
  <inkml:trace contextRef="#ctx0" brushRef="#br2">16789 2832 7815,'15'18'0,"0"-3"0,9 2 0,-1-2 915,8 0-721,-7-3 1,0-1-195,-5 1 0,-5-1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9:11.168"/>
    </inkml:context>
    <inkml:brush xml:id="br0">
      <inkml:brushProperty name="width" value="0.09086" units="cm"/>
      <inkml:brushProperty name="height" value="0.09086" units="cm"/>
    </inkml:brush>
  </inkml:definitions>
  <inkml:trace contextRef="#ctx0" brushRef="#br0">12104 1450 7733,'-10'0'0,"0"0"159,6-7 0,-4 6-54,3-4 1375,3-4-640,-5 7-115,7-4 266,-6-1-498,4-2-146,-12 1 272,13 1 21,-6 0-210,0-1 12,5-7-292,-4 6 0,1 1 102,-1 2 0,0 3 79,1-7 0,1 7-312,-6-3 40,7 5 33,-11 1 0,6 0-300,-8 0 142,1 7 99,0 8-378,0 9 267,-8 13 0,5 2 30,-8 7 89,8-1-32,-4 1 0,11 0-52,1 0 279,7 0-244,-4-1 1,7-6 32,0-3 55,7 3-28,1-7 0,9 0-362,4-6 202,-4-7 1,12 1-776,-4-10 588,-3-3 0,7-2-134,-4 0-508,-3-7 581,7-6 1,-12-9-466,3-3 346,4 3 212,-7-19 1,5 11-289,-7-11 225,1 4 101,-8 8 0,6-5-75,-4 4 100,-3 3 0,6 0 311,-11 6-188,12 1 0,-13 0-157,4 0 620,4 6-313,-7-4-156,4 11 1050,1-5-359,-5 7 98,5 0-318,-7 0 1949,0 0-1717,0 7 527,0 1-676,0 8 0,0 4 184,0 0-86,0 7-281,0-3 1,0 8-319,0 4 1,0-2-448,0 7 0,0-7-1930,0 1 1681,0-3 0,1-1 41,4-1-981,-3 1 485,5-7 499,-7-9 682,0-1 0,7-13 0,1 6 0</inkml:trace>
  <inkml:trace contextRef="#ctx0" brushRef="#br0" timeOffset="1">11997 1664 7733,'-8'-2'0,"3"-3"1516,3 3-601,-5-4 2140,6 6-1515,-6 0-352,7 0 253,0 0-755,7 0-242,1 0-888,7 0 418,7 0 0,-3 0-179,7 0 0,1 0-222,8 0 1,-1 0 467,7 0-3364,6 0 3146,1 0 0,11 6 0,-4 3 0</inkml:trace>
  <inkml:trace contextRef="#ctx0" brushRef="#br0" timeOffset="2">12715 1496 7733,'0'8'1355,"0"1"-1360,0-4 1,1-2-457,5 8 1,-5-6-114,4 5 154,4-7 286,-7 4 0,9-5-497,-6 3 631,1-4 0,0 13 0,3-5 0</inkml:trace>
  <inkml:trace contextRef="#ctx0" brushRef="#br0" timeOffset="3">12913 1343 7733,'0'-15'1017,"0"7"-836,0-6 19,0 12 50,0-5 400,0 7 1524,0 0 0,0 7-1473,0 3-301,7 4 51,-5 8-10,4 2-291,-6 13 0,0-3 150,0 7-593,-6-1 283,-3 13 0,-1-4-329,0 7 282,0 0-63,-6 5 1,-4 2-1804,0 3-200,-1-3 1705,6-2 0,0-10-1673,0-11 1082,6-9 354,-4-9-586,11-7 765,-5-6 1,2-9 224,0-10 251,0-11 1045,-2-2-1045,5-8 0,-11-6 0,4-2 0</inkml:trace>
  <inkml:trace contextRef="#ctx0" brushRef="#br0" timeOffset="4">12608 1862 7733,'-15'0'0,"-1"0"-15,1 0 215,0 0-53,6 0-79,3 0 155,6 0 195,0 0-340,6 0 95,3-7-43,6 6 0,0-13-161,1 4 82,6-4-36,-5-1-68,12 0 31,-6 0 1,8-1 138,-1 1 193,8 0-238,-6 0 1,10 4 65,-6 1 140,-1 7-107,3-4 1,-4 5 165,6-3-43,-6 4-139,4-6 1,-8 9 67,1 3 1,-8 1 51,-2 5 110,-4 2-136,-2-4 0,-1 6-18,-4 0 1,2 5-1,-7 1 0,0 6-148,-5-2 0,0 4-173,0 2 0,-2 1-313,-3 4 0,-3-4 285,-8 3 1,6-4-218,0-6 139,0-3-10,-5 1-133,6-13 138,-5 3 0,6-13 8,-7 0 350,-1-7-124,1-8 1,0-3-185,0-8 925,-1 1-513,1 1 0,2-3 1337,2 6-792,-2 1-429,11 5 0,-5 5 550,7-1-404,-6 8-187,4-4-371,-5 1 68,7 4 0,7-7 266,3 4-1597,4 4 964,8-13 0,-4 6 172,8-8-3087,-1 1 3249,-1-7 0,12 5 0,-4-5 0</inkml:trace>
  <inkml:trace contextRef="#ctx0" brushRef="#br0" timeOffset="5">13615 1557 7733,'5'15'0,"1"1"0,5 0 1610,0 5 0,-3-3-142,2 8-789,-6-1-337,9 6 0,-9-6-169,6 1 0,-5-1-221,5 6 1,-7-8-829,3-2 0,0-4 579,-1-2 1,2-1-1812,-2-4 1044,-3-3 578,5-7 1,-7-9 485,0-6 0,0-7 0,0-9 0</inkml:trace>
  <inkml:trace contextRef="#ctx0" brushRef="#br0" timeOffset="6">13692 1572 7733,'7'-8'-1497,"-6"1"1614,13 7 1,-11-5 539,7 0 1,1 0-70,4 5-504,0 0 66,7-7 0,-5 5 200,3-3-352,4-3 151,-7 6 1,10-10-43,-6 7 83,6-7-24,-10 10 0,10-4 61,-7 6-47,1 0 0,-6 0-47,-7 0 155,6 0-41,-6 0-192,8 0 194,-8 0 96,-1 0-197,0 6 0,-6 3 169,4 6 1,-3 0-34,-2 1 0,0-1 18,0 0 1,-2 7-26,-3 4 101,4-4-115,-13 7 1,11-6 36,-7 8-256,-1-7 27,3 4 1,-4-9 153,7 7 0,-5-8 175,5 3-200,-7-4 0,3-9 24,-6-3 1,5-3-25,0-2 0,5-7-153,-6-3 1,3-4-380,-2-1 332,-4 0 0,6-1 0,-8 1 0</inkml:trace>
  <inkml:trace contextRef="#ctx0" brushRef="#br0" timeOffset="7">13783 1755 7733,'-15'0'0,"0"0"953,6 0-183,-4 0-138,11 0-274,-5 0 99,7 0 1035,0 0-1512,7 0 170,2 0 0,6-1-131,0-4 0,0-2-202,1-3 1,4-2 210,0 7-464,1-7 274,-6 3 1,5-1 79,1 0-1698,-1 7 1083,-5-11 1,-5 12-866,1-3 1562,-8 4 0,11 1 0,-6 0 0</inkml:trace>
  <inkml:trace contextRef="#ctx0" brushRef="#br0" timeOffset="8">13844 1908 7733,'-23'25'132,"2"1"198,4-7 461,2 3-209,7-14-304,8-1 1,10-12-192,10 0 0,-3-7-250,3 2 1,2-4 224,-1-1-959,6 0 628,-10-7 0,10 5-135,-7-4 0,2 4-210,-1 2 1,-4 0 34,3-1 579,-3 1 0,-2 0 0,-6 0 0,4-1 0,-4 1 0</inkml:trace>
  <inkml:trace contextRef="#ctx0" brushRef="#br0" timeOffset="9">13890 1297 7733,'-7'9'0,"6"5"433,-4-4-216,3 3 83,2 9 0,0 11 195,0 12 0,0 8-147,0 8 0,0 5-94,0 0 0,2 5 134,3-4-1026,-4-1 788,13-12 0,-6-3-444,8-10 244,-1-11 86,7-8 0,-5-13-256,3-4 0,4-5 137,1-5-1043,4-11 632,2-7 1,-1-13-98,1 0 591,-1-6 0,1 1 0,-1-6 0,1 1 0,0 4 0</inkml:trace>
  <inkml:trace contextRef="#ctx0" brushRef="#br0" timeOffset="10">14516 1236 7733,'0'-8'1214,"0"1"-812,0 0 126,0-1-20,0-7-138,7 6 609,1-4-574,8 11 1,-6-10 550,0 7-489,0 0-134,5 5 56,1-7-133,-1 5 1,2-4-18,3 6 1,-3 0-14,3 0 1,-3 0 73,-1 0 91,-1 0-171,0 0 1,-5 0 118,1 0 86,-1 0-206,5 0 12,0 0-531,-6 0 285,-2 6 0,-7-2-64,0 6 0,0 0-132,0 5 0,-6 2-202,1 4 1,-7-3-511,2 8 1,-3-8 191,-3 3 0,1-4-271,0-2 1,0 0-856,-1 1 1297,1-1 1,0-2-173,0-2 265,6-5 324,-4-6 0,9 5-51,-6 1 1,5-1-107,-5-5 390,6 0-135,-2-7 554,-1 5-397,5-5-166,-5 7 1131,1-6-524,4 4-222,-5-5-142,7 7 0,0 2 167,0 3-511,0-3 249,0 11 0,0-9 94,0 6-204,0 0 1,0 0 112,0 0-281,0-6-23,0 2 435,0 1-226,0-5 33,7 5 369,-5-7-164,11-7-13,-11 5 410,11-11-382,-11 11 0,12-12 64,-4 4 1,-2-2 26,2 2 1,-1-3-31,1 2-279,4-2 58,-6-2 1,2-1-573,1 1 246,-8 0-97,10-1 1,-9 6-1058,6 0 1014,-7 0-889,11 1 291,-12-4 282,4 11-353,-6-5 779,-6 7 1,2 0 260,-6 0 0,0 0 0,-5 0 0</inkml:trace>
  <inkml:trace contextRef="#ctx0" brushRef="#br0" timeOffset="11">14608 1145 7733,'-16'8'0,"8"1"0,3-4 0,-2-2 690,2 7-269,0 1-80,5 4 0,0 5 61,0 1 0,0 6-90,0-2 0,0 4 28,0 2 0,0-1 109,0 1-249,0-1-25,7 1 0,-4-8-181,7-2 53,0-4 0,6-2-1,-1-7 1,0 4 0,0-7 14,1-1 1,-1-2-260,0-2 1,0 0-37,1 0 1,4-2-285,0-3 0,1 1 150,-6-6 1,-1 5-156,-4-5 0,2 5-496,-7-5 279,7 6 85,-11-9 377,6 11 1,-9-5 277,-3 7 0,-3 0 0,-7 0 0,-8 7 0,0 1 0</inkml:trace>
  <inkml:trace contextRef="#ctx0" brushRef="#br0" timeOffset="12">14455 1847 7733,'-24'24'0,"4"-2"1861,10-7-1303,3 0 1,9-6-111,3-4 0,8-3 70,8-2 1,6-7 98,-2-3 1,6-4-246,4-1 1,-2-2-50,2-4 1,4 5-226,2-5 1,-4-1 63,-1 2 0,1-1-257,-1 6 0,1 0 123,-1 0 0,-6 4-790,1 1 0,-8 5-894,-7-5-725,-1 7 1572,-7-11 1,-2 12-155,-12-3 1,-7 4 962,-7 1 0,-14 6 0,1 3 0</inkml:trace>
  <inkml:trace contextRef="#ctx0" brushRef="#br0" timeOffset="13">14714 1664 7733,'0'-9'846,"0"3"-65,0 6-340,0 6 1,2 8 136,3 6 1,-1 7-208,6-1 0,-5 4 253,5 6-293,0-4 40,-1 12 0,4-3 163,-3 10 1,-3-4-250,-2 4 0,-3-5-95,-2-5 0,0-2-194,0-4 1,0-9-282,0-1 0,-7-8-894,-3-7 1,-4-3 591,-1-7 0,-2-2-1086,-3-3 0,1-5 1673,-6-10 0,-1-4 0,-4-6 0</inkml:trace>
  <inkml:trace contextRef="#ctx0" brushRef="#br0" timeOffset="14">14501 1923 7733,'7'16'0,"3"-1"775,10 0-487,-3 7-244,12-5-433,-5 5 189,6 0 0,-6-5-402,5 5 1,-12-8 601,3-4 0,-3 4 0,-2-6 0</inkml:trace>
  <inkml:trace contextRef="#ctx0" brushRef="#br0" timeOffset="15">17203 1343 8054,'-9'0'1938,"2"0"-1152,7 0-129,0 0 195,-7 0-196,6 0 118,-6 0-37,7-7-383,0 6 1,0-8 159,0 4 178,0 4-642,-7-6 104,-1 7 0,-6 7-129,4 3 0,-4 5-76,4 5 0,-3 6-95,-3 9 0,1-1 101,0 7 1,1 0-112,4 5 1,-2-6-17,7 1 0,0-2-48,5 2 1,2-6-565,3-9 538,3 3 0,13-13-274,-1 5 0,0-11 121,-4-5 0,4-10-33,0-5 0,1-4 222,-6-1 0,0 0 177,1-1 0,-1 0-120,0-5 1,0 4 119,1-3 0,-3 3 80,-3 2 1,2 4 413,-7 1 0,2 2 1471,-2-2-863,-3 3 851,5 7-1411,-1 0 1,-4 2-195,3 3 0,-3 8-404,-2 8 0,0 6-418,0-2 1,0 4-155,0 1 1,0 1 389,0 0 1,0-3-3367,0-2 1043,0-4 362,0-7 2232,0-6 0,-7-16 0,-1-10 0</inkml:trace>
  <inkml:trace contextRef="#ctx0" brushRef="#br0" timeOffset="16">17187 1618 7733,'-10'-2'986,"0"-3"236,7 4 1,-9-8 242,7 4 335,-1 3-1244,6-4 0,7 6 39,3 0 0,9 0-482,1 0 0,8 0-381,-3 0 1,6 1-1148,4 4 1,-1-3 484,7 3 1,-6-3-304,6-2 1,-5 1 1232,4 5 0,-6-5 0,4 6 0</inkml:trace>
  <inkml:trace contextRef="#ctx0" brushRef="#br0" timeOffset="17">17874 1588 7733,'0'-9'2784,"0"2"-1919,0 7 1,0-1-371,0-5 0,2 5 352,3-4 0,-2 3-447,8 2 1,-1 0-73,5 0-408,0 0 0,0 0-337,1 0 0,1 0-93,3 0 0,-3 0-1924,3 0 721,-3 0 0,-1 0 258,-1 0 1455,0 0 0,-6 0 0,-3 0 0</inkml:trace>
  <inkml:trace contextRef="#ctx0" brushRef="#br0" timeOffset="18">17889 1725 7733,'-15'0'4415,"7"0"-1775,1 0-1060,7 0-1060,0 0 0,7 0-265,3 0 1,3 0-184,3 0 0,1 0-786,3 0 0,4 0 502,6 0 1,1 0-1497,-1 0 1,1 0 783,-1 0 0,1 0 924,-1 0 0,8-7 0,1-1 0</inkml:trace>
  <inkml:trace contextRef="#ctx0" brushRef="#br0" timeOffset="19">18851 977 7733,'-8'0'3713,"-6"0"-2479,12 0-667,-4 0 0,6 7-276,0 3 0,0 10-106,0 6 0,0 3-676,0 1 0,5 2 374,0 4 0,5 1-1159,-5 4 1,5 1 317,-5-6 1,0-2-255,-5-9 1,0-3 453,0-6 758,0-1 0,-6-7 0,-3-1 0</inkml:trace>
  <inkml:trace contextRef="#ctx0" brushRef="#br0" timeOffset="20">18546 1389 7733,'-10'2'1922,"-1"3"-1393,8-3 162,-4 4 402,7 1 1,2-5-502,3 3 1,9-3 58,6-2 1,9 0-292,1 0 0,8 0-154,7 0 1,-2 0-236,3 0 1,-4 0-344,9 0 1,-4 0-760,-1 0 0,-5-2 624,0-3 1,-9 3-396,-2-3 0,-6 3-839,-9 2-176,1 0 1291,-8 0 626,-8 0 0,-8-6 0,-8-3 0</inkml:trace>
  <inkml:trace contextRef="#ctx0" brushRef="#br0" timeOffset="21">18775 1633 7733,'-9'0'1104,"3"7"210,6 3 1,0 6-665,0 4 1,0 5-275,0 11 1,1 5-28,4 10 1,-1 3-221,6 7 1,-7 0-181,2 0 1,2-7-311,-2-3 1,5-12-648,-5-8 0,1-13-286,-6-8-1374,0-6 1927,0-11 1,-6-8 740,1-11 0,-6-2 0,2 4 0</inkml:trace>
  <inkml:trace contextRef="#ctx0" brushRef="#br0" timeOffset="22">18851 1664 7733,'9'-7'0,"-1"5"0,-3-3 0,4 4 0,6 1 0,0 0 0,-5 0 0,1 0 0,-1 6 0,3 3 0,-3 6 0,-3 0 0,-7 1 0,0-1 0,0 0 0,-7 0 0,-3 1 0,-8-1 310,-3 0 1,-6 0 438,2 1 0,1-6-729,-2 0 0,6-5 1450,-5 5-791,6-6 1,-3 8 1162,7-7-1211,6 0 1,2 2 118,7 3 0,12 3-289,4 3 1,14 4-102,1 0 0,9 6-966,1-6 0,-2 7 468,2-1 1,-1 1-658,6-2 1,-7-3-376,-3-6 1,-11-6-2510,-4 0 3679,-11-7 0,3 4 0,-4-7 0</inkml:trace>
  <inkml:trace contextRef="#ctx0" brushRef="#br0" timeOffset="23">11326 3496 7733,'-16'0'-531,"6"1"0,0 3 531,-2 1 0,5 0 0,1-5 0,-1 7 0,-2 1 0</inkml:trace>
  <inkml:trace contextRef="#ctx0" brushRef="#br0" timeOffset="24">11387 3358 7782,'0'15'1601,"1"1"-1232,5-1 888,-5 7-777,13 2 0,-7 1-153,3 1-77,3-1-100,-4-1 0,4 0-596,-2-4 1,2-8 171,-3 3-924,-3-3 472,7-4 99,-13 6 109,13-12 1,-12 3-124,3-10-234,-4-4 613,-1 1 1,0-6 261,0 4 0,0-4 0,0-8 0,0-1 0</inkml:trace>
  <inkml:trace contextRef="#ctx0" brushRef="#br0" timeOffset="25">11677 3267 8026,'10'-9'687,"0"4"1,-5 3-19,5 2 0,-4 0-73,4 0 433,-7 0-620,4 0 0,-2 7 385,0 3-424,0 4-135,-5 1 0,0 2-87,0 3-99,-7-3 201,6 12-1194,-13-5 736,6 0 1,-8 3 221,1-7-1789,-7 7 1203,5-3 0,-7 0-62,4-4-1267,3-3 1219,-5-2 0,2-1-282,-1-4 964,1 4 0,-2-13 0,-2 6 0</inkml:trace>
  <inkml:trace contextRef="#ctx0" brushRef="#br0" timeOffset="26">11265 3587 7733,'15'-8'1008,"-7"-6"-580,13 12 0,-9-6 175,13 3 230,-6 3-486,10-11 1,-4 6 204,11-3-353,-4-4 1,5 6-300,-6-1 137,-1-4 0,-4 9 237,-1-6-860,-6 7 395,3-4-58,-7 0 0,-5 5-1138,0-3 849,-6 3 1,1 2-191,-10 0 1,-4 0-511,-6 0 756,0 7 482,0 2 0,-7 6 0,-2 7 0,-7 2 0</inkml:trace>
  <inkml:trace contextRef="#ctx0" brushRef="#br0" timeOffset="27">11249 3877 7733,'-8'15'697,"1"-6"-450,7-2 1,7-7 70,3 0 0,9 0-18,1 0 191,7-7-220,-3-2 1,7-6 281,-1 0-354,7 0-40,-4-1 0,6 1 159,-4 0-69,-3 0-49,13-1-445,-13 1 395,12 0 0,-12 5 149,4-1 83,-11 8-167,4-4 1,-12 7 84,3 0 57,-10 0-116,4 0 0,-12 7 343,3 3-384,-3 4-1,-2 8-769,-7-5 481,-2 12 1,-6-6 118,0 8 1,-6-1 100,1 1 1,-7-1-32,1 1 1,3-6-153,-3 1 1,3-13 51,-3 3 0,-3-4 0,5 3 0</inkml:trace>
  <inkml:trace contextRef="#ctx0" brushRef="#br0" timeOffset="28">11585 3816 7733,'0'-15'927,"0"5"216,0-1 0,0 6-405,0-5-249,0 7 28,0-4-145,7 7 907,-5 7-808,11 1 1,-9 19 276,6 4-388,-7 16-118,4-6 0,-7 20-1219,0 0-392,0 0 1315,7 0 1,-6-1-1072,5-4 625,2 10 350,-6-10-3254,5 3 3290,-1-13 1,-4-7-1,5-2 1</inkml:trace>
  <inkml:trace contextRef="#ctx0" brushRef="#br0" timeOffset="29">12135 3282 9511,'0'8'1127,"0"6"-827,0-6 198,0 8-299,0-1 304,0 0-240,7 0 0,-6 1-13,4-1 1,-3 0 321,-2 0-372,0-6 0,0 5 360,7-6-263,-6 1 0,8-1 118,-4-3 196,-3-3-307,11 5 0,-9-2-138,6 0 0,-5 0 46,5-5 0,-1-2-247,1-3 67,3 3 0,-4-11-1619,6 4 1115,0-13 1,1 5 120,-1-3-2341,0 3 1736,0 2 0,-4-1 956,-1 1 0,0 0 0,5 0 0</inkml:trace>
  <inkml:trace contextRef="#ctx0" brushRef="#br0" timeOffset="30">12150 3740 7733,'-7'17'0,"-3"3"0,2 4 1829,-3 6-815,8 1-407,-4-1-1177,7-6 492,7 5 0,-5-12 114,3 3-1499,-4-10 1014,6 4 1,-3-12 107,6 3 341,-7-3 0,11-9 0,-6-2 0</inkml:trace>
  <inkml:trace contextRef="#ctx0" brushRef="#br0" timeOffset="31">12089 3801 8659,'15'0'1195,"0"0"-1061,1-7 66,6 5-25,-5-11 0,5 9-41,-7-6-99,0 7 164,1-4-371,6 7 170,-5-7 1,5 6 126,-7-5-182,-7 5 46,6 1-279,-12 0 1,4 7 135,-6 3 0,0 3-365,0 3 1,-6 4 209,-5 0 0,-7 7-130,-3-1 0,1-4-47,5-2 691,-7 4-240,5-7 1,-5 5-163,7-7 1002,6-6-591,-5 4 1,11-11 210,-7 3 360,7 4 25,-4-8-327,7 6-213,7-7 1,-4-7-16,7-3 1,0 2 73,6-3-553,-1 1 218,0-5 150,7 0-317,2-1 134,0 1 1,-4 5 121,-10 0-444,10 0 263,-16 1 1,16-3-266,-10 7 164,-3-7 2,7 11-694,-13-6 251,6 7 154,-7 0-644,0 0 1,-1 7 1129,-5 3 0,-9 3 0,-9 3 0</inkml:trace>
  <inkml:trace contextRef="#ctx0" brushRef="#br0" timeOffset="32">12043 4274 7733,'-15'7'997,"1"-4"1447,4 7-1535,-3-6-529,11 3 100,-5-7 407,7 0-529,7 0 0,3 0-114,10 0-147,-3-7 1,12-2-295,-3-6 1,8 0-540,1 0 1,8-1 614,-3 1-2256,-2 0 1353,6-1 0,-4 1 1024,11 0 0,-3-7 0,4-2 0</inkml:trace>
  <inkml:trace contextRef="#ctx0" brushRef="#br0" timeOffset="33">12837 3602 7733,'0'-8'0,"0"-6"1259,0 13-766,0-6 1,0 5 537,0-3-447,0 3 0,0-3 971,0 10-720,0 4-342,0 13-357,-7 2 14,5 13 0,-4 9 199,6 10-2140,0 10 1071,0 3 1,0 8 521,0-1-146,6 0 0,3 1 0,6-1 0</inkml:trace>
  <inkml:trace contextRef="#ctx0" brushRef="#br0" timeOffset="34">11768 3496 7733,'-6'-9'674,"4"2"-527,-5 7-150,7-6 202,0 4 406,0-5-1,0 7-153,0-7 135,0 6-291,0-6 0,5 5 101,0-3-68,7 3 22,-10-5 50,11 7 0,-4 0 50,6 0-251,0 0 1,-4 0 200,-1 0 50,-7 0-450,11 0 0,-6 0 0,8 0 0</inkml:trace>
  <inkml:trace contextRef="#ctx0" brushRef="#br0" timeOffset="35">11295 4946 7733,'-8'0'1184,"1"6"-1015,7-4 1549,7 12-1110,-6-6 1,13 7-80,-4 1 0,-1 6 11,1 3 0,0 2-391,5-1 1,1 1-338,-1-7 0,0 6-366,0-6 420,1 0 142,-1-11-1703,-7 4 633,-1-11 567,0 5-1342,1-14 1190,1-1 0,-2-9-56,-7-4 703,0-2 0,6-15 0,3-1 0</inkml:trace>
  <inkml:trace contextRef="#ctx0" brushRef="#br0" timeOffset="36">11570 4885 10901,'0'15'1106,"0"0"-1124,0 0 0,-2 1-113,-3-1 1,3 5-86,-3 1 1,-3 1 258,-2-2-1811,3-3 1217,-7 5 1,6-7-72,-7 1 622,-1-8 0,-6 6 0,-1-6 0</inkml:trace>
  <inkml:trace contextRef="#ctx0" brushRef="#br0" timeOffset="37">11112 5129 8503,'7'8'-272,"3"-3"0,5-3 594,6-2 0,-1-7-69,10-3-23,-2-3-98,16-3 0,-10 6-98,6 0 0,-6 0 15,2-5 0,1 1 63,-1 4-225,-7 3 72,-1 0 0,-11 6-214,4-5 131,-4-2-77,-9 6-420,-1-5 177,-7 7 43,0 0-416,-7 0 575,-1 0 0,-9 6 242,-4-1 0,-2 13 0,-8-1 0</inkml:trace>
  <inkml:trace contextRef="#ctx0" brushRef="#br0" timeOffset="38">11295 5465 7733,'-1'13'227,"-5"-3"1,5 4-228,-4-4-508,3-3 248,2 0 0,2-6 1421,3 5-427,3-5-441,7 6 0,1-12 225,-1 0 1,0-7 105,1 2-664,-1-4 69,7-8 1,-5 3 318,3-6-339,4 6 40,-7-9 1,10 11 218,-7-4 108,1 4-254,1 2 0,-5 5 110,3 0 123,-3 6-236,-2-3 1,1 7 369,-1 0 1,-5 12 65,0 4-92,-6 9-202,9-1 0,-11 6 130,3 1-514,-3-1 152,-2 1 0,0-1 190,0 1-1051,-7 0 620,-2-1 0,-6-1-1520,0-4 836,0 4 442,-1-12-526,1-2 581,0-1 0,-1-12-219,1 3-150,0-4 428,6-14 0,-4 1-198,3-13 263,3 6 125,0-10 0,5 10-150,-3-6 841,4 6-347,-6-3 1144,7 7-654,0 0-285,0 6 703,0 2-404,0 7-313,0 14 1106,0-4-926,7 19 1,-6 0-236,4 6 0,-3 13-174,-2-2 0,0 15 144,0 0-2655,0 3 1886,7-3 0,-5-1-1336,3-4 1,2-10 198,-2-11 1606,0-9 0,0-3 0,0-2 0,0 2 0</inkml:trace>
  <inkml:trace contextRef="#ctx0" brushRef="#br0" timeOffset="39">12058 4915 7733,'-8'15'965,"1"1"-751,7-1 0,0 0-272,0 0 1291,0 1-832,0-1 0,0 0 337,0 1-401,0-1 77,0 0 35,0 0-50,0 1-244,7-8 210,-5-1 132,4-7-232,-6 0 1080,0 0-875,7 0 40,-5 0 22,5 0-257,-7 0 1,1 0-14,4 0 0,-1-2-493,6-3 0,-5 2 186,5-8-1625,0 8 1184,6-10 0,-3 4 74,-3-6-2053,4 0 1596,-5-1 0,6 6-126,0 0 995,0 0 0,1-6 0,-1 1 0</inkml:trace>
  <inkml:trace contextRef="#ctx0" brushRef="#br0" timeOffset="40">12058 5327 7733,'-13'31'688,"3"-1"1,-2-1-557,7-3 1,0 1-567,5-7 1,5 0 96,0-4-183,0-1-45,2-7 160,-6-1-39,13-7 222,-12 0 0,4-1 222,-6-5 0,7-2 0,2-7 0</inkml:trace>
  <inkml:trace contextRef="#ctx0" brushRef="#br0" timeOffset="41">12058 5495 7733,'-6'-8'-142,"4"-6"1,-7 6 104,4-8 0,4 6 346,-4 0 1,3 5 130,2-5-164,0 0-152,7 1 1,-4-3-2,7 7 1,-5-5 3,6 5 1,-1 0 131,5 5-283,0-7 47,0 5 0,1-4 203,-1 6-54,0 0-72,-6 0 0,4 0-135,-3 0-68,4 0 189,1 0-462,-6 0 113,4 0 208,-11 0-546,5 0 203,0 0 69,-6 0-125,6 0 239,-14 6 1,4 3-352,-7 6 228,0 0 105,-6 1 1,1 4 368,0 0-95,0-6 145,-1-1 1,1-4 217,0 6 0,1 0-257,4 1 974,-4-8-247,13 6-371,-13-13-34,12 13 137,-4-12-48,6 5-308,0-7-51,0 0-473,6-7 246,3 5 1,6-12 208,0 4-801,1-3 456,6-3 1,-5 6 80,3 0-635,-3 0 472,-2 1 0,1-2-50,-1 5-634,0 1 202,-6 5-264,4-6 992,-11 4 0,11-5 0,-4 7 0</inkml:trace>
  <inkml:trace contextRef="#ctx0" brushRef="#br0" timeOffset="42">11982 5785 7733,'0'10'2001,"0"1"1,0-6-1386,0 5-1326,0-7 375,0 4 1,7-7 288,3 0 0,4 0 488,1 0 0,5-2-587,1-3 1,7-3 64,3-8 0,-1-4-630,6 0 1,-2-6 22,2 6-1151,-4-7 1728,5 10 1,0-12 0,3 5 0</inkml:trace>
  <inkml:trace contextRef="#ctx0" brushRef="#br0" timeOffset="43">12623 5266 8378,'0'-8'2108,"0"1"-2065,0 0 60,0 5 0,2-9 213,3 6 158,3-1-274,8 6 100,-1 0-456,0 0 178,1 7-89,-1 2 1,-7 1-3,-3 0 1,-1 0 88,1 5 0,-3 2 199,3 4 0,-5-4-66,-5 3 1,1-1 112,-6 1 0,0-1 961,-5 6-531,-1-6-383,1 3 0,0-7 1227,-1 0-713,8 1-167,-6-8-44,6 6-191,-1-13-213,3 13 1,7-12-13,4 3 0,6-3 12,9-2 0,4-6 0,6 1 1,1-7-13,-1 2 0,6-8-606,0-3 1,6-1-705,-1 2 0,-4 3 1110,-1-3 0,-11 9 0,4-2 0,-5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ED4900D-A525-4116-A123-0F0E5CD8B09F}"/>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820B80D6-2720-418E-A07F-850CC91C3A20}"/>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88DED188-59D4-4A0D-8289-6CB8A844FBC3}"/>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D7382FCC-81E2-44B2-AD21-08E783A10498}"/>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A81AAF74-7EAF-4DB1-89FC-1AC55135DB55}"/>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a:lvl1pPr>
          </a:lstStyle>
          <a:p>
            <a:pPr>
              <a:defRPr/>
            </a:pPr>
            <a:endParaRPr lang="en-US" altLang="zh-CN"/>
          </a:p>
        </p:txBody>
      </p:sp>
      <p:sp>
        <p:nvSpPr>
          <p:cNvPr id="60423" name="Rectangle 7">
            <a:extLst>
              <a:ext uri="{FF2B5EF4-FFF2-40B4-BE49-F238E27FC236}">
                <a16:creationId xmlns:a16="http://schemas.microsoft.com/office/drawing/2014/main" id="{C102DFF1-E80A-43B2-83A7-59FF569ABE86}"/>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403274C-7775-4050-89BB-5B251D83D0EC}" type="slidenum">
              <a:rPr lang="en-US" altLang="zh-CN"/>
              <a:pPr>
                <a:defRPr/>
              </a:pPr>
              <a:t>‹#›</a:t>
            </a:fld>
            <a:endParaRPr lang="en-US" altLang="zh-CN"/>
          </a:p>
        </p:txBody>
      </p:sp>
    </p:spTree>
    <p:extLst>
      <p:ext uri="{BB962C8B-B14F-4D97-AF65-F5344CB8AC3E}">
        <p14:creationId xmlns:p14="http://schemas.microsoft.com/office/powerpoint/2010/main" val="400187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7583E2D7-BD61-4194-B94F-95425461DDDA}" type="slidenum">
              <a:rPr lang="en-US" altLang="zh-CN" sz="1300" smtClean="0"/>
              <a:pPr/>
              <a:t>1</a:t>
            </a:fld>
            <a:endParaRPr lang="en-US" altLang="zh-CN" sz="1300"/>
          </a:p>
        </p:txBody>
      </p:sp>
    </p:spTree>
    <p:extLst>
      <p:ext uri="{BB962C8B-B14F-4D97-AF65-F5344CB8AC3E}">
        <p14:creationId xmlns:p14="http://schemas.microsoft.com/office/powerpoint/2010/main" val="1915944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13</a:t>
            </a:fld>
            <a:endParaRPr lang="en-US" altLang="zh-CN"/>
          </a:p>
        </p:txBody>
      </p:sp>
    </p:spTree>
    <p:extLst>
      <p:ext uri="{BB962C8B-B14F-4D97-AF65-F5344CB8AC3E}">
        <p14:creationId xmlns:p14="http://schemas.microsoft.com/office/powerpoint/2010/main" val="3415993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14</a:t>
            </a:fld>
            <a:endParaRPr lang="en-US" altLang="zh-CN"/>
          </a:p>
        </p:txBody>
      </p:sp>
    </p:spTree>
    <p:extLst>
      <p:ext uri="{BB962C8B-B14F-4D97-AF65-F5344CB8AC3E}">
        <p14:creationId xmlns:p14="http://schemas.microsoft.com/office/powerpoint/2010/main" val="329892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15</a:t>
            </a:fld>
            <a:endParaRPr lang="en-US" altLang="zh-CN"/>
          </a:p>
        </p:txBody>
      </p:sp>
    </p:spTree>
    <p:extLst>
      <p:ext uri="{BB962C8B-B14F-4D97-AF65-F5344CB8AC3E}">
        <p14:creationId xmlns:p14="http://schemas.microsoft.com/office/powerpoint/2010/main" val="2409553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16</a:t>
            </a:fld>
            <a:endParaRPr lang="en-US" altLang="zh-CN"/>
          </a:p>
        </p:txBody>
      </p:sp>
    </p:spTree>
    <p:extLst>
      <p:ext uri="{BB962C8B-B14F-4D97-AF65-F5344CB8AC3E}">
        <p14:creationId xmlns:p14="http://schemas.microsoft.com/office/powerpoint/2010/main" val="35802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3</a:t>
            </a:fld>
            <a:endParaRPr lang="en-US" altLang="zh-CN"/>
          </a:p>
        </p:txBody>
      </p:sp>
    </p:spTree>
    <p:extLst>
      <p:ext uri="{BB962C8B-B14F-4D97-AF65-F5344CB8AC3E}">
        <p14:creationId xmlns:p14="http://schemas.microsoft.com/office/powerpoint/2010/main" val="247267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4</a:t>
            </a:fld>
            <a:endParaRPr lang="en-US" altLang="zh-CN"/>
          </a:p>
        </p:txBody>
      </p:sp>
    </p:spTree>
    <p:extLst>
      <p:ext uri="{BB962C8B-B14F-4D97-AF65-F5344CB8AC3E}">
        <p14:creationId xmlns:p14="http://schemas.microsoft.com/office/powerpoint/2010/main" val="292054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5</a:t>
            </a:fld>
            <a:endParaRPr lang="en-US" altLang="zh-CN"/>
          </a:p>
        </p:txBody>
      </p:sp>
    </p:spTree>
    <p:extLst>
      <p:ext uri="{BB962C8B-B14F-4D97-AF65-F5344CB8AC3E}">
        <p14:creationId xmlns:p14="http://schemas.microsoft.com/office/powerpoint/2010/main" val="17429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6</a:t>
            </a:fld>
            <a:endParaRPr lang="en-US" altLang="zh-CN"/>
          </a:p>
        </p:txBody>
      </p:sp>
    </p:spTree>
    <p:extLst>
      <p:ext uri="{BB962C8B-B14F-4D97-AF65-F5344CB8AC3E}">
        <p14:creationId xmlns:p14="http://schemas.microsoft.com/office/powerpoint/2010/main" val="70363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9</a:t>
            </a:fld>
            <a:endParaRPr lang="en-US" altLang="zh-CN" sz="1300"/>
          </a:p>
        </p:txBody>
      </p:sp>
    </p:spTree>
    <p:extLst>
      <p:ext uri="{BB962C8B-B14F-4D97-AF65-F5344CB8AC3E}">
        <p14:creationId xmlns:p14="http://schemas.microsoft.com/office/powerpoint/2010/main" val="40550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10</a:t>
            </a:fld>
            <a:endParaRPr lang="en-US" altLang="zh-CN" sz="1300"/>
          </a:p>
        </p:txBody>
      </p:sp>
    </p:spTree>
    <p:extLst>
      <p:ext uri="{BB962C8B-B14F-4D97-AF65-F5344CB8AC3E}">
        <p14:creationId xmlns:p14="http://schemas.microsoft.com/office/powerpoint/2010/main" val="382190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90FC7843-AAAF-4994-BD5A-66428EA2F077}"/>
              </a:ext>
            </a:extLst>
          </p:cNvPr>
          <p:cNvSpPr>
            <a:spLocks noGrp="1" noRot="1" noChangeAspect="1" noChangeArrowheads="1" noTextEdit="1"/>
          </p:cNvSpPr>
          <p:nvPr>
            <p:ph type="sldImg"/>
          </p:nvPr>
        </p:nvSpPr>
        <p:spPr>
          <a:xfrm>
            <a:off x="992188" y="768350"/>
            <a:ext cx="5114925" cy="3836988"/>
          </a:xfrm>
          <a:ln/>
        </p:spPr>
      </p:sp>
      <p:sp>
        <p:nvSpPr>
          <p:cNvPr id="36867" name="备注占位符 2">
            <a:extLst>
              <a:ext uri="{FF2B5EF4-FFF2-40B4-BE49-F238E27FC236}">
                <a16:creationId xmlns:a16="http://schemas.microsoft.com/office/drawing/2014/main" id="{0D473987-941A-4C0E-B10A-A0C0B8C149D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6868" name="灯片编号占位符 3">
            <a:extLst>
              <a:ext uri="{FF2B5EF4-FFF2-40B4-BE49-F238E27FC236}">
                <a16:creationId xmlns:a16="http://schemas.microsoft.com/office/drawing/2014/main" id="{56A14258-0228-4C19-93D3-9BC8CF051F35}"/>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A0CA60-282F-455D-9A00-67888341FF50}" type="slidenum">
              <a:rPr lang="en-US" altLang="zh-CN" sz="1300" smtClean="0"/>
              <a:pPr>
                <a:spcBef>
                  <a:spcPct val="0"/>
                </a:spcBef>
              </a:pPr>
              <a:t>11</a:t>
            </a:fld>
            <a:endParaRPr lang="en-US" altLang="zh-CN" sz="1300"/>
          </a:p>
        </p:txBody>
      </p:sp>
    </p:spTree>
    <p:extLst>
      <p:ext uri="{BB962C8B-B14F-4D97-AF65-F5344CB8AC3E}">
        <p14:creationId xmlns:p14="http://schemas.microsoft.com/office/powerpoint/2010/main" val="28851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90FC7843-AAAF-4994-BD5A-66428EA2F077}"/>
              </a:ext>
            </a:extLst>
          </p:cNvPr>
          <p:cNvSpPr>
            <a:spLocks noGrp="1" noRot="1" noChangeAspect="1" noChangeArrowheads="1" noTextEdit="1"/>
          </p:cNvSpPr>
          <p:nvPr>
            <p:ph type="sldImg"/>
          </p:nvPr>
        </p:nvSpPr>
        <p:spPr>
          <a:xfrm>
            <a:off x="992188" y="768350"/>
            <a:ext cx="5114925" cy="3836988"/>
          </a:xfrm>
          <a:ln/>
        </p:spPr>
      </p:sp>
      <p:sp>
        <p:nvSpPr>
          <p:cNvPr id="36867" name="备注占位符 2">
            <a:extLst>
              <a:ext uri="{FF2B5EF4-FFF2-40B4-BE49-F238E27FC236}">
                <a16:creationId xmlns:a16="http://schemas.microsoft.com/office/drawing/2014/main" id="{0D473987-941A-4C0E-B10A-A0C0B8C149D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6868" name="灯片编号占位符 3">
            <a:extLst>
              <a:ext uri="{FF2B5EF4-FFF2-40B4-BE49-F238E27FC236}">
                <a16:creationId xmlns:a16="http://schemas.microsoft.com/office/drawing/2014/main" id="{56A14258-0228-4C19-93D3-9BC8CF051F35}"/>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A0CA60-282F-455D-9A00-67888341FF50}" type="slidenum">
              <a:rPr lang="en-US" altLang="zh-CN" sz="1300" smtClean="0"/>
              <a:pPr>
                <a:spcBef>
                  <a:spcPct val="0"/>
                </a:spcBef>
              </a:pPr>
              <a:t>12</a:t>
            </a:fld>
            <a:endParaRPr lang="en-US" altLang="zh-CN" sz="1300"/>
          </a:p>
        </p:txBody>
      </p:sp>
    </p:spTree>
    <p:extLst>
      <p:ext uri="{BB962C8B-B14F-4D97-AF65-F5344CB8AC3E}">
        <p14:creationId xmlns:p14="http://schemas.microsoft.com/office/powerpoint/2010/main" val="355340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2313127E-0CAB-46AC-8E58-13F29F87FCB9}"/>
              </a:ext>
            </a:extLst>
          </p:cNvPr>
          <p:cNvSpPr>
            <a:spLocks noGrp="1" noChangeArrowheads="1"/>
          </p:cNvSpPr>
          <p:nvPr>
            <p:ph type="dt" sz="half" idx="10"/>
          </p:nvPr>
        </p:nvSpPr>
        <p:spPr>
          <a:ln/>
        </p:spPr>
        <p:txBody>
          <a:bodyPr/>
          <a:lstStyle>
            <a:lvl1pPr>
              <a:defRPr/>
            </a:lvl1pPr>
          </a:lstStyle>
          <a:p>
            <a:pPr>
              <a:defRPr/>
            </a:pPr>
            <a:fld id="{0EB599EE-DBFB-4155-B1AA-E733642D8E0D}" type="datetime1">
              <a:rPr lang="zh-CN" altLang="en-US" smtClean="0"/>
              <a:t>2022/9/19</a:t>
            </a:fld>
            <a:endParaRPr lang="en-US" altLang="zh-CN">
              <a:solidFill>
                <a:schemeClr val="bg2"/>
              </a:solidFill>
            </a:endParaRPr>
          </a:p>
        </p:txBody>
      </p:sp>
      <p:sp>
        <p:nvSpPr>
          <p:cNvPr id="5" name="Rectangle 13">
            <a:extLst>
              <a:ext uri="{FF2B5EF4-FFF2-40B4-BE49-F238E27FC236}">
                <a16:creationId xmlns:a16="http://schemas.microsoft.com/office/drawing/2014/main" id="{8E29A602-418D-4D05-AFA4-0CA498A0540A}"/>
              </a:ext>
            </a:extLst>
          </p:cNvPr>
          <p:cNvSpPr>
            <a:spLocks noGrp="1" noChangeArrowheads="1"/>
          </p:cNvSpPr>
          <p:nvPr>
            <p:ph type="sldNum" sz="quarter" idx="11"/>
          </p:nvPr>
        </p:nvSpPr>
        <p:spPr>
          <a:ln/>
        </p:spPr>
        <p:txBody>
          <a:bodyPr/>
          <a:lstStyle>
            <a:lvl1pPr>
              <a:defRPr/>
            </a:lvl1pPr>
          </a:lstStyle>
          <a:p>
            <a:pPr>
              <a:defRPr/>
            </a:pPr>
            <a:fld id="{55FFA4E3-0429-44B2-969A-814B1ACBC969}"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72825819"/>
      </p:ext>
    </p:extLst>
  </p:cSld>
  <p:clrMapOvr>
    <a:masterClrMapping/>
  </p:clrMapOvr>
  <p:transition spd="med"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C96C4E9E-A18B-4F0E-8339-9070815D99BE}"/>
              </a:ext>
            </a:extLst>
          </p:cNvPr>
          <p:cNvSpPr>
            <a:spLocks noGrp="1" noChangeArrowheads="1"/>
          </p:cNvSpPr>
          <p:nvPr>
            <p:ph type="dt" sz="half" idx="10"/>
          </p:nvPr>
        </p:nvSpPr>
        <p:spPr>
          <a:ln/>
        </p:spPr>
        <p:txBody>
          <a:bodyPr/>
          <a:lstStyle>
            <a:lvl1pPr>
              <a:defRPr/>
            </a:lvl1pPr>
          </a:lstStyle>
          <a:p>
            <a:pPr>
              <a:defRPr/>
            </a:pPr>
            <a:fld id="{B5CA5300-A9BF-41CF-89A9-5E59B0B75EBB}" type="datetime1">
              <a:rPr lang="zh-CN" altLang="en-US" smtClean="0"/>
              <a:t>2022/9/19</a:t>
            </a:fld>
            <a:endParaRPr lang="en-US" altLang="zh-CN">
              <a:solidFill>
                <a:schemeClr val="bg2"/>
              </a:solidFill>
            </a:endParaRPr>
          </a:p>
        </p:txBody>
      </p:sp>
      <p:sp>
        <p:nvSpPr>
          <p:cNvPr id="5" name="Rectangle 13">
            <a:extLst>
              <a:ext uri="{FF2B5EF4-FFF2-40B4-BE49-F238E27FC236}">
                <a16:creationId xmlns:a16="http://schemas.microsoft.com/office/drawing/2014/main" id="{0EBB2A8C-06B3-4BB2-936E-EC646FB95764}"/>
              </a:ext>
            </a:extLst>
          </p:cNvPr>
          <p:cNvSpPr>
            <a:spLocks noGrp="1" noChangeArrowheads="1"/>
          </p:cNvSpPr>
          <p:nvPr>
            <p:ph type="sldNum" sz="quarter" idx="11"/>
          </p:nvPr>
        </p:nvSpPr>
        <p:spPr>
          <a:ln/>
        </p:spPr>
        <p:txBody>
          <a:bodyPr/>
          <a:lstStyle>
            <a:lvl1pPr>
              <a:defRPr/>
            </a:lvl1pPr>
          </a:lstStyle>
          <a:p>
            <a:pPr>
              <a:defRPr/>
            </a:pPr>
            <a:fld id="{A7B46F79-ED43-4EA4-A638-2E815DF9184A}"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267779391"/>
      </p:ext>
    </p:extLst>
  </p:cSld>
  <p:clrMapOvr>
    <a:masterClrMapping/>
  </p:clrMapOvr>
  <p:transition spd="med"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857D8D8-7AB2-4307-848F-AF288ADD315C}"/>
              </a:ext>
            </a:extLst>
          </p:cNvPr>
          <p:cNvSpPr>
            <a:spLocks noGrp="1" noChangeArrowheads="1"/>
          </p:cNvSpPr>
          <p:nvPr>
            <p:ph type="dt" sz="half" idx="10"/>
          </p:nvPr>
        </p:nvSpPr>
        <p:spPr>
          <a:ln/>
        </p:spPr>
        <p:txBody>
          <a:bodyPr/>
          <a:lstStyle>
            <a:lvl1pPr>
              <a:defRPr/>
            </a:lvl1pPr>
          </a:lstStyle>
          <a:p>
            <a:pPr>
              <a:defRPr/>
            </a:pPr>
            <a:fld id="{399195AA-8893-4933-9EDE-2AA79DDB572A}" type="datetime1">
              <a:rPr lang="zh-CN" altLang="en-US" smtClean="0"/>
              <a:t>2022/9/19</a:t>
            </a:fld>
            <a:endParaRPr lang="en-US" altLang="zh-CN">
              <a:solidFill>
                <a:schemeClr val="bg2"/>
              </a:solidFill>
            </a:endParaRPr>
          </a:p>
        </p:txBody>
      </p:sp>
      <p:sp>
        <p:nvSpPr>
          <p:cNvPr id="5" name="Rectangle 13">
            <a:extLst>
              <a:ext uri="{FF2B5EF4-FFF2-40B4-BE49-F238E27FC236}">
                <a16:creationId xmlns:a16="http://schemas.microsoft.com/office/drawing/2014/main" id="{CAB3C24A-6C19-4D0E-81FC-C62D7E530694}"/>
              </a:ext>
            </a:extLst>
          </p:cNvPr>
          <p:cNvSpPr>
            <a:spLocks noGrp="1" noChangeArrowheads="1"/>
          </p:cNvSpPr>
          <p:nvPr>
            <p:ph type="sldNum" sz="quarter" idx="11"/>
          </p:nvPr>
        </p:nvSpPr>
        <p:spPr>
          <a:ln/>
        </p:spPr>
        <p:txBody>
          <a:bodyPr/>
          <a:lstStyle>
            <a:lvl1pPr>
              <a:defRPr/>
            </a:lvl1pPr>
          </a:lstStyle>
          <a:p>
            <a:pPr>
              <a:defRPr/>
            </a:pPr>
            <a:fld id="{C564B973-9027-4C4E-9B50-989AEE31B27E}"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007913712"/>
      </p:ext>
    </p:extLst>
  </p:cSld>
  <p:clrMapOvr>
    <a:masterClrMapping/>
  </p:clrMapOvr>
  <p:transition spd="med"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59B82D3-9FA3-4BA7-9766-E46D11FF55EE}"/>
              </a:ext>
            </a:extLst>
          </p:cNvPr>
          <p:cNvSpPr>
            <a:spLocks noGrp="1" noChangeArrowheads="1"/>
          </p:cNvSpPr>
          <p:nvPr>
            <p:ph type="dt" sz="half" idx="10"/>
          </p:nvPr>
        </p:nvSpPr>
        <p:spPr>
          <a:ln/>
        </p:spPr>
        <p:txBody>
          <a:bodyPr/>
          <a:lstStyle>
            <a:lvl1pPr>
              <a:defRPr/>
            </a:lvl1pPr>
          </a:lstStyle>
          <a:p>
            <a:pPr>
              <a:defRPr/>
            </a:pPr>
            <a:fld id="{0031EEE0-F546-4724-8BA9-B43DED75281C}" type="datetime1">
              <a:rPr lang="zh-CN" altLang="en-US" smtClean="0"/>
              <a:t>2022/9/19</a:t>
            </a:fld>
            <a:endParaRPr lang="en-US" altLang="zh-CN">
              <a:solidFill>
                <a:schemeClr val="bg2"/>
              </a:solidFill>
            </a:endParaRPr>
          </a:p>
        </p:txBody>
      </p:sp>
      <p:sp>
        <p:nvSpPr>
          <p:cNvPr id="5" name="Rectangle 13">
            <a:extLst>
              <a:ext uri="{FF2B5EF4-FFF2-40B4-BE49-F238E27FC236}">
                <a16:creationId xmlns:a16="http://schemas.microsoft.com/office/drawing/2014/main" id="{C94AF1E3-8722-4E54-9C19-7C29B00D98AF}"/>
              </a:ext>
            </a:extLst>
          </p:cNvPr>
          <p:cNvSpPr>
            <a:spLocks noGrp="1" noChangeArrowheads="1"/>
          </p:cNvSpPr>
          <p:nvPr>
            <p:ph type="sldNum" sz="quarter" idx="11"/>
          </p:nvPr>
        </p:nvSpPr>
        <p:spPr>
          <a:ln/>
        </p:spPr>
        <p:txBody>
          <a:bodyPr/>
          <a:lstStyle>
            <a:lvl1pPr>
              <a:defRPr/>
            </a:lvl1pPr>
          </a:lstStyle>
          <a:p>
            <a:pPr>
              <a:defRPr/>
            </a:pPr>
            <a:fld id="{88B7069C-1EDA-474A-B2DE-217C607E2816}"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501151625"/>
      </p:ext>
    </p:extLst>
  </p:cSld>
  <p:clrMapOvr>
    <a:masterClrMapping/>
  </p:clrMapOvr>
  <p:transition spd="med"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C31F5D42-7185-40CC-B271-4C38261AE4F1}"/>
              </a:ext>
            </a:extLst>
          </p:cNvPr>
          <p:cNvSpPr>
            <a:spLocks noGrp="1" noChangeArrowheads="1"/>
          </p:cNvSpPr>
          <p:nvPr>
            <p:ph type="dt" sz="half" idx="10"/>
          </p:nvPr>
        </p:nvSpPr>
        <p:spPr>
          <a:ln/>
        </p:spPr>
        <p:txBody>
          <a:bodyPr/>
          <a:lstStyle>
            <a:lvl1pPr>
              <a:defRPr/>
            </a:lvl1pPr>
          </a:lstStyle>
          <a:p>
            <a:pPr>
              <a:defRPr/>
            </a:pPr>
            <a:fld id="{89BDCDE0-9DBC-4FC1-BECC-2790EC39CB79}" type="datetime1">
              <a:rPr lang="zh-CN" altLang="en-US" smtClean="0"/>
              <a:t>2022/9/19</a:t>
            </a:fld>
            <a:endParaRPr lang="en-US" altLang="zh-CN">
              <a:solidFill>
                <a:schemeClr val="bg2"/>
              </a:solidFill>
            </a:endParaRPr>
          </a:p>
        </p:txBody>
      </p:sp>
      <p:sp>
        <p:nvSpPr>
          <p:cNvPr id="5" name="Rectangle 13">
            <a:extLst>
              <a:ext uri="{FF2B5EF4-FFF2-40B4-BE49-F238E27FC236}">
                <a16:creationId xmlns:a16="http://schemas.microsoft.com/office/drawing/2014/main" id="{0C9693FA-F34E-435B-9598-63AAA317C320}"/>
              </a:ext>
            </a:extLst>
          </p:cNvPr>
          <p:cNvSpPr>
            <a:spLocks noGrp="1" noChangeArrowheads="1"/>
          </p:cNvSpPr>
          <p:nvPr>
            <p:ph type="sldNum" sz="quarter" idx="11"/>
          </p:nvPr>
        </p:nvSpPr>
        <p:spPr>
          <a:ln/>
        </p:spPr>
        <p:txBody>
          <a:bodyPr/>
          <a:lstStyle>
            <a:lvl1pPr>
              <a:defRPr/>
            </a:lvl1pPr>
          </a:lstStyle>
          <a:p>
            <a:pPr>
              <a:defRPr/>
            </a:pPr>
            <a:fld id="{9EB8F003-260C-4D76-8DCC-A61E10CF163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98715513"/>
      </p:ext>
    </p:extLst>
  </p:cSld>
  <p:clrMapOvr>
    <a:masterClrMapping/>
  </p:clrMapOvr>
  <p:transition spd="med"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7988041A-FB4F-418F-BF23-176668888B41}"/>
              </a:ext>
            </a:extLst>
          </p:cNvPr>
          <p:cNvSpPr>
            <a:spLocks noGrp="1" noChangeArrowheads="1"/>
          </p:cNvSpPr>
          <p:nvPr>
            <p:ph type="dt" sz="half" idx="10"/>
          </p:nvPr>
        </p:nvSpPr>
        <p:spPr>
          <a:ln/>
        </p:spPr>
        <p:txBody>
          <a:bodyPr/>
          <a:lstStyle>
            <a:lvl1pPr>
              <a:defRPr/>
            </a:lvl1pPr>
          </a:lstStyle>
          <a:p>
            <a:pPr>
              <a:defRPr/>
            </a:pPr>
            <a:fld id="{02D18FBC-CF9F-43F0-B223-1CF4D3C1616D}" type="datetime1">
              <a:rPr lang="zh-CN" altLang="en-US" smtClean="0"/>
              <a:t>2022/9/19</a:t>
            </a:fld>
            <a:endParaRPr lang="en-US" altLang="zh-CN">
              <a:solidFill>
                <a:schemeClr val="bg2"/>
              </a:solidFill>
            </a:endParaRPr>
          </a:p>
        </p:txBody>
      </p:sp>
      <p:sp>
        <p:nvSpPr>
          <p:cNvPr id="6" name="Rectangle 13">
            <a:extLst>
              <a:ext uri="{FF2B5EF4-FFF2-40B4-BE49-F238E27FC236}">
                <a16:creationId xmlns:a16="http://schemas.microsoft.com/office/drawing/2014/main" id="{DEF3B502-0463-48C6-A479-6EEBD13AE1E3}"/>
              </a:ext>
            </a:extLst>
          </p:cNvPr>
          <p:cNvSpPr>
            <a:spLocks noGrp="1" noChangeArrowheads="1"/>
          </p:cNvSpPr>
          <p:nvPr>
            <p:ph type="sldNum" sz="quarter" idx="11"/>
          </p:nvPr>
        </p:nvSpPr>
        <p:spPr>
          <a:ln/>
        </p:spPr>
        <p:txBody>
          <a:bodyPr/>
          <a:lstStyle>
            <a:lvl1pPr>
              <a:defRPr/>
            </a:lvl1pPr>
          </a:lstStyle>
          <a:p>
            <a:pPr>
              <a:defRPr/>
            </a:pPr>
            <a:fld id="{4B10DFD8-1895-474C-809C-39E5D39604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527943561"/>
      </p:ext>
    </p:extLst>
  </p:cSld>
  <p:clrMapOvr>
    <a:masterClrMapping/>
  </p:clrMapOvr>
  <p:transition spd="med"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4A2079DB-038D-424C-8F68-13E948728856}"/>
              </a:ext>
            </a:extLst>
          </p:cNvPr>
          <p:cNvSpPr>
            <a:spLocks noGrp="1" noChangeArrowheads="1"/>
          </p:cNvSpPr>
          <p:nvPr>
            <p:ph type="dt" sz="half" idx="10"/>
          </p:nvPr>
        </p:nvSpPr>
        <p:spPr>
          <a:ln/>
        </p:spPr>
        <p:txBody>
          <a:bodyPr/>
          <a:lstStyle>
            <a:lvl1pPr>
              <a:defRPr/>
            </a:lvl1pPr>
          </a:lstStyle>
          <a:p>
            <a:pPr>
              <a:defRPr/>
            </a:pPr>
            <a:fld id="{47C11E9C-A766-440D-8CEE-5DE0269A298F}" type="datetime1">
              <a:rPr lang="zh-CN" altLang="en-US" smtClean="0"/>
              <a:t>2022/9/19</a:t>
            </a:fld>
            <a:endParaRPr lang="en-US" altLang="zh-CN">
              <a:solidFill>
                <a:schemeClr val="bg2"/>
              </a:solidFill>
            </a:endParaRPr>
          </a:p>
        </p:txBody>
      </p:sp>
      <p:sp>
        <p:nvSpPr>
          <p:cNvPr id="8" name="Rectangle 13">
            <a:extLst>
              <a:ext uri="{FF2B5EF4-FFF2-40B4-BE49-F238E27FC236}">
                <a16:creationId xmlns:a16="http://schemas.microsoft.com/office/drawing/2014/main" id="{DC60ADD5-13FD-4803-ABB9-16A1AAF68ACB}"/>
              </a:ext>
            </a:extLst>
          </p:cNvPr>
          <p:cNvSpPr>
            <a:spLocks noGrp="1" noChangeArrowheads="1"/>
          </p:cNvSpPr>
          <p:nvPr>
            <p:ph type="sldNum" sz="quarter" idx="11"/>
          </p:nvPr>
        </p:nvSpPr>
        <p:spPr>
          <a:ln/>
        </p:spPr>
        <p:txBody>
          <a:bodyPr/>
          <a:lstStyle>
            <a:lvl1pPr>
              <a:defRPr/>
            </a:lvl1pPr>
          </a:lstStyle>
          <a:p>
            <a:pPr>
              <a:defRPr/>
            </a:pPr>
            <a:fld id="{0991AFFA-D689-4DC6-A4C9-F7E4E0B6272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280116043"/>
      </p:ext>
    </p:extLst>
  </p:cSld>
  <p:clrMapOvr>
    <a:masterClrMapping/>
  </p:clrMapOvr>
  <p:transition spd="med"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076E41F-34FC-4051-A384-26AD10847D4E}"/>
              </a:ext>
            </a:extLst>
          </p:cNvPr>
          <p:cNvSpPr>
            <a:spLocks noGrp="1" noChangeArrowheads="1"/>
          </p:cNvSpPr>
          <p:nvPr>
            <p:ph type="dt" sz="half" idx="10"/>
          </p:nvPr>
        </p:nvSpPr>
        <p:spPr>
          <a:ln/>
        </p:spPr>
        <p:txBody>
          <a:bodyPr/>
          <a:lstStyle>
            <a:lvl1pPr>
              <a:defRPr/>
            </a:lvl1pPr>
          </a:lstStyle>
          <a:p>
            <a:pPr>
              <a:defRPr/>
            </a:pPr>
            <a:fld id="{11F23452-7C39-4ED2-A168-CBF7B4F672BD}" type="datetime1">
              <a:rPr lang="zh-CN" altLang="en-US" smtClean="0"/>
              <a:t>2022/9/19</a:t>
            </a:fld>
            <a:endParaRPr lang="en-US" altLang="zh-CN">
              <a:solidFill>
                <a:schemeClr val="bg2"/>
              </a:solidFill>
            </a:endParaRPr>
          </a:p>
        </p:txBody>
      </p:sp>
      <p:sp>
        <p:nvSpPr>
          <p:cNvPr id="4" name="Rectangle 13">
            <a:extLst>
              <a:ext uri="{FF2B5EF4-FFF2-40B4-BE49-F238E27FC236}">
                <a16:creationId xmlns:a16="http://schemas.microsoft.com/office/drawing/2014/main" id="{5FF8C49B-7B03-4E65-8689-16C67EB0C4A6}"/>
              </a:ext>
            </a:extLst>
          </p:cNvPr>
          <p:cNvSpPr>
            <a:spLocks noGrp="1" noChangeArrowheads="1"/>
          </p:cNvSpPr>
          <p:nvPr>
            <p:ph type="sldNum" sz="quarter" idx="11"/>
          </p:nvPr>
        </p:nvSpPr>
        <p:spPr>
          <a:ln/>
        </p:spPr>
        <p:txBody>
          <a:bodyPr/>
          <a:lstStyle>
            <a:lvl1pPr>
              <a:defRPr/>
            </a:lvl1pPr>
          </a:lstStyle>
          <a:p>
            <a:pPr>
              <a:defRPr/>
            </a:pPr>
            <a:fld id="{7DDCAB3D-9AA0-4B48-A945-B892431E3D65}"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59146076"/>
      </p:ext>
    </p:extLst>
  </p:cSld>
  <p:clrMapOvr>
    <a:masterClrMapping/>
  </p:clrMapOvr>
  <p:transition spd="med"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511F1B8-5A0E-4EE1-8E19-67311C6F002B}"/>
              </a:ext>
            </a:extLst>
          </p:cNvPr>
          <p:cNvSpPr>
            <a:spLocks noGrp="1" noChangeArrowheads="1"/>
          </p:cNvSpPr>
          <p:nvPr>
            <p:ph type="dt" sz="half" idx="10"/>
          </p:nvPr>
        </p:nvSpPr>
        <p:spPr>
          <a:ln/>
        </p:spPr>
        <p:txBody>
          <a:bodyPr/>
          <a:lstStyle>
            <a:lvl1pPr>
              <a:defRPr/>
            </a:lvl1pPr>
          </a:lstStyle>
          <a:p>
            <a:pPr>
              <a:defRPr/>
            </a:pPr>
            <a:fld id="{4648840F-9346-4261-90D6-BB9A0CF7275F}" type="datetime1">
              <a:rPr lang="zh-CN" altLang="en-US" smtClean="0"/>
              <a:t>2022/9/19</a:t>
            </a:fld>
            <a:endParaRPr lang="en-US" altLang="zh-CN">
              <a:solidFill>
                <a:schemeClr val="bg2"/>
              </a:solidFill>
            </a:endParaRPr>
          </a:p>
        </p:txBody>
      </p:sp>
      <p:sp>
        <p:nvSpPr>
          <p:cNvPr id="3" name="Rectangle 13">
            <a:extLst>
              <a:ext uri="{FF2B5EF4-FFF2-40B4-BE49-F238E27FC236}">
                <a16:creationId xmlns:a16="http://schemas.microsoft.com/office/drawing/2014/main" id="{CEE3F6D9-8749-4C04-9F10-3794E681AAE6}"/>
              </a:ext>
            </a:extLst>
          </p:cNvPr>
          <p:cNvSpPr>
            <a:spLocks noGrp="1" noChangeArrowheads="1"/>
          </p:cNvSpPr>
          <p:nvPr>
            <p:ph type="sldNum" sz="quarter" idx="11"/>
          </p:nvPr>
        </p:nvSpPr>
        <p:spPr>
          <a:ln/>
        </p:spPr>
        <p:txBody>
          <a:bodyPr/>
          <a:lstStyle>
            <a:lvl1pPr>
              <a:defRPr/>
            </a:lvl1pPr>
          </a:lstStyle>
          <a:p>
            <a:pPr>
              <a:defRPr/>
            </a:pPr>
            <a:fld id="{E0968D8F-862E-4E9C-9A63-D0A84FED6CF8}"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710659454"/>
      </p:ext>
    </p:extLst>
  </p:cSld>
  <p:clrMapOvr>
    <a:masterClrMapping/>
  </p:clrMapOvr>
  <p:transition spd="med"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C1A3D2F-1997-45A3-AAF4-D2E300181159}"/>
              </a:ext>
            </a:extLst>
          </p:cNvPr>
          <p:cNvSpPr>
            <a:spLocks noGrp="1" noChangeArrowheads="1"/>
          </p:cNvSpPr>
          <p:nvPr>
            <p:ph type="dt" sz="half" idx="10"/>
          </p:nvPr>
        </p:nvSpPr>
        <p:spPr>
          <a:ln/>
        </p:spPr>
        <p:txBody>
          <a:bodyPr/>
          <a:lstStyle>
            <a:lvl1pPr>
              <a:defRPr/>
            </a:lvl1pPr>
          </a:lstStyle>
          <a:p>
            <a:pPr>
              <a:defRPr/>
            </a:pPr>
            <a:fld id="{46F7E91F-4215-45D7-BBC8-3D338911AD0F}" type="datetime1">
              <a:rPr lang="zh-CN" altLang="en-US" smtClean="0"/>
              <a:t>2022/9/19</a:t>
            </a:fld>
            <a:endParaRPr lang="en-US" altLang="zh-CN">
              <a:solidFill>
                <a:schemeClr val="bg2"/>
              </a:solidFill>
            </a:endParaRPr>
          </a:p>
        </p:txBody>
      </p:sp>
      <p:sp>
        <p:nvSpPr>
          <p:cNvPr id="6" name="Rectangle 13">
            <a:extLst>
              <a:ext uri="{FF2B5EF4-FFF2-40B4-BE49-F238E27FC236}">
                <a16:creationId xmlns:a16="http://schemas.microsoft.com/office/drawing/2014/main" id="{A78404A8-0A6F-42A2-B077-5EE16D9FFFB8}"/>
              </a:ext>
            </a:extLst>
          </p:cNvPr>
          <p:cNvSpPr>
            <a:spLocks noGrp="1" noChangeArrowheads="1"/>
          </p:cNvSpPr>
          <p:nvPr>
            <p:ph type="sldNum" sz="quarter" idx="11"/>
          </p:nvPr>
        </p:nvSpPr>
        <p:spPr>
          <a:ln/>
        </p:spPr>
        <p:txBody>
          <a:bodyPr/>
          <a:lstStyle>
            <a:lvl1pPr>
              <a:defRPr/>
            </a:lvl1pPr>
          </a:lstStyle>
          <a:p>
            <a:pPr>
              <a:defRPr/>
            </a:pPr>
            <a:fld id="{4DEEDE54-5ED2-4E74-A24C-183BD48541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00906245"/>
      </p:ext>
    </p:extLst>
  </p:cSld>
  <p:clrMapOvr>
    <a:masterClrMapping/>
  </p:clrMapOvr>
  <p:transition spd="med"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885B4FC-474B-4627-9338-BD9EFFDD3F50}"/>
              </a:ext>
            </a:extLst>
          </p:cNvPr>
          <p:cNvSpPr>
            <a:spLocks noGrp="1" noChangeArrowheads="1"/>
          </p:cNvSpPr>
          <p:nvPr>
            <p:ph type="dt" sz="half" idx="10"/>
          </p:nvPr>
        </p:nvSpPr>
        <p:spPr>
          <a:ln/>
        </p:spPr>
        <p:txBody>
          <a:bodyPr/>
          <a:lstStyle>
            <a:lvl1pPr>
              <a:defRPr/>
            </a:lvl1pPr>
          </a:lstStyle>
          <a:p>
            <a:pPr>
              <a:defRPr/>
            </a:pPr>
            <a:fld id="{ECB11D17-966F-4130-9B46-E90A93720A00}" type="datetime1">
              <a:rPr lang="zh-CN" altLang="en-US" smtClean="0"/>
              <a:t>2022/9/19</a:t>
            </a:fld>
            <a:endParaRPr lang="en-US" altLang="zh-CN">
              <a:solidFill>
                <a:schemeClr val="bg2"/>
              </a:solidFill>
            </a:endParaRPr>
          </a:p>
        </p:txBody>
      </p:sp>
      <p:sp>
        <p:nvSpPr>
          <p:cNvPr id="6" name="Rectangle 13">
            <a:extLst>
              <a:ext uri="{FF2B5EF4-FFF2-40B4-BE49-F238E27FC236}">
                <a16:creationId xmlns:a16="http://schemas.microsoft.com/office/drawing/2014/main" id="{E327C87E-5EF1-4A9F-9AEE-B7573DF21922}"/>
              </a:ext>
            </a:extLst>
          </p:cNvPr>
          <p:cNvSpPr>
            <a:spLocks noGrp="1" noChangeArrowheads="1"/>
          </p:cNvSpPr>
          <p:nvPr>
            <p:ph type="sldNum" sz="quarter" idx="11"/>
          </p:nvPr>
        </p:nvSpPr>
        <p:spPr>
          <a:ln/>
        </p:spPr>
        <p:txBody>
          <a:bodyPr/>
          <a:lstStyle>
            <a:lvl1pPr>
              <a:defRPr/>
            </a:lvl1pPr>
          </a:lstStyle>
          <a:p>
            <a:pPr>
              <a:defRPr/>
            </a:pPr>
            <a:fld id="{1664526D-A1A8-477F-A6EE-E1E1922AD1C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10454775"/>
      </p:ext>
    </p:extLst>
  </p:cSld>
  <p:clrMapOvr>
    <a:masterClrMapping/>
  </p:clrMapOvr>
  <p:transition spd="med"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a:extLst>
              <a:ext uri="{FF2B5EF4-FFF2-40B4-BE49-F238E27FC236}">
                <a16:creationId xmlns:a16="http://schemas.microsoft.com/office/drawing/2014/main" id="{906013EA-2541-45A8-B85C-021FD27302EF}"/>
              </a:ext>
            </a:extLst>
          </p:cNvPr>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5" name="BMP 图象" r:id="rId14" imgW="8980952" imgH="6733333" progId="Paint.Picture">
                  <p:embed/>
                </p:oleObj>
              </mc:Choice>
              <mc:Fallback>
                <p:oleObj name="BMP 图象" r:id="rId14" imgW="8980952" imgH="6733333" progId="Paint.Picture">
                  <p:embed/>
                  <p:pic>
                    <p:nvPicPr>
                      <p:cNvPr id="1026" name="Object 15">
                        <a:extLst>
                          <a:ext uri="{FF2B5EF4-FFF2-40B4-BE49-F238E27FC236}">
                            <a16:creationId xmlns:a16="http://schemas.microsoft.com/office/drawing/2014/main" id="{906013EA-2541-45A8-B85C-021FD27302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16">
            <a:extLst>
              <a:ext uri="{FF2B5EF4-FFF2-40B4-BE49-F238E27FC236}">
                <a16:creationId xmlns:a16="http://schemas.microsoft.com/office/drawing/2014/main" id="{5E62C068-E1A8-4F19-969B-07D9A0BBA1E2}"/>
              </a:ext>
            </a:extLst>
          </p:cNvPr>
          <p:cNvSpPr>
            <a:spLocks noChangeArrowheads="1"/>
          </p:cNvSpPr>
          <p:nvPr/>
        </p:nvSpPr>
        <p:spPr bwMode="auto">
          <a:xfrm>
            <a:off x="0" y="0"/>
            <a:ext cx="9144000" cy="6448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036" name="Rectangle 12">
            <a:extLst>
              <a:ext uri="{FF2B5EF4-FFF2-40B4-BE49-F238E27FC236}">
                <a16:creationId xmlns:a16="http://schemas.microsoft.com/office/drawing/2014/main" id="{87A23B99-BC87-4380-8B5E-E21A1D9BC0EC}"/>
              </a:ext>
            </a:extLst>
          </p:cNvPr>
          <p:cNvSpPr>
            <a:spLocks noGrp="1" noChangeArrowheads="1"/>
          </p:cNvSpPr>
          <p:nvPr>
            <p:ph type="dt" sz="half" idx="2"/>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spcBef>
                <a:spcPct val="50000"/>
              </a:spcBef>
              <a:defRPr sz="1400" b="0">
                <a:solidFill>
                  <a:srgbClr val="FF0000"/>
                </a:solidFill>
                <a:latin typeface="Arial" pitchFamily="34" charset="0"/>
              </a:defRPr>
            </a:lvl1pPr>
          </a:lstStyle>
          <a:p>
            <a:pPr>
              <a:defRPr/>
            </a:pPr>
            <a:fld id="{6B61DE2D-7272-417D-B9F3-3D57451958C5}" type="datetime1">
              <a:rPr lang="zh-CN" altLang="en-US" smtClean="0"/>
              <a:t>2022/9/19</a:t>
            </a:fld>
            <a:endParaRPr lang="en-US" altLang="zh-CN">
              <a:solidFill>
                <a:schemeClr val="bg2"/>
              </a:solidFill>
            </a:endParaRPr>
          </a:p>
        </p:txBody>
      </p:sp>
      <p:sp>
        <p:nvSpPr>
          <p:cNvPr id="1037" name="Rectangle 13">
            <a:extLst>
              <a:ext uri="{FF2B5EF4-FFF2-40B4-BE49-F238E27FC236}">
                <a16:creationId xmlns:a16="http://schemas.microsoft.com/office/drawing/2014/main" id="{E1D12733-B6ED-448F-B440-A9691A05181D}"/>
              </a:ext>
            </a:extLst>
          </p:cNvPr>
          <p:cNvSpPr>
            <a:spLocks noGrp="1" noChangeArrowheads="1"/>
          </p:cNvSpPr>
          <p:nvPr>
            <p:ph type="sldNum" sz="quarter" idx="4"/>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rgbClr val="FF0000"/>
                </a:solidFill>
                <a:latin typeface="Arial" panose="020B0604020202020204" pitchFamily="34" charset="0"/>
              </a:defRPr>
            </a:lvl1pPr>
          </a:lstStyle>
          <a:p>
            <a:pPr>
              <a:defRPr/>
            </a:pPr>
            <a:fld id="{41CDF1C9-0840-4972-B6E8-A3F225CFF886}" type="slidenum">
              <a:rPr lang="en-US" altLang="zh-CN"/>
              <a:pPr>
                <a:defRPr/>
              </a:pPr>
              <a:t>‹#›</a:t>
            </a:fld>
            <a:endParaRPr lang="en-US" altLang="zh-CN">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0"/>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8.xml"/><Relationship Id="rId6" Type="http://schemas.microsoft.com/office/2007/relationships/hdphoto" Target="../media/hdphoto1.wdp"/><Relationship Id="rId5" Type="http://schemas.openxmlformats.org/officeDocument/2006/relationships/image" Target="../media/image9.png"/><Relationship Id="rId10" Type="http://schemas.openxmlformats.org/officeDocument/2006/relationships/image" Target="../media/image6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0.png"/><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20.png"/><Relationship Id="rId11" Type="http://schemas.openxmlformats.org/officeDocument/2006/relationships/image" Target="../media/image110.png"/><Relationship Id="rId10" Type="http://schemas.openxmlformats.org/officeDocument/2006/relationships/image" Target="../media/image10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0.xml"/><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50.png"/><Relationship Id="rId5" Type="http://schemas.openxmlformats.org/officeDocument/2006/relationships/image" Target="../media/image23.png"/><Relationship Id="rId10"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customXml" Target="../ink/ink1.xml"/></Relationships>
</file>

<file path=ppt/slides/_rels/slide14.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customXml" Target="../ink/ink2.xml"/><Relationship Id="rId3" Type="http://schemas.openxmlformats.org/officeDocument/2006/relationships/notesSlide" Target="../notesSlides/notesSlide11.xml"/><Relationship Id="rId7" Type="http://schemas.openxmlformats.org/officeDocument/2006/relationships/image" Target="../media/image200.png"/><Relationship Id="rId12" Type="http://schemas.openxmlformats.org/officeDocument/2006/relationships/image" Target="../media/image191.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20.png"/><Relationship Id="rId11" Type="http://schemas.openxmlformats.org/officeDocument/2006/relationships/image" Target="../media/image230.png"/><Relationship Id="rId5" Type="http://schemas.openxmlformats.org/officeDocument/2006/relationships/image" Target="../media/image22.png"/><Relationship Id="rId10" Type="http://schemas.openxmlformats.org/officeDocument/2006/relationships/image" Target="../media/image220.png"/><Relationship Id="rId4" Type="http://schemas.openxmlformats.org/officeDocument/2006/relationships/image" Target="../media/image170.png"/><Relationship Id="rId9" Type="http://schemas.openxmlformats.org/officeDocument/2006/relationships/image" Target="../media/image192.png"/><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customXml" Target="../ink/ink3.xml"/><Relationship Id="rId3" Type="http://schemas.openxmlformats.org/officeDocument/2006/relationships/notesSlide" Target="../notesSlides/notesSlide12.xml"/><Relationship Id="rId7" Type="http://schemas.openxmlformats.org/officeDocument/2006/relationships/image" Target="../media/image250.png"/><Relationship Id="rId12"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240.png"/><Relationship Id="rId11" Type="http://schemas.openxmlformats.org/officeDocument/2006/relationships/image" Target="../media/image29.png"/><Relationship Id="rId5" Type="http://schemas.openxmlformats.org/officeDocument/2006/relationships/image" Target="../media/image190.png"/><Relationship Id="rId10" Type="http://schemas.openxmlformats.org/officeDocument/2006/relationships/image" Target="../media/image28.png"/><Relationship Id="rId9" Type="http://schemas.openxmlformats.org/officeDocument/2006/relationships/image" Target="../media/image27.png"/><Relationship Id="rId14" Type="http://schemas.openxmlformats.org/officeDocument/2006/relationships/image" Target="../media/image28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31.png"/><Relationship Id="rId4" Type="http://schemas.openxmlformats.org/officeDocument/2006/relationships/image" Target="../media/image28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
            <a:extLst>
              <a:ext uri="{FF2B5EF4-FFF2-40B4-BE49-F238E27FC236}">
                <a16:creationId xmlns:a16="http://schemas.microsoft.com/office/drawing/2014/main" id="{E08343A3-3169-4D48-8542-55FD66C21CB4}"/>
              </a:ext>
            </a:extLst>
          </p:cNvPr>
          <p:cNvSpPr>
            <a:spLocks noChangeArrowheads="1"/>
          </p:cNvSpPr>
          <p:nvPr/>
        </p:nvSpPr>
        <p:spPr bwMode="auto">
          <a:xfrm>
            <a:off x="327122" y="562559"/>
            <a:ext cx="8509000" cy="2308324"/>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第</a:t>
            </a:r>
            <a:r>
              <a:rPr lang="en-US" altLang="zh-CN" sz="7200" dirty="0">
                <a:solidFill>
                  <a:srgbClr val="0000FF"/>
                </a:solidFill>
                <a:latin typeface="华文新魏" panose="02010800040101010101" pitchFamily="2" charset="-122"/>
                <a:ea typeface="华文新魏" panose="02010800040101010101" pitchFamily="2" charset="-122"/>
              </a:rPr>
              <a:t>4</a:t>
            </a:r>
            <a:r>
              <a:rPr lang="zh-CN" altLang="en-US" sz="7200" dirty="0">
                <a:solidFill>
                  <a:srgbClr val="0000FF"/>
                </a:solidFill>
                <a:latin typeface="华文新魏" panose="02010800040101010101" pitchFamily="2" charset="-122"/>
                <a:ea typeface="华文新魏" panose="02010800040101010101" pitchFamily="2" charset="-122"/>
              </a:rPr>
              <a:t>讲  直觉分析法与</a:t>
            </a:r>
            <a:endParaRPr lang="en-US" altLang="zh-CN" sz="7200" dirty="0">
              <a:solidFill>
                <a:srgbClr val="0000FF"/>
              </a:solidFill>
              <a:latin typeface="华文新魏" panose="02010800040101010101" pitchFamily="2" charset="-122"/>
              <a:ea typeface="华文新魏" panose="02010800040101010101" pitchFamily="2" charset="-122"/>
            </a:endParaRPr>
          </a:p>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节点分析法</a:t>
            </a:r>
            <a:endParaRPr lang="en-US" altLang="zh-CN" sz="7200" dirty="0">
              <a:solidFill>
                <a:srgbClr val="0000FF"/>
              </a:solidFill>
              <a:latin typeface="华文新魏" panose="02010800040101010101" pitchFamily="2" charset="-122"/>
              <a:ea typeface="华文新魏" panose="02010800040101010101" pitchFamily="2" charset="-122"/>
            </a:endParaRPr>
          </a:p>
        </p:txBody>
      </p:sp>
      <p:sp>
        <p:nvSpPr>
          <p:cNvPr id="6" name="Rectangle 7">
            <a:extLst>
              <a:ext uri="{FF2B5EF4-FFF2-40B4-BE49-F238E27FC236}">
                <a16:creationId xmlns:a16="http://schemas.microsoft.com/office/drawing/2014/main" id="{5F64F485-16CA-1A48-B7C9-AF1BF5F89D98}"/>
              </a:ext>
            </a:extLst>
          </p:cNvPr>
          <p:cNvSpPr>
            <a:spLocks noChangeArrowheads="1"/>
          </p:cNvSpPr>
          <p:nvPr/>
        </p:nvSpPr>
        <p:spPr bwMode="auto">
          <a:xfrm>
            <a:off x="1057334" y="3413585"/>
            <a:ext cx="7778788" cy="193899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一、电路分析直觉法</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二、电路分析节点（电压）法</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zh-CN" sz="4000" dirty="0">
                <a:solidFill>
                  <a:srgbClr val="FF0000"/>
                </a:solidFill>
                <a:ea typeface="华文新魏" panose="02010800040101010101" pitchFamily="2" charset="-122"/>
                <a:cs typeface="Times New Roman" panose="02020603050405020304" pitchFamily="18" charset="0"/>
              </a:rPr>
              <a:t>难点：</a:t>
            </a:r>
            <a:r>
              <a:rPr lang="zh-CN" altLang="en-US" sz="4000" dirty="0">
                <a:solidFill>
                  <a:srgbClr val="FF0000"/>
                </a:solidFill>
                <a:ea typeface="华文新魏" panose="02010800040101010101" pitchFamily="2" charset="-122"/>
                <a:cs typeface="Times New Roman" panose="02020603050405020304" pitchFamily="18" charset="0"/>
              </a:rPr>
              <a:t>含有受控源电路的分析</a:t>
            </a:r>
            <a:endParaRPr lang="en-US" altLang="zh-CN" sz="4000" dirty="0">
              <a:solidFill>
                <a:srgbClr val="FF0000"/>
              </a:solidFill>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1C72B3F3-0CA8-4383-A510-7ECF8C1EE978}"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a:t>
            </a:fld>
            <a:r>
              <a:rPr lang="en-US" altLang="zh-CN" dirty="0"/>
              <a:t>/18</a:t>
            </a:r>
            <a:endParaRPr lang="en-US" altLang="zh-CN" dirty="0">
              <a:solidFill>
                <a:schemeClr val="bg2"/>
              </a:solidFill>
            </a:endParaRPr>
          </a:p>
        </p:txBody>
      </p:sp>
    </p:spTree>
    <p:extLst>
      <p:ext uri="{BB962C8B-B14F-4D97-AF65-F5344CB8AC3E}">
        <p14:creationId xmlns:p14="http://schemas.microsoft.com/office/powerpoint/2010/main" val="2206514610"/>
      </p:ext>
    </p:extLst>
  </p:cSld>
  <p:clrMapOvr>
    <a:masterClrMapping/>
  </p:clrMapOvr>
  <mc:AlternateContent xmlns:mc="http://schemas.openxmlformats.org/markup-compatibility/2006" xmlns:p14="http://schemas.microsoft.com/office/powerpoint/2010/main">
    <mc:Choice Requires="p14">
      <p:transition p14:dur="10" advClick="0" advTm="7835"/>
    </mc:Choice>
    <mc:Fallback xmlns="">
      <p:transition advTm="0"/>
    </mc:Fallback>
  </mc:AlternateContent>
  <p:extLst>
    <p:ext uri="{E180D4A7-C9FB-4DFB-919C-405C955672EB}">
      <p14:showEvtLst xmlns:p14="http://schemas.microsoft.com/office/powerpoint/2010/main">
        <p14:playEvt time="453" objId="2"/>
        <p14:stopEvt time="6765"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076" y="542100"/>
            <a:ext cx="3090672" cy="2779776"/>
          </a:xfrm>
          <a:prstGeom prst="rect">
            <a:avLst/>
          </a:prstGeom>
        </p:spPr>
      </p:pic>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4793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节点分析法求解步骤</a:t>
            </a:r>
            <a:endParaRPr kumimoji="0" lang="en-US" altLang="zh-CN" sz="2400" b="0" dirty="0">
              <a:ea typeface="华文新魏" panose="02010800040101010101"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2/8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5" name="文本框 4">
            <a:extLst>
              <a:ext uri="{FF2B5EF4-FFF2-40B4-BE49-F238E27FC236}">
                <a16:creationId xmlns:a16="http://schemas.microsoft.com/office/drawing/2014/main" id="{05FFB9C3-0289-7549-8B2F-6C7A2139E613}"/>
              </a:ext>
            </a:extLst>
          </p:cNvPr>
          <p:cNvSpPr txBox="1"/>
          <p:nvPr/>
        </p:nvSpPr>
        <p:spPr>
          <a:xfrm>
            <a:off x="732994" y="4353955"/>
            <a:ext cx="3271847" cy="461665"/>
          </a:xfrm>
          <a:prstGeom prst="rect">
            <a:avLst/>
          </a:prstGeom>
          <a:noFill/>
        </p:spPr>
        <p:txBody>
          <a:bodyPr wrap="square" rtlCol="0">
            <a:spAutoFit/>
          </a:bodyPr>
          <a:lstStyle/>
          <a:p>
            <a:pPr>
              <a:spcBef>
                <a:spcPts val="600"/>
              </a:spcBef>
            </a:pPr>
            <a:r>
              <a:rPr lang="zh-CN" altLang="en-US" sz="2400" b="0" dirty="0">
                <a:solidFill>
                  <a:srgbClr val="0000FF"/>
                </a:solidFill>
                <a:latin typeface="STXinwei" panose="02010800040101010101" pitchFamily="2" charset="-122"/>
                <a:ea typeface="STXinwei" panose="02010800040101010101" pitchFamily="2" charset="-122"/>
              </a:rPr>
              <a:t>第三步  </a:t>
            </a:r>
            <a:r>
              <a:rPr lang="zh-CN" altLang="en-US" sz="2400" b="0" dirty="0">
                <a:latin typeface="STXinwei" panose="02010800040101010101" pitchFamily="2" charset="-122"/>
                <a:ea typeface="STXinwei" panose="02010800040101010101" pitchFamily="2" charset="-122"/>
              </a:rPr>
              <a:t>对于</a:t>
            </a:r>
            <a:r>
              <a:rPr lang="zh-CN" altLang="en-US" sz="2400" b="0" dirty="0">
                <a:latin typeface="+mn-lt"/>
                <a:ea typeface="STXinwei" panose="02010800040101010101" pitchFamily="2" charset="-122"/>
              </a:rPr>
              <a:t>节点</a:t>
            </a:r>
            <a:r>
              <a:rPr lang="en-US" altLang="zh-CN" sz="2400" b="0" dirty="0">
                <a:latin typeface="+mn-lt"/>
                <a:ea typeface="STXinwei" panose="02010800040101010101" pitchFamily="2" charset="-122"/>
              </a:rPr>
              <a:t>2</a:t>
            </a:r>
            <a:r>
              <a:rPr lang="zh-CN" altLang="en-US" sz="2400" b="0" dirty="0">
                <a:latin typeface="STXinwei" panose="02010800040101010101" pitchFamily="2" charset="-122"/>
                <a:ea typeface="STXinwei" panose="02010800040101010101" pitchFamily="2" charset="-122"/>
              </a:rPr>
              <a:t>有：</a:t>
            </a:r>
            <a:endParaRPr lang="en-US" altLang="zh-CN" sz="2400" b="0" dirty="0">
              <a:latin typeface="+mn-lt"/>
              <a:ea typeface="STXinwei" panose="02010800040101010101" pitchFamily="2" charset="-122"/>
            </a:endParaRPr>
          </a:p>
        </p:txBody>
      </p:sp>
      <p:sp>
        <p:nvSpPr>
          <p:cNvPr id="10" name="文本框 9">
            <a:extLst>
              <a:ext uri="{FF2B5EF4-FFF2-40B4-BE49-F238E27FC236}">
                <a16:creationId xmlns:a16="http://schemas.microsoft.com/office/drawing/2014/main" id="{33C71551-3CD7-0C4D-AECB-41771F83E98B}"/>
              </a:ext>
            </a:extLst>
          </p:cNvPr>
          <p:cNvSpPr txBox="1"/>
          <p:nvPr/>
        </p:nvSpPr>
        <p:spPr>
          <a:xfrm>
            <a:off x="732994" y="5231993"/>
            <a:ext cx="7866676" cy="907941"/>
          </a:xfrm>
          <a:prstGeom prst="rect">
            <a:avLst/>
          </a:prstGeom>
          <a:noFill/>
        </p:spPr>
        <p:txBody>
          <a:bodyPr wrap="square" rtlCol="0">
            <a:spAutoFit/>
          </a:bodyPr>
          <a:lstStyle/>
          <a:p>
            <a:pPr>
              <a:spcBef>
                <a:spcPts val="600"/>
              </a:spcBef>
            </a:pPr>
            <a:r>
              <a:rPr lang="zh-CN" altLang="en-US" sz="2400" b="0" dirty="0">
                <a:solidFill>
                  <a:srgbClr val="0000FF"/>
                </a:solidFill>
                <a:latin typeface="+mn-lt"/>
                <a:ea typeface="STXinwei" panose="02010800040101010101" pitchFamily="2" charset="-122"/>
              </a:rPr>
              <a:t>第四步  </a:t>
            </a:r>
            <a:r>
              <a:rPr lang="zh-CN" altLang="en-US" sz="2400" b="0" dirty="0">
                <a:latin typeface="+mn-lt"/>
                <a:ea typeface="STXinwei" panose="02010800040101010101" pitchFamily="2" charset="-122"/>
              </a:rPr>
              <a:t>解方程（</a:t>
            </a:r>
            <a:r>
              <a:rPr lang="en-US" altLang="zh-CN" sz="2400" b="0" dirty="0">
                <a:latin typeface="+mn-lt"/>
                <a:ea typeface="STXinwei" panose="02010800040101010101" pitchFamily="2" charset="-122"/>
              </a:rPr>
              <a:t>1</a:t>
            </a:r>
            <a:r>
              <a:rPr lang="zh-CN" altLang="en-US" sz="2400" b="0" dirty="0">
                <a:latin typeface="+mn-lt"/>
                <a:ea typeface="STXinwei" panose="02010800040101010101" pitchFamily="2" charset="-122"/>
              </a:rPr>
              <a:t>个变量，</a:t>
            </a:r>
            <a:r>
              <a:rPr lang="en-US" altLang="zh-CN" sz="2400" b="0" dirty="0">
                <a:latin typeface="+mn-lt"/>
                <a:ea typeface="STXinwei" panose="02010800040101010101" pitchFamily="2" charset="-122"/>
              </a:rPr>
              <a:t>1</a:t>
            </a:r>
            <a:r>
              <a:rPr lang="zh-CN" altLang="en-US" sz="2400" b="0" dirty="0">
                <a:latin typeface="+mn-lt"/>
                <a:ea typeface="STXinwei" panose="02010800040101010101" pitchFamily="2" charset="-122"/>
              </a:rPr>
              <a:t>个方程），求得节点电压</a:t>
            </a:r>
            <a:r>
              <a:rPr lang="en-US" altLang="zh-CN" sz="2400" b="0" i="1" dirty="0">
                <a:latin typeface="+mn-lt"/>
                <a:ea typeface="STXinwei" panose="02010800040101010101" pitchFamily="2" charset="-122"/>
              </a:rPr>
              <a:t>e</a:t>
            </a:r>
            <a:endParaRPr lang="en-US" altLang="zh-CN" sz="2400" b="0" dirty="0">
              <a:latin typeface="+mn-lt"/>
              <a:ea typeface="STXinwei" panose="02010800040101010101" pitchFamily="2" charset="-122"/>
            </a:endParaRPr>
          </a:p>
          <a:p>
            <a:pPr>
              <a:spcBef>
                <a:spcPts val="600"/>
              </a:spcBef>
            </a:pPr>
            <a:r>
              <a:rPr lang="zh-CN" altLang="en-US" sz="2400" b="0" dirty="0">
                <a:solidFill>
                  <a:srgbClr val="0000FF"/>
                </a:solidFill>
                <a:latin typeface="+mn-lt"/>
                <a:ea typeface="STXinwei" panose="02010800040101010101" pitchFamily="2" charset="-122"/>
              </a:rPr>
              <a:t>第五步  </a:t>
            </a:r>
            <a:r>
              <a:rPr kumimoji="0" lang="zh-CN" altLang="en-US" sz="2400" b="0" dirty="0">
                <a:ea typeface="华文新魏" panose="02010800040101010101" pitchFamily="2" charset="-122"/>
              </a:rPr>
              <a:t>倒推求出各支路电压和电流</a:t>
            </a:r>
            <a:endParaRPr lang="zh-CN" altLang="en-US" sz="2400" dirty="0">
              <a:solidFill>
                <a:srgbClr val="FF7F00"/>
              </a:solidFill>
              <a:latin typeface="+mn-lt"/>
              <a:ea typeface="STXinwei" panose="02010800040101010101" pitchFamily="2" charset="-122"/>
            </a:endParaRPr>
          </a:p>
        </p:txBody>
      </p:sp>
      <p:sp>
        <p:nvSpPr>
          <p:cNvPr id="25" name="Text Box 2">
            <a:extLst>
              <a:ext uri="{FF2B5EF4-FFF2-40B4-BE49-F238E27FC236}">
                <a16:creationId xmlns:a16="http://schemas.microsoft.com/office/drawing/2014/main" id="{A55F25BD-4F38-4049-8A31-B41A97EE6FE7}"/>
              </a:ext>
            </a:extLst>
          </p:cNvPr>
          <p:cNvSpPr txBox="1">
            <a:spLocks noChangeArrowheads="1"/>
          </p:cNvSpPr>
          <p:nvPr/>
        </p:nvSpPr>
        <p:spPr bwMode="auto">
          <a:xfrm>
            <a:off x="328613" y="1614319"/>
            <a:ext cx="479365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820737" lvl="1" indent="-457200" eaLnBrk="1" hangingPunct="1">
              <a:spcBef>
                <a:spcPts val="600"/>
              </a:spcBef>
              <a:buClr>
                <a:srgbClr val="0000FF"/>
              </a:buClr>
              <a:buFont typeface="+mj-lt"/>
              <a:buAutoNum type="arabicPeriod"/>
            </a:pPr>
            <a:r>
              <a:rPr kumimoji="0" lang="zh-CN" altLang="en-US" sz="2400" b="0" dirty="0">
                <a:ea typeface="华文新魏" panose="02010800040101010101" pitchFamily="2" charset="-122"/>
              </a:rPr>
              <a:t>选择参考点</a:t>
            </a:r>
            <a:endParaRPr kumimoji="0" lang="en-US" altLang="zh-CN" sz="2400" b="0" dirty="0">
              <a:ea typeface="华文新魏" panose="02010800040101010101" pitchFamily="2" charset="-122"/>
            </a:endParaRPr>
          </a:p>
          <a:p>
            <a:pPr marL="820737" lvl="1" indent="-457200" eaLnBrk="1" hangingPunct="1">
              <a:spcBef>
                <a:spcPts val="600"/>
              </a:spcBef>
              <a:buClr>
                <a:srgbClr val="0000FF"/>
              </a:buClr>
              <a:buFont typeface="+mj-lt"/>
              <a:buAutoNum type="arabicPeriod"/>
            </a:pPr>
            <a:r>
              <a:rPr kumimoji="0" lang="zh-CN" altLang="en-US" sz="2400" b="0" dirty="0">
                <a:ea typeface="华文新魏" panose="02010800040101010101" pitchFamily="2" charset="-122"/>
              </a:rPr>
              <a:t>标注其余节点电压</a:t>
            </a:r>
            <a:endParaRPr kumimoji="0" lang="en-US" altLang="zh-CN" sz="2400" b="0" dirty="0">
              <a:ea typeface="华文新魏" panose="02010800040101010101" pitchFamily="2" charset="-122"/>
            </a:endParaRPr>
          </a:p>
          <a:p>
            <a:pPr marL="820737" lvl="1" indent="-457200" eaLnBrk="1" hangingPunct="1">
              <a:spcBef>
                <a:spcPts val="600"/>
              </a:spcBef>
              <a:buClr>
                <a:srgbClr val="0000FF"/>
              </a:buClr>
              <a:buFont typeface="+mj-lt"/>
              <a:buAutoNum type="arabicPeriod"/>
            </a:pPr>
            <a:r>
              <a:rPr kumimoji="0" lang="zh-CN" altLang="en-US" sz="2400" b="0" dirty="0">
                <a:ea typeface="华文新魏" panose="02010800040101010101" pitchFamily="2" charset="-122"/>
              </a:rPr>
              <a:t>用节点电压和元件定律列出未知电压节点的</a:t>
            </a:r>
            <a:r>
              <a:rPr kumimoji="0" lang="en-US" altLang="zh-CN" sz="2400" b="0" dirty="0">
                <a:ea typeface="华文新魏" panose="02010800040101010101" pitchFamily="2" charset="-122"/>
              </a:rPr>
              <a:t>KCL</a:t>
            </a:r>
            <a:r>
              <a:rPr kumimoji="0" lang="zh-CN" altLang="en-US" sz="2400" b="0" dirty="0">
                <a:ea typeface="华文新魏" panose="02010800040101010101" pitchFamily="2" charset="-122"/>
              </a:rPr>
              <a:t>方程</a:t>
            </a:r>
            <a:endParaRPr kumimoji="0" lang="en-US" altLang="zh-CN" sz="2400" b="0" dirty="0">
              <a:ea typeface="华文新魏" panose="02010800040101010101" pitchFamily="2" charset="-122"/>
            </a:endParaRPr>
          </a:p>
          <a:p>
            <a:pPr marL="820737" lvl="1" indent="-457200" eaLnBrk="1" hangingPunct="1">
              <a:spcBef>
                <a:spcPts val="600"/>
              </a:spcBef>
              <a:buClr>
                <a:srgbClr val="0000FF"/>
              </a:buClr>
              <a:buFont typeface="+mj-lt"/>
              <a:buAutoNum type="arabicPeriod"/>
            </a:pPr>
            <a:r>
              <a:rPr kumimoji="0" lang="zh-CN" altLang="en-US" sz="2400" b="0" dirty="0">
                <a:ea typeface="华文新魏" panose="02010800040101010101" pitchFamily="2" charset="-122"/>
              </a:rPr>
              <a:t>解方程组得节点电压</a:t>
            </a:r>
            <a:endParaRPr kumimoji="0" lang="en-US" altLang="zh-CN" sz="2400" b="0" dirty="0">
              <a:ea typeface="华文新魏" panose="02010800040101010101" pitchFamily="2" charset="-122"/>
            </a:endParaRPr>
          </a:p>
          <a:p>
            <a:pPr marL="820737" lvl="1" indent="-457200" eaLnBrk="1" hangingPunct="1">
              <a:spcBef>
                <a:spcPts val="600"/>
              </a:spcBef>
              <a:buClr>
                <a:srgbClr val="0000FF"/>
              </a:buClr>
              <a:buFont typeface="+mj-lt"/>
              <a:buAutoNum type="arabicPeriod"/>
            </a:pPr>
            <a:r>
              <a:rPr kumimoji="0" lang="zh-CN" altLang="en-US" sz="2400" b="0" dirty="0">
                <a:ea typeface="华文新魏" panose="02010800040101010101" pitchFamily="2" charset="-122"/>
              </a:rPr>
              <a:t>倒推求出各支路电压和电流</a:t>
            </a:r>
            <a:endParaRPr kumimoji="0" lang="en-US" altLang="zh-CN" sz="2400" b="0" dirty="0">
              <a:ea typeface="华文新魏" panose="02010800040101010101" pitchFamily="2" charset="-122"/>
            </a:endParaRPr>
          </a:p>
        </p:txBody>
      </p:sp>
      <p:sp>
        <p:nvSpPr>
          <p:cNvPr id="21" name="矩形 20">
            <a:extLst>
              <a:ext uri="{FF2B5EF4-FFF2-40B4-BE49-F238E27FC236}">
                <a16:creationId xmlns:a16="http://schemas.microsoft.com/office/drawing/2014/main" id="{E9B69703-3010-234C-9496-EE697A026A6C}"/>
              </a:ext>
            </a:extLst>
          </p:cNvPr>
          <p:cNvSpPr/>
          <p:nvPr/>
        </p:nvSpPr>
        <p:spPr bwMode="auto">
          <a:xfrm>
            <a:off x="6738298" y="2790647"/>
            <a:ext cx="326059" cy="18851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BB0BBD7A-D6C6-4142-AFAB-F7CE8C7C2ECA}"/>
              </a:ext>
            </a:extLst>
          </p:cNvPr>
          <p:cNvSpPr/>
          <p:nvPr/>
        </p:nvSpPr>
        <p:spPr bwMode="auto">
          <a:xfrm>
            <a:off x="5321204" y="959349"/>
            <a:ext cx="326059" cy="18851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5721E91D-4251-DD41-9ED8-8254E6BF640D}"/>
              </a:ext>
            </a:extLst>
          </p:cNvPr>
          <p:cNvSpPr/>
          <p:nvPr/>
        </p:nvSpPr>
        <p:spPr bwMode="auto">
          <a:xfrm>
            <a:off x="6672332" y="972999"/>
            <a:ext cx="326059" cy="18851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23" name="组合 22">
            <a:extLst>
              <a:ext uri="{FF2B5EF4-FFF2-40B4-BE49-F238E27FC236}">
                <a16:creationId xmlns:a16="http://schemas.microsoft.com/office/drawing/2014/main" id="{A0E91FAB-EA8E-3C4B-90AE-4DF8055B44E0}"/>
              </a:ext>
            </a:extLst>
          </p:cNvPr>
          <p:cNvGrpSpPr/>
          <p:nvPr/>
        </p:nvGrpSpPr>
        <p:grpSpPr>
          <a:xfrm>
            <a:off x="6901327" y="2797791"/>
            <a:ext cx="954107" cy="699287"/>
            <a:chOff x="6901327" y="2797791"/>
            <a:chExt cx="954107" cy="699287"/>
          </a:xfrm>
        </p:grpSpPr>
        <p:sp>
          <p:nvSpPr>
            <p:cNvPr id="4" name="文本框 3">
              <a:extLst>
                <a:ext uri="{FF2B5EF4-FFF2-40B4-BE49-F238E27FC236}">
                  <a16:creationId xmlns:a16="http://schemas.microsoft.com/office/drawing/2014/main" id="{FFCB8DCC-7B96-3B49-8B92-1D4E757BBB4E}"/>
                </a:ext>
              </a:extLst>
            </p:cNvPr>
            <p:cNvSpPr txBox="1"/>
            <p:nvPr/>
          </p:nvSpPr>
          <p:spPr>
            <a:xfrm>
              <a:off x="6901327" y="3096968"/>
              <a:ext cx="954107" cy="400110"/>
            </a:xfrm>
            <a:prstGeom prst="rect">
              <a:avLst/>
            </a:prstGeom>
            <a:noFill/>
          </p:spPr>
          <p:txBody>
            <a:bodyPr wrap="none" rtlCol="0">
              <a:spAutoFit/>
            </a:bodyPr>
            <a:lstStyle/>
            <a:p>
              <a:r>
                <a:rPr kumimoji="1" lang="zh-CN" altLang="en-US" sz="2000" b="0" dirty="0">
                  <a:solidFill>
                    <a:srgbClr val="0000FF"/>
                  </a:solidFill>
                  <a:latin typeface="STXinwei" panose="02010800040101010101" pitchFamily="2" charset="-122"/>
                  <a:ea typeface="STXinwei" panose="02010800040101010101" pitchFamily="2" charset="-122"/>
                </a:rPr>
                <a:t>第一步</a:t>
              </a:r>
            </a:p>
          </p:txBody>
        </p:sp>
        <p:sp>
          <p:nvSpPr>
            <p:cNvPr id="22" name="任意形状 21">
              <a:extLst>
                <a:ext uri="{FF2B5EF4-FFF2-40B4-BE49-F238E27FC236}">
                  <a16:creationId xmlns:a16="http://schemas.microsoft.com/office/drawing/2014/main" id="{3661787C-3F31-8B4B-8BE3-99FB7F14E34E}"/>
                </a:ext>
              </a:extLst>
            </p:cNvPr>
            <p:cNvSpPr/>
            <p:nvPr/>
          </p:nvSpPr>
          <p:spPr bwMode="auto">
            <a:xfrm>
              <a:off x="6905767" y="2797791"/>
              <a:ext cx="450376" cy="354842"/>
            </a:xfrm>
            <a:custGeom>
              <a:avLst/>
              <a:gdLst>
                <a:gd name="connsiteX0" fmla="*/ 450376 w 450376"/>
                <a:gd name="connsiteY0" fmla="*/ 354842 h 354842"/>
                <a:gd name="connsiteX1" fmla="*/ 300251 w 450376"/>
                <a:gd name="connsiteY1" fmla="*/ 136478 h 354842"/>
                <a:gd name="connsiteX2" fmla="*/ 0 w 450376"/>
                <a:gd name="connsiteY2" fmla="*/ 0 h 354842"/>
                <a:gd name="connsiteX3" fmla="*/ 0 w 450376"/>
                <a:gd name="connsiteY3" fmla="*/ 0 h 354842"/>
              </a:gdLst>
              <a:ahLst/>
              <a:cxnLst>
                <a:cxn ang="0">
                  <a:pos x="connsiteX0" y="connsiteY0"/>
                </a:cxn>
                <a:cxn ang="0">
                  <a:pos x="connsiteX1" y="connsiteY1"/>
                </a:cxn>
                <a:cxn ang="0">
                  <a:pos x="connsiteX2" y="connsiteY2"/>
                </a:cxn>
                <a:cxn ang="0">
                  <a:pos x="connsiteX3" y="connsiteY3"/>
                </a:cxn>
              </a:cxnLst>
              <a:rect l="l" t="t" r="r" b="b"/>
              <a:pathLst>
                <a:path w="450376" h="354842">
                  <a:moveTo>
                    <a:pt x="450376" y="354842"/>
                  </a:moveTo>
                  <a:cubicBezTo>
                    <a:pt x="412845" y="275230"/>
                    <a:pt x="375314" y="195618"/>
                    <a:pt x="300251" y="136478"/>
                  </a:cubicBezTo>
                  <a:cubicBezTo>
                    <a:pt x="225188" y="77338"/>
                    <a:pt x="0" y="0"/>
                    <a:pt x="0" y="0"/>
                  </a:cubicBezTo>
                  <a:lnTo>
                    <a:pt x="0" y="0"/>
                  </a:lnTo>
                </a:path>
              </a:pathLst>
            </a:cu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33" name="矩形 32">
            <a:extLst>
              <a:ext uri="{FF2B5EF4-FFF2-40B4-BE49-F238E27FC236}">
                <a16:creationId xmlns:a16="http://schemas.microsoft.com/office/drawing/2014/main" id="{7BF9B18D-4F0F-A64C-90F6-6A3EC9E73433}"/>
              </a:ext>
            </a:extLst>
          </p:cNvPr>
          <p:cNvSpPr/>
          <p:nvPr/>
        </p:nvSpPr>
        <p:spPr bwMode="auto">
          <a:xfrm>
            <a:off x="5818828" y="2799619"/>
            <a:ext cx="941586" cy="65453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3A005E13-84FF-7641-BD6D-52D89C392520}"/>
              </a:ext>
            </a:extLst>
          </p:cNvPr>
          <p:cNvSpPr txBox="1"/>
          <p:nvPr/>
        </p:nvSpPr>
        <p:spPr>
          <a:xfrm>
            <a:off x="4736093" y="232499"/>
            <a:ext cx="954107" cy="400110"/>
          </a:xfrm>
          <a:prstGeom prst="rect">
            <a:avLst/>
          </a:prstGeom>
          <a:noFill/>
        </p:spPr>
        <p:txBody>
          <a:bodyPr wrap="none" rtlCol="0">
            <a:spAutoFit/>
          </a:bodyPr>
          <a:lstStyle/>
          <a:p>
            <a:r>
              <a:rPr kumimoji="1" lang="zh-CN" altLang="en-US" sz="2000" b="0" dirty="0">
                <a:solidFill>
                  <a:srgbClr val="0000FF"/>
                </a:solidFill>
                <a:latin typeface="STXinwei" panose="02010800040101010101" pitchFamily="2" charset="-122"/>
                <a:ea typeface="STXinwei" panose="02010800040101010101" pitchFamily="2" charset="-122"/>
              </a:rPr>
              <a:t>第二步</a:t>
            </a:r>
          </a:p>
        </p:txBody>
      </p:sp>
      <p:sp>
        <p:nvSpPr>
          <p:cNvPr id="24" name="任意形状 23">
            <a:extLst>
              <a:ext uri="{FF2B5EF4-FFF2-40B4-BE49-F238E27FC236}">
                <a16:creationId xmlns:a16="http://schemas.microsoft.com/office/drawing/2014/main" id="{019B913A-8478-E64A-A6E3-65CA47D08EAA}"/>
              </a:ext>
            </a:extLst>
          </p:cNvPr>
          <p:cNvSpPr/>
          <p:nvPr/>
        </p:nvSpPr>
        <p:spPr bwMode="auto">
          <a:xfrm>
            <a:off x="5759355" y="518615"/>
            <a:ext cx="1009935" cy="518615"/>
          </a:xfrm>
          <a:custGeom>
            <a:avLst/>
            <a:gdLst>
              <a:gd name="connsiteX0" fmla="*/ 0 w 1009935"/>
              <a:gd name="connsiteY0" fmla="*/ 0 h 518615"/>
              <a:gd name="connsiteX1" fmla="*/ 586854 w 1009935"/>
              <a:gd name="connsiteY1" fmla="*/ 109182 h 518615"/>
              <a:gd name="connsiteX2" fmla="*/ 1009935 w 1009935"/>
              <a:gd name="connsiteY2" fmla="*/ 518615 h 518615"/>
            </a:gdLst>
            <a:ahLst/>
            <a:cxnLst>
              <a:cxn ang="0">
                <a:pos x="connsiteX0" y="connsiteY0"/>
              </a:cxn>
              <a:cxn ang="0">
                <a:pos x="connsiteX1" y="connsiteY1"/>
              </a:cxn>
              <a:cxn ang="0">
                <a:pos x="connsiteX2" y="connsiteY2"/>
              </a:cxn>
            </a:cxnLst>
            <a:rect l="l" t="t" r="r" b="b"/>
            <a:pathLst>
              <a:path w="1009935" h="518615">
                <a:moveTo>
                  <a:pt x="0" y="0"/>
                </a:moveTo>
                <a:cubicBezTo>
                  <a:pt x="209266" y="11373"/>
                  <a:pt x="418532" y="22746"/>
                  <a:pt x="586854" y="109182"/>
                </a:cubicBezTo>
                <a:cubicBezTo>
                  <a:pt x="755176" y="195618"/>
                  <a:pt x="882555" y="357116"/>
                  <a:pt x="1009935" y="518615"/>
                </a:cubicBezTo>
              </a:path>
            </a:pathLst>
          </a:cu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任意形状 25">
            <a:extLst>
              <a:ext uri="{FF2B5EF4-FFF2-40B4-BE49-F238E27FC236}">
                <a16:creationId xmlns:a16="http://schemas.microsoft.com/office/drawing/2014/main" id="{61DDD25A-51E4-6846-B012-317DA2D5608C}"/>
              </a:ext>
            </a:extLst>
          </p:cNvPr>
          <p:cNvSpPr/>
          <p:nvPr/>
        </p:nvSpPr>
        <p:spPr bwMode="auto">
          <a:xfrm>
            <a:off x="5199798" y="655093"/>
            <a:ext cx="218363" cy="304256"/>
          </a:xfrm>
          <a:custGeom>
            <a:avLst/>
            <a:gdLst>
              <a:gd name="connsiteX0" fmla="*/ 0 w 272955"/>
              <a:gd name="connsiteY0" fmla="*/ 0 h 409432"/>
              <a:gd name="connsiteX1" fmla="*/ 272955 w 272955"/>
              <a:gd name="connsiteY1" fmla="*/ 409432 h 409432"/>
            </a:gdLst>
            <a:ahLst/>
            <a:cxnLst>
              <a:cxn ang="0">
                <a:pos x="connsiteX0" y="connsiteY0"/>
              </a:cxn>
              <a:cxn ang="0">
                <a:pos x="connsiteX1" y="connsiteY1"/>
              </a:cxn>
            </a:cxnLst>
            <a:rect l="l" t="t" r="r" b="b"/>
            <a:pathLst>
              <a:path w="272955" h="409432">
                <a:moveTo>
                  <a:pt x="0" y="0"/>
                </a:moveTo>
                <a:lnTo>
                  <a:pt x="272955" y="409432"/>
                </a:lnTo>
              </a:path>
            </a:pathLst>
          </a:cu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pic>
        <p:nvPicPr>
          <p:cNvPr id="30" name="图片 29">
            <a:extLst>
              <a:ext uri="{FF2B5EF4-FFF2-40B4-BE49-F238E27FC236}">
                <a16:creationId xmlns:a16="http://schemas.microsoft.com/office/drawing/2014/main" id="{A2B461F1-2372-C749-9767-4A3AFFF3164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tretch>
            <a:fillRect/>
          </a:stretch>
        </p:blipFill>
        <p:spPr>
          <a:xfrm>
            <a:off x="7233792" y="690586"/>
            <a:ext cx="389128" cy="231221"/>
          </a:xfrm>
          <a:prstGeom prst="rect">
            <a:avLst/>
          </a:prstGeom>
          <a:noFill/>
        </p:spPr>
      </p:pic>
      <p:sp>
        <p:nvSpPr>
          <p:cNvPr id="31" name="矩形 30">
            <a:extLst>
              <a:ext uri="{FF2B5EF4-FFF2-40B4-BE49-F238E27FC236}">
                <a16:creationId xmlns:a16="http://schemas.microsoft.com/office/drawing/2014/main" id="{9DA87A29-7BF8-1240-BE0C-2E76333DCD41}"/>
              </a:ext>
            </a:extLst>
          </p:cNvPr>
          <p:cNvSpPr/>
          <p:nvPr/>
        </p:nvSpPr>
        <p:spPr bwMode="auto">
          <a:xfrm>
            <a:off x="6901328" y="617035"/>
            <a:ext cx="969832" cy="619615"/>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pic>
        <p:nvPicPr>
          <p:cNvPr id="39" name="图片 38">
            <a:extLst>
              <a:ext uri="{FF2B5EF4-FFF2-40B4-BE49-F238E27FC236}">
                <a16:creationId xmlns:a16="http://schemas.microsoft.com/office/drawing/2014/main" id="{1EF04B2A-7EC4-B442-9255-8985F72114A5}"/>
              </a:ext>
            </a:extLst>
          </p:cNvPr>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tretch>
            <a:fillRect/>
          </a:stretch>
        </p:blipFill>
        <p:spPr>
          <a:xfrm>
            <a:off x="5834118" y="620402"/>
            <a:ext cx="362146" cy="215188"/>
          </a:xfrm>
          <a:prstGeom prst="rect">
            <a:avLst/>
          </a:prstGeom>
        </p:spPr>
      </p:pic>
      <p:sp>
        <p:nvSpPr>
          <p:cNvPr id="32" name="矩形 31">
            <a:extLst>
              <a:ext uri="{FF2B5EF4-FFF2-40B4-BE49-F238E27FC236}">
                <a16:creationId xmlns:a16="http://schemas.microsoft.com/office/drawing/2014/main" id="{6A3F0321-D910-CE46-9CC3-DF7E0A1BC7F9}"/>
              </a:ext>
            </a:extLst>
          </p:cNvPr>
          <p:cNvSpPr/>
          <p:nvPr/>
        </p:nvSpPr>
        <p:spPr bwMode="auto">
          <a:xfrm>
            <a:off x="5652512" y="608617"/>
            <a:ext cx="625085" cy="62835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6687471-E1C8-A745-81F5-761763E25672}"/>
                  </a:ext>
                </a:extLst>
              </p:cNvPr>
              <p:cNvSpPr txBox="1"/>
              <p:nvPr/>
            </p:nvSpPr>
            <p:spPr>
              <a:xfrm>
                <a:off x="4004841" y="4314207"/>
                <a:ext cx="2566023" cy="751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𝑉</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2</m:t>
                              </m:r>
                            </m:sub>
                          </m:sSub>
                        </m:den>
                      </m:f>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𝐼</m:t>
                      </m:r>
                      <m:r>
                        <a:rPr kumimoji="1" lang="en-US" altLang="zh-CN" sz="2400" b="0" i="1" smtClean="0">
                          <a:latin typeface="Cambria Math" panose="02040503050406030204" pitchFamily="18" charset="0"/>
                        </a:rPr>
                        <m:t>=0</m:t>
                      </m:r>
                    </m:oMath>
                  </m:oMathPara>
                </a14:m>
                <a:endParaRPr kumimoji="1" lang="zh-CN" altLang="en-US" b="0" dirty="0"/>
              </a:p>
            </p:txBody>
          </p:sp>
        </mc:Choice>
        <mc:Fallback xmlns="">
          <p:sp>
            <p:nvSpPr>
              <p:cNvPr id="35" name="文本框 34">
                <a:extLst>
                  <a:ext uri="{FF2B5EF4-FFF2-40B4-BE49-F238E27FC236}">
                    <a16:creationId xmlns:a16="http://schemas.microsoft.com/office/drawing/2014/main" id="{26687471-E1C8-A745-81F5-761763E25672}"/>
                  </a:ext>
                </a:extLst>
              </p:cNvPr>
              <p:cNvSpPr txBox="1">
                <a:spLocks noRot="1" noChangeAspect="1" noMove="1" noResize="1" noEditPoints="1" noAdjustHandles="1" noChangeArrowheads="1" noChangeShapeType="1" noTextEdit="1"/>
              </p:cNvSpPr>
              <p:nvPr/>
            </p:nvSpPr>
            <p:spPr>
              <a:xfrm>
                <a:off x="4004841" y="4314207"/>
                <a:ext cx="2566023" cy="751872"/>
              </a:xfrm>
              <a:prstGeom prst="rect">
                <a:avLst/>
              </a:prstGeom>
              <a:blipFill>
                <a:blip r:embed="rId10"/>
                <a:stretch>
                  <a:fillRect l="-493" r="-1970" b="-8333"/>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ED1D4C61-FE80-41F0-99A8-649FE060CC5A}"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10</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4127796436"/>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1" nodeType="afterEffect">
                                  <p:stCondLst>
                                    <p:cond delay="0"/>
                                  </p:stCondLst>
                                  <p:childTnLst>
                                    <p:set>
                                      <p:cBhvr>
                                        <p:cTn id="9" dur="1" fill="hold">
                                          <p:stCondLst>
                                            <p:cond delay="0"/>
                                          </p:stCondLst>
                                        </p:cTn>
                                        <p:tgtEl>
                                          <p:spTgt spid="31"/>
                                        </p:tgtEl>
                                        <p:attrNameLst>
                                          <p:attrName>style.visibility</p:attrName>
                                        </p:attrNameLst>
                                      </p:cBhvr>
                                      <p:to>
                                        <p:strVal val="hidden"/>
                                      </p:to>
                                    </p:set>
                                  </p:childTnLst>
                                </p:cTn>
                              </p:par>
                            </p:childTnLst>
                          </p:cTn>
                        </p:par>
                        <p:par>
                          <p:cTn id="10" fill="hold">
                            <p:stCondLst>
                              <p:cond delay="0"/>
                            </p:stCondLst>
                            <p:childTnLst>
                              <p:par>
                                <p:cTn id="11" presetID="1" presetClass="exit" presetSubtype="0" fill="hold" grpId="1" nodeType="afterEffect">
                                  <p:stCondLst>
                                    <p:cond delay="0"/>
                                  </p:stCondLst>
                                  <p:childTnLst>
                                    <p:set>
                                      <p:cBhvr>
                                        <p:cTn id="12" dur="1" fill="hold">
                                          <p:stCondLst>
                                            <p:cond delay="0"/>
                                          </p:stCondLst>
                                        </p:cTn>
                                        <p:tgtEl>
                                          <p:spTgt spid="3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xEl>
                                              <p:pRg st="1" end="1"/>
                                            </p:txEl>
                                          </p:spTgt>
                                        </p:tgtEl>
                                        <p:attrNameLst>
                                          <p:attrName>style.visibility</p:attrName>
                                        </p:attrNameLst>
                                      </p:cBhvr>
                                      <p:to>
                                        <p:strVal val="visible"/>
                                      </p:to>
                                    </p:set>
                                  </p:childTnLst>
                                </p:cTn>
                              </p:par>
                            </p:childTnLst>
                          </p:cTn>
                        </p:par>
                        <p:par>
                          <p:cTn id="56" fill="hold">
                            <p:stCondLst>
                              <p:cond delay="0"/>
                            </p:stCondLst>
                            <p:childTnLst>
                              <p:par>
                                <p:cTn id="57" presetID="1" presetClass="exit"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hidden"/>
                                      </p:to>
                                    </p:set>
                                  </p:childTnLst>
                                </p:cTn>
                              </p:par>
                            </p:childTnLst>
                          </p:cTn>
                        </p:par>
                        <p:par>
                          <p:cTn id="62" fill="hold">
                            <p:stCondLst>
                              <p:cond delay="0"/>
                            </p:stCondLst>
                            <p:childTnLst>
                              <p:par>
                                <p:cTn id="63" presetID="1" presetClass="exit"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P spid="25" grpId="0"/>
      <p:bldP spid="21" grpId="0" animBg="1"/>
      <p:bldP spid="27" grpId="0" animBg="1"/>
      <p:bldP spid="28" grpId="0" animBg="1"/>
      <p:bldP spid="33" grpId="0" animBg="1"/>
      <p:bldP spid="33" grpId="1" animBg="1"/>
      <p:bldP spid="9" grpId="0"/>
      <p:bldP spid="24" grpId="0" animBg="1"/>
      <p:bldP spid="26" grpId="0" animBg="1"/>
      <p:bldP spid="31" grpId="0" animBg="1"/>
      <p:bldP spid="31" grpId="1" animBg="1"/>
      <p:bldP spid="32" grpId="0" animBg="1"/>
      <p:bldP spid="32" grpId="1"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3558" y="2936130"/>
            <a:ext cx="4309872" cy="3413760"/>
          </a:xfrm>
          <a:prstGeom prst="rect">
            <a:avLst/>
          </a:prstGeom>
        </p:spPr>
      </p:pic>
      <p:sp>
        <p:nvSpPr>
          <p:cNvPr id="25" name="Text Box 2">
            <a:extLst>
              <a:ext uri="{FF2B5EF4-FFF2-40B4-BE49-F238E27FC236}">
                <a16:creationId xmlns:a16="http://schemas.microsoft.com/office/drawing/2014/main" id="{FB50F1AB-D0BA-6F4F-BFA6-00352769CEC7}"/>
              </a:ext>
            </a:extLst>
          </p:cNvPr>
          <p:cNvSpPr txBox="1">
            <a:spLocks noChangeArrowheads="1"/>
          </p:cNvSpPr>
          <p:nvPr/>
        </p:nvSpPr>
        <p:spPr bwMode="auto">
          <a:xfrm>
            <a:off x="328617" y="2884981"/>
            <a:ext cx="265698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4013" eaLnBrk="1" hangingPunct="1">
              <a:spcBef>
                <a:spcPts val="6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超节点：由包含浮动电压源的两个节点构成</a:t>
            </a:r>
            <a:endParaRPr kumimoji="0" lang="en-US" altLang="zh-CN" sz="2400" b="0" dirty="0">
              <a:solidFill>
                <a:srgbClr val="0000FF"/>
              </a:solidFill>
              <a:latin typeface="华文新魏" panose="02010800040101010101" pitchFamily="2" charset="-122"/>
              <a:ea typeface="华文新魏" panose="02010800040101010101" pitchFamily="2" charset="-122"/>
            </a:endParaRPr>
          </a:p>
        </p:txBody>
      </p:sp>
      <p:sp>
        <p:nvSpPr>
          <p:cNvPr id="35844" name="Text Box 2">
            <a:extLst>
              <a:ext uri="{FF2B5EF4-FFF2-40B4-BE49-F238E27FC236}">
                <a16:creationId xmlns:a16="http://schemas.microsoft.com/office/drawing/2014/main" id="{E29D23D9-679E-416D-856A-D17DFC3BE0E5}"/>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用节点法分析含浮动电压源的电路</a:t>
            </a:r>
            <a:endParaRPr kumimoji="0" lang="zh-CN" altLang="en-US" sz="2400" b="0" dirty="0">
              <a:latin typeface="华文新魏" panose="02010800040101010101" pitchFamily="2" charset="-122"/>
              <a:ea typeface="华文新魏" panose="02010800040101010101" pitchFamily="2" charset="-122"/>
            </a:endParaRPr>
          </a:p>
        </p:txBody>
      </p:sp>
      <p:sp>
        <p:nvSpPr>
          <p:cNvPr id="35845" name="Rectangle 68">
            <a:extLst>
              <a:ext uri="{FF2B5EF4-FFF2-40B4-BE49-F238E27FC236}">
                <a16:creationId xmlns:a16="http://schemas.microsoft.com/office/drawing/2014/main" id="{A4A2EE7D-5EEC-4863-829F-DE3FA8A7682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3/8</a:t>
            </a:r>
            <a:r>
              <a:rPr lang="zh-CN" altLang="en-US" sz="4000" dirty="0">
                <a:solidFill>
                  <a:srgbClr val="0000FF"/>
                </a:solidFill>
                <a:latin typeface="华文新魏" panose="02010800040101010101" pitchFamily="2" charset="-122"/>
                <a:ea typeface="华文新魏" panose="02010800040101010101" pitchFamily="2" charset="-122"/>
              </a:rPr>
              <a:t>）</a:t>
            </a:r>
          </a:p>
        </p:txBody>
      </p:sp>
      <p:grpSp>
        <p:nvGrpSpPr>
          <p:cNvPr id="7" name="组合 6">
            <a:extLst>
              <a:ext uri="{FF2B5EF4-FFF2-40B4-BE49-F238E27FC236}">
                <a16:creationId xmlns:a16="http://schemas.microsoft.com/office/drawing/2014/main" id="{7F0DED92-2B87-D549-B66D-FEA4E2FB0ACE}"/>
              </a:ext>
            </a:extLst>
          </p:cNvPr>
          <p:cNvGrpSpPr/>
          <p:nvPr/>
        </p:nvGrpSpPr>
        <p:grpSpPr>
          <a:xfrm>
            <a:off x="3782208" y="2949648"/>
            <a:ext cx="2764642" cy="1820443"/>
            <a:chOff x="3121808" y="2891592"/>
            <a:chExt cx="2764642" cy="1820443"/>
          </a:xfrm>
        </p:grpSpPr>
        <p:sp>
          <p:nvSpPr>
            <p:cNvPr id="6" name="矩形 5">
              <a:extLst>
                <a:ext uri="{FF2B5EF4-FFF2-40B4-BE49-F238E27FC236}">
                  <a16:creationId xmlns:a16="http://schemas.microsoft.com/office/drawing/2014/main" id="{8AD44D72-F628-C74D-945C-15D05A44671B}"/>
                </a:ext>
              </a:extLst>
            </p:cNvPr>
            <p:cNvSpPr/>
            <p:nvPr/>
          </p:nvSpPr>
          <p:spPr bwMode="auto">
            <a:xfrm>
              <a:off x="3843336" y="4610480"/>
              <a:ext cx="1200152" cy="9203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16747DE6-CB86-8141-9444-FBED098427DB}"/>
                </a:ext>
              </a:extLst>
            </p:cNvPr>
            <p:cNvSpPr/>
            <p:nvPr/>
          </p:nvSpPr>
          <p:spPr bwMode="auto">
            <a:xfrm>
              <a:off x="3200398" y="4577136"/>
              <a:ext cx="552441" cy="12344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F3BD79F2-66AF-C644-9911-6E961975D05B}"/>
                </a:ext>
              </a:extLst>
            </p:cNvPr>
            <p:cNvSpPr/>
            <p:nvPr/>
          </p:nvSpPr>
          <p:spPr bwMode="auto">
            <a:xfrm>
              <a:off x="3183724" y="4307604"/>
              <a:ext cx="119076" cy="30918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A3AF09DE-AEEA-5647-BFE3-BC25BEBFCC3F}"/>
                </a:ext>
              </a:extLst>
            </p:cNvPr>
            <p:cNvSpPr/>
            <p:nvPr/>
          </p:nvSpPr>
          <p:spPr bwMode="auto">
            <a:xfrm>
              <a:off x="5100889" y="4662254"/>
              <a:ext cx="653787" cy="4571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83CF4EEE-F1DD-5A44-9878-DB1185557C3F}"/>
                </a:ext>
              </a:extLst>
            </p:cNvPr>
            <p:cNvSpPr/>
            <p:nvPr/>
          </p:nvSpPr>
          <p:spPr bwMode="auto">
            <a:xfrm>
              <a:off x="3183724" y="2891592"/>
              <a:ext cx="2570952" cy="391688"/>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DA80E0ED-189C-1046-A52F-144F683A92CC}"/>
                </a:ext>
              </a:extLst>
            </p:cNvPr>
            <p:cNvSpPr/>
            <p:nvPr/>
          </p:nvSpPr>
          <p:spPr bwMode="auto">
            <a:xfrm>
              <a:off x="3121808" y="3700464"/>
              <a:ext cx="92878" cy="56865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BCC6243B-13A7-D844-A29E-B9FD155BA521}"/>
                </a:ext>
              </a:extLst>
            </p:cNvPr>
            <p:cNvSpPr/>
            <p:nvPr/>
          </p:nvSpPr>
          <p:spPr bwMode="auto">
            <a:xfrm>
              <a:off x="3193244" y="3331285"/>
              <a:ext cx="119076" cy="30918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a:extLst>
                <a:ext uri="{FF2B5EF4-FFF2-40B4-BE49-F238E27FC236}">
                  <a16:creationId xmlns:a16="http://schemas.microsoft.com/office/drawing/2014/main" id="{A4C87F93-4CD1-C34F-A866-3D4B63223298}"/>
                </a:ext>
              </a:extLst>
            </p:cNvPr>
            <p:cNvSpPr/>
            <p:nvPr/>
          </p:nvSpPr>
          <p:spPr bwMode="auto">
            <a:xfrm>
              <a:off x="5664998" y="4402852"/>
              <a:ext cx="119076" cy="30918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E90CB67F-1940-D048-AE72-7AD1300A03E1}"/>
                </a:ext>
              </a:extLst>
            </p:cNvPr>
            <p:cNvSpPr/>
            <p:nvPr/>
          </p:nvSpPr>
          <p:spPr bwMode="auto">
            <a:xfrm>
              <a:off x="5750724" y="3674185"/>
              <a:ext cx="135726" cy="63341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AA094C03-3CA8-8A48-AE4B-DBCEFCFEE879}"/>
                </a:ext>
              </a:extLst>
            </p:cNvPr>
            <p:cNvSpPr/>
            <p:nvPr/>
          </p:nvSpPr>
          <p:spPr bwMode="auto">
            <a:xfrm>
              <a:off x="5557838" y="3219744"/>
              <a:ext cx="226236" cy="3921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3" name="Text Box 2">
            <a:extLst>
              <a:ext uri="{FF2B5EF4-FFF2-40B4-BE49-F238E27FC236}">
                <a16:creationId xmlns:a16="http://schemas.microsoft.com/office/drawing/2014/main" id="{1CF13C64-B249-6A44-8DD9-50A179DDEEAF}"/>
              </a:ext>
            </a:extLst>
          </p:cNvPr>
          <p:cNvSpPr txBox="1">
            <a:spLocks noChangeArrowheads="1"/>
          </p:cNvSpPr>
          <p:nvPr/>
        </p:nvSpPr>
        <p:spPr bwMode="auto">
          <a:xfrm>
            <a:off x="328613" y="1607726"/>
            <a:ext cx="8497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4013" eaLnBrk="1" hangingPunct="1">
              <a:spcBef>
                <a:spcPts val="6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称没有任何接线端直接或通过其他电压源与地节点相连接的电压源为浮动电压源</a:t>
            </a:r>
          </a:p>
        </p:txBody>
      </p:sp>
      <p:sp>
        <p:nvSpPr>
          <p:cNvPr id="24" name="Text Box 2">
            <a:extLst>
              <a:ext uri="{FF2B5EF4-FFF2-40B4-BE49-F238E27FC236}">
                <a16:creationId xmlns:a16="http://schemas.microsoft.com/office/drawing/2014/main" id="{02E888A9-3E6E-3C4C-A477-087FA19EB604}"/>
              </a:ext>
            </a:extLst>
          </p:cNvPr>
          <p:cNvSpPr txBox="1">
            <a:spLocks noChangeArrowheads="1"/>
          </p:cNvSpPr>
          <p:nvPr/>
        </p:nvSpPr>
        <p:spPr bwMode="auto">
          <a:xfrm>
            <a:off x="335872" y="2427781"/>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4013" eaLnBrk="1" hangingPunct="1">
              <a:spcBef>
                <a:spcPts val="6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电压源的元件定律</a:t>
            </a:r>
            <a:r>
              <a:rPr kumimoji="0" lang="zh-CN" altLang="en-US" sz="2400" b="0" dirty="0">
                <a:solidFill>
                  <a:srgbClr val="FF0000"/>
                </a:solidFill>
                <a:latin typeface="华文新魏" panose="02010800040101010101" pitchFamily="2" charset="-122"/>
                <a:ea typeface="华文新魏" panose="02010800040101010101" pitchFamily="2" charset="-122"/>
              </a:rPr>
              <a:t>没有</a:t>
            </a:r>
            <a:r>
              <a:rPr kumimoji="0" lang="zh-CN" altLang="en-US" sz="2400" b="0" dirty="0">
                <a:latin typeface="华文新魏" panose="02010800040101010101" pitchFamily="2" charset="-122"/>
                <a:ea typeface="华文新魏" panose="02010800040101010101" pitchFamily="2" charset="-122"/>
              </a:rPr>
              <a:t>把电压与电流联系起来</a:t>
            </a:r>
          </a:p>
        </p:txBody>
      </p:sp>
      <p:sp>
        <p:nvSpPr>
          <p:cNvPr id="2" name="文本框 1">
            <a:extLst>
              <a:ext uri="{FF2B5EF4-FFF2-40B4-BE49-F238E27FC236}">
                <a16:creationId xmlns:a16="http://schemas.microsoft.com/office/drawing/2014/main" id="{F3A0EC0E-9AF6-C640-8F18-28EC13E87E9F}"/>
              </a:ext>
            </a:extLst>
          </p:cNvPr>
          <p:cNvSpPr txBox="1"/>
          <p:nvPr/>
        </p:nvSpPr>
        <p:spPr>
          <a:xfrm>
            <a:off x="4723349" y="2911813"/>
            <a:ext cx="958917" cy="400110"/>
          </a:xfrm>
          <a:prstGeom prst="rect">
            <a:avLst/>
          </a:prstGeom>
          <a:solidFill>
            <a:schemeClr val="bg1"/>
          </a:solidFill>
        </p:spPr>
        <p:txBody>
          <a:bodyPr wrap="none" rtlCol="0">
            <a:spAutoFit/>
          </a:bodyPr>
          <a:lstStyle/>
          <a:p>
            <a:r>
              <a:rPr kumimoji="1" lang="zh-CN" altLang="en-US" sz="2000" b="0" dirty="0">
                <a:solidFill>
                  <a:srgbClr val="FF0000"/>
                </a:solidFill>
                <a:latin typeface="STXinwei" panose="02010800040101010101" pitchFamily="2" charset="-122"/>
                <a:ea typeface="STXinwei" panose="02010800040101010101" pitchFamily="2" charset="-122"/>
              </a:rPr>
              <a:t>超节点</a:t>
            </a:r>
          </a:p>
        </p:txBody>
      </p:sp>
      <p:sp>
        <p:nvSpPr>
          <p:cNvPr id="3" name="圆角矩形 2">
            <a:extLst>
              <a:ext uri="{FF2B5EF4-FFF2-40B4-BE49-F238E27FC236}">
                <a16:creationId xmlns:a16="http://schemas.microsoft.com/office/drawing/2014/main" id="{6FDEEC9E-3078-5D42-8696-0F56573867E6}"/>
              </a:ext>
            </a:extLst>
          </p:cNvPr>
          <p:cNvSpPr/>
          <p:nvPr/>
        </p:nvSpPr>
        <p:spPr bwMode="auto">
          <a:xfrm>
            <a:off x="3846058" y="3306827"/>
            <a:ext cx="2598416" cy="1440000"/>
          </a:xfrm>
          <a:prstGeom prst="roundRect">
            <a:avLst/>
          </a:prstGeom>
          <a:noFill/>
          <a:ln w="12700" cap="flat" cmpd="sng" algn="ctr">
            <a:solidFill>
              <a:srgbClr val="FF0000"/>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Text Box 2">
            <a:extLst>
              <a:ext uri="{FF2B5EF4-FFF2-40B4-BE49-F238E27FC236}">
                <a16:creationId xmlns:a16="http://schemas.microsoft.com/office/drawing/2014/main" id="{FB50F1AB-D0BA-6F4F-BFA6-00352769CEC7}"/>
              </a:ext>
            </a:extLst>
          </p:cNvPr>
          <p:cNvSpPr txBox="1">
            <a:spLocks noChangeArrowheads="1"/>
          </p:cNvSpPr>
          <p:nvPr/>
        </p:nvSpPr>
        <p:spPr bwMode="auto">
          <a:xfrm>
            <a:off x="331325" y="4427220"/>
            <a:ext cx="26569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4013" eaLnBrk="1" hangingPunct="1">
              <a:spcBef>
                <a:spcPts val="600"/>
              </a:spcBef>
              <a:buClr>
                <a:srgbClr val="0000FF"/>
              </a:buClr>
              <a:buFont typeface="Wingdings" panose="05000000000000000000" pitchFamily="2" charset="2"/>
              <a:buChar char="l"/>
            </a:pPr>
            <a:r>
              <a:rPr kumimoji="0" lang="zh-CN" altLang="en-US" sz="2400" b="0" dirty="0">
                <a:solidFill>
                  <a:srgbClr val="0000FF"/>
                </a:solidFill>
                <a:latin typeface="华文新魏" panose="02010800040101010101" pitchFamily="2" charset="-122"/>
                <a:ea typeface="华文新魏" panose="02010800040101010101" pitchFamily="2" charset="-122"/>
              </a:rPr>
              <a:t>流经超节点的总电流为零</a:t>
            </a:r>
            <a:endParaRPr kumimoji="0" lang="en-US" altLang="zh-CN" sz="2400" b="0" dirty="0">
              <a:solidFill>
                <a:srgbClr val="0000FF"/>
              </a:solidFill>
              <a:latin typeface="华文新魏" panose="02010800040101010101" pitchFamily="2" charset="-122"/>
              <a:ea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CE2CA724-B0E7-4C76-A003-45B5693AA509}" type="datetime1">
              <a:rPr lang="zh-CN" altLang="en-US" smtClean="0"/>
              <a:t>2022/9/19</a:t>
            </a:fld>
            <a:endParaRPr lang="en-US" altLang="zh-CN">
              <a:solidFill>
                <a:schemeClr val="bg2"/>
              </a:solidFill>
            </a:endParaRPr>
          </a:p>
        </p:txBody>
      </p:sp>
      <p:sp>
        <p:nvSpPr>
          <p:cNvPr id="5" name="灯片编号占位符 4"/>
          <p:cNvSpPr>
            <a:spLocks noGrp="1"/>
          </p:cNvSpPr>
          <p:nvPr>
            <p:ph type="sldNum" sz="quarter" idx="11"/>
          </p:nvPr>
        </p:nvSpPr>
        <p:spPr/>
        <p:txBody>
          <a:bodyPr/>
          <a:lstStyle/>
          <a:p>
            <a:pPr>
              <a:defRPr/>
            </a:pPr>
            <a:fld id="{E0968D8F-862E-4E9C-9A63-D0A84FED6CF8}" type="slidenum">
              <a:rPr lang="en-US" altLang="zh-CN" smtClean="0"/>
              <a:pPr>
                <a:defRPr/>
              </a:pPr>
              <a:t>11</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664627785"/>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nodeType="after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P spid="2" grpId="0" animBg="1"/>
      <p:bldP spid="3"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226" y="1139367"/>
            <a:ext cx="3846576" cy="3846576"/>
          </a:xfrm>
          <a:prstGeom prst="rect">
            <a:avLst/>
          </a:prstGeom>
        </p:spPr>
      </p:pic>
      <p:sp>
        <p:nvSpPr>
          <p:cNvPr id="35845" name="Rectangle 68">
            <a:extLst>
              <a:ext uri="{FF2B5EF4-FFF2-40B4-BE49-F238E27FC236}">
                <a16:creationId xmlns:a16="http://schemas.microsoft.com/office/drawing/2014/main" id="{A4A2EE7D-5EEC-4863-829F-DE3FA8A7682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4/8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22" name="Text Box 2">
            <a:extLst>
              <a:ext uri="{FF2B5EF4-FFF2-40B4-BE49-F238E27FC236}">
                <a16:creationId xmlns:a16="http://schemas.microsoft.com/office/drawing/2014/main" id="{F4AD70DA-590A-6E44-9FA0-53ECB400B0C7}"/>
              </a:ext>
            </a:extLst>
          </p:cNvPr>
          <p:cNvSpPr txBox="1">
            <a:spLocks noChangeArrowheads="1"/>
          </p:cNvSpPr>
          <p:nvPr/>
        </p:nvSpPr>
        <p:spPr bwMode="auto">
          <a:xfrm>
            <a:off x="328614" y="1685929"/>
            <a:ext cx="43862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buClr>
                <a:srgbClr val="FF0000"/>
              </a:buClr>
            </a:pPr>
            <a:r>
              <a:rPr kumimoji="0" lang="zh-CN" altLang="en-US" b="0" dirty="0">
                <a:latin typeface="+mn-lt"/>
                <a:ea typeface="华文新魏" panose="02010800040101010101" pitchFamily="2" charset="-122"/>
              </a:rPr>
              <a:t>解：可选任意节点为参考节点，图中电压源</a:t>
            </a:r>
            <a:r>
              <a:rPr kumimoji="0" lang="zh-CN" altLang="en-US" b="0" dirty="0">
                <a:solidFill>
                  <a:srgbClr val="0000FF"/>
                </a:solidFill>
                <a:latin typeface="+mn-lt"/>
                <a:ea typeface="华文新魏" panose="02010800040101010101" pitchFamily="2" charset="-122"/>
              </a:rPr>
              <a:t>可能</a:t>
            </a:r>
            <a:r>
              <a:rPr kumimoji="0" lang="zh-CN" altLang="en-US" b="0" dirty="0">
                <a:latin typeface="+mn-lt"/>
                <a:ea typeface="华文新魏" panose="02010800040101010101" pitchFamily="2" charset="-122"/>
              </a:rPr>
              <a:t>成为浮动独立电压源。</a:t>
            </a:r>
            <a:endParaRPr kumimoji="0" lang="en-US" altLang="zh-CN" sz="2400" b="0" dirty="0">
              <a:latin typeface="+mn-lt"/>
              <a:ea typeface="华文新魏" panose="02010800040101010101" pitchFamily="2" charset="-122"/>
            </a:endParaRPr>
          </a:p>
        </p:txBody>
      </p:sp>
      <p:sp>
        <p:nvSpPr>
          <p:cNvPr id="23" name="Text Box 2">
            <a:extLst>
              <a:ext uri="{FF2B5EF4-FFF2-40B4-BE49-F238E27FC236}">
                <a16:creationId xmlns:a16="http://schemas.microsoft.com/office/drawing/2014/main" id="{95A7F9FC-7481-A447-93CA-E2691FC454C3}"/>
              </a:ext>
            </a:extLst>
          </p:cNvPr>
          <p:cNvSpPr txBox="1">
            <a:spLocks noChangeArrowheads="1"/>
          </p:cNvSpPr>
          <p:nvPr/>
        </p:nvSpPr>
        <p:spPr bwMode="auto">
          <a:xfrm>
            <a:off x="334504" y="3153045"/>
            <a:ext cx="4386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buClr>
                <a:srgbClr val="FF0000"/>
              </a:buClr>
            </a:pPr>
            <a:r>
              <a:rPr kumimoji="0" lang="zh-CN" altLang="en-US" sz="2400" b="0" dirty="0">
                <a:solidFill>
                  <a:srgbClr val="0000FF"/>
                </a:solidFill>
                <a:latin typeface="+mn-lt"/>
                <a:ea typeface="华文新魏" panose="02010800040101010101" pitchFamily="2" charset="-122"/>
              </a:rPr>
              <a:t>第一步  </a:t>
            </a:r>
            <a:r>
              <a:rPr kumimoji="0" lang="zh-CN" altLang="en-US" sz="2400" b="0" dirty="0">
                <a:latin typeface="+mn-lt"/>
                <a:ea typeface="华文新魏" panose="02010800040101010101" pitchFamily="2" charset="-122"/>
              </a:rPr>
              <a:t>选择节点</a:t>
            </a:r>
            <a:r>
              <a:rPr kumimoji="0" lang="en-US" altLang="zh-CN" sz="2400" b="0" dirty="0">
                <a:latin typeface="+mn-lt"/>
                <a:ea typeface="华文新魏" panose="02010800040101010101" pitchFamily="2" charset="-122"/>
              </a:rPr>
              <a:t>2</a:t>
            </a:r>
            <a:r>
              <a:rPr kumimoji="0" lang="zh-CN" altLang="en-US" sz="2400" b="0" dirty="0">
                <a:latin typeface="+mn-lt"/>
                <a:ea typeface="华文新魏" panose="02010800040101010101" pitchFamily="2" charset="-122"/>
              </a:rPr>
              <a:t>为参考节点</a:t>
            </a:r>
            <a:endParaRPr kumimoji="0" lang="en-US" altLang="zh-CN" sz="2400" b="0" dirty="0">
              <a:ea typeface="华文新魏" panose="02010800040101010101" pitchFamily="2" charset="-122"/>
            </a:endParaRPr>
          </a:p>
        </p:txBody>
      </p:sp>
      <p:sp>
        <p:nvSpPr>
          <p:cNvPr id="25" name="Text Box 2">
            <a:extLst>
              <a:ext uri="{FF2B5EF4-FFF2-40B4-BE49-F238E27FC236}">
                <a16:creationId xmlns:a16="http://schemas.microsoft.com/office/drawing/2014/main" id="{FD39C8A7-14AE-B343-920B-2782CC577AAB}"/>
              </a:ext>
            </a:extLst>
          </p:cNvPr>
          <p:cNvSpPr txBox="1">
            <a:spLocks noChangeArrowheads="1"/>
          </p:cNvSpPr>
          <p:nvPr/>
        </p:nvSpPr>
        <p:spPr bwMode="auto">
          <a:xfrm>
            <a:off x="332237" y="5862369"/>
            <a:ext cx="2640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sz="2400" b="0" dirty="0">
                <a:solidFill>
                  <a:srgbClr val="0000FF"/>
                </a:solidFill>
                <a:ea typeface="华文新魏" panose="02010800040101010101" pitchFamily="2" charset="-122"/>
              </a:rPr>
              <a:t>第四步  </a:t>
            </a:r>
            <a:r>
              <a:rPr kumimoji="0" lang="zh-CN" altLang="en-US" sz="2400" b="0" dirty="0">
                <a:ea typeface="华文新魏" panose="02010800040101010101" pitchFamily="2" charset="-122"/>
              </a:rPr>
              <a:t>解方程组</a:t>
            </a:r>
            <a:endParaRPr kumimoji="0" lang="en-US" altLang="zh-CN" sz="2400" b="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3A9FD6E-9F54-0541-B174-C275B98EFA12}"/>
                  </a:ext>
                </a:extLst>
              </p:cNvPr>
              <p:cNvSpPr txBox="1"/>
              <p:nvPr/>
            </p:nvSpPr>
            <p:spPr>
              <a:xfrm>
                <a:off x="878401" y="4932134"/>
                <a:ext cx="2566023" cy="751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𝑉</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2</m:t>
                              </m:r>
                            </m:sub>
                          </m:sSub>
                        </m:den>
                      </m:f>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𝐼</m:t>
                      </m:r>
                      <m:r>
                        <a:rPr kumimoji="1" lang="en-US" altLang="zh-CN" sz="2400" b="0" i="1" smtClean="0">
                          <a:latin typeface="Cambria Math" panose="02040503050406030204" pitchFamily="18" charset="0"/>
                        </a:rPr>
                        <m:t>=0</m:t>
                      </m:r>
                    </m:oMath>
                  </m:oMathPara>
                </a14:m>
                <a:endParaRPr kumimoji="1" lang="zh-CN" altLang="en-US" b="0" dirty="0"/>
              </a:p>
            </p:txBody>
          </p:sp>
        </mc:Choice>
        <mc:Fallback xmlns="">
          <p:sp>
            <p:nvSpPr>
              <p:cNvPr id="19" name="文本框 18">
                <a:extLst>
                  <a:ext uri="{FF2B5EF4-FFF2-40B4-BE49-F238E27FC236}">
                    <a16:creationId xmlns:a16="http://schemas.microsoft.com/office/drawing/2014/main" id="{C3A9FD6E-9F54-0541-B174-C275B98EFA12}"/>
                  </a:ext>
                </a:extLst>
              </p:cNvPr>
              <p:cNvSpPr txBox="1">
                <a:spLocks noRot="1" noChangeAspect="1" noMove="1" noResize="1" noEditPoints="1" noAdjustHandles="1" noChangeArrowheads="1" noChangeShapeType="1" noTextEdit="1"/>
              </p:cNvSpPr>
              <p:nvPr/>
            </p:nvSpPr>
            <p:spPr>
              <a:xfrm>
                <a:off x="878401" y="4932134"/>
                <a:ext cx="2566023" cy="751872"/>
              </a:xfrm>
              <a:prstGeom prst="rect">
                <a:avLst/>
              </a:prstGeom>
              <a:blipFill>
                <a:blip r:embed="rId6"/>
                <a:stretch>
                  <a:fillRect l="-493" r="-1970" b="-8197"/>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627DB6F2-2692-0148-8BAF-18567290E9D9}"/>
              </a:ext>
            </a:extLst>
          </p:cNvPr>
          <p:cNvGrpSpPr/>
          <p:nvPr/>
        </p:nvGrpSpPr>
        <p:grpSpPr>
          <a:xfrm>
            <a:off x="4931400" y="1148901"/>
            <a:ext cx="3229435" cy="3846957"/>
            <a:chOff x="4825994" y="1671415"/>
            <a:chExt cx="3229435" cy="3846957"/>
          </a:xfrm>
        </p:grpSpPr>
        <p:sp>
          <p:nvSpPr>
            <p:cNvPr id="2" name="矩形 1">
              <a:extLst>
                <a:ext uri="{FF2B5EF4-FFF2-40B4-BE49-F238E27FC236}">
                  <a16:creationId xmlns:a16="http://schemas.microsoft.com/office/drawing/2014/main" id="{2C065640-DB9C-F947-A209-EDFD719BABD5}"/>
                </a:ext>
              </a:extLst>
            </p:cNvPr>
            <p:cNvSpPr/>
            <p:nvPr/>
          </p:nvSpPr>
          <p:spPr bwMode="auto">
            <a:xfrm>
              <a:off x="7155543" y="2002971"/>
              <a:ext cx="899886" cy="69668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5EF22D42-B5F0-3B4B-8520-4BE01E19D0BE}"/>
                </a:ext>
              </a:extLst>
            </p:cNvPr>
            <p:cNvSpPr/>
            <p:nvPr/>
          </p:nvSpPr>
          <p:spPr bwMode="auto">
            <a:xfrm>
              <a:off x="5138057" y="4354286"/>
              <a:ext cx="2881090" cy="116408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2060815C-F574-2249-B50D-81B658166797}"/>
                </a:ext>
              </a:extLst>
            </p:cNvPr>
            <p:cNvSpPr/>
            <p:nvPr/>
          </p:nvSpPr>
          <p:spPr bwMode="auto">
            <a:xfrm>
              <a:off x="4825995" y="1671415"/>
              <a:ext cx="899886" cy="118064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774F3D7A-414E-0B4B-8F37-2B28D8577BA9}"/>
                </a:ext>
              </a:extLst>
            </p:cNvPr>
            <p:cNvSpPr/>
            <p:nvPr/>
          </p:nvSpPr>
          <p:spPr bwMode="auto">
            <a:xfrm>
              <a:off x="4825994" y="2578556"/>
              <a:ext cx="587827" cy="192812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71815339-F8C5-664F-BDE7-FED3F929F6B3}"/>
                </a:ext>
              </a:extLst>
            </p:cNvPr>
            <p:cNvSpPr/>
            <p:nvPr/>
          </p:nvSpPr>
          <p:spPr bwMode="auto">
            <a:xfrm>
              <a:off x="5849253" y="1685929"/>
              <a:ext cx="598616" cy="101372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B7E4FBAE-E956-674F-BBD1-0B0D8C56887B}"/>
                </a:ext>
              </a:extLst>
            </p:cNvPr>
            <p:cNvSpPr/>
            <p:nvPr/>
          </p:nvSpPr>
          <p:spPr bwMode="auto">
            <a:xfrm>
              <a:off x="5312224" y="1671415"/>
              <a:ext cx="899886" cy="92664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7980661F-5AAD-3C4C-83B6-5B5409880F08}"/>
                </a:ext>
              </a:extLst>
            </p:cNvPr>
            <p:cNvSpPr/>
            <p:nvPr/>
          </p:nvSpPr>
          <p:spPr bwMode="auto">
            <a:xfrm>
              <a:off x="6125023" y="2723701"/>
              <a:ext cx="322846" cy="118064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8E9C7146-26CB-594B-B11F-5573CD21ED5F}"/>
                </a:ext>
              </a:extLst>
            </p:cNvPr>
            <p:cNvSpPr/>
            <p:nvPr/>
          </p:nvSpPr>
          <p:spPr bwMode="auto">
            <a:xfrm>
              <a:off x="6154051" y="3826785"/>
              <a:ext cx="899886" cy="273501"/>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E66D806B-77D2-8F40-90E1-2159EEC69EAA}"/>
                </a:ext>
              </a:extLst>
            </p:cNvPr>
            <p:cNvSpPr/>
            <p:nvPr/>
          </p:nvSpPr>
          <p:spPr bwMode="auto">
            <a:xfrm>
              <a:off x="7104737" y="3834043"/>
              <a:ext cx="558806" cy="26624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0E9C4E9E-9B10-4048-8D1B-14E29189E223}"/>
                </a:ext>
              </a:extLst>
            </p:cNvPr>
            <p:cNvSpPr/>
            <p:nvPr/>
          </p:nvSpPr>
          <p:spPr bwMode="auto">
            <a:xfrm>
              <a:off x="7315193" y="3986443"/>
              <a:ext cx="558806" cy="26624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6" name="矩形 5">
            <a:extLst>
              <a:ext uri="{FF2B5EF4-FFF2-40B4-BE49-F238E27FC236}">
                <a16:creationId xmlns:a16="http://schemas.microsoft.com/office/drawing/2014/main" id="{B956F332-BE8A-B54A-A2E3-0266074B9447}"/>
              </a:ext>
            </a:extLst>
          </p:cNvPr>
          <p:cNvSpPr/>
          <p:nvPr/>
        </p:nvSpPr>
        <p:spPr bwMode="auto">
          <a:xfrm>
            <a:off x="8433522" y="2165713"/>
            <a:ext cx="420914" cy="217715"/>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文本框 19">
            <a:extLst>
              <a:ext uri="{FF2B5EF4-FFF2-40B4-BE49-F238E27FC236}">
                <a16:creationId xmlns:a16="http://schemas.microsoft.com/office/drawing/2014/main" id="{3C648C33-DB8B-AB4E-A323-ED3EA49CB387}"/>
              </a:ext>
            </a:extLst>
          </p:cNvPr>
          <p:cNvSpPr txBox="1"/>
          <p:nvPr/>
        </p:nvSpPr>
        <p:spPr>
          <a:xfrm>
            <a:off x="5547173" y="1844222"/>
            <a:ext cx="697627" cy="338554"/>
          </a:xfrm>
          <a:prstGeom prst="rect">
            <a:avLst/>
          </a:prstGeom>
          <a:noFill/>
        </p:spPr>
        <p:txBody>
          <a:bodyPr wrap="none" rtlCol="0">
            <a:spAutoFit/>
          </a:bodyPr>
          <a:lstStyle/>
          <a:p>
            <a:r>
              <a:rPr lang="zh-CN" altLang="en-US" sz="1600" b="0" dirty="0"/>
              <a:t>节点</a:t>
            </a:r>
            <a:r>
              <a:rPr lang="en-US" altLang="zh-CN" sz="1600" b="0" dirty="0"/>
              <a:t>1</a:t>
            </a:r>
            <a:endParaRPr kumimoji="1" lang="zh-CN" altLang="en-US" sz="1600" b="0" dirty="0"/>
          </a:p>
        </p:txBody>
      </p:sp>
      <p:sp>
        <p:nvSpPr>
          <p:cNvPr id="29" name="文本框 28">
            <a:extLst>
              <a:ext uri="{FF2B5EF4-FFF2-40B4-BE49-F238E27FC236}">
                <a16:creationId xmlns:a16="http://schemas.microsoft.com/office/drawing/2014/main" id="{7909192D-CF20-8744-8622-52161B3DFA76}"/>
              </a:ext>
            </a:extLst>
          </p:cNvPr>
          <p:cNvSpPr txBox="1"/>
          <p:nvPr/>
        </p:nvSpPr>
        <p:spPr>
          <a:xfrm>
            <a:off x="6831690" y="1822454"/>
            <a:ext cx="697627" cy="338554"/>
          </a:xfrm>
          <a:prstGeom prst="rect">
            <a:avLst/>
          </a:prstGeom>
          <a:noFill/>
        </p:spPr>
        <p:txBody>
          <a:bodyPr wrap="none" rtlCol="0">
            <a:spAutoFit/>
          </a:bodyPr>
          <a:lstStyle/>
          <a:p>
            <a:r>
              <a:rPr lang="zh-CN" altLang="en-US" sz="1600" b="0" dirty="0"/>
              <a:t>节点</a:t>
            </a:r>
            <a:r>
              <a:rPr lang="en-US" altLang="zh-CN" sz="1600" b="0" dirty="0"/>
              <a:t>2</a:t>
            </a:r>
            <a:endParaRPr kumimoji="1" lang="zh-CN" altLang="en-US" sz="1600" b="0" dirty="0"/>
          </a:p>
        </p:txBody>
      </p:sp>
      <p:sp>
        <p:nvSpPr>
          <p:cNvPr id="30" name="文本框 29">
            <a:extLst>
              <a:ext uri="{FF2B5EF4-FFF2-40B4-BE49-F238E27FC236}">
                <a16:creationId xmlns:a16="http://schemas.microsoft.com/office/drawing/2014/main" id="{C826DFBD-0DD8-B548-9D86-3A6D4A1A0EE6}"/>
              </a:ext>
            </a:extLst>
          </p:cNvPr>
          <p:cNvSpPr txBox="1"/>
          <p:nvPr/>
        </p:nvSpPr>
        <p:spPr>
          <a:xfrm>
            <a:off x="6824431" y="3789134"/>
            <a:ext cx="697627" cy="338554"/>
          </a:xfrm>
          <a:prstGeom prst="rect">
            <a:avLst/>
          </a:prstGeom>
          <a:noFill/>
        </p:spPr>
        <p:txBody>
          <a:bodyPr wrap="none" rtlCol="0">
            <a:spAutoFit/>
          </a:bodyPr>
          <a:lstStyle/>
          <a:p>
            <a:r>
              <a:rPr lang="zh-CN" altLang="en-US" sz="1600" b="0" dirty="0"/>
              <a:t>节点</a:t>
            </a:r>
            <a:r>
              <a:rPr lang="en-US" altLang="zh-CN" sz="1600" b="0" dirty="0"/>
              <a:t>3</a:t>
            </a:r>
            <a:endParaRPr kumimoji="1" lang="zh-CN" altLang="en-US" sz="1600" b="0" dirty="0"/>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4D827542-87D1-3449-A409-EFB4F6EFCD82}"/>
                  </a:ext>
                </a:extLst>
              </p:cNvPr>
              <p:cNvSpPr txBox="1"/>
              <p:nvPr/>
            </p:nvSpPr>
            <p:spPr>
              <a:xfrm>
                <a:off x="4914170" y="4932134"/>
                <a:ext cx="3320717"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𝑒</m:t>
                      </m:r>
                      <m:d>
                        <m:dPr>
                          <m:ctrlPr>
                            <a:rPr kumimoji="1" lang="en-US" altLang="zh-CN" sz="2400" b="0" i="1" smtClean="0">
                              <a:latin typeface="Cambria Math" panose="02040503050406030204" pitchFamily="18" charset="0"/>
                            </a:rPr>
                          </m:ctrlPr>
                        </m:dPr>
                        <m:e>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2</m:t>
                                  </m:r>
                                </m:sub>
                              </m:sSub>
                            </m:den>
                          </m:f>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𝐼</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𝑉</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0" smtClean="0">
                          <a:latin typeface="Cambria Math" panose="02040503050406030204" pitchFamily="18" charset="0"/>
                        </a:rPr>
                        <m:t>)</m:t>
                      </m:r>
                    </m:oMath>
                  </m:oMathPara>
                </a14:m>
                <a:endParaRPr kumimoji="1" lang="zh-CN" altLang="en-US" sz="4000" b="0" dirty="0"/>
              </a:p>
            </p:txBody>
          </p:sp>
        </mc:Choice>
        <mc:Fallback xmlns="">
          <p:sp>
            <p:nvSpPr>
              <p:cNvPr id="36" name="文本框 35">
                <a:extLst>
                  <a:ext uri="{FF2B5EF4-FFF2-40B4-BE49-F238E27FC236}">
                    <a16:creationId xmlns:a16="http://schemas.microsoft.com/office/drawing/2014/main" id="{4D827542-87D1-3449-A409-EFB4F6EFCD82}"/>
                  </a:ext>
                </a:extLst>
              </p:cNvPr>
              <p:cNvSpPr txBox="1">
                <a:spLocks noRot="1" noChangeAspect="1" noMove="1" noResize="1" noEditPoints="1" noAdjustHandles="1" noChangeArrowheads="1" noChangeShapeType="1" noTextEdit="1"/>
              </p:cNvSpPr>
              <p:nvPr/>
            </p:nvSpPr>
            <p:spPr>
              <a:xfrm>
                <a:off x="4914170" y="4932134"/>
                <a:ext cx="3320717" cy="754309"/>
              </a:xfrm>
              <a:prstGeom prst="rect">
                <a:avLst/>
              </a:prstGeom>
              <a:blipFill>
                <a:blip r:embed="rId7"/>
                <a:stretch>
                  <a:fillRect l="-382" r="-2672" b="-8197"/>
                </a:stretch>
              </a:blipFill>
            </p:spPr>
            <p:txBody>
              <a:bodyPr/>
              <a:lstStyle/>
              <a:p>
                <a:r>
                  <a:rPr lang="zh-CN" altLang="en-US">
                    <a:noFill/>
                  </a:rPr>
                  <a:t> </a:t>
                </a:r>
              </a:p>
            </p:txBody>
          </p:sp>
        </mc:Fallback>
      </mc:AlternateContent>
      <p:sp>
        <p:nvSpPr>
          <p:cNvPr id="37" name="Text Box 2">
            <a:extLst>
              <a:ext uri="{FF2B5EF4-FFF2-40B4-BE49-F238E27FC236}">
                <a16:creationId xmlns:a16="http://schemas.microsoft.com/office/drawing/2014/main" id="{B3DE0D43-D2E1-5E47-90AC-49347E0F44A8}"/>
              </a:ext>
            </a:extLst>
          </p:cNvPr>
          <p:cNvSpPr txBox="1">
            <a:spLocks noChangeArrowheads="1"/>
          </p:cNvSpPr>
          <p:nvPr/>
        </p:nvSpPr>
        <p:spPr bwMode="auto">
          <a:xfrm>
            <a:off x="4722822" y="5852607"/>
            <a:ext cx="2640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sz="2400" b="0" dirty="0">
                <a:solidFill>
                  <a:srgbClr val="0000FF"/>
                </a:solidFill>
                <a:ea typeface="华文新魏" panose="02010800040101010101" pitchFamily="2" charset="-122"/>
              </a:rPr>
              <a:t>第五步  </a:t>
            </a:r>
            <a:r>
              <a:rPr kumimoji="0" lang="zh-CN" altLang="en-US" sz="2400" b="0" dirty="0">
                <a:ea typeface="华文新魏" panose="02010800040101010101" pitchFamily="2" charset="-122"/>
              </a:rPr>
              <a:t>反推</a:t>
            </a:r>
            <a:endParaRPr kumimoji="0" lang="en-US" altLang="zh-CN" sz="2400" b="0" dirty="0">
              <a:ea typeface="华文新魏" panose="02010800040101010101" pitchFamily="2" charset="-122"/>
            </a:endParaRPr>
          </a:p>
        </p:txBody>
      </p:sp>
      <p:sp>
        <p:nvSpPr>
          <p:cNvPr id="28" name="任意形状 27">
            <a:extLst>
              <a:ext uri="{FF2B5EF4-FFF2-40B4-BE49-F238E27FC236}">
                <a16:creationId xmlns:a16="http://schemas.microsoft.com/office/drawing/2014/main" id="{DF07BCC9-21A1-EC4B-A280-C226422466F2}"/>
              </a:ext>
            </a:extLst>
          </p:cNvPr>
          <p:cNvSpPr/>
          <p:nvPr/>
        </p:nvSpPr>
        <p:spPr bwMode="auto">
          <a:xfrm>
            <a:off x="2819400" y="5431020"/>
            <a:ext cx="1930400" cy="622300"/>
          </a:xfrm>
          <a:custGeom>
            <a:avLst/>
            <a:gdLst>
              <a:gd name="connsiteX0" fmla="*/ 0 w 1930400"/>
              <a:gd name="connsiteY0" fmla="*/ 622300 h 622300"/>
              <a:gd name="connsiteX1" fmla="*/ 965200 w 1930400"/>
              <a:gd name="connsiteY1" fmla="*/ 190500 h 622300"/>
              <a:gd name="connsiteX2" fmla="*/ 1930400 w 1930400"/>
              <a:gd name="connsiteY2" fmla="*/ 0 h 622300"/>
            </a:gdLst>
            <a:ahLst/>
            <a:cxnLst>
              <a:cxn ang="0">
                <a:pos x="connsiteX0" y="connsiteY0"/>
              </a:cxn>
              <a:cxn ang="0">
                <a:pos x="connsiteX1" y="connsiteY1"/>
              </a:cxn>
              <a:cxn ang="0">
                <a:pos x="connsiteX2" y="connsiteY2"/>
              </a:cxn>
            </a:cxnLst>
            <a:rect l="l" t="t" r="r" b="b"/>
            <a:pathLst>
              <a:path w="1930400" h="622300">
                <a:moveTo>
                  <a:pt x="0" y="622300"/>
                </a:moveTo>
                <a:cubicBezTo>
                  <a:pt x="321733" y="458258"/>
                  <a:pt x="643467" y="294217"/>
                  <a:pt x="965200" y="190500"/>
                </a:cubicBezTo>
                <a:cubicBezTo>
                  <a:pt x="1286933" y="86783"/>
                  <a:pt x="1608666" y="43391"/>
                  <a:pt x="1930400" y="0"/>
                </a:cubicBezTo>
              </a:path>
            </a:pathLst>
          </a:cu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5" name="组合 4"/>
          <p:cNvGrpSpPr/>
          <p:nvPr/>
        </p:nvGrpSpPr>
        <p:grpSpPr>
          <a:xfrm>
            <a:off x="5616713" y="49215"/>
            <a:ext cx="3514094" cy="1456451"/>
            <a:chOff x="5616713" y="49215"/>
            <a:chExt cx="3514094" cy="1456451"/>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3FC2487-AB7D-FD40-8D27-67D87B4F8F08}"/>
                    </a:ext>
                  </a:extLst>
                </p:cNvPr>
                <p:cNvSpPr txBox="1"/>
                <p:nvPr/>
              </p:nvSpPr>
              <p:spPr>
                <a:xfrm>
                  <a:off x="5620175" y="150480"/>
                  <a:ext cx="1714957" cy="501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𝑉</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𝑅</m:t>
                                </m:r>
                              </m:e>
                              <m:sub>
                                <m:r>
                                  <a:rPr kumimoji="1" lang="en-US" altLang="zh-CN" sz="1600" b="0" i="1" smtClean="0">
                                    <a:latin typeface="Cambria Math" panose="02040503050406030204" pitchFamily="18" charset="0"/>
                                  </a:rPr>
                                  <m:t>1</m:t>
                                </m:r>
                              </m:sub>
                            </m:sSub>
                          </m:den>
                        </m:f>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𝑒</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𝑅</m:t>
                                </m:r>
                              </m:e>
                              <m:sub>
                                <m:r>
                                  <a:rPr kumimoji="1" lang="en-US" altLang="zh-CN" sz="1600" b="0" i="1" smtClean="0">
                                    <a:latin typeface="Cambria Math" panose="02040503050406030204" pitchFamily="18" charset="0"/>
                                  </a:rPr>
                                  <m:t>2</m:t>
                                </m:r>
                              </m:sub>
                            </m:sSub>
                          </m:den>
                        </m:f>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𝐼</m:t>
                        </m:r>
                        <m:r>
                          <a:rPr kumimoji="1" lang="en-US" altLang="zh-CN" sz="1600" b="0" i="1" smtClean="0">
                            <a:latin typeface="Cambria Math" panose="02040503050406030204" pitchFamily="18" charset="0"/>
                          </a:rPr>
                          <m:t>=0</m:t>
                        </m:r>
                      </m:oMath>
                    </m:oMathPara>
                  </a14:m>
                  <a:endParaRPr kumimoji="1" lang="zh-CN" altLang="en-US" b="0" dirty="0"/>
                </a:p>
              </p:txBody>
            </p:sp>
          </mc:Choice>
          <mc:Fallback xmlns="">
            <p:sp>
              <p:nvSpPr>
                <p:cNvPr id="32" name="文本框 31">
                  <a:extLst>
                    <a:ext uri="{FF2B5EF4-FFF2-40B4-BE49-F238E27FC236}">
                      <a16:creationId xmlns:a16="http://schemas.microsoft.com/office/drawing/2014/main" id="{53FC2487-AB7D-FD40-8D27-67D87B4F8F08}"/>
                    </a:ext>
                  </a:extLst>
                </p:cNvPr>
                <p:cNvSpPr txBox="1">
                  <a:spLocks noRot="1" noChangeAspect="1" noMove="1" noResize="1" noEditPoints="1" noAdjustHandles="1" noChangeArrowheads="1" noChangeShapeType="1" noTextEdit="1"/>
                </p:cNvSpPr>
                <p:nvPr/>
              </p:nvSpPr>
              <p:spPr>
                <a:xfrm>
                  <a:off x="5620175" y="150480"/>
                  <a:ext cx="1714957" cy="50129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43EC1B6-7EAE-2141-BCDA-18A7E62838C7}"/>
                    </a:ext>
                  </a:extLst>
                </p:cNvPr>
                <p:cNvSpPr txBox="1"/>
                <p:nvPr/>
              </p:nvSpPr>
              <p:spPr>
                <a:xfrm>
                  <a:off x="5616713" y="739511"/>
                  <a:ext cx="1894749" cy="50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𝑒</m:t>
                        </m:r>
                        <m:d>
                          <m:dPr>
                            <m:ctrlPr>
                              <a:rPr kumimoji="1" lang="en-US" altLang="zh-CN" sz="1600" b="0" i="1" smtClean="0">
                                <a:latin typeface="Cambria Math" panose="02040503050406030204" pitchFamily="18" charset="0"/>
                              </a:rPr>
                            </m:ctrlPr>
                          </m:dPr>
                          <m:e>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1</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𝑅</m:t>
                                    </m:r>
                                  </m:e>
                                  <m:sub>
                                    <m:r>
                                      <a:rPr kumimoji="1" lang="en-US" altLang="zh-CN" sz="1600" b="0" i="1" smtClean="0">
                                        <a:latin typeface="Cambria Math" panose="02040503050406030204" pitchFamily="18" charset="0"/>
                                      </a:rPr>
                                      <m:t>1</m:t>
                                    </m:r>
                                  </m:sub>
                                </m:sSub>
                              </m:den>
                            </m:f>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1</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𝑅</m:t>
                                    </m:r>
                                  </m:e>
                                  <m:sub>
                                    <m:r>
                                      <a:rPr kumimoji="1" lang="en-US" altLang="zh-CN" sz="1600" b="0" i="1" smtClean="0">
                                        <a:latin typeface="Cambria Math" panose="02040503050406030204" pitchFamily="18" charset="0"/>
                                      </a:rPr>
                                      <m:t>2</m:t>
                                    </m:r>
                                  </m:sub>
                                </m:sSub>
                              </m:den>
                            </m:f>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𝐼</m:t>
                        </m:r>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𝑉</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𝑅</m:t>
                                </m:r>
                              </m:e>
                              <m:sub>
                                <m:r>
                                  <a:rPr kumimoji="1" lang="en-US" altLang="zh-CN" sz="1600" b="0" i="1" smtClean="0">
                                    <a:latin typeface="Cambria Math" panose="02040503050406030204" pitchFamily="18" charset="0"/>
                                  </a:rPr>
                                  <m:t>1</m:t>
                                </m:r>
                              </m:sub>
                            </m:sSub>
                          </m:den>
                        </m:f>
                      </m:oMath>
                    </m:oMathPara>
                  </a14:m>
                  <a:endParaRPr kumimoji="1" lang="zh-CN" altLang="en-US" b="0" dirty="0"/>
                </a:p>
              </p:txBody>
            </p:sp>
          </mc:Choice>
          <mc:Fallback xmlns="">
            <p:sp>
              <p:nvSpPr>
                <p:cNvPr id="26" name="文本框 25">
                  <a:extLst>
                    <a:ext uri="{FF2B5EF4-FFF2-40B4-BE49-F238E27FC236}">
                      <a16:creationId xmlns:a16="http://schemas.microsoft.com/office/drawing/2014/main" id="{543EC1B6-7EAE-2141-BCDA-18A7E62838C7}"/>
                    </a:ext>
                  </a:extLst>
                </p:cNvPr>
                <p:cNvSpPr txBox="1">
                  <a:spLocks noRot="1" noChangeAspect="1" noMove="1" noResize="1" noEditPoints="1" noAdjustHandles="1" noChangeArrowheads="1" noChangeShapeType="1" noTextEdit="1"/>
                </p:cNvSpPr>
                <p:nvPr/>
              </p:nvSpPr>
              <p:spPr>
                <a:xfrm>
                  <a:off x="5616713" y="739511"/>
                  <a:ext cx="1894749" cy="502895"/>
                </a:xfrm>
                <a:prstGeom prst="rect">
                  <a:avLst/>
                </a:prstGeom>
                <a:blipFill>
                  <a:blip r:embed="rId11"/>
                  <a:stretch>
                    <a:fillRect b="-9639"/>
                  </a:stretch>
                </a:blipFill>
              </p:spPr>
              <p:txBody>
                <a:bodyPr/>
                <a:lstStyle/>
                <a:p>
                  <a:r>
                    <a:rPr lang="zh-CN" altLang="en-US">
                      <a:noFill/>
                    </a:rPr>
                    <a:t> </a:t>
                  </a:r>
                </a:p>
              </p:txBody>
            </p:sp>
          </mc:Fallback>
        </mc:AlternateContent>
        <p:pic>
          <p:nvPicPr>
            <p:cNvPr id="38" name="图片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11463" y="49215"/>
              <a:ext cx="1619344" cy="1456451"/>
            </a:xfrm>
            <a:prstGeom prst="rect">
              <a:avLst/>
            </a:prstGeom>
          </p:spPr>
        </p:pic>
      </p:grpSp>
      <p:sp>
        <p:nvSpPr>
          <p:cNvPr id="35844" name="Text Box 2">
            <a:extLst>
              <a:ext uri="{FF2B5EF4-FFF2-40B4-BE49-F238E27FC236}">
                <a16:creationId xmlns:a16="http://schemas.microsoft.com/office/drawing/2014/main" id="{E29D23D9-679E-416D-856A-D17DFC3BE0E5}"/>
              </a:ext>
            </a:extLst>
          </p:cNvPr>
          <p:cNvSpPr txBox="1">
            <a:spLocks noChangeArrowheads="1"/>
          </p:cNvSpPr>
          <p:nvPr/>
        </p:nvSpPr>
        <p:spPr bwMode="auto">
          <a:xfrm>
            <a:off x="328613" y="1106488"/>
            <a:ext cx="496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b="0" dirty="0">
                <a:solidFill>
                  <a:srgbClr val="FF0000"/>
                </a:solidFill>
                <a:latin typeface="华文新魏" panose="02010800040101010101" pitchFamily="2" charset="-122"/>
                <a:ea typeface="华文新魏" panose="02010800040101010101" pitchFamily="2" charset="-122"/>
              </a:rPr>
              <a:t>例</a:t>
            </a:r>
            <a:r>
              <a:rPr kumimoji="0" lang="en-US" altLang="zh-CN" b="0" dirty="0">
                <a:solidFill>
                  <a:srgbClr val="FF0000"/>
                </a:solidFill>
                <a:latin typeface="华文新魏" panose="02010800040101010101" pitchFamily="2" charset="-122"/>
                <a:ea typeface="华文新魏" panose="02010800040101010101" pitchFamily="2" charset="-122"/>
              </a:rPr>
              <a:t>4.1</a:t>
            </a:r>
            <a:r>
              <a:rPr kumimoji="0" lang="zh-CN" altLang="en-US" b="0" dirty="0">
                <a:latin typeface="华文新魏" panose="02010800040101010101" pitchFamily="2" charset="-122"/>
                <a:ea typeface="华文新魏" panose="02010800040101010101" pitchFamily="2" charset="-122"/>
              </a:rPr>
              <a:t>  用节点法分析右边电路</a:t>
            </a:r>
            <a:endParaRPr kumimoji="0" lang="en-US" altLang="zh-CN" sz="2400" b="0" dirty="0">
              <a:latin typeface="+mn-lt"/>
              <a:ea typeface="华文新魏" panose="02010800040101010101" pitchFamily="2" charset="-122"/>
            </a:endParaRPr>
          </a:p>
        </p:txBody>
      </p:sp>
      <p:sp>
        <p:nvSpPr>
          <p:cNvPr id="34" name="Text Box 2">
            <a:extLst>
              <a:ext uri="{FF2B5EF4-FFF2-40B4-BE49-F238E27FC236}">
                <a16:creationId xmlns:a16="http://schemas.microsoft.com/office/drawing/2014/main" id="{B10ECF52-D6BC-934C-84F0-4113473024E7}"/>
              </a:ext>
            </a:extLst>
          </p:cNvPr>
          <p:cNvSpPr txBox="1">
            <a:spLocks noChangeArrowheads="1"/>
          </p:cNvSpPr>
          <p:nvPr/>
        </p:nvSpPr>
        <p:spPr bwMode="auto">
          <a:xfrm>
            <a:off x="336537" y="3596418"/>
            <a:ext cx="4961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sz="2400" b="0" dirty="0">
                <a:solidFill>
                  <a:srgbClr val="0000FF"/>
                </a:solidFill>
                <a:ea typeface="华文新魏" panose="02010800040101010101" pitchFamily="2" charset="-122"/>
              </a:rPr>
              <a:t>第二步  </a:t>
            </a:r>
            <a:r>
              <a:rPr kumimoji="0" lang="zh-CN" altLang="en-US" sz="2400" b="0" dirty="0">
                <a:ea typeface="华文新魏" panose="02010800040101010101" pitchFamily="2" charset="-122"/>
              </a:rPr>
              <a:t>构建超节点，标注节点电压</a:t>
            </a:r>
            <a:endParaRPr kumimoji="0" lang="en-US" altLang="zh-CN" sz="2400" b="0" dirty="0">
              <a:ea typeface="华文新魏" panose="02010800040101010101" pitchFamily="2" charset="-122"/>
            </a:endParaRPr>
          </a:p>
        </p:txBody>
      </p:sp>
      <p:sp>
        <p:nvSpPr>
          <p:cNvPr id="39" name="Text Box 2">
            <a:extLst>
              <a:ext uri="{FF2B5EF4-FFF2-40B4-BE49-F238E27FC236}">
                <a16:creationId xmlns:a16="http://schemas.microsoft.com/office/drawing/2014/main" id="{BC81C18F-66A9-1046-AD92-E2C6DA9046D4}"/>
              </a:ext>
            </a:extLst>
          </p:cNvPr>
          <p:cNvSpPr txBox="1">
            <a:spLocks noChangeArrowheads="1"/>
          </p:cNvSpPr>
          <p:nvPr/>
        </p:nvSpPr>
        <p:spPr bwMode="auto">
          <a:xfrm>
            <a:off x="336577" y="4034774"/>
            <a:ext cx="4386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sz="2400" b="0" dirty="0">
                <a:solidFill>
                  <a:srgbClr val="0000FF"/>
                </a:solidFill>
                <a:ea typeface="华文新魏" panose="02010800040101010101" pitchFamily="2" charset="-122"/>
              </a:rPr>
              <a:t>第三步  </a:t>
            </a:r>
            <a:r>
              <a:rPr kumimoji="0" lang="zh-CN" altLang="en-US" sz="2400" b="0" dirty="0">
                <a:ea typeface="华文新魏" panose="02010800040101010101" pitchFamily="2" charset="-122"/>
              </a:rPr>
              <a:t>列出全部</a:t>
            </a:r>
            <a:r>
              <a:rPr kumimoji="0" lang="en-US" altLang="zh-CN" sz="2400" b="0" dirty="0">
                <a:ea typeface="华文新魏" panose="02010800040101010101" pitchFamily="2" charset="-122"/>
              </a:rPr>
              <a:t>KCL</a:t>
            </a:r>
            <a:r>
              <a:rPr kumimoji="0" lang="zh-CN" altLang="en-US" sz="2400" b="0" dirty="0">
                <a:ea typeface="华文新魏" panose="02010800040101010101" pitchFamily="2" charset="-122"/>
              </a:rPr>
              <a:t>方程</a:t>
            </a:r>
            <a:endParaRPr kumimoji="0" lang="en-US" altLang="zh-CN" sz="2400" b="0" dirty="0">
              <a:ea typeface="华文新魏" panose="02010800040101010101" pitchFamily="2" charset="-122"/>
            </a:endParaRPr>
          </a:p>
        </p:txBody>
      </p:sp>
      <p:sp>
        <p:nvSpPr>
          <p:cNvPr id="3" name="日期占位符 2"/>
          <p:cNvSpPr>
            <a:spLocks noGrp="1"/>
          </p:cNvSpPr>
          <p:nvPr>
            <p:ph type="dt" sz="half" idx="10"/>
          </p:nvPr>
        </p:nvSpPr>
        <p:spPr/>
        <p:txBody>
          <a:bodyPr/>
          <a:lstStyle/>
          <a:p>
            <a:pPr>
              <a:defRPr/>
            </a:pPr>
            <a:fld id="{E90FBC1E-B710-4777-A051-69F53CF8F3F6}" type="datetime1">
              <a:rPr lang="zh-CN" altLang="en-US" smtClean="0"/>
              <a:t>2022/9/19</a:t>
            </a:fld>
            <a:endParaRPr lang="en-US" altLang="zh-CN">
              <a:solidFill>
                <a:schemeClr val="bg2"/>
              </a:solidFill>
            </a:endParaRPr>
          </a:p>
        </p:txBody>
      </p:sp>
      <p:sp>
        <p:nvSpPr>
          <p:cNvPr id="7" name="灯片编号占位符 6"/>
          <p:cNvSpPr>
            <a:spLocks noGrp="1"/>
          </p:cNvSpPr>
          <p:nvPr>
            <p:ph type="sldNum" sz="quarter" idx="11"/>
          </p:nvPr>
        </p:nvSpPr>
        <p:spPr/>
        <p:txBody>
          <a:bodyPr/>
          <a:lstStyle/>
          <a:p>
            <a:pPr>
              <a:defRPr/>
            </a:pPr>
            <a:fld id="{E0968D8F-862E-4E9C-9A63-D0A84FED6CF8}" type="slidenum">
              <a:rPr lang="en-US" altLang="zh-CN" smtClean="0"/>
              <a:pPr>
                <a:defRPr/>
              </a:pPr>
              <a:t>12</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857832090"/>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
                                            <p:txEl>
                                              <p:pRg st="0" end="0"/>
                                            </p:txEl>
                                          </p:spTgt>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xit"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P spid="25" grpId="0"/>
      <p:bldP spid="19" grpId="0"/>
      <p:bldP spid="6" grpId="0" animBg="1"/>
      <p:bldP spid="20" grpId="0"/>
      <p:bldP spid="29" grpId="0"/>
      <p:bldP spid="30" grpId="0"/>
      <p:bldP spid="36" grpId="0"/>
      <p:bldP spid="37" grpId="0"/>
      <p:bldP spid="28" grpId="0" animBg="1"/>
      <p:bldP spid="34" grpId="0" build="p"/>
      <p:bldP spid="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0">
            <a:extLst>
              <a:ext uri="{FF2B5EF4-FFF2-40B4-BE49-F238E27FC236}">
                <a16:creationId xmlns:a16="http://schemas.microsoft.com/office/drawing/2014/main" id="{A8CA7F1C-54C4-4052-B43F-6029DB8136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5/8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34821"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2" y="1100138"/>
            <a:ext cx="830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4.2</a:t>
            </a:r>
            <a:r>
              <a:rPr kumimoji="0" lang="zh-CN" altLang="en-US" b="0" dirty="0">
                <a:ea typeface="华文新魏" panose="02010800040101010101" pitchFamily="2" charset="-122"/>
              </a:rPr>
              <a:t>  用节点法分析含受控源的电路（</a:t>
            </a:r>
            <a:r>
              <a:rPr kumimoji="0" lang="zh-CN" altLang="en-US" b="0" dirty="0">
                <a:solidFill>
                  <a:srgbClr val="0000FF"/>
                </a:solidFill>
                <a:ea typeface="华文新魏" panose="02010800040101010101" pitchFamily="2" charset="-122"/>
              </a:rPr>
              <a:t>方法</a:t>
            </a:r>
            <a:r>
              <a:rPr kumimoji="0" lang="en-US" altLang="zh-CN" b="0" dirty="0">
                <a:solidFill>
                  <a:srgbClr val="0000FF"/>
                </a:solidFill>
                <a:ea typeface="华文新魏" panose="02010800040101010101" pitchFamily="2" charset="-122"/>
              </a:rPr>
              <a:t>1</a:t>
            </a:r>
            <a:r>
              <a:rPr kumimoji="0" lang="zh-CN" altLang="en-US" b="0" dirty="0">
                <a:ea typeface="华文新魏" panose="02010800040101010101" pitchFamily="2" charset="-122"/>
              </a:rPr>
              <a:t>）</a:t>
            </a:r>
            <a:endParaRPr kumimoji="0" lang="en-US" altLang="zh-CN" sz="2400" b="0" dirty="0">
              <a:ea typeface="华文新魏" panose="02010800040101010101" pitchFamily="2" charset="-122"/>
            </a:endParaRPr>
          </a:p>
        </p:txBody>
      </p:sp>
      <p:pic>
        <p:nvPicPr>
          <p:cNvPr id="6" name="图片 5">
            <a:extLst>
              <a:ext uri="{FF2B5EF4-FFF2-40B4-BE49-F238E27FC236}">
                <a16:creationId xmlns:a16="http://schemas.microsoft.com/office/drawing/2014/main" id="{677C96D7-FC64-4142-8A57-272E13164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362" y="1770810"/>
            <a:ext cx="3899535" cy="168249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A4AB37A-FD34-3940-9FC4-7C148B38D42A}"/>
                  </a:ext>
                </a:extLst>
              </p:cNvPr>
              <p:cNvSpPr txBox="1"/>
              <p:nvPr/>
            </p:nvSpPr>
            <p:spPr>
              <a:xfrm>
                <a:off x="729653" y="4583035"/>
                <a:ext cx="2788456" cy="633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1</m:t>
                              </m:r>
                            </m:sub>
                          </m:sSub>
                        </m:num>
                        <m:den>
                          <m:r>
                            <a:rPr kumimoji="1" lang="en-US" altLang="zh-CN" sz="2400" b="0" i="1" smtClean="0">
                              <a:latin typeface="Cambria Math" panose="02040503050406030204" pitchFamily="18" charset="0"/>
                            </a:rPr>
                            <m:t>5</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num>
                        <m:den>
                          <m:r>
                            <a:rPr kumimoji="1" lang="en-US" altLang="zh-CN" sz="2400" b="0" i="1" smtClean="0">
                              <a:latin typeface="Cambria Math" panose="02040503050406030204" pitchFamily="18" charset="0"/>
                            </a:rPr>
                            <m:t>50</m:t>
                          </m:r>
                        </m:den>
                      </m:f>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=0</m:t>
                      </m:r>
                    </m:oMath>
                  </m:oMathPara>
                </a14:m>
                <a:endParaRPr kumimoji="1" lang="en-US" altLang="zh-CN" sz="2400" b="0"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DA4AB37A-FD34-3940-9FC4-7C148B38D42A}"/>
                  </a:ext>
                </a:extLst>
              </p:cNvPr>
              <p:cNvSpPr txBox="1">
                <a:spLocks noRot="1" noChangeAspect="1" noMove="1" noResize="1" noEditPoints="1" noAdjustHandles="1" noChangeArrowheads="1" noChangeShapeType="1" noTextEdit="1"/>
              </p:cNvSpPr>
              <p:nvPr/>
            </p:nvSpPr>
            <p:spPr>
              <a:xfrm>
                <a:off x="729653" y="4583035"/>
                <a:ext cx="2788456" cy="63312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A439B78-8EF6-CB4A-9FA4-C4268B9AD2BF}"/>
                  </a:ext>
                </a:extLst>
              </p:cNvPr>
              <p:cNvSpPr txBox="1"/>
              <p:nvPr/>
            </p:nvSpPr>
            <p:spPr>
              <a:xfrm>
                <a:off x="4998858" y="4788230"/>
                <a:ext cx="3736279" cy="633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1</m:t>
                              </m:r>
                            </m:sub>
                          </m:sSub>
                        </m:num>
                        <m:den>
                          <m:r>
                            <a:rPr kumimoji="1" lang="en-US" altLang="zh-CN" sz="2400" b="0" i="1" smtClean="0">
                              <a:latin typeface="Cambria Math" panose="02040503050406030204" pitchFamily="18" charset="0"/>
                            </a:rPr>
                            <m:t>5</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num>
                        <m:den>
                          <m:r>
                            <a:rPr kumimoji="1" lang="en-US" altLang="zh-CN" sz="2400" b="0" i="1" smtClean="0">
                              <a:latin typeface="Cambria Math" panose="02040503050406030204" pitchFamily="18" charset="0"/>
                            </a:rPr>
                            <m:t>50</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3</m:t>
                              </m:r>
                            </m:sub>
                          </m:sSub>
                        </m:num>
                        <m:den>
                          <m:r>
                            <a:rPr kumimoji="1" lang="en-US" altLang="zh-CN" sz="2400" b="0" i="1" smtClean="0">
                              <a:latin typeface="Cambria Math" panose="02040503050406030204" pitchFamily="18" charset="0"/>
                            </a:rPr>
                            <m:t>100</m:t>
                          </m:r>
                        </m:den>
                      </m:f>
                      <m:r>
                        <a:rPr kumimoji="1" lang="en-US" altLang="zh-CN" sz="2400" b="0" i="1" smtClean="0">
                          <a:latin typeface="Cambria Math" panose="02040503050406030204" pitchFamily="18" charset="0"/>
                        </a:rPr>
                        <m:t>−4=0</m:t>
                      </m:r>
                    </m:oMath>
                  </m:oMathPara>
                </a14:m>
                <a:endParaRPr kumimoji="1" lang="en-US" altLang="zh-CN" sz="2400" b="0" dirty="0"/>
              </a:p>
            </p:txBody>
          </p:sp>
        </mc:Choice>
        <mc:Fallback xmlns="">
          <p:sp>
            <p:nvSpPr>
              <p:cNvPr id="17" name="文本框 16">
                <a:extLst>
                  <a:ext uri="{FF2B5EF4-FFF2-40B4-BE49-F238E27FC236}">
                    <a16:creationId xmlns:a16="http://schemas.microsoft.com/office/drawing/2014/main" id="{0A439B78-8EF6-CB4A-9FA4-C4268B9AD2BF}"/>
                  </a:ext>
                </a:extLst>
              </p:cNvPr>
              <p:cNvSpPr txBox="1">
                <a:spLocks noRot="1" noChangeAspect="1" noMove="1" noResize="1" noEditPoints="1" noAdjustHandles="1" noChangeArrowheads="1" noChangeShapeType="1" noTextEdit="1"/>
              </p:cNvSpPr>
              <p:nvPr/>
            </p:nvSpPr>
            <p:spPr>
              <a:xfrm>
                <a:off x="4998858" y="4788230"/>
                <a:ext cx="3736279" cy="63312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F189DD-D565-CC47-8165-B09D4A4C5F8A}"/>
                  </a:ext>
                </a:extLst>
              </p:cNvPr>
              <p:cNvSpPr txBox="1"/>
              <p:nvPr/>
            </p:nvSpPr>
            <p:spPr>
              <a:xfrm>
                <a:off x="840112" y="5305311"/>
                <a:ext cx="2166362" cy="633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3</m:t>
                              </m:r>
                            </m:sub>
                          </m:sSub>
                        </m:num>
                        <m:den>
                          <m:r>
                            <a:rPr kumimoji="1" lang="en-US" altLang="zh-CN" sz="2400" b="0" i="1" smtClean="0">
                              <a:latin typeface="Cambria Math" panose="02040503050406030204" pitchFamily="18" charset="0"/>
                            </a:rPr>
                            <m:t>100</m:t>
                          </m:r>
                        </m:den>
                      </m:f>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−4=0</m:t>
                      </m:r>
                    </m:oMath>
                  </m:oMathPara>
                </a14:m>
                <a:endParaRPr kumimoji="1" lang="zh-CN" altLang="en-US" dirty="0"/>
              </a:p>
            </p:txBody>
          </p:sp>
        </mc:Choice>
        <mc:Fallback xmlns="">
          <p:sp>
            <p:nvSpPr>
              <p:cNvPr id="18" name="文本框 17">
                <a:extLst>
                  <a:ext uri="{FF2B5EF4-FFF2-40B4-BE49-F238E27FC236}">
                    <a16:creationId xmlns:a16="http://schemas.microsoft.com/office/drawing/2014/main" id="{76F189DD-D565-CC47-8165-B09D4A4C5F8A}"/>
                  </a:ext>
                </a:extLst>
              </p:cNvPr>
              <p:cNvSpPr txBox="1">
                <a:spLocks noRot="1" noChangeAspect="1" noMove="1" noResize="1" noEditPoints="1" noAdjustHandles="1" noChangeArrowheads="1" noChangeShapeType="1" noTextEdit="1"/>
              </p:cNvSpPr>
              <p:nvPr/>
            </p:nvSpPr>
            <p:spPr>
              <a:xfrm>
                <a:off x="840112" y="5305311"/>
                <a:ext cx="2166362" cy="633122"/>
              </a:xfrm>
              <a:prstGeom prst="rect">
                <a:avLst/>
              </a:prstGeom>
              <a:blipFill>
                <a:blip r:embed="rId7"/>
                <a:stretch>
                  <a:fillRect/>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C2F2CA1B-076C-1D4E-B8A5-76578E62C63C}"/>
              </a:ext>
            </a:extLst>
          </p:cNvPr>
          <p:cNvGrpSpPr/>
          <p:nvPr/>
        </p:nvGrpSpPr>
        <p:grpSpPr>
          <a:xfrm>
            <a:off x="3822956" y="4714930"/>
            <a:ext cx="912504" cy="462522"/>
            <a:chOff x="3822956" y="5176569"/>
            <a:chExt cx="912504" cy="462522"/>
          </a:xfrm>
        </p:grpSpPr>
        <p:sp>
          <p:nvSpPr>
            <p:cNvPr id="10" name="右箭头 9">
              <a:extLst>
                <a:ext uri="{FF2B5EF4-FFF2-40B4-BE49-F238E27FC236}">
                  <a16:creationId xmlns:a16="http://schemas.microsoft.com/office/drawing/2014/main" id="{0BF7AD2C-357A-8E4C-8D34-048915F4DBCC}"/>
                </a:ext>
              </a:extLst>
            </p:cNvPr>
            <p:cNvSpPr/>
            <p:nvPr/>
          </p:nvSpPr>
          <p:spPr bwMode="auto">
            <a:xfrm>
              <a:off x="3822956" y="5520426"/>
              <a:ext cx="912504" cy="118665"/>
            </a:xfrm>
            <a:prstGeom prst="rightArrow">
              <a:avLst/>
            </a:prstGeom>
            <a:solidFill>
              <a:srgbClr val="0000FF"/>
            </a:solidFill>
            <a:ln w="12700" cap="flat" cmpd="sng" algn="ctr">
              <a:no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0000FF"/>
                </a:solidFill>
                <a:effectLst/>
                <a:latin typeface="Times New Roman" pitchFamily="18" charset="0"/>
                <a:ea typeface="宋体" pitchFamily="2" charset="-122"/>
              </a:endParaRPr>
            </a:p>
          </p:txBody>
        </p:sp>
        <p:sp>
          <p:nvSpPr>
            <p:cNvPr id="11" name="文本框 10">
              <a:extLst>
                <a:ext uri="{FF2B5EF4-FFF2-40B4-BE49-F238E27FC236}">
                  <a16:creationId xmlns:a16="http://schemas.microsoft.com/office/drawing/2014/main" id="{FEE9E298-4013-7E46-9047-7E649008DA27}"/>
                </a:ext>
              </a:extLst>
            </p:cNvPr>
            <p:cNvSpPr txBox="1"/>
            <p:nvPr/>
          </p:nvSpPr>
          <p:spPr>
            <a:xfrm>
              <a:off x="3903258" y="5176569"/>
              <a:ext cx="710451" cy="369332"/>
            </a:xfrm>
            <a:prstGeom prst="rect">
              <a:avLst/>
            </a:prstGeom>
            <a:noFill/>
          </p:spPr>
          <p:txBody>
            <a:bodyPr wrap="none" rtlCol="0">
              <a:spAutoFit/>
            </a:bodyPr>
            <a:lstStyle/>
            <a:p>
              <a:r>
                <a:rPr lang="zh-CN" altLang="en-US" sz="1800" b="0" dirty="0">
                  <a:solidFill>
                    <a:srgbClr val="0000FF"/>
                  </a:solidFill>
                  <a:latin typeface="+mn-lt"/>
                  <a:ea typeface="STXinwei" panose="02010800040101010101" pitchFamily="2" charset="-122"/>
                </a:rPr>
                <a:t>消去</a:t>
              </a:r>
              <a:r>
                <a:rPr lang="en-US" altLang="zh-CN" sz="1800" b="0" i="1" dirty="0" err="1">
                  <a:solidFill>
                    <a:srgbClr val="0000FF"/>
                  </a:solidFill>
                  <a:latin typeface="+mn-lt"/>
                  <a:ea typeface="STXinwei" panose="02010800040101010101" pitchFamily="2" charset="-122"/>
                </a:rPr>
                <a:t>i</a:t>
              </a:r>
              <a:endParaRPr kumimoji="1" lang="zh-CN" altLang="en-US" sz="1800" b="0" i="1" dirty="0">
                <a:solidFill>
                  <a:srgbClr val="0000FF"/>
                </a:solidFill>
                <a:latin typeface="+mn-lt"/>
                <a:ea typeface="STXinwei" panose="02010800040101010101" pitchFamily="2" charset="-122"/>
              </a:endParaRPr>
            </a:p>
          </p:txBody>
        </p:sp>
      </p:grpSp>
      <p:sp>
        <p:nvSpPr>
          <p:cNvPr id="23" name="Text Box 2">
            <a:extLst>
              <a:ext uri="{FF2B5EF4-FFF2-40B4-BE49-F238E27FC236}">
                <a16:creationId xmlns:a16="http://schemas.microsoft.com/office/drawing/2014/main" id="{97B4A229-0B7E-FE40-BC32-35CDD81F071C}"/>
              </a:ext>
            </a:extLst>
          </p:cNvPr>
          <p:cNvSpPr txBox="1">
            <a:spLocks noChangeArrowheads="1"/>
          </p:cNvSpPr>
          <p:nvPr/>
        </p:nvSpPr>
        <p:spPr bwMode="auto">
          <a:xfrm>
            <a:off x="254000" y="3824175"/>
            <a:ext cx="8301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7" lvl="1" eaLnBrk="1" hangingPunct="1">
              <a:spcBef>
                <a:spcPts val="600"/>
              </a:spcBef>
              <a:buClr>
                <a:srgbClr val="FF7F00"/>
              </a:buClr>
            </a:pPr>
            <a:r>
              <a:rPr kumimoji="0" lang="zh-CN" altLang="en-US" sz="2400" b="0" dirty="0">
                <a:ea typeface="华文新魏" panose="02010800040101010101" pitchFamily="2" charset="-122"/>
              </a:rPr>
              <a:t>用节点电压和元件定律列出未知电压节点的</a:t>
            </a:r>
            <a:r>
              <a:rPr kumimoji="0" lang="en-US" altLang="zh-CN" sz="2400" b="0" dirty="0">
                <a:ea typeface="华文新魏" panose="02010800040101010101" pitchFamily="2" charset="-122"/>
              </a:rPr>
              <a:t>KCL</a:t>
            </a:r>
            <a:r>
              <a:rPr kumimoji="0" lang="zh-CN" altLang="en-US" sz="2400" b="0" dirty="0">
                <a:ea typeface="华文新魏" panose="02010800040101010101" pitchFamily="2" charset="-122"/>
              </a:rPr>
              <a:t>方程</a:t>
            </a:r>
            <a:endParaRPr kumimoji="0" lang="en-US" altLang="zh-CN" sz="2400" b="0" dirty="0">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28B8BCBE-30CB-43CB-9766-C8D4FC76C1BB}"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13</a:t>
            </a:fld>
            <a:r>
              <a:rPr lang="en-US" altLang="zh-CN" dirty="0"/>
              <a:t>/18</a:t>
            </a:r>
            <a:endParaRPr lang="en-US" altLang="zh-CN" dirty="0">
              <a:solidFill>
                <a:schemeClr val="bg2"/>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E218DD0-7949-3554-9F14-9C31BCF547FB}"/>
                  </a:ext>
                </a:extLst>
              </p:cNvPr>
              <p:cNvSpPr txBox="1"/>
              <p:nvPr/>
            </p:nvSpPr>
            <p:spPr>
              <a:xfrm>
                <a:off x="729653" y="3316096"/>
                <a:ext cx="1559350"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=50</m:t>
                      </m:r>
                      <m:r>
                        <m:rPr>
                          <m:sty m:val="p"/>
                        </m:rPr>
                        <a:rPr lang="en-US" altLang="zh-CN" sz="2400" b="0" i="1">
                          <a:latin typeface="Cambria Math" panose="02040503050406030204" pitchFamily="18" charset="0"/>
                        </a:rPr>
                        <m:t>V</m:t>
                      </m:r>
                    </m:oMath>
                  </m:oMathPara>
                </a14:m>
                <a:endParaRPr lang="zh-CN" altLang="en-US" sz="2400" dirty="0"/>
              </a:p>
            </p:txBody>
          </p:sp>
        </mc:Choice>
        <mc:Fallback xmlns="">
          <p:sp>
            <p:nvSpPr>
              <p:cNvPr id="5" name="文本框 4">
                <a:extLst>
                  <a:ext uri="{FF2B5EF4-FFF2-40B4-BE49-F238E27FC236}">
                    <a16:creationId xmlns:a16="http://schemas.microsoft.com/office/drawing/2014/main" id="{9E218DD0-7949-3554-9F14-9C31BCF547FB}"/>
                  </a:ext>
                </a:extLst>
              </p:cNvPr>
              <p:cNvSpPr txBox="1">
                <a:spLocks noRot="1" noChangeAspect="1" noMove="1" noResize="1" noEditPoints="1" noAdjustHandles="1" noChangeArrowheads="1" noChangeShapeType="1" noTextEdit="1"/>
              </p:cNvSpPr>
              <p:nvPr/>
            </p:nvSpPr>
            <p:spPr>
              <a:xfrm>
                <a:off x="729653" y="3316096"/>
                <a:ext cx="1559350" cy="461665"/>
              </a:xfrm>
              <a:prstGeom prst="rect">
                <a:avLst/>
              </a:prstGeom>
              <a:blipFill>
                <a:blip r:embed="rId8"/>
                <a:stretch>
                  <a:fillRect b="-1316"/>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4" name="墨迹 3">
                <a:extLst>
                  <a:ext uri="{FF2B5EF4-FFF2-40B4-BE49-F238E27FC236}">
                    <a16:creationId xmlns:a16="http://schemas.microsoft.com/office/drawing/2014/main" id="{40D0DFF8-47B2-8DC1-A4E5-EA53AE8F6A62}"/>
                  </a:ext>
                </a:extLst>
              </p14:cNvPr>
              <p14:cNvContentPartPr/>
              <p14:nvPr/>
            </p14:nvContentPartPr>
            <p14:xfrm>
              <a:off x="3153960" y="4654440"/>
              <a:ext cx="1341360" cy="1368720"/>
            </p14:xfrm>
          </p:contentPart>
        </mc:Choice>
        <mc:Fallback xmlns="">
          <p:pic>
            <p:nvPicPr>
              <p:cNvPr id="4" name="墨迹 3">
                <a:extLst>
                  <a:ext uri="{FF2B5EF4-FFF2-40B4-BE49-F238E27FC236}">
                    <a16:creationId xmlns:a16="http://schemas.microsoft.com/office/drawing/2014/main" id="{40D0DFF8-47B2-8DC1-A4E5-EA53AE8F6A62}"/>
                  </a:ext>
                </a:extLst>
              </p:cNvPr>
              <p:cNvPicPr/>
              <p:nvPr/>
            </p:nvPicPr>
            <p:blipFill>
              <a:blip r:embed="rId10"/>
              <a:stretch>
                <a:fillRect/>
              </a:stretch>
            </p:blipFill>
            <p:spPr>
              <a:xfrm>
                <a:off x="3137760" y="4638240"/>
                <a:ext cx="1373760" cy="1401120"/>
              </a:xfrm>
              <a:prstGeom prst="rect">
                <a:avLst/>
              </a:prstGeom>
            </p:spPr>
          </p:pic>
        </mc:Fallback>
      </mc:AlternateContent>
    </p:spTree>
    <p:custDataLst>
      <p:tags r:id="rId1"/>
    </p:custDataLst>
    <p:extLst>
      <p:ext uri="{BB962C8B-B14F-4D97-AF65-F5344CB8AC3E}">
        <p14:creationId xmlns:p14="http://schemas.microsoft.com/office/powerpoint/2010/main" val="194656402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2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0">
            <a:extLst>
              <a:ext uri="{FF2B5EF4-FFF2-40B4-BE49-F238E27FC236}">
                <a16:creationId xmlns:a16="http://schemas.microsoft.com/office/drawing/2014/main" id="{A8CA7F1C-54C4-4052-B43F-6029DB8136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6/8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34821"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2" y="1100138"/>
            <a:ext cx="830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4.2</a:t>
            </a:r>
            <a:r>
              <a:rPr kumimoji="0" lang="zh-CN" altLang="en-US" b="0" dirty="0">
                <a:ea typeface="华文新魏" panose="02010800040101010101" pitchFamily="2" charset="-122"/>
              </a:rPr>
              <a:t>  用节点法分析含受控源的电路（</a:t>
            </a:r>
            <a:r>
              <a:rPr kumimoji="0" lang="zh-CN" altLang="en-US" b="0" dirty="0">
                <a:solidFill>
                  <a:srgbClr val="0000FF"/>
                </a:solidFill>
                <a:ea typeface="华文新魏" panose="02010800040101010101" pitchFamily="2" charset="-122"/>
              </a:rPr>
              <a:t>方法</a:t>
            </a:r>
            <a:r>
              <a:rPr kumimoji="0" lang="en-US" altLang="zh-CN" b="0" dirty="0">
                <a:solidFill>
                  <a:srgbClr val="0000FF"/>
                </a:solidFill>
                <a:ea typeface="华文新魏" panose="02010800040101010101" pitchFamily="2" charset="-122"/>
              </a:rPr>
              <a:t>2</a:t>
            </a:r>
            <a:r>
              <a:rPr kumimoji="0" lang="zh-CN" altLang="en-US" b="0" dirty="0">
                <a:ea typeface="华文新魏" panose="02010800040101010101" pitchFamily="2" charset="-122"/>
              </a:rPr>
              <a:t>）</a:t>
            </a:r>
            <a:endParaRPr kumimoji="0" lang="en-US" altLang="zh-CN" sz="2400" b="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A439B78-8EF6-CB4A-9FA4-C4268B9AD2BF}"/>
                  </a:ext>
                </a:extLst>
              </p:cNvPr>
              <p:cNvSpPr txBox="1"/>
              <p:nvPr/>
            </p:nvSpPr>
            <p:spPr>
              <a:xfrm>
                <a:off x="2610989" y="3921287"/>
                <a:ext cx="3736279" cy="63312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1</m:t>
                              </m:r>
                            </m:sub>
                          </m:sSub>
                        </m:num>
                        <m:den>
                          <m:r>
                            <a:rPr kumimoji="1" lang="en-US" altLang="zh-CN" sz="2400" b="0" i="1" smtClean="0">
                              <a:latin typeface="Cambria Math" panose="02040503050406030204" pitchFamily="18" charset="0"/>
                            </a:rPr>
                            <m:t>5</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num>
                        <m:den>
                          <m:r>
                            <a:rPr kumimoji="1" lang="en-US" altLang="zh-CN" sz="2400" b="0" i="1" smtClean="0">
                              <a:latin typeface="Cambria Math" panose="02040503050406030204" pitchFamily="18" charset="0"/>
                            </a:rPr>
                            <m:t>50</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3</m:t>
                              </m:r>
                            </m:sub>
                          </m:sSub>
                        </m:num>
                        <m:den>
                          <m:r>
                            <a:rPr kumimoji="1" lang="en-US" altLang="zh-CN" sz="2400" b="0" i="1" smtClean="0">
                              <a:latin typeface="Cambria Math" panose="02040503050406030204" pitchFamily="18" charset="0"/>
                            </a:rPr>
                            <m:t>100</m:t>
                          </m:r>
                        </m:den>
                      </m:f>
                      <m:r>
                        <a:rPr kumimoji="1" lang="en-US" altLang="zh-CN" sz="2400" b="0" i="1" smtClean="0">
                          <a:latin typeface="Cambria Math" panose="02040503050406030204" pitchFamily="18" charset="0"/>
                        </a:rPr>
                        <m:t>−4=0</m:t>
                      </m:r>
                    </m:oMath>
                  </m:oMathPara>
                </a14:m>
                <a:endParaRPr kumimoji="1" lang="en-US" altLang="zh-CN" sz="2400" b="0" dirty="0"/>
              </a:p>
            </p:txBody>
          </p:sp>
        </mc:Choice>
        <mc:Fallback xmlns="">
          <p:sp>
            <p:nvSpPr>
              <p:cNvPr id="17" name="文本框 16">
                <a:extLst>
                  <a:ext uri="{FF2B5EF4-FFF2-40B4-BE49-F238E27FC236}">
                    <a16:creationId xmlns:a16="http://schemas.microsoft.com/office/drawing/2014/main" id="{0A439B78-8EF6-CB4A-9FA4-C4268B9AD2BF}"/>
                  </a:ext>
                </a:extLst>
              </p:cNvPr>
              <p:cNvSpPr txBox="1">
                <a:spLocks noRot="1" noChangeAspect="1" noMove="1" noResize="1" noEditPoints="1" noAdjustHandles="1" noChangeArrowheads="1" noChangeShapeType="1" noTextEdit="1"/>
              </p:cNvSpPr>
              <p:nvPr/>
            </p:nvSpPr>
            <p:spPr>
              <a:xfrm>
                <a:off x="2610989" y="3921287"/>
                <a:ext cx="3736279" cy="633122"/>
              </a:xfrm>
              <a:prstGeom prst="rect">
                <a:avLst/>
              </a:prstGeom>
              <a:blipFill>
                <a:blip r:embed="rId4"/>
                <a:stretch>
                  <a:fillRect/>
                </a:stretch>
              </a:blipFill>
              <a:ln>
                <a:noFill/>
              </a:ln>
            </p:spPr>
            <p:txBody>
              <a:bodyPr/>
              <a:lstStyle/>
              <a:p>
                <a:r>
                  <a:rPr lang="zh-CN" altLang="en-US">
                    <a:noFill/>
                  </a:rPr>
                  <a:t> </a:t>
                </a:r>
              </a:p>
            </p:txBody>
          </p:sp>
        </mc:Fallback>
      </mc:AlternateContent>
      <p:sp>
        <p:nvSpPr>
          <p:cNvPr id="19" name="Text Box 2">
            <a:extLst>
              <a:ext uri="{FF2B5EF4-FFF2-40B4-BE49-F238E27FC236}">
                <a16:creationId xmlns:a16="http://schemas.microsoft.com/office/drawing/2014/main" id="{2F40B292-3501-BC42-9C52-0D270D399BF5}"/>
              </a:ext>
            </a:extLst>
          </p:cNvPr>
          <p:cNvSpPr txBox="1">
            <a:spLocks noChangeArrowheads="1"/>
          </p:cNvSpPr>
          <p:nvPr/>
        </p:nvSpPr>
        <p:spPr bwMode="auto">
          <a:xfrm>
            <a:off x="328612" y="3366237"/>
            <a:ext cx="8301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7" lvl="1" eaLnBrk="1" hangingPunct="1">
              <a:spcBef>
                <a:spcPts val="600"/>
              </a:spcBef>
              <a:buClr>
                <a:srgbClr val="0000FF"/>
              </a:buClr>
            </a:pPr>
            <a:r>
              <a:rPr kumimoji="0" lang="zh-CN" altLang="en-US" sz="2400" b="0" dirty="0">
                <a:solidFill>
                  <a:srgbClr val="0000FF"/>
                </a:solidFill>
                <a:ea typeface="华文新魏" panose="02010800040101010101" pitchFamily="2" charset="-122"/>
              </a:rPr>
              <a:t>超节点的</a:t>
            </a:r>
            <a:r>
              <a:rPr kumimoji="0" lang="en-US" altLang="zh-CN" sz="2400" b="0" dirty="0">
                <a:solidFill>
                  <a:srgbClr val="0000FF"/>
                </a:solidFill>
                <a:ea typeface="华文新魏" panose="02010800040101010101" pitchFamily="2" charset="-122"/>
              </a:rPr>
              <a:t>KCL</a:t>
            </a:r>
            <a:r>
              <a:rPr kumimoji="0" lang="zh-CN" altLang="en-US" sz="2400" b="0" dirty="0">
                <a:solidFill>
                  <a:srgbClr val="0000FF"/>
                </a:solidFill>
                <a:ea typeface="华文新魏" panose="02010800040101010101" pitchFamily="2" charset="-122"/>
              </a:rPr>
              <a:t>电流方程：</a:t>
            </a:r>
            <a:endParaRPr kumimoji="0" lang="en-US" altLang="zh-CN" sz="2400" b="0" dirty="0">
              <a:solidFill>
                <a:srgbClr val="0000FF"/>
              </a:solidFill>
              <a:ea typeface="华文新魏" panose="02010800040101010101" pitchFamily="2" charset="-122"/>
            </a:endParaRPr>
          </a:p>
        </p:txBody>
      </p:sp>
      <p:pic>
        <p:nvPicPr>
          <p:cNvPr id="3" name="图片 2">
            <a:extLst>
              <a:ext uri="{FF2B5EF4-FFF2-40B4-BE49-F238E27FC236}">
                <a16:creationId xmlns:a16="http://schemas.microsoft.com/office/drawing/2014/main" id="{6D7E1B9A-DF51-ED43-B518-EE4596583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5529" y="1659357"/>
            <a:ext cx="3956050" cy="1706880"/>
          </a:xfrm>
          <a:prstGeom prst="rect">
            <a:avLst/>
          </a:prstGeom>
        </p:spPr>
      </p:pic>
      <p:pic>
        <p:nvPicPr>
          <p:cNvPr id="16" name="图片 15">
            <a:extLst>
              <a:ext uri="{FF2B5EF4-FFF2-40B4-BE49-F238E27FC236}">
                <a16:creationId xmlns:a16="http://schemas.microsoft.com/office/drawing/2014/main" id="{10E84C24-AC3A-9C41-BC1C-EF4FAEAEC9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079" y="1659357"/>
            <a:ext cx="3956050" cy="1706880"/>
          </a:xfrm>
          <a:prstGeom prst="rect">
            <a:avLst/>
          </a:prstGeom>
          <a:ln>
            <a:noFill/>
          </a:ln>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A39EAA7-7109-A64A-8583-7A87B4E56960}"/>
                  </a:ext>
                </a:extLst>
              </p:cNvPr>
              <p:cNvSpPr txBox="1"/>
              <p:nvPr/>
            </p:nvSpPr>
            <p:spPr>
              <a:xfrm>
                <a:off x="2010485" y="4885822"/>
                <a:ext cx="2355004" cy="374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+10</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𝑖</m:t>
                          </m:r>
                        </m:e>
                        <m:sub>
                          <m:r>
                            <a:rPr kumimoji="1" lang="en-US" altLang="zh-CN" sz="2400" b="0" i="1" smtClean="0">
                              <a:latin typeface="Cambria Math" panose="02040503050406030204" pitchFamily="18" charset="0"/>
                              <a:ea typeface="Cambria Math" panose="02040503050406030204" pitchFamily="18" charset="0"/>
                            </a:rPr>
                            <m:t>∅</m:t>
                          </m:r>
                        </m:sub>
                      </m:sSub>
                      <m:r>
                        <a:rPr kumimoji="1" lang="zh-CN" altLang="en-US" sz="2400" b="0" i="1" smtClean="0">
                          <a:latin typeface="Cambria Math" panose="02040503050406030204" pitchFamily="18" charset="0"/>
                        </a:rPr>
                        <m:t>，</m:t>
                      </m:r>
                    </m:oMath>
                  </m:oMathPara>
                </a14:m>
                <a:endParaRPr kumimoji="1" lang="zh-CN" altLang="en-US" b="0" dirty="0"/>
              </a:p>
            </p:txBody>
          </p:sp>
        </mc:Choice>
        <mc:Fallback xmlns="">
          <p:sp>
            <p:nvSpPr>
              <p:cNvPr id="5" name="文本框 4">
                <a:extLst>
                  <a:ext uri="{FF2B5EF4-FFF2-40B4-BE49-F238E27FC236}">
                    <a16:creationId xmlns:a16="http://schemas.microsoft.com/office/drawing/2014/main" id="{4A39EAA7-7109-A64A-8583-7A87B4E56960}"/>
                  </a:ext>
                </a:extLst>
              </p:cNvPr>
              <p:cNvSpPr txBox="1">
                <a:spLocks noRot="1" noChangeAspect="1" noMove="1" noResize="1" noEditPoints="1" noAdjustHandles="1" noChangeArrowheads="1" noChangeShapeType="1" noTextEdit="1"/>
              </p:cNvSpPr>
              <p:nvPr/>
            </p:nvSpPr>
            <p:spPr>
              <a:xfrm>
                <a:off x="2010485" y="4885822"/>
                <a:ext cx="2355004" cy="374590"/>
              </a:xfrm>
              <a:prstGeom prst="rect">
                <a:avLst/>
              </a:prstGeom>
              <a:blipFill>
                <a:blip r:embed="rId7"/>
                <a:stretch>
                  <a:fillRect l="-535"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2D8BE9C-88C0-2749-9654-FCB35388088C}"/>
                  </a:ext>
                </a:extLst>
              </p:cNvPr>
              <p:cNvSpPr txBox="1"/>
              <p:nvPr/>
            </p:nvSpPr>
            <p:spPr>
              <a:xfrm>
                <a:off x="4385024" y="4685736"/>
                <a:ext cx="1740925" cy="701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𝑖</m:t>
                          </m:r>
                        </m:e>
                        <m:sub>
                          <m:r>
                            <a:rPr kumimoji="1" lang="en-US" altLang="zh-CN" sz="2400" b="0" i="1" smtClean="0">
                              <a:latin typeface="Cambria Math" panose="02040503050406030204" pitchFamily="18" charset="0"/>
                              <a:ea typeface="Cambria Math" panose="02040503050406030204" pitchFamily="18" charset="0"/>
                            </a:rPr>
                            <m:t>∅</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−50</m:t>
                          </m:r>
                        </m:num>
                        <m:den>
                          <m:r>
                            <a:rPr kumimoji="1" lang="en-US" altLang="zh-CN" sz="2400" b="0" i="1" smtClean="0">
                              <a:latin typeface="Cambria Math" panose="02040503050406030204" pitchFamily="18" charset="0"/>
                            </a:rPr>
                            <m:t>5</m:t>
                          </m:r>
                        </m:den>
                      </m:f>
                    </m:oMath>
                  </m:oMathPara>
                </a14:m>
                <a:endParaRPr kumimoji="1" lang="zh-CN" altLang="en-US" b="0" dirty="0"/>
              </a:p>
            </p:txBody>
          </p:sp>
        </mc:Choice>
        <mc:Fallback xmlns="">
          <p:sp>
            <p:nvSpPr>
              <p:cNvPr id="7" name="文本框 6">
                <a:extLst>
                  <a:ext uri="{FF2B5EF4-FFF2-40B4-BE49-F238E27FC236}">
                    <a16:creationId xmlns:a16="http://schemas.microsoft.com/office/drawing/2014/main" id="{E2D8BE9C-88C0-2749-9654-FCB35388088C}"/>
                  </a:ext>
                </a:extLst>
              </p:cNvPr>
              <p:cNvSpPr txBox="1">
                <a:spLocks noRot="1" noChangeAspect="1" noMove="1" noResize="1" noEditPoints="1" noAdjustHandles="1" noChangeArrowheads="1" noChangeShapeType="1" noTextEdit="1"/>
              </p:cNvSpPr>
              <p:nvPr/>
            </p:nvSpPr>
            <p:spPr>
              <a:xfrm>
                <a:off x="4385024" y="4685736"/>
                <a:ext cx="1740925" cy="701346"/>
              </a:xfrm>
              <a:prstGeom prst="rect">
                <a:avLst/>
              </a:prstGeom>
              <a:blipFill>
                <a:blip r:embed="rId8"/>
                <a:stretch>
                  <a:fillRect l="-2899" t="-1786" r="-3623"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 Box 2">
                <a:extLst>
                  <a:ext uri="{FF2B5EF4-FFF2-40B4-BE49-F238E27FC236}">
                    <a16:creationId xmlns:a16="http://schemas.microsoft.com/office/drawing/2014/main" id="{19C92E76-EFC7-D143-B3A8-8D22334F298E}"/>
                  </a:ext>
                </a:extLst>
              </p:cNvPr>
              <p:cNvSpPr txBox="1">
                <a:spLocks noChangeArrowheads="1"/>
              </p:cNvSpPr>
              <p:nvPr/>
            </p:nvSpPr>
            <p:spPr bwMode="auto">
              <a:xfrm>
                <a:off x="330884" y="4856118"/>
                <a:ext cx="1893701"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7" lvl="1" eaLnBrk="1" hangingPunct="1">
                  <a:spcBef>
                    <a:spcPts val="600"/>
                  </a:spcBef>
                  <a:buClr>
                    <a:srgbClr val="0000FF"/>
                  </a:buClr>
                </a:pPr>
                <a:r>
                  <a:rPr kumimoji="0" lang="zh-CN" altLang="en-US" sz="2400" b="0" dirty="0">
                    <a:solidFill>
                      <a:srgbClr val="0000FF"/>
                    </a:solidFill>
                    <a:ea typeface="华文新魏" panose="02010800040101010101" pitchFamily="2" charset="-122"/>
                  </a:rPr>
                  <a:t>消去</a:t>
                </a:r>
                <a14:m>
                  <m:oMath xmlns:m="http://schemas.openxmlformats.org/officeDocument/2006/math">
                    <m:sSub>
                      <m:sSubPr>
                        <m:ctrlPr>
                          <a:rPr lang="en-US" altLang="zh-CN" sz="2400" b="0" i="1">
                            <a:solidFill>
                              <a:srgbClr val="0000FF"/>
                            </a:solidFill>
                            <a:latin typeface="Cambria Math" panose="02040503050406030204" pitchFamily="18" charset="0"/>
                          </a:rPr>
                        </m:ctrlPr>
                      </m:sSubPr>
                      <m:e>
                        <m:r>
                          <a:rPr lang="en-US" altLang="zh-CN" sz="2400" b="0" i="1">
                            <a:solidFill>
                              <a:srgbClr val="0000FF"/>
                            </a:solidFill>
                            <a:latin typeface="Cambria Math" panose="02040503050406030204" pitchFamily="18" charset="0"/>
                          </a:rPr>
                          <m:t>𝑣</m:t>
                        </m:r>
                      </m:e>
                      <m:sub>
                        <m:r>
                          <a:rPr lang="en-US" altLang="zh-CN" sz="2400" b="0" i="1">
                            <a:solidFill>
                              <a:srgbClr val="0000FF"/>
                            </a:solidFill>
                            <a:latin typeface="Cambria Math" panose="02040503050406030204" pitchFamily="18" charset="0"/>
                          </a:rPr>
                          <m:t>3</m:t>
                        </m:r>
                      </m:sub>
                    </m:sSub>
                    <m:r>
                      <a:rPr lang="en-US" altLang="zh-CN" sz="2400" b="0" i="1">
                        <a:solidFill>
                          <a:srgbClr val="0000FF"/>
                        </a:solidFill>
                        <a:latin typeface="Cambria Math" panose="02040503050406030204" pitchFamily="18" charset="0"/>
                      </a:rPr>
                      <m:t> </m:t>
                    </m:r>
                  </m:oMath>
                </a14:m>
                <a:r>
                  <a:rPr kumimoji="0" lang="zh-CN" altLang="en-US" sz="2400" b="0" dirty="0">
                    <a:solidFill>
                      <a:srgbClr val="0000FF"/>
                    </a:solidFill>
                    <a:ea typeface="华文新魏" panose="02010800040101010101" pitchFamily="2" charset="-122"/>
                  </a:rPr>
                  <a:t>：</a:t>
                </a:r>
                <a:endParaRPr kumimoji="0" lang="en-US" altLang="zh-CN" sz="2400" b="0" dirty="0">
                  <a:solidFill>
                    <a:srgbClr val="0000FF"/>
                  </a:solidFill>
                  <a:ea typeface="华文新魏" panose="02010800040101010101" pitchFamily="2" charset="-122"/>
                </a:endParaRPr>
              </a:p>
            </p:txBody>
          </p:sp>
        </mc:Choice>
        <mc:Fallback xmlns="">
          <p:sp>
            <p:nvSpPr>
              <p:cNvPr id="20" name="Text Box 2">
                <a:extLst>
                  <a:ext uri="{FF2B5EF4-FFF2-40B4-BE49-F238E27FC236}">
                    <a16:creationId xmlns:a16="http://schemas.microsoft.com/office/drawing/2014/main" id="{19C92E76-EFC7-D143-B3A8-8D22334F298E}"/>
                  </a:ext>
                </a:extLst>
              </p:cNvPr>
              <p:cNvSpPr txBox="1">
                <a:spLocks noRot="1" noChangeAspect="1" noMove="1" noResize="1" noEditPoints="1" noAdjustHandles="1" noChangeArrowheads="1" noChangeShapeType="1" noTextEdit="1"/>
              </p:cNvSpPr>
              <p:nvPr/>
            </p:nvSpPr>
            <p:spPr bwMode="auto">
              <a:xfrm>
                <a:off x="330884" y="4856118"/>
                <a:ext cx="1893701" cy="461665"/>
              </a:xfrm>
              <a:prstGeom prst="rect">
                <a:avLst/>
              </a:prstGeom>
              <a:blipFill>
                <a:blip r:embed="rId9"/>
                <a:stretch>
                  <a:fillRect t="-7895" r="-1333" b="-263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2330A66-5021-DB46-96AD-9D0D8163AB9D}"/>
                  </a:ext>
                </a:extLst>
              </p:cNvPr>
              <p:cNvSpPr txBox="1"/>
              <p:nvPr/>
            </p:nvSpPr>
            <p:spPr>
              <a:xfrm>
                <a:off x="2010485" y="5488165"/>
                <a:ext cx="5178148" cy="701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d>
                        <m:dPr>
                          <m:ctrlPr>
                            <a:rPr kumimoji="1" lang="en-US" altLang="zh-CN" sz="2400" b="0" i="1" smtClean="0">
                              <a:latin typeface="Cambria Math" panose="02040503050406030204" pitchFamily="18" charset="0"/>
                            </a:rPr>
                          </m:ctrlPr>
                        </m:dPr>
                        <m:e>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50</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5</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100</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10</m:t>
                              </m:r>
                            </m:num>
                            <m:den>
                              <m:r>
                                <a:rPr kumimoji="1" lang="en-US" altLang="zh-CN" sz="2400" b="0" i="1" smtClean="0">
                                  <a:latin typeface="Cambria Math" panose="02040503050406030204" pitchFamily="18" charset="0"/>
                                </a:rPr>
                                <m:t>500</m:t>
                              </m:r>
                            </m:den>
                          </m:f>
                        </m:e>
                      </m:d>
                      <m:r>
                        <a:rPr kumimoji="1" lang="en-US" altLang="zh-CN" sz="2400" b="0" i="1" smtClean="0">
                          <a:latin typeface="Cambria Math" panose="02040503050406030204" pitchFamily="18" charset="0"/>
                        </a:rPr>
                        <m:t>=10+4+1</m:t>
                      </m:r>
                    </m:oMath>
                  </m:oMathPara>
                </a14:m>
                <a:endParaRPr kumimoji="1" lang="zh-CN" altLang="en-US" b="0" dirty="0"/>
              </a:p>
            </p:txBody>
          </p:sp>
        </mc:Choice>
        <mc:Fallback xmlns="">
          <p:sp>
            <p:nvSpPr>
              <p:cNvPr id="12" name="文本框 11">
                <a:extLst>
                  <a:ext uri="{FF2B5EF4-FFF2-40B4-BE49-F238E27FC236}">
                    <a16:creationId xmlns:a16="http://schemas.microsoft.com/office/drawing/2014/main" id="{A2330A66-5021-DB46-96AD-9D0D8163AB9D}"/>
                  </a:ext>
                </a:extLst>
              </p:cNvPr>
              <p:cNvSpPr txBox="1">
                <a:spLocks noRot="1" noChangeAspect="1" noMove="1" noResize="1" noEditPoints="1" noAdjustHandles="1" noChangeArrowheads="1" noChangeShapeType="1" noTextEdit="1"/>
              </p:cNvSpPr>
              <p:nvPr/>
            </p:nvSpPr>
            <p:spPr>
              <a:xfrm>
                <a:off x="2010485" y="5488165"/>
                <a:ext cx="5178148" cy="701731"/>
              </a:xfrm>
              <a:prstGeom prst="rect">
                <a:avLst/>
              </a:prstGeom>
              <a:blipFill>
                <a:blip r:embed="rId10"/>
                <a:stretch>
                  <a:fillRect t="-1818" r="-733" b="-12727"/>
                </a:stretch>
              </a:blipFill>
            </p:spPr>
            <p:txBody>
              <a:bodyPr/>
              <a:lstStyle/>
              <a:p>
                <a:r>
                  <a:rPr lang="zh-CN" altLang="en-US">
                    <a:noFill/>
                  </a:rPr>
                  <a:t> </a:t>
                </a:r>
              </a:p>
            </p:txBody>
          </p:sp>
        </mc:Fallback>
      </mc:AlternateContent>
      <p:sp>
        <p:nvSpPr>
          <p:cNvPr id="23" name="右箭头 22">
            <a:extLst>
              <a:ext uri="{FF2B5EF4-FFF2-40B4-BE49-F238E27FC236}">
                <a16:creationId xmlns:a16="http://schemas.microsoft.com/office/drawing/2014/main" id="{2C2A6004-3194-8949-AB02-180AA197961A}"/>
              </a:ext>
            </a:extLst>
          </p:cNvPr>
          <p:cNvSpPr/>
          <p:nvPr/>
        </p:nvSpPr>
        <p:spPr bwMode="auto">
          <a:xfrm>
            <a:off x="4572872" y="2442833"/>
            <a:ext cx="380056" cy="231261"/>
          </a:xfrm>
          <a:prstGeom prst="rightArrow">
            <a:avLst/>
          </a:prstGeom>
          <a:solidFill>
            <a:srgbClr val="0000FF"/>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右箭头 24">
            <a:extLst>
              <a:ext uri="{FF2B5EF4-FFF2-40B4-BE49-F238E27FC236}">
                <a16:creationId xmlns:a16="http://schemas.microsoft.com/office/drawing/2014/main" id="{6756BB66-131D-004E-B6DA-7A49271A61B1}"/>
              </a:ext>
            </a:extLst>
          </p:cNvPr>
          <p:cNvSpPr/>
          <p:nvPr/>
        </p:nvSpPr>
        <p:spPr bwMode="auto">
          <a:xfrm>
            <a:off x="7250109" y="5747873"/>
            <a:ext cx="380056" cy="231261"/>
          </a:xfrm>
          <a:prstGeom prst="rightArrow">
            <a:avLst/>
          </a:prstGeom>
          <a:solidFill>
            <a:srgbClr val="0000FF"/>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7D57FF2-0214-BE43-9593-08578BE43D07}"/>
                  </a:ext>
                </a:extLst>
              </p:cNvPr>
              <p:cNvSpPr txBox="1"/>
              <p:nvPr/>
            </p:nvSpPr>
            <p:spPr>
              <a:xfrm>
                <a:off x="7691637" y="5664394"/>
                <a:ext cx="11232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𝑣</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=60</m:t>
                      </m:r>
                    </m:oMath>
                  </m:oMathPara>
                </a14:m>
                <a:endParaRPr kumimoji="1" lang="zh-CN" altLang="en-US" b="0" dirty="0"/>
              </a:p>
            </p:txBody>
          </p:sp>
        </mc:Choice>
        <mc:Fallback xmlns="">
          <p:sp>
            <p:nvSpPr>
              <p:cNvPr id="26" name="文本框 25">
                <a:extLst>
                  <a:ext uri="{FF2B5EF4-FFF2-40B4-BE49-F238E27FC236}">
                    <a16:creationId xmlns:a16="http://schemas.microsoft.com/office/drawing/2014/main" id="{87D57FF2-0214-BE43-9593-08578BE43D07}"/>
                  </a:ext>
                </a:extLst>
              </p:cNvPr>
              <p:cNvSpPr txBox="1">
                <a:spLocks noRot="1" noChangeAspect="1" noMove="1" noResize="1" noEditPoints="1" noAdjustHandles="1" noChangeArrowheads="1" noChangeShapeType="1" noTextEdit="1"/>
              </p:cNvSpPr>
              <p:nvPr/>
            </p:nvSpPr>
            <p:spPr>
              <a:xfrm>
                <a:off x="7691637" y="5664394"/>
                <a:ext cx="1123256" cy="369332"/>
              </a:xfrm>
              <a:prstGeom prst="rect">
                <a:avLst/>
              </a:prstGeom>
              <a:blipFill>
                <a:blip r:embed="rId11"/>
                <a:stretch>
                  <a:fillRect l="-2247" r="-449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439B78-8EF6-CB4A-9FA4-C4268B9AD2BF}"/>
                  </a:ext>
                </a:extLst>
              </p:cNvPr>
              <p:cNvSpPr txBox="1"/>
              <p:nvPr/>
            </p:nvSpPr>
            <p:spPr>
              <a:xfrm>
                <a:off x="5874965" y="133583"/>
                <a:ext cx="3130344" cy="527645"/>
              </a:xfrm>
              <a:prstGeom prst="rect">
                <a:avLst/>
              </a:prstGeom>
              <a:noFill/>
              <a:ln>
                <a:solidFill>
                  <a:srgbClr val="0000FF"/>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𝑣</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𝑣</m:t>
                              </m:r>
                            </m:e>
                            <m:sub>
                              <m:r>
                                <a:rPr kumimoji="1" lang="en-US" altLang="zh-CN" sz="2000" b="0" i="1" smtClean="0">
                                  <a:latin typeface="Cambria Math" panose="02040503050406030204" pitchFamily="18" charset="0"/>
                                </a:rPr>
                                <m:t>1</m:t>
                              </m:r>
                            </m:sub>
                          </m:sSub>
                        </m:num>
                        <m:den>
                          <m:r>
                            <a:rPr kumimoji="1" lang="en-US" altLang="zh-CN" sz="2000" b="0" i="1" smtClean="0">
                              <a:latin typeface="Cambria Math" panose="02040503050406030204" pitchFamily="18" charset="0"/>
                            </a:rPr>
                            <m:t>5</m:t>
                          </m:r>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𝑣</m:t>
                              </m:r>
                            </m:e>
                            <m:sub>
                              <m:r>
                                <a:rPr kumimoji="1" lang="en-US" altLang="zh-CN" sz="2000" b="0" i="1" smtClean="0">
                                  <a:latin typeface="Cambria Math" panose="02040503050406030204" pitchFamily="18" charset="0"/>
                                </a:rPr>
                                <m:t>2</m:t>
                              </m:r>
                            </m:sub>
                          </m:sSub>
                        </m:num>
                        <m:den>
                          <m:r>
                            <a:rPr kumimoji="1" lang="en-US" altLang="zh-CN" sz="2000" b="0" i="1" smtClean="0">
                              <a:latin typeface="Cambria Math" panose="02040503050406030204" pitchFamily="18" charset="0"/>
                            </a:rPr>
                            <m:t>50</m:t>
                          </m:r>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𝑣</m:t>
                              </m:r>
                            </m:e>
                            <m:sub>
                              <m:r>
                                <a:rPr kumimoji="1" lang="en-US" altLang="zh-CN" sz="2000" b="0" i="1" smtClean="0">
                                  <a:latin typeface="Cambria Math" panose="02040503050406030204" pitchFamily="18" charset="0"/>
                                </a:rPr>
                                <m:t>3</m:t>
                              </m:r>
                            </m:sub>
                          </m:sSub>
                        </m:num>
                        <m:den>
                          <m:r>
                            <a:rPr kumimoji="1" lang="en-US" altLang="zh-CN" sz="2000" b="0" i="1" smtClean="0">
                              <a:latin typeface="Cambria Math" panose="02040503050406030204" pitchFamily="18" charset="0"/>
                            </a:rPr>
                            <m:t>100</m:t>
                          </m:r>
                        </m:den>
                      </m:f>
                      <m:r>
                        <a:rPr kumimoji="1" lang="en-US" altLang="zh-CN" sz="2000" b="0" i="1" smtClean="0">
                          <a:latin typeface="Cambria Math" panose="02040503050406030204" pitchFamily="18" charset="0"/>
                        </a:rPr>
                        <m:t>−4=0</m:t>
                      </m:r>
                    </m:oMath>
                  </m:oMathPara>
                </a14:m>
                <a:endParaRPr kumimoji="1" lang="en-US" altLang="zh-CN" sz="2000" b="0" dirty="0"/>
              </a:p>
            </p:txBody>
          </p:sp>
        </mc:Choice>
        <mc:Fallback xmlns="">
          <p:sp>
            <p:nvSpPr>
              <p:cNvPr id="18" name="文本框 17">
                <a:extLst>
                  <a:ext uri="{FF2B5EF4-FFF2-40B4-BE49-F238E27FC236}">
                    <a16:creationId xmlns:a16="http://schemas.microsoft.com/office/drawing/2014/main" id="{0A439B78-8EF6-CB4A-9FA4-C4268B9AD2BF}"/>
                  </a:ext>
                </a:extLst>
              </p:cNvPr>
              <p:cNvSpPr txBox="1">
                <a:spLocks noRot="1" noChangeAspect="1" noMove="1" noResize="1" noEditPoints="1" noAdjustHandles="1" noChangeArrowheads="1" noChangeShapeType="1" noTextEdit="1"/>
              </p:cNvSpPr>
              <p:nvPr/>
            </p:nvSpPr>
            <p:spPr>
              <a:xfrm>
                <a:off x="5874965" y="133583"/>
                <a:ext cx="3130344" cy="527645"/>
              </a:xfrm>
              <a:prstGeom prst="rect">
                <a:avLst/>
              </a:prstGeom>
              <a:blipFill>
                <a:blip r:embed="rId12"/>
                <a:stretch>
                  <a:fillRect/>
                </a:stretch>
              </a:blipFill>
              <a:ln>
                <a:solidFill>
                  <a:srgbClr val="0000FF"/>
                </a:solidFill>
              </a:ln>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61D337FD-7637-4D71-A98D-CFD92FEC3FC4}" type="datetime1">
              <a:rPr lang="zh-CN" altLang="en-US" smtClean="0"/>
              <a:t>2022/9/19</a:t>
            </a:fld>
            <a:endParaRPr lang="en-US" altLang="zh-CN">
              <a:solidFill>
                <a:schemeClr val="bg2"/>
              </a:solidFill>
            </a:endParaRPr>
          </a:p>
        </p:txBody>
      </p:sp>
      <p:sp>
        <p:nvSpPr>
          <p:cNvPr id="4" name="灯片编号占位符 3"/>
          <p:cNvSpPr>
            <a:spLocks noGrp="1"/>
          </p:cNvSpPr>
          <p:nvPr>
            <p:ph type="sldNum" sz="quarter" idx="11"/>
          </p:nvPr>
        </p:nvSpPr>
        <p:spPr/>
        <p:txBody>
          <a:bodyPr/>
          <a:lstStyle/>
          <a:p>
            <a:pPr>
              <a:defRPr/>
            </a:pPr>
            <a:fld id="{E0968D8F-862E-4E9C-9A63-D0A84FED6CF8}" type="slidenum">
              <a:rPr lang="en-US" altLang="zh-CN" smtClean="0"/>
              <a:pPr>
                <a:defRPr/>
              </a:pPr>
              <a:t>14</a:t>
            </a:fld>
            <a:r>
              <a:rPr lang="en-US" altLang="zh-CN" dirty="0"/>
              <a:t>/18</a:t>
            </a:r>
            <a:endParaRPr lang="en-US" altLang="zh-CN" dirty="0">
              <a:solidFill>
                <a:schemeClr val="bg2"/>
              </a:solidFill>
            </a:endParaRPr>
          </a:p>
        </p:txBody>
      </p:sp>
      <mc:AlternateContent xmlns:mc="http://schemas.openxmlformats.org/markup-compatibility/2006">
        <mc:Choice xmlns:p14="http://schemas.microsoft.com/office/powerpoint/2010/main" Requires="p14">
          <p:contentPart p14:bwMode="auto" r:id="rId13">
            <p14:nvContentPartPr>
              <p14:cNvPr id="6" name="墨迹 5">
                <a:extLst>
                  <a:ext uri="{FF2B5EF4-FFF2-40B4-BE49-F238E27FC236}">
                    <a16:creationId xmlns:a16="http://schemas.microsoft.com/office/drawing/2014/main" id="{72F4E602-9802-E60C-6F6E-846AE584159D}"/>
                  </a:ext>
                </a:extLst>
              </p14:cNvPr>
              <p14:cNvContentPartPr/>
              <p14:nvPr/>
            </p14:nvContentPartPr>
            <p14:xfrm>
              <a:off x="3975840" y="534600"/>
              <a:ext cx="2142360" cy="1135080"/>
            </p14:xfrm>
          </p:contentPart>
        </mc:Choice>
        <mc:Fallback>
          <p:pic>
            <p:nvPicPr>
              <p:cNvPr id="6" name="墨迹 5">
                <a:extLst>
                  <a:ext uri="{FF2B5EF4-FFF2-40B4-BE49-F238E27FC236}">
                    <a16:creationId xmlns:a16="http://schemas.microsoft.com/office/drawing/2014/main" id="{72F4E602-9802-E60C-6F6E-846AE584159D}"/>
                  </a:ext>
                </a:extLst>
              </p:cNvPr>
              <p:cNvPicPr/>
              <p:nvPr/>
            </p:nvPicPr>
            <p:blipFill>
              <a:blip r:embed="rId14"/>
              <a:stretch>
                <a:fillRect/>
              </a:stretch>
            </p:blipFill>
            <p:spPr>
              <a:xfrm>
                <a:off x="3959640" y="518400"/>
                <a:ext cx="2174760" cy="1167480"/>
              </a:xfrm>
              <a:prstGeom prst="rect">
                <a:avLst/>
              </a:prstGeom>
            </p:spPr>
          </p:pic>
        </mc:Fallback>
      </mc:AlternateContent>
    </p:spTree>
    <p:custDataLst>
      <p:tags r:id="rId1"/>
    </p:custDataLst>
    <p:extLst>
      <p:ext uri="{BB962C8B-B14F-4D97-AF65-F5344CB8AC3E}">
        <p14:creationId xmlns:p14="http://schemas.microsoft.com/office/powerpoint/2010/main" val="3242921946"/>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5" grpId="0"/>
      <p:bldP spid="7" grpId="0"/>
      <p:bldP spid="20" grpId="0"/>
      <p:bldP spid="12" grpId="0"/>
      <p:bldP spid="23" grpId="0" animBg="1"/>
      <p:bldP spid="25" grpId="0" animBg="1"/>
      <p:bldP spid="26"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0">
            <a:extLst>
              <a:ext uri="{FF2B5EF4-FFF2-40B4-BE49-F238E27FC236}">
                <a16:creationId xmlns:a16="http://schemas.microsoft.com/office/drawing/2014/main" id="{A8CA7F1C-54C4-4052-B43F-6029DB8136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7/8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34821"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2" y="1100138"/>
            <a:ext cx="830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12700" indent="-12700" eaLnBrk="1" hangingPunct="1">
              <a:spcBef>
                <a:spcPct val="50000"/>
              </a:spcBef>
              <a:buClr>
                <a:srgbClr val="FF0000"/>
              </a:buClr>
              <a:buFont typeface="Wingdings" pitchFamily="2" charset="2"/>
              <a:buChar char="l"/>
            </a:pPr>
            <a:r>
              <a:rPr kumimoji="0" lang="zh-CN" altLang="en-US" b="0" dirty="0">
                <a:ea typeface="华文新魏" panose="02010800040101010101" pitchFamily="2" charset="-122"/>
              </a:rPr>
              <a:t>节点方程的矩阵形式</a:t>
            </a:r>
            <a:endParaRPr kumimoji="0" lang="en-US" altLang="zh-CN" sz="2400" b="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AD7336A-70EF-3547-9519-036A5A2DEFDC}"/>
                  </a:ext>
                </a:extLst>
              </p:cNvPr>
              <p:cNvSpPr txBox="1"/>
              <p:nvPr/>
            </p:nvSpPr>
            <p:spPr>
              <a:xfrm>
                <a:off x="4741931" y="1236735"/>
                <a:ext cx="41147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e>
                      </m:d>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3</m:t>
                          </m:r>
                        </m:sub>
                      </m:sSub>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𝑉</m:t>
                          </m:r>
                        </m:e>
                      </m:d>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=0</m:t>
                      </m:r>
                    </m:oMath>
                  </m:oMathPara>
                </a14:m>
                <a:endParaRPr kumimoji="1" lang="zh-CN" altLang="en-US" b="0" dirty="0"/>
              </a:p>
            </p:txBody>
          </p:sp>
        </mc:Choice>
        <mc:Fallback xmlns="">
          <p:sp>
            <p:nvSpPr>
              <p:cNvPr id="6" name="文本框 5">
                <a:extLst>
                  <a:ext uri="{FF2B5EF4-FFF2-40B4-BE49-F238E27FC236}">
                    <a16:creationId xmlns:a16="http://schemas.microsoft.com/office/drawing/2014/main" id="{DAD7336A-70EF-3547-9519-036A5A2DEFDC}"/>
                  </a:ext>
                </a:extLst>
              </p:cNvPr>
              <p:cNvSpPr txBox="1">
                <a:spLocks noRot="1" noChangeAspect="1" noMove="1" noResize="1" noEditPoints="1" noAdjustHandles="1" noChangeArrowheads="1" noChangeShapeType="1" noTextEdit="1"/>
              </p:cNvSpPr>
              <p:nvPr/>
            </p:nvSpPr>
            <p:spPr>
              <a:xfrm>
                <a:off x="4741931" y="1236735"/>
                <a:ext cx="4114716" cy="307777"/>
              </a:xfrm>
              <a:prstGeom prst="rect">
                <a:avLst/>
              </a:prstGeom>
              <a:blipFill>
                <a:blip r:embed="rId5"/>
                <a:stretch>
                  <a:fillRect r="-615"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4A44AB0-BEAE-E14B-9768-E4C19F58BB86}"/>
                  </a:ext>
                </a:extLst>
              </p:cNvPr>
              <p:cNvSpPr txBox="1"/>
              <p:nvPr/>
            </p:nvSpPr>
            <p:spPr>
              <a:xfrm>
                <a:off x="4765741" y="1832051"/>
                <a:ext cx="30305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4</m:t>
                          </m:r>
                        </m:sub>
                      </m:sSub>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e>
                      </m:d>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3</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𝐼</m:t>
                      </m:r>
                      <m:r>
                        <a:rPr kumimoji="1" lang="en-US" altLang="zh-CN" sz="2000" b="0" i="1" smtClean="0">
                          <a:latin typeface="Cambria Math" panose="02040503050406030204" pitchFamily="18" charset="0"/>
                        </a:rPr>
                        <m:t>=0</m:t>
                      </m:r>
                    </m:oMath>
                  </m:oMathPara>
                </a14:m>
                <a:endParaRPr kumimoji="1" lang="zh-CN" altLang="en-US" b="0" dirty="0"/>
              </a:p>
            </p:txBody>
          </p:sp>
        </mc:Choice>
        <mc:Fallback xmlns="">
          <p:sp>
            <p:nvSpPr>
              <p:cNvPr id="21" name="文本框 20">
                <a:extLst>
                  <a:ext uri="{FF2B5EF4-FFF2-40B4-BE49-F238E27FC236}">
                    <a16:creationId xmlns:a16="http://schemas.microsoft.com/office/drawing/2014/main" id="{34A44AB0-BEAE-E14B-9768-E4C19F58BB86}"/>
                  </a:ext>
                </a:extLst>
              </p:cNvPr>
              <p:cNvSpPr txBox="1">
                <a:spLocks noRot="1" noChangeAspect="1" noMove="1" noResize="1" noEditPoints="1" noAdjustHandles="1" noChangeArrowheads="1" noChangeShapeType="1" noTextEdit="1"/>
              </p:cNvSpPr>
              <p:nvPr/>
            </p:nvSpPr>
            <p:spPr>
              <a:xfrm>
                <a:off x="4765741" y="1832051"/>
                <a:ext cx="3030509" cy="307777"/>
              </a:xfrm>
              <a:prstGeom prst="rect">
                <a:avLst/>
              </a:prstGeom>
              <a:blipFill>
                <a:blip r:embed="rId6"/>
                <a:stretch>
                  <a:fillRect l="-417" r="-833"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D4B4D04-0C09-7D45-8597-033659B2ED5B}"/>
                  </a:ext>
                </a:extLst>
              </p:cNvPr>
              <p:cNvSpPr txBox="1"/>
              <p:nvPr/>
            </p:nvSpPr>
            <p:spPr>
              <a:xfrm>
                <a:off x="4751453" y="2446417"/>
                <a:ext cx="35280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3</m:t>
                          </m:r>
                        </m:sub>
                      </m:sSub>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𝑉</m:t>
                      </m:r>
                    </m:oMath>
                  </m:oMathPara>
                </a14:m>
                <a:endParaRPr kumimoji="1" lang="zh-CN" altLang="en-US" sz="2400" b="0" dirty="0"/>
              </a:p>
            </p:txBody>
          </p:sp>
        </mc:Choice>
        <mc:Fallback xmlns="">
          <p:sp>
            <p:nvSpPr>
              <p:cNvPr id="22" name="文本框 21">
                <a:extLst>
                  <a:ext uri="{FF2B5EF4-FFF2-40B4-BE49-F238E27FC236}">
                    <a16:creationId xmlns:a16="http://schemas.microsoft.com/office/drawing/2014/main" id="{8D4B4D04-0C09-7D45-8597-033659B2ED5B}"/>
                  </a:ext>
                </a:extLst>
              </p:cNvPr>
              <p:cNvSpPr txBox="1">
                <a:spLocks noRot="1" noChangeAspect="1" noMove="1" noResize="1" noEditPoints="1" noAdjustHandles="1" noChangeArrowheads="1" noChangeShapeType="1" noTextEdit="1"/>
              </p:cNvSpPr>
              <p:nvPr/>
            </p:nvSpPr>
            <p:spPr>
              <a:xfrm>
                <a:off x="4751453" y="2446417"/>
                <a:ext cx="3528017" cy="307777"/>
              </a:xfrm>
              <a:prstGeom prst="rect">
                <a:avLst/>
              </a:prstGeom>
              <a:blipFill>
                <a:blip r:embed="rId7"/>
                <a:stretch>
                  <a:fillRect l="-1792" r="-717"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2A3C2E7-0874-E942-B214-56A3DD26DC0A}"/>
                  </a:ext>
                </a:extLst>
              </p:cNvPr>
              <p:cNvSpPr txBox="1"/>
              <p:nvPr/>
            </p:nvSpPr>
            <p:spPr>
              <a:xfrm>
                <a:off x="5146743" y="3041726"/>
                <a:ext cx="28091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3</m:t>
                          </m:r>
                        </m:sub>
                      </m:sSub>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3</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4</m:t>
                              </m:r>
                            </m:sub>
                          </m:sSub>
                        </m:e>
                      </m:d>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𝐼</m:t>
                      </m:r>
                    </m:oMath>
                  </m:oMathPara>
                </a14:m>
                <a:endParaRPr kumimoji="1" lang="zh-CN" altLang="en-US" sz="2400" b="0" dirty="0"/>
              </a:p>
            </p:txBody>
          </p:sp>
        </mc:Choice>
        <mc:Fallback xmlns="">
          <p:sp>
            <p:nvSpPr>
              <p:cNvPr id="24" name="文本框 23">
                <a:extLst>
                  <a:ext uri="{FF2B5EF4-FFF2-40B4-BE49-F238E27FC236}">
                    <a16:creationId xmlns:a16="http://schemas.microsoft.com/office/drawing/2014/main" id="{62A3C2E7-0874-E942-B214-56A3DD26DC0A}"/>
                  </a:ext>
                </a:extLst>
              </p:cNvPr>
              <p:cNvSpPr txBox="1">
                <a:spLocks noRot="1" noChangeAspect="1" noMove="1" noResize="1" noEditPoints="1" noAdjustHandles="1" noChangeArrowheads="1" noChangeShapeType="1" noTextEdit="1"/>
              </p:cNvSpPr>
              <p:nvPr/>
            </p:nvSpPr>
            <p:spPr>
              <a:xfrm>
                <a:off x="5146743" y="3041726"/>
                <a:ext cx="2809102" cy="307777"/>
              </a:xfrm>
              <a:prstGeom prst="rect">
                <a:avLst/>
              </a:prstGeom>
              <a:blipFill>
                <a:blip r:embed="rId8"/>
                <a:stretch>
                  <a:fillRect r="-901"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F931581-E1B5-3E41-83E2-04A7D7829CA0}"/>
                  </a:ext>
                </a:extLst>
              </p:cNvPr>
              <p:cNvSpPr txBox="1"/>
              <p:nvPr/>
            </p:nvSpPr>
            <p:spPr>
              <a:xfrm>
                <a:off x="11127" y="3677310"/>
                <a:ext cx="4969957" cy="6876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2400" b="0" i="1" smtClean="0">
                              <a:latin typeface="Cambria Math" panose="02040503050406030204" pitchFamily="18" charset="0"/>
                            </a:rPr>
                          </m:ctrlPr>
                        </m:dPr>
                        <m:e>
                          <m:m>
                            <m:mPr>
                              <m:mcs>
                                <m:mc>
                                  <m:mcPr>
                                    <m:count m:val="2"/>
                                    <m:mcJc m:val="center"/>
                                  </m:mcPr>
                                </m:mc>
                              </m:mcs>
                              <m:ctrlPr>
                                <a:rPr kumimoji="1" lang="en-US" altLang="zh-CN" sz="2400" b="0" i="1" smtClean="0">
                                  <a:latin typeface="Cambria Math" panose="02040503050406030204" pitchFamily="18" charset="0"/>
                                </a:rPr>
                              </m:ctrlPr>
                            </m:mPr>
                            <m:m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m:rPr>
                                    <m:brk m:alnAt="7"/>
                                  </m:rP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r>
                                  <m:rPr>
                                    <m:brk m:alnAt="7"/>
                                  </m:rP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e>
                              <m:e>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e>
                            </m:mr>
                            <m:mr>
                              <m:e>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e>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e>
                            </m:mr>
                          </m:m>
                        </m:e>
                      </m:d>
                      <m:d>
                        <m:dPr>
                          <m:begChr m:val="["/>
                          <m:endChr m:val="]"/>
                          <m:ctrlPr>
                            <a:rPr kumimoji="1" lang="en-US" altLang="zh-CN" sz="2400" b="0" i="1" smtClean="0">
                              <a:latin typeface="Cambria Math" panose="02040503050406030204" pitchFamily="18" charset="0"/>
                            </a:rPr>
                          </m:ctrlPr>
                        </m:dPr>
                        <m:e>
                          <m:eqArr>
                            <m:eqArrPr>
                              <m:ctrlPr>
                                <a:rPr kumimoji="1" lang="en-US" altLang="zh-CN" sz="2400" b="0" i="1" smtClean="0">
                                  <a:latin typeface="Cambria Math" panose="02040503050406030204" pitchFamily="18" charset="0"/>
                                </a:rPr>
                              </m:ctrlPr>
                            </m:eqArr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e>
                          </m:eqArr>
                        </m:e>
                      </m:d>
                      <m:r>
                        <a:rPr kumimoji="1" lang="en-US" altLang="zh-CN" sz="2400" b="0" i="0" smtClean="0">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eqArr>
                            <m:eqArrPr>
                              <m:ctrlPr>
                                <a:rPr kumimoji="1" lang="en-US" altLang="zh-CN" sz="2400" b="0" i="1" smtClean="0">
                                  <a:latin typeface="Cambria Math" panose="02040503050406030204" pitchFamily="18" charset="0"/>
                                </a:rPr>
                              </m:ctrlPr>
                            </m:eqArr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𝑉</m:t>
                              </m:r>
                            </m:e>
                            <m:e>
                              <m:r>
                                <a:rPr lang="en-US" altLang="zh-CN" sz="2400" b="0" i="1" smtClean="0">
                                  <a:latin typeface="Cambria Math" panose="02040503050406030204" pitchFamily="18" charset="0"/>
                                </a:rPr>
                                <m:t>𝐼</m:t>
                              </m:r>
                            </m:e>
                          </m:eqArr>
                        </m:e>
                      </m:d>
                    </m:oMath>
                  </m:oMathPara>
                </a14:m>
                <a:endParaRPr kumimoji="1" lang="zh-CN" altLang="en-US" sz="2400" b="0" dirty="0"/>
              </a:p>
            </p:txBody>
          </p:sp>
        </mc:Choice>
        <mc:Fallback xmlns="">
          <p:sp>
            <p:nvSpPr>
              <p:cNvPr id="8" name="文本框 7">
                <a:extLst>
                  <a:ext uri="{FF2B5EF4-FFF2-40B4-BE49-F238E27FC236}">
                    <a16:creationId xmlns:a16="http://schemas.microsoft.com/office/drawing/2014/main" id="{3F931581-E1B5-3E41-83E2-04A7D7829CA0}"/>
                  </a:ext>
                </a:extLst>
              </p:cNvPr>
              <p:cNvSpPr txBox="1">
                <a:spLocks noRot="1" noChangeAspect="1" noMove="1" noResize="1" noEditPoints="1" noAdjustHandles="1" noChangeArrowheads="1" noChangeShapeType="1" noTextEdit="1"/>
              </p:cNvSpPr>
              <p:nvPr/>
            </p:nvSpPr>
            <p:spPr>
              <a:xfrm>
                <a:off x="11127" y="3677310"/>
                <a:ext cx="4969957" cy="687689"/>
              </a:xfrm>
              <a:prstGeom prst="rect">
                <a:avLst/>
              </a:prstGeom>
              <a:blipFill>
                <a:blip r:embed="rId9"/>
                <a:stretch>
                  <a:fillRect/>
                </a:stretch>
              </a:blipFill>
            </p:spPr>
            <p:txBody>
              <a:bodyPr/>
              <a:lstStyle/>
              <a:p>
                <a:r>
                  <a:rPr lang="zh-CN" altLang="en-US">
                    <a:noFill/>
                  </a:rPr>
                  <a:t> </a:t>
                </a:r>
              </a:p>
            </p:txBody>
          </p:sp>
        </mc:Fallback>
      </mc:AlternateContent>
      <p:sp>
        <p:nvSpPr>
          <p:cNvPr id="9" name="左大括号 8">
            <a:extLst>
              <a:ext uri="{FF2B5EF4-FFF2-40B4-BE49-F238E27FC236}">
                <a16:creationId xmlns:a16="http://schemas.microsoft.com/office/drawing/2014/main" id="{6BFA82AB-4BAC-0E41-8E0F-3F739E8AF780}"/>
              </a:ext>
            </a:extLst>
          </p:cNvPr>
          <p:cNvSpPr/>
          <p:nvPr/>
        </p:nvSpPr>
        <p:spPr bwMode="auto">
          <a:xfrm>
            <a:off x="4597400" y="1419199"/>
            <a:ext cx="144531" cy="609604"/>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左大括号 26">
            <a:extLst>
              <a:ext uri="{FF2B5EF4-FFF2-40B4-BE49-F238E27FC236}">
                <a16:creationId xmlns:a16="http://schemas.microsoft.com/office/drawing/2014/main" id="{7F563B04-FBBA-AA4C-BE15-2725119F3B2E}"/>
              </a:ext>
            </a:extLst>
          </p:cNvPr>
          <p:cNvSpPr/>
          <p:nvPr/>
        </p:nvSpPr>
        <p:spPr bwMode="auto">
          <a:xfrm>
            <a:off x="4606925" y="2600298"/>
            <a:ext cx="144531" cy="609604"/>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15" name="组合 14">
            <a:extLst>
              <a:ext uri="{FF2B5EF4-FFF2-40B4-BE49-F238E27FC236}">
                <a16:creationId xmlns:a16="http://schemas.microsoft.com/office/drawing/2014/main" id="{5019441B-6C7E-FF43-BD0E-15E48841742E}"/>
              </a:ext>
            </a:extLst>
          </p:cNvPr>
          <p:cNvGrpSpPr/>
          <p:nvPr/>
        </p:nvGrpSpPr>
        <p:grpSpPr>
          <a:xfrm>
            <a:off x="231476" y="4455823"/>
            <a:ext cx="2949641" cy="666063"/>
            <a:chOff x="1258877" y="4836047"/>
            <a:chExt cx="2949641" cy="666063"/>
          </a:xfrm>
        </p:grpSpPr>
        <p:sp>
          <p:nvSpPr>
            <p:cNvPr id="13" name="左大括号 12">
              <a:extLst>
                <a:ext uri="{FF2B5EF4-FFF2-40B4-BE49-F238E27FC236}">
                  <a16:creationId xmlns:a16="http://schemas.microsoft.com/office/drawing/2014/main" id="{427270B2-5062-E442-A6B7-8A9E973BD243}"/>
                </a:ext>
              </a:extLst>
            </p:cNvPr>
            <p:cNvSpPr/>
            <p:nvPr/>
          </p:nvSpPr>
          <p:spPr bwMode="auto">
            <a:xfrm rot="16200000">
              <a:off x="2665832" y="3429092"/>
              <a:ext cx="135731" cy="2949641"/>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32EBDE68-015D-3D4E-A60A-3EE588A927C5}"/>
                </a:ext>
              </a:extLst>
            </p:cNvPr>
            <p:cNvSpPr txBox="1"/>
            <p:nvPr/>
          </p:nvSpPr>
          <p:spPr>
            <a:xfrm>
              <a:off x="2130330" y="5102000"/>
              <a:ext cx="1210588" cy="400110"/>
            </a:xfrm>
            <a:prstGeom prst="rect">
              <a:avLst/>
            </a:prstGeom>
            <a:noFill/>
          </p:spPr>
          <p:txBody>
            <a:bodyPr wrap="none" rtlCol="0">
              <a:spAutoFit/>
            </a:bodyPr>
            <a:lstStyle/>
            <a:p>
              <a:r>
                <a:rPr lang="zh-CN" altLang="en-US" sz="2000" b="0" dirty="0">
                  <a:latin typeface="STXinwei" panose="02010800040101010101" pitchFamily="2" charset="-122"/>
                  <a:ea typeface="STXinwei" panose="02010800040101010101" pitchFamily="2" charset="-122"/>
                </a:rPr>
                <a:t>电导矩阵</a:t>
              </a:r>
              <a:endParaRPr kumimoji="1" lang="zh-CN" altLang="en-US" sz="2000" b="0" dirty="0">
                <a:latin typeface="STXinwei" panose="02010800040101010101" pitchFamily="2" charset="-122"/>
                <a:ea typeface="STXinwei" panose="02010800040101010101" pitchFamily="2" charset="-122"/>
              </a:endParaRPr>
            </a:p>
          </p:txBody>
        </p:sp>
      </p:grpSp>
      <p:grpSp>
        <p:nvGrpSpPr>
          <p:cNvPr id="32" name="组合 31">
            <a:extLst>
              <a:ext uri="{FF2B5EF4-FFF2-40B4-BE49-F238E27FC236}">
                <a16:creationId xmlns:a16="http://schemas.microsoft.com/office/drawing/2014/main" id="{A4FE8BA8-7D3A-8143-BAA0-9E878061A950}"/>
              </a:ext>
            </a:extLst>
          </p:cNvPr>
          <p:cNvGrpSpPr/>
          <p:nvPr/>
        </p:nvGrpSpPr>
        <p:grpSpPr>
          <a:xfrm>
            <a:off x="5237975" y="4391426"/>
            <a:ext cx="810202" cy="1690719"/>
            <a:chOff x="5416829" y="4567697"/>
            <a:chExt cx="810202" cy="1690719"/>
          </a:xfrm>
        </p:grpSpPr>
        <p:sp>
          <p:nvSpPr>
            <p:cNvPr id="30" name="左大括号 29">
              <a:extLst>
                <a:ext uri="{FF2B5EF4-FFF2-40B4-BE49-F238E27FC236}">
                  <a16:creationId xmlns:a16="http://schemas.microsoft.com/office/drawing/2014/main" id="{534E65C8-D53D-B340-82CB-D8FE11CCE37C}"/>
                </a:ext>
              </a:extLst>
            </p:cNvPr>
            <p:cNvSpPr/>
            <p:nvPr/>
          </p:nvSpPr>
          <p:spPr bwMode="auto">
            <a:xfrm rot="16200000">
              <a:off x="5652566" y="4479954"/>
              <a:ext cx="81621" cy="257108"/>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文本框 32">
              <a:extLst>
                <a:ext uri="{FF2B5EF4-FFF2-40B4-BE49-F238E27FC236}">
                  <a16:creationId xmlns:a16="http://schemas.microsoft.com/office/drawing/2014/main" id="{408AC190-2BAD-FA4C-AC97-DB02B344C827}"/>
                </a:ext>
              </a:extLst>
            </p:cNvPr>
            <p:cNvSpPr txBox="1"/>
            <p:nvPr/>
          </p:nvSpPr>
          <p:spPr>
            <a:xfrm>
              <a:off x="5416829" y="4627200"/>
              <a:ext cx="810202" cy="1631216"/>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节点电流源向量</a:t>
              </a:r>
              <a:endParaRPr kumimoji="1" lang="zh-CN" altLang="en-US" sz="2000" b="0" dirty="0">
                <a:latin typeface="STXinwei" panose="02010800040101010101" pitchFamily="2" charset="-122"/>
                <a:ea typeface="STXinwei" panose="02010800040101010101" pitchFamily="2" charset="-122"/>
              </a:endParaRPr>
            </a:p>
            <a:p>
              <a:endParaRPr kumimoji="1" lang="zh-CN" altLang="en-US" sz="2000" b="0" dirty="0">
                <a:solidFill>
                  <a:srgbClr val="FF0000"/>
                </a:solidFill>
                <a:latin typeface="STXinwei" panose="02010800040101010101" pitchFamily="2" charset="-122"/>
                <a:ea typeface="STXinwei" panose="02010800040101010101" pitchFamily="2" charset="-122"/>
              </a:endParaRPr>
            </a:p>
          </p:txBody>
        </p:sp>
      </p:grpSp>
      <p:grpSp>
        <p:nvGrpSpPr>
          <p:cNvPr id="18" name="组合 17">
            <a:extLst>
              <a:ext uri="{FF2B5EF4-FFF2-40B4-BE49-F238E27FC236}">
                <a16:creationId xmlns:a16="http://schemas.microsoft.com/office/drawing/2014/main" id="{AF1DE31F-9ECE-AA4E-B1AC-F54E6B68BCC8}"/>
              </a:ext>
            </a:extLst>
          </p:cNvPr>
          <p:cNvGrpSpPr/>
          <p:nvPr/>
        </p:nvGrpSpPr>
        <p:grpSpPr>
          <a:xfrm>
            <a:off x="3221645" y="4488008"/>
            <a:ext cx="750971" cy="1257542"/>
            <a:chOff x="4331479" y="4591520"/>
            <a:chExt cx="750971" cy="1257542"/>
          </a:xfrm>
        </p:grpSpPr>
        <p:sp>
          <p:nvSpPr>
            <p:cNvPr id="29" name="左大括号 28">
              <a:extLst>
                <a:ext uri="{FF2B5EF4-FFF2-40B4-BE49-F238E27FC236}">
                  <a16:creationId xmlns:a16="http://schemas.microsoft.com/office/drawing/2014/main" id="{98FE0B26-0BE0-C448-AEB9-6B50F1BC6255}"/>
                </a:ext>
              </a:extLst>
            </p:cNvPr>
            <p:cNvSpPr/>
            <p:nvPr/>
          </p:nvSpPr>
          <p:spPr bwMode="auto">
            <a:xfrm rot="16200000">
              <a:off x="4645135" y="4419916"/>
              <a:ext cx="45719" cy="388927"/>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4" name="文本框 33">
              <a:extLst>
                <a:ext uri="{FF2B5EF4-FFF2-40B4-BE49-F238E27FC236}">
                  <a16:creationId xmlns:a16="http://schemas.microsoft.com/office/drawing/2014/main" id="{0ED1B39F-AF0B-3C45-A025-DCC3E6E28F51}"/>
                </a:ext>
              </a:extLst>
            </p:cNvPr>
            <p:cNvSpPr txBox="1"/>
            <p:nvPr/>
          </p:nvSpPr>
          <p:spPr>
            <a:xfrm>
              <a:off x="4331479" y="4833399"/>
              <a:ext cx="750971" cy="1015663"/>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未知电压向量</a:t>
              </a:r>
              <a:endParaRPr kumimoji="1" lang="zh-CN" altLang="en-US" sz="2000" b="0" dirty="0">
                <a:latin typeface="STXinwei" panose="02010800040101010101" pitchFamily="2" charset="-122"/>
                <a:ea typeface="STXinwei" panose="02010800040101010101" pitchFamily="2" charset="-122"/>
              </a:endParaRPr>
            </a:p>
          </p:txBody>
        </p:sp>
      </p:grpSp>
      <p:grpSp>
        <p:nvGrpSpPr>
          <p:cNvPr id="38" name="组合 37">
            <a:extLst>
              <a:ext uri="{FF2B5EF4-FFF2-40B4-BE49-F238E27FC236}">
                <a16:creationId xmlns:a16="http://schemas.microsoft.com/office/drawing/2014/main" id="{F9D15253-7D89-2C4B-BE0E-8C439393F37C}"/>
              </a:ext>
            </a:extLst>
          </p:cNvPr>
          <p:cNvGrpSpPr/>
          <p:nvPr/>
        </p:nvGrpSpPr>
        <p:grpSpPr>
          <a:xfrm>
            <a:off x="6046544" y="4411267"/>
            <a:ext cx="974997" cy="2038592"/>
            <a:chOff x="7352702" y="4938766"/>
            <a:chExt cx="750971" cy="2038592"/>
          </a:xfrm>
        </p:grpSpPr>
        <p:sp>
          <p:nvSpPr>
            <p:cNvPr id="31" name="左大括号 30">
              <a:extLst>
                <a:ext uri="{FF2B5EF4-FFF2-40B4-BE49-F238E27FC236}">
                  <a16:creationId xmlns:a16="http://schemas.microsoft.com/office/drawing/2014/main" id="{E75E7CA7-77F6-4345-B97A-345F7E427D85}"/>
                </a:ext>
              </a:extLst>
            </p:cNvPr>
            <p:cNvSpPr/>
            <p:nvPr/>
          </p:nvSpPr>
          <p:spPr bwMode="auto">
            <a:xfrm rot="16200000">
              <a:off x="7653047" y="4735613"/>
              <a:ext cx="51002" cy="457307"/>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5B071D6E-C43C-A747-8EB9-7B001B8865F8}"/>
                </a:ext>
              </a:extLst>
            </p:cNvPr>
            <p:cNvSpPr txBox="1"/>
            <p:nvPr/>
          </p:nvSpPr>
          <p:spPr>
            <a:xfrm>
              <a:off x="7352702" y="5038366"/>
              <a:ext cx="750971" cy="1938992"/>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节点电压源等效电流源向量</a:t>
              </a:r>
              <a:endParaRPr kumimoji="1" lang="zh-CN" altLang="en-US" sz="2000" b="0" dirty="0">
                <a:latin typeface="STXinwei" panose="02010800040101010101" pitchFamily="2" charset="-122"/>
                <a:ea typeface="STXinwei" panose="02010800040101010101" pitchFamily="2" charset="-122"/>
              </a:endParaRPr>
            </a:p>
          </p:txBody>
        </p:sp>
      </p:grpSp>
      <p:grpSp>
        <p:nvGrpSpPr>
          <p:cNvPr id="28" name="组合 27">
            <a:extLst>
              <a:ext uri="{FF2B5EF4-FFF2-40B4-BE49-F238E27FC236}">
                <a16:creationId xmlns:a16="http://schemas.microsoft.com/office/drawing/2014/main" id="{0ADE5805-B239-C14A-8854-C67D4410F413}"/>
              </a:ext>
            </a:extLst>
          </p:cNvPr>
          <p:cNvGrpSpPr/>
          <p:nvPr/>
        </p:nvGrpSpPr>
        <p:grpSpPr>
          <a:xfrm>
            <a:off x="4242602" y="4434281"/>
            <a:ext cx="750971" cy="1190583"/>
            <a:chOff x="5297403" y="4936594"/>
            <a:chExt cx="750971" cy="1190583"/>
          </a:xfrm>
        </p:grpSpPr>
        <p:sp>
          <p:nvSpPr>
            <p:cNvPr id="36" name="左大括号 35">
              <a:extLst>
                <a:ext uri="{FF2B5EF4-FFF2-40B4-BE49-F238E27FC236}">
                  <a16:creationId xmlns:a16="http://schemas.microsoft.com/office/drawing/2014/main" id="{0BB6633A-2192-114C-893F-B7FEEDCEEA25}"/>
                </a:ext>
              </a:extLst>
            </p:cNvPr>
            <p:cNvSpPr/>
            <p:nvPr/>
          </p:nvSpPr>
          <p:spPr bwMode="auto">
            <a:xfrm rot="16200000">
              <a:off x="5598236" y="4690927"/>
              <a:ext cx="102391" cy="593726"/>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 name="文本框 36">
              <a:extLst>
                <a:ext uri="{FF2B5EF4-FFF2-40B4-BE49-F238E27FC236}">
                  <a16:creationId xmlns:a16="http://schemas.microsoft.com/office/drawing/2014/main" id="{96074C72-A691-D646-863A-19AFBC8B7EF4}"/>
                </a:ext>
              </a:extLst>
            </p:cNvPr>
            <p:cNvSpPr txBox="1"/>
            <p:nvPr/>
          </p:nvSpPr>
          <p:spPr>
            <a:xfrm>
              <a:off x="5297403" y="5111514"/>
              <a:ext cx="750971" cy="1015663"/>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节点电流向量</a:t>
              </a:r>
              <a:endParaRPr kumimoji="1" lang="zh-CN" altLang="en-US" sz="2000" b="0" dirty="0">
                <a:latin typeface="STXinwei" panose="02010800040101010101" pitchFamily="2" charset="-122"/>
                <a:ea typeface="STXinwei" panose="02010800040101010101" pitchFamily="2" charset="-122"/>
              </a:endParaRPr>
            </a:p>
          </p:txBody>
        </p:sp>
      </p:grpSp>
      <p:pic>
        <p:nvPicPr>
          <p:cNvPr id="39" name="图片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4" y="2022854"/>
            <a:ext cx="3651504" cy="1414272"/>
          </a:xfrm>
          <a:prstGeom prst="rect">
            <a:avLst/>
          </a:prstGeom>
        </p:spPr>
      </p:pic>
      <p:sp>
        <p:nvSpPr>
          <p:cNvPr id="2" name="日期占位符 1"/>
          <p:cNvSpPr>
            <a:spLocks noGrp="1"/>
          </p:cNvSpPr>
          <p:nvPr>
            <p:ph type="dt" sz="half" idx="10"/>
          </p:nvPr>
        </p:nvSpPr>
        <p:spPr/>
        <p:txBody>
          <a:bodyPr/>
          <a:lstStyle/>
          <a:p>
            <a:pPr>
              <a:defRPr/>
            </a:pPr>
            <a:fld id="{CD9EF688-6929-42BC-9CD3-896D1B2C41BD}"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15</a:t>
            </a:fld>
            <a:r>
              <a:rPr lang="en-US" altLang="zh-CN" dirty="0"/>
              <a:t>/18</a:t>
            </a:r>
            <a:endParaRPr lang="en-US" altLang="zh-CN" dirty="0">
              <a:solidFill>
                <a:schemeClr val="bg2"/>
              </a:solidFill>
            </a:endParaRPr>
          </a:p>
        </p:txBody>
      </p:sp>
      <p:sp>
        <p:nvSpPr>
          <p:cNvPr id="5" name="左大括号 4">
            <a:extLst>
              <a:ext uri="{FF2B5EF4-FFF2-40B4-BE49-F238E27FC236}">
                <a16:creationId xmlns:a16="http://schemas.microsoft.com/office/drawing/2014/main" id="{8C7D18D0-5B6E-CC83-E832-D5863C6B67C8}"/>
              </a:ext>
            </a:extLst>
          </p:cNvPr>
          <p:cNvSpPr/>
          <p:nvPr/>
        </p:nvSpPr>
        <p:spPr bwMode="auto">
          <a:xfrm rot="16200000">
            <a:off x="8177690" y="4303826"/>
            <a:ext cx="81621" cy="257108"/>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E831E19A-AA0E-E740-6315-0823E4DB4572}"/>
              </a:ext>
            </a:extLst>
          </p:cNvPr>
          <p:cNvSpPr txBox="1"/>
          <p:nvPr/>
        </p:nvSpPr>
        <p:spPr>
          <a:xfrm>
            <a:off x="7983922" y="4523688"/>
            <a:ext cx="533656" cy="1631216"/>
          </a:xfrm>
          <a:prstGeom prst="rect">
            <a:avLst/>
          </a:prstGeom>
          <a:noFill/>
        </p:spPr>
        <p:txBody>
          <a:bodyPr wrap="square" rtlCol="0">
            <a:spAutoFit/>
          </a:bodyPr>
          <a:lstStyle/>
          <a:p>
            <a:r>
              <a:rPr kumimoji="1" lang="zh-CN" altLang="en-US" sz="2000" b="0" dirty="0">
                <a:latin typeface="STXinwei" panose="02010800040101010101" pitchFamily="2" charset="-122"/>
                <a:ea typeface="STXinwei" panose="02010800040101010101" pitchFamily="2" charset="-122"/>
              </a:rPr>
              <a:t>转换矩阵</a:t>
            </a:r>
          </a:p>
          <a:p>
            <a:endParaRPr kumimoji="1" lang="zh-CN" altLang="en-US" sz="2000" b="0" dirty="0">
              <a:solidFill>
                <a:srgbClr val="FF0000"/>
              </a:solidFill>
              <a:latin typeface="STXinwei" panose="02010800040101010101" pitchFamily="2" charset="-122"/>
              <a:ea typeface="STXinwei" panose="02010800040101010101" pitchFamily="2" charset="-122"/>
            </a:endParaRPr>
          </a:p>
        </p:txBody>
      </p:sp>
      <p:sp>
        <p:nvSpPr>
          <p:cNvPr id="12" name="左大括号 11">
            <a:extLst>
              <a:ext uri="{FF2B5EF4-FFF2-40B4-BE49-F238E27FC236}">
                <a16:creationId xmlns:a16="http://schemas.microsoft.com/office/drawing/2014/main" id="{64D217EE-B069-01BE-7F9F-52DD1A89414F}"/>
              </a:ext>
            </a:extLst>
          </p:cNvPr>
          <p:cNvSpPr/>
          <p:nvPr/>
        </p:nvSpPr>
        <p:spPr bwMode="auto">
          <a:xfrm rot="16200000">
            <a:off x="8649155" y="4251977"/>
            <a:ext cx="81621" cy="257108"/>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文本框 16">
            <a:extLst>
              <a:ext uri="{FF2B5EF4-FFF2-40B4-BE49-F238E27FC236}">
                <a16:creationId xmlns:a16="http://schemas.microsoft.com/office/drawing/2014/main" id="{D781DCE7-F632-6125-4C7F-5150D64947D1}"/>
              </a:ext>
            </a:extLst>
          </p:cNvPr>
          <p:cNvSpPr txBox="1"/>
          <p:nvPr/>
        </p:nvSpPr>
        <p:spPr>
          <a:xfrm>
            <a:off x="8401322" y="4523688"/>
            <a:ext cx="810202" cy="1631216"/>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节点电压源向量</a:t>
            </a:r>
            <a:endParaRPr kumimoji="1" lang="zh-CN" altLang="en-US" sz="2000" b="0" dirty="0">
              <a:latin typeface="STXinwei" panose="02010800040101010101" pitchFamily="2" charset="-122"/>
              <a:ea typeface="STXinwei" panose="02010800040101010101" pitchFamily="2" charset="-122"/>
            </a:endParaRPr>
          </a:p>
          <a:p>
            <a:endParaRPr kumimoji="1" lang="zh-CN" altLang="en-US" sz="2000" b="0" dirty="0">
              <a:solidFill>
                <a:srgbClr val="FF0000"/>
              </a:solidFill>
              <a:latin typeface="STXinwei" panose="02010800040101010101" pitchFamily="2" charset="-122"/>
              <a:ea typeface="STXinwei" panose="02010800040101010101" pitchFamily="2" charset="-122"/>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B7A0E52-9D91-DFB1-4F59-647EF0343CB2}"/>
                  </a:ext>
                </a:extLst>
              </p:cNvPr>
              <p:cNvSpPr txBox="1"/>
              <p:nvPr/>
            </p:nvSpPr>
            <p:spPr>
              <a:xfrm>
                <a:off x="4908746" y="3660395"/>
                <a:ext cx="2030831" cy="7158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m:t>
                      </m:r>
                      <m:d>
                        <m:dPr>
                          <m:begChr m:val="["/>
                          <m:endChr m:val="]"/>
                          <m:ctrlPr>
                            <a:rPr lang="en-US" altLang="zh-CN" sz="2400" b="0" i="1">
                              <a:latin typeface="Cambria Math" panose="02040503050406030204" pitchFamily="18" charset="0"/>
                            </a:rPr>
                          </m:ctrlPr>
                        </m:dPr>
                        <m:e>
                          <m:eqArr>
                            <m:eqArrPr>
                              <m:ctrlPr>
                                <a:rPr lang="en-US" altLang="zh-CN" sz="2400" b="0" i="1">
                                  <a:latin typeface="Cambria Math" panose="02040503050406030204" pitchFamily="18" charset="0"/>
                                </a:rPr>
                              </m:ctrlPr>
                            </m:eqArrPr>
                            <m:e>
                              <m:r>
                                <a:rPr lang="en-US" altLang="zh-CN" sz="2400" b="0" i="1" smtClean="0">
                                  <a:latin typeface="Cambria Math" panose="02040503050406030204" pitchFamily="18" charset="0"/>
                                </a:rPr>
                                <m:t>0</m:t>
                              </m:r>
                            </m:e>
                            <m:e>
                              <m:r>
                                <a:rPr lang="en-US" altLang="zh-CN" sz="2400" b="0" i="1">
                                  <a:latin typeface="Cambria Math" panose="02040503050406030204" pitchFamily="18" charset="0"/>
                                </a:rPr>
                                <m:t>𝐼</m:t>
                              </m:r>
                            </m:e>
                          </m:eqArr>
                        </m:e>
                      </m:d>
                      <m:r>
                        <a:rPr lang="en-US" altLang="zh-CN" sz="2400" b="0" i="1" smtClean="0">
                          <a:latin typeface="Cambria Math" panose="02040503050406030204" pitchFamily="18" charset="0"/>
                        </a:rPr>
                        <m:t>+</m:t>
                      </m:r>
                      <m:d>
                        <m:dPr>
                          <m:begChr m:val="["/>
                          <m:endChr m:val="]"/>
                          <m:ctrlPr>
                            <a:rPr lang="en-US" altLang="zh-CN" sz="2400" b="0" i="1">
                              <a:latin typeface="Cambria Math" panose="02040503050406030204" pitchFamily="18" charset="0"/>
                            </a:rPr>
                          </m:ctrlPr>
                        </m:dPr>
                        <m:e>
                          <m:eqArr>
                            <m:eqArrPr>
                              <m:ctrlPr>
                                <a:rPr lang="en-US" altLang="zh-CN" sz="2400" b="0" i="1">
                                  <a:latin typeface="Cambria Math" panose="02040503050406030204" pitchFamily="18" charset="0"/>
                                </a:rPr>
                              </m:ctrlPr>
                            </m:eqArrPr>
                            <m:e>
                              <m:sSub>
                                <m:sSubPr>
                                  <m:ctrlPr>
                                    <a:rPr lang="en-US" altLang="zh-CN" sz="2400" b="0" i="1">
                                      <a:latin typeface="Cambria Math" panose="02040503050406030204" pitchFamily="18" charset="0"/>
                                    </a:rPr>
                                  </m:ctrlPr>
                                </m:sSubPr>
                                <m:e>
                                  <m:r>
                                    <a:rPr lang="en-US" altLang="zh-CN" sz="2400" b="0" i="1">
                                      <a:latin typeface="Cambria Math" panose="02040503050406030204" pitchFamily="18" charset="0"/>
                                    </a:rPr>
                                    <m:t>𝐺</m:t>
                                  </m:r>
                                </m:e>
                                <m:sub>
                                  <m:r>
                                    <a:rPr lang="en-US" altLang="zh-CN" sz="2400" b="0" i="1">
                                      <a:latin typeface="Cambria Math" panose="02040503050406030204" pitchFamily="18" charset="0"/>
                                    </a:rPr>
                                    <m:t>1</m:t>
                                  </m:r>
                                </m:sub>
                              </m:sSub>
                              <m:r>
                                <a:rPr lang="en-US" altLang="zh-CN" sz="2400" b="0" i="1" smtClean="0">
                                  <a:latin typeface="Cambria Math" panose="02040503050406030204" pitchFamily="18" charset="0"/>
                                </a:rPr>
                                <m:t>𝑉</m:t>
                              </m:r>
                            </m:e>
                            <m:e>
                              <m:r>
                                <a:rPr lang="en-US" altLang="zh-CN" sz="2400" b="0" i="1" smtClean="0">
                                  <a:latin typeface="Cambria Math" panose="02040503050406030204" pitchFamily="18" charset="0"/>
                                </a:rPr>
                                <m:t>0</m:t>
                              </m:r>
                            </m:e>
                          </m:eqArr>
                        </m:e>
                      </m:d>
                    </m:oMath>
                  </m:oMathPara>
                </a14:m>
                <a:endParaRPr lang="zh-CN" altLang="en-US" dirty="0"/>
              </a:p>
            </p:txBody>
          </p:sp>
        </mc:Choice>
        <mc:Fallback xmlns="">
          <p:sp>
            <p:nvSpPr>
              <p:cNvPr id="20" name="文本框 19">
                <a:extLst>
                  <a:ext uri="{FF2B5EF4-FFF2-40B4-BE49-F238E27FC236}">
                    <a16:creationId xmlns:a16="http://schemas.microsoft.com/office/drawing/2014/main" id="{DB7A0E52-9D91-DFB1-4F59-647EF0343CB2}"/>
                  </a:ext>
                </a:extLst>
              </p:cNvPr>
              <p:cNvSpPr txBox="1">
                <a:spLocks noRot="1" noChangeAspect="1" noMove="1" noResize="1" noEditPoints="1" noAdjustHandles="1" noChangeArrowheads="1" noChangeShapeType="1" noTextEdit="1"/>
              </p:cNvSpPr>
              <p:nvPr/>
            </p:nvSpPr>
            <p:spPr>
              <a:xfrm>
                <a:off x="4908746" y="3660395"/>
                <a:ext cx="2030831" cy="71583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12D915D-3965-1342-3537-01AB0A215A0F}"/>
                  </a:ext>
                </a:extLst>
              </p:cNvPr>
              <p:cNvSpPr txBox="1"/>
              <p:nvPr/>
            </p:nvSpPr>
            <p:spPr>
              <a:xfrm>
                <a:off x="6892717" y="3683666"/>
                <a:ext cx="2030831" cy="715837"/>
              </a:xfrm>
              <a:prstGeom prst="rect">
                <a:avLst/>
              </a:prstGeom>
              <a:noFill/>
            </p:spPr>
            <p:txBody>
              <a:bodyPr wrap="square">
                <a:spAutoFit/>
              </a:bodyPr>
              <a:lstStyle/>
              <a:p>
                <a14:m>
                  <m:oMath xmlns:m="http://schemas.openxmlformats.org/officeDocument/2006/math">
                    <m:r>
                      <a:rPr lang="en-US" altLang="zh-CN" sz="2400" b="0" i="1" smtClean="0">
                        <a:latin typeface="Cambria Math" panose="02040503050406030204" pitchFamily="18" charset="0"/>
                      </a:rPr>
                      <m:t>=</m:t>
                    </m:r>
                  </m:oMath>
                </a14:m>
                <a:r>
                  <a:rPr lang="en-US" altLang="zh-CN" sz="2400" b="0" dirty="0"/>
                  <a:t> </a:t>
                </a:r>
                <a14:m>
                  <m:oMath xmlns:m="http://schemas.openxmlformats.org/officeDocument/2006/math">
                    <m:d>
                      <m:dPr>
                        <m:begChr m:val="["/>
                        <m:endChr m:val="]"/>
                        <m:ctrlPr>
                          <a:rPr lang="en-US" altLang="zh-CN" sz="2400" b="0" i="1">
                            <a:latin typeface="Cambria Math" panose="02040503050406030204" pitchFamily="18" charset="0"/>
                          </a:rPr>
                        </m:ctrlPr>
                      </m:dPr>
                      <m:e>
                        <m:eqArr>
                          <m:eqArrPr>
                            <m:ctrlPr>
                              <a:rPr lang="en-US" altLang="zh-CN" sz="2400" b="0" i="1">
                                <a:latin typeface="Cambria Math" panose="02040503050406030204" pitchFamily="18" charset="0"/>
                              </a:rPr>
                            </m:ctrlPr>
                          </m:eqArrPr>
                          <m:e>
                            <m:r>
                              <a:rPr lang="en-US" altLang="zh-CN" sz="2400" b="0" i="1">
                                <a:latin typeface="Cambria Math" panose="02040503050406030204" pitchFamily="18" charset="0"/>
                              </a:rPr>
                              <m:t>0</m:t>
                            </m:r>
                          </m:e>
                          <m:e>
                            <m:r>
                              <a:rPr lang="en-US" altLang="zh-CN" sz="2400" b="0" i="1">
                                <a:latin typeface="Cambria Math" panose="02040503050406030204" pitchFamily="18" charset="0"/>
                              </a:rPr>
                              <m:t>𝐼</m:t>
                            </m:r>
                          </m:e>
                        </m:eqArr>
                      </m:e>
                    </m:d>
                    <m:r>
                      <a:rPr lang="en-US" altLang="zh-CN" sz="2400" b="0" i="1">
                        <a:latin typeface="Cambria Math" panose="02040503050406030204" pitchFamily="18" charset="0"/>
                      </a:rPr>
                      <m:t>+</m:t>
                    </m:r>
                    <m:d>
                      <m:dPr>
                        <m:begChr m:val="["/>
                        <m:endChr m:val="]"/>
                        <m:ctrlPr>
                          <a:rPr lang="en-US" altLang="zh-CN" sz="2400" b="0" i="1">
                            <a:latin typeface="Cambria Math" panose="02040503050406030204" pitchFamily="18" charset="0"/>
                          </a:rPr>
                        </m:ctrlPr>
                      </m:dPr>
                      <m:e>
                        <m:eqArr>
                          <m:eqArrPr>
                            <m:ctrlPr>
                              <a:rPr lang="en-US" altLang="zh-CN" sz="2400" b="0" i="1">
                                <a:latin typeface="Cambria Math" panose="02040503050406030204" pitchFamily="18" charset="0"/>
                              </a:rPr>
                            </m:ctrlPr>
                          </m:eqArrPr>
                          <m:e>
                            <m:sSub>
                              <m:sSubPr>
                                <m:ctrlPr>
                                  <a:rPr lang="en-US" altLang="zh-CN" sz="2400" b="0" i="1">
                                    <a:latin typeface="Cambria Math" panose="02040503050406030204" pitchFamily="18" charset="0"/>
                                  </a:rPr>
                                </m:ctrlPr>
                              </m:sSubPr>
                              <m:e>
                                <m:r>
                                  <a:rPr lang="en-US" altLang="zh-CN" sz="2400" b="0" i="1">
                                    <a:latin typeface="Cambria Math" panose="02040503050406030204" pitchFamily="18" charset="0"/>
                                  </a:rPr>
                                  <m:t>𝐺</m:t>
                                </m:r>
                              </m:e>
                              <m:sub>
                                <m:r>
                                  <a:rPr lang="en-US" altLang="zh-CN" sz="2400" b="0" i="1">
                                    <a:latin typeface="Cambria Math" panose="02040503050406030204" pitchFamily="18" charset="0"/>
                                  </a:rPr>
                                  <m:t>1</m:t>
                                </m:r>
                              </m:sub>
                            </m:sSub>
                          </m:e>
                          <m:e>
                            <m:r>
                              <a:rPr lang="en-US" altLang="zh-CN" sz="2400" b="0" i="1">
                                <a:latin typeface="Cambria Math" panose="02040503050406030204" pitchFamily="18" charset="0"/>
                              </a:rPr>
                              <m:t>0</m:t>
                            </m:r>
                          </m:e>
                        </m:eqArr>
                      </m:e>
                    </m:d>
                    <m:r>
                      <a:rPr lang="en-US" altLang="zh-CN" sz="2400" b="0" i="1" smtClean="0">
                        <a:latin typeface="Cambria Math" panose="02040503050406030204" pitchFamily="18" charset="0"/>
                      </a:rPr>
                      <m:t>𝑉</m:t>
                    </m:r>
                  </m:oMath>
                </a14:m>
                <a:endParaRPr lang="zh-CN" altLang="en-US" sz="2400" i="1" dirty="0"/>
              </a:p>
            </p:txBody>
          </p:sp>
        </mc:Choice>
        <mc:Fallback xmlns="">
          <p:sp>
            <p:nvSpPr>
              <p:cNvPr id="25" name="文本框 24">
                <a:extLst>
                  <a:ext uri="{FF2B5EF4-FFF2-40B4-BE49-F238E27FC236}">
                    <a16:creationId xmlns:a16="http://schemas.microsoft.com/office/drawing/2014/main" id="{E12D915D-3965-1342-3537-01AB0A215A0F}"/>
                  </a:ext>
                </a:extLst>
              </p:cNvPr>
              <p:cNvSpPr txBox="1">
                <a:spLocks noRot="1" noChangeAspect="1" noMove="1" noResize="1" noEditPoints="1" noAdjustHandles="1" noChangeArrowheads="1" noChangeShapeType="1" noTextEdit="1"/>
              </p:cNvSpPr>
              <p:nvPr/>
            </p:nvSpPr>
            <p:spPr>
              <a:xfrm>
                <a:off x="6892717" y="3683666"/>
                <a:ext cx="2030831" cy="71583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13">
            <p14:nvContentPartPr>
              <p14:cNvPr id="4" name="墨迹 3">
                <a:extLst>
                  <a:ext uri="{FF2B5EF4-FFF2-40B4-BE49-F238E27FC236}">
                    <a16:creationId xmlns:a16="http://schemas.microsoft.com/office/drawing/2014/main" id="{198DD0C2-77FD-A413-A423-604965A77958}"/>
                  </a:ext>
                </a:extLst>
              </p14:cNvPr>
              <p14:cNvContentPartPr/>
              <p14:nvPr/>
            </p14:nvContentPartPr>
            <p14:xfrm>
              <a:off x="4000320" y="351720"/>
              <a:ext cx="2907360" cy="1901520"/>
            </p14:xfrm>
          </p:contentPart>
        </mc:Choice>
        <mc:Fallback xmlns="">
          <p:pic>
            <p:nvPicPr>
              <p:cNvPr id="4" name="墨迹 3">
                <a:extLst>
                  <a:ext uri="{FF2B5EF4-FFF2-40B4-BE49-F238E27FC236}">
                    <a16:creationId xmlns:a16="http://schemas.microsoft.com/office/drawing/2014/main" id="{198DD0C2-77FD-A413-A423-604965A77958}"/>
                  </a:ext>
                </a:extLst>
              </p:cNvPr>
              <p:cNvPicPr/>
              <p:nvPr/>
            </p:nvPicPr>
            <p:blipFill>
              <a:blip r:embed="rId14"/>
              <a:stretch>
                <a:fillRect/>
              </a:stretch>
            </p:blipFill>
            <p:spPr>
              <a:xfrm>
                <a:off x="3984120" y="335520"/>
                <a:ext cx="2939760" cy="1933920"/>
              </a:xfrm>
              <a:prstGeom prst="rect">
                <a:avLst/>
              </a:prstGeom>
            </p:spPr>
          </p:pic>
        </mc:Fallback>
      </mc:AlternateContent>
    </p:spTree>
    <p:custDataLst>
      <p:tags r:id="rId1"/>
    </p:custDataLst>
    <p:extLst>
      <p:ext uri="{BB962C8B-B14F-4D97-AF65-F5344CB8AC3E}">
        <p14:creationId xmlns:p14="http://schemas.microsoft.com/office/powerpoint/2010/main" val="189287437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4" grpId="0"/>
      <p:bldP spid="9" grpId="0" animBg="1"/>
      <p:bldP spid="27" grpId="0" animBg="1"/>
      <p:bldP spid="5" grpId="0" animBg="1"/>
      <p:bldP spid="10" grpId="0"/>
      <p:bldP spid="12" grpId="0" animBg="1"/>
      <p:bldP spid="17" grpId="0"/>
      <p:bldP spid="20"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a:extLst>
              <a:ext uri="{FF2B5EF4-FFF2-40B4-BE49-F238E27FC236}">
                <a16:creationId xmlns:a16="http://schemas.microsoft.com/office/drawing/2014/main" id="{688930BC-742C-4A6A-8AB7-99DACD253ABE}"/>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C8E5FFC7-4042-41C7-B8C8-0ED171C71B3A}" type="datetime1">
              <a:rPr lang="zh-CN" altLang="en-US" sz="1400" b="0" smtClean="0">
                <a:solidFill>
                  <a:srgbClr val="FF0000"/>
                </a:solidFill>
                <a:latin typeface="Arial" panose="020B0604020202020204" pitchFamily="34" charset="0"/>
              </a:rPr>
              <a:t>2022/9/19</a:t>
            </a:fld>
            <a:endParaRPr lang="en-US" altLang="zh-CN" sz="1400" b="0">
              <a:solidFill>
                <a:schemeClr val="bg2"/>
              </a:solidFill>
              <a:latin typeface="Arial" panose="020B0604020202020204" pitchFamily="34" charset="0"/>
            </a:endParaRPr>
          </a:p>
        </p:txBody>
      </p:sp>
      <p:sp>
        <p:nvSpPr>
          <p:cNvPr id="34819" name="灯片编号占位符 2">
            <a:extLst>
              <a:ext uri="{FF2B5EF4-FFF2-40B4-BE49-F238E27FC236}">
                <a16:creationId xmlns:a16="http://schemas.microsoft.com/office/drawing/2014/main" id="{DBB0AB9A-925F-4D9B-B58C-38AC9F0421B1}"/>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B82FEDFA-00C8-42B2-B638-6CF3D596BA72}" type="slidenum">
              <a:rPr lang="en-US" altLang="zh-CN" sz="1400" b="0" smtClean="0">
                <a:solidFill>
                  <a:srgbClr val="FF0000"/>
                </a:solidFill>
                <a:latin typeface="Arial" panose="020B0604020202020204" pitchFamily="34" charset="0"/>
              </a:rPr>
              <a:pPr/>
              <a:t>16</a:t>
            </a:fld>
            <a:r>
              <a:rPr lang="en-US" altLang="zh-CN" sz="1400" b="0" dirty="0">
                <a:solidFill>
                  <a:srgbClr val="FF0000"/>
                </a:solidFill>
                <a:latin typeface="Arial" panose="020B0604020202020204" pitchFamily="34" charset="0"/>
              </a:rPr>
              <a:t>/18</a:t>
            </a:r>
            <a:endParaRPr lang="en-US" altLang="zh-CN" sz="1400" b="0" dirty="0">
              <a:solidFill>
                <a:schemeClr val="bg2"/>
              </a:solidFill>
              <a:latin typeface="Arial" panose="020B0604020202020204" pitchFamily="34" charset="0"/>
            </a:endParaRPr>
          </a:p>
        </p:txBody>
      </p:sp>
      <p:sp>
        <p:nvSpPr>
          <p:cNvPr id="34820" name="Rectangle 100">
            <a:extLst>
              <a:ext uri="{FF2B5EF4-FFF2-40B4-BE49-F238E27FC236}">
                <a16:creationId xmlns:a16="http://schemas.microsoft.com/office/drawing/2014/main" id="{A8CA7F1C-54C4-4052-B43F-6029DB8136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8/8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34821"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2" y="1100138"/>
            <a:ext cx="8301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4.3</a:t>
            </a:r>
            <a:r>
              <a:rPr kumimoji="0" lang="zh-CN" altLang="en-US" b="0" dirty="0">
                <a:ea typeface="华文新魏" panose="02010800040101010101" pitchFamily="2" charset="-122"/>
              </a:rPr>
              <a:t>  列出下图所示电路节点方程的矩阵形式</a:t>
            </a:r>
            <a:endParaRPr kumimoji="0" lang="en-US" altLang="zh-CN" sz="2400" b="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F931581-E1B5-3E41-83E2-04A7D7829CA0}"/>
                  </a:ext>
                </a:extLst>
              </p:cNvPr>
              <p:cNvSpPr txBox="1"/>
              <p:nvPr/>
            </p:nvSpPr>
            <p:spPr>
              <a:xfrm>
                <a:off x="684079" y="3929236"/>
                <a:ext cx="7699428" cy="854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2000" b="0" i="1" smtClean="0">
                              <a:latin typeface="Cambria Math" panose="02040503050406030204" pitchFamily="18" charset="0"/>
                            </a:rPr>
                          </m:ctrlPr>
                        </m:dPr>
                        <m:e>
                          <m:m>
                            <m:mPr>
                              <m:mcs>
                                <m:mc>
                                  <m:mcPr>
                                    <m:count m:val="2"/>
                                    <m:mcJc m:val="center"/>
                                  </m:mcPr>
                                </m:mc>
                              </m:mcs>
                              <m:ctrlPr>
                                <a:rPr kumimoji="1" lang="en-US" altLang="zh-CN" sz="2000" b="0" i="1" smtClean="0">
                                  <a:latin typeface="Cambria Math" panose="02040503050406030204" pitchFamily="18" charset="0"/>
                                </a:rPr>
                              </m:ctrlPr>
                            </m:mPr>
                            <m:mr>
                              <m:e>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5</m:t>
                                    </m:r>
                                  </m:den>
                                </m:f>
                                <m:r>
                                  <m:rPr>
                                    <m:brk m:alnAt="7"/>
                                  </m:rP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90</m:t>
                                    </m:r>
                                  </m:den>
                                </m:f>
                                <m:r>
                                  <m:rPr>
                                    <m:brk m:alnAt="7"/>
                                  </m:rP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26</m:t>
                                    </m:r>
                                  </m:den>
                                </m:f>
                              </m:e>
                              <m:e>
                                <m: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90</m:t>
                                    </m:r>
                                  </m:den>
                                </m:f>
                              </m:e>
                            </m:mr>
                            <m:mr>
                              <m:e>
                                <m: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90</m:t>
                                    </m:r>
                                  </m:den>
                                </m:f>
                              </m:e>
                              <m:e>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30</m:t>
                                    </m:r>
                                  </m:den>
                                </m:f>
                                <m: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90</m:t>
                                    </m:r>
                                  </m:den>
                                </m:f>
                                <m:r>
                                  <a:rPr kumimoji="1" lang="en-US" altLang="zh-CN" sz="2000" b="0" i="1" smtClean="0">
                                    <a:latin typeface="Cambria Math" panose="02040503050406030204" pitchFamily="18" charset="0"/>
                                  </a:rPr>
                                  <m:t>+</m:t>
                                </m:r>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8</m:t>
                                    </m:r>
                                  </m:den>
                                </m:f>
                              </m:e>
                            </m:mr>
                          </m:m>
                        </m:e>
                      </m:d>
                      <m:d>
                        <m:dPr>
                          <m:begChr m:val="["/>
                          <m:endChr m:val="]"/>
                          <m:ctrlPr>
                            <a:rPr kumimoji="1" lang="en-US" altLang="zh-CN" sz="2000" b="0" i="1" smtClean="0">
                              <a:latin typeface="Cambria Math" panose="02040503050406030204" pitchFamily="18" charset="0"/>
                            </a:rPr>
                          </m:ctrlPr>
                        </m:dPr>
                        <m:e>
                          <m:eqArr>
                            <m:eqArrPr>
                              <m:ctrlPr>
                                <a:rPr kumimoji="1" lang="en-US" altLang="zh-CN" sz="2000" b="0" i="1" smtClean="0">
                                  <a:latin typeface="Cambria Math" panose="02040503050406030204" pitchFamily="18" charset="0"/>
                                </a:rPr>
                              </m:ctrlPr>
                            </m:eqArr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2</m:t>
                                  </m:r>
                                </m:sub>
                              </m:sSub>
                            </m:e>
                          </m:eqArr>
                        </m:e>
                      </m:d>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eqArr>
                            <m:eqArrPr>
                              <m:ctrlPr>
                                <a:rPr kumimoji="1" lang="en-US" altLang="zh-CN" sz="2000" b="0" i="1" smtClean="0">
                                  <a:latin typeface="Cambria Math" panose="02040503050406030204" pitchFamily="18" charset="0"/>
                                </a:rPr>
                              </m:ctrlPr>
                            </m:eqArrPr>
                            <m:e>
                              <m:f>
                                <m:fPr>
                                  <m:type m:val="skw"/>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5</m:t>
                                  </m:r>
                                </m:den>
                              </m:f>
                            </m:e>
                            <m:e>
                              <m:f>
                                <m:fPr>
                                  <m:type m:val="skw"/>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30</m:t>
                                  </m:r>
                                </m:den>
                              </m:f>
                            </m:e>
                          </m:eqArr>
                        </m:e>
                      </m:d>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𝑉</m:t>
                      </m:r>
                    </m:oMath>
                  </m:oMathPara>
                </a14:m>
                <a:endParaRPr kumimoji="1" lang="zh-CN" altLang="en-US" sz="2400" b="0" dirty="0"/>
              </a:p>
            </p:txBody>
          </p:sp>
        </mc:Choice>
        <mc:Fallback xmlns="">
          <p:sp>
            <p:nvSpPr>
              <p:cNvPr id="8" name="文本框 7">
                <a:extLst>
                  <a:ext uri="{FF2B5EF4-FFF2-40B4-BE49-F238E27FC236}">
                    <a16:creationId xmlns:a16="http://schemas.microsoft.com/office/drawing/2014/main" id="{3F931581-E1B5-3E41-83E2-04A7D7829CA0}"/>
                  </a:ext>
                </a:extLst>
              </p:cNvPr>
              <p:cNvSpPr txBox="1">
                <a:spLocks noRot="1" noChangeAspect="1" noMove="1" noResize="1" noEditPoints="1" noAdjustHandles="1" noChangeArrowheads="1" noChangeShapeType="1" noTextEdit="1"/>
              </p:cNvSpPr>
              <p:nvPr/>
            </p:nvSpPr>
            <p:spPr>
              <a:xfrm>
                <a:off x="684079" y="3929236"/>
                <a:ext cx="7699428" cy="854721"/>
              </a:xfrm>
              <a:prstGeom prst="rect">
                <a:avLst/>
              </a:prstGeom>
              <a:blipFill>
                <a:blip r:embed="rId4"/>
                <a:stretch>
                  <a:fillRect t="-72464" b="-113043"/>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5019441B-6C7E-FF43-BD0E-15E48841742E}"/>
              </a:ext>
            </a:extLst>
          </p:cNvPr>
          <p:cNvGrpSpPr/>
          <p:nvPr/>
        </p:nvGrpSpPr>
        <p:grpSpPr>
          <a:xfrm>
            <a:off x="1462322" y="5083892"/>
            <a:ext cx="4291873" cy="622936"/>
            <a:chOff x="641443" y="4879174"/>
            <a:chExt cx="4291873" cy="622936"/>
          </a:xfrm>
        </p:grpSpPr>
        <p:sp>
          <p:nvSpPr>
            <p:cNvPr id="13" name="左大括号 12">
              <a:extLst>
                <a:ext uri="{FF2B5EF4-FFF2-40B4-BE49-F238E27FC236}">
                  <a16:creationId xmlns:a16="http://schemas.microsoft.com/office/drawing/2014/main" id="{427270B2-5062-E442-A6B7-8A9E973BD243}"/>
                </a:ext>
              </a:extLst>
            </p:cNvPr>
            <p:cNvSpPr/>
            <p:nvPr/>
          </p:nvSpPr>
          <p:spPr bwMode="auto">
            <a:xfrm rot="16200000">
              <a:off x="2729039" y="2791578"/>
              <a:ext cx="116681" cy="4291873"/>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32EBDE68-015D-3D4E-A60A-3EE588A927C5}"/>
                </a:ext>
              </a:extLst>
            </p:cNvPr>
            <p:cNvSpPr txBox="1"/>
            <p:nvPr/>
          </p:nvSpPr>
          <p:spPr>
            <a:xfrm>
              <a:off x="2130330" y="5102000"/>
              <a:ext cx="1210588" cy="400110"/>
            </a:xfrm>
            <a:prstGeom prst="rect">
              <a:avLst/>
            </a:prstGeom>
            <a:noFill/>
          </p:spPr>
          <p:txBody>
            <a:bodyPr wrap="none" rtlCol="0">
              <a:spAutoFit/>
            </a:bodyPr>
            <a:lstStyle/>
            <a:p>
              <a:r>
                <a:rPr lang="zh-CN" altLang="en-US" sz="2000" b="0" dirty="0">
                  <a:latin typeface="STXinwei" panose="02010800040101010101" pitchFamily="2" charset="-122"/>
                  <a:ea typeface="STXinwei" panose="02010800040101010101" pitchFamily="2" charset="-122"/>
                </a:rPr>
                <a:t>电导矩阵</a:t>
              </a:r>
              <a:endParaRPr kumimoji="1" lang="zh-CN" altLang="en-US" sz="2000" b="0" dirty="0">
                <a:latin typeface="STXinwei" panose="02010800040101010101" pitchFamily="2" charset="-122"/>
                <a:ea typeface="STXinwei" panose="02010800040101010101" pitchFamily="2" charset="-122"/>
              </a:endParaRPr>
            </a:p>
          </p:txBody>
        </p:sp>
      </p:grpSp>
      <p:grpSp>
        <p:nvGrpSpPr>
          <p:cNvPr id="32" name="组合 31">
            <a:extLst>
              <a:ext uri="{FF2B5EF4-FFF2-40B4-BE49-F238E27FC236}">
                <a16:creationId xmlns:a16="http://schemas.microsoft.com/office/drawing/2014/main" id="{A4FE8BA8-7D3A-8143-BAA0-9E878061A950}"/>
              </a:ext>
            </a:extLst>
          </p:cNvPr>
          <p:cNvGrpSpPr/>
          <p:nvPr/>
        </p:nvGrpSpPr>
        <p:grpSpPr>
          <a:xfrm>
            <a:off x="6677336" y="5107706"/>
            <a:ext cx="777921" cy="916418"/>
            <a:chOff x="6647096" y="4902988"/>
            <a:chExt cx="777921" cy="916418"/>
          </a:xfrm>
        </p:grpSpPr>
        <p:sp>
          <p:nvSpPr>
            <p:cNvPr id="30" name="左大括号 29">
              <a:extLst>
                <a:ext uri="{FF2B5EF4-FFF2-40B4-BE49-F238E27FC236}">
                  <a16:creationId xmlns:a16="http://schemas.microsoft.com/office/drawing/2014/main" id="{534E65C8-D53D-B340-82CB-D8FE11CCE37C}"/>
                </a:ext>
              </a:extLst>
            </p:cNvPr>
            <p:cNvSpPr/>
            <p:nvPr/>
          </p:nvSpPr>
          <p:spPr bwMode="auto">
            <a:xfrm rot="16200000">
              <a:off x="6994487" y="4637485"/>
              <a:ext cx="66016" cy="597021"/>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文本框 32">
              <a:extLst>
                <a:ext uri="{FF2B5EF4-FFF2-40B4-BE49-F238E27FC236}">
                  <a16:creationId xmlns:a16="http://schemas.microsoft.com/office/drawing/2014/main" id="{408AC190-2BAD-FA4C-AC97-DB02B344C827}"/>
                </a:ext>
              </a:extLst>
            </p:cNvPr>
            <p:cNvSpPr txBox="1"/>
            <p:nvPr/>
          </p:nvSpPr>
          <p:spPr>
            <a:xfrm>
              <a:off x="6647096" y="5111520"/>
              <a:ext cx="777921" cy="707886"/>
            </a:xfrm>
            <a:prstGeom prst="rect">
              <a:avLst/>
            </a:prstGeom>
            <a:noFill/>
          </p:spPr>
          <p:txBody>
            <a:bodyPr wrap="square" rtlCol="0">
              <a:spAutoFit/>
            </a:bodyPr>
            <a:lstStyle/>
            <a:p>
              <a:pPr algn="ctr"/>
              <a:r>
                <a:rPr lang="zh-CN" altLang="en-US" sz="2000" b="0" dirty="0">
                  <a:latin typeface="STXinwei" panose="02010800040101010101" pitchFamily="2" charset="-122"/>
                  <a:ea typeface="STXinwei" panose="02010800040101010101" pitchFamily="2" charset="-122"/>
                </a:rPr>
                <a:t>转换矩阵</a:t>
              </a:r>
              <a:endParaRPr kumimoji="1" lang="zh-CN" altLang="en-US" sz="2000" b="0" dirty="0">
                <a:latin typeface="STXinwei" panose="02010800040101010101" pitchFamily="2" charset="-122"/>
                <a:ea typeface="STXinwei" panose="02010800040101010101" pitchFamily="2" charset="-122"/>
              </a:endParaRPr>
            </a:p>
          </p:txBody>
        </p:sp>
      </p:grpSp>
      <p:grpSp>
        <p:nvGrpSpPr>
          <p:cNvPr id="18" name="组合 17">
            <a:extLst>
              <a:ext uri="{FF2B5EF4-FFF2-40B4-BE49-F238E27FC236}">
                <a16:creationId xmlns:a16="http://schemas.microsoft.com/office/drawing/2014/main" id="{AF1DE31F-9ECE-AA4E-B1AC-F54E6B68BCC8}"/>
              </a:ext>
            </a:extLst>
          </p:cNvPr>
          <p:cNvGrpSpPr/>
          <p:nvPr/>
        </p:nvGrpSpPr>
        <p:grpSpPr>
          <a:xfrm>
            <a:off x="5814157" y="5136281"/>
            <a:ext cx="750971" cy="1190855"/>
            <a:chOff x="4292510" y="4931563"/>
            <a:chExt cx="750971" cy="1190855"/>
          </a:xfrm>
        </p:grpSpPr>
        <p:sp>
          <p:nvSpPr>
            <p:cNvPr id="29" name="左大括号 28">
              <a:extLst>
                <a:ext uri="{FF2B5EF4-FFF2-40B4-BE49-F238E27FC236}">
                  <a16:creationId xmlns:a16="http://schemas.microsoft.com/office/drawing/2014/main" id="{98FE0B26-0BE0-C448-AEB9-6B50F1BC6255}"/>
                </a:ext>
              </a:extLst>
            </p:cNvPr>
            <p:cNvSpPr/>
            <p:nvPr/>
          </p:nvSpPr>
          <p:spPr bwMode="auto">
            <a:xfrm rot="16200000">
              <a:off x="4626131" y="4759959"/>
              <a:ext cx="45719" cy="388927"/>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4" name="文本框 33">
              <a:extLst>
                <a:ext uri="{FF2B5EF4-FFF2-40B4-BE49-F238E27FC236}">
                  <a16:creationId xmlns:a16="http://schemas.microsoft.com/office/drawing/2014/main" id="{0ED1B39F-AF0B-3C45-A025-DCC3E6E28F51}"/>
                </a:ext>
              </a:extLst>
            </p:cNvPr>
            <p:cNvSpPr txBox="1"/>
            <p:nvPr/>
          </p:nvSpPr>
          <p:spPr>
            <a:xfrm>
              <a:off x="4292510" y="5106755"/>
              <a:ext cx="750971" cy="1015663"/>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未知电压向量</a:t>
              </a:r>
              <a:endParaRPr kumimoji="1" lang="zh-CN" altLang="en-US" sz="2000" b="0" dirty="0">
                <a:latin typeface="STXinwei" panose="02010800040101010101" pitchFamily="2" charset="-122"/>
                <a:ea typeface="STXinwei" panose="02010800040101010101" pitchFamily="2" charset="-122"/>
              </a:endParaRPr>
            </a:p>
          </p:txBody>
        </p:sp>
      </p:grpSp>
      <p:grpSp>
        <p:nvGrpSpPr>
          <p:cNvPr id="38" name="组合 37">
            <a:extLst>
              <a:ext uri="{FF2B5EF4-FFF2-40B4-BE49-F238E27FC236}">
                <a16:creationId xmlns:a16="http://schemas.microsoft.com/office/drawing/2014/main" id="{F9D15253-7D89-2C4B-BE0E-8C439393F37C}"/>
              </a:ext>
            </a:extLst>
          </p:cNvPr>
          <p:cNvGrpSpPr/>
          <p:nvPr/>
        </p:nvGrpSpPr>
        <p:grpSpPr>
          <a:xfrm>
            <a:off x="7337096" y="5116317"/>
            <a:ext cx="750971" cy="1190856"/>
            <a:chOff x="7373864" y="4926798"/>
            <a:chExt cx="750971" cy="1190856"/>
          </a:xfrm>
        </p:grpSpPr>
        <p:sp>
          <p:nvSpPr>
            <p:cNvPr id="31" name="左大括号 30">
              <a:extLst>
                <a:ext uri="{FF2B5EF4-FFF2-40B4-BE49-F238E27FC236}">
                  <a16:creationId xmlns:a16="http://schemas.microsoft.com/office/drawing/2014/main" id="{E75E7CA7-77F6-4345-B97A-345F7E427D85}"/>
                </a:ext>
              </a:extLst>
            </p:cNvPr>
            <p:cNvSpPr/>
            <p:nvPr/>
          </p:nvSpPr>
          <p:spPr bwMode="auto">
            <a:xfrm rot="16200000">
              <a:off x="7693198" y="4755194"/>
              <a:ext cx="45719" cy="388927"/>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5B071D6E-C43C-A747-8EB9-7B001B8865F8}"/>
                </a:ext>
              </a:extLst>
            </p:cNvPr>
            <p:cNvSpPr txBox="1"/>
            <p:nvPr/>
          </p:nvSpPr>
          <p:spPr>
            <a:xfrm>
              <a:off x="7373864" y="5101991"/>
              <a:ext cx="750971" cy="1015663"/>
            </a:xfrm>
            <a:prstGeom prst="rect">
              <a:avLst/>
            </a:prstGeom>
            <a:noFill/>
          </p:spPr>
          <p:txBody>
            <a:bodyPr wrap="square" rtlCol="0">
              <a:spAutoFit/>
            </a:bodyPr>
            <a:lstStyle/>
            <a:p>
              <a:r>
                <a:rPr lang="zh-CN" altLang="en-US" sz="2000" b="0" dirty="0">
                  <a:latin typeface="STXinwei" panose="02010800040101010101" pitchFamily="2" charset="-122"/>
                  <a:ea typeface="STXinwei" panose="02010800040101010101" pitchFamily="2" charset="-122"/>
                </a:rPr>
                <a:t>电压源向量</a:t>
              </a:r>
              <a:endParaRPr kumimoji="1" lang="zh-CN" altLang="en-US" sz="2000" b="0" dirty="0">
                <a:latin typeface="STXinwei" panose="02010800040101010101" pitchFamily="2" charset="-122"/>
                <a:ea typeface="STXinwei" panose="02010800040101010101" pitchFamily="2" charset="-122"/>
              </a:endParaRPr>
            </a:p>
          </p:txBody>
        </p:sp>
      </p:grpSp>
      <p:pic>
        <p:nvPicPr>
          <p:cNvPr id="39" name="图片 38">
            <a:extLst>
              <a:ext uri="{FF2B5EF4-FFF2-40B4-BE49-F238E27FC236}">
                <a16:creationId xmlns:a16="http://schemas.microsoft.com/office/drawing/2014/main" id="{F91BDAE7-4582-154C-AC10-5DB68A18331F}"/>
              </a:ext>
            </a:extLst>
          </p:cNvPr>
          <p:cNvPicPr>
            <a:picLocks noChangeAspect="1"/>
          </p:cNvPicPr>
          <p:nvPr/>
        </p:nvPicPr>
        <p:blipFill>
          <a:blip r:embed="rId5">
            <a:grayscl/>
            <a:extLst>
              <a:ext uri="{BEBA8EAE-BF5A-486C-A8C5-ECC9F3942E4B}">
                <a14:imgProps xmlns:a14="http://schemas.microsoft.com/office/drawing/2010/main">
                  <a14:imgLayer>
                    <a14:imgEffect>
                      <a14:brightnessContrast bright="10000"/>
                    </a14:imgEffect>
                  </a14:imgLayer>
                </a14:imgProps>
              </a:ext>
              <a:ext uri="{28A0092B-C50C-407E-A947-70E740481C1C}">
                <a14:useLocalDpi xmlns:a14="http://schemas.microsoft.com/office/drawing/2010/main" val="0"/>
              </a:ext>
            </a:extLst>
          </a:blip>
          <a:stretch>
            <a:fillRect/>
          </a:stretch>
        </p:blipFill>
        <p:spPr>
          <a:xfrm>
            <a:off x="2351513" y="1766673"/>
            <a:ext cx="3609975" cy="1733550"/>
          </a:xfrm>
          <a:prstGeom prst="rect">
            <a:avLst/>
          </a:prstGeom>
        </p:spPr>
      </p:pic>
      <p:grpSp>
        <p:nvGrpSpPr>
          <p:cNvPr id="11" name="组合 10">
            <a:extLst>
              <a:ext uri="{FF2B5EF4-FFF2-40B4-BE49-F238E27FC236}">
                <a16:creationId xmlns:a16="http://schemas.microsoft.com/office/drawing/2014/main" id="{C192A457-A106-1542-8243-A5C32B29F004}"/>
              </a:ext>
            </a:extLst>
          </p:cNvPr>
          <p:cNvGrpSpPr/>
          <p:nvPr/>
        </p:nvGrpSpPr>
        <p:grpSpPr>
          <a:xfrm>
            <a:off x="4093052" y="2133657"/>
            <a:ext cx="1799497" cy="1509053"/>
            <a:chOff x="4093052" y="2133657"/>
            <a:chExt cx="1799497" cy="1509053"/>
          </a:xfrm>
        </p:grpSpPr>
        <p:cxnSp>
          <p:nvCxnSpPr>
            <p:cNvPr id="7" name="直线箭头连接符 6">
              <a:extLst>
                <a:ext uri="{FF2B5EF4-FFF2-40B4-BE49-F238E27FC236}">
                  <a16:creationId xmlns:a16="http://schemas.microsoft.com/office/drawing/2014/main" id="{F570D128-4CD7-E345-89E2-E726B90C897F}"/>
                </a:ext>
              </a:extLst>
            </p:cNvPr>
            <p:cNvCxnSpPr/>
            <p:nvPr/>
          </p:nvCxnSpPr>
          <p:spPr bwMode="auto">
            <a:xfrm>
              <a:off x="4275163" y="3415399"/>
              <a:ext cx="0" cy="22731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EAF8509A-C6EF-AF43-8BDE-94465B8EED1A}"/>
                </a:ext>
              </a:extLst>
            </p:cNvPr>
            <p:cNvSpPr txBox="1"/>
            <p:nvPr/>
          </p:nvSpPr>
          <p:spPr>
            <a:xfrm>
              <a:off x="4093052" y="2133657"/>
              <a:ext cx="364202" cy="369332"/>
            </a:xfrm>
            <a:prstGeom prst="rect">
              <a:avLst/>
            </a:prstGeom>
            <a:noFill/>
          </p:spPr>
          <p:txBody>
            <a:bodyPr wrap="none" rtlCol="0">
              <a:spAutoFit/>
            </a:bodyPr>
            <a:lstStyle/>
            <a:p>
              <a:r>
                <a:rPr kumimoji="1" lang="en-US" altLang="zh-CN" sz="1800" b="0" i="1" dirty="0">
                  <a:solidFill>
                    <a:srgbClr val="0000FF"/>
                  </a:solidFill>
                </a:rPr>
                <a:t>e</a:t>
              </a:r>
              <a:r>
                <a:rPr kumimoji="1" lang="en-US" altLang="zh-CN" sz="1800" b="0" baseline="-25000" dirty="0">
                  <a:solidFill>
                    <a:srgbClr val="0000FF"/>
                  </a:solidFill>
                </a:rPr>
                <a:t>1</a:t>
              </a:r>
              <a:endParaRPr kumimoji="1" lang="zh-CN" altLang="en-US" b="0" baseline="-25000" dirty="0">
                <a:solidFill>
                  <a:srgbClr val="0000FF"/>
                </a:solidFill>
              </a:endParaRPr>
            </a:p>
          </p:txBody>
        </p:sp>
        <p:sp>
          <p:nvSpPr>
            <p:cNvPr id="40" name="文本框 39">
              <a:extLst>
                <a:ext uri="{FF2B5EF4-FFF2-40B4-BE49-F238E27FC236}">
                  <a16:creationId xmlns:a16="http://schemas.microsoft.com/office/drawing/2014/main" id="{FD0D880C-6373-3940-9359-FF7495A9A95B}"/>
                </a:ext>
              </a:extLst>
            </p:cNvPr>
            <p:cNvSpPr txBox="1"/>
            <p:nvPr/>
          </p:nvSpPr>
          <p:spPr>
            <a:xfrm>
              <a:off x="5528347" y="2134313"/>
              <a:ext cx="364202" cy="369332"/>
            </a:xfrm>
            <a:prstGeom prst="rect">
              <a:avLst/>
            </a:prstGeom>
            <a:noFill/>
          </p:spPr>
          <p:txBody>
            <a:bodyPr wrap="none" rtlCol="0">
              <a:spAutoFit/>
            </a:bodyPr>
            <a:lstStyle/>
            <a:p>
              <a:r>
                <a:rPr kumimoji="1" lang="en-US" altLang="zh-CN" sz="1800" b="0" i="1" dirty="0">
                  <a:solidFill>
                    <a:srgbClr val="0000FF"/>
                  </a:solidFill>
                </a:rPr>
                <a:t>e</a:t>
              </a:r>
              <a:r>
                <a:rPr kumimoji="1" lang="en-US" altLang="zh-CN" sz="1800" b="0" baseline="-25000" dirty="0">
                  <a:solidFill>
                    <a:srgbClr val="0000FF"/>
                  </a:solidFill>
                </a:rPr>
                <a:t>2</a:t>
              </a:r>
              <a:endParaRPr kumimoji="1" lang="zh-CN" altLang="en-US" b="0" baseline="-25000" dirty="0">
                <a:solidFill>
                  <a:srgbClr val="0000FF"/>
                </a:solidFill>
              </a:endParaRPr>
            </a:p>
          </p:txBody>
        </p:sp>
      </p:grpSp>
      <p:sp>
        <p:nvSpPr>
          <p:cNvPr id="12" name="矩形 11">
            <a:extLst>
              <a:ext uri="{FF2B5EF4-FFF2-40B4-BE49-F238E27FC236}">
                <a16:creationId xmlns:a16="http://schemas.microsoft.com/office/drawing/2014/main" id="{F45ADA8B-3C91-5A42-B6E4-E57D35ECE181}"/>
              </a:ext>
            </a:extLst>
          </p:cNvPr>
          <p:cNvSpPr/>
          <p:nvPr/>
        </p:nvSpPr>
        <p:spPr bwMode="auto">
          <a:xfrm>
            <a:off x="1492299" y="3863873"/>
            <a:ext cx="2060812" cy="57805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1" name="矩形 40">
            <a:extLst>
              <a:ext uri="{FF2B5EF4-FFF2-40B4-BE49-F238E27FC236}">
                <a16:creationId xmlns:a16="http://schemas.microsoft.com/office/drawing/2014/main" id="{18137D2B-8142-A143-A856-EA2EC0E3BB8F}"/>
              </a:ext>
            </a:extLst>
          </p:cNvPr>
          <p:cNvSpPr/>
          <p:nvPr/>
        </p:nvSpPr>
        <p:spPr bwMode="auto">
          <a:xfrm>
            <a:off x="3988864" y="3878317"/>
            <a:ext cx="1771648" cy="53362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3" name="矩形 42">
            <a:extLst>
              <a:ext uri="{FF2B5EF4-FFF2-40B4-BE49-F238E27FC236}">
                <a16:creationId xmlns:a16="http://schemas.microsoft.com/office/drawing/2014/main" id="{C8C17081-395C-E747-9EEE-DA3A87103341}"/>
              </a:ext>
            </a:extLst>
          </p:cNvPr>
          <p:cNvSpPr/>
          <p:nvPr/>
        </p:nvSpPr>
        <p:spPr bwMode="auto">
          <a:xfrm>
            <a:off x="1478347" y="4347147"/>
            <a:ext cx="1668996" cy="54915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4" name="矩形 43">
            <a:extLst>
              <a:ext uri="{FF2B5EF4-FFF2-40B4-BE49-F238E27FC236}">
                <a16:creationId xmlns:a16="http://schemas.microsoft.com/office/drawing/2014/main" id="{4F231EA3-D166-2D4E-8291-323FB77F34B1}"/>
              </a:ext>
            </a:extLst>
          </p:cNvPr>
          <p:cNvSpPr/>
          <p:nvPr/>
        </p:nvSpPr>
        <p:spPr bwMode="auto">
          <a:xfrm>
            <a:off x="3534684" y="4347147"/>
            <a:ext cx="2293117" cy="55133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1" name="矩形 50">
            <a:extLst>
              <a:ext uri="{FF2B5EF4-FFF2-40B4-BE49-F238E27FC236}">
                <a16:creationId xmlns:a16="http://schemas.microsoft.com/office/drawing/2014/main" id="{8CD2147B-866A-B341-B262-7F1598F436D0}"/>
              </a:ext>
            </a:extLst>
          </p:cNvPr>
          <p:cNvSpPr/>
          <p:nvPr/>
        </p:nvSpPr>
        <p:spPr bwMode="auto">
          <a:xfrm>
            <a:off x="7430988" y="5013559"/>
            <a:ext cx="537407" cy="123917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3" name="矩形 52">
            <a:extLst>
              <a:ext uri="{FF2B5EF4-FFF2-40B4-BE49-F238E27FC236}">
                <a16:creationId xmlns:a16="http://schemas.microsoft.com/office/drawing/2014/main" id="{32CF4608-B8D3-AA49-AE2A-1D0B2A764553}"/>
              </a:ext>
            </a:extLst>
          </p:cNvPr>
          <p:cNvSpPr/>
          <p:nvPr/>
        </p:nvSpPr>
        <p:spPr bwMode="auto">
          <a:xfrm>
            <a:off x="5906901" y="5064879"/>
            <a:ext cx="593822" cy="123917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4" name="矩形 53">
            <a:extLst>
              <a:ext uri="{FF2B5EF4-FFF2-40B4-BE49-F238E27FC236}">
                <a16:creationId xmlns:a16="http://schemas.microsoft.com/office/drawing/2014/main" id="{833A2E1D-6B62-654B-97C0-B757250CB115}"/>
              </a:ext>
            </a:extLst>
          </p:cNvPr>
          <p:cNvSpPr/>
          <p:nvPr/>
        </p:nvSpPr>
        <p:spPr bwMode="auto">
          <a:xfrm>
            <a:off x="5935126" y="4039315"/>
            <a:ext cx="475847" cy="87051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5" name="矩形 54">
            <a:extLst>
              <a:ext uri="{FF2B5EF4-FFF2-40B4-BE49-F238E27FC236}">
                <a16:creationId xmlns:a16="http://schemas.microsoft.com/office/drawing/2014/main" id="{9E8E52EE-A568-5144-8591-0DDFC79D6163}"/>
              </a:ext>
            </a:extLst>
          </p:cNvPr>
          <p:cNvSpPr/>
          <p:nvPr/>
        </p:nvSpPr>
        <p:spPr bwMode="auto">
          <a:xfrm>
            <a:off x="6724651" y="5051047"/>
            <a:ext cx="646640" cy="123917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6" name="矩形 55">
            <a:extLst>
              <a:ext uri="{FF2B5EF4-FFF2-40B4-BE49-F238E27FC236}">
                <a16:creationId xmlns:a16="http://schemas.microsoft.com/office/drawing/2014/main" id="{083C027D-D823-9049-8D70-4F71B07C40B0}"/>
              </a:ext>
            </a:extLst>
          </p:cNvPr>
          <p:cNvSpPr/>
          <p:nvPr/>
        </p:nvSpPr>
        <p:spPr bwMode="auto">
          <a:xfrm>
            <a:off x="7430989" y="3774385"/>
            <a:ext cx="537407" cy="123917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7" name="矩形 56">
            <a:extLst>
              <a:ext uri="{FF2B5EF4-FFF2-40B4-BE49-F238E27FC236}">
                <a16:creationId xmlns:a16="http://schemas.microsoft.com/office/drawing/2014/main" id="{0F4D4E92-0FCF-704C-B44A-BD1ADD9AF2DC}"/>
              </a:ext>
            </a:extLst>
          </p:cNvPr>
          <p:cNvSpPr/>
          <p:nvPr/>
        </p:nvSpPr>
        <p:spPr bwMode="auto">
          <a:xfrm>
            <a:off x="6425964" y="3699436"/>
            <a:ext cx="972806" cy="123917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ustDataLst>
      <p:tags r:id="rId1"/>
    </p:custDataLst>
    <p:extLst>
      <p:ext uri="{BB962C8B-B14F-4D97-AF65-F5344CB8AC3E}">
        <p14:creationId xmlns:p14="http://schemas.microsoft.com/office/powerpoint/2010/main" val="2856929290"/>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0" nodeType="afterEffect">
                                  <p:stCondLst>
                                    <p:cond delay="0"/>
                                  </p:stCondLst>
                                  <p:childTnLst>
                                    <p:set>
                                      <p:cBhvr>
                                        <p:cTn id="36" dur="1" fill="hold">
                                          <p:stCondLst>
                                            <p:cond delay="0"/>
                                          </p:stCondLst>
                                        </p:cTn>
                                        <p:tgtEl>
                                          <p:spTgt spid="5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41" grpId="0" animBg="1"/>
      <p:bldP spid="43" grpId="0" animBg="1"/>
      <p:bldP spid="44" grpId="0" animBg="1"/>
      <p:bldP spid="51" grpId="0" animBg="1"/>
      <p:bldP spid="53" grpId="0" animBg="1"/>
      <p:bldP spid="54" grpId="0" animBg="1"/>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a:extLst>
              <a:ext uri="{FF2B5EF4-FFF2-40B4-BE49-F238E27FC236}">
                <a16:creationId xmlns:a16="http://schemas.microsoft.com/office/drawing/2014/main" id="{50BB4972-B27E-4314-AEC4-B38284352861}"/>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小结</a:t>
            </a:r>
          </a:p>
        </p:txBody>
      </p:sp>
      <p:sp>
        <p:nvSpPr>
          <p:cNvPr id="6" name="Text Box 4">
            <a:extLst>
              <a:ext uri="{FF2B5EF4-FFF2-40B4-BE49-F238E27FC236}">
                <a16:creationId xmlns:a16="http://schemas.microsoft.com/office/drawing/2014/main" id="{C5771E26-F903-4A44-94F0-0F06F1558F2F}"/>
              </a:ext>
            </a:extLst>
          </p:cNvPr>
          <p:cNvSpPr txBox="1">
            <a:spLocks noChangeArrowheads="1"/>
          </p:cNvSpPr>
          <p:nvPr/>
        </p:nvSpPr>
        <p:spPr bwMode="auto">
          <a:xfrm>
            <a:off x="324001" y="1103192"/>
            <a:ext cx="8497887"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buClr>
                <a:srgbClr val="FF0000"/>
              </a:buClr>
              <a:buFont typeface="Wingdings" panose="05000000000000000000" pitchFamily="2" charset="2"/>
              <a:buChar char="l"/>
            </a:pPr>
            <a:r>
              <a:rPr kumimoji="0" lang="zh-CN" altLang="en-US" b="0" dirty="0">
                <a:ea typeface="华文新魏" panose="02010800040101010101" pitchFamily="2" charset="-122"/>
              </a:rPr>
              <a:t>直觉分析方法</a:t>
            </a:r>
            <a:endParaRPr kumimoji="0" lang="en-US" altLang="zh-CN"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先变换，后分析计算电路变量</a:t>
            </a:r>
            <a:endParaRPr kumimoji="0" lang="en-US" altLang="zh-CN" b="0" dirty="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节点电压分析法</a:t>
            </a:r>
            <a:endParaRPr kumimoji="0" lang="en-US" altLang="zh-CN" sz="24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节点的概念</a:t>
            </a:r>
            <a:endParaRPr kumimoji="0" lang="en-US" altLang="zh-CN" sz="24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一般分析法和节点分析法的特点</a:t>
            </a:r>
            <a:endParaRPr kumimoji="0" lang="en-US" altLang="zh-CN" sz="24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超节点及节点分析法的应用</a:t>
            </a:r>
            <a:endParaRPr kumimoji="0" lang="en-US" altLang="zh-CN" sz="24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用节点分析法分析含受控源的电路</a:t>
            </a:r>
            <a:endParaRPr kumimoji="0" lang="en-US" altLang="zh-CN" sz="24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节点方程的矩阵形式</a:t>
            </a:r>
            <a:endParaRPr kumimoji="0" lang="en-US" altLang="zh-CN" sz="2400" b="0" dirty="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测验</a:t>
            </a:r>
            <a:endParaRPr kumimoji="0" lang="en-US" altLang="zh-CN" b="0" dirty="0">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95090C6D-0BCE-41EB-869C-4978D2585C66}"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17</a:t>
            </a:fld>
            <a:r>
              <a:rPr lang="en-US" altLang="zh-CN" dirty="0"/>
              <a:t>/18</a:t>
            </a:r>
            <a:endParaRPr lang="en-US" altLang="zh-CN" dirty="0">
              <a:solidFill>
                <a:schemeClr val="bg2"/>
              </a:solidFill>
            </a:endParaRPr>
          </a:p>
        </p:txBody>
      </p:sp>
    </p:spTree>
    <p:extLst>
      <p:ext uri="{BB962C8B-B14F-4D97-AF65-F5344CB8AC3E}">
        <p14:creationId xmlns:p14="http://schemas.microsoft.com/office/powerpoint/2010/main" val="545982001"/>
      </p:ext>
    </p:extLst>
  </p:cSld>
  <p:clrMapOvr>
    <a:masterClrMapping/>
  </p:clrMapOvr>
  <p:transition spd="med"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E08343A3-3169-4D48-8542-55FD66C21CB4}"/>
              </a:ext>
            </a:extLst>
          </p:cNvPr>
          <p:cNvSpPr>
            <a:spLocks noChangeArrowheads="1"/>
          </p:cNvSpPr>
          <p:nvPr/>
        </p:nvSpPr>
        <p:spPr bwMode="auto">
          <a:xfrm>
            <a:off x="406400" y="381000"/>
            <a:ext cx="85090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电路分析直觉方法</a:t>
            </a:r>
          </a:p>
        </p:txBody>
      </p:sp>
      <p:sp>
        <p:nvSpPr>
          <p:cNvPr id="23"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4" y="1925699"/>
            <a:ext cx="8044262" cy="2523768"/>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ts val="1200"/>
              </a:spcBef>
              <a:buClr>
                <a:srgbClr val="FF0000"/>
              </a:buClr>
              <a:buFont typeface="Wingdings" panose="05000000000000000000" pitchFamily="2" charset="2"/>
              <a:buChar char="l"/>
            </a:pPr>
            <a:r>
              <a:rPr lang="zh-CN" altLang="zh-CN" sz="3200" b="0" dirty="0">
                <a:latin typeface="+mn-lt"/>
                <a:ea typeface="华文新魏" panose="02010800040101010101" pitchFamily="2" charset="-122"/>
              </a:rPr>
              <a:t>内容</a:t>
            </a:r>
            <a:endParaRPr lang="en-US" altLang="zh-CN" sz="3200" b="0" dirty="0">
              <a:latin typeface="+mn-lt"/>
              <a:ea typeface="华文新魏" panose="02010800040101010101" pitchFamily="2" charset="-122"/>
            </a:endParaRPr>
          </a:p>
          <a:p>
            <a:pPr marL="0" indent="0" eaLnBrk="1" hangingPunct="1">
              <a:spcBef>
                <a:spcPts val="1200"/>
              </a:spcBef>
              <a:buClr>
                <a:srgbClr val="FF0000"/>
              </a:buClr>
            </a:pPr>
            <a:r>
              <a:rPr lang="zh-CN" altLang="en-US" sz="3200" b="0" dirty="0">
                <a:latin typeface="+mn-lt"/>
                <a:ea typeface="华文新魏" panose="02010800040101010101" pitchFamily="2" charset="-122"/>
              </a:rPr>
              <a:t>    利用等效变换进行电路分析</a:t>
            </a:r>
            <a:endParaRPr lang="en-US" altLang="zh-CN" sz="3200" b="0" dirty="0">
              <a:latin typeface="+mn-lt"/>
              <a:ea typeface="华文新魏" panose="02010800040101010101" pitchFamily="2" charset="-122"/>
            </a:endParaRPr>
          </a:p>
          <a:p>
            <a:pPr marL="357188" indent="-357188" eaLnBrk="1" hangingPunct="1">
              <a:spcBef>
                <a:spcPts val="1200"/>
              </a:spcBef>
              <a:buClr>
                <a:srgbClr val="FF0000"/>
              </a:buClr>
              <a:buFont typeface="Wingdings" panose="05000000000000000000" pitchFamily="2" charset="2"/>
              <a:buChar char="l"/>
            </a:pPr>
            <a:r>
              <a:rPr lang="zh-CN" altLang="en-US" sz="3200" b="0" dirty="0">
                <a:latin typeface="+mn-lt"/>
                <a:ea typeface="华文新魏" panose="02010800040101010101" pitchFamily="2" charset="-122"/>
              </a:rPr>
              <a:t>目标</a:t>
            </a:r>
            <a:endParaRPr lang="en-US" altLang="zh-CN" sz="3200" b="0" dirty="0">
              <a:latin typeface="+mn-lt"/>
              <a:ea typeface="华文新魏" panose="02010800040101010101" pitchFamily="2" charset="-122"/>
            </a:endParaRPr>
          </a:p>
          <a:p>
            <a:pPr marL="0" indent="0" eaLnBrk="1" hangingPunct="1">
              <a:spcBef>
                <a:spcPts val="1200"/>
              </a:spcBef>
              <a:buClr>
                <a:srgbClr val="FF0000"/>
              </a:buClr>
            </a:pPr>
            <a:r>
              <a:rPr lang="zh-CN" altLang="en-US" sz="3200" b="0" dirty="0">
                <a:latin typeface="+mn-lt"/>
                <a:ea typeface="华文新魏" panose="02010800040101010101" pitchFamily="2" charset="-122"/>
              </a:rPr>
              <a:t>    用直觉法（等效变换）对电路进行</a:t>
            </a:r>
            <a:r>
              <a:rPr lang="zh-CN" altLang="en-US" sz="3200" b="0" dirty="0">
                <a:solidFill>
                  <a:srgbClr val="0000FF"/>
                </a:solidFill>
                <a:latin typeface="+mn-lt"/>
                <a:ea typeface="华文新魏" panose="02010800040101010101" pitchFamily="2" charset="-122"/>
              </a:rPr>
              <a:t>分析</a:t>
            </a:r>
            <a:r>
              <a:rPr lang="zh-CN" altLang="en-US" sz="3200" b="0" dirty="0">
                <a:latin typeface="+mn-lt"/>
                <a:ea typeface="华文新魏" panose="02010800040101010101" pitchFamily="2" charset="-122"/>
              </a:rPr>
              <a:t>。</a:t>
            </a:r>
            <a:endParaRPr lang="en-US" altLang="zh-CN" sz="3200" b="0" dirty="0">
              <a:latin typeface="+mn-lt"/>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0C76BA40-F844-4A10-A278-DFE706A210E1}"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2</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3593231292"/>
      </p:ext>
    </p:extLst>
  </p:cSld>
  <p:clrMapOvr>
    <a:masterClrMapping/>
  </p:clrMapOvr>
  <p:transition spd="med" advTm="558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2DB41D0-06FF-4417-8073-BB6A70A78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177" y="2278437"/>
            <a:ext cx="6746098" cy="4022081"/>
          </a:xfrm>
          <a:prstGeom prst="rect">
            <a:avLst/>
          </a:prstGeom>
        </p:spPr>
      </p:pic>
      <p:sp>
        <p:nvSpPr>
          <p:cNvPr id="31751" name="Rectangle 15">
            <a:extLst>
              <a:ext uri="{FF2B5EF4-FFF2-40B4-BE49-F238E27FC236}">
                <a16:creationId xmlns:a16="http://schemas.microsoft.com/office/drawing/2014/main" id="{E4FEA75D-1F43-46B7-8663-A3AD5364299A}"/>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电路分析直觉方法（</a:t>
            </a:r>
            <a:r>
              <a:rPr lang="en-US" altLang="zh-CN" sz="4000" dirty="0">
                <a:solidFill>
                  <a:srgbClr val="0000FF"/>
                </a:solidFill>
                <a:latin typeface="华文新魏" panose="02010800040101010101" pitchFamily="2" charset="-122"/>
                <a:ea typeface="华文新魏" panose="02010800040101010101" pitchFamily="2" charset="-122"/>
              </a:rPr>
              <a:t>1/4</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9" name="Text Box 2">
            <a:extLst>
              <a:ext uri="{FF2B5EF4-FFF2-40B4-BE49-F238E27FC236}">
                <a16:creationId xmlns:a16="http://schemas.microsoft.com/office/drawing/2014/main" id="{37733E46-3445-0849-9E95-0F424399A64B}"/>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1950" indent="-361950"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先变换后分析（等效变换的具体应用）</a:t>
            </a:r>
            <a:endParaRPr kumimoji="0" lang="en-US" altLang="zh-CN" sz="2400" b="0" baseline="-25000" dirty="0">
              <a:ea typeface="华文新魏" panose="02010800040101010101" pitchFamily="2" charset="-122"/>
            </a:endParaRPr>
          </a:p>
        </p:txBody>
      </p:sp>
      <p:sp>
        <p:nvSpPr>
          <p:cNvPr id="4" name="矩形 3">
            <a:extLst>
              <a:ext uri="{FF2B5EF4-FFF2-40B4-BE49-F238E27FC236}">
                <a16:creationId xmlns:a16="http://schemas.microsoft.com/office/drawing/2014/main" id="{6BD61A52-C1E7-EF43-8B69-327D5847B86C}"/>
              </a:ext>
            </a:extLst>
          </p:cNvPr>
          <p:cNvSpPr/>
          <p:nvPr/>
        </p:nvSpPr>
        <p:spPr bwMode="auto">
          <a:xfrm>
            <a:off x="5049672" y="2251242"/>
            <a:ext cx="3098041" cy="1952261"/>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Text Box 2">
            <a:extLst>
              <a:ext uri="{FF2B5EF4-FFF2-40B4-BE49-F238E27FC236}">
                <a16:creationId xmlns:a16="http://schemas.microsoft.com/office/drawing/2014/main" id="{2ACDA2EF-93D4-1846-9AE4-14A6A1DC47B7}"/>
              </a:ext>
            </a:extLst>
          </p:cNvPr>
          <p:cNvSpPr txBox="1">
            <a:spLocks noChangeArrowheads="1"/>
          </p:cNvSpPr>
          <p:nvPr/>
        </p:nvSpPr>
        <p:spPr bwMode="auto">
          <a:xfrm>
            <a:off x="328612" y="1621312"/>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求总电流 </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1</a:t>
            </a:r>
          </a:p>
        </p:txBody>
      </p:sp>
      <p:sp>
        <p:nvSpPr>
          <p:cNvPr id="11" name="矩形 10">
            <a:extLst>
              <a:ext uri="{FF2B5EF4-FFF2-40B4-BE49-F238E27FC236}">
                <a16:creationId xmlns:a16="http://schemas.microsoft.com/office/drawing/2014/main" id="{204E321C-04AE-8348-8D79-A4B78FF13DCE}"/>
              </a:ext>
            </a:extLst>
          </p:cNvPr>
          <p:cNvSpPr/>
          <p:nvPr/>
        </p:nvSpPr>
        <p:spPr bwMode="auto">
          <a:xfrm>
            <a:off x="870140" y="4342447"/>
            <a:ext cx="3098041" cy="1952261"/>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椭圆 1">
            <a:extLst>
              <a:ext uri="{FF2B5EF4-FFF2-40B4-BE49-F238E27FC236}">
                <a16:creationId xmlns:a16="http://schemas.microsoft.com/office/drawing/2014/main" id="{2C50BBF0-9BFB-0041-BC3C-9FC3D98CA7C0}"/>
              </a:ext>
            </a:extLst>
          </p:cNvPr>
          <p:cNvSpPr>
            <a:spLocks noChangeAspect="1"/>
          </p:cNvSpPr>
          <p:nvPr/>
        </p:nvSpPr>
        <p:spPr bwMode="auto">
          <a:xfrm>
            <a:off x="1571312" y="2251248"/>
            <a:ext cx="289560" cy="293832"/>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C75BE429-0286-214E-8930-1C079388DFB5}"/>
              </a:ext>
            </a:extLst>
          </p:cNvPr>
          <p:cNvSpPr>
            <a:spLocks noChangeAspect="1"/>
          </p:cNvSpPr>
          <p:nvPr/>
        </p:nvSpPr>
        <p:spPr bwMode="auto">
          <a:xfrm>
            <a:off x="5597212" y="4321348"/>
            <a:ext cx="289560" cy="293832"/>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AF276B0D-EFC5-894E-AC33-CEE948BFCCE8}"/>
              </a:ext>
            </a:extLst>
          </p:cNvPr>
          <p:cNvSpPr/>
          <p:nvPr/>
        </p:nvSpPr>
        <p:spPr bwMode="auto">
          <a:xfrm>
            <a:off x="5049671" y="4320971"/>
            <a:ext cx="3098041" cy="1952261"/>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 name="日期占位符 2"/>
          <p:cNvSpPr>
            <a:spLocks noGrp="1"/>
          </p:cNvSpPr>
          <p:nvPr>
            <p:ph type="dt" sz="half" idx="10"/>
          </p:nvPr>
        </p:nvSpPr>
        <p:spPr/>
        <p:txBody>
          <a:bodyPr/>
          <a:lstStyle/>
          <a:p>
            <a:pPr>
              <a:defRPr/>
            </a:pPr>
            <a:fld id="{3CD07F51-7763-4E31-A176-48902CCF3BE9}" type="datetime1">
              <a:rPr lang="zh-CN" altLang="en-US" smtClean="0"/>
              <a:t>2022/9/19</a:t>
            </a:fld>
            <a:endParaRPr lang="en-US" altLang="zh-CN">
              <a:solidFill>
                <a:schemeClr val="bg2"/>
              </a:solidFill>
            </a:endParaRPr>
          </a:p>
        </p:txBody>
      </p:sp>
      <p:sp>
        <p:nvSpPr>
          <p:cNvPr id="5" name="灯片编号占位符 4"/>
          <p:cNvSpPr>
            <a:spLocks noGrp="1"/>
          </p:cNvSpPr>
          <p:nvPr>
            <p:ph type="sldNum" sz="quarter" idx="11"/>
          </p:nvPr>
        </p:nvSpPr>
        <p:spPr/>
        <p:txBody>
          <a:bodyPr/>
          <a:lstStyle/>
          <a:p>
            <a:pPr>
              <a:defRPr/>
            </a:pPr>
            <a:fld id="{E0968D8F-862E-4E9C-9A63-D0A84FED6CF8}" type="slidenum">
              <a:rPr lang="en-US" altLang="zh-CN" smtClean="0"/>
              <a:pPr>
                <a:defRPr/>
              </a:pPr>
              <a:t>3</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3337008097"/>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animBg="1"/>
      <p:bldP spid="2" grpId="0" animBg="1"/>
      <p:bldP spid="13"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A490F75C-B815-4897-A8E3-17CDC66D4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177" y="2119412"/>
            <a:ext cx="6746098" cy="4022081"/>
          </a:xfrm>
          <a:prstGeom prst="rect">
            <a:avLst/>
          </a:prstGeom>
        </p:spPr>
      </p:pic>
      <p:sp>
        <p:nvSpPr>
          <p:cNvPr id="31751" name="Rectangle 15">
            <a:extLst>
              <a:ext uri="{FF2B5EF4-FFF2-40B4-BE49-F238E27FC236}">
                <a16:creationId xmlns:a16="http://schemas.microsoft.com/office/drawing/2014/main" id="{E4FEA75D-1F43-46B7-8663-A3AD5364299A}"/>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电路分析直觉方法（</a:t>
            </a:r>
            <a:r>
              <a:rPr lang="en-US" altLang="zh-CN" sz="4000" dirty="0">
                <a:solidFill>
                  <a:srgbClr val="0000FF"/>
                </a:solidFill>
                <a:latin typeface="华文新魏" panose="02010800040101010101" pitchFamily="2" charset="-122"/>
                <a:ea typeface="华文新魏" panose="02010800040101010101" pitchFamily="2" charset="-122"/>
              </a:rPr>
              <a:t>2/4</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9" name="Text Box 2">
            <a:extLst>
              <a:ext uri="{FF2B5EF4-FFF2-40B4-BE49-F238E27FC236}">
                <a16:creationId xmlns:a16="http://schemas.microsoft.com/office/drawing/2014/main" id="{37733E46-3445-0849-9E95-0F424399A64B}"/>
              </a:ext>
            </a:extLst>
          </p:cNvPr>
          <p:cNvSpPr txBox="1">
            <a:spLocks noChangeArrowheads="1"/>
          </p:cNvSpPr>
          <p:nvPr/>
        </p:nvSpPr>
        <p:spPr bwMode="auto">
          <a:xfrm>
            <a:off x="328613" y="1106488"/>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利用分压、分流特性求出各支路电压与电流</a:t>
            </a:r>
            <a:endParaRPr kumimoji="0" lang="en-US" altLang="zh-CN" sz="2400" b="0" baseline="-25000" dirty="0">
              <a:ea typeface="华文新魏" panose="02010800040101010101" pitchFamily="2" charset="-122"/>
            </a:endParaRPr>
          </a:p>
        </p:txBody>
      </p:sp>
      <p:grpSp>
        <p:nvGrpSpPr>
          <p:cNvPr id="5" name="组合 4">
            <a:extLst>
              <a:ext uri="{FF2B5EF4-FFF2-40B4-BE49-F238E27FC236}">
                <a16:creationId xmlns:a16="http://schemas.microsoft.com/office/drawing/2014/main" id="{DEC9FF0C-7F33-F94F-995D-46B06F36AB45}"/>
              </a:ext>
            </a:extLst>
          </p:cNvPr>
          <p:cNvGrpSpPr/>
          <p:nvPr/>
        </p:nvGrpSpPr>
        <p:grpSpPr>
          <a:xfrm>
            <a:off x="4832216" y="4968770"/>
            <a:ext cx="352982" cy="500689"/>
            <a:chOff x="4832216" y="5105400"/>
            <a:chExt cx="352982" cy="500689"/>
          </a:xfrm>
        </p:grpSpPr>
        <p:sp>
          <p:nvSpPr>
            <p:cNvPr id="17" name="文本框 16">
              <a:extLst>
                <a:ext uri="{FF2B5EF4-FFF2-40B4-BE49-F238E27FC236}">
                  <a16:creationId xmlns:a16="http://schemas.microsoft.com/office/drawing/2014/main" id="{F6DB4012-EE3C-D14B-A97B-5D1E021BE566}"/>
                </a:ext>
              </a:extLst>
            </p:cNvPr>
            <p:cNvSpPr txBox="1"/>
            <p:nvPr/>
          </p:nvSpPr>
          <p:spPr>
            <a:xfrm>
              <a:off x="4832216" y="5144424"/>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4" name="文本框 3">
              <a:extLst>
                <a:ext uri="{FF2B5EF4-FFF2-40B4-BE49-F238E27FC236}">
                  <a16:creationId xmlns:a16="http://schemas.microsoft.com/office/drawing/2014/main" id="{5C6AB172-2208-0342-9699-15F64178EB30}"/>
                </a:ext>
              </a:extLst>
            </p:cNvPr>
            <p:cNvSpPr txBox="1"/>
            <p:nvPr/>
          </p:nvSpPr>
          <p:spPr>
            <a:xfrm>
              <a:off x="4889500" y="5105400"/>
              <a:ext cx="261610" cy="276999"/>
            </a:xfrm>
            <a:prstGeom prst="rect">
              <a:avLst/>
            </a:prstGeom>
            <a:noFill/>
          </p:spPr>
          <p:txBody>
            <a:bodyPr wrap="none" rtlCol="0">
              <a:spAutoFit/>
            </a:bodyPr>
            <a:lstStyle/>
            <a:p>
              <a:r>
                <a:rPr kumimoji="1" lang="en-US" altLang="zh-CN" sz="1200" b="0" dirty="0">
                  <a:solidFill>
                    <a:srgbClr val="0000FF"/>
                  </a:solidFill>
                </a:rPr>
                <a:t>1</a:t>
              </a:r>
              <a:endParaRPr kumimoji="1" lang="zh-CN" altLang="en-US" b="0" dirty="0">
                <a:solidFill>
                  <a:srgbClr val="0000FF"/>
                </a:solidFill>
              </a:endParaRPr>
            </a:p>
          </p:txBody>
        </p:sp>
      </p:grpSp>
      <p:grpSp>
        <p:nvGrpSpPr>
          <p:cNvPr id="21" name="组合 20">
            <a:extLst>
              <a:ext uri="{FF2B5EF4-FFF2-40B4-BE49-F238E27FC236}">
                <a16:creationId xmlns:a16="http://schemas.microsoft.com/office/drawing/2014/main" id="{EA7ECF8A-85F7-924E-A250-80B56B64221B}"/>
              </a:ext>
            </a:extLst>
          </p:cNvPr>
          <p:cNvGrpSpPr/>
          <p:nvPr/>
        </p:nvGrpSpPr>
        <p:grpSpPr>
          <a:xfrm>
            <a:off x="5046975" y="4384570"/>
            <a:ext cx="352982" cy="494437"/>
            <a:chOff x="5046975" y="4521200"/>
            <a:chExt cx="352982" cy="494437"/>
          </a:xfrm>
        </p:grpSpPr>
        <p:sp>
          <p:nvSpPr>
            <p:cNvPr id="18" name="文本框 17">
              <a:extLst>
                <a:ext uri="{FF2B5EF4-FFF2-40B4-BE49-F238E27FC236}">
                  <a16:creationId xmlns:a16="http://schemas.microsoft.com/office/drawing/2014/main" id="{813858C9-F70E-2C4E-8E41-A7485F052D1D}"/>
                </a:ext>
              </a:extLst>
            </p:cNvPr>
            <p:cNvSpPr txBox="1"/>
            <p:nvPr/>
          </p:nvSpPr>
          <p:spPr>
            <a:xfrm>
              <a:off x="5046975" y="4553972"/>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23" name="文本框 22">
              <a:extLst>
                <a:ext uri="{FF2B5EF4-FFF2-40B4-BE49-F238E27FC236}">
                  <a16:creationId xmlns:a16="http://schemas.microsoft.com/office/drawing/2014/main" id="{76ACE159-94D5-9946-9354-A5DEF36568F9}"/>
                </a:ext>
              </a:extLst>
            </p:cNvPr>
            <p:cNvSpPr txBox="1"/>
            <p:nvPr/>
          </p:nvSpPr>
          <p:spPr>
            <a:xfrm>
              <a:off x="5105400" y="4521200"/>
              <a:ext cx="261610" cy="276999"/>
            </a:xfrm>
            <a:prstGeom prst="rect">
              <a:avLst/>
            </a:prstGeom>
            <a:noFill/>
          </p:spPr>
          <p:txBody>
            <a:bodyPr wrap="none" rtlCol="0">
              <a:spAutoFit/>
            </a:bodyPr>
            <a:lstStyle/>
            <a:p>
              <a:r>
                <a:rPr kumimoji="1" lang="en-US" altLang="zh-CN" sz="1200" b="0" dirty="0">
                  <a:solidFill>
                    <a:srgbClr val="0000FF"/>
                  </a:solidFill>
                </a:rPr>
                <a:t>3</a:t>
              </a:r>
              <a:endParaRPr kumimoji="1" lang="zh-CN" altLang="en-US" b="0" dirty="0">
                <a:solidFill>
                  <a:srgbClr val="0000FF"/>
                </a:solidFill>
              </a:endParaRPr>
            </a:p>
          </p:txBody>
        </p:sp>
      </p:grpSp>
      <p:grpSp>
        <p:nvGrpSpPr>
          <p:cNvPr id="24" name="组合 23">
            <a:extLst>
              <a:ext uri="{FF2B5EF4-FFF2-40B4-BE49-F238E27FC236}">
                <a16:creationId xmlns:a16="http://schemas.microsoft.com/office/drawing/2014/main" id="{AAB10912-6E4F-264F-8DA7-0B527C82939B}"/>
              </a:ext>
            </a:extLst>
          </p:cNvPr>
          <p:cNvGrpSpPr/>
          <p:nvPr/>
        </p:nvGrpSpPr>
        <p:grpSpPr>
          <a:xfrm>
            <a:off x="1894337" y="3889270"/>
            <a:ext cx="352982" cy="484766"/>
            <a:chOff x="1894337" y="4025900"/>
            <a:chExt cx="352982" cy="484766"/>
          </a:xfrm>
        </p:grpSpPr>
        <p:sp>
          <p:nvSpPr>
            <p:cNvPr id="11" name="文本框 10">
              <a:extLst>
                <a:ext uri="{FF2B5EF4-FFF2-40B4-BE49-F238E27FC236}">
                  <a16:creationId xmlns:a16="http://schemas.microsoft.com/office/drawing/2014/main" id="{D3B7AF94-0909-8349-B58F-F5108C7B444B}"/>
                </a:ext>
              </a:extLst>
            </p:cNvPr>
            <p:cNvSpPr txBox="1"/>
            <p:nvPr/>
          </p:nvSpPr>
          <p:spPr>
            <a:xfrm>
              <a:off x="1894337" y="4049001"/>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27" name="文本框 26">
              <a:extLst>
                <a:ext uri="{FF2B5EF4-FFF2-40B4-BE49-F238E27FC236}">
                  <a16:creationId xmlns:a16="http://schemas.microsoft.com/office/drawing/2014/main" id="{2009F1D9-B16B-694E-B6D5-D28CDB861F9E}"/>
                </a:ext>
              </a:extLst>
            </p:cNvPr>
            <p:cNvSpPr txBox="1"/>
            <p:nvPr/>
          </p:nvSpPr>
          <p:spPr>
            <a:xfrm>
              <a:off x="1943100" y="4025900"/>
              <a:ext cx="261610" cy="276999"/>
            </a:xfrm>
            <a:prstGeom prst="rect">
              <a:avLst/>
            </a:prstGeom>
            <a:noFill/>
          </p:spPr>
          <p:txBody>
            <a:bodyPr wrap="none" rtlCol="0">
              <a:spAutoFit/>
            </a:bodyPr>
            <a:lstStyle/>
            <a:p>
              <a:r>
                <a:rPr kumimoji="1" lang="en-US" altLang="zh-CN" sz="1200" b="0" dirty="0">
                  <a:solidFill>
                    <a:srgbClr val="0000FF"/>
                  </a:solidFill>
                </a:rPr>
                <a:t>4</a:t>
              </a:r>
              <a:endParaRPr kumimoji="1" lang="zh-CN" altLang="en-US" b="0" dirty="0">
                <a:solidFill>
                  <a:srgbClr val="0000FF"/>
                </a:solidFill>
              </a:endParaRPr>
            </a:p>
          </p:txBody>
        </p:sp>
      </p:grpSp>
      <p:grpSp>
        <p:nvGrpSpPr>
          <p:cNvPr id="25" name="组合 24">
            <a:extLst>
              <a:ext uri="{FF2B5EF4-FFF2-40B4-BE49-F238E27FC236}">
                <a16:creationId xmlns:a16="http://schemas.microsoft.com/office/drawing/2014/main" id="{A4AF589A-21EF-F444-9A08-67BC65EDC254}"/>
              </a:ext>
            </a:extLst>
          </p:cNvPr>
          <p:cNvGrpSpPr/>
          <p:nvPr/>
        </p:nvGrpSpPr>
        <p:grpSpPr>
          <a:xfrm>
            <a:off x="1901539" y="4816370"/>
            <a:ext cx="352982" cy="498987"/>
            <a:chOff x="2066639" y="4775200"/>
            <a:chExt cx="352982" cy="498987"/>
          </a:xfrm>
        </p:grpSpPr>
        <p:sp>
          <p:nvSpPr>
            <p:cNvPr id="12" name="文本框 11">
              <a:extLst>
                <a:ext uri="{FF2B5EF4-FFF2-40B4-BE49-F238E27FC236}">
                  <a16:creationId xmlns:a16="http://schemas.microsoft.com/office/drawing/2014/main" id="{B916626E-2A5A-634C-AEC3-B5324F3929FE}"/>
                </a:ext>
              </a:extLst>
            </p:cNvPr>
            <p:cNvSpPr txBox="1"/>
            <p:nvPr/>
          </p:nvSpPr>
          <p:spPr>
            <a:xfrm>
              <a:off x="2066639" y="4812522"/>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28" name="文本框 27">
              <a:extLst>
                <a:ext uri="{FF2B5EF4-FFF2-40B4-BE49-F238E27FC236}">
                  <a16:creationId xmlns:a16="http://schemas.microsoft.com/office/drawing/2014/main" id="{C51B8204-6A03-F24D-A4B2-57AABD10600A}"/>
                </a:ext>
              </a:extLst>
            </p:cNvPr>
            <p:cNvSpPr txBox="1"/>
            <p:nvPr/>
          </p:nvSpPr>
          <p:spPr>
            <a:xfrm>
              <a:off x="2120900" y="4775200"/>
              <a:ext cx="261610" cy="276999"/>
            </a:xfrm>
            <a:prstGeom prst="rect">
              <a:avLst/>
            </a:prstGeom>
            <a:noFill/>
          </p:spPr>
          <p:txBody>
            <a:bodyPr wrap="none" rtlCol="0">
              <a:spAutoFit/>
            </a:bodyPr>
            <a:lstStyle/>
            <a:p>
              <a:r>
                <a:rPr kumimoji="1" lang="en-US" altLang="zh-CN" sz="1200" b="0" dirty="0">
                  <a:solidFill>
                    <a:srgbClr val="0000FF"/>
                  </a:solidFill>
                </a:rPr>
                <a:t>5</a:t>
              </a:r>
              <a:endParaRPr kumimoji="1" lang="zh-CN" altLang="en-US" b="0" dirty="0">
                <a:solidFill>
                  <a:srgbClr val="0000FF"/>
                </a:solidFill>
              </a:endParaRPr>
            </a:p>
          </p:txBody>
        </p:sp>
      </p:grpSp>
      <p:sp>
        <p:nvSpPr>
          <p:cNvPr id="7" name="矩形 6">
            <a:extLst>
              <a:ext uri="{FF2B5EF4-FFF2-40B4-BE49-F238E27FC236}">
                <a16:creationId xmlns:a16="http://schemas.microsoft.com/office/drawing/2014/main" id="{F39574EC-4555-5F4A-9BDA-0883D95CD642}"/>
              </a:ext>
            </a:extLst>
          </p:cNvPr>
          <p:cNvSpPr/>
          <p:nvPr/>
        </p:nvSpPr>
        <p:spPr bwMode="auto">
          <a:xfrm>
            <a:off x="761660" y="3807573"/>
            <a:ext cx="3098041" cy="232800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26" name="组合 25">
            <a:extLst>
              <a:ext uri="{FF2B5EF4-FFF2-40B4-BE49-F238E27FC236}">
                <a16:creationId xmlns:a16="http://schemas.microsoft.com/office/drawing/2014/main" id="{EFF2C054-01C4-454A-B417-43AD434ABB35}"/>
              </a:ext>
            </a:extLst>
          </p:cNvPr>
          <p:cNvGrpSpPr/>
          <p:nvPr/>
        </p:nvGrpSpPr>
        <p:grpSpPr>
          <a:xfrm>
            <a:off x="6498384" y="2454170"/>
            <a:ext cx="352982" cy="490640"/>
            <a:chOff x="6409484" y="2489200"/>
            <a:chExt cx="352982" cy="490640"/>
          </a:xfrm>
        </p:grpSpPr>
        <p:sp>
          <p:nvSpPr>
            <p:cNvPr id="13" name="文本框 12">
              <a:extLst>
                <a:ext uri="{FF2B5EF4-FFF2-40B4-BE49-F238E27FC236}">
                  <a16:creationId xmlns:a16="http://schemas.microsoft.com/office/drawing/2014/main" id="{0AB11877-9D7C-A743-8A0D-1E0FB921A745}"/>
                </a:ext>
              </a:extLst>
            </p:cNvPr>
            <p:cNvSpPr txBox="1"/>
            <p:nvPr/>
          </p:nvSpPr>
          <p:spPr>
            <a:xfrm>
              <a:off x="6409484" y="2518175"/>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31" name="文本框 30">
              <a:extLst>
                <a:ext uri="{FF2B5EF4-FFF2-40B4-BE49-F238E27FC236}">
                  <a16:creationId xmlns:a16="http://schemas.microsoft.com/office/drawing/2014/main" id="{81F4843A-72E0-E745-8E49-631D2E566FFE}"/>
                </a:ext>
              </a:extLst>
            </p:cNvPr>
            <p:cNvSpPr txBox="1"/>
            <p:nvPr/>
          </p:nvSpPr>
          <p:spPr>
            <a:xfrm>
              <a:off x="6464300" y="2489200"/>
              <a:ext cx="261610" cy="276999"/>
            </a:xfrm>
            <a:prstGeom prst="rect">
              <a:avLst/>
            </a:prstGeom>
            <a:noFill/>
          </p:spPr>
          <p:txBody>
            <a:bodyPr wrap="none" rtlCol="0">
              <a:spAutoFit/>
            </a:bodyPr>
            <a:lstStyle/>
            <a:p>
              <a:r>
                <a:rPr kumimoji="1" lang="en-US" altLang="zh-CN" sz="1200" b="0" dirty="0">
                  <a:solidFill>
                    <a:srgbClr val="0000FF"/>
                  </a:solidFill>
                </a:rPr>
                <a:t>6</a:t>
              </a:r>
              <a:endParaRPr kumimoji="1" lang="zh-CN" altLang="en-US" b="0" dirty="0">
                <a:solidFill>
                  <a:srgbClr val="0000FF"/>
                </a:solidFill>
              </a:endParaRPr>
            </a:p>
          </p:txBody>
        </p:sp>
      </p:grpSp>
      <p:grpSp>
        <p:nvGrpSpPr>
          <p:cNvPr id="29" name="组合 28">
            <a:extLst>
              <a:ext uri="{FF2B5EF4-FFF2-40B4-BE49-F238E27FC236}">
                <a16:creationId xmlns:a16="http://schemas.microsoft.com/office/drawing/2014/main" id="{928A4C6C-029B-1841-A4B1-6266C0EC0EA6}"/>
              </a:ext>
            </a:extLst>
          </p:cNvPr>
          <p:cNvGrpSpPr/>
          <p:nvPr/>
        </p:nvGrpSpPr>
        <p:grpSpPr>
          <a:xfrm>
            <a:off x="6712011" y="1857270"/>
            <a:ext cx="352982" cy="496892"/>
            <a:chOff x="6712011" y="1993900"/>
            <a:chExt cx="352982" cy="496892"/>
          </a:xfrm>
        </p:grpSpPr>
        <p:sp>
          <p:nvSpPr>
            <p:cNvPr id="14" name="文本框 13">
              <a:extLst>
                <a:ext uri="{FF2B5EF4-FFF2-40B4-BE49-F238E27FC236}">
                  <a16:creationId xmlns:a16="http://schemas.microsoft.com/office/drawing/2014/main" id="{0B93104B-793F-294F-875B-7A95476CAD20}"/>
                </a:ext>
              </a:extLst>
            </p:cNvPr>
            <p:cNvSpPr txBox="1"/>
            <p:nvPr/>
          </p:nvSpPr>
          <p:spPr>
            <a:xfrm>
              <a:off x="6712011" y="2029127"/>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33" name="文本框 32">
              <a:extLst>
                <a:ext uri="{FF2B5EF4-FFF2-40B4-BE49-F238E27FC236}">
                  <a16:creationId xmlns:a16="http://schemas.microsoft.com/office/drawing/2014/main" id="{9506E73C-05AE-0740-AD50-40FB28291891}"/>
                </a:ext>
              </a:extLst>
            </p:cNvPr>
            <p:cNvSpPr txBox="1"/>
            <p:nvPr/>
          </p:nvSpPr>
          <p:spPr>
            <a:xfrm>
              <a:off x="6769100" y="1993900"/>
              <a:ext cx="261610" cy="276999"/>
            </a:xfrm>
            <a:prstGeom prst="rect">
              <a:avLst/>
            </a:prstGeom>
            <a:noFill/>
          </p:spPr>
          <p:txBody>
            <a:bodyPr wrap="none" rtlCol="0">
              <a:spAutoFit/>
            </a:bodyPr>
            <a:lstStyle/>
            <a:p>
              <a:r>
                <a:rPr kumimoji="1" lang="en-US" altLang="zh-CN" sz="1200" b="0" dirty="0">
                  <a:solidFill>
                    <a:srgbClr val="0000FF"/>
                  </a:solidFill>
                </a:rPr>
                <a:t>7</a:t>
              </a:r>
              <a:endParaRPr kumimoji="1" lang="zh-CN" altLang="en-US" b="0" dirty="0">
                <a:solidFill>
                  <a:srgbClr val="0000FF"/>
                </a:solidFill>
              </a:endParaRPr>
            </a:p>
          </p:txBody>
        </p:sp>
      </p:grpSp>
      <p:sp>
        <p:nvSpPr>
          <p:cNvPr id="8" name="矩形 7">
            <a:extLst>
              <a:ext uri="{FF2B5EF4-FFF2-40B4-BE49-F238E27FC236}">
                <a16:creationId xmlns:a16="http://schemas.microsoft.com/office/drawing/2014/main" id="{A0D7AA46-2EBF-2746-B54C-35175C21CFC8}"/>
              </a:ext>
            </a:extLst>
          </p:cNvPr>
          <p:cNvSpPr/>
          <p:nvPr/>
        </p:nvSpPr>
        <p:spPr bwMode="auto">
          <a:xfrm>
            <a:off x="5127695" y="1725939"/>
            <a:ext cx="3098041" cy="234878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1" i="0" u="none" strike="noStrike" cap="none" normalizeH="0" baseline="0" dirty="0">
              <a:ln>
                <a:noFill/>
              </a:ln>
              <a:solidFill>
                <a:schemeClr val="tx1"/>
              </a:solidFill>
              <a:effectLst/>
              <a:latin typeface="Times New Roman" pitchFamily="18" charset="0"/>
              <a:ea typeface="宋体" pitchFamily="2" charset="-122"/>
            </a:endParaRPr>
          </a:p>
        </p:txBody>
      </p:sp>
      <p:grpSp>
        <p:nvGrpSpPr>
          <p:cNvPr id="30" name="组合 29">
            <a:extLst>
              <a:ext uri="{FF2B5EF4-FFF2-40B4-BE49-F238E27FC236}">
                <a16:creationId xmlns:a16="http://schemas.microsoft.com/office/drawing/2014/main" id="{6CC4B8E4-EF30-7948-88FF-243C37659B8B}"/>
              </a:ext>
            </a:extLst>
          </p:cNvPr>
          <p:cNvGrpSpPr/>
          <p:nvPr/>
        </p:nvGrpSpPr>
        <p:grpSpPr>
          <a:xfrm>
            <a:off x="3409242" y="2339870"/>
            <a:ext cx="352982" cy="491968"/>
            <a:chOff x="3409242" y="2476500"/>
            <a:chExt cx="352982" cy="491968"/>
          </a:xfrm>
        </p:grpSpPr>
        <p:sp>
          <p:nvSpPr>
            <p:cNvPr id="19" name="文本框 18">
              <a:extLst>
                <a:ext uri="{FF2B5EF4-FFF2-40B4-BE49-F238E27FC236}">
                  <a16:creationId xmlns:a16="http://schemas.microsoft.com/office/drawing/2014/main" id="{8FBF1BF5-5403-954F-8CC8-6BC8DF3C3895}"/>
                </a:ext>
              </a:extLst>
            </p:cNvPr>
            <p:cNvSpPr txBox="1"/>
            <p:nvPr/>
          </p:nvSpPr>
          <p:spPr>
            <a:xfrm>
              <a:off x="3409242" y="2506803"/>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35" name="文本框 34">
              <a:extLst>
                <a:ext uri="{FF2B5EF4-FFF2-40B4-BE49-F238E27FC236}">
                  <a16:creationId xmlns:a16="http://schemas.microsoft.com/office/drawing/2014/main" id="{97426BC6-A10C-8A48-AFB2-D26D05AFFED0}"/>
                </a:ext>
              </a:extLst>
            </p:cNvPr>
            <p:cNvSpPr txBox="1"/>
            <p:nvPr/>
          </p:nvSpPr>
          <p:spPr>
            <a:xfrm>
              <a:off x="3467100" y="2476500"/>
              <a:ext cx="261610" cy="276999"/>
            </a:xfrm>
            <a:prstGeom prst="rect">
              <a:avLst/>
            </a:prstGeom>
            <a:noFill/>
          </p:spPr>
          <p:txBody>
            <a:bodyPr wrap="none" rtlCol="0">
              <a:spAutoFit/>
            </a:bodyPr>
            <a:lstStyle/>
            <a:p>
              <a:r>
                <a:rPr kumimoji="1" lang="en-US" altLang="zh-CN" sz="1200" b="0" dirty="0">
                  <a:solidFill>
                    <a:srgbClr val="0000FF"/>
                  </a:solidFill>
                </a:rPr>
                <a:t>8</a:t>
              </a:r>
              <a:endParaRPr kumimoji="1" lang="zh-CN" altLang="en-US" b="0" dirty="0">
                <a:solidFill>
                  <a:srgbClr val="0000FF"/>
                </a:solidFill>
              </a:endParaRPr>
            </a:p>
          </p:txBody>
        </p:sp>
      </p:grpSp>
      <p:grpSp>
        <p:nvGrpSpPr>
          <p:cNvPr id="32" name="组合 31">
            <a:extLst>
              <a:ext uri="{FF2B5EF4-FFF2-40B4-BE49-F238E27FC236}">
                <a16:creationId xmlns:a16="http://schemas.microsoft.com/office/drawing/2014/main" id="{5D8FCDD3-6A09-0540-A474-88DD53490582}"/>
              </a:ext>
            </a:extLst>
          </p:cNvPr>
          <p:cNvGrpSpPr/>
          <p:nvPr/>
        </p:nvGrpSpPr>
        <p:grpSpPr>
          <a:xfrm>
            <a:off x="2890627" y="1819170"/>
            <a:ext cx="352982" cy="494049"/>
            <a:chOff x="2890627" y="1955800"/>
            <a:chExt cx="352982" cy="494049"/>
          </a:xfrm>
        </p:grpSpPr>
        <p:sp>
          <p:nvSpPr>
            <p:cNvPr id="15" name="文本框 14">
              <a:extLst>
                <a:ext uri="{FF2B5EF4-FFF2-40B4-BE49-F238E27FC236}">
                  <a16:creationId xmlns:a16="http://schemas.microsoft.com/office/drawing/2014/main" id="{18EF2724-FEFB-7243-8762-B7510521D831}"/>
                </a:ext>
              </a:extLst>
            </p:cNvPr>
            <p:cNvSpPr txBox="1"/>
            <p:nvPr/>
          </p:nvSpPr>
          <p:spPr>
            <a:xfrm>
              <a:off x="2890627" y="1988184"/>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37" name="文本框 36">
              <a:extLst>
                <a:ext uri="{FF2B5EF4-FFF2-40B4-BE49-F238E27FC236}">
                  <a16:creationId xmlns:a16="http://schemas.microsoft.com/office/drawing/2014/main" id="{ACCDD611-0CCF-B046-A298-8E41BF65B7C7}"/>
                </a:ext>
              </a:extLst>
            </p:cNvPr>
            <p:cNvSpPr txBox="1"/>
            <p:nvPr/>
          </p:nvSpPr>
          <p:spPr>
            <a:xfrm>
              <a:off x="2946400" y="1955800"/>
              <a:ext cx="261610" cy="276999"/>
            </a:xfrm>
            <a:prstGeom prst="rect">
              <a:avLst/>
            </a:prstGeom>
            <a:noFill/>
          </p:spPr>
          <p:txBody>
            <a:bodyPr wrap="none" rtlCol="0">
              <a:spAutoFit/>
            </a:bodyPr>
            <a:lstStyle/>
            <a:p>
              <a:r>
                <a:rPr kumimoji="1" lang="en-US" altLang="zh-CN" sz="1200" b="0" dirty="0">
                  <a:solidFill>
                    <a:srgbClr val="0000FF"/>
                  </a:solidFill>
                </a:rPr>
                <a:t>9</a:t>
              </a:r>
              <a:endParaRPr kumimoji="1" lang="zh-CN" altLang="en-US" b="0" dirty="0">
                <a:solidFill>
                  <a:srgbClr val="0000FF"/>
                </a:solidFill>
              </a:endParaRPr>
            </a:p>
          </p:txBody>
        </p:sp>
      </p:grpSp>
      <p:grpSp>
        <p:nvGrpSpPr>
          <p:cNvPr id="34" name="组合 33">
            <a:extLst>
              <a:ext uri="{FF2B5EF4-FFF2-40B4-BE49-F238E27FC236}">
                <a16:creationId xmlns:a16="http://schemas.microsoft.com/office/drawing/2014/main" id="{C2E2F061-AA87-FB4C-BEC9-98038001A1CF}"/>
              </a:ext>
            </a:extLst>
          </p:cNvPr>
          <p:cNvGrpSpPr/>
          <p:nvPr/>
        </p:nvGrpSpPr>
        <p:grpSpPr>
          <a:xfrm>
            <a:off x="2806700" y="2809770"/>
            <a:ext cx="369618" cy="485523"/>
            <a:chOff x="2971800" y="2908300"/>
            <a:chExt cx="369618" cy="485523"/>
          </a:xfrm>
        </p:grpSpPr>
        <p:sp>
          <p:nvSpPr>
            <p:cNvPr id="16" name="文本框 15">
              <a:extLst>
                <a:ext uri="{FF2B5EF4-FFF2-40B4-BE49-F238E27FC236}">
                  <a16:creationId xmlns:a16="http://schemas.microsoft.com/office/drawing/2014/main" id="{0EB24DFE-162E-8F4A-8A1B-8D88B0622EA1}"/>
                </a:ext>
              </a:extLst>
            </p:cNvPr>
            <p:cNvSpPr txBox="1"/>
            <p:nvPr/>
          </p:nvSpPr>
          <p:spPr>
            <a:xfrm>
              <a:off x="2988436" y="2932158"/>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39" name="文本框 38">
              <a:extLst>
                <a:ext uri="{FF2B5EF4-FFF2-40B4-BE49-F238E27FC236}">
                  <a16:creationId xmlns:a16="http://schemas.microsoft.com/office/drawing/2014/main" id="{D3FA64BC-BF5C-7145-9823-F104F6667A71}"/>
                </a:ext>
              </a:extLst>
            </p:cNvPr>
            <p:cNvSpPr txBox="1"/>
            <p:nvPr/>
          </p:nvSpPr>
          <p:spPr>
            <a:xfrm>
              <a:off x="2971800" y="2908300"/>
              <a:ext cx="338554" cy="276999"/>
            </a:xfrm>
            <a:prstGeom prst="rect">
              <a:avLst/>
            </a:prstGeom>
            <a:noFill/>
          </p:spPr>
          <p:txBody>
            <a:bodyPr wrap="none" rtlCol="0">
              <a:spAutoFit/>
            </a:bodyPr>
            <a:lstStyle/>
            <a:p>
              <a:r>
                <a:rPr kumimoji="1" lang="en-US" altLang="zh-CN" sz="1200" b="0" dirty="0">
                  <a:solidFill>
                    <a:srgbClr val="0000FF"/>
                  </a:solidFill>
                </a:rPr>
                <a:t>10</a:t>
              </a:r>
              <a:endParaRPr kumimoji="1" lang="zh-CN" altLang="en-US" b="0" dirty="0">
                <a:solidFill>
                  <a:srgbClr val="0000FF"/>
                </a:solidFill>
              </a:endParaRPr>
            </a:p>
          </p:txBody>
        </p:sp>
      </p:grpSp>
      <p:sp>
        <p:nvSpPr>
          <p:cNvPr id="10" name="矩形 9">
            <a:extLst>
              <a:ext uri="{FF2B5EF4-FFF2-40B4-BE49-F238E27FC236}">
                <a16:creationId xmlns:a16="http://schemas.microsoft.com/office/drawing/2014/main" id="{1FBBC9EA-4732-B943-B5D3-FCF931A8474E}"/>
              </a:ext>
            </a:extLst>
          </p:cNvPr>
          <p:cNvSpPr/>
          <p:nvPr/>
        </p:nvSpPr>
        <p:spPr bwMode="auto">
          <a:xfrm>
            <a:off x="852415" y="1787072"/>
            <a:ext cx="3098041" cy="1952261"/>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6" name="组合 5">
            <a:extLst>
              <a:ext uri="{FF2B5EF4-FFF2-40B4-BE49-F238E27FC236}">
                <a16:creationId xmlns:a16="http://schemas.microsoft.com/office/drawing/2014/main" id="{BCEECD59-9C43-DA40-977A-2A7543A8A9DE}"/>
              </a:ext>
            </a:extLst>
          </p:cNvPr>
          <p:cNvGrpSpPr/>
          <p:nvPr/>
        </p:nvGrpSpPr>
        <p:grpSpPr>
          <a:xfrm>
            <a:off x="5590614" y="3914670"/>
            <a:ext cx="352982" cy="498036"/>
            <a:chOff x="5590614" y="4051300"/>
            <a:chExt cx="352982" cy="498036"/>
          </a:xfrm>
        </p:grpSpPr>
        <p:sp>
          <p:nvSpPr>
            <p:cNvPr id="2" name="文本框 1">
              <a:extLst>
                <a:ext uri="{FF2B5EF4-FFF2-40B4-BE49-F238E27FC236}">
                  <a16:creationId xmlns:a16="http://schemas.microsoft.com/office/drawing/2014/main" id="{8FB41914-0BD6-C14A-82C1-0CF02C2014C4}"/>
                </a:ext>
              </a:extLst>
            </p:cNvPr>
            <p:cNvSpPr txBox="1"/>
            <p:nvPr/>
          </p:nvSpPr>
          <p:spPr>
            <a:xfrm>
              <a:off x="5590614" y="4087671"/>
              <a:ext cx="352982" cy="461665"/>
            </a:xfrm>
            <a:prstGeom prst="rect">
              <a:avLst/>
            </a:prstGeom>
            <a:noFill/>
          </p:spPr>
          <p:txBody>
            <a:bodyPr wrap="none" rtlCol="0">
              <a:spAutoFit/>
            </a:bodyPr>
            <a:lstStyle/>
            <a:p>
              <a:r>
                <a:rPr kumimoji="1" lang="zh-CN" altLang="en-US" sz="2400" dirty="0">
                  <a:solidFill>
                    <a:srgbClr val="0000FF"/>
                  </a:solidFill>
                </a:rPr>
                <a:t>√</a:t>
              </a:r>
            </a:p>
          </p:txBody>
        </p:sp>
        <p:sp>
          <p:nvSpPr>
            <p:cNvPr id="22" name="文本框 21">
              <a:extLst>
                <a:ext uri="{FF2B5EF4-FFF2-40B4-BE49-F238E27FC236}">
                  <a16:creationId xmlns:a16="http://schemas.microsoft.com/office/drawing/2014/main" id="{5EFEE3E5-6FDD-A544-8626-1E6D7628AAB1}"/>
                </a:ext>
              </a:extLst>
            </p:cNvPr>
            <p:cNvSpPr txBox="1"/>
            <p:nvPr/>
          </p:nvSpPr>
          <p:spPr>
            <a:xfrm>
              <a:off x="5638800" y="4051300"/>
              <a:ext cx="261610" cy="276999"/>
            </a:xfrm>
            <a:prstGeom prst="rect">
              <a:avLst/>
            </a:prstGeom>
            <a:noFill/>
          </p:spPr>
          <p:txBody>
            <a:bodyPr wrap="none" rtlCol="0">
              <a:spAutoFit/>
            </a:bodyPr>
            <a:lstStyle/>
            <a:p>
              <a:r>
                <a:rPr kumimoji="1" lang="en-US" altLang="zh-CN" sz="1200" b="0" dirty="0">
                  <a:solidFill>
                    <a:srgbClr val="0000FF"/>
                  </a:solidFill>
                </a:rPr>
                <a:t>2</a:t>
              </a:r>
              <a:endParaRPr kumimoji="1" lang="zh-CN" altLang="en-US" b="0" dirty="0">
                <a:solidFill>
                  <a:srgbClr val="0000FF"/>
                </a:solidFill>
              </a:endParaRPr>
            </a:p>
          </p:txBody>
        </p:sp>
      </p:grpSp>
      <p:sp>
        <p:nvSpPr>
          <p:cNvPr id="20" name="矩形 19">
            <a:extLst>
              <a:ext uri="{FF2B5EF4-FFF2-40B4-BE49-F238E27FC236}">
                <a16:creationId xmlns:a16="http://schemas.microsoft.com/office/drawing/2014/main" id="{FC718536-8287-9944-8C68-2CCB76EECE03}"/>
              </a:ext>
            </a:extLst>
          </p:cNvPr>
          <p:cNvSpPr/>
          <p:nvPr/>
        </p:nvSpPr>
        <p:spPr bwMode="auto">
          <a:xfrm>
            <a:off x="4911795" y="3938688"/>
            <a:ext cx="3098041" cy="2174383"/>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1"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日期占位符 2"/>
          <p:cNvSpPr>
            <a:spLocks noGrp="1"/>
          </p:cNvSpPr>
          <p:nvPr>
            <p:ph type="dt" sz="half" idx="10"/>
          </p:nvPr>
        </p:nvSpPr>
        <p:spPr/>
        <p:txBody>
          <a:bodyPr/>
          <a:lstStyle/>
          <a:p>
            <a:pPr>
              <a:defRPr/>
            </a:pPr>
            <a:fld id="{6B29F240-2246-4A36-99F2-7AD8F347B6F5}" type="datetime1">
              <a:rPr lang="zh-CN" altLang="en-US" smtClean="0"/>
              <a:t>2022/9/19</a:t>
            </a:fld>
            <a:endParaRPr lang="en-US" altLang="zh-CN">
              <a:solidFill>
                <a:schemeClr val="bg2"/>
              </a:solidFill>
            </a:endParaRPr>
          </a:p>
        </p:txBody>
      </p:sp>
      <p:sp>
        <p:nvSpPr>
          <p:cNvPr id="36" name="灯片编号占位符 35"/>
          <p:cNvSpPr>
            <a:spLocks noGrp="1"/>
          </p:cNvSpPr>
          <p:nvPr>
            <p:ph type="sldNum" sz="quarter" idx="11"/>
          </p:nvPr>
        </p:nvSpPr>
        <p:spPr/>
        <p:txBody>
          <a:bodyPr/>
          <a:lstStyle/>
          <a:p>
            <a:pPr>
              <a:defRPr/>
            </a:pPr>
            <a:fld id="{E0968D8F-862E-4E9C-9A63-D0A84FED6CF8}" type="slidenum">
              <a:rPr lang="en-US" altLang="zh-CN" smtClean="0"/>
              <a:pPr>
                <a:defRPr/>
              </a:pPr>
              <a:t>4</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121150029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15">
            <a:extLst>
              <a:ext uri="{FF2B5EF4-FFF2-40B4-BE49-F238E27FC236}">
                <a16:creationId xmlns:a16="http://schemas.microsoft.com/office/drawing/2014/main" id="{E4FEA75D-1F43-46B7-8663-A3AD5364299A}"/>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电路分析直觉方法（</a:t>
            </a:r>
            <a:r>
              <a:rPr lang="en-US" altLang="zh-CN" sz="4000" dirty="0">
                <a:solidFill>
                  <a:srgbClr val="0000FF"/>
                </a:solidFill>
                <a:latin typeface="华文新魏" panose="02010800040101010101" pitchFamily="2" charset="-122"/>
                <a:ea typeface="华文新魏" panose="02010800040101010101" pitchFamily="2" charset="-122"/>
              </a:rPr>
              <a:t>3/4</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5" name="图片 4">
            <a:extLst>
              <a:ext uri="{FF2B5EF4-FFF2-40B4-BE49-F238E27FC236}">
                <a16:creationId xmlns:a16="http://schemas.microsoft.com/office/drawing/2014/main" id="{6D27C7A0-9E8E-BB40-8DAB-C2F03549FCD3}"/>
              </a:ext>
            </a:extLst>
          </p:cNvPr>
          <p:cNvPicPr>
            <a:picLocks noChangeAspect="1"/>
          </p:cNvPicPr>
          <p:nvPr/>
        </p:nvPicPr>
        <p:blipFill>
          <a:blip r:embed="rId4" cstate="hqprint">
            <a:biLevel thresh="75000"/>
            <a:extLst>
              <a:ext uri="{BEBA8EAE-BF5A-486C-A8C5-ECC9F3942E4B}">
                <a14:imgProps xmlns:a14="http://schemas.microsoft.com/office/drawing/2010/main">
                  <a14:imgLayer>
                    <a14:imgEffect>
                      <a14:brightnessContrast contrast="-5000"/>
                    </a14:imgEffect>
                  </a14:imgLayer>
                </a14:imgProps>
              </a:ext>
              <a:ext uri="{28A0092B-C50C-407E-A947-70E740481C1C}">
                <a14:useLocalDpi xmlns:a14="http://schemas.microsoft.com/office/drawing/2010/main" val="0"/>
              </a:ext>
            </a:extLst>
          </a:blip>
          <a:stretch>
            <a:fillRect/>
          </a:stretch>
        </p:blipFill>
        <p:spPr>
          <a:xfrm>
            <a:off x="3423126" y="2198816"/>
            <a:ext cx="2308860" cy="1577340"/>
          </a:xfrm>
          <a:prstGeom prst="rect">
            <a:avLst/>
          </a:prstGeom>
        </p:spPr>
      </p:pic>
      <p:sp>
        <p:nvSpPr>
          <p:cNvPr id="29" name="Text Box 2">
            <a:extLst>
              <a:ext uri="{FF2B5EF4-FFF2-40B4-BE49-F238E27FC236}">
                <a16:creationId xmlns:a16="http://schemas.microsoft.com/office/drawing/2014/main" id="{EB925E29-BE65-E047-BC16-DFB2F7EDEB78}"/>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1950" indent="-361950"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利用</a:t>
            </a:r>
            <a:r>
              <a:rPr kumimoji="0" lang="en-US" altLang="zh-CN" b="0" dirty="0">
                <a:ea typeface="华文新魏" panose="02010800040101010101" pitchFamily="2" charset="-122"/>
              </a:rPr>
              <a:t>Y-∆</a:t>
            </a:r>
            <a:r>
              <a:rPr kumimoji="0" lang="zh-CN" altLang="en-US" b="0" dirty="0">
                <a:ea typeface="华文新魏" panose="02010800040101010101" pitchFamily="2" charset="-122"/>
              </a:rPr>
              <a:t>等效变换计算</a:t>
            </a:r>
            <a:endParaRPr kumimoji="0" lang="en-US" altLang="zh-CN" sz="2400" b="0" dirty="0">
              <a:ea typeface="华文新魏" panose="02010800040101010101" pitchFamily="2" charset="-122"/>
            </a:endParaRPr>
          </a:p>
        </p:txBody>
      </p:sp>
      <p:grpSp>
        <p:nvGrpSpPr>
          <p:cNvPr id="32" name="组合 31">
            <a:extLst>
              <a:ext uri="{FF2B5EF4-FFF2-40B4-BE49-F238E27FC236}">
                <a16:creationId xmlns:a16="http://schemas.microsoft.com/office/drawing/2014/main" id="{1A1102E9-01BF-D645-BCCC-44E5F8FE49B7}"/>
              </a:ext>
            </a:extLst>
          </p:cNvPr>
          <p:cNvGrpSpPr/>
          <p:nvPr/>
        </p:nvGrpSpPr>
        <p:grpSpPr>
          <a:xfrm>
            <a:off x="1134840" y="4032225"/>
            <a:ext cx="2288286" cy="2134781"/>
            <a:chOff x="1134840" y="3892525"/>
            <a:chExt cx="2288286" cy="2134781"/>
          </a:xfrm>
        </p:grpSpPr>
        <p:pic>
          <p:nvPicPr>
            <p:cNvPr id="23" name="图片 22">
              <a:extLst>
                <a:ext uri="{FF2B5EF4-FFF2-40B4-BE49-F238E27FC236}">
                  <a16:creationId xmlns:a16="http://schemas.microsoft.com/office/drawing/2014/main" id="{88468331-E248-5C47-A407-26A63BC2CA1E}"/>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1134840" y="3892525"/>
              <a:ext cx="2288286" cy="1733550"/>
            </a:xfrm>
            <a:prstGeom prst="rect">
              <a:avLst/>
            </a:prstGeom>
          </p:spPr>
        </p:pic>
        <p:sp>
          <p:nvSpPr>
            <p:cNvPr id="26" name="文本框 25">
              <a:extLst>
                <a:ext uri="{FF2B5EF4-FFF2-40B4-BE49-F238E27FC236}">
                  <a16:creationId xmlns:a16="http://schemas.microsoft.com/office/drawing/2014/main" id="{471F1B0D-7780-C84E-83FE-DED299849B40}"/>
                </a:ext>
              </a:extLst>
            </p:cNvPr>
            <p:cNvSpPr txBox="1"/>
            <p:nvPr/>
          </p:nvSpPr>
          <p:spPr>
            <a:xfrm>
              <a:off x="1677819" y="5627196"/>
              <a:ext cx="1210588" cy="400110"/>
            </a:xfrm>
            <a:prstGeom prst="rect">
              <a:avLst/>
            </a:prstGeom>
            <a:noFill/>
          </p:spPr>
          <p:txBody>
            <a:bodyPr wrap="none" rtlCol="0">
              <a:spAutoFit/>
            </a:bodyPr>
            <a:lstStyle/>
            <a:p>
              <a:r>
                <a:rPr kumimoji="1" lang="zh-CN" altLang="en-US" sz="2000" b="0" dirty="0">
                  <a:latin typeface="STXinwei" panose="02010800040101010101" pitchFamily="2" charset="-122"/>
                  <a:ea typeface="STXinwei" panose="02010800040101010101" pitchFamily="2" charset="-122"/>
                </a:rPr>
                <a:t>星形变换</a:t>
              </a:r>
            </a:p>
          </p:txBody>
        </p:sp>
      </p:grpSp>
      <p:grpSp>
        <p:nvGrpSpPr>
          <p:cNvPr id="34" name="组合 33">
            <a:extLst>
              <a:ext uri="{FF2B5EF4-FFF2-40B4-BE49-F238E27FC236}">
                <a16:creationId xmlns:a16="http://schemas.microsoft.com/office/drawing/2014/main" id="{E7063EB5-91D4-A547-BB82-1EA47FAF764D}"/>
              </a:ext>
            </a:extLst>
          </p:cNvPr>
          <p:cNvGrpSpPr/>
          <p:nvPr/>
        </p:nvGrpSpPr>
        <p:grpSpPr>
          <a:xfrm>
            <a:off x="5384284" y="4042131"/>
            <a:ext cx="2654808" cy="2138900"/>
            <a:chOff x="5384284" y="3902431"/>
            <a:chExt cx="2654808" cy="2138900"/>
          </a:xfrm>
        </p:grpSpPr>
        <p:pic>
          <p:nvPicPr>
            <p:cNvPr id="25" name="图片 24">
              <a:extLst>
                <a:ext uri="{FF2B5EF4-FFF2-40B4-BE49-F238E27FC236}">
                  <a16:creationId xmlns:a16="http://schemas.microsoft.com/office/drawing/2014/main" id="{440DC0C8-F8A6-F148-90DE-80423668123D}"/>
                </a:ext>
              </a:extLst>
            </p:cNvPr>
            <p:cNvPicPr>
              <a:picLocks noChangeAspect="1"/>
            </p:cNvPicPr>
            <p:nvPr/>
          </p:nvPicPr>
          <p:blipFill>
            <a:blip r:embed="rId6">
              <a:biLevel thresh="75000"/>
              <a:extLst>
                <a:ext uri="{BEBA8EAE-BF5A-486C-A8C5-ECC9F3942E4B}">
                  <a14:imgProps xmlns:a14="http://schemas.microsoft.com/office/drawing/2010/main">
                    <a14:imgLayer>
                      <a14:imgEffect>
                        <a14:brightnessContrast contrast="-15000"/>
                      </a14:imgEffect>
                    </a14:imgLayer>
                  </a14:imgProps>
                </a:ext>
                <a:ext uri="{28A0092B-C50C-407E-A947-70E740481C1C}">
                  <a14:useLocalDpi xmlns:a14="http://schemas.microsoft.com/office/drawing/2010/main" val="0"/>
                </a:ext>
              </a:extLst>
            </a:blip>
            <a:stretch>
              <a:fillRect/>
            </a:stretch>
          </p:blipFill>
          <p:spPr>
            <a:xfrm>
              <a:off x="5384284" y="3902431"/>
              <a:ext cx="2654808" cy="1723644"/>
            </a:xfrm>
            <a:prstGeom prst="rect">
              <a:avLst/>
            </a:prstGeom>
          </p:spPr>
        </p:pic>
        <p:sp>
          <p:nvSpPr>
            <p:cNvPr id="31" name="文本框 30">
              <a:extLst>
                <a:ext uri="{FF2B5EF4-FFF2-40B4-BE49-F238E27FC236}">
                  <a16:creationId xmlns:a16="http://schemas.microsoft.com/office/drawing/2014/main" id="{B037C088-CEFC-904D-BFA6-FEA0DBFB62CD}"/>
                </a:ext>
              </a:extLst>
            </p:cNvPr>
            <p:cNvSpPr txBox="1"/>
            <p:nvPr/>
          </p:nvSpPr>
          <p:spPr>
            <a:xfrm>
              <a:off x="5978200" y="5641221"/>
              <a:ext cx="1467068" cy="400110"/>
            </a:xfrm>
            <a:prstGeom prst="rect">
              <a:avLst/>
            </a:prstGeom>
            <a:noFill/>
          </p:spPr>
          <p:txBody>
            <a:bodyPr wrap="none" rtlCol="0">
              <a:spAutoFit/>
            </a:bodyPr>
            <a:lstStyle/>
            <a:p>
              <a:r>
                <a:rPr kumimoji="1" lang="zh-CN" altLang="en-US" sz="2000" b="0" dirty="0">
                  <a:latin typeface="STXinwei" panose="02010800040101010101" pitchFamily="2" charset="-122"/>
                  <a:ea typeface="STXinwei" panose="02010800040101010101" pitchFamily="2" charset="-122"/>
                </a:rPr>
                <a:t>三角形变换</a:t>
              </a:r>
            </a:p>
          </p:txBody>
        </p:sp>
      </p:grpSp>
      <p:sp>
        <p:nvSpPr>
          <p:cNvPr id="27" name="圆角矩形 26">
            <a:extLst>
              <a:ext uri="{FF2B5EF4-FFF2-40B4-BE49-F238E27FC236}">
                <a16:creationId xmlns:a16="http://schemas.microsoft.com/office/drawing/2014/main" id="{D68ECBC9-88B0-CE45-A41A-1606CBA72D96}"/>
              </a:ext>
            </a:extLst>
          </p:cNvPr>
          <p:cNvSpPr/>
          <p:nvPr/>
        </p:nvSpPr>
        <p:spPr bwMode="auto">
          <a:xfrm>
            <a:off x="3889612" y="2171520"/>
            <a:ext cx="1624084" cy="788670"/>
          </a:xfrm>
          <a:prstGeom prst="roundRect">
            <a:avLst/>
          </a:prstGeom>
          <a:noFill/>
          <a:ln w="127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0" name="圆角矩形 29">
            <a:extLst>
              <a:ext uri="{FF2B5EF4-FFF2-40B4-BE49-F238E27FC236}">
                <a16:creationId xmlns:a16="http://schemas.microsoft.com/office/drawing/2014/main" id="{C2EEDFF1-69BF-FF45-956E-CA16EB4550F4}"/>
              </a:ext>
            </a:extLst>
          </p:cNvPr>
          <p:cNvSpPr/>
          <p:nvPr/>
        </p:nvSpPr>
        <p:spPr bwMode="auto">
          <a:xfrm>
            <a:off x="4107976" y="2524911"/>
            <a:ext cx="1249012" cy="1009858"/>
          </a:xfrm>
          <a:prstGeom prst="round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3" name="直线箭头连接符 2">
            <a:extLst>
              <a:ext uri="{FF2B5EF4-FFF2-40B4-BE49-F238E27FC236}">
                <a16:creationId xmlns:a16="http://schemas.microsoft.com/office/drawing/2014/main" id="{5F7BCB5F-97BD-584E-9C5E-CD776AD8CD30}"/>
              </a:ext>
            </a:extLst>
          </p:cNvPr>
          <p:cNvCxnSpPr>
            <a:cxnSpLocks/>
          </p:cNvCxnSpPr>
          <p:nvPr/>
        </p:nvCxnSpPr>
        <p:spPr bwMode="auto">
          <a:xfrm flipH="1">
            <a:off x="3125588" y="3093190"/>
            <a:ext cx="1479667" cy="1146300"/>
          </a:xfrm>
          <a:prstGeom prst="straightConnector1">
            <a:avLst/>
          </a:prstGeom>
          <a:solidFill>
            <a:schemeClr val="accent1"/>
          </a:solidFill>
          <a:ln w="127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线箭头连接符 5">
            <a:extLst>
              <a:ext uri="{FF2B5EF4-FFF2-40B4-BE49-F238E27FC236}">
                <a16:creationId xmlns:a16="http://schemas.microsoft.com/office/drawing/2014/main" id="{4E80447D-8BF3-B84D-AAEC-91C426000F57}"/>
              </a:ext>
            </a:extLst>
          </p:cNvPr>
          <p:cNvCxnSpPr>
            <a:cxnSpLocks/>
          </p:cNvCxnSpPr>
          <p:nvPr/>
        </p:nvCxnSpPr>
        <p:spPr bwMode="auto">
          <a:xfrm>
            <a:off x="4871255" y="3584644"/>
            <a:ext cx="1026981" cy="654846"/>
          </a:xfrm>
          <a:prstGeom prst="straightConnector1">
            <a:avLst/>
          </a:prstGeom>
          <a:solidFill>
            <a:schemeClr val="accent1"/>
          </a:solidFill>
          <a:ln w="127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a:extLst>
              <a:ext uri="{FF2B5EF4-FFF2-40B4-BE49-F238E27FC236}">
                <a16:creationId xmlns:a16="http://schemas.microsoft.com/office/drawing/2014/main" id="{B9E6D2FA-A45B-AA40-A72C-F1CB085A181B}"/>
              </a:ext>
            </a:extLst>
          </p:cNvPr>
          <p:cNvSpPr/>
          <p:nvPr/>
        </p:nvSpPr>
        <p:spPr bwMode="auto">
          <a:xfrm>
            <a:off x="1627944" y="4008881"/>
            <a:ext cx="1364639" cy="978756"/>
          </a:xfrm>
          <a:prstGeom prst="round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圆角矩形 9">
            <a:extLst>
              <a:ext uri="{FF2B5EF4-FFF2-40B4-BE49-F238E27FC236}">
                <a16:creationId xmlns:a16="http://schemas.microsoft.com/office/drawing/2014/main" id="{FEBBB624-FA22-6540-84F2-9C00EAD8FADA}"/>
              </a:ext>
            </a:extLst>
          </p:cNvPr>
          <p:cNvSpPr/>
          <p:nvPr/>
        </p:nvSpPr>
        <p:spPr bwMode="auto">
          <a:xfrm>
            <a:off x="6082376" y="4522124"/>
            <a:ext cx="1565334" cy="1258797"/>
          </a:xfrm>
          <a:prstGeom prst="round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4" name="直线连接符 3">
            <a:extLst>
              <a:ext uri="{FF2B5EF4-FFF2-40B4-BE49-F238E27FC236}">
                <a16:creationId xmlns:a16="http://schemas.microsoft.com/office/drawing/2014/main" id="{50193108-D722-C24C-8E8B-CCDFB71FBD9A}"/>
              </a:ext>
            </a:extLst>
          </p:cNvPr>
          <p:cNvCxnSpPr>
            <a:cxnSpLocks/>
          </p:cNvCxnSpPr>
          <p:nvPr/>
        </p:nvCxnSpPr>
        <p:spPr bwMode="auto">
          <a:xfrm rot="-540000" flipH="1">
            <a:off x="1764000" y="4093935"/>
            <a:ext cx="92597" cy="14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日期占位符 1"/>
          <p:cNvSpPr>
            <a:spLocks noGrp="1"/>
          </p:cNvSpPr>
          <p:nvPr>
            <p:ph type="dt" sz="half" idx="10"/>
          </p:nvPr>
        </p:nvSpPr>
        <p:spPr/>
        <p:txBody>
          <a:bodyPr/>
          <a:lstStyle/>
          <a:p>
            <a:pPr>
              <a:defRPr/>
            </a:pPr>
            <a:fld id="{E47F7FA4-5D2B-470C-9438-9FA2A0F229CE}" type="datetime1">
              <a:rPr lang="zh-CN" altLang="en-US" smtClean="0"/>
              <a:t>2022/9/19</a:t>
            </a:fld>
            <a:endParaRPr lang="en-US" altLang="zh-CN">
              <a:solidFill>
                <a:schemeClr val="bg2"/>
              </a:solidFill>
            </a:endParaRPr>
          </a:p>
        </p:txBody>
      </p:sp>
      <p:sp>
        <p:nvSpPr>
          <p:cNvPr id="7" name="灯片编号占位符 6"/>
          <p:cNvSpPr>
            <a:spLocks noGrp="1"/>
          </p:cNvSpPr>
          <p:nvPr>
            <p:ph type="sldNum" sz="quarter" idx="11"/>
          </p:nvPr>
        </p:nvSpPr>
        <p:spPr/>
        <p:txBody>
          <a:bodyPr/>
          <a:lstStyle/>
          <a:p>
            <a:pPr>
              <a:defRPr/>
            </a:pPr>
            <a:fld id="{E0968D8F-862E-4E9C-9A63-D0A84FED6CF8}" type="slidenum">
              <a:rPr lang="en-US" altLang="zh-CN" smtClean="0"/>
              <a:pPr>
                <a:defRPr/>
              </a:pPr>
              <a:t>5</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857828348"/>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7"/>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par>
                          <p:cTn id="27" fill="hold">
                            <p:stCondLst>
                              <p:cond delay="0"/>
                            </p:stCondLst>
                            <p:childTnLst>
                              <p:par>
                                <p:cTn id="28" presetID="1" presetClass="exit" presetSubtype="0" fill="hold" grpId="1" nodeType="after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animBg="1"/>
      <p:bldP spid="9" grpId="0" animBg="1"/>
      <p:bldP spid="9"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Box 2">
            <a:extLst>
              <a:ext uri="{FF2B5EF4-FFF2-40B4-BE49-F238E27FC236}">
                <a16:creationId xmlns:a16="http://schemas.microsoft.com/office/drawing/2014/main" id="{E3273676-F1EA-734D-9FED-7E2793C621A1}"/>
              </a:ext>
            </a:extLst>
          </p:cNvPr>
          <p:cNvSpPr txBox="1">
            <a:spLocks noChangeArrowheads="1"/>
          </p:cNvSpPr>
          <p:nvPr/>
        </p:nvSpPr>
        <p:spPr bwMode="auto">
          <a:xfrm>
            <a:off x="334808"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indent="-379412"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利用电桥平衡特性计算下图中的电流 </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1</a:t>
            </a:r>
            <a:r>
              <a:rPr kumimoji="0" lang="zh-CN" altLang="en-US" b="0" dirty="0">
                <a:ea typeface="华文新魏" panose="02010800040101010101" pitchFamily="2" charset="-122"/>
              </a:rPr>
              <a:t>。</a:t>
            </a:r>
            <a:endParaRPr kumimoji="0" lang="en-US" altLang="zh-CN" sz="2400" b="0" dirty="0">
              <a:ea typeface="华文新魏" panose="02010800040101010101" pitchFamily="2" charset="-122"/>
            </a:endParaRPr>
          </a:p>
        </p:txBody>
      </p:sp>
      <p:sp>
        <p:nvSpPr>
          <p:cNvPr id="31751" name="Rectangle 15">
            <a:extLst>
              <a:ext uri="{FF2B5EF4-FFF2-40B4-BE49-F238E27FC236}">
                <a16:creationId xmlns:a16="http://schemas.microsoft.com/office/drawing/2014/main" id="{E4FEA75D-1F43-46B7-8663-A3AD5364299A}"/>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电路分析直觉方法（</a:t>
            </a:r>
            <a:r>
              <a:rPr lang="en-US" altLang="zh-CN" sz="4000" dirty="0">
                <a:solidFill>
                  <a:srgbClr val="0000FF"/>
                </a:solidFill>
                <a:latin typeface="华文新魏" panose="02010800040101010101" pitchFamily="2" charset="-122"/>
                <a:ea typeface="华文新魏" panose="02010800040101010101" pitchFamily="2" charset="-122"/>
              </a:rPr>
              <a:t>4/4</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22" name="图片 21">
            <a:extLst>
              <a:ext uri="{FF2B5EF4-FFF2-40B4-BE49-F238E27FC236}">
                <a16:creationId xmlns:a16="http://schemas.microsoft.com/office/drawing/2014/main" id="{3B55240D-8E20-CE4A-B9C7-E2CB1F44F8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30744" y="2133701"/>
            <a:ext cx="2906014" cy="2163318"/>
          </a:xfrm>
          <a:prstGeom prst="rect">
            <a:avLst/>
          </a:prstGeom>
        </p:spPr>
      </p:pic>
      <p:sp>
        <p:nvSpPr>
          <p:cNvPr id="10" name="Text Box 2">
            <a:extLst>
              <a:ext uri="{FF2B5EF4-FFF2-40B4-BE49-F238E27FC236}">
                <a16:creationId xmlns:a16="http://schemas.microsoft.com/office/drawing/2014/main" id="{07B680E0-B1FF-F84B-9A41-BC88C5CC0C92}"/>
              </a:ext>
            </a:extLst>
          </p:cNvPr>
          <p:cNvSpPr txBox="1">
            <a:spLocks noChangeArrowheads="1"/>
          </p:cNvSpPr>
          <p:nvPr/>
        </p:nvSpPr>
        <p:spPr bwMode="auto">
          <a:xfrm>
            <a:off x="334808" y="4410190"/>
            <a:ext cx="849788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22313" lvl="1" indent="-357188"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视为短路时，电源端等效电阻</a:t>
            </a:r>
            <a:endParaRPr kumimoji="0" lang="en-US" altLang="zh-CN" sz="2400" b="0" dirty="0">
              <a:ea typeface="华文新魏" panose="02010800040101010101" pitchFamily="2" charset="-122"/>
            </a:endParaRPr>
          </a:p>
          <a:p>
            <a:pPr marL="365125" lvl="1" indent="0" algn="ctr" eaLnBrk="1" hangingPunct="1">
              <a:spcBef>
                <a:spcPts val="600"/>
              </a:spcBef>
              <a:buClr>
                <a:srgbClr val="0000FF"/>
              </a:buClr>
            </a:pPr>
            <a:r>
              <a:rPr kumimoji="0" lang="en-US" altLang="zh-CN" sz="2400" b="0" dirty="0">
                <a:ea typeface="华文新魏" panose="02010800040101010101" pitchFamily="2" charset="-122"/>
              </a:rPr>
              <a:t>1+1//2+2//4=3(Ω)</a:t>
            </a:r>
          </a:p>
        </p:txBody>
      </p:sp>
      <p:sp>
        <p:nvSpPr>
          <p:cNvPr id="11" name="Text Box 2">
            <a:extLst>
              <a:ext uri="{FF2B5EF4-FFF2-40B4-BE49-F238E27FC236}">
                <a16:creationId xmlns:a16="http://schemas.microsoft.com/office/drawing/2014/main" id="{C1AB8832-9620-0946-ACEB-0EF6FA2A8AA7}"/>
              </a:ext>
            </a:extLst>
          </p:cNvPr>
          <p:cNvSpPr txBox="1">
            <a:spLocks noChangeArrowheads="1"/>
          </p:cNvSpPr>
          <p:nvPr/>
        </p:nvSpPr>
        <p:spPr bwMode="auto">
          <a:xfrm>
            <a:off x="334807" y="5307426"/>
            <a:ext cx="849788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22313" lvl="1" indent="-357188"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视为开路时，电源端等效电阻</a:t>
            </a:r>
            <a:endParaRPr kumimoji="0" lang="en-US" altLang="zh-CN" sz="2400" b="0" dirty="0">
              <a:ea typeface="华文新魏" panose="02010800040101010101" pitchFamily="2" charset="-122"/>
            </a:endParaRPr>
          </a:p>
          <a:p>
            <a:pPr marL="365125" lvl="1" indent="0" algn="ctr" eaLnBrk="1" hangingPunct="1">
              <a:spcBef>
                <a:spcPts val="600"/>
              </a:spcBef>
              <a:buClr>
                <a:srgbClr val="0000FF"/>
              </a:buClr>
            </a:pPr>
            <a:r>
              <a:rPr kumimoji="0" lang="en-US" altLang="zh-CN" sz="2400" b="0" dirty="0">
                <a:ea typeface="华文新魏" panose="02010800040101010101" pitchFamily="2" charset="-122"/>
              </a:rPr>
              <a:t>1+(1+2)//(2+4)=3(Ω)</a:t>
            </a:r>
          </a:p>
        </p:txBody>
      </p:sp>
      <p:sp>
        <p:nvSpPr>
          <p:cNvPr id="12" name="Text Box 2">
            <a:extLst>
              <a:ext uri="{FF2B5EF4-FFF2-40B4-BE49-F238E27FC236}">
                <a16:creationId xmlns:a16="http://schemas.microsoft.com/office/drawing/2014/main" id="{B445C7C4-BCC8-A448-87C5-F67934C8354C}"/>
              </a:ext>
            </a:extLst>
          </p:cNvPr>
          <p:cNvSpPr txBox="1">
            <a:spLocks noChangeArrowheads="1"/>
          </p:cNvSpPr>
          <p:nvPr/>
        </p:nvSpPr>
        <p:spPr bwMode="auto">
          <a:xfrm>
            <a:off x="334808" y="1611274"/>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0838" eaLnBrk="1" hangingPunct="1">
              <a:spcBef>
                <a:spcPts val="600"/>
              </a:spcBef>
              <a:buClr>
                <a:srgbClr val="0000FF"/>
              </a:buClr>
              <a:buFont typeface="Wingdings" panose="05000000000000000000" pitchFamily="2" charset="2"/>
              <a:buChar char="l"/>
            </a:pPr>
            <a:r>
              <a:rPr kumimoji="0" lang="en-US" altLang="zh-CN" sz="2400" b="0" dirty="0">
                <a:ea typeface="华文新魏" panose="02010800040101010101" pitchFamily="2" charset="-122"/>
              </a:rPr>
              <a:t>B</a:t>
            </a:r>
            <a:r>
              <a:rPr kumimoji="0" lang="zh-CN" altLang="en-US" sz="2400" b="0" dirty="0">
                <a:ea typeface="华文新魏" panose="02010800040101010101" pitchFamily="2" charset="-122"/>
              </a:rPr>
              <a:t>、</a:t>
            </a:r>
            <a:r>
              <a:rPr kumimoji="0" lang="en-US" altLang="zh-CN" sz="2400" b="0" dirty="0">
                <a:ea typeface="华文新魏" panose="02010800040101010101" pitchFamily="2" charset="-122"/>
              </a:rPr>
              <a:t>C</a:t>
            </a:r>
            <a:r>
              <a:rPr kumimoji="0" lang="zh-CN" altLang="en-US" sz="2400" b="0" dirty="0">
                <a:ea typeface="华文新魏" panose="02010800040101010101" pitchFamily="2" charset="-122"/>
              </a:rPr>
              <a:t>两点之间平衡</a:t>
            </a:r>
            <a:endParaRPr kumimoji="0" lang="en-US" altLang="zh-CN" sz="2400" b="0" dirty="0">
              <a:ea typeface="华文新魏" panose="02010800040101010101" pitchFamily="2" charset="-122"/>
            </a:endParaRPr>
          </a:p>
        </p:txBody>
      </p:sp>
      <p:grpSp>
        <p:nvGrpSpPr>
          <p:cNvPr id="4" name="组合 3">
            <a:extLst>
              <a:ext uri="{FF2B5EF4-FFF2-40B4-BE49-F238E27FC236}">
                <a16:creationId xmlns:a16="http://schemas.microsoft.com/office/drawing/2014/main" id="{B89E50A5-F01B-5947-A8EF-A467F6959EDC}"/>
              </a:ext>
            </a:extLst>
          </p:cNvPr>
          <p:cNvGrpSpPr/>
          <p:nvPr/>
        </p:nvGrpSpPr>
        <p:grpSpPr>
          <a:xfrm>
            <a:off x="4399200" y="2496594"/>
            <a:ext cx="1327680" cy="1363279"/>
            <a:chOff x="4399200" y="2496594"/>
            <a:chExt cx="1327680" cy="1363279"/>
          </a:xfrm>
        </p:grpSpPr>
        <p:sp>
          <p:nvSpPr>
            <p:cNvPr id="3" name="矩形 2">
              <a:extLst>
                <a:ext uri="{FF2B5EF4-FFF2-40B4-BE49-F238E27FC236}">
                  <a16:creationId xmlns:a16="http://schemas.microsoft.com/office/drawing/2014/main" id="{F7DC081A-2DD7-1A44-88A7-87BDE890FFC2}"/>
                </a:ext>
              </a:extLst>
            </p:cNvPr>
            <p:cNvSpPr/>
            <p:nvPr/>
          </p:nvSpPr>
          <p:spPr bwMode="auto">
            <a:xfrm>
              <a:off x="4399200" y="2543694"/>
              <a:ext cx="182880" cy="482138"/>
            </a:xfrm>
            <a:prstGeom prst="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5352F648-4B84-4D40-BB21-BAA5F819A54B}"/>
                </a:ext>
              </a:extLst>
            </p:cNvPr>
            <p:cNvSpPr/>
            <p:nvPr/>
          </p:nvSpPr>
          <p:spPr bwMode="auto">
            <a:xfrm>
              <a:off x="4399200" y="3361108"/>
              <a:ext cx="182880" cy="482138"/>
            </a:xfrm>
            <a:prstGeom prst="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073E0574-A2CE-5047-B3B3-71BCAAFCC448}"/>
                </a:ext>
              </a:extLst>
            </p:cNvPr>
            <p:cNvSpPr/>
            <p:nvPr/>
          </p:nvSpPr>
          <p:spPr bwMode="auto">
            <a:xfrm>
              <a:off x="5544000" y="2496594"/>
              <a:ext cx="182880" cy="482138"/>
            </a:xfrm>
            <a:prstGeom prst="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E71F3C7D-EE06-C242-9617-AFD33A34FF0F}"/>
                </a:ext>
              </a:extLst>
            </p:cNvPr>
            <p:cNvSpPr/>
            <p:nvPr/>
          </p:nvSpPr>
          <p:spPr bwMode="auto">
            <a:xfrm>
              <a:off x="5544000" y="3377735"/>
              <a:ext cx="182880" cy="482138"/>
            </a:xfrm>
            <a:prstGeom prst="rect">
              <a:avLst/>
            </a:prstGeom>
            <a:noFill/>
            <a:ln w="12700" cap="flat" cmpd="sng" algn="ctr">
              <a:solidFill>
                <a:srgbClr val="0000FF"/>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6" name="组合 5">
            <a:extLst>
              <a:ext uri="{FF2B5EF4-FFF2-40B4-BE49-F238E27FC236}">
                <a16:creationId xmlns:a16="http://schemas.microsoft.com/office/drawing/2014/main" id="{E1C60C6B-956D-3946-88B0-B9FC4D32D58C}"/>
              </a:ext>
            </a:extLst>
          </p:cNvPr>
          <p:cNvGrpSpPr/>
          <p:nvPr/>
        </p:nvGrpSpPr>
        <p:grpSpPr>
          <a:xfrm>
            <a:off x="4399617" y="3090680"/>
            <a:ext cx="1324383" cy="182775"/>
            <a:chOff x="4399617" y="3090680"/>
            <a:chExt cx="1324383" cy="182775"/>
          </a:xfrm>
        </p:grpSpPr>
        <p:sp>
          <p:nvSpPr>
            <p:cNvPr id="5" name="椭圆 4">
              <a:extLst>
                <a:ext uri="{FF2B5EF4-FFF2-40B4-BE49-F238E27FC236}">
                  <a16:creationId xmlns:a16="http://schemas.microsoft.com/office/drawing/2014/main" id="{0EE7DD91-7D69-6C42-A706-50DB06F85E2A}"/>
                </a:ext>
              </a:extLst>
            </p:cNvPr>
            <p:cNvSpPr/>
            <p:nvPr/>
          </p:nvSpPr>
          <p:spPr bwMode="auto">
            <a:xfrm>
              <a:off x="5544000" y="3090680"/>
              <a:ext cx="180000" cy="180000"/>
            </a:xfrm>
            <a:prstGeom prst="ellipse">
              <a:avLst/>
            </a:prstGeom>
            <a:noFill/>
            <a:ln w="12700"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椭圆 16">
              <a:extLst>
                <a:ext uri="{FF2B5EF4-FFF2-40B4-BE49-F238E27FC236}">
                  <a16:creationId xmlns:a16="http://schemas.microsoft.com/office/drawing/2014/main" id="{8DCE70AB-0736-DC49-A75A-EE956830301D}"/>
                </a:ext>
              </a:extLst>
            </p:cNvPr>
            <p:cNvSpPr/>
            <p:nvPr/>
          </p:nvSpPr>
          <p:spPr bwMode="auto">
            <a:xfrm>
              <a:off x="4399617" y="3093455"/>
              <a:ext cx="180000" cy="180000"/>
            </a:xfrm>
            <a:prstGeom prst="ellipse">
              <a:avLst/>
            </a:prstGeom>
            <a:noFill/>
            <a:ln w="12700"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 name="日期占位符 1"/>
          <p:cNvSpPr>
            <a:spLocks noGrp="1"/>
          </p:cNvSpPr>
          <p:nvPr>
            <p:ph type="dt" sz="half" idx="10"/>
          </p:nvPr>
        </p:nvSpPr>
        <p:spPr/>
        <p:txBody>
          <a:bodyPr/>
          <a:lstStyle/>
          <a:p>
            <a:pPr>
              <a:defRPr/>
            </a:pPr>
            <a:fld id="{449C8276-B5E8-4982-99F1-5A07EFC2A7D2}" type="datetime1">
              <a:rPr lang="zh-CN" altLang="en-US" smtClean="0"/>
              <a:t>2022/9/19</a:t>
            </a:fld>
            <a:endParaRPr lang="en-US" altLang="zh-CN">
              <a:solidFill>
                <a:schemeClr val="bg2"/>
              </a:solidFill>
            </a:endParaRPr>
          </a:p>
        </p:txBody>
      </p:sp>
      <p:sp>
        <p:nvSpPr>
          <p:cNvPr id="7" name="灯片编号占位符 6"/>
          <p:cNvSpPr>
            <a:spLocks noGrp="1"/>
          </p:cNvSpPr>
          <p:nvPr>
            <p:ph type="sldNum" sz="quarter" idx="11"/>
          </p:nvPr>
        </p:nvSpPr>
        <p:spPr/>
        <p:txBody>
          <a:bodyPr/>
          <a:lstStyle/>
          <a:p>
            <a:pPr>
              <a:defRPr/>
            </a:pPr>
            <a:fld id="{E0968D8F-862E-4E9C-9A63-D0A84FED6CF8}" type="slidenum">
              <a:rPr lang="en-US" altLang="zh-CN" smtClean="0"/>
              <a:pPr>
                <a:defRPr/>
              </a:pPr>
              <a:t>6</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147208788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AEF6D8-885B-BC7E-BF37-D71E19954F72}"/>
              </a:ext>
            </a:extLst>
          </p:cNvPr>
          <p:cNvSpPr>
            <a:spLocks noGrp="1"/>
          </p:cNvSpPr>
          <p:nvPr>
            <p:ph type="dt" sz="half" idx="10"/>
          </p:nvPr>
        </p:nvSpPr>
        <p:spPr/>
        <p:txBody>
          <a:bodyPr/>
          <a:lstStyle/>
          <a:p>
            <a:pPr>
              <a:defRPr/>
            </a:pPr>
            <a:fld id="{4648840F-9346-4261-90D6-BB9A0CF7275F}" type="datetime1">
              <a:rPr lang="zh-CN" altLang="en-US" smtClean="0"/>
              <a:t>2022/9/19</a:t>
            </a:fld>
            <a:endParaRPr lang="en-US" altLang="zh-CN">
              <a:solidFill>
                <a:schemeClr val="bg2"/>
              </a:solidFill>
            </a:endParaRPr>
          </a:p>
        </p:txBody>
      </p:sp>
      <p:sp>
        <p:nvSpPr>
          <p:cNvPr id="3" name="灯片编号占位符 2">
            <a:extLst>
              <a:ext uri="{FF2B5EF4-FFF2-40B4-BE49-F238E27FC236}">
                <a16:creationId xmlns:a16="http://schemas.microsoft.com/office/drawing/2014/main" id="{998851CD-DE3B-3ACA-84B6-D75E7B204071}"/>
              </a:ext>
            </a:extLst>
          </p:cNvPr>
          <p:cNvSpPr>
            <a:spLocks noGrp="1"/>
          </p:cNvSpPr>
          <p:nvPr>
            <p:ph type="sldNum" sz="quarter" idx="11"/>
          </p:nvPr>
        </p:nvSpPr>
        <p:spPr/>
        <p:txBody>
          <a:bodyPr/>
          <a:lstStyle/>
          <a:p>
            <a:pPr>
              <a:defRPr/>
            </a:pPr>
            <a:fld id="{E0968D8F-862E-4E9C-9A63-D0A84FED6CF8}" type="slidenum">
              <a:rPr lang="en-US" altLang="zh-CN" smtClean="0"/>
              <a:pPr>
                <a:defRPr/>
              </a:pPr>
              <a:t>7</a:t>
            </a:fld>
            <a:endParaRPr lang="en-US" altLang="zh-CN">
              <a:solidFill>
                <a:schemeClr val="bg2"/>
              </a:solidFill>
            </a:endParaRPr>
          </a:p>
        </p:txBody>
      </p:sp>
      <p:sp>
        <p:nvSpPr>
          <p:cNvPr id="4" name="日期占位符 1">
            <a:extLst>
              <a:ext uri="{FF2B5EF4-FFF2-40B4-BE49-F238E27FC236}">
                <a16:creationId xmlns:a16="http://schemas.microsoft.com/office/drawing/2014/main" id="{C341B5D6-E8AD-E9A3-8068-015F5DD87F2A}"/>
              </a:ext>
            </a:extLst>
          </p:cNvPr>
          <p:cNvSpPr txBox="1">
            <a:spLocks/>
          </p:cNvSpPr>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1400" b="0" kern="1200">
                <a:solidFill>
                  <a:srgbClr val="FF0000"/>
                </a:solidFill>
                <a:latin typeface="Arial"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3B3EC1F9-066B-4752-90FD-8A055D9B52C4}" type="datetime1">
              <a:rPr lang="zh-CN" altLang="en-US" smtClean="0"/>
              <a:pPr>
                <a:defRPr/>
              </a:pPr>
              <a:t>2022/9/19</a:t>
            </a:fld>
            <a:endParaRPr lang="en-US" altLang="zh-CN">
              <a:solidFill>
                <a:schemeClr val="bg2"/>
              </a:solidFill>
            </a:endParaRPr>
          </a:p>
        </p:txBody>
      </p:sp>
      <p:sp>
        <p:nvSpPr>
          <p:cNvPr id="5" name="灯片编号占位符 2">
            <a:extLst>
              <a:ext uri="{FF2B5EF4-FFF2-40B4-BE49-F238E27FC236}">
                <a16:creationId xmlns:a16="http://schemas.microsoft.com/office/drawing/2014/main" id="{18373CCF-3F8B-7964-A4D5-DA19FB784809}"/>
              </a:ext>
            </a:extLst>
          </p:cNvPr>
          <p:cNvSpPr txBox="1">
            <a:spLocks/>
          </p:cNvSpPr>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1400" b="0"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E0968D8F-862E-4E9C-9A63-D0A84FED6CF8}" type="slidenum">
              <a:rPr lang="en-US" altLang="zh-CN" smtClean="0"/>
              <a:pPr>
                <a:defRPr/>
              </a:pPr>
              <a:t>7</a:t>
            </a:fld>
            <a:endParaRPr lang="en-US" altLang="zh-CN">
              <a:solidFill>
                <a:schemeClr val="bg2"/>
              </a:solidFill>
            </a:endParaRPr>
          </a:p>
        </p:txBody>
      </p:sp>
      <p:sp>
        <p:nvSpPr>
          <p:cNvPr id="6" name="日期占位符 1">
            <a:extLst>
              <a:ext uri="{FF2B5EF4-FFF2-40B4-BE49-F238E27FC236}">
                <a16:creationId xmlns:a16="http://schemas.microsoft.com/office/drawing/2014/main" id="{F0066B8A-BC70-75E4-5C56-FB3217EC00C9}"/>
              </a:ext>
            </a:extLst>
          </p:cNvPr>
          <p:cNvSpPr txBox="1">
            <a:spLocks/>
          </p:cNvSpPr>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1A70389E-B945-4432-BC5D-D282DC8203B3}" type="datetime1">
              <a:rPr lang="zh-CN" altLang="en-US" sz="1400" b="0" smtClean="0">
                <a:solidFill>
                  <a:srgbClr val="FF0000"/>
                </a:solidFill>
                <a:latin typeface="Arial" panose="020B0604020202020204" pitchFamily="34" charset="0"/>
              </a:rPr>
              <a:pPr/>
              <a:t>2022/9/19</a:t>
            </a:fld>
            <a:endParaRPr lang="en-US" altLang="zh-CN" sz="1400" b="0">
              <a:solidFill>
                <a:schemeClr val="bg2"/>
              </a:solidFill>
              <a:latin typeface="Arial" panose="020B0604020202020204" pitchFamily="34" charset="0"/>
            </a:endParaRPr>
          </a:p>
        </p:txBody>
      </p:sp>
      <p:sp>
        <p:nvSpPr>
          <p:cNvPr id="7" name="灯片编号占位符 2">
            <a:extLst>
              <a:ext uri="{FF2B5EF4-FFF2-40B4-BE49-F238E27FC236}">
                <a16:creationId xmlns:a16="http://schemas.microsoft.com/office/drawing/2014/main" id="{9A2533B9-06B2-1048-241C-E0896CA48260}"/>
              </a:ext>
            </a:extLst>
          </p:cNvPr>
          <p:cNvSpPr txBox="1">
            <a:spLocks/>
          </p:cNvSpPr>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ED3F5EB8-3A59-42A8-82C7-BFA1BFDF0939}" type="slidenum">
              <a:rPr lang="en-US" altLang="zh-CN" sz="1400" b="0" smtClean="0">
                <a:solidFill>
                  <a:srgbClr val="FF0000"/>
                </a:solidFill>
                <a:latin typeface="Arial" panose="020B0604020202020204" pitchFamily="34" charset="0"/>
              </a:rPr>
              <a:pPr/>
              <a:t>7</a:t>
            </a:fld>
            <a:r>
              <a:rPr lang="en-US" altLang="zh-CN" sz="1400" b="0">
                <a:solidFill>
                  <a:srgbClr val="FF0000"/>
                </a:solidFill>
                <a:latin typeface="Arial" panose="020B0604020202020204" pitchFamily="34" charset="0"/>
              </a:rPr>
              <a:t>/16</a:t>
            </a:r>
            <a:endParaRPr lang="en-US" altLang="zh-CN" sz="1400" b="0" dirty="0">
              <a:solidFill>
                <a:schemeClr val="bg2"/>
              </a:solidFill>
              <a:latin typeface="Arial" panose="020B0604020202020204" pitchFamily="34" charset="0"/>
            </a:endParaRPr>
          </a:p>
        </p:txBody>
      </p:sp>
      <p:sp>
        <p:nvSpPr>
          <p:cNvPr id="8" name="Rectangle 15">
            <a:extLst>
              <a:ext uri="{FF2B5EF4-FFF2-40B4-BE49-F238E27FC236}">
                <a16:creationId xmlns:a16="http://schemas.microsoft.com/office/drawing/2014/main" id="{5029B334-04F1-4C68-2AB7-60D2C65B2689}"/>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补充</a:t>
            </a:r>
          </a:p>
        </p:txBody>
      </p:sp>
      <p:sp>
        <p:nvSpPr>
          <p:cNvPr id="9" name="Text Box 2">
            <a:extLst>
              <a:ext uri="{FF2B5EF4-FFF2-40B4-BE49-F238E27FC236}">
                <a16:creationId xmlns:a16="http://schemas.microsoft.com/office/drawing/2014/main" id="{630CD08D-6986-29C8-CE7C-EE7F13BCF424}"/>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1950" indent="-361950"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电桥应用</a:t>
            </a:r>
            <a:endParaRPr kumimoji="0" lang="en-US" altLang="zh-CN" sz="2400" b="0" dirty="0">
              <a:ea typeface="华文新魏" panose="02010800040101010101" pitchFamily="2" charset="-122"/>
            </a:endParaRPr>
          </a:p>
        </p:txBody>
      </p:sp>
      <p:pic>
        <p:nvPicPr>
          <p:cNvPr id="10" name="图片 9">
            <a:extLst>
              <a:ext uri="{FF2B5EF4-FFF2-40B4-BE49-F238E27FC236}">
                <a16:creationId xmlns:a16="http://schemas.microsoft.com/office/drawing/2014/main" id="{AB0E7EB6-164A-3157-4A2C-D0C98A5D5834}"/>
              </a:ext>
            </a:extLst>
          </p:cNvPr>
          <p:cNvPicPr>
            <a:picLocks noChangeAspect="1"/>
          </p:cNvPicPr>
          <p:nvPr/>
        </p:nvPicPr>
        <p:blipFill>
          <a:blip r:embed="rId2"/>
          <a:stretch>
            <a:fillRect/>
          </a:stretch>
        </p:blipFill>
        <p:spPr>
          <a:xfrm>
            <a:off x="830896" y="1629708"/>
            <a:ext cx="3975223" cy="4661452"/>
          </a:xfrm>
          <a:prstGeom prst="rect">
            <a:avLst/>
          </a:prstGeom>
        </p:spPr>
      </p:pic>
      <p:sp>
        <p:nvSpPr>
          <p:cNvPr id="11" name="箭头: 下 10">
            <a:extLst>
              <a:ext uri="{FF2B5EF4-FFF2-40B4-BE49-F238E27FC236}">
                <a16:creationId xmlns:a16="http://schemas.microsoft.com/office/drawing/2014/main" id="{94FE79DC-DDE0-1FCB-0808-19CE20D7CF76}"/>
              </a:ext>
            </a:extLst>
          </p:cNvPr>
          <p:cNvSpPr/>
          <p:nvPr/>
        </p:nvSpPr>
        <p:spPr bwMode="auto">
          <a:xfrm>
            <a:off x="3411678" y="4530344"/>
            <a:ext cx="198782" cy="437322"/>
          </a:xfrm>
          <a:prstGeom prst="downArrow">
            <a:avLst/>
          </a:pr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FF0000"/>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C7CE10-6036-3747-7569-6BCD63AA1113}"/>
                  </a:ext>
                </a:extLst>
              </p:cNvPr>
              <p:cNvSpPr txBox="1"/>
              <p:nvPr/>
            </p:nvSpPr>
            <p:spPr>
              <a:xfrm>
                <a:off x="2176667" y="5290862"/>
                <a:ext cx="13874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𝑹</m:t>
                          </m:r>
                        </m:e>
                        <m:sub>
                          <m:r>
                            <a:rPr lang="en-US" altLang="zh-CN" sz="2400" b="1" i="1" smtClean="0">
                              <a:latin typeface="Cambria Math" panose="02040503050406030204" pitchFamily="18" charset="0"/>
                            </a:rPr>
                            <m:t>𝟏</m:t>
                          </m:r>
                        </m:sub>
                      </m:sSub>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𝑹</m:t>
                      </m:r>
                    </m:oMath>
                  </m:oMathPara>
                </a14:m>
                <a:endParaRPr lang="zh-CN" altLang="en-US" sz="2400" dirty="0"/>
              </a:p>
            </p:txBody>
          </p:sp>
        </mc:Choice>
        <mc:Fallback xmlns="">
          <p:sp>
            <p:nvSpPr>
              <p:cNvPr id="12" name="文本框 11">
                <a:extLst>
                  <a:ext uri="{FF2B5EF4-FFF2-40B4-BE49-F238E27FC236}">
                    <a16:creationId xmlns:a16="http://schemas.microsoft.com/office/drawing/2014/main" id="{55C7CE10-6036-3747-7569-6BCD63AA1113}"/>
                  </a:ext>
                </a:extLst>
              </p:cNvPr>
              <p:cNvSpPr txBox="1">
                <a:spLocks noRot="1" noChangeAspect="1" noMove="1" noResize="1" noEditPoints="1" noAdjustHandles="1" noChangeArrowheads="1" noChangeShapeType="1" noTextEdit="1"/>
              </p:cNvSpPr>
              <p:nvPr/>
            </p:nvSpPr>
            <p:spPr>
              <a:xfrm>
                <a:off x="2176667" y="5290862"/>
                <a:ext cx="1387431" cy="461665"/>
              </a:xfrm>
              <a:prstGeom prst="rect">
                <a:avLst/>
              </a:prstGeom>
              <a:blipFill>
                <a:blip r:embed="rId3"/>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F4AAA6-D1A7-62DA-51BC-E828A6E4E39A}"/>
                  </a:ext>
                </a:extLst>
              </p:cNvPr>
              <p:cNvSpPr txBox="1"/>
              <p:nvPr/>
            </p:nvSpPr>
            <p:spPr>
              <a:xfrm>
                <a:off x="2122356" y="4506446"/>
                <a:ext cx="13874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𝑹</m:t>
                          </m:r>
                        </m:e>
                        <m:sub>
                          <m:r>
                            <a:rPr lang="en-US" altLang="zh-CN" sz="2400" b="1" i="1" smtClean="0">
                              <a:latin typeface="Cambria Math" panose="02040503050406030204" pitchFamily="18" charset="0"/>
                            </a:rPr>
                            <m:t>𝟑</m:t>
                          </m:r>
                        </m:sub>
                      </m:sSub>
                      <m:r>
                        <a:rPr lang="en-US" altLang="zh-CN" sz="2400" b="1" i="1" smtClean="0">
                          <a:latin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𝑹</m:t>
                      </m:r>
                    </m:oMath>
                  </m:oMathPara>
                </a14:m>
                <a:endParaRPr lang="zh-CN" altLang="en-US" sz="2400" dirty="0"/>
              </a:p>
            </p:txBody>
          </p:sp>
        </mc:Choice>
        <mc:Fallback xmlns="">
          <p:sp>
            <p:nvSpPr>
              <p:cNvPr id="13" name="文本框 12">
                <a:extLst>
                  <a:ext uri="{FF2B5EF4-FFF2-40B4-BE49-F238E27FC236}">
                    <a16:creationId xmlns:a16="http://schemas.microsoft.com/office/drawing/2014/main" id="{3FF4AAA6-D1A7-62DA-51BC-E828A6E4E39A}"/>
                  </a:ext>
                </a:extLst>
              </p:cNvPr>
              <p:cNvSpPr txBox="1">
                <a:spLocks noRot="1" noChangeAspect="1" noMove="1" noResize="1" noEditPoints="1" noAdjustHandles="1" noChangeArrowheads="1" noChangeShapeType="1" noTextEdit="1"/>
              </p:cNvSpPr>
              <p:nvPr/>
            </p:nvSpPr>
            <p:spPr>
              <a:xfrm>
                <a:off x="2122356" y="4506446"/>
                <a:ext cx="1387431" cy="461665"/>
              </a:xfrm>
              <a:prstGeom prst="rect">
                <a:avLst/>
              </a:prstGeom>
              <a:blipFill>
                <a:blip r:embed="rId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65AEC85-4FAE-6D28-CB0D-E6F5F577351D}"/>
                  </a:ext>
                </a:extLst>
              </p:cNvPr>
              <p:cNvSpPr txBox="1"/>
              <p:nvPr/>
            </p:nvSpPr>
            <p:spPr>
              <a:xfrm>
                <a:off x="5148467" y="1729409"/>
                <a:ext cx="3507499" cy="624145"/>
              </a:xfrm>
              <a:prstGeom prst="rect">
                <a:avLst/>
              </a:prstGeom>
              <a:noFill/>
            </p:spPr>
            <p:txBody>
              <a:bodyPr wrap="non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𝑼</m:t>
                        </m:r>
                      </m:e>
                      <m:sub>
                        <m:r>
                          <a:rPr lang="en-US" altLang="zh-CN" sz="2400" b="1" i="1" smtClean="0">
                            <a:latin typeface="Cambria Math" panose="02040503050406030204" pitchFamily="18" charset="0"/>
                          </a:rPr>
                          <m:t>𝑨</m:t>
                        </m:r>
                      </m:sub>
                    </m:sSub>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b="1" i="1" dirty="0" smtClean="0">
                            <a:latin typeface="Cambria Math" panose="02040503050406030204" pitchFamily="18" charset="0"/>
                          </a:rPr>
                          <m:t>𝑹</m:t>
                        </m:r>
                      </m:num>
                      <m:den>
                        <m:r>
                          <a:rPr lang="en-US" altLang="zh-CN" sz="2400" b="1" i="1" dirty="0" smtClean="0">
                            <a:latin typeface="Cambria Math" panose="02040503050406030204" pitchFamily="18" charset="0"/>
                          </a:rPr>
                          <m:t>𝑹</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𝑹</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𝑹</m:t>
                        </m:r>
                      </m:den>
                    </m:f>
                    <m:sSub>
                      <m:sSubPr>
                        <m:ctrlPr>
                          <a:rPr lang="en-US" altLang="zh-CN" sz="2400" i="1" dirty="0" smtClean="0">
                            <a:latin typeface="Cambria Math" panose="02040503050406030204" pitchFamily="18" charset="0"/>
                          </a:rPr>
                        </m:ctrlPr>
                      </m:sSubPr>
                      <m:e>
                        <m:r>
                          <a:rPr lang="en-US" altLang="zh-CN" sz="2400" b="1" i="1" dirty="0" smtClean="0">
                            <a:latin typeface="Cambria Math" panose="02040503050406030204" pitchFamily="18" charset="0"/>
                          </a:rPr>
                          <m:t>𝑼</m:t>
                        </m:r>
                      </m:e>
                      <m:sub>
                        <m:r>
                          <a:rPr lang="en-US" altLang="zh-CN" sz="2400" b="1" i="1" dirty="0" smtClean="0">
                            <a:latin typeface="Cambria Math" panose="02040503050406030204" pitchFamily="18" charset="0"/>
                          </a:rPr>
                          <m:t>𝑺</m:t>
                        </m:r>
                      </m:sub>
                    </m:sSub>
                  </m:oMath>
                </a14:m>
                <a:r>
                  <a:rPr lang="en-US" altLang="zh-CN" sz="2400" dirty="0"/>
                  <a:t>= </a:t>
                </a:r>
                <a14:m>
                  <m:oMath xmlns:m="http://schemas.openxmlformats.org/officeDocument/2006/math">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𝑹</m:t>
                        </m:r>
                      </m:num>
                      <m:den>
                        <m:r>
                          <a:rPr lang="en-US" altLang="zh-CN" sz="2400" b="1" i="1" dirty="0" smtClean="0">
                            <a:latin typeface="Cambria Math" panose="02040503050406030204" pitchFamily="18" charset="0"/>
                          </a:rPr>
                          <m:t>𝟐</m:t>
                        </m:r>
                        <m:r>
                          <a:rPr lang="en-US" altLang="zh-CN" sz="2400" i="1" dirty="0">
                            <a:latin typeface="Cambria Math" panose="02040503050406030204" pitchFamily="18" charset="0"/>
                          </a:rPr>
                          <m:t>𝑹</m:t>
                        </m:r>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𝑹</m:t>
                        </m:r>
                      </m:den>
                    </m:f>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𝑼</m:t>
                        </m:r>
                      </m:e>
                      <m:sub>
                        <m:r>
                          <a:rPr lang="en-US" altLang="zh-CN" sz="2400" i="1" dirty="0">
                            <a:latin typeface="Cambria Math" panose="02040503050406030204" pitchFamily="18" charset="0"/>
                          </a:rPr>
                          <m:t>𝑺</m:t>
                        </m:r>
                      </m:sub>
                    </m:sSub>
                  </m:oMath>
                </a14:m>
                <a:endParaRPr lang="zh-CN" altLang="en-US" sz="2400" dirty="0"/>
              </a:p>
            </p:txBody>
          </p:sp>
        </mc:Choice>
        <mc:Fallback xmlns="">
          <p:sp>
            <p:nvSpPr>
              <p:cNvPr id="14" name="文本框 13">
                <a:extLst>
                  <a:ext uri="{FF2B5EF4-FFF2-40B4-BE49-F238E27FC236}">
                    <a16:creationId xmlns:a16="http://schemas.microsoft.com/office/drawing/2014/main" id="{D65AEC85-4FAE-6D28-CB0D-E6F5F577351D}"/>
                  </a:ext>
                </a:extLst>
              </p:cNvPr>
              <p:cNvSpPr txBox="1">
                <a:spLocks noRot="1" noChangeAspect="1" noMove="1" noResize="1" noEditPoints="1" noAdjustHandles="1" noChangeArrowheads="1" noChangeShapeType="1" noTextEdit="1"/>
              </p:cNvSpPr>
              <p:nvPr/>
            </p:nvSpPr>
            <p:spPr>
              <a:xfrm>
                <a:off x="5148467" y="1729409"/>
                <a:ext cx="3507499" cy="624145"/>
              </a:xfrm>
              <a:prstGeom prst="rect">
                <a:avLst/>
              </a:prstGeom>
              <a:blipFill>
                <a:blip r:embed="rId5"/>
                <a:stretch>
                  <a:fillRect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E4E34E5-3922-E8BE-8C17-E697696E92F7}"/>
                  </a:ext>
                </a:extLst>
              </p:cNvPr>
              <p:cNvSpPr txBox="1"/>
              <p:nvPr/>
            </p:nvSpPr>
            <p:spPr>
              <a:xfrm>
                <a:off x="5148467" y="2446161"/>
                <a:ext cx="3668825" cy="624145"/>
              </a:xfrm>
              <a:prstGeom prst="rect">
                <a:avLst/>
              </a:prstGeom>
              <a:noFill/>
            </p:spPr>
            <p:txBody>
              <a:bodyPr wrap="non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𝑼</m:t>
                        </m:r>
                      </m:e>
                      <m:sub>
                        <m:r>
                          <a:rPr lang="en-US" altLang="zh-CN" sz="2400" b="1" i="1" smtClean="0">
                            <a:latin typeface="Cambria Math" panose="02040503050406030204" pitchFamily="18" charset="0"/>
                          </a:rPr>
                          <m:t>𝑩</m:t>
                        </m:r>
                      </m:sub>
                    </m:sSub>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b="1" i="1" dirty="0" smtClean="0">
                            <a:latin typeface="Cambria Math" panose="02040503050406030204" pitchFamily="18" charset="0"/>
                          </a:rPr>
                          <m:t>𝑹</m:t>
                        </m:r>
                      </m:num>
                      <m:den>
                        <m:r>
                          <a:rPr lang="en-US" altLang="zh-CN" sz="2400" b="1" i="1" dirty="0" smtClean="0">
                            <a:latin typeface="Cambria Math" panose="02040503050406030204" pitchFamily="18" charset="0"/>
                          </a:rPr>
                          <m:t>𝑹</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𝑹</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𝑹</m:t>
                        </m:r>
                      </m:den>
                    </m:f>
                    <m:sSub>
                      <m:sSubPr>
                        <m:ctrlPr>
                          <a:rPr lang="en-US" altLang="zh-CN" sz="2400" i="1" dirty="0" smtClean="0">
                            <a:latin typeface="Cambria Math" panose="02040503050406030204" pitchFamily="18" charset="0"/>
                          </a:rPr>
                        </m:ctrlPr>
                      </m:sSubPr>
                      <m:e>
                        <m:r>
                          <a:rPr lang="en-US" altLang="zh-CN" sz="2400" b="1" i="1" dirty="0" smtClean="0">
                            <a:latin typeface="Cambria Math" panose="02040503050406030204" pitchFamily="18" charset="0"/>
                          </a:rPr>
                          <m:t>𝑼</m:t>
                        </m:r>
                      </m:e>
                      <m:sub>
                        <m:r>
                          <a:rPr lang="en-US" altLang="zh-CN" sz="2400" b="1" i="1" dirty="0" smtClean="0">
                            <a:latin typeface="Cambria Math" panose="02040503050406030204" pitchFamily="18" charset="0"/>
                          </a:rPr>
                          <m:t>𝑺</m:t>
                        </m:r>
                      </m:sub>
                    </m:sSub>
                    <m:r>
                      <a:rPr lang="en-US" altLang="zh-CN" sz="2400" b="1" i="1" dirty="0" smtClean="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𝑹</m:t>
                        </m:r>
                      </m:num>
                      <m:den>
                        <m:r>
                          <a:rPr lang="en-US" altLang="zh-CN" sz="2400" b="1" i="1" dirty="0" smtClean="0">
                            <a:latin typeface="Cambria Math" panose="02040503050406030204" pitchFamily="18" charset="0"/>
                          </a:rPr>
                          <m:t>𝟐</m:t>
                        </m:r>
                        <m:r>
                          <a:rPr lang="en-US" altLang="zh-CN" sz="2400" i="1" dirty="0">
                            <a:latin typeface="Cambria Math" panose="02040503050406030204" pitchFamily="18" charset="0"/>
                          </a:rPr>
                          <m:t>𝑹</m:t>
                        </m:r>
                        <m:r>
                          <a:rPr lang="en-US" altLang="zh-CN" sz="2400" b="1" i="1" dirty="0" smtClean="0">
                            <a:latin typeface="Cambria Math" panose="02040503050406030204" pitchFamily="18" charset="0"/>
                          </a:rPr>
                          <m:t>+</m:t>
                        </m:r>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𝑹</m:t>
                        </m:r>
                      </m:den>
                    </m:f>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𝑼</m:t>
                        </m:r>
                      </m:e>
                      <m:sub>
                        <m:r>
                          <a:rPr lang="en-US" altLang="zh-CN" sz="2400" i="1" dirty="0">
                            <a:latin typeface="Cambria Math" panose="02040503050406030204" pitchFamily="18" charset="0"/>
                          </a:rPr>
                          <m:t>𝑺</m:t>
                        </m:r>
                      </m:sub>
                    </m:sSub>
                  </m:oMath>
                </a14:m>
                <a:endParaRPr lang="zh-CN" altLang="en-US" sz="2400" dirty="0"/>
              </a:p>
            </p:txBody>
          </p:sp>
        </mc:Choice>
        <mc:Fallback xmlns="">
          <p:sp>
            <p:nvSpPr>
              <p:cNvPr id="15" name="文本框 14">
                <a:extLst>
                  <a:ext uri="{FF2B5EF4-FFF2-40B4-BE49-F238E27FC236}">
                    <a16:creationId xmlns:a16="http://schemas.microsoft.com/office/drawing/2014/main" id="{AE4E34E5-3922-E8BE-8C17-E697696E92F7}"/>
                  </a:ext>
                </a:extLst>
              </p:cNvPr>
              <p:cNvSpPr txBox="1">
                <a:spLocks noRot="1" noChangeAspect="1" noMove="1" noResize="1" noEditPoints="1" noAdjustHandles="1" noChangeArrowheads="1" noChangeShapeType="1" noTextEdit="1"/>
              </p:cNvSpPr>
              <p:nvPr/>
            </p:nvSpPr>
            <p:spPr>
              <a:xfrm>
                <a:off x="5148467" y="2446161"/>
                <a:ext cx="3668825" cy="624145"/>
              </a:xfrm>
              <a:prstGeom prst="rect">
                <a:avLst/>
              </a:prstGeom>
              <a:blipFill>
                <a:blip r:embed="rId6"/>
                <a:stretch>
                  <a:fillRect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CE66D32-CD46-7136-A084-4259CDDBE89A}"/>
                  </a:ext>
                </a:extLst>
              </p:cNvPr>
              <p:cNvSpPr txBox="1"/>
              <p:nvPr/>
            </p:nvSpPr>
            <p:spPr>
              <a:xfrm>
                <a:off x="3978660" y="3489889"/>
                <a:ext cx="4698594"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𝑼</m:t>
                          </m:r>
                        </m:e>
                        <m:sub>
                          <m:r>
                            <a:rPr lang="en-US" altLang="zh-CN" b="1" i="1" smtClean="0">
                              <a:latin typeface="Cambria Math" panose="02040503050406030204" pitchFamily="18" charset="0"/>
                            </a:rPr>
                            <m:t>𝑨𝑩</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𝟐</m:t>
                          </m:r>
                          <m:r>
                            <a:rPr lang="en-US" altLang="zh-CN" b="1" i="1" smtClean="0">
                              <a:latin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num>
                        <m:den>
                          <m:r>
                            <a:rPr lang="en-US" altLang="zh-CN" b="1" i="1" smtClean="0">
                              <a:latin typeface="Cambria Math" panose="02040503050406030204" pitchFamily="18" charset="0"/>
                            </a:rPr>
                            <m:t>𝟒</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rPr>
                                <m:t>𝟐</m:t>
                              </m:r>
                            </m:sup>
                          </m:sSup>
                        </m:den>
                      </m:f>
                      <m:r>
                        <a:rPr lang="en-US" altLang="zh-CN" b="1" i="1" smtClean="0">
                          <a:latin typeface="Cambria Math" panose="02040503050406030204" pitchFamily="18" charset="0"/>
                          <a:ea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𝑹</m:t>
                          </m:r>
                        </m:num>
                        <m:den>
                          <m:r>
                            <a:rPr lang="en-US" altLang="zh-CN" b="1" i="1" dirty="0" smtClean="0">
                              <a:latin typeface="Cambria Math" panose="02040503050406030204" pitchFamily="18" charset="0"/>
                            </a:rPr>
                            <m:t>𝟐</m:t>
                          </m:r>
                          <m:r>
                            <a:rPr lang="en-US" altLang="zh-CN" b="1" i="1" dirty="0" smtClean="0">
                              <a:latin typeface="Cambria Math" panose="02040503050406030204" pitchFamily="18" charset="0"/>
                            </a:rPr>
                            <m:t>𝑹</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𝑼</m:t>
                          </m:r>
                        </m:e>
                        <m:sub>
                          <m:r>
                            <a:rPr lang="en-US" altLang="zh-CN" i="1">
                              <a:latin typeface="Cambria Math" panose="02040503050406030204" pitchFamily="18" charset="0"/>
                            </a:rPr>
                            <m:t>𝑺</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7CE66D32-CD46-7136-A084-4259CDDBE89A}"/>
                  </a:ext>
                </a:extLst>
              </p:cNvPr>
              <p:cNvSpPr txBox="1">
                <a:spLocks noRot="1" noChangeAspect="1" noMove="1" noResize="1" noEditPoints="1" noAdjustHandles="1" noChangeArrowheads="1" noChangeShapeType="1" noTextEdit="1"/>
              </p:cNvSpPr>
              <p:nvPr/>
            </p:nvSpPr>
            <p:spPr>
              <a:xfrm>
                <a:off x="3978660" y="3489889"/>
                <a:ext cx="4698594" cy="898964"/>
              </a:xfrm>
              <a:prstGeom prst="rect">
                <a:avLst/>
              </a:prstGeom>
              <a:blipFill>
                <a:blip r:embed="rId7"/>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42091DE1-F62D-D050-58B2-D85D1B707BE7}"/>
              </a:ext>
            </a:extLst>
          </p:cNvPr>
          <p:cNvSpPr txBox="1"/>
          <p:nvPr/>
        </p:nvSpPr>
        <p:spPr>
          <a:xfrm>
            <a:off x="4914901" y="4888846"/>
            <a:ext cx="800219" cy="461665"/>
          </a:xfrm>
          <a:prstGeom prst="rect">
            <a:avLst/>
          </a:prstGeom>
          <a:noFill/>
        </p:spPr>
        <p:txBody>
          <a:bodyPr wrap="none" rtlCol="0">
            <a:spAutoFit/>
          </a:bodyPr>
          <a:lstStyle/>
          <a:p>
            <a:r>
              <a:rPr kumimoji="0" lang="zh-CN" altLang="en-US" sz="2400" b="0" dirty="0">
                <a:ea typeface="华文新魏" panose="02010800040101010101" pitchFamily="2" charset="-122"/>
              </a:rPr>
              <a:t>压力</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62B5860-E700-A12F-78CE-A8601A77A7C8}"/>
                  </a:ext>
                </a:extLst>
              </p:cNvPr>
              <p:cNvSpPr txBox="1"/>
              <p:nvPr/>
            </p:nvSpPr>
            <p:spPr>
              <a:xfrm>
                <a:off x="6129227" y="4888846"/>
                <a:ext cx="6591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r>
                        <a:rPr lang="en-US" altLang="zh-CN" sz="2400" b="1" i="1" smtClean="0">
                          <a:latin typeface="Cambria Math" panose="02040503050406030204" pitchFamily="18" charset="0"/>
                        </a:rPr>
                        <m:t>𝑹</m:t>
                      </m:r>
                    </m:oMath>
                  </m:oMathPara>
                </a14:m>
                <a:endParaRPr lang="zh-CN" altLang="en-US" sz="2400" dirty="0"/>
              </a:p>
            </p:txBody>
          </p:sp>
        </mc:Choice>
        <mc:Fallback xmlns="">
          <p:sp>
            <p:nvSpPr>
              <p:cNvPr id="18" name="文本框 17">
                <a:extLst>
                  <a:ext uri="{FF2B5EF4-FFF2-40B4-BE49-F238E27FC236}">
                    <a16:creationId xmlns:a16="http://schemas.microsoft.com/office/drawing/2014/main" id="{C62B5860-E700-A12F-78CE-A8601A77A7C8}"/>
                  </a:ext>
                </a:extLst>
              </p:cNvPr>
              <p:cNvSpPr txBox="1">
                <a:spLocks noRot="1" noChangeAspect="1" noMove="1" noResize="1" noEditPoints="1" noAdjustHandles="1" noChangeArrowheads="1" noChangeShapeType="1" noTextEdit="1"/>
              </p:cNvSpPr>
              <p:nvPr/>
            </p:nvSpPr>
            <p:spPr>
              <a:xfrm>
                <a:off x="6129227" y="4888846"/>
                <a:ext cx="659155"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9FF18A3-0ADD-DB4E-F18F-3C56992F2855}"/>
                  </a:ext>
                </a:extLst>
              </p:cNvPr>
              <p:cNvSpPr txBox="1"/>
              <p:nvPr/>
            </p:nvSpPr>
            <p:spPr>
              <a:xfrm>
                <a:off x="7238025" y="4888846"/>
                <a:ext cx="8097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𝑼</m:t>
                          </m:r>
                        </m:e>
                        <m:sub>
                          <m:r>
                            <a:rPr lang="en-US" altLang="zh-CN" sz="2400" b="1" i="1" smtClean="0">
                              <a:latin typeface="Cambria Math" panose="02040503050406030204" pitchFamily="18" charset="0"/>
                            </a:rPr>
                            <m:t>𝑨𝑩</m:t>
                          </m:r>
                        </m:sub>
                      </m:sSub>
                    </m:oMath>
                  </m:oMathPara>
                </a14:m>
                <a:endParaRPr lang="zh-CN" altLang="en-US" sz="2400" dirty="0"/>
              </a:p>
            </p:txBody>
          </p:sp>
        </mc:Choice>
        <mc:Fallback xmlns="">
          <p:sp>
            <p:nvSpPr>
              <p:cNvPr id="19" name="文本框 18">
                <a:extLst>
                  <a:ext uri="{FF2B5EF4-FFF2-40B4-BE49-F238E27FC236}">
                    <a16:creationId xmlns:a16="http://schemas.microsoft.com/office/drawing/2014/main" id="{69FF18A3-0ADD-DB4E-F18F-3C56992F2855}"/>
                  </a:ext>
                </a:extLst>
              </p:cNvPr>
              <p:cNvSpPr txBox="1">
                <a:spLocks noRot="1" noChangeAspect="1" noMove="1" noResize="1" noEditPoints="1" noAdjustHandles="1" noChangeArrowheads="1" noChangeShapeType="1" noTextEdit="1"/>
              </p:cNvSpPr>
              <p:nvPr/>
            </p:nvSpPr>
            <p:spPr>
              <a:xfrm>
                <a:off x="7238025" y="4888846"/>
                <a:ext cx="809772" cy="461665"/>
              </a:xfrm>
              <a:prstGeom prst="rect">
                <a:avLst/>
              </a:prstGeom>
              <a:blipFill>
                <a:blip r:embed="rId9"/>
                <a:stretch>
                  <a:fillRect b="-2632"/>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525D6516-3B9E-E24E-28DB-31C0511240DF}"/>
              </a:ext>
            </a:extLst>
          </p:cNvPr>
          <p:cNvCxnSpPr>
            <a:stCxn id="17" idx="3"/>
            <a:endCxn id="18" idx="1"/>
          </p:cNvCxnSpPr>
          <p:nvPr/>
        </p:nvCxnSpPr>
        <p:spPr bwMode="auto">
          <a:xfrm>
            <a:off x="5715120" y="5119679"/>
            <a:ext cx="414107"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04347A0-3713-9EA1-4432-BFF61161B1A1}"/>
              </a:ext>
            </a:extLst>
          </p:cNvPr>
          <p:cNvCxnSpPr/>
          <p:nvPr/>
        </p:nvCxnSpPr>
        <p:spPr bwMode="auto">
          <a:xfrm>
            <a:off x="6866929" y="5135877"/>
            <a:ext cx="308309"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963534"/>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15" grpId="0"/>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E08343A3-3169-4D48-8542-55FD66C21CB4}"/>
              </a:ext>
            </a:extLst>
          </p:cNvPr>
          <p:cNvSpPr>
            <a:spLocks noChangeArrowheads="1"/>
          </p:cNvSpPr>
          <p:nvPr/>
        </p:nvSpPr>
        <p:spPr bwMode="auto">
          <a:xfrm>
            <a:off x="406400" y="381000"/>
            <a:ext cx="85090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节点（电压）法</a:t>
            </a:r>
          </a:p>
        </p:txBody>
      </p:sp>
      <p:sp>
        <p:nvSpPr>
          <p:cNvPr id="23"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4" y="1925699"/>
            <a:ext cx="7944370" cy="263149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ts val="1200"/>
              </a:spcBef>
              <a:buClr>
                <a:srgbClr val="FF0000"/>
              </a:buClr>
              <a:buFont typeface="Wingdings" panose="05000000000000000000" pitchFamily="2" charset="2"/>
              <a:buChar char="l"/>
            </a:pPr>
            <a:r>
              <a:rPr lang="zh-CN" altLang="zh-CN" sz="3200" b="0" dirty="0">
                <a:latin typeface="+mn-lt"/>
                <a:ea typeface="华文新魏" panose="02010800040101010101" pitchFamily="2" charset="-122"/>
              </a:rPr>
              <a:t>内容</a:t>
            </a:r>
            <a:endParaRPr lang="en-US" altLang="zh-CN" sz="3200" b="0" dirty="0">
              <a:latin typeface="+mn-lt"/>
              <a:ea typeface="华文新魏" panose="02010800040101010101" pitchFamily="2" charset="-122"/>
            </a:endParaRPr>
          </a:p>
          <a:p>
            <a:pPr marL="0" indent="0" eaLnBrk="1" hangingPunct="1">
              <a:spcBef>
                <a:spcPts val="0"/>
              </a:spcBef>
              <a:buClr>
                <a:srgbClr val="FF0000"/>
              </a:buClr>
            </a:pPr>
            <a:r>
              <a:rPr lang="zh-CN" altLang="en-US" sz="3200" b="0" dirty="0">
                <a:latin typeface="+mn-lt"/>
                <a:ea typeface="华文新魏" panose="02010800040101010101" pitchFamily="2" charset="-122"/>
              </a:rPr>
              <a:t>    超节点，节点分析法</a:t>
            </a:r>
            <a:endParaRPr lang="en-US" altLang="zh-CN" sz="3200" b="0" dirty="0">
              <a:latin typeface="+mn-lt"/>
              <a:ea typeface="华文新魏" panose="02010800040101010101" pitchFamily="2" charset="-122"/>
            </a:endParaRPr>
          </a:p>
          <a:p>
            <a:pPr marL="357188" indent="-357188" eaLnBrk="1" hangingPunct="1">
              <a:spcBef>
                <a:spcPts val="600"/>
              </a:spcBef>
              <a:buClr>
                <a:srgbClr val="FF0000"/>
              </a:buClr>
              <a:buFont typeface="Wingdings" panose="05000000000000000000" pitchFamily="2" charset="2"/>
              <a:buChar char="l"/>
            </a:pPr>
            <a:r>
              <a:rPr lang="zh-CN" altLang="en-US" sz="3200" b="0" dirty="0">
                <a:latin typeface="+mn-lt"/>
                <a:ea typeface="华文新魏" panose="02010800040101010101" pitchFamily="2" charset="-122"/>
              </a:rPr>
              <a:t>目标</a:t>
            </a:r>
            <a:endParaRPr lang="en-US" altLang="zh-CN" sz="3200" b="0" dirty="0">
              <a:latin typeface="+mn-lt"/>
              <a:ea typeface="华文新魏" panose="02010800040101010101" pitchFamily="2" charset="-122"/>
            </a:endParaRPr>
          </a:p>
          <a:p>
            <a:pPr marL="11113" indent="-11113" eaLnBrk="1" hangingPunct="1">
              <a:spcBef>
                <a:spcPts val="0"/>
              </a:spcBef>
              <a:buClr>
                <a:srgbClr val="FF0000"/>
              </a:buClr>
            </a:pPr>
            <a:r>
              <a:rPr lang="zh-CN" altLang="en-US" sz="3200" b="0" dirty="0">
                <a:latin typeface="+mn-lt"/>
                <a:ea typeface="华文新魏" panose="02010800040101010101" pitchFamily="2" charset="-122"/>
              </a:rPr>
              <a:t>    会</a:t>
            </a:r>
            <a:r>
              <a:rPr lang="zh-CN" altLang="zh-CN" sz="3200" b="0" dirty="0">
                <a:latin typeface="+mn-lt"/>
                <a:ea typeface="华文新魏" panose="02010800040101010101" pitchFamily="2" charset="-122"/>
              </a:rPr>
              <a:t>用节点法对包含有独立电源、受控</a:t>
            </a:r>
            <a:r>
              <a:rPr lang="zh-CN" altLang="en-US" sz="3200" b="0" dirty="0">
                <a:latin typeface="+mn-lt"/>
                <a:ea typeface="华文新魏" panose="02010800040101010101" pitchFamily="2" charset="-122"/>
              </a:rPr>
              <a:t>电</a:t>
            </a:r>
            <a:r>
              <a:rPr lang="zh-CN" altLang="zh-CN" sz="3200" b="0" dirty="0">
                <a:latin typeface="+mn-lt"/>
                <a:ea typeface="华文新魏" panose="02010800040101010101" pitchFamily="2" charset="-122"/>
              </a:rPr>
              <a:t>源的电路进行</a:t>
            </a:r>
            <a:r>
              <a:rPr lang="zh-CN" altLang="zh-CN" sz="3200" b="0" dirty="0">
                <a:solidFill>
                  <a:srgbClr val="0000FF"/>
                </a:solidFill>
                <a:latin typeface="+mn-lt"/>
                <a:ea typeface="华文新魏" panose="02010800040101010101" pitchFamily="2" charset="-122"/>
              </a:rPr>
              <a:t>分析</a:t>
            </a:r>
            <a:r>
              <a:rPr lang="zh-CN" altLang="en-US" sz="3200" b="0" dirty="0">
                <a:latin typeface="+mn-lt"/>
                <a:ea typeface="华文新魏" panose="02010800040101010101" pitchFamily="2" charset="-122"/>
              </a:rPr>
              <a:t>。</a:t>
            </a:r>
            <a:r>
              <a:rPr lang="zh-CN" altLang="zh-CN" sz="3200" b="0" dirty="0">
                <a:latin typeface="+mn-lt"/>
                <a:ea typeface="华文新魏" panose="02010800040101010101" pitchFamily="2" charset="-122"/>
              </a:rPr>
              <a:t> </a:t>
            </a:r>
            <a:endParaRPr lang="en-US" altLang="zh-CN" sz="3200" b="0" dirty="0">
              <a:latin typeface="+mn-lt"/>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1D485670-5560-4674-B8C5-C81E953AC474}"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8</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1416093783"/>
      </p:ext>
    </p:extLst>
  </p:cSld>
  <p:clrMapOvr>
    <a:masterClrMapping/>
  </p:clrMapOvr>
  <p:transition spd="med"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buClr>
                <a:srgbClr val="FF0000"/>
              </a:buClr>
              <a:buFont typeface="Wingdings" panose="05000000000000000000" pitchFamily="2" charset="2"/>
              <a:buChar char="l"/>
            </a:pPr>
            <a:r>
              <a:rPr kumimoji="0" lang="zh-CN" altLang="en-US" b="0" dirty="0">
                <a:ea typeface="华文新魏" panose="02010800040101010101" pitchFamily="2" charset="-122"/>
              </a:rPr>
              <a:t>基本分析法的优势与劣势</a:t>
            </a:r>
            <a:endParaRPr kumimoji="0" lang="en-US" altLang="zh-CN"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可以求解任何复杂电路</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方程多（元件方程、节点电流方程、回路电压方程）</a:t>
            </a:r>
            <a:endParaRPr kumimoji="0" lang="en-US" altLang="zh-CN" sz="2400" b="0" dirty="0">
              <a:ea typeface="华文新魏" panose="02010800040101010101"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节点法（</a:t>
            </a:r>
            <a:r>
              <a:rPr lang="en-US" altLang="zh-CN" sz="4000" dirty="0">
                <a:solidFill>
                  <a:srgbClr val="0000FF"/>
                </a:solidFill>
                <a:latin typeface="华文新魏" panose="02010800040101010101" pitchFamily="2" charset="-122"/>
                <a:ea typeface="华文新魏" panose="02010800040101010101" pitchFamily="2" charset="-122"/>
              </a:rPr>
              <a:t>1/8</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6" name="Text Box 2">
            <a:extLst>
              <a:ext uri="{FF2B5EF4-FFF2-40B4-BE49-F238E27FC236}">
                <a16:creationId xmlns:a16="http://schemas.microsoft.com/office/drawing/2014/main" id="{CFDCF1BB-67BC-1445-BF11-CE7C98F59383}"/>
              </a:ext>
            </a:extLst>
          </p:cNvPr>
          <p:cNvSpPr txBox="1">
            <a:spLocks noChangeArrowheads="1"/>
          </p:cNvSpPr>
          <p:nvPr/>
        </p:nvSpPr>
        <p:spPr bwMode="auto">
          <a:xfrm>
            <a:off x="328612" y="2566562"/>
            <a:ext cx="8497887" cy="33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indent="-379412" eaLnBrk="1" hangingPunct="1">
              <a:spcBef>
                <a:spcPts val="1200"/>
              </a:spcBef>
              <a:buClr>
                <a:srgbClr val="FF0000"/>
              </a:buClr>
              <a:buFont typeface="Wingdings" panose="05000000000000000000" pitchFamily="2" charset="2"/>
              <a:buChar char="l"/>
            </a:pPr>
            <a:r>
              <a:rPr kumimoji="0" lang="zh-CN" altLang="en-US" b="0" dirty="0">
                <a:ea typeface="华文新魏" panose="02010800040101010101" pitchFamily="2" charset="-122"/>
              </a:rPr>
              <a:t>节点法的优势</a:t>
            </a:r>
            <a:endParaRPr kumimoji="0" lang="en-US" altLang="zh-CN"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以节点电压为未知量，具有方程数较少的特点</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特别适合只求少量的支路变量</a:t>
            </a:r>
            <a:endParaRPr kumimoji="0" lang="en-US" altLang="zh-CN" sz="2400" b="0" dirty="0">
              <a:ea typeface="华文新魏" panose="02010800040101010101" pitchFamily="2" charset="-122"/>
            </a:endParaRPr>
          </a:p>
          <a:p>
            <a:pPr eaLnBrk="1" hangingPunct="1">
              <a:spcBef>
                <a:spcPts val="1200"/>
              </a:spcBef>
              <a:buClr>
                <a:srgbClr val="FF0000"/>
              </a:buClr>
              <a:buFont typeface="Wingdings" panose="05000000000000000000" pitchFamily="2" charset="2"/>
              <a:buChar char="l"/>
            </a:pPr>
            <a:r>
              <a:rPr kumimoji="0" lang="zh-CN" altLang="en-US" b="0" dirty="0">
                <a:ea typeface="华文新魏" panose="02010800040101010101" pitchFamily="2" charset="-122"/>
              </a:rPr>
              <a:t>节点</a:t>
            </a:r>
            <a:r>
              <a:rPr kumimoji="0" lang="en-US" altLang="zh-CN" b="0" dirty="0">
                <a:ea typeface="华文新魏" panose="02010800040101010101" pitchFamily="2" charset="-122"/>
              </a:rPr>
              <a:t>(</a:t>
            </a:r>
            <a:r>
              <a:rPr kumimoji="0" lang="zh-CN" altLang="en-US" b="0" dirty="0">
                <a:ea typeface="华文新魏" panose="02010800040101010101" pitchFamily="2" charset="-122"/>
              </a:rPr>
              <a:t>电压</a:t>
            </a:r>
            <a:r>
              <a:rPr kumimoji="0" lang="en-US" altLang="zh-CN" b="0" dirty="0">
                <a:ea typeface="华文新魏" panose="02010800040101010101" pitchFamily="2" charset="-122"/>
              </a:rPr>
              <a:t>)</a:t>
            </a:r>
            <a:r>
              <a:rPr kumimoji="0" lang="zh-CN" altLang="en-US" b="0" dirty="0">
                <a:ea typeface="华文新魏" panose="02010800040101010101" pitchFamily="2" charset="-122"/>
              </a:rPr>
              <a:t>法</a:t>
            </a:r>
            <a:endParaRPr kumimoji="0" lang="en-US" altLang="zh-CN"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通常选连接元件</a:t>
            </a:r>
            <a:r>
              <a:rPr kumimoji="0" lang="zh-CN" altLang="en-US" sz="2400" b="0" dirty="0">
                <a:solidFill>
                  <a:srgbClr val="FF0000"/>
                </a:solidFill>
                <a:ea typeface="华文新魏" panose="02010800040101010101" pitchFamily="2" charset="-122"/>
              </a:rPr>
              <a:t>最多</a:t>
            </a:r>
            <a:r>
              <a:rPr kumimoji="0" lang="zh-CN" altLang="en-US" sz="2400" b="0" dirty="0">
                <a:ea typeface="华文新魏" panose="02010800040101010101" pitchFamily="2" charset="-122"/>
              </a:rPr>
              <a:t>的节点为参考节点，设其电位为</a:t>
            </a:r>
            <a:r>
              <a:rPr kumimoji="0" lang="en-US" altLang="zh-CN" sz="2400" b="0" dirty="0">
                <a:ea typeface="华文新魏" panose="02010800040101010101" pitchFamily="2" charset="-122"/>
              </a:rPr>
              <a:t>0</a:t>
            </a: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支路（元件两端）电压可由两端节点电压表示</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支路电流可用元件特性值和支路（元件两端）电压表示</a:t>
            </a:r>
            <a:endParaRPr kumimoji="0" lang="en-US" altLang="zh-CN" sz="2400" b="0" dirty="0">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85B938BD-0876-4DC2-BFED-8F44B6B86490}" type="datetime1">
              <a:rPr lang="zh-CN" altLang="en-US" smtClean="0"/>
              <a:t>2022/9/19</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9</a:t>
            </a:fld>
            <a:r>
              <a:rPr lang="en-US" altLang="zh-CN" dirty="0"/>
              <a:t>/18</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71989098"/>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0|98.4"/>
</p:tagLst>
</file>

<file path=ppt/tags/tag10.xml><?xml version="1.0" encoding="utf-8"?>
<p:tagLst xmlns:a="http://schemas.openxmlformats.org/drawingml/2006/main" xmlns:r="http://schemas.openxmlformats.org/officeDocument/2006/relationships" xmlns:p="http://schemas.openxmlformats.org/presentationml/2006/main">
  <p:tag name="TIMING" val="|78.4|22.9|22.8"/>
</p:tagLst>
</file>

<file path=ppt/tags/tag11.xml><?xml version="1.0" encoding="utf-8"?>
<p:tagLst xmlns:a="http://schemas.openxmlformats.org/drawingml/2006/main" xmlns:r="http://schemas.openxmlformats.org/officeDocument/2006/relationships" xmlns:p="http://schemas.openxmlformats.org/presentationml/2006/main">
  <p:tag name="TIMING" val="|86.3"/>
</p:tagLst>
</file>

<file path=ppt/tags/tag12.xml><?xml version="1.0" encoding="utf-8"?>
<p:tagLst xmlns:a="http://schemas.openxmlformats.org/drawingml/2006/main" xmlns:r="http://schemas.openxmlformats.org/officeDocument/2006/relationships" xmlns:p="http://schemas.openxmlformats.org/presentationml/2006/main">
  <p:tag name="TIMING" val="|86.3"/>
</p:tagLst>
</file>

<file path=ppt/tags/tag13.xml><?xml version="1.0" encoding="utf-8"?>
<p:tagLst xmlns:a="http://schemas.openxmlformats.org/drawingml/2006/main" xmlns:r="http://schemas.openxmlformats.org/officeDocument/2006/relationships" xmlns:p="http://schemas.openxmlformats.org/presentationml/2006/main">
  <p:tag name="TIMING" val="|86.3"/>
</p:tagLst>
</file>

<file path=ppt/tags/tag14.xml><?xml version="1.0" encoding="utf-8"?>
<p:tagLst xmlns:a="http://schemas.openxmlformats.org/drawingml/2006/main" xmlns:r="http://schemas.openxmlformats.org/officeDocument/2006/relationships" xmlns:p="http://schemas.openxmlformats.org/presentationml/2006/main">
  <p:tag name="TIMING" val="|86.3"/>
</p:tagLst>
</file>

<file path=ppt/tags/tag2.xml><?xml version="1.0" encoding="utf-8"?>
<p:tagLst xmlns:a="http://schemas.openxmlformats.org/drawingml/2006/main" xmlns:r="http://schemas.openxmlformats.org/officeDocument/2006/relationships" xmlns:p="http://schemas.openxmlformats.org/presentationml/2006/main">
  <p:tag name="TIMING" val="|160.4|1.1"/>
</p:tagLst>
</file>

<file path=ppt/tags/tag3.xml><?xml version="1.0" encoding="utf-8"?>
<p:tagLst xmlns:a="http://schemas.openxmlformats.org/drawingml/2006/main" xmlns:r="http://schemas.openxmlformats.org/officeDocument/2006/relationships" xmlns:p="http://schemas.openxmlformats.org/presentationml/2006/main">
  <p:tag name="TIMING" val="|160.4|1.1"/>
</p:tagLst>
</file>

<file path=ppt/tags/tag4.xml><?xml version="1.0" encoding="utf-8"?>
<p:tagLst xmlns:a="http://schemas.openxmlformats.org/drawingml/2006/main" xmlns:r="http://schemas.openxmlformats.org/officeDocument/2006/relationships" xmlns:p="http://schemas.openxmlformats.org/presentationml/2006/main">
  <p:tag name="TIMING" val="|160.4|1.1"/>
</p:tagLst>
</file>

<file path=ppt/tags/tag5.xml><?xml version="1.0" encoding="utf-8"?>
<p:tagLst xmlns:a="http://schemas.openxmlformats.org/drawingml/2006/main" xmlns:r="http://schemas.openxmlformats.org/officeDocument/2006/relationships" xmlns:p="http://schemas.openxmlformats.org/presentationml/2006/main">
  <p:tag name="TIMING" val="|160.4|1.1"/>
</p:tagLst>
</file>

<file path=ppt/tags/tag6.xml><?xml version="1.0" encoding="utf-8"?>
<p:tagLst xmlns:a="http://schemas.openxmlformats.org/drawingml/2006/main" xmlns:r="http://schemas.openxmlformats.org/officeDocument/2006/relationships" xmlns:p="http://schemas.openxmlformats.org/presentationml/2006/main">
  <p:tag name="TIMING" val="|70|98.4"/>
</p:tagLst>
</file>

<file path=ppt/tags/tag7.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8.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9.xml><?xml version="1.0" encoding="utf-8"?>
<p:tagLst xmlns:a="http://schemas.openxmlformats.org/drawingml/2006/main" xmlns:r="http://schemas.openxmlformats.org/officeDocument/2006/relationships" xmlns:p="http://schemas.openxmlformats.org/presentationml/2006/main">
  <p:tag name="TIMING" val="|78.4|22.9|22.8"/>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25631</TotalTime>
  <Words>969</Words>
  <Application>Microsoft Office PowerPoint</Application>
  <PresentationFormat>全屏显示(4:3)</PresentationFormat>
  <Paragraphs>219</Paragraphs>
  <Slides>17</Slides>
  <Notes>13</Notes>
  <HiddenSlides>0</HiddenSlides>
  <MMClips>2</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教案</dc:subject>
  <dc:creator>JSHKUANG</dc:creator>
  <cp:lastModifiedBy>孙照海</cp:lastModifiedBy>
  <cp:revision>1505</cp:revision>
  <cp:lastPrinted>1999-02-28T23:50:56Z</cp:lastPrinted>
  <dcterms:created xsi:type="dcterms:W3CDTF">1999-09-13T01:56:29Z</dcterms:created>
  <dcterms:modified xsi:type="dcterms:W3CDTF">2022-09-19T10:41:14Z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jshkuang@sina.com</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2</vt:i4>
  </property>
  <property fmtid="{D5CDD505-2E9C-101B-9397-08002B2CF9AE}" pid="21" name="OutputDir">
    <vt:lpwstr>D:\course\数字逻辑</vt:lpwstr>
  </property>
</Properties>
</file>