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603" r:id="rId2"/>
    <p:sldId id="611" r:id="rId3"/>
    <p:sldId id="612" r:id="rId4"/>
    <p:sldId id="615" r:id="rId5"/>
    <p:sldId id="613" r:id="rId6"/>
    <p:sldId id="509" r:id="rId7"/>
    <p:sldId id="516" r:id="rId8"/>
    <p:sldId id="530" r:id="rId9"/>
    <p:sldId id="522" r:id="rId10"/>
    <p:sldId id="532" r:id="rId11"/>
    <p:sldId id="535" r:id="rId12"/>
    <p:sldId id="518" r:id="rId13"/>
    <p:sldId id="519" r:id="rId14"/>
    <p:sldId id="525" r:id="rId15"/>
    <p:sldId id="604" r:id="rId16"/>
    <p:sldId id="456" r:id="rId17"/>
  </p:sldIdLst>
  <p:sldSz cx="9144000" cy="6858000" type="screen4x3"/>
  <p:notesSz cx="7099300" cy="10234613"/>
  <p:defaultTextStyle>
    <a:defPPr>
      <a:defRPr lang="zh-CN"/>
    </a:defPPr>
    <a:lvl1pPr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7F00"/>
    <a:srgbClr val="FF0000"/>
    <a:srgbClr val="33FF33"/>
    <a:srgbClr val="99CCFF"/>
    <a:srgbClr val="FF00FF"/>
    <a:srgbClr val="FF3300"/>
    <a:srgbClr val="FFCC66"/>
    <a:srgbClr val="6B0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78134" autoAdjust="0"/>
  </p:normalViewPr>
  <p:slideViewPr>
    <p:cSldViewPr snapToGrid="0">
      <p:cViewPr varScale="1">
        <p:scale>
          <a:sx n="95" d="100"/>
          <a:sy n="95" d="100"/>
        </p:scale>
        <p:origin x="88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C35D8F6-8560-42F9-AB4F-55BA2054535C}"/>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eaLnBrk="1" hangingPunct="1">
              <a:defRPr sz="1300" b="0"/>
            </a:lvl1pPr>
          </a:lstStyle>
          <a:p>
            <a:pPr>
              <a:defRPr/>
            </a:pPr>
            <a:endParaRPr lang="en-US" altLang="zh-CN"/>
          </a:p>
        </p:txBody>
      </p:sp>
      <p:sp>
        <p:nvSpPr>
          <p:cNvPr id="57347" name="Rectangle 3">
            <a:extLst>
              <a:ext uri="{FF2B5EF4-FFF2-40B4-BE49-F238E27FC236}">
                <a16:creationId xmlns:a16="http://schemas.microsoft.com/office/drawing/2014/main" id="{F49A12F1-409E-436F-B127-38F770852A50}"/>
              </a:ext>
            </a:extLst>
          </p:cNvPr>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b="0"/>
            </a:lvl1pPr>
          </a:lstStyle>
          <a:p>
            <a:pPr>
              <a:defRPr/>
            </a:pPr>
            <a:endParaRPr lang="en-US" altLang="zh-CN"/>
          </a:p>
        </p:txBody>
      </p:sp>
      <p:sp>
        <p:nvSpPr>
          <p:cNvPr id="57348" name="Rectangle 4">
            <a:extLst>
              <a:ext uri="{FF2B5EF4-FFF2-40B4-BE49-F238E27FC236}">
                <a16:creationId xmlns:a16="http://schemas.microsoft.com/office/drawing/2014/main" id="{F0735BB6-171D-42B2-B5E3-81D62F55807F}"/>
              </a:ext>
            </a:extLst>
          </p:cNvPr>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eaLnBrk="1" hangingPunct="1">
              <a:defRPr sz="1300" b="0"/>
            </a:lvl1pPr>
          </a:lstStyle>
          <a:p>
            <a:pPr>
              <a:defRPr/>
            </a:pPr>
            <a:endParaRPr lang="en-US" altLang="zh-CN"/>
          </a:p>
        </p:txBody>
      </p:sp>
      <p:sp>
        <p:nvSpPr>
          <p:cNvPr id="57349" name="Rectangle 5">
            <a:extLst>
              <a:ext uri="{FF2B5EF4-FFF2-40B4-BE49-F238E27FC236}">
                <a16:creationId xmlns:a16="http://schemas.microsoft.com/office/drawing/2014/main" id="{06D290E9-3017-4F41-AE84-DB9B25259734}"/>
              </a:ext>
            </a:extLst>
          </p:cNvPr>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b="0"/>
            </a:lvl1pPr>
          </a:lstStyle>
          <a:p>
            <a:pPr>
              <a:defRPr/>
            </a:pPr>
            <a:fld id="{B0F19275-A7E0-4A98-BD3F-7EC5043B3B8F}" type="slidenum">
              <a:rPr lang="en-US" altLang="zh-CN"/>
              <a:pPr>
                <a:defRPr/>
              </a:pPr>
              <a:t>‹#›</a:t>
            </a:fld>
            <a:endParaRPr lang="en-US" altLang="zh-CN"/>
          </a:p>
        </p:txBody>
      </p:sp>
    </p:spTree>
    <p:extLst>
      <p:ext uri="{BB962C8B-B14F-4D97-AF65-F5344CB8AC3E}">
        <p14:creationId xmlns:p14="http://schemas.microsoft.com/office/powerpoint/2010/main" val="1444202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ED4900D-A525-4116-A123-0F0E5CD8B09F}"/>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eaLnBrk="1" hangingPunct="1">
              <a:defRPr sz="1300"/>
            </a:lvl1pPr>
          </a:lstStyle>
          <a:p>
            <a:pPr>
              <a:defRPr/>
            </a:pPr>
            <a:endParaRPr lang="en-US" altLang="zh-CN"/>
          </a:p>
        </p:txBody>
      </p:sp>
      <p:sp>
        <p:nvSpPr>
          <p:cNvPr id="60419" name="Rectangle 3">
            <a:extLst>
              <a:ext uri="{FF2B5EF4-FFF2-40B4-BE49-F238E27FC236}">
                <a16:creationId xmlns:a16="http://schemas.microsoft.com/office/drawing/2014/main" id="{820B80D6-2720-418E-A07F-850CC91C3A20}"/>
              </a:ext>
            </a:extLst>
          </p:cNvPr>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2052" name="Rectangle 4">
            <a:extLst>
              <a:ext uri="{FF2B5EF4-FFF2-40B4-BE49-F238E27FC236}">
                <a16:creationId xmlns:a16="http://schemas.microsoft.com/office/drawing/2014/main" id="{88DED188-59D4-4A0D-8289-6CB8A844FBC3}"/>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a:extLst>
              <a:ext uri="{FF2B5EF4-FFF2-40B4-BE49-F238E27FC236}">
                <a16:creationId xmlns:a16="http://schemas.microsoft.com/office/drawing/2014/main" id="{D7382FCC-81E2-44B2-AD21-08E783A10498}"/>
              </a:ext>
            </a:extLst>
          </p:cNvPr>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0422" name="Rectangle 6">
            <a:extLst>
              <a:ext uri="{FF2B5EF4-FFF2-40B4-BE49-F238E27FC236}">
                <a16:creationId xmlns:a16="http://schemas.microsoft.com/office/drawing/2014/main" id="{A81AAF74-7EAF-4DB1-89FC-1AC55135DB55}"/>
              </a:ext>
            </a:extLst>
          </p:cNvPr>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eaLnBrk="1" hangingPunct="1">
              <a:defRPr sz="1300"/>
            </a:lvl1pPr>
          </a:lstStyle>
          <a:p>
            <a:pPr>
              <a:defRPr/>
            </a:pPr>
            <a:endParaRPr lang="en-US" altLang="zh-CN"/>
          </a:p>
        </p:txBody>
      </p:sp>
      <p:sp>
        <p:nvSpPr>
          <p:cNvPr id="60423" name="Rectangle 7">
            <a:extLst>
              <a:ext uri="{FF2B5EF4-FFF2-40B4-BE49-F238E27FC236}">
                <a16:creationId xmlns:a16="http://schemas.microsoft.com/office/drawing/2014/main" id="{C102DFF1-E80A-43B2-83A7-59FF569ABE86}"/>
              </a:ext>
            </a:extLst>
          </p:cNvPr>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D403274C-7775-4050-89BB-5B251D83D0EC}" type="slidenum">
              <a:rPr lang="en-US" altLang="zh-CN"/>
              <a:pPr>
                <a:defRPr/>
              </a:pPr>
              <a:t>‹#›</a:t>
            </a:fld>
            <a:endParaRPr lang="en-US" altLang="zh-CN"/>
          </a:p>
        </p:txBody>
      </p:sp>
    </p:spTree>
    <p:extLst>
      <p:ext uri="{BB962C8B-B14F-4D97-AF65-F5344CB8AC3E}">
        <p14:creationId xmlns:p14="http://schemas.microsoft.com/office/powerpoint/2010/main" val="400187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AB48008-7460-461C-80B6-60E62FA38C41}"/>
              </a:ext>
            </a:extLst>
          </p:cNvPr>
          <p:cNvSpPr>
            <a:spLocks noGrp="1" noRot="1" noChangeAspect="1" noChangeArrowheads="1" noTextEdit="1"/>
          </p:cNvSpPr>
          <p:nvPr>
            <p:ph type="sldImg"/>
          </p:nvPr>
        </p:nvSpPr>
        <p:spPr>
          <a:xfrm>
            <a:off x="992188" y="768350"/>
            <a:ext cx="5114925" cy="3836988"/>
          </a:xfrm>
          <a:ln/>
        </p:spPr>
      </p:sp>
      <p:sp>
        <p:nvSpPr>
          <p:cNvPr id="6147" name="备注占位符 2">
            <a:extLst>
              <a:ext uri="{FF2B5EF4-FFF2-40B4-BE49-F238E27FC236}">
                <a16:creationId xmlns:a16="http://schemas.microsoft.com/office/drawing/2014/main" id="{AB77FC38-B54A-41E3-B7BE-7E4C681A5931}"/>
              </a:ext>
            </a:extLst>
          </p:cNvPr>
          <p:cNvSpPr>
            <a:spLocks noGrp="1" noChangeArrowheads="1"/>
          </p:cNvSpPr>
          <p:nvPr>
            <p:ph type="body" idx="1"/>
          </p:nvPr>
        </p:nvSpPr>
        <p:spPr>
          <a:noFill/>
        </p:spPr>
        <p:txBody>
          <a:bodyPr/>
          <a:lstStyle/>
          <a:p>
            <a:endParaRPr lang="zh-CN" altLang="en-US" dirty="0"/>
          </a:p>
        </p:txBody>
      </p:sp>
      <p:sp>
        <p:nvSpPr>
          <p:cNvPr id="6148" name="灯片编号占位符 3">
            <a:extLst>
              <a:ext uri="{FF2B5EF4-FFF2-40B4-BE49-F238E27FC236}">
                <a16:creationId xmlns:a16="http://schemas.microsoft.com/office/drawing/2014/main" id="{7C4134DD-7210-4CA3-A01B-2F2876866093}"/>
              </a:ext>
            </a:extLst>
          </p:cNvPr>
          <p:cNvSpPr>
            <a:spLocks noGrp="1"/>
          </p:cNvSpPr>
          <p:nvPr>
            <p:ph type="sldNum" sz="quarter" idx="5"/>
          </p:nvPr>
        </p:nvSpPr>
        <p:spPr>
          <a:noFill/>
        </p:spPr>
        <p:txBody>
          <a:bodyPr/>
          <a:lstStyle>
            <a:lvl1pPr defTabSz="990600">
              <a:defRPr kumimoji="1" sz="2800" b="1">
                <a:solidFill>
                  <a:schemeClr val="tx1"/>
                </a:solidFill>
                <a:latin typeface="Times New Roman" panose="02020603050405020304" pitchFamily="18" charset="0"/>
                <a:ea typeface="宋体" panose="02010600030101010101" pitchFamily="2" charset="-122"/>
              </a:defRPr>
            </a:lvl1pPr>
            <a:lvl2pPr marL="742950" indent="-285750" defTabSz="990600">
              <a:defRPr kumimoji="1" sz="2800" b="1">
                <a:solidFill>
                  <a:schemeClr val="tx1"/>
                </a:solidFill>
                <a:latin typeface="Times New Roman" panose="02020603050405020304" pitchFamily="18" charset="0"/>
                <a:ea typeface="宋体" panose="02010600030101010101" pitchFamily="2" charset="-122"/>
              </a:defRPr>
            </a:lvl2pPr>
            <a:lvl3pPr marL="1143000" indent="-228600" defTabSz="990600">
              <a:defRPr kumimoji="1" sz="2800" b="1">
                <a:solidFill>
                  <a:schemeClr val="tx1"/>
                </a:solidFill>
                <a:latin typeface="Times New Roman" panose="02020603050405020304" pitchFamily="18" charset="0"/>
                <a:ea typeface="宋体" panose="02010600030101010101" pitchFamily="2" charset="-122"/>
              </a:defRPr>
            </a:lvl3pPr>
            <a:lvl4pPr marL="1600200" indent="-228600" defTabSz="990600">
              <a:defRPr kumimoji="1" sz="2800" b="1">
                <a:solidFill>
                  <a:schemeClr val="tx1"/>
                </a:solidFill>
                <a:latin typeface="Times New Roman" panose="02020603050405020304" pitchFamily="18" charset="0"/>
                <a:ea typeface="宋体" panose="02010600030101010101" pitchFamily="2" charset="-122"/>
              </a:defRPr>
            </a:lvl4pPr>
            <a:lvl5pPr marL="2057400" indent="-228600" defTabSz="990600">
              <a:defRPr kumimoji="1" sz="2800" b="1">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7583E2D7-BD61-4194-B94F-95425461DDDA}" type="slidenum">
              <a:rPr lang="en-US" altLang="zh-CN" sz="1300" smtClean="0"/>
              <a:pPr/>
              <a:t>1</a:t>
            </a:fld>
            <a:endParaRPr lang="en-US" altLang="zh-CN" sz="1300"/>
          </a:p>
        </p:txBody>
      </p:sp>
    </p:spTree>
    <p:extLst>
      <p:ext uri="{BB962C8B-B14F-4D97-AF65-F5344CB8AC3E}">
        <p14:creationId xmlns:p14="http://schemas.microsoft.com/office/powerpoint/2010/main" val="3802509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0B598BEA-6C51-4065-B0C0-BB9B9FCFF8D3}"/>
              </a:ext>
            </a:extLst>
          </p:cNvPr>
          <p:cNvSpPr>
            <a:spLocks noGrp="1" noRot="1" noChangeAspect="1" noChangeArrowheads="1" noTextEdit="1"/>
          </p:cNvSpPr>
          <p:nvPr>
            <p:ph type="sldImg"/>
          </p:nvPr>
        </p:nvSpPr>
        <p:spPr>
          <a:xfrm>
            <a:off x="992188" y="768350"/>
            <a:ext cx="5114925" cy="3836988"/>
          </a:xfrm>
          <a:ln/>
        </p:spPr>
      </p:sp>
      <p:sp>
        <p:nvSpPr>
          <p:cNvPr id="30723" name="备注占位符 2">
            <a:extLst>
              <a:ext uri="{FF2B5EF4-FFF2-40B4-BE49-F238E27FC236}">
                <a16:creationId xmlns:a16="http://schemas.microsoft.com/office/drawing/2014/main" id="{CED56F07-CF69-464C-84FD-4BADD7CD70ED}"/>
              </a:ext>
            </a:extLst>
          </p:cNvPr>
          <p:cNvSpPr>
            <a:spLocks noGrp="1" noChangeArrowheads="1"/>
          </p:cNvSpPr>
          <p:nvPr>
            <p:ph type="body" idx="1"/>
          </p:nvPr>
        </p:nvSpPr>
        <p:spPr>
          <a:noFill/>
        </p:spPr>
        <p:txBody>
          <a:bodyPr/>
          <a:lstStyle/>
          <a:p>
            <a:pPr marL="0" indent="0">
              <a:buFont typeface="Arial" panose="020B0604020202020204" pitchFamily="34" charset="0"/>
              <a:buNone/>
            </a:pPr>
            <a:endParaRPr lang="zh-CN" altLang="en-US" dirty="0"/>
          </a:p>
        </p:txBody>
      </p:sp>
      <p:sp>
        <p:nvSpPr>
          <p:cNvPr id="30724" name="灯片编号占位符 3">
            <a:extLst>
              <a:ext uri="{FF2B5EF4-FFF2-40B4-BE49-F238E27FC236}">
                <a16:creationId xmlns:a16="http://schemas.microsoft.com/office/drawing/2014/main" id="{A35F051D-0E1E-4D4F-BEC5-4E1297BBB017}"/>
              </a:ext>
            </a:extLst>
          </p:cNvPr>
          <p:cNvSpPr>
            <a:spLocks noGrp="1"/>
          </p:cNvSpPr>
          <p:nvPr>
            <p:ph type="sldNum" sz="quarter" idx="5"/>
          </p:nvPr>
        </p:nvSpPr>
        <p:spPr>
          <a:noFill/>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F4FD94-3814-4301-910B-4EFD9F9F4E51}" type="slidenum">
              <a:rPr lang="en-US" altLang="zh-CN" sz="1300" smtClean="0"/>
              <a:pPr>
                <a:spcBef>
                  <a:spcPct val="0"/>
                </a:spcBef>
              </a:pPr>
              <a:t>12</a:t>
            </a:fld>
            <a:endParaRPr lang="en-US" altLang="zh-CN" sz="1300"/>
          </a:p>
        </p:txBody>
      </p:sp>
    </p:spTree>
    <p:extLst>
      <p:ext uri="{BB962C8B-B14F-4D97-AF65-F5344CB8AC3E}">
        <p14:creationId xmlns:p14="http://schemas.microsoft.com/office/powerpoint/2010/main" val="200506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0B598BEA-6C51-4065-B0C0-BB9B9FCFF8D3}"/>
              </a:ext>
            </a:extLst>
          </p:cNvPr>
          <p:cNvSpPr>
            <a:spLocks noGrp="1" noRot="1" noChangeAspect="1" noChangeArrowheads="1" noTextEdit="1"/>
          </p:cNvSpPr>
          <p:nvPr>
            <p:ph type="sldImg"/>
          </p:nvPr>
        </p:nvSpPr>
        <p:spPr>
          <a:xfrm>
            <a:off x="992188" y="768350"/>
            <a:ext cx="5114925" cy="3836988"/>
          </a:xfrm>
          <a:ln/>
        </p:spPr>
      </p:sp>
      <p:sp>
        <p:nvSpPr>
          <p:cNvPr id="30723" name="备注占位符 2">
            <a:extLst>
              <a:ext uri="{FF2B5EF4-FFF2-40B4-BE49-F238E27FC236}">
                <a16:creationId xmlns:a16="http://schemas.microsoft.com/office/drawing/2014/main" id="{CED56F07-CF69-464C-84FD-4BADD7CD70ED}"/>
              </a:ext>
            </a:extLst>
          </p:cNvPr>
          <p:cNvSpPr>
            <a:spLocks noGrp="1" noChangeArrowheads="1"/>
          </p:cNvSpPr>
          <p:nvPr>
            <p:ph type="body" idx="1"/>
          </p:nvPr>
        </p:nvSpPr>
        <p:spPr>
          <a:noFill/>
        </p:spPr>
        <p:txBody>
          <a:bodyPr/>
          <a:lstStyle/>
          <a:p>
            <a:pPr marL="0" indent="0">
              <a:buFont typeface="Arial" panose="020B0604020202020204" pitchFamily="34" charset="0"/>
              <a:buNone/>
            </a:pPr>
            <a:endParaRPr lang="zh-CN" altLang="en-US" dirty="0"/>
          </a:p>
        </p:txBody>
      </p:sp>
      <p:sp>
        <p:nvSpPr>
          <p:cNvPr id="30724" name="灯片编号占位符 3">
            <a:extLst>
              <a:ext uri="{FF2B5EF4-FFF2-40B4-BE49-F238E27FC236}">
                <a16:creationId xmlns:a16="http://schemas.microsoft.com/office/drawing/2014/main" id="{A35F051D-0E1E-4D4F-BEC5-4E1297BBB017}"/>
              </a:ext>
            </a:extLst>
          </p:cNvPr>
          <p:cNvSpPr>
            <a:spLocks noGrp="1"/>
          </p:cNvSpPr>
          <p:nvPr>
            <p:ph type="sldNum" sz="quarter" idx="5"/>
          </p:nvPr>
        </p:nvSpPr>
        <p:spPr>
          <a:noFill/>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F4FD94-3814-4301-910B-4EFD9F9F4E51}" type="slidenum">
              <a:rPr lang="en-US" altLang="zh-CN" sz="1300" smtClean="0"/>
              <a:pPr>
                <a:spcBef>
                  <a:spcPct val="0"/>
                </a:spcBef>
              </a:pPr>
              <a:t>13</a:t>
            </a:fld>
            <a:endParaRPr lang="en-US" altLang="zh-CN" sz="1300"/>
          </a:p>
        </p:txBody>
      </p:sp>
    </p:spTree>
    <p:extLst>
      <p:ext uri="{BB962C8B-B14F-4D97-AF65-F5344CB8AC3E}">
        <p14:creationId xmlns:p14="http://schemas.microsoft.com/office/powerpoint/2010/main" val="308542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0B598BEA-6C51-4065-B0C0-BB9B9FCFF8D3}"/>
              </a:ext>
            </a:extLst>
          </p:cNvPr>
          <p:cNvSpPr>
            <a:spLocks noGrp="1" noRot="1" noChangeAspect="1" noChangeArrowheads="1" noTextEdit="1"/>
          </p:cNvSpPr>
          <p:nvPr>
            <p:ph type="sldImg"/>
          </p:nvPr>
        </p:nvSpPr>
        <p:spPr>
          <a:xfrm>
            <a:off x="992188" y="768350"/>
            <a:ext cx="5114925" cy="3836988"/>
          </a:xfrm>
          <a:ln/>
        </p:spPr>
      </p:sp>
      <p:sp>
        <p:nvSpPr>
          <p:cNvPr id="30723" name="备注占位符 2">
            <a:extLst>
              <a:ext uri="{FF2B5EF4-FFF2-40B4-BE49-F238E27FC236}">
                <a16:creationId xmlns:a16="http://schemas.microsoft.com/office/drawing/2014/main" id="{CED56F07-CF69-464C-84FD-4BADD7CD70ED}"/>
              </a:ext>
            </a:extLst>
          </p:cNvPr>
          <p:cNvSpPr>
            <a:spLocks noGrp="1" noChangeArrowheads="1"/>
          </p:cNvSpPr>
          <p:nvPr>
            <p:ph type="body" idx="1"/>
          </p:nvPr>
        </p:nvSpPr>
        <p:spPr>
          <a:noFill/>
        </p:spPr>
        <p:txBody>
          <a:bodyPr/>
          <a:lstStyle/>
          <a:p>
            <a:pPr marL="0" indent="0">
              <a:buFont typeface="Arial" panose="020B0604020202020204" pitchFamily="34" charset="0"/>
              <a:buNone/>
            </a:pPr>
            <a:endParaRPr lang="zh-CN" altLang="en-US" dirty="0"/>
          </a:p>
        </p:txBody>
      </p:sp>
      <p:sp>
        <p:nvSpPr>
          <p:cNvPr id="30724" name="灯片编号占位符 3">
            <a:extLst>
              <a:ext uri="{FF2B5EF4-FFF2-40B4-BE49-F238E27FC236}">
                <a16:creationId xmlns:a16="http://schemas.microsoft.com/office/drawing/2014/main" id="{A35F051D-0E1E-4D4F-BEC5-4E1297BBB017}"/>
              </a:ext>
            </a:extLst>
          </p:cNvPr>
          <p:cNvSpPr>
            <a:spLocks noGrp="1"/>
          </p:cNvSpPr>
          <p:nvPr>
            <p:ph type="sldNum" sz="quarter" idx="5"/>
          </p:nvPr>
        </p:nvSpPr>
        <p:spPr>
          <a:noFill/>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F4FD94-3814-4301-910B-4EFD9F9F4E51}" type="slidenum">
              <a:rPr lang="en-US" altLang="zh-CN" sz="1300" smtClean="0"/>
              <a:pPr>
                <a:spcBef>
                  <a:spcPct val="0"/>
                </a:spcBef>
              </a:pPr>
              <a:t>14</a:t>
            </a:fld>
            <a:endParaRPr lang="en-US" altLang="zh-CN" sz="1300"/>
          </a:p>
        </p:txBody>
      </p:sp>
    </p:spTree>
    <p:extLst>
      <p:ext uri="{BB962C8B-B14F-4D97-AF65-F5344CB8AC3E}">
        <p14:creationId xmlns:p14="http://schemas.microsoft.com/office/powerpoint/2010/main" val="2665481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0B598BEA-6C51-4065-B0C0-BB9B9FCFF8D3}"/>
              </a:ext>
            </a:extLst>
          </p:cNvPr>
          <p:cNvSpPr>
            <a:spLocks noGrp="1" noRot="1" noChangeAspect="1" noChangeArrowheads="1" noTextEdit="1"/>
          </p:cNvSpPr>
          <p:nvPr>
            <p:ph type="sldImg"/>
          </p:nvPr>
        </p:nvSpPr>
        <p:spPr>
          <a:xfrm>
            <a:off x="992188" y="768350"/>
            <a:ext cx="5114925" cy="3836988"/>
          </a:xfrm>
          <a:ln/>
        </p:spPr>
      </p:sp>
      <p:sp>
        <p:nvSpPr>
          <p:cNvPr id="30723" name="备注占位符 2">
            <a:extLst>
              <a:ext uri="{FF2B5EF4-FFF2-40B4-BE49-F238E27FC236}">
                <a16:creationId xmlns:a16="http://schemas.microsoft.com/office/drawing/2014/main" id="{CED56F07-CF69-464C-84FD-4BADD7CD70ED}"/>
              </a:ext>
            </a:extLst>
          </p:cNvPr>
          <p:cNvSpPr>
            <a:spLocks noGrp="1" noChangeArrowheads="1"/>
          </p:cNvSpPr>
          <p:nvPr>
            <p:ph type="body" idx="1"/>
          </p:nvPr>
        </p:nvSpPr>
        <p:spPr>
          <a:noFill/>
        </p:spPr>
        <p:txBody>
          <a:bodyPr/>
          <a:lstStyle/>
          <a:p>
            <a:pPr marL="0" indent="0">
              <a:buFont typeface="Arial" panose="020B0604020202020204" pitchFamily="34" charset="0"/>
              <a:buNone/>
            </a:pPr>
            <a:endParaRPr lang="zh-CN" altLang="en-US" dirty="0"/>
          </a:p>
        </p:txBody>
      </p:sp>
      <p:sp>
        <p:nvSpPr>
          <p:cNvPr id="30724" name="灯片编号占位符 3">
            <a:extLst>
              <a:ext uri="{FF2B5EF4-FFF2-40B4-BE49-F238E27FC236}">
                <a16:creationId xmlns:a16="http://schemas.microsoft.com/office/drawing/2014/main" id="{A35F051D-0E1E-4D4F-BEC5-4E1297BBB017}"/>
              </a:ext>
            </a:extLst>
          </p:cNvPr>
          <p:cNvSpPr>
            <a:spLocks noGrp="1"/>
          </p:cNvSpPr>
          <p:nvPr>
            <p:ph type="sldNum" sz="quarter" idx="5"/>
          </p:nvPr>
        </p:nvSpPr>
        <p:spPr>
          <a:noFill/>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F4FD94-3814-4301-910B-4EFD9F9F4E51}" type="slidenum">
              <a:rPr lang="en-US" altLang="zh-CN" sz="1300" smtClean="0"/>
              <a:pPr>
                <a:spcBef>
                  <a:spcPct val="0"/>
                </a:spcBef>
              </a:pPr>
              <a:t>15</a:t>
            </a:fld>
            <a:endParaRPr lang="en-US" altLang="zh-CN" sz="1300"/>
          </a:p>
        </p:txBody>
      </p:sp>
    </p:spTree>
    <p:extLst>
      <p:ext uri="{BB962C8B-B14F-4D97-AF65-F5344CB8AC3E}">
        <p14:creationId xmlns:p14="http://schemas.microsoft.com/office/powerpoint/2010/main" val="53730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3</a:t>
            </a:fld>
            <a:endParaRPr lang="en-US" altLang="zh-CN"/>
          </a:p>
        </p:txBody>
      </p:sp>
    </p:spTree>
    <p:extLst>
      <p:ext uri="{BB962C8B-B14F-4D97-AF65-F5344CB8AC3E}">
        <p14:creationId xmlns:p14="http://schemas.microsoft.com/office/powerpoint/2010/main" val="628097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4</a:t>
            </a:fld>
            <a:endParaRPr lang="en-US" altLang="zh-CN"/>
          </a:p>
        </p:txBody>
      </p:sp>
    </p:spTree>
    <p:extLst>
      <p:ext uri="{BB962C8B-B14F-4D97-AF65-F5344CB8AC3E}">
        <p14:creationId xmlns:p14="http://schemas.microsoft.com/office/powerpoint/2010/main" val="151839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AB48008-7460-461C-80B6-60E62FA38C41}"/>
              </a:ext>
            </a:extLst>
          </p:cNvPr>
          <p:cNvSpPr>
            <a:spLocks noGrp="1" noRot="1" noChangeAspect="1" noChangeArrowheads="1" noTextEdit="1"/>
          </p:cNvSpPr>
          <p:nvPr>
            <p:ph type="sldImg"/>
          </p:nvPr>
        </p:nvSpPr>
        <p:spPr>
          <a:xfrm>
            <a:off x="992188" y="768350"/>
            <a:ext cx="5114925" cy="3836988"/>
          </a:xfrm>
          <a:ln/>
        </p:spPr>
      </p:sp>
      <p:sp>
        <p:nvSpPr>
          <p:cNvPr id="6147" name="备注占位符 2">
            <a:extLst>
              <a:ext uri="{FF2B5EF4-FFF2-40B4-BE49-F238E27FC236}">
                <a16:creationId xmlns:a16="http://schemas.microsoft.com/office/drawing/2014/main" id="{AB77FC38-B54A-41E3-B7BE-7E4C681A5931}"/>
              </a:ext>
            </a:extLst>
          </p:cNvPr>
          <p:cNvSpPr>
            <a:spLocks noGrp="1" noChangeArrowheads="1"/>
          </p:cNvSpPr>
          <p:nvPr>
            <p:ph type="body" idx="1"/>
          </p:nvPr>
        </p:nvSpPr>
        <p:spPr>
          <a:noFill/>
        </p:spPr>
        <p:txBody>
          <a:bodyPr/>
          <a:lstStyle/>
          <a:p>
            <a:pPr marL="0" indent="0">
              <a:buFont typeface="Arial" panose="020B0604020202020204" pitchFamily="34" charset="0"/>
              <a:buNone/>
            </a:pPr>
            <a:endParaRPr lang="zh-CN" altLang="en-US" dirty="0"/>
          </a:p>
        </p:txBody>
      </p:sp>
      <p:sp>
        <p:nvSpPr>
          <p:cNvPr id="6148" name="灯片编号占位符 3">
            <a:extLst>
              <a:ext uri="{FF2B5EF4-FFF2-40B4-BE49-F238E27FC236}">
                <a16:creationId xmlns:a16="http://schemas.microsoft.com/office/drawing/2014/main" id="{7C4134DD-7210-4CA3-A01B-2F2876866093}"/>
              </a:ext>
            </a:extLst>
          </p:cNvPr>
          <p:cNvSpPr>
            <a:spLocks noGrp="1"/>
          </p:cNvSpPr>
          <p:nvPr>
            <p:ph type="sldNum" sz="quarter" idx="5"/>
          </p:nvPr>
        </p:nvSpPr>
        <p:spPr>
          <a:noFill/>
        </p:spPr>
        <p:txBody>
          <a:bodyPr/>
          <a:lstStyle>
            <a:lvl1pPr defTabSz="990600">
              <a:defRPr kumimoji="1" sz="2800" b="1">
                <a:solidFill>
                  <a:schemeClr val="tx1"/>
                </a:solidFill>
                <a:latin typeface="Times New Roman" panose="02020603050405020304" pitchFamily="18" charset="0"/>
                <a:ea typeface="宋体" panose="02010600030101010101" pitchFamily="2" charset="-122"/>
              </a:defRPr>
            </a:lvl1pPr>
            <a:lvl2pPr marL="742950" indent="-285750" defTabSz="990600">
              <a:defRPr kumimoji="1" sz="2800" b="1">
                <a:solidFill>
                  <a:schemeClr val="tx1"/>
                </a:solidFill>
                <a:latin typeface="Times New Roman" panose="02020603050405020304" pitchFamily="18" charset="0"/>
                <a:ea typeface="宋体" panose="02010600030101010101" pitchFamily="2" charset="-122"/>
              </a:defRPr>
            </a:lvl2pPr>
            <a:lvl3pPr marL="1143000" indent="-228600" defTabSz="990600">
              <a:defRPr kumimoji="1" sz="2800" b="1">
                <a:solidFill>
                  <a:schemeClr val="tx1"/>
                </a:solidFill>
                <a:latin typeface="Times New Roman" panose="02020603050405020304" pitchFamily="18" charset="0"/>
                <a:ea typeface="宋体" panose="02010600030101010101" pitchFamily="2" charset="-122"/>
              </a:defRPr>
            </a:lvl3pPr>
            <a:lvl4pPr marL="1600200" indent="-228600" defTabSz="990600">
              <a:defRPr kumimoji="1" sz="2800" b="1">
                <a:solidFill>
                  <a:schemeClr val="tx1"/>
                </a:solidFill>
                <a:latin typeface="Times New Roman" panose="02020603050405020304" pitchFamily="18" charset="0"/>
                <a:ea typeface="宋体" panose="02010600030101010101" pitchFamily="2" charset="-122"/>
              </a:defRPr>
            </a:lvl4pPr>
            <a:lvl5pPr marL="2057400" indent="-228600" defTabSz="990600">
              <a:defRPr kumimoji="1" sz="2800" b="1">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7583E2D7-BD61-4194-B94F-95425461DDDA}" type="slidenum">
              <a:rPr kumimoji="1" lang="en-US" altLang="zh-CN" sz="13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6</a:t>
            </a:fld>
            <a:endParaRPr kumimoji="1"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2426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0B598BEA-6C51-4065-B0C0-BB9B9FCFF8D3}"/>
              </a:ext>
            </a:extLst>
          </p:cNvPr>
          <p:cNvSpPr>
            <a:spLocks noGrp="1" noRot="1" noChangeAspect="1" noChangeArrowheads="1" noTextEdit="1"/>
          </p:cNvSpPr>
          <p:nvPr>
            <p:ph type="sldImg"/>
          </p:nvPr>
        </p:nvSpPr>
        <p:spPr>
          <a:xfrm>
            <a:off x="992188" y="768350"/>
            <a:ext cx="5114925" cy="3836988"/>
          </a:xfrm>
          <a:ln/>
        </p:spPr>
      </p:sp>
      <p:sp>
        <p:nvSpPr>
          <p:cNvPr id="30723" name="备注占位符 2">
            <a:extLst>
              <a:ext uri="{FF2B5EF4-FFF2-40B4-BE49-F238E27FC236}">
                <a16:creationId xmlns:a16="http://schemas.microsoft.com/office/drawing/2014/main" id="{CED56F07-CF69-464C-84FD-4BADD7CD70ED}"/>
              </a:ext>
            </a:extLst>
          </p:cNvPr>
          <p:cNvSpPr>
            <a:spLocks noGrp="1" noChangeArrowheads="1"/>
          </p:cNvSpPr>
          <p:nvPr>
            <p:ph type="body" idx="1"/>
          </p:nvPr>
        </p:nvSpPr>
        <p:spPr>
          <a:noFill/>
        </p:spPr>
        <p:txBody>
          <a:bodyPr/>
          <a:lstStyle/>
          <a:p>
            <a:pPr marL="0" indent="0">
              <a:buFont typeface="Arial" panose="020B0604020202020204" pitchFamily="34" charset="0"/>
              <a:buNone/>
            </a:pPr>
            <a:endParaRPr lang="zh-CN" altLang="en-US" dirty="0"/>
          </a:p>
        </p:txBody>
      </p:sp>
      <p:sp>
        <p:nvSpPr>
          <p:cNvPr id="30724" name="灯片编号占位符 3">
            <a:extLst>
              <a:ext uri="{FF2B5EF4-FFF2-40B4-BE49-F238E27FC236}">
                <a16:creationId xmlns:a16="http://schemas.microsoft.com/office/drawing/2014/main" id="{A35F051D-0E1E-4D4F-BEC5-4E1297BBB017}"/>
              </a:ext>
            </a:extLst>
          </p:cNvPr>
          <p:cNvSpPr>
            <a:spLocks noGrp="1"/>
          </p:cNvSpPr>
          <p:nvPr>
            <p:ph type="sldNum" sz="quarter" idx="5"/>
          </p:nvPr>
        </p:nvSpPr>
        <p:spPr>
          <a:noFill/>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F4FD94-3814-4301-910B-4EFD9F9F4E51}" type="slidenum">
              <a:rPr lang="en-US" altLang="zh-CN" sz="1300" smtClean="0"/>
              <a:pPr>
                <a:spcBef>
                  <a:spcPct val="0"/>
                </a:spcBef>
              </a:pPr>
              <a:t>7</a:t>
            </a:fld>
            <a:endParaRPr lang="en-US" altLang="zh-CN" sz="1300"/>
          </a:p>
        </p:txBody>
      </p:sp>
    </p:spTree>
    <p:extLst>
      <p:ext uri="{BB962C8B-B14F-4D97-AF65-F5344CB8AC3E}">
        <p14:creationId xmlns:p14="http://schemas.microsoft.com/office/powerpoint/2010/main" val="3756935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0B598BEA-6C51-4065-B0C0-BB9B9FCFF8D3}"/>
              </a:ext>
            </a:extLst>
          </p:cNvPr>
          <p:cNvSpPr>
            <a:spLocks noGrp="1" noRot="1" noChangeAspect="1" noChangeArrowheads="1" noTextEdit="1"/>
          </p:cNvSpPr>
          <p:nvPr>
            <p:ph type="sldImg"/>
          </p:nvPr>
        </p:nvSpPr>
        <p:spPr>
          <a:xfrm>
            <a:off x="992188" y="768350"/>
            <a:ext cx="5114925" cy="3836988"/>
          </a:xfrm>
          <a:ln/>
        </p:spPr>
      </p:sp>
      <p:sp>
        <p:nvSpPr>
          <p:cNvPr id="30723" name="备注占位符 2">
            <a:extLst>
              <a:ext uri="{FF2B5EF4-FFF2-40B4-BE49-F238E27FC236}">
                <a16:creationId xmlns:a16="http://schemas.microsoft.com/office/drawing/2014/main" id="{CED56F07-CF69-464C-84FD-4BADD7CD70ED}"/>
              </a:ext>
            </a:extLst>
          </p:cNvPr>
          <p:cNvSpPr>
            <a:spLocks noGrp="1" noChangeArrowheads="1"/>
          </p:cNvSpPr>
          <p:nvPr>
            <p:ph type="body" idx="1"/>
          </p:nvPr>
        </p:nvSpPr>
        <p:spPr>
          <a:noFill/>
        </p:spPr>
        <p:txBody>
          <a:bodyPr/>
          <a:lstStyle/>
          <a:p>
            <a:pPr marL="0" indent="0">
              <a:buFont typeface="Arial" panose="020B0604020202020204" pitchFamily="34" charset="0"/>
              <a:buNone/>
            </a:pPr>
            <a:endParaRPr lang="zh-CN" altLang="en-US" dirty="0"/>
          </a:p>
        </p:txBody>
      </p:sp>
      <p:sp>
        <p:nvSpPr>
          <p:cNvPr id="30724" name="灯片编号占位符 3">
            <a:extLst>
              <a:ext uri="{FF2B5EF4-FFF2-40B4-BE49-F238E27FC236}">
                <a16:creationId xmlns:a16="http://schemas.microsoft.com/office/drawing/2014/main" id="{A35F051D-0E1E-4D4F-BEC5-4E1297BBB017}"/>
              </a:ext>
            </a:extLst>
          </p:cNvPr>
          <p:cNvSpPr>
            <a:spLocks noGrp="1"/>
          </p:cNvSpPr>
          <p:nvPr>
            <p:ph type="sldNum" sz="quarter" idx="5"/>
          </p:nvPr>
        </p:nvSpPr>
        <p:spPr>
          <a:noFill/>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F4FD94-3814-4301-910B-4EFD9F9F4E51}" type="slidenum">
              <a:rPr lang="en-US" altLang="zh-CN" sz="1300" smtClean="0"/>
              <a:pPr>
                <a:spcBef>
                  <a:spcPct val="0"/>
                </a:spcBef>
              </a:pPr>
              <a:t>8</a:t>
            </a:fld>
            <a:endParaRPr lang="en-US" altLang="zh-CN" sz="1300"/>
          </a:p>
        </p:txBody>
      </p:sp>
    </p:spTree>
    <p:extLst>
      <p:ext uri="{BB962C8B-B14F-4D97-AF65-F5344CB8AC3E}">
        <p14:creationId xmlns:p14="http://schemas.microsoft.com/office/powerpoint/2010/main" val="547701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0B598BEA-6C51-4065-B0C0-BB9B9FCFF8D3}"/>
              </a:ext>
            </a:extLst>
          </p:cNvPr>
          <p:cNvSpPr>
            <a:spLocks noGrp="1" noRot="1" noChangeAspect="1" noChangeArrowheads="1" noTextEdit="1"/>
          </p:cNvSpPr>
          <p:nvPr>
            <p:ph type="sldImg"/>
          </p:nvPr>
        </p:nvSpPr>
        <p:spPr>
          <a:xfrm>
            <a:off x="992188" y="768350"/>
            <a:ext cx="5114925" cy="3836988"/>
          </a:xfrm>
          <a:ln/>
        </p:spPr>
      </p:sp>
      <p:sp>
        <p:nvSpPr>
          <p:cNvPr id="30723" name="备注占位符 2">
            <a:extLst>
              <a:ext uri="{FF2B5EF4-FFF2-40B4-BE49-F238E27FC236}">
                <a16:creationId xmlns:a16="http://schemas.microsoft.com/office/drawing/2014/main" id="{CED56F07-CF69-464C-84FD-4BADD7CD70ED}"/>
              </a:ext>
            </a:extLst>
          </p:cNvPr>
          <p:cNvSpPr>
            <a:spLocks noGrp="1" noChangeArrowheads="1"/>
          </p:cNvSpPr>
          <p:nvPr>
            <p:ph type="body" idx="1"/>
          </p:nvPr>
        </p:nvSpPr>
        <p:spPr>
          <a:noFill/>
        </p:spPr>
        <p:txBody>
          <a:bodyPr/>
          <a:lstStyle/>
          <a:p>
            <a:pPr marL="0" indent="0">
              <a:buFont typeface="Arial" panose="020B0604020202020204" pitchFamily="34" charset="0"/>
              <a:buNone/>
            </a:pPr>
            <a:endParaRPr lang="zh-CN" altLang="en-US" dirty="0"/>
          </a:p>
        </p:txBody>
      </p:sp>
      <p:sp>
        <p:nvSpPr>
          <p:cNvPr id="30724" name="灯片编号占位符 3">
            <a:extLst>
              <a:ext uri="{FF2B5EF4-FFF2-40B4-BE49-F238E27FC236}">
                <a16:creationId xmlns:a16="http://schemas.microsoft.com/office/drawing/2014/main" id="{A35F051D-0E1E-4D4F-BEC5-4E1297BBB017}"/>
              </a:ext>
            </a:extLst>
          </p:cNvPr>
          <p:cNvSpPr>
            <a:spLocks noGrp="1"/>
          </p:cNvSpPr>
          <p:nvPr>
            <p:ph type="sldNum" sz="quarter" idx="5"/>
          </p:nvPr>
        </p:nvSpPr>
        <p:spPr>
          <a:noFill/>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F4FD94-3814-4301-910B-4EFD9F9F4E51}" type="slidenum">
              <a:rPr lang="en-US" altLang="zh-CN" sz="1300" smtClean="0"/>
              <a:pPr>
                <a:spcBef>
                  <a:spcPct val="0"/>
                </a:spcBef>
              </a:pPr>
              <a:t>9</a:t>
            </a:fld>
            <a:endParaRPr lang="en-US" altLang="zh-CN" sz="1300"/>
          </a:p>
        </p:txBody>
      </p:sp>
    </p:spTree>
    <p:extLst>
      <p:ext uri="{BB962C8B-B14F-4D97-AF65-F5344CB8AC3E}">
        <p14:creationId xmlns:p14="http://schemas.microsoft.com/office/powerpoint/2010/main" val="2580280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0B598BEA-6C51-4065-B0C0-BB9B9FCFF8D3}"/>
              </a:ext>
            </a:extLst>
          </p:cNvPr>
          <p:cNvSpPr>
            <a:spLocks noGrp="1" noRot="1" noChangeAspect="1" noChangeArrowheads="1" noTextEdit="1"/>
          </p:cNvSpPr>
          <p:nvPr>
            <p:ph type="sldImg"/>
          </p:nvPr>
        </p:nvSpPr>
        <p:spPr>
          <a:xfrm>
            <a:off x="992188" y="768350"/>
            <a:ext cx="5114925" cy="3836988"/>
          </a:xfrm>
          <a:ln/>
        </p:spPr>
      </p:sp>
      <p:sp>
        <p:nvSpPr>
          <p:cNvPr id="30723" name="备注占位符 2">
            <a:extLst>
              <a:ext uri="{FF2B5EF4-FFF2-40B4-BE49-F238E27FC236}">
                <a16:creationId xmlns:a16="http://schemas.microsoft.com/office/drawing/2014/main" id="{CED56F07-CF69-464C-84FD-4BADD7CD70ED}"/>
              </a:ext>
            </a:extLst>
          </p:cNvPr>
          <p:cNvSpPr>
            <a:spLocks noGrp="1" noChangeArrowheads="1"/>
          </p:cNvSpPr>
          <p:nvPr>
            <p:ph type="body" idx="1"/>
          </p:nvPr>
        </p:nvSpPr>
        <p:spPr>
          <a:noFill/>
        </p:spPr>
        <p:txBody>
          <a:bodyPr/>
          <a:lstStyle/>
          <a:p>
            <a:pPr marL="0" indent="0">
              <a:buFont typeface="Arial" panose="020B0604020202020204" pitchFamily="34" charset="0"/>
              <a:buNone/>
            </a:pPr>
            <a:endParaRPr lang="zh-CN" altLang="en-US" dirty="0"/>
          </a:p>
        </p:txBody>
      </p:sp>
      <p:sp>
        <p:nvSpPr>
          <p:cNvPr id="30724" name="灯片编号占位符 3">
            <a:extLst>
              <a:ext uri="{FF2B5EF4-FFF2-40B4-BE49-F238E27FC236}">
                <a16:creationId xmlns:a16="http://schemas.microsoft.com/office/drawing/2014/main" id="{A35F051D-0E1E-4D4F-BEC5-4E1297BBB017}"/>
              </a:ext>
            </a:extLst>
          </p:cNvPr>
          <p:cNvSpPr>
            <a:spLocks noGrp="1"/>
          </p:cNvSpPr>
          <p:nvPr>
            <p:ph type="sldNum" sz="quarter" idx="5"/>
          </p:nvPr>
        </p:nvSpPr>
        <p:spPr>
          <a:noFill/>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F4FD94-3814-4301-910B-4EFD9F9F4E51}" type="slidenum">
              <a:rPr lang="en-US" altLang="zh-CN" sz="1300" smtClean="0"/>
              <a:pPr>
                <a:spcBef>
                  <a:spcPct val="0"/>
                </a:spcBef>
              </a:pPr>
              <a:t>10</a:t>
            </a:fld>
            <a:endParaRPr lang="en-US" altLang="zh-CN" sz="1300"/>
          </a:p>
        </p:txBody>
      </p:sp>
    </p:spTree>
    <p:extLst>
      <p:ext uri="{BB962C8B-B14F-4D97-AF65-F5344CB8AC3E}">
        <p14:creationId xmlns:p14="http://schemas.microsoft.com/office/powerpoint/2010/main" val="3484255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AB48008-7460-461C-80B6-60E62FA38C41}"/>
              </a:ext>
            </a:extLst>
          </p:cNvPr>
          <p:cNvSpPr>
            <a:spLocks noGrp="1" noRot="1" noChangeAspect="1" noChangeArrowheads="1" noTextEdit="1"/>
          </p:cNvSpPr>
          <p:nvPr>
            <p:ph type="sldImg"/>
          </p:nvPr>
        </p:nvSpPr>
        <p:spPr>
          <a:xfrm>
            <a:off x="992188" y="768350"/>
            <a:ext cx="5114925" cy="3836988"/>
          </a:xfrm>
          <a:ln/>
        </p:spPr>
      </p:sp>
      <p:sp>
        <p:nvSpPr>
          <p:cNvPr id="6147" name="备注占位符 2">
            <a:extLst>
              <a:ext uri="{FF2B5EF4-FFF2-40B4-BE49-F238E27FC236}">
                <a16:creationId xmlns:a16="http://schemas.microsoft.com/office/drawing/2014/main" id="{AB77FC38-B54A-41E3-B7BE-7E4C681A5931}"/>
              </a:ext>
            </a:extLst>
          </p:cNvPr>
          <p:cNvSpPr>
            <a:spLocks noGrp="1" noChangeArrowheads="1"/>
          </p:cNvSpPr>
          <p:nvPr>
            <p:ph type="body" idx="1"/>
          </p:nvPr>
        </p:nvSpPr>
        <p:spPr>
          <a:noFill/>
        </p:spPr>
        <p:txBody>
          <a:bodyPr/>
          <a:lstStyle/>
          <a:p>
            <a:pPr marL="0" indent="0">
              <a:buFont typeface="Arial" panose="020B0604020202020204" pitchFamily="34" charset="0"/>
              <a:buNone/>
            </a:pPr>
            <a:endParaRPr lang="zh-CN" altLang="en-US" dirty="0"/>
          </a:p>
        </p:txBody>
      </p:sp>
      <p:sp>
        <p:nvSpPr>
          <p:cNvPr id="6148" name="灯片编号占位符 3">
            <a:extLst>
              <a:ext uri="{FF2B5EF4-FFF2-40B4-BE49-F238E27FC236}">
                <a16:creationId xmlns:a16="http://schemas.microsoft.com/office/drawing/2014/main" id="{7C4134DD-7210-4CA3-A01B-2F2876866093}"/>
              </a:ext>
            </a:extLst>
          </p:cNvPr>
          <p:cNvSpPr>
            <a:spLocks noGrp="1"/>
          </p:cNvSpPr>
          <p:nvPr>
            <p:ph type="sldNum" sz="quarter" idx="5"/>
          </p:nvPr>
        </p:nvSpPr>
        <p:spPr>
          <a:noFill/>
        </p:spPr>
        <p:txBody>
          <a:bodyPr/>
          <a:lstStyle>
            <a:lvl1pPr defTabSz="990600">
              <a:defRPr kumimoji="1" sz="2800" b="1">
                <a:solidFill>
                  <a:schemeClr val="tx1"/>
                </a:solidFill>
                <a:latin typeface="Times New Roman" panose="02020603050405020304" pitchFamily="18" charset="0"/>
                <a:ea typeface="宋体" panose="02010600030101010101" pitchFamily="2" charset="-122"/>
              </a:defRPr>
            </a:lvl1pPr>
            <a:lvl2pPr marL="742950" indent="-285750" defTabSz="990600">
              <a:defRPr kumimoji="1" sz="2800" b="1">
                <a:solidFill>
                  <a:schemeClr val="tx1"/>
                </a:solidFill>
                <a:latin typeface="Times New Roman" panose="02020603050405020304" pitchFamily="18" charset="0"/>
                <a:ea typeface="宋体" panose="02010600030101010101" pitchFamily="2" charset="-122"/>
              </a:defRPr>
            </a:lvl2pPr>
            <a:lvl3pPr marL="1143000" indent="-228600" defTabSz="990600">
              <a:defRPr kumimoji="1" sz="2800" b="1">
                <a:solidFill>
                  <a:schemeClr val="tx1"/>
                </a:solidFill>
                <a:latin typeface="Times New Roman" panose="02020603050405020304" pitchFamily="18" charset="0"/>
                <a:ea typeface="宋体" panose="02010600030101010101" pitchFamily="2" charset="-122"/>
              </a:defRPr>
            </a:lvl3pPr>
            <a:lvl4pPr marL="1600200" indent="-228600" defTabSz="990600">
              <a:defRPr kumimoji="1" sz="2800" b="1">
                <a:solidFill>
                  <a:schemeClr val="tx1"/>
                </a:solidFill>
                <a:latin typeface="Times New Roman" panose="02020603050405020304" pitchFamily="18" charset="0"/>
                <a:ea typeface="宋体" panose="02010600030101010101" pitchFamily="2" charset="-122"/>
              </a:defRPr>
            </a:lvl4pPr>
            <a:lvl5pPr marL="2057400" indent="-228600" defTabSz="990600">
              <a:defRPr kumimoji="1" sz="2800" b="1">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7583E2D7-BD61-4194-B94F-95425461DDDA}" type="slidenum">
              <a:rPr kumimoji="1" lang="en-US" altLang="zh-CN" sz="13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11</a:t>
            </a:fld>
            <a:endParaRPr kumimoji="1"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32185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2">
            <a:extLst>
              <a:ext uri="{FF2B5EF4-FFF2-40B4-BE49-F238E27FC236}">
                <a16:creationId xmlns:a16="http://schemas.microsoft.com/office/drawing/2014/main" id="{2313127E-0CAB-46AC-8E58-13F29F87FCB9}"/>
              </a:ext>
            </a:extLst>
          </p:cNvPr>
          <p:cNvSpPr>
            <a:spLocks noGrp="1" noChangeArrowheads="1"/>
          </p:cNvSpPr>
          <p:nvPr>
            <p:ph type="dt" sz="half" idx="10"/>
          </p:nvPr>
        </p:nvSpPr>
        <p:spPr>
          <a:ln/>
        </p:spPr>
        <p:txBody>
          <a:bodyPr/>
          <a:lstStyle>
            <a:lvl1pPr>
              <a:defRPr/>
            </a:lvl1pPr>
          </a:lstStyle>
          <a:p>
            <a:pPr>
              <a:defRPr/>
            </a:pPr>
            <a:fld id="{3D677C67-F27A-4C1E-B4B9-6961AC6FC46A}" type="datetime1">
              <a:rPr lang="zh-CN" altLang="en-US" smtClean="0"/>
              <a:t>2022/9/21</a:t>
            </a:fld>
            <a:endParaRPr lang="en-US" altLang="zh-CN">
              <a:solidFill>
                <a:schemeClr val="bg2"/>
              </a:solidFill>
            </a:endParaRPr>
          </a:p>
        </p:txBody>
      </p:sp>
      <p:sp>
        <p:nvSpPr>
          <p:cNvPr id="5" name="Rectangle 13">
            <a:extLst>
              <a:ext uri="{FF2B5EF4-FFF2-40B4-BE49-F238E27FC236}">
                <a16:creationId xmlns:a16="http://schemas.microsoft.com/office/drawing/2014/main" id="{8E29A602-418D-4D05-AFA4-0CA498A0540A}"/>
              </a:ext>
            </a:extLst>
          </p:cNvPr>
          <p:cNvSpPr>
            <a:spLocks noGrp="1" noChangeArrowheads="1"/>
          </p:cNvSpPr>
          <p:nvPr>
            <p:ph type="sldNum" sz="quarter" idx="11"/>
          </p:nvPr>
        </p:nvSpPr>
        <p:spPr>
          <a:ln/>
        </p:spPr>
        <p:txBody>
          <a:bodyPr/>
          <a:lstStyle>
            <a:lvl1pPr>
              <a:defRPr/>
            </a:lvl1pPr>
          </a:lstStyle>
          <a:p>
            <a:pPr>
              <a:defRPr/>
            </a:pPr>
            <a:fld id="{55FFA4E3-0429-44B2-969A-814B1ACBC969}"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272825819"/>
      </p:ext>
    </p:extLst>
  </p:cSld>
  <p:clrMapOvr>
    <a:masterClrMapping/>
  </p:clrMapOvr>
  <p:transition spd="med" advTm="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C96C4E9E-A18B-4F0E-8339-9070815D99BE}"/>
              </a:ext>
            </a:extLst>
          </p:cNvPr>
          <p:cNvSpPr>
            <a:spLocks noGrp="1" noChangeArrowheads="1"/>
          </p:cNvSpPr>
          <p:nvPr>
            <p:ph type="dt" sz="half" idx="10"/>
          </p:nvPr>
        </p:nvSpPr>
        <p:spPr>
          <a:ln/>
        </p:spPr>
        <p:txBody>
          <a:bodyPr/>
          <a:lstStyle>
            <a:lvl1pPr>
              <a:defRPr/>
            </a:lvl1pPr>
          </a:lstStyle>
          <a:p>
            <a:pPr>
              <a:defRPr/>
            </a:pPr>
            <a:fld id="{ED068912-CA55-461C-A84C-B95DA2815E5A}" type="datetime1">
              <a:rPr lang="zh-CN" altLang="en-US" smtClean="0"/>
              <a:t>2022/9/21</a:t>
            </a:fld>
            <a:endParaRPr lang="en-US" altLang="zh-CN">
              <a:solidFill>
                <a:schemeClr val="bg2"/>
              </a:solidFill>
            </a:endParaRPr>
          </a:p>
        </p:txBody>
      </p:sp>
      <p:sp>
        <p:nvSpPr>
          <p:cNvPr id="5" name="Rectangle 13">
            <a:extLst>
              <a:ext uri="{FF2B5EF4-FFF2-40B4-BE49-F238E27FC236}">
                <a16:creationId xmlns:a16="http://schemas.microsoft.com/office/drawing/2014/main" id="{0EBB2A8C-06B3-4BB2-936E-EC646FB95764}"/>
              </a:ext>
            </a:extLst>
          </p:cNvPr>
          <p:cNvSpPr>
            <a:spLocks noGrp="1" noChangeArrowheads="1"/>
          </p:cNvSpPr>
          <p:nvPr>
            <p:ph type="sldNum" sz="quarter" idx="11"/>
          </p:nvPr>
        </p:nvSpPr>
        <p:spPr>
          <a:ln/>
        </p:spPr>
        <p:txBody>
          <a:bodyPr/>
          <a:lstStyle>
            <a:lvl1pPr>
              <a:defRPr/>
            </a:lvl1pPr>
          </a:lstStyle>
          <a:p>
            <a:pPr>
              <a:defRPr/>
            </a:pPr>
            <a:fld id="{A7B46F79-ED43-4EA4-A638-2E815DF9184A}"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267779391"/>
      </p:ext>
    </p:extLst>
  </p:cSld>
  <p:clrMapOvr>
    <a:masterClrMapping/>
  </p:clrMapOvr>
  <p:transition spd="med"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0857D8D8-7AB2-4307-848F-AF288ADD315C}"/>
              </a:ext>
            </a:extLst>
          </p:cNvPr>
          <p:cNvSpPr>
            <a:spLocks noGrp="1" noChangeArrowheads="1"/>
          </p:cNvSpPr>
          <p:nvPr>
            <p:ph type="dt" sz="half" idx="10"/>
          </p:nvPr>
        </p:nvSpPr>
        <p:spPr>
          <a:ln/>
        </p:spPr>
        <p:txBody>
          <a:bodyPr/>
          <a:lstStyle>
            <a:lvl1pPr>
              <a:defRPr/>
            </a:lvl1pPr>
          </a:lstStyle>
          <a:p>
            <a:pPr>
              <a:defRPr/>
            </a:pPr>
            <a:fld id="{FB2FB5E3-08FB-4F9D-8C40-23EB3C091C82}" type="datetime1">
              <a:rPr lang="zh-CN" altLang="en-US" smtClean="0"/>
              <a:t>2022/9/21</a:t>
            </a:fld>
            <a:endParaRPr lang="en-US" altLang="zh-CN">
              <a:solidFill>
                <a:schemeClr val="bg2"/>
              </a:solidFill>
            </a:endParaRPr>
          </a:p>
        </p:txBody>
      </p:sp>
      <p:sp>
        <p:nvSpPr>
          <p:cNvPr id="5" name="Rectangle 13">
            <a:extLst>
              <a:ext uri="{FF2B5EF4-FFF2-40B4-BE49-F238E27FC236}">
                <a16:creationId xmlns:a16="http://schemas.microsoft.com/office/drawing/2014/main" id="{CAB3C24A-6C19-4D0E-81FC-C62D7E530694}"/>
              </a:ext>
            </a:extLst>
          </p:cNvPr>
          <p:cNvSpPr>
            <a:spLocks noGrp="1" noChangeArrowheads="1"/>
          </p:cNvSpPr>
          <p:nvPr>
            <p:ph type="sldNum" sz="quarter" idx="11"/>
          </p:nvPr>
        </p:nvSpPr>
        <p:spPr>
          <a:ln/>
        </p:spPr>
        <p:txBody>
          <a:bodyPr/>
          <a:lstStyle>
            <a:lvl1pPr>
              <a:defRPr/>
            </a:lvl1pPr>
          </a:lstStyle>
          <a:p>
            <a:pPr>
              <a:defRPr/>
            </a:pPr>
            <a:fld id="{C564B973-9027-4C4E-9B50-989AEE31B27E}"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3007913712"/>
      </p:ext>
    </p:extLst>
  </p:cSld>
  <p:clrMapOvr>
    <a:masterClrMapping/>
  </p:clrMapOvr>
  <p:transition spd="med"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859B82D3-9FA3-4BA7-9766-E46D11FF55EE}"/>
              </a:ext>
            </a:extLst>
          </p:cNvPr>
          <p:cNvSpPr>
            <a:spLocks noGrp="1" noChangeArrowheads="1"/>
          </p:cNvSpPr>
          <p:nvPr>
            <p:ph type="dt" sz="half" idx="10"/>
          </p:nvPr>
        </p:nvSpPr>
        <p:spPr>
          <a:ln/>
        </p:spPr>
        <p:txBody>
          <a:bodyPr/>
          <a:lstStyle>
            <a:lvl1pPr>
              <a:defRPr/>
            </a:lvl1pPr>
          </a:lstStyle>
          <a:p>
            <a:pPr>
              <a:defRPr/>
            </a:pPr>
            <a:fld id="{BDC5EE41-D1D1-411F-9001-44A0CA5A13D8}" type="datetime1">
              <a:rPr lang="zh-CN" altLang="en-US" smtClean="0"/>
              <a:t>2022/9/21</a:t>
            </a:fld>
            <a:endParaRPr lang="en-US" altLang="zh-CN">
              <a:solidFill>
                <a:schemeClr val="bg2"/>
              </a:solidFill>
            </a:endParaRPr>
          </a:p>
        </p:txBody>
      </p:sp>
      <p:sp>
        <p:nvSpPr>
          <p:cNvPr id="5" name="Rectangle 13">
            <a:extLst>
              <a:ext uri="{FF2B5EF4-FFF2-40B4-BE49-F238E27FC236}">
                <a16:creationId xmlns:a16="http://schemas.microsoft.com/office/drawing/2014/main" id="{C94AF1E3-8722-4E54-9C19-7C29B00D98AF}"/>
              </a:ext>
            </a:extLst>
          </p:cNvPr>
          <p:cNvSpPr>
            <a:spLocks noGrp="1" noChangeArrowheads="1"/>
          </p:cNvSpPr>
          <p:nvPr>
            <p:ph type="sldNum" sz="quarter" idx="11"/>
          </p:nvPr>
        </p:nvSpPr>
        <p:spPr>
          <a:ln/>
        </p:spPr>
        <p:txBody>
          <a:bodyPr/>
          <a:lstStyle>
            <a:lvl1pPr>
              <a:defRPr/>
            </a:lvl1pPr>
          </a:lstStyle>
          <a:p>
            <a:pPr>
              <a:defRPr/>
            </a:pPr>
            <a:fld id="{88B7069C-1EDA-474A-B2DE-217C607E2816}"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501151625"/>
      </p:ext>
    </p:extLst>
  </p:cSld>
  <p:clrMapOvr>
    <a:masterClrMapping/>
  </p:clrMapOvr>
  <p:transition spd="med"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C31F5D42-7185-40CC-B271-4C38261AE4F1}"/>
              </a:ext>
            </a:extLst>
          </p:cNvPr>
          <p:cNvSpPr>
            <a:spLocks noGrp="1" noChangeArrowheads="1"/>
          </p:cNvSpPr>
          <p:nvPr>
            <p:ph type="dt" sz="half" idx="10"/>
          </p:nvPr>
        </p:nvSpPr>
        <p:spPr>
          <a:ln/>
        </p:spPr>
        <p:txBody>
          <a:bodyPr/>
          <a:lstStyle>
            <a:lvl1pPr>
              <a:defRPr/>
            </a:lvl1pPr>
          </a:lstStyle>
          <a:p>
            <a:pPr>
              <a:defRPr/>
            </a:pPr>
            <a:fld id="{8A6FFE9C-E7E8-417C-B5E7-A652A56D6C0D}" type="datetime1">
              <a:rPr lang="zh-CN" altLang="en-US" smtClean="0"/>
              <a:t>2022/9/21</a:t>
            </a:fld>
            <a:endParaRPr lang="en-US" altLang="zh-CN">
              <a:solidFill>
                <a:schemeClr val="bg2"/>
              </a:solidFill>
            </a:endParaRPr>
          </a:p>
        </p:txBody>
      </p:sp>
      <p:sp>
        <p:nvSpPr>
          <p:cNvPr id="5" name="Rectangle 13">
            <a:extLst>
              <a:ext uri="{FF2B5EF4-FFF2-40B4-BE49-F238E27FC236}">
                <a16:creationId xmlns:a16="http://schemas.microsoft.com/office/drawing/2014/main" id="{0C9693FA-F34E-435B-9598-63AAA317C320}"/>
              </a:ext>
            </a:extLst>
          </p:cNvPr>
          <p:cNvSpPr>
            <a:spLocks noGrp="1" noChangeArrowheads="1"/>
          </p:cNvSpPr>
          <p:nvPr>
            <p:ph type="sldNum" sz="quarter" idx="11"/>
          </p:nvPr>
        </p:nvSpPr>
        <p:spPr>
          <a:ln/>
        </p:spPr>
        <p:txBody>
          <a:bodyPr/>
          <a:lstStyle>
            <a:lvl1pPr>
              <a:defRPr/>
            </a:lvl1pPr>
          </a:lstStyle>
          <a:p>
            <a:pPr>
              <a:defRPr/>
            </a:pPr>
            <a:fld id="{9EB8F003-260C-4D76-8DCC-A61E10CF1630}"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298715513"/>
      </p:ext>
    </p:extLst>
  </p:cSld>
  <p:clrMapOvr>
    <a:masterClrMapping/>
  </p:clrMapOvr>
  <p:transition spd="med" advTm="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7988041A-FB4F-418F-BF23-176668888B41}"/>
              </a:ext>
            </a:extLst>
          </p:cNvPr>
          <p:cNvSpPr>
            <a:spLocks noGrp="1" noChangeArrowheads="1"/>
          </p:cNvSpPr>
          <p:nvPr>
            <p:ph type="dt" sz="half" idx="10"/>
          </p:nvPr>
        </p:nvSpPr>
        <p:spPr>
          <a:ln/>
        </p:spPr>
        <p:txBody>
          <a:bodyPr/>
          <a:lstStyle>
            <a:lvl1pPr>
              <a:defRPr/>
            </a:lvl1pPr>
          </a:lstStyle>
          <a:p>
            <a:pPr>
              <a:defRPr/>
            </a:pPr>
            <a:fld id="{906A5F2D-4E0E-4D24-8955-6191CB2DCBD3}" type="datetime1">
              <a:rPr lang="zh-CN" altLang="en-US" smtClean="0"/>
              <a:t>2022/9/21</a:t>
            </a:fld>
            <a:endParaRPr lang="en-US" altLang="zh-CN">
              <a:solidFill>
                <a:schemeClr val="bg2"/>
              </a:solidFill>
            </a:endParaRPr>
          </a:p>
        </p:txBody>
      </p:sp>
      <p:sp>
        <p:nvSpPr>
          <p:cNvPr id="6" name="Rectangle 13">
            <a:extLst>
              <a:ext uri="{FF2B5EF4-FFF2-40B4-BE49-F238E27FC236}">
                <a16:creationId xmlns:a16="http://schemas.microsoft.com/office/drawing/2014/main" id="{DEF3B502-0463-48C6-A479-6EEBD13AE1E3}"/>
              </a:ext>
            </a:extLst>
          </p:cNvPr>
          <p:cNvSpPr>
            <a:spLocks noGrp="1" noChangeArrowheads="1"/>
          </p:cNvSpPr>
          <p:nvPr>
            <p:ph type="sldNum" sz="quarter" idx="11"/>
          </p:nvPr>
        </p:nvSpPr>
        <p:spPr>
          <a:ln/>
        </p:spPr>
        <p:txBody>
          <a:bodyPr/>
          <a:lstStyle>
            <a:lvl1pPr>
              <a:defRPr/>
            </a:lvl1pPr>
          </a:lstStyle>
          <a:p>
            <a:pPr>
              <a:defRPr/>
            </a:pPr>
            <a:fld id="{4B10DFD8-1895-474C-809C-39E5D3960461}"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527943561"/>
      </p:ext>
    </p:extLst>
  </p:cSld>
  <p:clrMapOvr>
    <a:masterClrMapping/>
  </p:clrMapOvr>
  <p:transition spd="med" advTm="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4A2079DB-038D-424C-8F68-13E948728856}"/>
              </a:ext>
            </a:extLst>
          </p:cNvPr>
          <p:cNvSpPr>
            <a:spLocks noGrp="1" noChangeArrowheads="1"/>
          </p:cNvSpPr>
          <p:nvPr>
            <p:ph type="dt" sz="half" idx="10"/>
          </p:nvPr>
        </p:nvSpPr>
        <p:spPr>
          <a:ln/>
        </p:spPr>
        <p:txBody>
          <a:bodyPr/>
          <a:lstStyle>
            <a:lvl1pPr>
              <a:defRPr/>
            </a:lvl1pPr>
          </a:lstStyle>
          <a:p>
            <a:pPr>
              <a:defRPr/>
            </a:pPr>
            <a:fld id="{6DD80A7E-D13D-4BE8-9AA8-1046627AF03F}" type="datetime1">
              <a:rPr lang="zh-CN" altLang="en-US" smtClean="0"/>
              <a:t>2022/9/21</a:t>
            </a:fld>
            <a:endParaRPr lang="en-US" altLang="zh-CN">
              <a:solidFill>
                <a:schemeClr val="bg2"/>
              </a:solidFill>
            </a:endParaRPr>
          </a:p>
        </p:txBody>
      </p:sp>
      <p:sp>
        <p:nvSpPr>
          <p:cNvPr id="8" name="Rectangle 13">
            <a:extLst>
              <a:ext uri="{FF2B5EF4-FFF2-40B4-BE49-F238E27FC236}">
                <a16:creationId xmlns:a16="http://schemas.microsoft.com/office/drawing/2014/main" id="{DC60ADD5-13FD-4803-ABB9-16A1AAF68ACB}"/>
              </a:ext>
            </a:extLst>
          </p:cNvPr>
          <p:cNvSpPr>
            <a:spLocks noGrp="1" noChangeArrowheads="1"/>
          </p:cNvSpPr>
          <p:nvPr>
            <p:ph type="sldNum" sz="quarter" idx="11"/>
          </p:nvPr>
        </p:nvSpPr>
        <p:spPr>
          <a:ln/>
        </p:spPr>
        <p:txBody>
          <a:bodyPr/>
          <a:lstStyle>
            <a:lvl1pPr>
              <a:defRPr/>
            </a:lvl1pPr>
          </a:lstStyle>
          <a:p>
            <a:pPr>
              <a:defRPr/>
            </a:pPr>
            <a:fld id="{0991AFFA-D689-4DC6-A4C9-F7E4E0B62720}"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3280116043"/>
      </p:ext>
    </p:extLst>
  </p:cSld>
  <p:clrMapOvr>
    <a:masterClrMapping/>
  </p:clrMapOvr>
  <p:transition spd="med" advTm="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D076E41F-34FC-4051-A384-26AD10847D4E}"/>
              </a:ext>
            </a:extLst>
          </p:cNvPr>
          <p:cNvSpPr>
            <a:spLocks noGrp="1" noChangeArrowheads="1"/>
          </p:cNvSpPr>
          <p:nvPr>
            <p:ph type="dt" sz="half" idx="10"/>
          </p:nvPr>
        </p:nvSpPr>
        <p:spPr>
          <a:ln/>
        </p:spPr>
        <p:txBody>
          <a:bodyPr/>
          <a:lstStyle>
            <a:lvl1pPr>
              <a:defRPr/>
            </a:lvl1pPr>
          </a:lstStyle>
          <a:p>
            <a:pPr>
              <a:defRPr/>
            </a:pPr>
            <a:fld id="{D04D2F55-7523-4239-B701-3147D1816A06}" type="datetime1">
              <a:rPr lang="zh-CN" altLang="en-US" smtClean="0"/>
              <a:t>2022/9/21</a:t>
            </a:fld>
            <a:endParaRPr lang="en-US" altLang="zh-CN">
              <a:solidFill>
                <a:schemeClr val="bg2"/>
              </a:solidFill>
            </a:endParaRPr>
          </a:p>
        </p:txBody>
      </p:sp>
      <p:sp>
        <p:nvSpPr>
          <p:cNvPr id="4" name="Rectangle 13">
            <a:extLst>
              <a:ext uri="{FF2B5EF4-FFF2-40B4-BE49-F238E27FC236}">
                <a16:creationId xmlns:a16="http://schemas.microsoft.com/office/drawing/2014/main" id="{5FF8C49B-7B03-4E65-8689-16C67EB0C4A6}"/>
              </a:ext>
            </a:extLst>
          </p:cNvPr>
          <p:cNvSpPr>
            <a:spLocks noGrp="1" noChangeArrowheads="1"/>
          </p:cNvSpPr>
          <p:nvPr>
            <p:ph type="sldNum" sz="quarter" idx="11"/>
          </p:nvPr>
        </p:nvSpPr>
        <p:spPr>
          <a:ln/>
        </p:spPr>
        <p:txBody>
          <a:bodyPr/>
          <a:lstStyle>
            <a:lvl1pPr>
              <a:defRPr/>
            </a:lvl1pPr>
          </a:lstStyle>
          <a:p>
            <a:pPr>
              <a:defRPr/>
            </a:pPr>
            <a:fld id="{7DDCAB3D-9AA0-4B48-A945-B892431E3D65}"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259146076"/>
      </p:ext>
    </p:extLst>
  </p:cSld>
  <p:clrMapOvr>
    <a:masterClrMapping/>
  </p:clrMapOvr>
  <p:transition spd="med" advTm="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2511F1B8-5A0E-4EE1-8E19-67311C6F002B}"/>
              </a:ext>
            </a:extLst>
          </p:cNvPr>
          <p:cNvSpPr>
            <a:spLocks noGrp="1" noChangeArrowheads="1"/>
          </p:cNvSpPr>
          <p:nvPr>
            <p:ph type="dt" sz="half" idx="10"/>
          </p:nvPr>
        </p:nvSpPr>
        <p:spPr>
          <a:ln/>
        </p:spPr>
        <p:txBody>
          <a:bodyPr/>
          <a:lstStyle>
            <a:lvl1pPr>
              <a:defRPr/>
            </a:lvl1pPr>
          </a:lstStyle>
          <a:p>
            <a:pPr>
              <a:defRPr/>
            </a:pPr>
            <a:fld id="{E2915778-2261-4EDD-B958-98BDC994C84D}" type="datetime1">
              <a:rPr lang="zh-CN" altLang="en-US" smtClean="0"/>
              <a:t>2022/9/21</a:t>
            </a:fld>
            <a:endParaRPr lang="en-US" altLang="zh-CN">
              <a:solidFill>
                <a:schemeClr val="bg2"/>
              </a:solidFill>
            </a:endParaRPr>
          </a:p>
        </p:txBody>
      </p:sp>
      <p:sp>
        <p:nvSpPr>
          <p:cNvPr id="3" name="Rectangle 13">
            <a:extLst>
              <a:ext uri="{FF2B5EF4-FFF2-40B4-BE49-F238E27FC236}">
                <a16:creationId xmlns:a16="http://schemas.microsoft.com/office/drawing/2014/main" id="{CEE3F6D9-8749-4C04-9F10-3794E681AAE6}"/>
              </a:ext>
            </a:extLst>
          </p:cNvPr>
          <p:cNvSpPr>
            <a:spLocks noGrp="1" noChangeArrowheads="1"/>
          </p:cNvSpPr>
          <p:nvPr>
            <p:ph type="sldNum" sz="quarter" idx="11"/>
          </p:nvPr>
        </p:nvSpPr>
        <p:spPr>
          <a:ln/>
        </p:spPr>
        <p:txBody>
          <a:bodyPr/>
          <a:lstStyle>
            <a:lvl1pPr>
              <a:defRPr/>
            </a:lvl1pPr>
          </a:lstStyle>
          <a:p>
            <a:pPr>
              <a:defRPr/>
            </a:pPr>
            <a:fld id="{E0968D8F-862E-4E9C-9A63-D0A84FED6CF8}"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710659454"/>
      </p:ext>
    </p:extLst>
  </p:cSld>
  <p:clrMapOvr>
    <a:masterClrMapping/>
  </p:clrMapOvr>
  <p:transition spd="med"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AC1A3D2F-1997-45A3-AAF4-D2E300181159}"/>
              </a:ext>
            </a:extLst>
          </p:cNvPr>
          <p:cNvSpPr>
            <a:spLocks noGrp="1" noChangeArrowheads="1"/>
          </p:cNvSpPr>
          <p:nvPr>
            <p:ph type="dt" sz="half" idx="10"/>
          </p:nvPr>
        </p:nvSpPr>
        <p:spPr>
          <a:ln/>
        </p:spPr>
        <p:txBody>
          <a:bodyPr/>
          <a:lstStyle>
            <a:lvl1pPr>
              <a:defRPr/>
            </a:lvl1pPr>
          </a:lstStyle>
          <a:p>
            <a:pPr>
              <a:defRPr/>
            </a:pPr>
            <a:fld id="{242F1B08-9287-4353-823E-AB7494C26416}" type="datetime1">
              <a:rPr lang="zh-CN" altLang="en-US" smtClean="0"/>
              <a:t>2022/9/21</a:t>
            </a:fld>
            <a:endParaRPr lang="en-US" altLang="zh-CN">
              <a:solidFill>
                <a:schemeClr val="bg2"/>
              </a:solidFill>
            </a:endParaRPr>
          </a:p>
        </p:txBody>
      </p:sp>
      <p:sp>
        <p:nvSpPr>
          <p:cNvPr id="6" name="Rectangle 13">
            <a:extLst>
              <a:ext uri="{FF2B5EF4-FFF2-40B4-BE49-F238E27FC236}">
                <a16:creationId xmlns:a16="http://schemas.microsoft.com/office/drawing/2014/main" id="{A78404A8-0A6F-42A2-B077-5EE16D9FFFB8}"/>
              </a:ext>
            </a:extLst>
          </p:cNvPr>
          <p:cNvSpPr>
            <a:spLocks noGrp="1" noChangeArrowheads="1"/>
          </p:cNvSpPr>
          <p:nvPr>
            <p:ph type="sldNum" sz="quarter" idx="11"/>
          </p:nvPr>
        </p:nvSpPr>
        <p:spPr>
          <a:ln/>
        </p:spPr>
        <p:txBody>
          <a:bodyPr/>
          <a:lstStyle>
            <a:lvl1pPr>
              <a:defRPr/>
            </a:lvl1pPr>
          </a:lstStyle>
          <a:p>
            <a:pPr>
              <a:defRPr/>
            </a:pPr>
            <a:fld id="{4DEEDE54-5ED2-4E74-A24C-183BD4854161}"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3300906245"/>
      </p:ext>
    </p:extLst>
  </p:cSld>
  <p:clrMapOvr>
    <a:masterClrMapping/>
  </p:clrMapOvr>
  <p:transition spd="med" advTm="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3885B4FC-474B-4627-9338-BD9EFFDD3F50}"/>
              </a:ext>
            </a:extLst>
          </p:cNvPr>
          <p:cNvSpPr>
            <a:spLocks noGrp="1" noChangeArrowheads="1"/>
          </p:cNvSpPr>
          <p:nvPr>
            <p:ph type="dt" sz="half" idx="10"/>
          </p:nvPr>
        </p:nvSpPr>
        <p:spPr>
          <a:ln/>
        </p:spPr>
        <p:txBody>
          <a:bodyPr/>
          <a:lstStyle>
            <a:lvl1pPr>
              <a:defRPr/>
            </a:lvl1pPr>
          </a:lstStyle>
          <a:p>
            <a:pPr>
              <a:defRPr/>
            </a:pPr>
            <a:fld id="{00839887-598F-43EB-A8CB-A0955B1E3FF5}" type="datetime1">
              <a:rPr lang="zh-CN" altLang="en-US" smtClean="0"/>
              <a:t>2022/9/21</a:t>
            </a:fld>
            <a:endParaRPr lang="en-US" altLang="zh-CN">
              <a:solidFill>
                <a:schemeClr val="bg2"/>
              </a:solidFill>
            </a:endParaRPr>
          </a:p>
        </p:txBody>
      </p:sp>
      <p:sp>
        <p:nvSpPr>
          <p:cNvPr id="6" name="Rectangle 13">
            <a:extLst>
              <a:ext uri="{FF2B5EF4-FFF2-40B4-BE49-F238E27FC236}">
                <a16:creationId xmlns:a16="http://schemas.microsoft.com/office/drawing/2014/main" id="{E327C87E-5EF1-4A9F-9AEE-B7573DF21922}"/>
              </a:ext>
            </a:extLst>
          </p:cNvPr>
          <p:cNvSpPr>
            <a:spLocks noGrp="1" noChangeArrowheads="1"/>
          </p:cNvSpPr>
          <p:nvPr>
            <p:ph type="sldNum" sz="quarter" idx="11"/>
          </p:nvPr>
        </p:nvSpPr>
        <p:spPr>
          <a:ln/>
        </p:spPr>
        <p:txBody>
          <a:bodyPr/>
          <a:lstStyle>
            <a:lvl1pPr>
              <a:defRPr/>
            </a:lvl1pPr>
          </a:lstStyle>
          <a:p>
            <a:pPr>
              <a:defRPr/>
            </a:pPr>
            <a:fld id="{1664526D-A1A8-477F-A6EE-E1E1922AD1C0}"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3310454775"/>
      </p:ext>
    </p:extLst>
  </p:cSld>
  <p:clrMapOvr>
    <a:masterClrMapping/>
  </p:clrMapOvr>
  <p:transition spd="med"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5">
            <a:extLst>
              <a:ext uri="{FF2B5EF4-FFF2-40B4-BE49-F238E27FC236}">
                <a16:creationId xmlns:a16="http://schemas.microsoft.com/office/drawing/2014/main" id="{906013EA-2541-45A8-B85C-021FD27302EF}"/>
              </a:ext>
            </a:extLst>
          </p:cNvPr>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25" name="BMP 图象" r:id="rId14" imgW="8980952" imgH="6733333" progId="Paint.Picture">
                  <p:embed/>
                </p:oleObj>
              </mc:Choice>
              <mc:Fallback>
                <p:oleObj name="BMP 图象" r:id="rId14" imgW="8980952" imgH="6733333" progId="Paint.Picture">
                  <p:embed/>
                  <p:pic>
                    <p:nvPicPr>
                      <p:cNvPr id="1026" name="Object 15">
                        <a:extLst>
                          <a:ext uri="{FF2B5EF4-FFF2-40B4-BE49-F238E27FC236}">
                            <a16:creationId xmlns:a16="http://schemas.microsoft.com/office/drawing/2014/main" id="{906013EA-2541-45A8-B85C-021FD27302E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 name="Rectangle 16">
            <a:extLst>
              <a:ext uri="{FF2B5EF4-FFF2-40B4-BE49-F238E27FC236}">
                <a16:creationId xmlns:a16="http://schemas.microsoft.com/office/drawing/2014/main" id="{5E62C068-E1A8-4F19-969B-07D9A0BBA1E2}"/>
              </a:ext>
            </a:extLst>
          </p:cNvPr>
          <p:cNvSpPr>
            <a:spLocks noChangeArrowheads="1"/>
          </p:cNvSpPr>
          <p:nvPr/>
        </p:nvSpPr>
        <p:spPr bwMode="auto">
          <a:xfrm>
            <a:off x="0" y="0"/>
            <a:ext cx="9144000" cy="64484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a:p>
        </p:txBody>
      </p:sp>
      <p:sp>
        <p:nvSpPr>
          <p:cNvPr id="1036" name="Rectangle 12">
            <a:extLst>
              <a:ext uri="{FF2B5EF4-FFF2-40B4-BE49-F238E27FC236}">
                <a16:creationId xmlns:a16="http://schemas.microsoft.com/office/drawing/2014/main" id="{87A23B99-BC87-4380-8B5E-E21A1D9BC0EC}"/>
              </a:ext>
            </a:extLst>
          </p:cNvPr>
          <p:cNvSpPr>
            <a:spLocks noGrp="1" noChangeArrowheads="1"/>
          </p:cNvSpPr>
          <p:nvPr>
            <p:ph type="dt" sz="half" idx="2"/>
          </p:nvPr>
        </p:nvSpPr>
        <p:spPr bwMode="auto">
          <a:xfrm>
            <a:off x="4254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eaLnBrk="1" hangingPunct="1">
              <a:spcBef>
                <a:spcPct val="50000"/>
              </a:spcBef>
              <a:defRPr sz="1400" b="0">
                <a:solidFill>
                  <a:srgbClr val="FF0000"/>
                </a:solidFill>
                <a:latin typeface="Arial" pitchFamily="34" charset="0"/>
              </a:defRPr>
            </a:lvl1pPr>
          </a:lstStyle>
          <a:p>
            <a:pPr>
              <a:defRPr/>
            </a:pPr>
            <a:fld id="{7431F1FF-9B2E-420B-BADE-6087DD5351B2}" type="datetime1">
              <a:rPr lang="zh-CN" altLang="en-US" smtClean="0"/>
              <a:t>2022/9/21</a:t>
            </a:fld>
            <a:endParaRPr lang="en-US" altLang="zh-CN">
              <a:solidFill>
                <a:schemeClr val="bg2"/>
              </a:solidFill>
            </a:endParaRPr>
          </a:p>
        </p:txBody>
      </p:sp>
      <p:sp>
        <p:nvSpPr>
          <p:cNvPr id="1037" name="Rectangle 13">
            <a:extLst>
              <a:ext uri="{FF2B5EF4-FFF2-40B4-BE49-F238E27FC236}">
                <a16:creationId xmlns:a16="http://schemas.microsoft.com/office/drawing/2014/main" id="{E1D12733-B6ED-448F-B440-A9691A05181D}"/>
              </a:ext>
            </a:extLst>
          </p:cNvPr>
          <p:cNvSpPr>
            <a:spLocks noGrp="1" noChangeArrowheads="1"/>
          </p:cNvSpPr>
          <p:nvPr>
            <p:ph type="sldNum" sz="quarter" idx="4"/>
          </p:nvPr>
        </p:nvSpPr>
        <p:spPr bwMode="auto">
          <a:xfrm>
            <a:off x="67246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rgbClr val="FF0000"/>
                </a:solidFill>
                <a:latin typeface="Arial" panose="020B0604020202020204" pitchFamily="34" charset="0"/>
              </a:defRPr>
            </a:lvl1pPr>
          </a:lstStyle>
          <a:p>
            <a:pPr>
              <a:defRPr/>
            </a:pPr>
            <a:fld id="{41CDF1C9-0840-4972-B6E8-A3F225CFF886}" type="slidenum">
              <a:rPr lang="en-US" altLang="zh-CN"/>
              <a:pPr>
                <a:defRPr/>
              </a:pPr>
              <a:t>‹#›</a:t>
            </a:fld>
            <a:endParaRPr lang="en-US" altLang="zh-CN">
              <a:solidFill>
                <a:schemeClr val="bg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Tm="0"/>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8.xml"/><Relationship Id="rId7"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11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130.png"/><Relationship Id="rId10" Type="http://schemas.openxmlformats.org/officeDocument/2006/relationships/image" Target="../media/image160.png"/><Relationship Id="rId4" Type="http://schemas.openxmlformats.org/officeDocument/2006/relationships/image" Target="../media/image11.png"/><Relationship Id="rId9" Type="http://schemas.openxmlformats.org/officeDocument/2006/relationships/image" Target="../media/image15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12.png"/><Relationship Id="rId4" Type="http://schemas.openxmlformats.org/officeDocument/2006/relationships/image" Target="../media/image8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10.png"/><Relationship Id="rId5" Type="http://schemas.openxmlformats.org/officeDocument/2006/relationships/image" Target="../media/image90.png"/><Relationship Id="rId4" Type="http://schemas.openxmlformats.org/officeDocument/2006/relationships/image" Target="../media/image7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7">
            <a:extLst>
              <a:ext uri="{FF2B5EF4-FFF2-40B4-BE49-F238E27FC236}">
                <a16:creationId xmlns:a16="http://schemas.microsoft.com/office/drawing/2014/main" id="{E08343A3-3169-4D48-8542-55FD66C21CB4}"/>
              </a:ext>
            </a:extLst>
          </p:cNvPr>
          <p:cNvSpPr>
            <a:spLocks noChangeArrowheads="1"/>
          </p:cNvSpPr>
          <p:nvPr/>
        </p:nvSpPr>
        <p:spPr bwMode="auto">
          <a:xfrm>
            <a:off x="327122" y="562559"/>
            <a:ext cx="8509000" cy="2308324"/>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7200" dirty="0">
                <a:solidFill>
                  <a:srgbClr val="0000FF"/>
                </a:solidFill>
                <a:latin typeface="华文新魏" panose="02010800040101010101" pitchFamily="2" charset="-122"/>
                <a:ea typeface="华文新魏" panose="02010800040101010101" pitchFamily="2" charset="-122"/>
              </a:rPr>
              <a:t>第</a:t>
            </a:r>
            <a:r>
              <a:rPr lang="en-US" altLang="zh-CN" sz="7200" dirty="0">
                <a:solidFill>
                  <a:srgbClr val="0000FF"/>
                </a:solidFill>
                <a:latin typeface="华文新魏" panose="02010800040101010101" pitchFamily="2" charset="-122"/>
                <a:ea typeface="华文新魏" panose="02010800040101010101" pitchFamily="2" charset="-122"/>
              </a:rPr>
              <a:t>5</a:t>
            </a:r>
            <a:r>
              <a:rPr lang="zh-CN" altLang="en-US" sz="7200" dirty="0">
                <a:solidFill>
                  <a:srgbClr val="0000FF"/>
                </a:solidFill>
                <a:latin typeface="华文新魏" panose="02010800040101010101" pitchFamily="2" charset="-122"/>
                <a:ea typeface="华文新魏" panose="02010800040101010101" pitchFamily="2" charset="-122"/>
              </a:rPr>
              <a:t>讲 回路分析法与</a:t>
            </a:r>
            <a:endParaRPr lang="en-US" altLang="zh-CN" sz="7200" dirty="0">
              <a:solidFill>
                <a:srgbClr val="0000FF"/>
              </a:solidFill>
              <a:latin typeface="华文新魏" panose="02010800040101010101" pitchFamily="2" charset="-122"/>
              <a:ea typeface="华文新魏" panose="02010800040101010101" pitchFamily="2" charset="-122"/>
            </a:endParaRPr>
          </a:p>
          <a:p>
            <a:pPr algn="ctr" eaLnBrk="1" hangingPunct="1"/>
            <a:r>
              <a:rPr lang="zh-CN" altLang="en-US" sz="7200" dirty="0">
                <a:solidFill>
                  <a:srgbClr val="0000FF"/>
                </a:solidFill>
                <a:latin typeface="华文新魏" panose="02010800040101010101" pitchFamily="2" charset="-122"/>
                <a:ea typeface="华文新魏" panose="02010800040101010101" pitchFamily="2" charset="-122"/>
              </a:rPr>
              <a:t>叠加定理</a:t>
            </a:r>
            <a:endParaRPr lang="en-US" altLang="zh-CN" sz="7200" dirty="0">
              <a:solidFill>
                <a:srgbClr val="0000FF"/>
              </a:solidFill>
              <a:latin typeface="华文新魏" panose="02010800040101010101" pitchFamily="2" charset="-122"/>
              <a:ea typeface="华文新魏" panose="02010800040101010101" pitchFamily="2" charset="-122"/>
            </a:endParaRPr>
          </a:p>
        </p:txBody>
      </p:sp>
      <p:sp>
        <p:nvSpPr>
          <p:cNvPr id="6" name="Rectangle 7">
            <a:extLst>
              <a:ext uri="{FF2B5EF4-FFF2-40B4-BE49-F238E27FC236}">
                <a16:creationId xmlns:a16="http://schemas.microsoft.com/office/drawing/2014/main" id="{5F64F485-16CA-1A48-B7C9-AF1BF5F89D98}"/>
              </a:ext>
            </a:extLst>
          </p:cNvPr>
          <p:cNvSpPr>
            <a:spLocks noChangeArrowheads="1"/>
          </p:cNvSpPr>
          <p:nvPr/>
        </p:nvSpPr>
        <p:spPr bwMode="auto">
          <a:xfrm>
            <a:off x="1057333" y="3413585"/>
            <a:ext cx="7987275" cy="1938992"/>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一、回路法（网孔电流法）</a:t>
            </a:r>
            <a:endParaRPr lang="en-US" altLang="zh-CN" sz="4000" dirty="0">
              <a:solidFill>
                <a:srgbClr val="0000FF"/>
              </a:solidFill>
              <a:latin typeface="华文新魏" panose="02010800040101010101" pitchFamily="2" charset="-122"/>
              <a:ea typeface="华文新魏" panose="02010800040101010101" pitchFamily="2" charset="-122"/>
            </a:endParaRPr>
          </a:p>
          <a:p>
            <a:pPr eaLnBrk="1" hangingPunct="1"/>
            <a:r>
              <a:rPr lang="zh-CN" altLang="en-US" sz="4000" dirty="0">
                <a:solidFill>
                  <a:srgbClr val="0000FF"/>
                </a:solidFill>
                <a:latin typeface="华文新魏" panose="02010800040101010101" pitchFamily="2" charset="-122"/>
                <a:ea typeface="华文新魏" panose="02010800040101010101" pitchFamily="2" charset="-122"/>
              </a:rPr>
              <a:t>二、线性系统</a:t>
            </a:r>
            <a:endParaRPr lang="en-US" altLang="zh-CN" sz="4000" dirty="0">
              <a:solidFill>
                <a:srgbClr val="0000FF"/>
              </a:solidFill>
              <a:latin typeface="华文新魏" panose="02010800040101010101" pitchFamily="2" charset="-122"/>
              <a:ea typeface="华文新魏" panose="02010800040101010101" pitchFamily="2" charset="-122"/>
            </a:endParaRPr>
          </a:p>
          <a:p>
            <a:pPr eaLnBrk="1" hangingPunct="1"/>
            <a:r>
              <a:rPr lang="zh-CN" altLang="en-US" sz="4000" dirty="0">
                <a:solidFill>
                  <a:srgbClr val="0000FF"/>
                </a:solidFill>
                <a:latin typeface="华文新魏" panose="02010800040101010101" pitchFamily="2" charset="-122"/>
                <a:ea typeface="华文新魏" panose="02010800040101010101" pitchFamily="2" charset="-122"/>
              </a:rPr>
              <a:t>三、叠加定理（</a:t>
            </a:r>
            <a:r>
              <a:rPr lang="zh-CN" altLang="en-US" sz="4000" dirty="0">
                <a:solidFill>
                  <a:srgbClr val="FF0000"/>
                </a:solidFill>
                <a:latin typeface="华文新魏" panose="02010800040101010101" pitchFamily="2" charset="-122"/>
                <a:ea typeface="华文新魏" panose="02010800040101010101" pitchFamily="2" charset="-122"/>
              </a:rPr>
              <a:t>重点</a:t>
            </a:r>
            <a:r>
              <a:rPr lang="zh-CN" altLang="en-US" sz="4000" dirty="0">
                <a:solidFill>
                  <a:srgbClr val="0000FF"/>
                </a:solidFill>
                <a:latin typeface="华文新魏" panose="02010800040101010101" pitchFamily="2" charset="-122"/>
                <a:ea typeface="华文新魏" panose="02010800040101010101" pitchFamily="2" charset="-122"/>
              </a:rPr>
              <a:t>）</a:t>
            </a:r>
            <a:endParaRPr lang="en-US" altLang="zh-CN" sz="4000" dirty="0">
              <a:solidFill>
                <a:srgbClr val="0000FF"/>
              </a:solidFill>
              <a:latin typeface="华文新魏" panose="02010800040101010101" pitchFamily="2" charset="-122"/>
              <a:ea typeface="华文新魏" panose="02010800040101010101" pitchFamily="2" charset="-122"/>
            </a:endParaRPr>
          </a:p>
        </p:txBody>
      </p:sp>
      <p:sp>
        <p:nvSpPr>
          <p:cNvPr id="2" name="日期占位符 1"/>
          <p:cNvSpPr>
            <a:spLocks noGrp="1"/>
          </p:cNvSpPr>
          <p:nvPr>
            <p:ph type="dt" sz="half" idx="10"/>
          </p:nvPr>
        </p:nvSpPr>
        <p:spPr/>
        <p:txBody>
          <a:bodyPr/>
          <a:lstStyle/>
          <a:p>
            <a:pPr>
              <a:defRPr/>
            </a:pPr>
            <a:fld id="{4E96BF5A-1D29-4E9F-9890-3C61F0F500B4}" type="datetime1">
              <a:rPr lang="zh-CN" altLang="en-US" smtClean="0"/>
              <a:t>2022/9/21</a:t>
            </a:fld>
            <a:endParaRPr lang="en-US" altLang="zh-CN">
              <a:solidFill>
                <a:schemeClr val="bg2"/>
              </a:solidFill>
            </a:endParaRPr>
          </a:p>
        </p:txBody>
      </p:sp>
      <p:sp>
        <p:nvSpPr>
          <p:cNvPr id="3" name="灯片编号占位符 2"/>
          <p:cNvSpPr>
            <a:spLocks noGrp="1"/>
          </p:cNvSpPr>
          <p:nvPr>
            <p:ph type="sldNum" sz="quarter" idx="11"/>
          </p:nvPr>
        </p:nvSpPr>
        <p:spPr/>
        <p:txBody>
          <a:bodyPr/>
          <a:lstStyle/>
          <a:p>
            <a:pPr>
              <a:defRPr/>
            </a:pPr>
            <a:fld id="{E0968D8F-862E-4E9C-9A63-D0A84FED6CF8}" type="slidenum">
              <a:rPr lang="en-US" altLang="zh-CN" smtClean="0"/>
              <a:pPr>
                <a:defRPr/>
              </a:pPr>
              <a:t>1</a:t>
            </a:fld>
            <a:r>
              <a:rPr lang="en-US" altLang="zh-CN" dirty="0"/>
              <a:t>/19</a:t>
            </a:r>
            <a:endParaRPr lang="en-US" altLang="zh-CN" dirty="0">
              <a:solidFill>
                <a:schemeClr val="bg2"/>
              </a:solidFill>
            </a:endParaRPr>
          </a:p>
        </p:txBody>
      </p:sp>
    </p:spTree>
    <p:extLst>
      <p:ext uri="{BB962C8B-B14F-4D97-AF65-F5344CB8AC3E}">
        <p14:creationId xmlns:p14="http://schemas.microsoft.com/office/powerpoint/2010/main" val="1623676909"/>
      </p:ext>
    </p:extLst>
  </p:cSld>
  <p:clrMapOvr>
    <a:masterClrMapping/>
  </p:clrMapOvr>
  <mc:AlternateContent xmlns:mc="http://schemas.openxmlformats.org/markup-compatibility/2006" xmlns:p14="http://schemas.microsoft.com/office/powerpoint/2010/main">
    <mc:Choice Requires="p14">
      <p:transition p14:dur="10" advClick="0" advTm="7835"/>
    </mc:Choice>
    <mc:Fallback xmlns="">
      <p:transition advTm="0"/>
    </mc:Fallback>
  </mc:AlternateContent>
  <p:extLst>
    <p:ext uri="{E180D4A7-C9FB-4DFB-919C-405C955672EB}">
      <p14:showEvtLst xmlns:p14="http://schemas.microsoft.com/office/powerpoint/2010/main">
        <p14:playEvt time="453" objId="2"/>
        <p14:stopEvt time="6765"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15">
            <a:extLst>
              <a:ext uri="{FF2B5EF4-FFF2-40B4-BE49-F238E27FC236}">
                <a16:creationId xmlns:a16="http://schemas.microsoft.com/office/drawing/2014/main" id="{DB2F62E9-0611-40AD-BA0E-A65557C1D4C8}"/>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线性系统（</a:t>
            </a:r>
            <a:r>
              <a:rPr lang="en-US" altLang="zh-CN" sz="4000" dirty="0">
                <a:solidFill>
                  <a:srgbClr val="0000FF"/>
                </a:solidFill>
                <a:latin typeface="华文新魏" panose="02010800040101010101" pitchFamily="2" charset="-122"/>
                <a:ea typeface="华文新魏" panose="02010800040101010101" pitchFamily="2" charset="-122"/>
              </a:rPr>
              <a:t>4/4</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22" name="Text Box 2">
            <a:extLst>
              <a:ext uri="{FF2B5EF4-FFF2-40B4-BE49-F238E27FC236}">
                <a16:creationId xmlns:a16="http://schemas.microsoft.com/office/drawing/2014/main" id="{D8AC039E-6BD7-8A4D-9662-440B9421E9A2}"/>
              </a:ext>
            </a:extLst>
          </p:cNvPr>
          <p:cNvSpPr txBox="1">
            <a:spLocks noChangeArrowheads="1"/>
          </p:cNvSpPr>
          <p:nvPr/>
        </p:nvSpPr>
        <p:spPr bwMode="auto">
          <a:xfrm>
            <a:off x="330885" y="1108760"/>
            <a:ext cx="8497887"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57188" indent="-357188" eaLnBrk="1" hangingPunct="1">
              <a:spcBef>
                <a:spcPct val="50000"/>
              </a:spcBef>
              <a:buClr>
                <a:srgbClr val="FF0000"/>
              </a:buClr>
              <a:buFont typeface="Wingdings" panose="05000000000000000000" pitchFamily="2" charset="2"/>
              <a:buChar char="l"/>
            </a:pPr>
            <a:r>
              <a:rPr kumimoji="0" lang="zh-CN" altLang="en-US" b="0" dirty="0">
                <a:ea typeface="华文新魏" panose="02010800040101010101" pitchFamily="2" charset="-122"/>
              </a:rPr>
              <a:t>线性系统的功率计算</a:t>
            </a:r>
            <a:endParaRPr kumimoji="0" lang="en-US" altLang="zh-CN" b="0" dirty="0">
              <a:ea typeface="华文新魏" panose="02010800040101010101" pitchFamily="2" charset="-122"/>
            </a:endParaRPr>
          </a:p>
          <a:p>
            <a:pPr marL="357187" lvl="1" indent="0" eaLnBrk="1" hangingPunct="1">
              <a:spcBef>
                <a:spcPts val="600"/>
              </a:spcBef>
              <a:buClr>
                <a:srgbClr val="FF0000"/>
              </a:buClr>
            </a:pPr>
            <a:r>
              <a:rPr kumimoji="0" lang="zh-CN" altLang="en-US" sz="2400" b="0" dirty="0">
                <a:ea typeface="华文新魏" panose="02010800040101010101" pitchFamily="2" charset="-122"/>
              </a:rPr>
              <a:t>设</a:t>
            </a:r>
            <a:r>
              <a:rPr kumimoji="0" lang="en-US" altLang="zh-CN" sz="2400" b="0" i="1" dirty="0">
                <a:ea typeface="华文新魏" panose="02010800040101010101" pitchFamily="2" charset="-122"/>
              </a:rPr>
              <a:t>V</a:t>
            </a:r>
            <a:r>
              <a:rPr kumimoji="0" lang="en-US" altLang="zh-CN" sz="2400" b="0" dirty="0">
                <a:ea typeface="华文新魏" panose="02010800040101010101" pitchFamily="2" charset="-122"/>
              </a:rPr>
              <a:t>=2V</a:t>
            </a:r>
            <a:r>
              <a:rPr kumimoji="0" lang="zh-CN" altLang="en-US" sz="2400" b="0" dirty="0">
                <a:ea typeface="华文新魏" panose="02010800040101010101" pitchFamily="2" charset="-122"/>
              </a:rPr>
              <a:t>，</a:t>
            </a:r>
            <a:r>
              <a:rPr kumimoji="0" lang="en-US" altLang="zh-CN" sz="2400" b="0" i="1" dirty="0">
                <a:ea typeface="华文新魏" panose="02010800040101010101" pitchFamily="2" charset="-122"/>
              </a:rPr>
              <a:t>I</a:t>
            </a:r>
            <a:r>
              <a:rPr kumimoji="0" lang="en-US" altLang="zh-CN" sz="2400" b="0" dirty="0">
                <a:ea typeface="华文新魏" panose="02010800040101010101" pitchFamily="2" charset="-122"/>
              </a:rPr>
              <a:t>=1A</a:t>
            </a:r>
            <a:r>
              <a:rPr kumimoji="0" lang="zh-CN" altLang="en-US" sz="2400" b="0" dirty="0">
                <a:ea typeface="华文新魏" panose="02010800040101010101" pitchFamily="2" charset="-122"/>
              </a:rPr>
              <a:t>，</a:t>
            </a:r>
            <a:r>
              <a:rPr kumimoji="0" lang="en-US" altLang="zh-CN" sz="2400" b="0" i="1" dirty="0">
                <a:ea typeface="华文新魏" panose="02010800040101010101" pitchFamily="2" charset="-122"/>
              </a:rPr>
              <a:t>R</a:t>
            </a:r>
            <a:r>
              <a:rPr kumimoji="0" lang="en-US" altLang="zh-CN" sz="2400" b="0" baseline="-25000" dirty="0">
                <a:ea typeface="华文新魏" panose="02010800040101010101" pitchFamily="2" charset="-122"/>
              </a:rPr>
              <a:t>1</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R</a:t>
            </a:r>
            <a:r>
              <a:rPr kumimoji="0" lang="en-US" altLang="zh-CN" sz="2400" b="0" baseline="-25000" dirty="0">
                <a:ea typeface="华文新魏" panose="02010800040101010101" pitchFamily="2" charset="-122"/>
              </a:rPr>
              <a:t>2</a:t>
            </a:r>
            <a:r>
              <a:rPr kumimoji="0" lang="en-US" altLang="zh-CN" sz="2400" b="0" dirty="0">
                <a:ea typeface="华文新魏" panose="02010800040101010101" pitchFamily="2" charset="-122"/>
              </a:rPr>
              <a:t>=2</a:t>
            </a:r>
            <a:r>
              <a:rPr kumimoji="0" lang="en-US" altLang="zh-CN" sz="2400" b="0" dirty="0">
                <a:ea typeface="华文新魏" panose="02010800040101010101" pitchFamily="2" charset="-122"/>
                <a:sym typeface="Symbol" panose="05050102010706020507" pitchFamily="18" charset="2"/>
              </a:rPr>
              <a:t></a:t>
            </a:r>
            <a:r>
              <a:rPr kumimoji="0" lang="zh-CN" altLang="en-US" sz="2400" b="0" dirty="0">
                <a:ea typeface="华文新魏" panose="02010800040101010101" pitchFamily="2" charset="-122"/>
                <a:sym typeface="Symbol" panose="05050102010706020507" pitchFamily="18" charset="2"/>
              </a:rPr>
              <a:t>。求得</a:t>
            </a:r>
            <a:r>
              <a:rPr kumimoji="0" lang="en-US" altLang="zh-CN" sz="2400" b="0" i="1" dirty="0">
                <a:ea typeface="华文新魏" panose="02010800040101010101" pitchFamily="2" charset="-122"/>
                <a:sym typeface="Symbol" panose="05050102010706020507" pitchFamily="18" charset="2"/>
              </a:rPr>
              <a:t>e</a:t>
            </a:r>
            <a:r>
              <a:rPr kumimoji="0" lang="en-US" altLang="zh-CN" sz="2400" b="0" dirty="0">
                <a:ea typeface="华文新魏" panose="02010800040101010101" pitchFamily="2" charset="-122"/>
                <a:sym typeface="Symbol" panose="05050102010706020507" pitchFamily="18" charset="2"/>
              </a:rPr>
              <a:t>=2V</a:t>
            </a:r>
            <a:r>
              <a:rPr kumimoji="0" lang="zh-CN" altLang="en-US" sz="2400" b="0" dirty="0">
                <a:ea typeface="华文新魏" panose="02010800040101010101" pitchFamily="2" charset="-122"/>
                <a:sym typeface="Symbol" panose="05050102010706020507" pitchFamily="18" charset="2"/>
              </a:rPr>
              <a:t>。</a:t>
            </a:r>
            <a:endParaRPr kumimoji="0" lang="en-US" altLang="zh-CN" sz="2400" b="0" dirty="0">
              <a:ea typeface="华文新魏" panose="02010800040101010101" pitchFamily="2" charset="-122"/>
            </a:endParaRPr>
          </a:p>
        </p:txBody>
      </p:sp>
      <p:grpSp>
        <p:nvGrpSpPr>
          <p:cNvPr id="10" name="组合 9">
            <a:extLst>
              <a:ext uri="{FF2B5EF4-FFF2-40B4-BE49-F238E27FC236}">
                <a16:creationId xmlns:a16="http://schemas.microsoft.com/office/drawing/2014/main" id="{4F08E8A2-40F7-B34E-ACE9-BD13FE096CCD}"/>
              </a:ext>
            </a:extLst>
          </p:cNvPr>
          <p:cNvGrpSpPr/>
          <p:nvPr/>
        </p:nvGrpSpPr>
        <p:grpSpPr>
          <a:xfrm>
            <a:off x="6412073" y="3833718"/>
            <a:ext cx="2527300" cy="2048357"/>
            <a:chOff x="6102350" y="375847"/>
            <a:chExt cx="2527300" cy="2048357"/>
          </a:xfrm>
        </p:grpSpPr>
        <p:pic>
          <p:nvPicPr>
            <p:cNvPr id="19" name="图片 18">
              <a:extLst>
                <a:ext uri="{FF2B5EF4-FFF2-40B4-BE49-F238E27FC236}">
                  <a16:creationId xmlns:a16="http://schemas.microsoft.com/office/drawing/2014/main" id="{27DD045A-A136-9D4D-9554-E99A49B6D6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2350" y="375847"/>
              <a:ext cx="2527300" cy="1746250"/>
            </a:xfrm>
            <a:prstGeom prst="rect">
              <a:avLst/>
            </a:prstGeom>
          </p:spPr>
        </p:pic>
        <p:sp>
          <p:nvSpPr>
            <p:cNvPr id="8" name="文本框 7">
              <a:extLst>
                <a:ext uri="{FF2B5EF4-FFF2-40B4-BE49-F238E27FC236}">
                  <a16:creationId xmlns:a16="http://schemas.microsoft.com/office/drawing/2014/main" id="{AC826D90-0AB3-7D43-AB37-5C51E972F8F7}"/>
                </a:ext>
              </a:extLst>
            </p:cNvPr>
            <p:cNvSpPr txBox="1"/>
            <p:nvPr/>
          </p:nvSpPr>
          <p:spPr>
            <a:xfrm>
              <a:off x="7107763" y="2024094"/>
              <a:ext cx="569387" cy="400110"/>
            </a:xfrm>
            <a:prstGeom prst="rect">
              <a:avLst/>
            </a:prstGeom>
            <a:noFill/>
          </p:spPr>
          <p:txBody>
            <a:bodyPr wrap="none" rtlCol="0">
              <a:spAutoFit/>
            </a:bodyPr>
            <a:lstStyle/>
            <a:p>
              <a:r>
                <a:rPr lang="zh-CN" altLang="en-US" sz="2000" b="0" dirty="0">
                  <a:latin typeface="+mn-lt"/>
                  <a:ea typeface="STXinwei" panose="02010800040101010101" pitchFamily="2" charset="-122"/>
                </a:rPr>
                <a:t>图</a:t>
              </a:r>
              <a:r>
                <a:rPr lang="en-US" altLang="zh-CN" sz="2000" b="0" dirty="0">
                  <a:latin typeface="+mn-lt"/>
                  <a:ea typeface="STXinwei" panose="02010800040101010101" pitchFamily="2" charset="-122"/>
                </a:rPr>
                <a:t>3</a:t>
              </a:r>
              <a:endParaRPr kumimoji="1" lang="zh-CN" altLang="en-US" sz="2000" b="0" dirty="0">
                <a:latin typeface="+mn-lt"/>
                <a:ea typeface="STXinwei" panose="02010800040101010101" pitchFamily="2" charset="-122"/>
              </a:endParaRPr>
            </a:p>
          </p:txBody>
        </p:sp>
      </p:grpSp>
      <p:sp>
        <p:nvSpPr>
          <p:cNvPr id="37" name="Text Box 2">
            <a:extLst>
              <a:ext uri="{FF2B5EF4-FFF2-40B4-BE49-F238E27FC236}">
                <a16:creationId xmlns:a16="http://schemas.microsoft.com/office/drawing/2014/main" id="{B861E391-5A79-BD48-BE1A-7C03111ED884}"/>
              </a:ext>
            </a:extLst>
          </p:cNvPr>
          <p:cNvSpPr txBox="1">
            <a:spLocks noChangeArrowheads="1"/>
          </p:cNvSpPr>
          <p:nvPr/>
        </p:nvSpPr>
        <p:spPr bwMode="auto">
          <a:xfrm>
            <a:off x="330885" y="2121365"/>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en-US" altLang="zh-CN" b="0" dirty="0">
                <a:ea typeface="华文新魏" panose="02010800040101010101" pitchFamily="2" charset="-122"/>
              </a:rPr>
              <a:t>    </a:t>
            </a:r>
            <a:r>
              <a:rPr kumimoji="0" lang="zh-CN" altLang="en-US" b="0" dirty="0">
                <a:ea typeface="华文新魏" panose="02010800040101010101" pitchFamily="2" charset="-122"/>
              </a:rPr>
              <a:t>对于图</a:t>
            </a:r>
            <a:r>
              <a:rPr kumimoji="0" lang="en-US" altLang="zh-CN" b="0" dirty="0">
                <a:ea typeface="华文新魏" panose="02010800040101010101" pitchFamily="2" charset="-122"/>
              </a:rPr>
              <a:t>1</a:t>
            </a:r>
            <a:r>
              <a:rPr kumimoji="0" lang="zh-CN" altLang="en-US" b="0" dirty="0">
                <a:ea typeface="华文新魏" panose="02010800040101010101" pitchFamily="2" charset="-122"/>
              </a:rPr>
              <a:t>有：</a:t>
            </a:r>
            <a:endParaRPr kumimoji="0" lang="en-US" altLang="zh-CN" b="0" i="1" dirty="0">
              <a:ea typeface="华文新魏" panose="02010800040101010101" pitchFamily="2" charset="-122"/>
            </a:endParaRPr>
          </a:p>
        </p:txBody>
      </p:sp>
      <p:grpSp>
        <p:nvGrpSpPr>
          <p:cNvPr id="29" name="组合 28">
            <a:extLst>
              <a:ext uri="{FF2B5EF4-FFF2-40B4-BE49-F238E27FC236}">
                <a16:creationId xmlns:a16="http://schemas.microsoft.com/office/drawing/2014/main" id="{812F83DD-684B-8141-8CF3-1452A793F6F6}"/>
              </a:ext>
            </a:extLst>
          </p:cNvPr>
          <p:cNvGrpSpPr/>
          <p:nvPr/>
        </p:nvGrpSpPr>
        <p:grpSpPr>
          <a:xfrm>
            <a:off x="6412073" y="72861"/>
            <a:ext cx="2540047" cy="1920621"/>
            <a:chOff x="6197886" y="2365785"/>
            <a:chExt cx="2540047" cy="2070935"/>
          </a:xfrm>
        </p:grpSpPr>
        <p:grpSp>
          <p:nvGrpSpPr>
            <p:cNvPr id="13" name="组合 12">
              <a:extLst>
                <a:ext uri="{FF2B5EF4-FFF2-40B4-BE49-F238E27FC236}">
                  <a16:creationId xmlns:a16="http://schemas.microsoft.com/office/drawing/2014/main" id="{903A41AB-8182-F946-8EDA-7ED6979B2C0C}"/>
                </a:ext>
              </a:extLst>
            </p:cNvPr>
            <p:cNvGrpSpPr/>
            <p:nvPr/>
          </p:nvGrpSpPr>
          <p:grpSpPr>
            <a:xfrm>
              <a:off x="6197886" y="2365785"/>
              <a:ext cx="2540047" cy="2070935"/>
              <a:chOff x="6102350" y="2365785"/>
              <a:chExt cx="2540047" cy="2070935"/>
            </a:xfrm>
          </p:grpSpPr>
          <p:grpSp>
            <p:nvGrpSpPr>
              <p:cNvPr id="9" name="组合 8">
                <a:extLst>
                  <a:ext uri="{FF2B5EF4-FFF2-40B4-BE49-F238E27FC236}">
                    <a16:creationId xmlns:a16="http://schemas.microsoft.com/office/drawing/2014/main" id="{F76A0FFE-4E74-E840-A06C-118FF6F67547}"/>
                  </a:ext>
                </a:extLst>
              </p:cNvPr>
              <p:cNvGrpSpPr/>
              <p:nvPr/>
            </p:nvGrpSpPr>
            <p:grpSpPr>
              <a:xfrm>
                <a:off x="6102350" y="2365785"/>
                <a:ext cx="2527300" cy="2070935"/>
                <a:chOff x="6102350" y="2365785"/>
                <a:chExt cx="2527300" cy="2070935"/>
              </a:xfrm>
            </p:grpSpPr>
            <p:pic>
              <p:nvPicPr>
                <p:cNvPr id="23" name="图片 22">
                  <a:extLst>
                    <a:ext uri="{FF2B5EF4-FFF2-40B4-BE49-F238E27FC236}">
                      <a16:creationId xmlns:a16="http://schemas.microsoft.com/office/drawing/2014/main" id="{85E2FEAB-74EF-824D-B318-495F952236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2350" y="2365785"/>
                  <a:ext cx="2527300" cy="1746250"/>
                </a:xfrm>
                <a:prstGeom prst="rect">
                  <a:avLst/>
                </a:prstGeom>
              </p:spPr>
            </p:pic>
            <p:sp>
              <p:nvSpPr>
                <p:cNvPr id="26" name="文本框 25">
                  <a:extLst>
                    <a:ext uri="{FF2B5EF4-FFF2-40B4-BE49-F238E27FC236}">
                      <a16:creationId xmlns:a16="http://schemas.microsoft.com/office/drawing/2014/main" id="{B2F1BB2C-2CAD-384B-B1D6-4E2C0CE2771B}"/>
                    </a:ext>
                  </a:extLst>
                </p:cNvPr>
                <p:cNvSpPr txBox="1"/>
                <p:nvPr/>
              </p:nvSpPr>
              <p:spPr>
                <a:xfrm>
                  <a:off x="7110035" y="4005296"/>
                  <a:ext cx="569387" cy="431424"/>
                </a:xfrm>
                <a:prstGeom prst="rect">
                  <a:avLst/>
                </a:prstGeom>
                <a:noFill/>
              </p:spPr>
              <p:txBody>
                <a:bodyPr wrap="none" rtlCol="0">
                  <a:spAutoFit/>
                </a:bodyPr>
                <a:lstStyle/>
                <a:p>
                  <a:r>
                    <a:rPr lang="zh-CN" altLang="en-US" sz="2000" b="0" dirty="0">
                      <a:latin typeface="+mn-lt"/>
                      <a:ea typeface="STXinwei" panose="02010800040101010101" pitchFamily="2" charset="-122"/>
                    </a:rPr>
                    <a:t>图</a:t>
                  </a:r>
                  <a:r>
                    <a:rPr lang="en-US" altLang="zh-CN" sz="2000" b="0" dirty="0">
                      <a:latin typeface="+mn-lt"/>
                      <a:ea typeface="STXinwei" panose="02010800040101010101" pitchFamily="2" charset="-122"/>
                    </a:rPr>
                    <a:t>1</a:t>
                  </a:r>
                  <a:endParaRPr kumimoji="1" lang="zh-CN" altLang="en-US" sz="2000" b="0" dirty="0">
                    <a:latin typeface="+mn-lt"/>
                    <a:ea typeface="STXinwei" panose="02010800040101010101" pitchFamily="2" charset="-122"/>
                  </a:endParaRPr>
                </a:p>
              </p:txBody>
            </p:sp>
          </p:grpSp>
          <p:sp>
            <p:nvSpPr>
              <p:cNvPr id="12" name="矩形 11">
                <a:extLst>
                  <a:ext uri="{FF2B5EF4-FFF2-40B4-BE49-F238E27FC236}">
                    <a16:creationId xmlns:a16="http://schemas.microsoft.com/office/drawing/2014/main" id="{FA0DB8C5-6616-F742-83DC-412692C8E086}"/>
                  </a:ext>
                </a:extLst>
              </p:cNvPr>
              <p:cNvSpPr/>
              <p:nvPr/>
            </p:nvSpPr>
            <p:spPr bwMode="auto">
              <a:xfrm>
                <a:off x="7997588" y="3174182"/>
                <a:ext cx="644809" cy="460237"/>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sp>
          <p:nvSpPr>
            <p:cNvPr id="28" name="文本框 27">
              <a:extLst>
                <a:ext uri="{FF2B5EF4-FFF2-40B4-BE49-F238E27FC236}">
                  <a16:creationId xmlns:a16="http://schemas.microsoft.com/office/drawing/2014/main" id="{80DCCDA1-572C-2D41-A008-DF54DFBA096D}"/>
                </a:ext>
              </a:extLst>
            </p:cNvPr>
            <p:cNvSpPr txBox="1"/>
            <p:nvPr/>
          </p:nvSpPr>
          <p:spPr>
            <a:xfrm>
              <a:off x="7766516" y="2535146"/>
              <a:ext cx="268022" cy="256480"/>
            </a:xfrm>
            <a:prstGeom prst="rect">
              <a:avLst/>
            </a:prstGeom>
            <a:noFill/>
          </p:spPr>
          <p:txBody>
            <a:bodyPr wrap="none" rtlCol="0">
              <a:spAutoFit/>
            </a:bodyPr>
            <a:lstStyle/>
            <a:p>
              <a:r>
                <a:rPr kumimoji="1" lang="en-US" altLang="zh-CN" sz="1600" b="0" i="1" baseline="-25000" dirty="0"/>
                <a:t>V</a:t>
              </a:r>
              <a:endParaRPr kumimoji="1" lang="zh-CN" altLang="en-US" b="0" i="1" baseline="-25000" dirty="0"/>
            </a:p>
          </p:txBody>
        </p:sp>
      </p:grpSp>
      <p:grpSp>
        <p:nvGrpSpPr>
          <p:cNvPr id="30" name="组合 29">
            <a:extLst>
              <a:ext uri="{FF2B5EF4-FFF2-40B4-BE49-F238E27FC236}">
                <a16:creationId xmlns:a16="http://schemas.microsoft.com/office/drawing/2014/main" id="{BF9530D4-204A-124F-B3BC-815A7F9384CF}"/>
              </a:ext>
            </a:extLst>
          </p:cNvPr>
          <p:cNvGrpSpPr/>
          <p:nvPr/>
        </p:nvGrpSpPr>
        <p:grpSpPr>
          <a:xfrm>
            <a:off x="6412073" y="1970017"/>
            <a:ext cx="2527300" cy="2064987"/>
            <a:chOff x="6215536" y="4348911"/>
            <a:chExt cx="2527300" cy="2064987"/>
          </a:xfrm>
        </p:grpSpPr>
        <p:grpSp>
          <p:nvGrpSpPr>
            <p:cNvPr id="25" name="组合 24">
              <a:extLst>
                <a:ext uri="{FF2B5EF4-FFF2-40B4-BE49-F238E27FC236}">
                  <a16:creationId xmlns:a16="http://schemas.microsoft.com/office/drawing/2014/main" id="{7F4D5120-72A2-114F-AF9F-CC75714094AE}"/>
                </a:ext>
              </a:extLst>
            </p:cNvPr>
            <p:cNvGrpSpPr/>
            <p:nvPr/>
          </p:nvGrpSpPr>
          <p:grpSpPr>
            <a:xfrm>
              <a:off x="6215536" y="4348911"/>
              <a:ext cx="2527300" cy="2064987"/>
              <a:chOff x="6120000" y="4348911"/>
              <a:chExt cx="2527300" cy="2064987"/>
            </a:xfrm>
          </p:grpSpPr>
          <p:grpSp>
            <p:nvGrpSpPr>
              <p:cNvPr id="11" name="组合 10">
                <a:extLst>
                  <a:ext uri="{FF2B5EF4-FFF2-40B4-BE49-F238E27FC236}">
                    <a16:creationId xmlns:a16="http://schemas.microsoft.com/office/drawing/2014/main" id="{7AC499E2-D445-F643-A834-F3844F80C359}"/>
                  </a:ext>
                </a:extLst>
              </p:cNvPr>
              <p:cNvGrpSpPr/>
              <p:nvPr/>
            </p:nvGrpSpPr>
            <p:grpSpPr>
              <a:xfrm>
                <a:off x="6120000" y="4348911"/>
                <a:ext cx="2527300" cy="2064987"/>
                <a:chOff x="6115097" y="4348911"/>
                <a:chExt cx="2527300" cy="2064987"/>
              </a:xfrm>
            </p:grpSpPr>
            <p:pic>
              <p:nvPicPr>
                <p:cNvPr id="24" name="图片 23">
                  <a:extLst>
                    <a:ext uri="{FF2B5EF4-FFF2-40B4-BE49-F238E27FC236}">
                      <a16:creationId xmlns:a16="http://schemas.microsoft.com/office/drawing/2014/main" id="{C50051C6-A353-8D41-91D0-BFF3A541CA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097" y="4348911"/>
                  <a:ext cx="2527300" cy="1746250"/>
                </a:xfrm>
                <a:prstGeom prst="rect">
                  <a:avLst/>
                </a:prstGeom>
              </p:spPr>
            </p:pic>
            <p:sp>
              <p:nvSpPr>
                <p:cNvPr id="27" name="文本框 26">
                  <a:extLst>
                    <a:ext uri="{FF2B5EF4-FFF2-40B4-BE49-F238E27FC236}">
                      <a16:creationId xmlns:a16="http://schemas.microsoft.com/office/drawing/2014/main" id="{86996588-4997-0243-AFF5-247EF2FC9D8F}"/>
                    </a:ext>
                  </a:extLst>
                </p:cNvPr>
                <p:cNvSpPr txBox="1"/>
                <p:nvPr/>
              </p:nvSpPr>
              <p:spPr>
                <a:xfrm>
                  <a:off x="7112307" y="6013788"/>
                  <a:ext cx="569387" cy="400110"/>
                </a:xfrm>
                <a:prstGeom prst="rect">
                  <a:avLst/>
                </a:prstGeom>
                <a:noFill/>
              </p:spPr>
              <p:txBody>
                <a:bodyPr wrap="none" rtlCol="0">
                  <a:spAutoFit/>
                </a:bodyPr>
                <a:lstStyle/>
                <a:p>
                  <a:r>
                    <a:rPr lang="zh-CN" altLang="en-US" sz="2000" b="0" dirty="0">
                      <a:latin typeface="+mn-lt"/>
                      <a:ea typeface="STXinwei" panose="02010800040101010101" pitchFamily="2" charset="-122"/>
                    </a:rPr>
                    <a:t>图</a:t>
                  </a:r>
                  <a:r>
                    <a:rPr lang="en-US" altLang="zh-CN" sz="2000" b="0" dirty="0">
                      <a:latin typeface="+mn-lt"/>
                      <a:ea typeface="STXinwei" panose="02010800040101010101" pitchFamily="2" charset="-122"/>
                    </a:rPr>
                    <a:t>2</a:t>
                  </a:r>
                  <a:endParaRPr kumimoji="1" lang="zh-CN" altLang="en-US" sz="2000" b="0" dirty="0">
                    <a:latin typeface="+mn-lt"/>
                    <a:ea typeface="STXinwei" panose="02010800040101010101" pitchFamily="2" charset="-122"/>
                  </a:endParaRPr>
                </a:p>
              </p:txBody>
            </p:sp>
          </p:grpSp>
          <p:sp>
            <p:nvSpPr>
              <p:cNvPr id="33" name="矩形 32">
                <a:extLst>
                  <a:ext uri="{FF2B5EF4-FFF2-40B4-BE49-F238E27FC236}">
                    <a16:creationId xmlns:a16="http://schemas.microsoft.com/office/drawing/2014/main" id="{BB107150-6DFA-3844-94C0-A33940488C39}"/>
                  </a:ext>
                </a:extLst>
              </p:cNvPr>
              <p:cNvSpPr/>
              <p:nvPr/>
            </p:nvSpPr>
            <p:spPr bwMode="auto">
              <a:xfrm>
                <a:off x="6157412" y="5401044"/>
                <a:ext cx="644809" cy="460237"/>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21" name="直线连接符 20">
                <a:extLst>
                  <a:ext uri="{FF2B5EF4-FFF2-40B4-BE49-F238E27FC236}">
                    <a16:creationId xmlns:a16="http://schemas.microsoft.com/office/drawing/2014/main" id="{D2AF9177-C686-F543-AF10-1C2D34021515}"/>
                  </a:ext>
                </a:extLst>
              </p:cNvPr>
              <p:cNvCxnSpPr/>
              <p:nvPr/>
            </p:nvCxnSpPr>
            <p:spPr bwMode="auto">
              <a:xfrm>
                <a:off x="6570000" y="5324087"/>
                <a:ext cx="0" cy="614149"/>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 name="文本框 42">
              <a:extLst>
                <a:ext uri="{FF2B5EF4-FFF2-40B4-BE49-F238E27FC236}">
                  <a16:creationId xmlns:a16="http://schemas.microsoft.com/office/drawing/2014/main" id="{2D9B8691-AA91-9343-BDE2-6A4B56F87B3B}"/>
                </a:ext>
              </a:extLst>
            </p:cNvPr>
            <p:cNvSpPr txBox="1"/>
            <p:nvPr/>
          </p:nvSpPr>
          <p:spPr>
            <a:xfrm>
              <a:off x="7809732" y="4516352"/>
              <a:ext cx="229550" cy="256480"/>
            </a:xfrm>
            <a:prstGeom prst="rect">
              <a:avLst/>
            </a:prstGeom>
            <a:noFill/>
          </p:spPr>
          <p:txBody>
            <a:bodyPr wrap="none" rtlCol="0">
              <a:spAutoFit/>
            </a:bodyPr>
            <a:lstStyle/>
            <a:p>
              <a:r>
                <a:rPr kumimoji="1" lang="en-US" altLang="zh-CN" sz="1600" b="0" i="1" baseline="-25000" dirty="0"/>
                <a:t>I</a:t>
              </a:r>
              <a:endParaRPr kumimoji="1" lang="zh-CN" altLang="en-US" b="0" i="1" baseline="-25000" dirty="0"/>
            </a:p>
          </p:txBody>
        </p:sp>
      </p:grpSp>
      <mc:AlternateContent xmlns:mc="http://schemas.openxmlformats.org/markup-compatibility/2006" xmlns:a14="http://schemas.microsoft.com/office/drawing/2010/main">
        <mc:Choice Requires="a14">
          <p:sp>
            <p:nvSpPr>
              <p:cNvPr id="3" name="文本框 2"/>
              <p:cNvSpPr txBox="1"/>
              <p:nvPr/>
            </p:nvSpPr>
            <p:spPr>
              <a:xfrm>
                <a:off x="1115664" y="2657579"/>
                <a:ext cx="4951548" cy="401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𝑉</m:t>
                          </m:r>
                        </m:sub>
                      </m:sSub>
                      <m:r>
                        <a:rPr lang="en-US" altLang="zh-CN" sz="2400" b="0" i="1" smtClean="0">
                          <a:latin typeface="Cambria Math" panose="02040503050406030204" pitchFamily="18" charset="0"/>
                        </a:rPr>
                        <m:t>=−1,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𝐼</m:t>
                          </m:r>
                        </m:sub>
                      </m:sSub>
                      <m:r>
                        <a:rPr lang="en-US" altLang="zh-CN" sz="2400" b="0" i="1" smtClean="0">
                          <a:latin typeface="Cambria Math" panose="02040503050406030204" pitchFamily="18" charset="0"/>
                        </a:rPr>
                        <m:t>=0;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1</m:t>
                              </m:r>
                            </m:sub>
                          </m:sSub>
                        </m:sub>
                      </m:sSub>
                      <m:r>
                        <a:rPr lang="en-US" altLang="zh-CN" sz="2400" b="0" i="1" smtClean="0">
                          <a:latin typeface="Cambria Math" panose="02040503050406030204" pitchFamily="18" charset="0"/>
                        </a:rPr>
                        <m:t>=0.5,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2</m:t>
                              </m:r>
                            </m:sub>
                          </m:sSub>
                        </m:sub>
                      </m:sSub>
                      <m:r>
                        <a:rPr lang="en-US" altLang="zh-CN" sz="2400" b="0" i="1" smtClean="0">
                          <a:latin typeface="Cambria Math" panose="02040503050406030204" pitchFamily="18" charset="0"/>
                        </a:rPr>
                        <m:t>=0.5</m:t>
                      </m:r>
                    </m:oMath>
                  </m:oMathPara>
                </a14:m>
                <a:endParaRPr lang="zh-CN" altLang="en-US" b="0" dirty="0"/>
              </a:p>
            </p:txBody>
          </p:sp>
        </mc:Choice>
        <mc:Fallback xmlns="">
          <p:sp>
            <p:nvSpPr>
              <p:cNvPr id="3" name="文本框 2"/>
              <p:cNvSpPr txBox="1">
                <a:spLocks noRot="1" noChangeAspect="1" noMove="1" noResize="1" noEditPoints="1" noAdjustHandles="1" noChangeArrowheads="1" noChangeShapeType="1" noTextEdit="1"/>
              </p:cNvSpPr>
              <p:nvPr/>
            </p:nvSpPr>
            <p:spPr>
              <a:xfrm>
                <a:off x="1115664" y="2657579"/>
                <a:ext cx="4951548" cy="401072"/>
              </a:xfrm>
              <a:prstGeom prst="rect">
                <a:avLst/>
              </a:prstGeom>
              <a:blipFill>
                <a:blip r:embed="rId5"/>
                <a:stretch>
                  <a:fillRect l="-985" r="-1232" b="-16667"/>
                </a:stretch>
              </a:blipFill>
            </p:spPr>
            <p:txBody>
              <a:bodyPr/>
              <a:lstStyle/>
              <a:p>
                <a:r>
                  <a:rPr lang="zh-CN" altLang="en-US">
                    <a:noFill/>
                  </a:rPr>
                  <a:t> </a:t>
                </a:r>
              </a:p>
            </p:txBody>
          </p:sp>
        </mc:Fallback>
      </mc:AlternateContent>
      <p:sp>
        <p:nvSpPr>
          <p:cNvPr id="35" name="Text Box 2">
            <a:extLst>
              <a:ext uri="{FF2B5EF4-FFF2-40B4-BE49-F238E27FC236}">
                <a16:creationId xmlns:a16="http://schemas.microsoft.com/office/drawing/2014/main" id="{B861E391-5A79-BD48-BE1A-7C03111ED884}"/>
              </a:ext>
            </a:extLst>
          </p:cNvPr>
          <p:cNvSpPr txBox="1">
            <a:spLocks noChangeArrowheads="1"/>
          </p:cNvSpPr>
          <p:nvPr/>
        </p:nvSpPr>
        <p:spPr bwMode="auto">
          <a:xfrm>
            <a:off x="336141" y="3135607"/>
            <a:ext cx="57205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en-US" altLang="zh-CN" b="0" dirty="0">
                <a:ea typeface="华文新魏" panose="02010800040101010101" pitchFamily="2" charset="-122"/>
              </a:rPr>
              <a:t>    </a:t>
            </a:r>
            <a:r>
              <a:rPr kumimoji="0" lang="zh-CN" altLang="en-US" b="0" dirty="0">
                <a:ea typeface="华文新魏" panose="02010800040101010101" pitchFamily="2" charset="-122"/>
              </a:rPr>
              <a:t>对于图</a:t>
            </a:r>
            <a:r>
              <a:rPr kumimoji="0" lang="en-US" altLang="zh-CN" b="0" dirty="0">
                <a:ea typeface="华文新魏" panose="02010800040101010101" pitchFamily="2" charset="-122"/>
              </a:rPr>
              <a:t>2</a:t>
            </a:r>
            <a:r>
              <a:rPr kumimoji="0" lang="zh-CN" altLang="en-US" b="0" dirty="0">
                <a:ea typeface="华文新魏" panose="02010800040101010101" pitchFamily="2" charset="-122"/>
              </a:rPr>
              <a:t>有：</a:t>
            </a:r>
            <a:endParaRPr kumimoji="0" lang="en-US" altLang="zh-CN" b="0" i="1" dirty="0">
              <a:ea typeface="华文新魏" panose="02010800040101010101" pitchFamily="2" charset="-122"/>
            </a:endParaRPr>
          </a:p>
        </p:txBody>
      </p:sp>
      <mc:AlternateContent xmlns:mc="http://schemas.openxmlformats.org/markup-compatibility/2006" xmlns:a14="http://schemas.microsoft.com/office/drawing/2010/main">
        <mc:Choice Requires="a14">
          <p:sp>
            <p:nvSpPr>
              <p:cNvPr id="36" name="文本框 35"/>
              <p:cNvSpPr txBox="1"/>
              <p:nvPr/>
            </p:nvSpPr>
            <p:spPr>
              <a:xfrm>
                <a:off x="1110410" y="3671820"/>
                <a:ext cx="4951548" cy="401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𝑉</m:t>
                          </m:r>
                        </m:sub>
                      </m:sSub>
                      <m:r>
                        <a:rPr lang="en-US" altLang="zh-CN" sz="2400" b="0" i="1" smtClean="0">
                          <a:latin typeface="Cambria Math" panose="02040503050406030204" pitchFamily="18" charset="0"/>
                        </a:rPr>
                        <m:t>=0,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𝐼</m:t>
                          </m:r>
                        </m:sub>
                      </m:sSub>
                      <m:r>
                        <a:rPr lang="en-US" altLang="zh-CN" sz="2400" b="0" i="1" smtClean="0">
                          <a:latin typeface="Cambria Math" panose="02040503050406030204" pitchFamily="18" charset="0"/>
                        </a:rPr>
                        <m:t>=−1;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1</m:t>
                              </m:r>
                            </m:sub>
                          </m:sSub>
                        </m:sub>
                      </m:sSub>
                      <m:r>
                        <a:rPr lang="en-US" altLang="zh-CN" sz="2400" b="0" i="1" smtClean="0">
                          <a:latin typeface="Cambria Math" panose="02040503050406030204" pitchFamily="18" charset="0"/>
                        </a:rPr>
                        <m:t>=0.5,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2</m:t>
                              </m:r>
                            </m:sub>
                          </m:sSub>
                        </m:sub>
                      </m:sSub>
                      <m:r>
                        <a:rPr lang="en-US" altLang="zh-CN" sz="2400" b="0" i="1" smtClean="0">
                          <a:latin typeface="Cambria Math" panose="02040503050406030204" pitchFamily="18" charset="0"/>
                        </a:rPr>
                        <m:t>=0.5</m:t>
                      </m:r>
                    </m:oMath>
                  </m:oMathPara>
                </a14:m>
                <a:endParaRPr lang="zh-CN" altLang="en-US" b="0" dirty="0"/>
              </a:p>
            </p:txBody>
          </p:sp>
        </mc:Choice>
        <mc:Fallback xmlns="">
          <p:sp>
            <p:nvSpPr>
              <p:cNvPr id="36" name="文本框 35"/>
              <p:cNvSpPr txBox="1">
                <a:spLocks noRot="1" noChangeAspect="1" noMove="1" noResize="1" noEditPoints="1" noAdjustHandles="1" noChangeArrowheads="1" noChangeShapeType="1" noTextEdit="1"/>
              </p:cNvSpPr>
              <p:nvPr/>
            </p:nvSpPr>
            <p:spPr>
              <a:xfrm>
                <a:off x="1110410" y="3671820"/>
                <a:ext cx="4951548" cy="401072"/>
              </a:xfrm>
              <a:prstGeom prst="rect">
                <a:avLst/>
              </a:prstGeom>
              <a:blipFill>
                <a:blip r:embed="rId6"/>
                <a:stretch>
                  <a:fillRect l="-985" r="-1232" b="-16667"/>
                </a:stretch>
              </a:blipFill>
            </p:spPr>
            <p:txBody>
              <a:bodyPr/>
              <a:lstStyle/>
              <a:p>
                <a:r>
                  <a:rPr lang="zh-CN" altLang="en-US">
                    <a:noFill/>
                  </a:rPr>
                  <a:t> </a:t>
                </a:r>
              </a:p>
            </p:txBody>
          </p:sp>
        </mc:Fallback>
      </mc:AlternateContent>
      <p:sp>
        <p:nvSpPr>
          <p:cNvPr id="41" name="Text Box 2">
            <a:extLst>
              <a:ext uri="{FF2B5EF4-FFF2-40B4-BE49-F238E27FC236}">
                <a16:creationId xmlns:a16="http://schemas.microsoft.com/office/drawing/2014/main" id="{B861E391-5A79-BD48-BE1A-7C03111ED884}"/>
              </a:ext>
            </a:extLst>
          </p:cNvPr>
          <p:cNvSpPr txBox="1">
            <a:spLocks noChangeArrowheads="1"/>
          </p:cNvSpPr>
          <p:nvPr/>
        </p:nvSpPr>
        <p:spPr bwMode="auto">
          <a:xfrm>
            <a:off x="330887" y="4118317"/>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en-US" altLang="zh-CN" b="0" dirty="0">
                <a:ea typeface="华文新魏" panose="02010800040101010101" pitchFamily="2" charset="-122"/>
              </a:rPr>
              <a:t>    </a:t>
            </a:r>
            <a:r>
              <a:rPr kumimoji="0" lang="zh-CN" altLang="en-US" b="0" dirty="0">
                <a:ea typeface="华文新魏" panose="02010800040101010101" pitchFamily="2" charset="-122"/>
              </a:rPr>
              <a:t>对于图</a:t>
            </a:r>
            <a:r>
              <a:rPr kumimoji="0" lang="en-US" altLang="zh-CN" b="0" dirty="0">
                <a:ea typeface="华文新魏" panose="02010800040101010101" pitchFamily="2" charset="-122"/>
              </a:rPr>
              <a:t>3</a:t>
            </a:r>
            <a:r>
              <a:rPr kumimoji="0" lang="zh-CN" altLang="en-US" b="0" dirty="0">
                <a:ea typeface="华文新魏" panose="02010800040101010101" pitchFamily="2" charset="-122"/>
              </a:rPr>
              <a:t>有：</a:t>
            </a:r>
            <a:endParaRPr kumimoji="0" lang="en-US" altLang="zh-CN" b="0" i="1" dirty="0">
              <a:ea typeface="华文新魏" panose="02010800040101010101" pitchFamily="2" charset="-122"/>
            </a:endParaRPr>
          </a:p>
        </p:txBody>
      </p:sp>
      <mc:AlternateContent xmlns:mc="http://schemas.openxmlformats.org/markup-compatibility/2006" xmlns:a14="http://schemas.microsoft.com/office/drawing/2010/main">
        <mc:Choice Requires="a14">
          <p:sp>
            <p:nvSpPr>
              <p:cNvPr id="42" name="文本框 41"/>
              <p:cNvSpPr txBox="1"/>
              <p:nvPr/>
            </p:nvSpPr>
            <p:spPr>
              <a:xfrm>
                <a:off x="1105156" y="4654530"/>
                <a:ext cx="4441280" cy="430887"/>
              </a:xfrm>
              <a:prstGeom prst="rect">
                <a:avLst/>
              </a:prstGeom>
              <a:noFill/>
            </p:spPr>
            <p:txBody>
              <a:bodyPr wrap="none" lIns="0" tIns="0" rIns="0" bIns="0" rtlCol="0">
                <a:spAutoFit/>
              </a:bodyPr>
              <a:lstStyle/>
              <a:p>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𝑉</m:t>
                        </m:r>
                      </m:sub>
                    </m:sSub>
                    <m:r>
                      <a:rPr lang="en-US" altLang="zh-CN" sz="2400" b="0" i="1" smtClean="0">
                        <a:latin typeface="Cambria Math" panose="02040503050406030204" pitchFamily="18" charset="0"/>
                      </a:rPr>
                      <m:t>=0,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𝐼</m:t>
                        </m:r>
                      </m:sub>
                    </m:sSub>
                    <m:r>
                      <a:rPr lang="en-US" altLang="zh-CN" sz="2400" b="0" i="1" smtClean="0">
                        <a:latin typeface="Cambria Math" panose="02040503050406030204" pitchFamily="18" charset="0"/>
                      </a:rPr>
                      <m:t>=−2</m:t>
                    </m:r>
                    <m:r>
                      <a:rPr lang="zh-CN" altLang="en-US" sz="2400" b="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1</m:t>
                            </m:r>
                          </m:sub>
                        </m:sSub>
                      </m:sub>
                    </m:sSub>
                    <m:r>
                      <a:rPr lang="en-US" altLang="zh-CN" sz="2400" b="0" i="1" smtClean="0">
                        <a:latin typeface="Cambria Math" panose="02040503050406030204" pitchFamily="18" charset="0"/>
                      </a:rPr>
                      <m:t>=0,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2</m:t>
                            </m:r>
                          </m:sub>
                        </m:sSub>
                      </m:sub>
                    </m:sSub>
                    <m:r>
                      <a:rPr lang="en-US" altLang="zh-CN" sz="2400" b="0" i="1" smtClean="0">
                        <a:latin typeface="Cambria Math" panose="02040503050406030204" pitchFamily="18" charset="0"/>
                      </a:rPr>
                      <m:t>=</m:t>
                    </m:r>
                  </m:oMath>
                </a14:m>
                <a:r>
                  <a:rPr lang="en-US" altLang="zh-CN" b="0" dirty="0"/>
                  <a:t>2</a:t>
                </a:r>
                <a:endParaRPr lang="zh-CN" altLang="en-US" b="0" dirty="0"/>
              </a:p>
            </p:txBody>
          </p:sp>
        </mc:Choice>
        <mc:Fallback xmlns="">
          <p:sp>
            <p:nvSpPr>
              <p:cNvPr id="42" name="文本框 41"/>
              <p:cNvSpPr txBox="1">
                <a:spLocks noRot="1" noChangeAspect="1" noMove="1" noResize="1" noEditPoints="1" noAdjustHandles="1" noChangeArrowheads="1" noChangeShapeType="1" noTextEdit="1"/>
              </p:cNvSpPr>
              <p:nvPr/>
            </p:nvSpPr>
            <p:spPr>
              <a:xfrm>
                <a:off x="1105156" y="4654530"/>
                <a:ext cx="4441280" cy="430887"/>
              </a:xfrm>
              <a:prstGeom prst="rect">
                <a:avLst/>
              </a:prstGeom>
              <a:blipFill>
                <a:blip r:embed="rId7"/>
                <a:stretch>
                  <a:fillRect t="-30000" r="-3841" b="-45714"/>
                </a:stretch>
              </a:blipFill>
            </p:spPr>
            <p:txBody>
              <a:bodyPr/>
              <a:lstStyle/>
              <a:p>
                <a:r>
                  <a:rPr lang="zh-CN" altLang="en-US">
                    <a:noFill/>
                  </a:rPr>
                  <a:t> </a:t>
                </a:r>
              </a:p>
            </p:txBody>
          </p:sp>
        </mc:Fallback>
      </mc:AlternateContent>
      <p:sp>
        <p:nvSpPr>
          <p:cNvPr id="40" name="Text Box 2">
            <a:extLst>
              <a:ext uri="{FF2B5EF4-FFF2-40B4-BE49-F238E27FC236}">
                <a16:creationId xmlns:a16="http://schemas.microsoft.com/office/drawing/2014/main" id="{AC02A3AF-D3F0-E84A-B43A-1717AB998F28}"/>
              </a:ext>
            </a:extLst>
          </p:cNvPr>
          <p:cNvSpPr txBox="1">
            <a:spLocks noChangeArrowheads="1"/>
          </p:cNvSpPr>
          <p:nvPr/>
        </p:nvSpPr>
        <p:spPr bwMode="auto">
          <a:xfrm>
            <a:off x="319511" y="5196898"/>
            <a:ext cx="6249826" cy="108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ts val="4000"/>
              </a:lnSpc>
              <a:spcBef>
                <a:spcPct val="50000"/>
              </a:spcBef>
              <a:buClr>
                <a:srgbClr val="FF0000"/>
              </a:buClr>
            </a:pPr>
            <a:r>
              <a:rPr kumimoji="0" lang="zh-CN" altLang="en-US" b="0" i="1" dirty="0">
                <a:solidFill>
                  <a:srgbClr val="FF0000"/>
                </a:solidFill>
                <a:ea typeface="华文新魏" panose="02010800040101010101" pitchFamily="2" charset="-122"/>
              </a:rPr>
              <a:t>    </a:t>
            </a:r>
            <a:r>
              <a:rPr kumimoji="0" lang="zh-CN" altLang="en-US" b="0" dirty="0">
                <a:solidFill>
                  <a:srgbClr val="FF0000"/>
                </a:solidFill>
                <a:ea typeface="华文新魏" panose="02010800040101010101" pitchFamily="2" charset="-122"/>
              </a:rPr>
              <a:t>结论：</a:t>
            </a:r>
            <a:r>
              <a:rPr kumimoji="0" lang="zh-CN" altLang="en-US" b="0" dirty="0">
                <a:ea typeface="华文新魏" panose="02010800040101010101" pitchFamily="2" charset="-122"/>
              </a:rPr>
              <a:t>叠加定理不能用于计算功率，因为功率不是电压和电流的线性函数。</a:t>
            </a:r>
            <a:endParaRPr kumimoji="0" lang="en-US" altLang="zh-CN" b="0" baseline="-25000" dirty="0">
              <a:ea typeface="华文新魏" panose="02010800040101010101" pitchFamily="2" charset="-122"/>
            </a:endParaRPr>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61568761-74CB-AC4E-B7C0-15D8903397EE}"/>
                  </a:ext>
                </a:extLst>
              </p:cNvPr>
              <p:cNvSpPr txBox="1">
                <a:spLocks noChangeAspect="1"/>
              </p:cNvSpPr>
              <p:nvPr/>
            </p:nvSpPr>
            <p:spPr>
              <a:xfrm>
                <a:off x="6412073" y="5908787"/>
                <a:ext cx="2870668" cy="5028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600" b="0" i="1" smtClean="0">
                          <a:latin typeface="Cambria Math" panose="02040503050406030204" pitchFamily="18" charset="0"/>
                        </a:rPr>
                        <m:t>𝑒</m:t>
                      </m:r>
                      <m:r>
                        <a:rPr kumimoji="1" lang="en-US" altLang="zh-CN" sz="1600" b="0" i="1" smtClean="0">
                          <a:latin typeface="Cambria Math" panose="02040503050406030204" pitchFamily="18" charset="0"/>
                        </a:rPr>
                        <m:t>=</m:t>
                      </m:r>
                      <m:f>
                        <m:fPr>
                          <m:ctrlPr>
                            <a:rPr kumimoji="1" lang="en-US" altLang="zh-CN" sz="1600" b="0" i="1" smtClean="0">
                              <a:latin typeface="Cambria Math" panose="02040503050406030204" pitchFamily="18" charset="0"/>
                            </a:rPr>
                          </m:ctrlPr>
                        </m:fPr>
                        <m:num>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𝐺</m:t>
                              </m:r>
                            </m:e>
                            <m:sub>
                              <m:r>
                                <a:rPr kumimoji="1" lang="en-US" altLang="zh-CN" sz="1600" b="0" i="1" smtClean="0">
                                  <a:latin typeface="Cambria Math" panose="02040503050406030204" pitchFamily="18" charset="0"/>
                                </a:rPr>
                                <m:t>1</m:t>
                              </m:r>
                            </m:sub>
                          </m:sSub>
                        </m:num>
                        <m:den>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𝐺</m:t>
                              </m:r>
                            </m:e>
                            <m:sub>
                              <m:r>
                                <a:rPr kumimoji="1" lang="en-US" altLang="zh-CN" sz="1600" b="0" i="1" smtClean="0">
                                  <a:latin typeface="Cambria Math" panose="02040503050406030204" pitchFamily="18" charset="0"/>
                                </a:rPr>
                                <m:t>1</m:t>
                              </m:r>
                            </m:sub>
                          </m:sSub>
                          <m:r>
                            <a:rPr kumimoji="1" lang="en-US" altLang="zh-CN" sz="1600" b="0" i="1" smtClean="0">
                              <a:latin typeface="Cambria Math" panose="02040503050406030204" pitchFamily="18" charset="0"/>
                            </a:rPr>
                            <m:t>+</m:t>
                          </m:r>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𝐺</m:t>
                              </m:r>
                            </m:e>
                            <m:sub>
                              <m:r>
                                <a:rPr kumimoji="1" lang="en-US" altLang="zh-CN" sz="1600" b="0" i="1" smtClean="0">
                                  <a:latin typeface="Cambria Math" panose="02040503050406030204" pitchFamily="18" charset="0"/>
                                </a:rPr>
                                <m:t>2</m:t>
                              </m:r>
                            </m:sub>
                          </m:sSub>
                        </m:den>
                      </m:f>
                      <m:r>
                        <a:rPr kumimoji="1" lang="en-US" altLang="zh-CN" sz="1600" b="0" i="1" smtClean="0">
                          <a:latin typeface="Cambria Math" panose="02040503050406030204" pitchFamily="18" charset="0"/>
                        </a:rPr>
                        <m:t>𝑉</m:t>
                      </m:r>
                      <m:r>
                        <a:rPr kumimoji="1" lang="en-US" altLang="zh-CN" sz="1600" b="0" i="1" smtClean="0">
                          <a:latin typeface="Cambria Math" panose="02040503050406030204" pitchFamily="18" charset="0"/>
                        </a:rPr>
                        <m:t>+</m:t>
                      </m:r>
                      <m:f>
                        <m:fPr>
                          <m:ctrlPr>
                            <a:rPr kumimoji="1" lang="en-US" altLang="zh-CN" sz="1600" b="0" i="1" smtClean="0">
                              <a:latin typeface="Cambria Math" panose="02040503050406030204" pitchFamily="18" charset="0"/>
                            </a:rPr>
                          </m:ctrlPr>
                        </m:fPr>
                        <m:num>
                          <m:r>
                            <a:rPr kumimoji="1" lang="en-US" altLang="zh-CN" sz="1600" b="0" i="1" smtClean="0">
                              <a:latin typeface="Cambria Math" panose="02040503050406030204" pitchFamily="18" charset="0"/>
                            </a:rPr>
                            <m:t>1</m:t>
                          </m:r>
                        </m:num>
                        <m:den>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𝐺</m:t>
                              </m:r>
                            </m:e>
                            <m:sub>
                              <m:r>
                                <a:rPr kumimoji="1" lang="en-US" altLang="zh-CN" sz="1600" b="0" i="1" smtClean="0">
                                  <a:latin typeface="Cambria Math" panose="02040503050406030204" pitchFamily="18" charset="0"/>
                                </a:rPr>
                                <m:t>1</m:t>
                              </m:r>
                            </m:sub>
                          </m:sSub>
                          <m:r>
                            <a:rPr kumimoji="1" lang="en-US" altLang="zh-CN" sz="1600" b="0" i="1" smtClean="0">
                              <a:latin typeface="Cambria Math" panose="02040503050406030204" pitchFamily="18" charset="0"/>
                            </a:rPr>
                            <m:t>+</m:t>
                          </m:r>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𝐺</m:t>
                              </m:r>
                            </m:e>
                            <m:sub>
                              <m:r>
                                <a:rPr kumimoji="1" lang="en-US" altLang="zh-CN" sz="1600" b="0" i="1" smtClean="0">
                                  <a:latin typeface="Cambria Math" panose="02040503050406030204" pitchFamily="18" charset="0"/>
                                </a:rPr>
                                <m:t>2</m:t>
                              </m:r>
                            </m:sub>
                          </m:sSub>
                        </m:den>
                      </m:f>
                      <m:r>
                        <a:rPr kumimoji="1" lang="en-US" altLang="zh-CN" sz="1600" b="0" i="1" smtClean="0">
                          <a:latin typeface="Cambria Math" panose="02040503050406030204" pitchFamily="18" charset="0"/>
                        </a:rPr>
                        <m:t>𝐼</m:t>
                      </m:r>
                    </m:oMath>
                  </m:oMathPara>
                </a14:m>
                <a:endParaRPr kumimoji="1" lang="zh-CN" altLang="en-US" sz="1600" b="0" dirty="0"/>
              </a:p>
            </p:txBody>
          </p:sp>
        </mc:Choice>
        <mc:Fallback xmlns="">
          <p:sp>
            <p:nvSpPr>
              <p:cNvPr id="34" name="文本框 33">
                <a:extLst>
                  <a:ext uri="{FF2B5EF4-FFF2-40B4-BE49-F238E27FC236}">
                    <a16:creationId xmlns:a16="http://schemas.microsoft.com/office/drawing/2014/main" id="{61568761-74CB-AC4E-B7C0-15D8903397EE}"/>
                  </a:ext>
                </a:extLst>
              </p:cNvPr>
              <p:cNvSpPr txBox="1">
                <a:spLocks noRot="1" noChangeAspect="1" noMove="1" noResize="1" noEditPoints="1" noAdjustHandles="1" noChangeArrowheads="1" noChangeShapeType="1" noTextEdit="1"/>
              </p:cNvSpPr>
              <p:nvPr/>
            </p:nvSpPr>
            <p:spPr>
              <a:xfrm>
                <a:off x="6412073" y="5908787"/>
                <a:ext cx="2870668" cy="502895"/>
              </a:xfrm>
              <a:prstGeom prst="rect">
                <a:avLst/>
              </a:prstGeom>
              <a:blipFill>
                <a:blip r:embed="rId8"/>
                <a:stretch>
                  <a:fillRect/>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pPr>
              <a:defRPr/>
            </a:pPr>
            <a:fld id="{E3A43FE8-41C9-4731-A750-237647704282}" type="datetime1">
              <a:rPr lang="zh-CN" altLang="en-US" smtClean="0"/>
              <a:t>2022/9/21</a:t>
            </a:fld>
            <a:endParaRPr lang="en-US" altLang="zh-CN">
              <a:solidFill>
                <a:schemeClr val="bg2"/>
              </a:solidFill>
            </a:endParaRPr>
          </a:p>
        </p:txBody>
      </p:sp>
      <p:sp>
        <p:nvSpPr>
          <p:cNvPr id="4" name="灯片编号占位符 3"/>
          <p:cNvSpPr>
            <a:spLocks noGrp="1"/>
          </p:cNvSpPr>
          <p:nvPr>
            <p:ph type="sldNum" sz="quarter" idx="11"/>
          </p:nvPr>
        </p:nvSpPr>
        <p:spPr/>
        <p:txBody>
          <a:bodyPr/>
          <a:lstStyle/>
          <a:p>
            <a:pPr>
              <a:defRPr/>
            </a:pPr>
            <a:fld id="{E0968D8F-862E-4E9C-9A63-D0A84FED6CF8}" type="slidenum">
              <a:rPr lang="en-US" altLang="zh-CN" smtClean="0"/>
              <a:pPr>
                <a:defRPr/>
              </a:pPr>
              <a:t>10</a:t>
            </a:fld>
            <a:r>
              <a:rPr lang="en-US" altLang="zh-CN" dirty="0"/>
              <a:t>/19</a:t>
            </a:r>
            <a:endParaRPr lang="en-US" altLang="zh-CN" dirty="0">
              <a:solidFill>
                <a:schemeClr val="bg2"/>
              </a:solidFill>
            </a:endParaRPr>
          </a:p>
        </p:txBody>
      </p:sp>
    </p:spTree>
    <p:custDataLst>
      <p:tags r:id="rId1"/>
    </p:custDataLst>
    <p:extLst>
      <p:ext uri="{BB962C8B-B14F-4D97-AF65-F5344CB8AC3E}">
        <p14:creationId xmlns:p14="http://schemas.microsoft.com/office/powerpoint/2010/main" val="2911264716"/>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 grpId="0"/>
      <p:bldP spid="35" grpId="0"/>
      <p:bldP spid="36" grpId="0"/>
      <p:bldP spid="41" grpId="0"/>
      <p:bldP spid="42"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8">
            <a:extLst>
              <a:ext uri="{FF2B5EF4-FFF2-40B4-BE49-F238E27FC236}">
                <a16:creationId xmlns:a16="http://schemas.microsoft.com/office/drawing/2014/main" id="{8BAC0ED7-8DCE-49C6-9607-B505E11AD62F}"/>
              </a:ext>
            </a:extLst>
          </p:cNvPr>
          <p:cNvSpPr txBox="1">
            <a:spLocks noChangeArrowheads="1"/>
          </p:cNvSpPr>
          <p:nvPr/>
        </p:nvSpPr>
        <p:spPr bwMode="auto">
          <a:xfrm>
            <a:off x="461963" y="1523363"/>
            <a:ext cx="8290151" cy="1277273"/>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0000" marR="0" lvl="0" indent="-468000" algn="l"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l"/>
              <a:tabLst/>
              <a:defRPr/>
            </a:pPr>
            <a:r>
              <a:rPr kumimoji="1" lang="zh-CN" altLang="zh-CN" sz="3600" b="0" i="0" u="none" strike="noStrike" kern="1200" cap="none" spc="0" normalizeH="0" baseline="0" noProof="0" dirty="0">
                <a:ln>
                  <a:noFill/>
                </a:ln>
                <a:effectLst/>
                <a:uLnTx/>
                <a:uFillTx/>
                <a:latin typeface="Times New Roman"/>
                <a:ea typeface="华文新魏" panose="02010800040101010101" pitchFamily="2" charset="-122"/>
              </a:rPr>
              <a:t>内容</a:t>
            </a:r>
            <a:endParaRPr lang="en-US" altLang="zh-CN" sz="3600" b="0" dirty="0">
              <a:latin typeface="Times New Roman"/>
              <a:ea typeface="华文新魏" panose="02010800040101010101" pitchFamily="2" charset="-122"/>
            </a:endParaRPr>
          </a:p>
          <a:p>
            <a:pPr marL="0" marR="0" lvl="0" indent="0" algn="l" defTabSz="914400" rtl="0" eaLnBrk="1" fontAlgn="base" latinLnBrk="0" hangingPunct="1">
              <a:lnSpc>
                <a:spcPct val="100000"/>
              </a:lnSpc>
              <a:spcBef>
                <a:spcPts val="600"/>
              </a:spcBef>
              <a:spcAft>
                <a:spcPct val="0"/>
              </a:spcAft>
              <a:buClr>
                <a:srgbClr val="FF0000"/>
              </a:buClr>
              <a:buSzTx/>
              <a:tabLst/>
              <a:defRPr/>
            </a:pPr>
            <a:r>
              <a:rPr lang="en-US" altLang="zh-CN" sz="3600" b="0" dirty="0">
                <a:latin typeface="Times New Roman"/>
                <a:ea typeface="华文新魏" panose="02010800040101010101" pitchFamily="2" charset="-122"/>
              </a:rPr>
              <a:t>    </a:t>
            </a:r>
            <a:r>
              <a:rPr lang="zh-CN" altLang="en-US" sz="3600" b="0" dirty="0">
                <a:latin typeface="Times New Roman"/>
                <a:ea typeface="华文新魏" panose="02010800040101010101" pitchFamily="2" charset="-122"/>
              </a:rPr>
              <a:t>叠加定理</a:t>
            </a:r>
            <a:endParaRPr kumimoji="1" lang="zh-CN" altLang="en-US" sz="3600" b="0" i="0" u="none" strike="noStrike" kern="1200" cap="none" spc="0" normalizeH="0" baseline="0" noProof="0" dirty="0">
              <a:ln>
                <a:noFill/>
              </a:ln>
              <a:effectLst/>
              <a:uLnTx/>
              <a:uFillTx/>
              <a:ea typeface="华文新魏" panose="02010800040101010101" pitchFamily="2" charset="-122"/>
            </a:endParaRPr>
          </a:p>
        </p:txBody>
      </p:sp>
      <p:sp>
        <p:nvSpPr>
          <p:cNvPr id="7" name="Rectangle 7">
            <a:extLst>
              <a:ext uri="{FF2B5EF4-FFF2-40B4-BE49-F238E27FC236}">
                <a16:creationId xmlns:a16="http://schemas.microsoft.com/office/drawing/2014/main" id="{3A213C39-B90F-4525-8E5C-18D9DC6B09C7}"/>
              </a:ext>
            </a:extLst>
          </p:cNvPr>
          <p:cNvSpPr>
            <a:spLocks noChangeArrowheads="1"/>
          </p:cNvSpPr>
          <p:nvPr/>
        </p:nvSpPr>
        <p:spPr bwMode="auto">
          <a:xfrm>
            <a:off x="406400" y="381000"/>
            <a:ext cx="85090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叠加定理</a:t>
            </a:r>
            <a:endParaRPr lang="zh-CN" altLang="en-US" sz="4800" dirty="0">
              <a:solidFill>
                <a:schemeClr val="tx2"/>
              </a:solidFill>
              <a:latin typeface="华文新魏" panose="02010800040101010101" pitchFamily="2" charset="-122"/>
              <a:ea typeface="华文新魏" panose="02010800040101010101" pitchFamily="2" charset="-122"/>
            </a:endParaRPr>
          </a:p>
        </p:txBody>
      </p:sp>
      <p:sp>
        <p:nvSpPr>
          <p:cNvPr id="8" name="Text Box 8">
            <a:extLst>
              <a:ext uri="{FF2B5EF4-FFF2-40B4-BE49-F238E27FC236}">
                <a16:creationId xmlns:a16="http://schemas.microsoft.com/office/drawing/2014/main" id="{2748A18B-D3CD-6B42-8E3B-95986460793A}"/>
              </a:ext>
            </a:extLst>
          </p:cNvPr>
          <p:cNvSpPr txBox="1">
            <a:spLocks noChangeArrowheads="1"/>
          </p:cNvSpPr>
          <p:nvPr/>
        </p:nvSpPr>
        <p:spPr bwMode="auto">
          <a:xfrm>
            <a:off x="465969" y="2774349"/>
            <a:ext cx="8290151" cy="1277273"/>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0000" marR="0" lvl="0" indent="-468000" algn="l"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l"/>
              <a:tabLst/>
              <a:defRPr/>
            </a:pPr>
            <a:r>
              <a:rPr kumimoji="1" lang="zh-CN" altLang="en-US" sz="3600" b="0" i="0" u="none" strike="noStrike" kern="1200" cap="none" spc="0" normalizeH="0" baseline="0" noProof="0" dirty="0">
                <a:ln>
                  <a:noFill/>
                </a:ln>
                <a:effectLst/>
                <a:uLnTx/>
                <a:uFillTx/>
                <a:latin typeface="Times New Roman"/>
                <a:ea typeface="华文新魏" panose="02010800040101010101" pitchFamily="2" charset="-122"/>
              </a:rPr>
              <a:t>目标</a:t>
            </a:r>
            <a:endParaRPr lang="en-US" altLang="zh-CN" sz="3600" b="0" dirty="0">
              <a:latin typeface="Times New Roman"/>
              <a:ea typeface="华文新魏" panose="02010800040101010101" pitchFamily="2" charset="-122"/>
            </a:endParaRPr>
          </a:p>
          <a:p>
            <a:pPr marL="0" marR="0" lvl="0" indent="0" algn="l" defTabSz="914400" rtl="0" eaLnBrk="1" fontAlgn="base" latinLnBrk="0" hangingPunct="1">
              <a:lnSpc>
                <a:spcPct val="100000"/>
              </a:lnSpc>
              <a:spcBef>
                <a:spcPts val="600"/>
              </a:spcBef>
              <a:spcAft>
                <a:spcPct val="0"/>
              </a:spcAft>
              <a:buClr>
                <a:srgbClr val="FF0000"/>
              </a:buClr>
              <a:buSzTx/>
              <a:tabLst/>
              <a:defRPr/>
            </a:pPr>
            <a:r>
              <a:rPr lang="en-US" altLang="zh-CN" sz="3600" b="0">
                <a:latin typeface="Times New Roman"/>
                <a:ea typeface="华文新魏" panose="02010800040101010101" pitchFamily="2" charset="-122"/>
              </a:rPr>
              <a:t>    </a:t>
            </a:r>
            <a:r>
              <a:rPr lang="zh-CN" altLang="en-US" sz="3600" b="0">
                <a:latin typeface="Times New Roman"/>
                <a:ea typeface="华文新魏" panose="02010800040101010101" pitchFamily="2" charset="-122"/>
              </a:rPr>
              <a:t>用</a:t>
            </a:r>
            <a:r>
              <a:rPr lang="zh-CN" altLang="en-US" sz="3600" b="0" dirty="0">
                <a:latin typeface="Times New Roman"/>
                <a:ea typeface="华文新魏" panose="02010800040101010101" pitchFamily="2" charset="-122"/>
              </a:rPr>
              <a:t>叠加定理</a:t>
            </a:r>
            <a:r>
              <a:rPr lang="zh-CN" altLang="en-US" sz="3600" b="0" dirty="0">
                <a:solidFill>
                  <a:srgbClr val="0000FF"/>
                </a:solidFill>
                <a:latin typeface="Times New Roman"/>
                <a:ea typeface="华文新魏" panose="02010800040101010101" pitchFamily="2" charset="-122"/>
              </a:rPr>
              <a:t>分析</a:t>
            </a:r>
            <a:r>
              <a:rPr lang="zh-CN" altLang="en-US" sz="3600" b="0" dirty="0">
                <a:latin typeface="Times New Roman"/>
                <a:ea typeface="华文新魏" panose="02010800040101010101" pitchFamily="2" charset="-122"/>
              </a:rPr>
              <a:t>线性电路</a:t>
            </a:r>
            <a:r>
              <a:rPr lang="zh-CN" altLang="zh-CN" sz="3600" b="0" dirty="0">
                <a:ea typeface="华文新魏" panose="02010800040101010101" pitchFamily="2" charset="-122"/>
              </a:rPr>
              <a:t>。</a:t>
            </a:r>
            <a:endParaRPr kumimoji="1" lang="zh-CN" altLang="en-US" sz="3600" b="0" i="0" u="none" strike="noStrike" kern="1200" cap="none" spc="0" normalizeH="0" baseline="0" noProof="0" dirty="0">
              <a:ln>
                <a:noFill/>
              </a:ln>
              <a:effectLst/>
              <a:uLnTx/>
              <a:uFillTx/>
              <a:ea typeface="华文新魏" panose="02010800040101010101" pitchFamily="2" charset="-122"/>
            </a:endParaRPr>
          </a:p>
        </p:txBody>
      </p:sp>
      <p:sp>
        <p:nvSpPr>
          <p:cNvPr id="2" name="日期占位符 1"/>
          <p:cNvSpPr>
            <a:spLocks noGrp="1"/>
          </p:cNvSpPr>
          <p:nvPr>
            <p:ph type="dt" sz="half" idx="10"/>
          </p:nvPr>
        </p:nvSpPr>
        <p:spPr/>
        <p:txBody>
          <a:bodyPr/>
          <a:lstStyle/>
          <a:p>
            <a:pPr>
              <a:defRPr/>
            </a:pPr>
            <a:fld id="{F49DA08A-EB68-49A5-8E3B-08ADE1E83BA0}" type="datetime1">
              <a:rPr lang="zh-CN" altLang="en-US" smtClean="0"/>
              <a:t>2022/9/21</a:t>
            </a:fld>
            <a:endParaRPr lang="en-US" altLang="zh-CN">
              <a:solidFill>
                <a:schemeClr val="bg2"/>
              </a:solidFill>
            </a:endParaRPr>
          </a:p>
        </p:txBody>
      </p:sp>
      <p:sp>
        <p:nvSpPr>
          <p:cNvPr id="3" name="灯片编号占位符 2"/>
          <p:cNvSpPr>
            <a:spLocks noGrp="1"/>
          </p:cNvSpPr>
          <p:nvPr>
            <p:ph type="sldNum" sz="quarter" idx="11"/>
          </p:nvPr>
        </p:nvSpPr>
        <p:spPr/>
        <p:txBody>
          <a:bodyPr/>
          <a:lstStyle/>
          <a:p>
            <a:pPr>
              <a:defRPr/>
            </a:pPr>
            <a:fld id="{E0968D8F-862E-4E9C-9A63-D0A84FED6CF8}" type="slidenum">
              <a:rPr lang="en-US" altLang="zh-CN" smtClean="0"/>
              <a:pPr>
                <a:defRPr/>
              </a:pPr>
              <a:t>11</a:t>
            </a:fld>
            <a:r>
              <a:rPr lang="en-US" altLang="zh-CN" dirty="0"/>
              <a:t>/19</a:t>
            </a:r>
            <a:endParaRPr lang="en-US" altLang="zh-CN" dirty="0">
              <a:solidFill>
                <a:schemeClr val="bg2"/>
              </a:solidFill>
            </a:endParaRPr>
          </a:p>
        </p:txBody>
      </p:sp>
    </p:spTree>
    <p:extLst>
      <p:ext uri="{BB962C8B-B14F-4D97-AF65-F5344CB8AC3E}">
        <p14:creationId xmlns:p14="http://schemas.microsoft.com/office/powerpoint/2010/main" val="16084139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2">
            <a:extLst>
              <a:ext uri="{FF2B5EF4-FFF2-40B4-BE49-F238E27FC236}">
                <a16:creationId xmlns:a16="http://schemas.microsoft.com/office/drawing/2014/main" id="{62EB4F30-CAF3-4521-835E-2FC4D0725A97}"/>
              </a:ext>
            </a:extLst>
          </p:cNvPr>
          <p:cNvSpPr txBox="1">
            <a:spLocks noChangeArrowheads="1"/>
          </p:cNvSpPr>
          <p:nvPr/>
        </p:nvSpPr>
        <p:spPr bwMode="auto">
          <a:xfrm>
            <a:off x="328613" y="1106488"/>
            <a:ext cx="849788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3538" indent="-363538" eaLnBrk="1" hangingPunct="1">
              <a:spcBef>
                <a:spcPts val="1200"/>
              </a:spcBef>
              <a:buClr>
                <a:srgbClr val="FF0000"/>
              </a:buClr>
              <a:buFont typeface="Wingdings" pitchFamily="2" charset="2"/>
              <a:buChar char="l"/>
            </a:pPr>
            <a:r>
              <a:rPr kumimoji="0" lang="zh-CN" altLang="en-US" b="0" dirty="0">
                <a:solidFill>
                  <a:srgbClr val="FF0000"/>
                </a:solidFill>
                <a:ea typeface="华文新魏" panose="02010800040101010101" pitchFamily="2" charset="-122"/>
              </a:rPr>
              <a:t>叠加定理    </a:t>
            </a:r>
            <a:r>
              <a:rPr kumimoji="0" lang="zh-CN" altLang="en-US" b="0" dirty="0">
                <a:ea typeface="华文新魏" panose="02010800040101010101" pitchFamily="2" charset="-122"/>
              </a:rPr>
              <a:t>在线性电路中，全部独立电源共同作用时，在任一支路中产生的电流或任意两点间的电压等于各独立电源单独作用时在该支路中产生的电流或该两点间电压的代数和。</a:t>
            </a:r>
            <a:endParaRPr kumimoji="0" lang="en-US" altLang="zh-CN" sz="2400" b="0" dirty="0">
              <a:ea typeface="华文新魏" panose="02010800040101010101" pitchFamily="2" charset="-122"/>
            </a:endParaRPr>
          </a:p>
        </p:txBody>
      </p:sp>
      <p:sp>
        <p:nvSpPr>
          <p:cNvPr id="29701" name="Rectangle 15">
            <a:extLst>
              <a:ext uri="{FF2B5EF4-FFF2-40B4-BE49-F238E27FC236}">
                <a16:creationId xmlns:a16="http://schemas.microsoft.com/office/drawing/2014/main" id="{DB2F62E9-0611-40AD-BA0E-A65557C1D4C8}"/>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叠加定理（</a:t>
            </a:r>
            <a:r>
              <a:rPr lang="en-US" altLang="zh-CN" sz="4000" dirty="0">
                <a:solidFill>
                  <a:srgbClr val="0000FF"/>
                </a:solidFill>
                <a:latin typeface="华文新魏" panose="02010800040101010101" pitchFamily="2" charset="-122"/>
                <a:ea typeface="华文新魏" panose="02010800040101010101" pitchFamily="2" charset="-122"/>
              </a:rPr>
              <a:t>1/4</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9" name="Text Box 2">
            <a:extLst>
              <a:ext uri="{FF2B5EF4-FFF2-40B4-BE49-F238E27FC236}">
                <a16:creationId xmlns:a16="http://schemas.microsoft.com/office/drawing/2014/main" id="{A4C1AD7A-BDCD-2B44-B666-5A723DD74310}"/>
              </a:ext>
            </a:extLst>
          </p:cNvPr>
          <p:cNvSpPr txBox="1">
            <a:spLocks noChangeArrowheads="1"/>
          </p:cNvSpPr>
          <p:nvPr/>
        </p:nvSpPr>
        <p:spPr bwMode="auto">
          <a:xfrm>
            <a:off x="321160" y="3574572"/>
            <a:ext cx="849788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715963" lvl="1" indent="-352425" eaLnBrk="1" hangingPunct="1">
              <a:spcBef>
                <a:spcPts val="600"/>
              </a:spcBef>
              <a:buClr>
                <a:srgbClr val="0000FF"/>
              </a:buClr>
              <a:buFont typeface="Wingdings" pitchFamily="2" charset="2"/>
              <a:buChar char="l"/>
            </a:pPr>
            <a:r>
              <a:rPr kumimoji="0" lang="zh-CN" altLang="en-US" sz="2400" b="0" dirty="0">
                <a:ea typeface="华文新魏" panose="02010800040101010101" pitchFamily="2" charset="-122"/>
              </a:rPr>
              <a:t>为每个独立源构成一个其余独立源置为零的子电路</a:t>
            </a:r>
            <a:endParaRPr kumimoji="0" lang="en-US" altLang="zh-CN" sz="2400" b="0" dirty="0">
              <a:ea typeface="华文新魏" panose="02010800040101010101" pitchFamily="2" charset="-122"/>
            </a:endParaRPr>
          </a:p>
          <a:p>
            <a:pPr marL="1066800" lvl="2" indent="-350838" eaLnBrk="1" hangingPunct="1">
              <a:spcBef>
                <a:spcPts val="600"/>
              </a:spcBef>
              <a:buClr>
                <a:srgbClr val="00B050"/>
              </a:buClr>
              <a:buFont typeface="Wingdings" pitchFamily="2" charset="2"/>
              <a:buChar char="l"/>
            </a:pPr>
            <a:r>
              <a:rPr kumimoji="0" lang="zh-CN" altLang="en-US" sz="2400" b="0" dirty="0">
                <a:ea typeface="华文新魏" panose="02010800040101010101" pitchFamily="2" charset="-122"/>
              </a:rPr>
              <a:t>电压源短路</a:t>
            </a:r>
            <a:endParaRPr kumimoji="0" lang="en-US" altLang="zh-CN" sz="2400" b="0" dirty="0">
              <a:ea typeface="华文新魏" panose="02010800040101010101" pitchFamily="2" charset="-122"/>
            </a:endParaRPr>
          </a:p>
          <a:p>
            <a:pPr marL="1066800" lvl="2" indent="-350838" eaLnBrk="1" hangingPunct="1">
              <a:spcBef>
                <a:spcPts val="600"/>
              </a:spcBef>
              <a:buClr>
                <a:srgbClr val="00B050"/>
              </a:buClr>
              <a:buFont typeface="Wingdings" pitchFamily="2" charset="2"/>
              <a:buChar char="l"/>
            </a:pPr>
            <a:r>
              <a:rPr kumimoji="0" lang="zh-CN" altLang="en-US" sz="2400" b="0" dirty="0">
                <a:ea typeface="华文新魏" panose="02010800040101010101" pitchFamily="2" charset="-122"/>
              </a:rPr>
              <a:t>电流源开路</a:t>
            </a:r>
            <a:endParaRPr kumimoji="0" lang="en-US" altLang="zh-CN" sz="2400" b="0" dirty="0">
              <a:ea typeface="华文新魏" panose="02010800040101010101" pitchFamily="2" charset="-122"/>
            </a:endParaRPr>
          </a:p>
          <a:p>
            <a:pPr marL="715963" lvl="1" indent="-352425" eaLnBrk="1" hangingPunct="1">
              <a:spcBef>
                <a:spcPts val="600"/>
              </a:spcBef>
              <a:buClr>
                <a:srgbClr val="0000FF"/>
              </a:buClr>
              <a:buFont typeface="Wingdings" pitchFamily="2" charset="2"/>
              <a:buChar char="l"/>
            </a:pPr>
            <a:r>
              <a:rPr kumimoji="0" lang="zh-CN" altLang="en-US" sz="2400" b="0" dirty="0">
                <a:ea typeface="华文新魏" panose="02010800040101010101" pitchFamily="2" charset="-122"/>
              </a:rPr>
              <a:t>对每个这样的子电路，求出各独立源单独作用的响应</a:t>
            </a:r>
            <a:endParaRPr kumimoji="0" lang="en-US" altLang="zh-CN" sz="2400" b="0" dirty="0">
              <a:ea typeface="华文新魏" panose="02010800040101010101" pitchFamily="2" charset="-122"/>
            </a:endParaRPr>
          </a:p>
          <a:p>
            <a:pPr marL="715963" lvl="1" indent="-352425" eaLnBrk="1" hangingPunct="1">
              <a:spcBef>
                <a:spcPts val="600"/>
              </a:spcBef>
              <a:buClr>
                <a:srgbClr val="0000FF"/>
              </a:buClr>
              <a:buFont typeface="Wingdings" pitchFamily="2" charset="2"/>
              <a:buChar char="l"/>
            </a:pPr>
            <a:r>
              <a:rPr kumimoji="0" lang="zh-CN" altLang="en-US" sz="2400" b="0" dirty="0">
                <a:ea typeface="华文新魏" panose="02010800040101010101" pitchFamily="2" charset="-122"/>
              </a:rPr>
              <a:t>将这些子响应相加得出全响应</a:t>
            </a:r>
            <a:endParaRPr kumimoji="0" lang="en-US" altLang="zh-CN" sz="2400" b="0" dirty="0">
              <a:ea typeface="华文新魏" panose="02010800040101010101" pitchFamily="2" charset="-122"/>
            </a:endParaRPr>
          </a:p>
        </p:txBody>
      </p:sp>
      <p:sp>
        <p:nvSpPr>
          <p:cNvPr id="10" name="Text Box 2">
            <a:extLst>
              <a:ext uri="{FF2B5EF4-FFF2-40B4-BE49-F238E27FC236}">
                <a16:creationId xmlns:a16="http://schemas.microsoft.com/office/drawing/2014/main" id="{526E131B-0FCA-A243-9A8C-64DF3A25C80F}"/>
              </a:ext>
            </a:extLst>
          </p:cNvPr>
          <p:cNvSpPr txBox="1">
            <a:spLocks noChangeArrowheads="1"/>
          </p:cNvSpPr>
          <p:nvPr/>
        </p:nvSpPr>
        <p:spPr bwMode="auto">
          <a:xfrm>
            <a:off x="334808" y="3036603"/>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3538" indent="-363538" eaLnBrk="1" hangingPunct="1">
              <a:spcBef>
                <a:spcPts val="1800"/>
              </a:spcBef>
              <a:buClr>
                <a:srgbClr val="FF0000"/>
              </a:buClr>
              <a:buFont typeface="Wingdings" pitchFamily="2" charset="2"/>
              <a:buChar char="l"/>
            </a:pPr>
            <a:r>
              <a:rPr kumimoji="0" lang="zh-CN" altLang="en-US" b="0" dirty="0">
                <a:ea typeface="华文新魏" panose="02010800040101010101" pitchFamily="2" charset="-122"/>
              </a:rPr>
              <a:t>含独立源电路的叠加规则</a:t>
            </a:r>
            <a:endParaRPr kumimoji="0" lang="en-US" altLang="zh-CN" sz="2400" b="0" dirty="0">
              <a:ea typeface="华文新魏" panose="02010800040101010101" pitchFamily="2" charset="-122"/>
            </a:endParaRPr>
          </a:p>
        </p:txBody>
      </p:sp>
      <p:sp>
        <p:nvSpPr>
          <p:cNvPr id="2" name="日期占位符 1"/>
          <p:cNvSpPr>
            <a:spLocks noGrp="1"/>
          </p:cNvSpPr>
          <p:nvPr>
            <p:ph type="dt" sz="half" idx="10"/>
          </p:nvPr>
        </p:nvSpPr>
        <p:spPr/>
        <p:txBody>
          <a:bodyPr/>
          <a:lstStyle/>
          <a:p>
            <a:pPr>
              <a:defRPr/>
            </a:pPr>
            <a:fld id="{92B93DE4-0580-4045-99AC-0B23693EF5C6}" type="datetime1">
              <a:rPr lang="zh-CN" altLang="en-US" smtClean="0"/>
              <a:t>2022/9/21</a:t>
            </a:fld>
            <a:endParaRPr lang="en-US" altLang="zh-CN">
              <a:solidFill>
                <a:schemeClr val="bg2"/>
              </a:solidFill>
            </a:endParaRPr>
          </a:p>
        </p:txBody>
      </p:sp>
      <p:sp>
        <p:nvSpPr>
          <p:cNvPr id="3" name="灯片编号占位符 2"/>
          <p:cNvSpPr>
            <a:spLocks noGrp="1"/>
          </p:cNvSpPr>
          <p:nvPr>
            <p:ph type="sldNum" sz="quarter" idx="11"/>
          </p:nvPr>
        </p:nvSpPr>
        <p:spPr/>
        <p:txBody>
          <a:bodyPr/>
          <a:lstStyle/>
          <a:p>
            <a:pPr>
              <a:defRPr/>
            </a:pPr>
            <a:fld id="{E0968D8F-862E-4E9C-9A63-D0A84FED6CF8}" type="slidenum">
              <a:rPr lang="en-US" altLang="zh-CN" smtClean="0"/>
              <a:pPr>
                <a:defRPr/>
              </a:pPr>
              <a:t>12</a:t>
            </a:fld>
            <a:r>
              <a:rPr lang="en-US" altLang="zh-CN" dirty="0"/>
              <a:t>/19</a:t>
            </a:r>
            <a:endParaRPr lang="en-US" altLang="zh-CN" dirty="0">
              <a:solidFill>
                <a:schemeClr val="bg2"/>
              </a:solidFill>
            </a:endParaRPr>
          </a:p>
        </p:txBody>
      </p:sp>
    </p:spTree>
    <p:custDataLst>
      <p:tags r:id="rId1"/>
    </p:custDataLst>
    <p:extLst>
      <p:ext uri="{BB962C8B-B14F-4D97-AF65-F5344CB8AC3E}">
        <p14:creationId xmlns:p14="http://schemas.microsoft.com/office/powerpoint/2010/main" val="2437108641"/>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1771" y="1725985"/>
            <a:ext cx="4273296" cy="1597152"/>
          </a:xfrm>
          <a:prstGeom prst="rect">
            <a:avLst/>
          </a:prstGeom>
        </p:spPr>
      </p:pic>
      <p:sp>
        <p:nvSpPr>
          <p:cNvPr id="24580" name="Text Box 2">
            <a:extLst>
              <a:ext uri="{FF2B5EF4-FFF2-40B4-BE49-F238E27FC236}">
                <a16:creationId xmlns:a16="http://schemas.microsoft.com/office/drawing/2014/main" id="{62EB4F30-CAF3-4521-835E-2FC4D0725A97}"/>
              </a:ext>
            </a:extLst>
          </p:cNvPr>
          <p:cNvSpPr txBox="1">
            <a:spLocks noChangeArrowheads="1"/>
          </p:cNvSpPr>
          <p:nvPr/>
        </p:nvSpPr>
        <p:spPr bwMode="auto">
          <a:xfrm>
            <a:off x="328613" y="1106488"/>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zh-CN" altLang="en-US" b="0" dirty="0">
                <a:solidFill>
                  <a:srgbClr val="FF0000"/>
                </a:solidFill>
                <a:ea typeface="华文新魏" panose="02010800040101010101" pitchFamily="2" charset="-122"/>
              </a:rPr>
              <a:t>例</a:t>
            </a:r>
            <a:r>
              <a:rPr kumimoji="0" lang="en-US" altLang="zh-CN" b="0" dirty="0">
                <a:solidFill>
                  <a:srgbClr val="FF0000"/>
                </a:solidFill>
                <a:ea typeface="华文新魏" panose="02010800040101010101" pitchFamily="2" charset="-122"/>
              </a:rPr>
              <a:t>5.3</a:t>
            </a:r>
            <a:r>
              <a:rPr kumimoji="0" lang="zh-CN" altLang="en-US" b="0" dirty="0">
                <a:ea typeface="华文新魏" panose="02010800040101010101" pitchFamily="2" charset="-122"/>
              </a:rPr>
              <a:t>  利用叠加定理求下图所示电路中</a:t>
            </a:r>
            <a:r>
              <a:rPr kumimoji="0" lang="en-US" altLang="zh-CN" b="0" i="1" dirty="0">
                <a:ea typeface="华文新魏" panose="02010800040101010101" pitchFamily="2" charset="-122"/>
              </a:rPr>
              <a:t>e</a:t>
            </a:r>
            <a:r>
              <a:rPr kumimoji="0" lang="en-US" altLang="zh-CN" b="0" baseline="-25000" dirty="0">
                <a:ea typeface="华文新魏" panose="02010800040101010101" pitchFamily="2" charset="-122"/>
              </a:rPr>
              <a:t>1</a:t>
            </a:r>
            <a:r>
              <a:rPr kumimoji="0" lang="zh-CN" altLang="en-US" b="0" dirty="0">
                <a:ea typeface="华文新魏" panose="02010800040101010101" pitchFamily="2" charset="-122"/>
              </a:rPr>
              <a:t>点的电压</a:t>
            </a:r>
            <a:endParaRPr kumimoji="0" lang="en-US" altLang="zh-CN" sz="2400" b="0" dirty="0">
              <a:ea typeface="华文新魏" panose="02010800040101010101" pitchFamily="2" charset="-122"/>
            </a:endParaRPr>
          </a:p>
        </p:txBody>
      </p:sp>
      <p:sp>
        <p:nvSpPr>
          <p:cNvPr id="29701" name="Rectangle 15">
            <a:extLst>
              <a:ext uri="{FF2B5EF4-FFF2-40B4-BE49-F238E27FC236}">
                <a16:creationId xmlns:a16="http://schemas.microsoft.com/office/drawing/2014/main" id="{DB2F62E9-0611-40AD-BA0E-A65557C1D4C8}"/>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叠加定理（</a:t>
            </a:r>
            <a:r>
              <a:rPr lang="en-US" altLang="zh-CN" sz="4000" dirty="0">
                <a:solidFill>
                  <a:srgbClr val="0000FF"/>
                </a:solidFill>
                <a:latin typeface="华文新魏" panose="02010800040101010101" pitchFamily="2" charset="-122"/>
                <a:ea typeface="华文新魏" panose="02010800040101010101" pitchFamily="2" charset="-122"/>
              </a:rPr>
              <a:t>2/4</a:t>
            </a:r>
            <a:r>
              <a:rPr lang="zh-CN" altLang="en-US" sz="4000" dirty="0">
                <a:solidFill>
                  <a:srgbClr val="0000FF"/>
                </a:solidFill>
                <a:latin typeface="华文新魏" panose="02010800040101010101" pitchFamily="2" charset="-122"/>
                <a:ea typeface="华文新魏" panose="02010800040101010101" pitchFamily="2" charset="-122"/>
              </a:rPr>
              <a:t>）</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FAEEE01-64F3-3944-B2CA-FFE496E8169B}"/>
                  </a:ext>
                </a:extLst>
              </p:cNvPr>
              <p:cNvSpPr txBox="1"/>
              <p:nvPr/>
            </p:nvSpPr>
            <p:spPr>
              <a:xfrm>
                <a:off x="1841325" y="5452618"/>
                <a:ext cx="5811463" cy="7790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𝑒</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𝑉</m:t>
                              </m:r>
                            </m:e>
                            <m:sub>
                              <m:r>
                                <a:rPr kumimoji="1" lang="en-US" altLang="zh-CN" sz="2400" b="0" i="1" smtClean="0">
                                  <a:latin typeface="Cambria Math" panose="02040503050406030204" pitchFamily="18" charset="0"/>
                                </a:rPr>
                                <m:t>1</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1</m:t>
                              </m:r>
                            </m:sub>
                          </m:sSub>
                          <m:d>
                            <m:dPr>
                              <m:begChr m:val="（"/>
                              <m:endChr m:val="）"/>
                              <m:ctrlPr>
                                <a:rPr kumimoji="1" lang="zh-CN" altLang="en-US" sz="2400" b="0" i="1"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3</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4</m:t>
                                  </m:r>
                                </m:sub>
                              </m:sSub>
                            </m:e>
                          </m:d>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𝑉</m:t>
                              </m:r>
                            </m:e>
                            <m:sub>
                              <m:r>
                                <a:rPr kumimoji="1" lang="en-US" altLang="zh-CN" sz="2400" b="0" i="1" smtClean="0">
                                  <a:latin typeface="Cambria Math" panose="02040503050406030204" pitchFamily="18" charset="0"/>
                                </a:rPr>
                                <m:t>2</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2</m:t>
                              </m:r>
                            </m:sub>
                          </m:sSub>
                          <m:d>
                            <m:dPr>
                              <m:begChr m:val="（"/>
                              <m:endChr m:val="）"/>
                              <m:ctrlPr>
                                <a:rPr kumimoji="1" lang="zh-CN" altLang="en-US" sz="2400" b="0" i="1"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3</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4</m:t>
                                  </m:r>
                                </m:sub>
                              </m:sSub>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𝐼</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3</m:t>
                              </m:r>
                            </m:sub>
                          </m:sSub>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1</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3</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1</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4</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2</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3</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2</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4</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3</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4</m:t>
                              </m:r>
                            </m:sub>
                          </m:sSub>
                        </m:den>
                      </m:f>
                    </m:oMath>
                  </m:oMathPara>
                </a14:m>
                <a:endParaRPr kumimoji="1" lang="en-US" altLang="zh-CN" sz="2400" b="0" dirty="0"/>
              </a:p>
            </p:txBody>
          </p:sp>
        </mc:Choice>
        <mc:Fallback xmlns="">
          <p:sp>
            <p:nvSpPr>
              <p:cNvPr id="10" name="文本框 9">
                <a:extLst>
                  <a:ext uri="{FF2B5EF4-FFF2-40B4-BE49-F238E27FC236}">
                    <a16:creationId xmlns:a16="http://schemas.microsoft.com/office/drawing/2014/main" id="{0FAEEE01-64F3-3944-B2CA-FFE496E8169B}"/>
                  </a:ext>
                </a:extLst>
              </p:cNvPr>
              <p:cNvSpPr txBox="1">
                <a:spLocks noRot="1" noChangeAspect="1" noMove="1" noResize="1" noEditPoints="1" noAdjustHandles="1" noChangeArrowheads="1" noChangeShapeType="1" noTextEdit="1"/>
              </p:cNvSpPr>
              <p:nvPr/>
            </p:nvSpPr>
            <p:spPr>
              <a:xfrm>
                <a:off x="1841325" y="5452618"/>
                <a:ext cx="5811463" cy="779059"/>
              </a:xfrm>
              <a:prstGeom prst="rect">
                <a:avLst/>
              </a:prstGeom>
              <a:blipFill>
                <a:blip r:embed="rId6"/>
                <a:stretch>
                  <a:fillRect b="-6349"/>
                </a:stretch>
              </a:blipFill>
            </p:spPr>
            <p:txBody>
              <a:bodyPr/>
              <a:lstStyle/>
              <a:p>
                <a:r>
                  <a:rPr lang="zh-CN" altLang="en-US">
                    <a:noFill/>
                  </a:rPr>
                  <a:t> </a:t>
                </a:r>
              </a:p>
            </p:txBody>
          </p:sp>
        </mc:Fallback>
      </mc:AlternateContent>
      <p:sp>
        <p:nvSpPr>
          <p:cNvPr id="12" name="Text Box 2">
            <a:extLst>
              <a:ext uri="{FF2B5EF4-FFF2-40B4-BE49-F238E27FC236}">
                <a16:creationId xmlns:a16="http://schemas.microsoft.com/office/drawing/2014/main" id="{DA57B4D7-5C38-BE45-8B1A-ACDA7D855D7E}"/>
              </a:ext>
            </a:extLst>
          </p:cNvPr>
          <p:cNvSpPr txBox="1">
            <a:spLocks noChangeArrowheads="1"/>
          </p:cNvSpPr>
          <p:nvPr/>
        </p:nvSpPr>
        <p:spPr bwMode="auto">
          <a:xfrm>
            <a:off x="317238" y="3442534"/>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zh-CN" altLang="en-US" b="0" dirty="0">
                <a:solidFill>
                  <a:srgbClr val="FF0000"/>
                </a:solidFill>
                <a:ea typeface="华文新魏" panose="02010800040101010101" pitchFamily="2" charset="-122"/>
              </a:rPr>
              <a:t>解    </a:t>
            </a:r>
            <a:r>
              <a:rPr kumimoji="0" lang="zh-CN" altLang="en-US" b="0" dirty="0">
                <a:ea typeface="华文新魏" panose="02010800040101010101" pitchFamily="2" charset="-122"/>
              </a:rPr>
              <a:t>先用节点法求解</a:t>
            </a:r>
            <a:endParaRPr kumimoji="0" lang="en-US" altLang="zh-CN" sz="2400" b="0" dirty="0">
              <a:ea typeface="华文新魏" panose="02010800040101010101" pitchFamily="2" charset="-122"/>
            </a:endParaRPr>
          </a:p>
        </p:txBody>
      </p:sp>
      <p:sp>
        <p:nvSpPr>
          <p:cNvPr id="13" name="Text Box 2">
            <a:extLst>
              <a:ext uri="{FF2B5EF4-FFF2-40B4-BE49-F238E27FC236}">
                <a16:creationId xmlns:a16="http://schemas.microsoft.com/office/drawing/2014/main" id="{3EFDBFAD-D2C9-6B45-89FE-5987BCC6098F}"/>
              </a:ext>
            </a:extLst>
          </p:cNvPr>
          <p:cNvSpPr txBox="1">
            <a:spLocks noChangeArrowheads="1"/>
          </p:cNvSpPr>
          <p:nvPr/>
        </p:nvSpPr>
        <p:spPr bwMode="auto">
          <a:xfrm>
            <a:off x="319510" y="4823234"/>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zh-CN" altLang="en-US" b="0" dirty="0">
                <a:solidFill>
                  <a:srgbClr val="FF0000"/>
                </a:solidFill>
                <a:ea typeface="华文新魏" panose="02010800040101010101" pitchFamily="2" charset="-122"/>
              </a:rPr>
              <a:t>    </a:t>
            </a:r>
            <a:r>
              <a:rPr kumimoji="0" lang="zh-CN" altLang="en-US" b="0" dirty="0">
                <a:ea typeface="华文新魏" panose="02010800040101010101" pitchFamily="2" charset="-122"/>
              </a:rPr>
              <a:t>解得</a:t>
            </a:r>
            <a:endParaRPr kumimoji="0" lang="en-US" altLang="zh-CN" sz="2400" b="0" dirty="0">
              <a:ea typeface="华文新魏" panose="02010800040101010101" pitchFamily="2" charset="-122"/>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8C15D57-98FB-0643-9B2B-812CA3F9A527}"/>
                  </a:ext>
                </a:extLst>
              </p:cNvPr>
              <p:cNvSpPr txBox="1"/>
              <p:nvPr/>
            </p:nvSpPr>
            <p:spPr>
              <a:xfrm>
                <a:off x="1607222" y="4034042"/>
                <a:ext cx="6117316"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𝑉</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𝑒</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𝑉</m:t>
                          </m:r>
                        </m:e>
                        <m:sub>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𝑒</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𝑒</m:t>
                          </m:r>
                        </m:e>
                        <m:sub>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𝑒</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3</m:t>
                          </m:r>
                        </m:sub>
                      </m:sSub>
                      <m:r>
                        <a:rPr kumimoji="1" lang="en-US" altLang="zh-CN" sz="2400" b="0" i="1" smtClean="0">
                          <a:latin typeface="Cambria Math" panose="02040503050406030204" pitchFamily="18" charset="0"/>
                        </a:rPr>
                        <m:t>=0</m:t>
                      </m:r>
                    </m:oMath>
                  </m:oMathPara>
                </a14:m>
                <a:endParaRPr kumimoji="1" lang="en-US" altLang="zh-CN" sz="2400" b="0" dirty="0"/>
              </a:p>
              <a:p>
                <a:pPr>
                  <a:lnSpc>
                    <a:spcPct val="150000"/>
                  </a:lnSpc>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1</m:t>
                              </m:r>
                            </m:sub>
                          </m:sSub>
                        </m:e>
                      </m:d>
                      <m:sSub>
                        <m:sSubPr>
                          <m:ctrlPr>
                            <a:rPr lang="en-US" altLang="zh-CN" sz="2400" b="0" i="1">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2</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𝐼</m:t>
                      </m:r>
                      <m:r>
                        <a:rPr lang="en-US" altLang="zh-CN" sz="2400" b="0" i="1">
                          <a:latin typeface="Cambria Math" panose="02040503050406030204" pitchFamily="18" charset="0"/>
                        </a:rPr>
                        <m:t>=</m:t>
                      </m:r>
                      <m:r>
                        <a:rPr lang="en-US" altLang="zh-CN" sz="2400" b="0" i="1" smtClean="0">
                          <a:latin typeface="Cambria Math" panose="02040503050406030204" pitchFamily="18" charset="0"/>
                        </a:rPr>
                        <m:t>0</m:t>
                      </m:r>
                    </m:oMath>
                  </m:oMathPara>
                </a14:m>
                <a:endParaRPr lang="en-US" altLang="zh-CN" sz="2400" b="0" dirty="0"/>
              </a:p>
            </p:txBody>
          </p:sp>
        </mc:Choice>
        <mc:Fallback xmlns="">
          <p:sp>
            <p:nvSpPr>
              <p:cNvPr id="14" name="文本框 13">
                <a:extLst>
                  <a:ext uri="{FF2B5EF4-FFF2-40B4-BE49-F238E27FC236}">
                    <a16:creationId xmlns:a16="http://schemas.microsoft.com/office/drawing/2014/main" id="{A8C15D57-98FB-0643-9B2B-812CA3F9A527}"/>
                  </a:ext>
                </a:extLst>
              </p:cNvPr>
              <p:cNvSpPr txBox="1">
                <a:spLocks noRot="1" noChangeAspect="1" noMove="1" noResize="1" noEditPoints="1" noAdjustHandles="1" noChangeArrowheads="1" noChangeShapeType="1" noTextEdit="1"/>
              </p:cNvSpPr>
              <p:nvPr/>
            </p:nvSpPr>
            <p:spPr>
              <a:xfrm>
                <a:off x="1607222" y="4034042"/>
                <a:ext cx="6117316" cy="923330"/>
              </a:xfrm>
              <a:prstGeom prst="rect">
                <a:avLst/>
              </a:prstGeom>
              <a:blipFill>
                <a:blip r:embed="rId7"/>
                <a:stretch>
                  <a:fillRect/>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902908C8-7D8C-7940-840F-59B4137BA430}"/>
              </a:ext>
            </a:extLst>
          </p:cNvPr>
          <p:cNvSpPr/>
          <p:nvPr/>
        </p:nvSpPr>
        <p:spPr bwMode="auto">
          <a:xfrm>
            <a:off x="3877427" y="4473706"/>
            <a:ext cx="3657600" cy="471097"/>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 name="日期占位符 1"/>
          <p:cNvSpPr>
            <a:spLocks noGrp="1"/>
          </p:cNvSpPr>
          <p:nvPr>
            <p:ph type="dt" sz="half" idx="10"/>
          </p:nvPr>
        </p:nvSpPr>
        <p:spPr/>
        <p:txBody>
          <a:bodyPr/>
          <a:lstStyle/>
          <a:p>
            <a:pPr>
              <a:defRPr/>
            </a:pPr>
            <a:fld id="{D08C8308-AD31-427C-B0E4-1DBF2355F4BF}" type="datetime1">
              <a:rPr lang="zh-CN" altLang="en-US" smtClean="0"/>
              <a:t>2022/9/21</a:t>
            </a:fld>
            <a:endParaRPr lang="en-US" altLang="zh-CN">
              <a:solidFill>
                <a:schemeClr val="bg2"/>
              </a:solidFill>
            </a:endParaRPr>
          </a:p>
        </p:txBody>
      </p:sp>
      <p:sp>
        <p:nvSpPr>
          <p:cNvPr id="4" name="灯片编号占位符 3"/>
          <p:cNvSpPr>
            <a:spLocks noGrp="1"/>
          </p:cNvSpPr>
          <p:nvPr>
            <p:ph type="sldNum" sz="quarter" idx="11"/>
          </p:nvPr>
        </p:nvSpPr>
        <p:spPr/>
        <p:txBody>
          <a:bodyPr/>
          <a:lstStyle/>
          <a:p>
            <a:pPr>
              <a:defRPr/>
            </a:pPr>
            <a:fld id="{E0968D8F-862E-4E9C-9A63-D0A84FED6CF8}" type="slidenum">
              <a:rPr lang="en-US" altLang="zh-CN" smtClean="0"/>
              <a:pPr>
                <a:defRPr/>
              </a:pPr>
              <a:t>13</a:t>
            </a:fld>
            <a:r>
              <a:rPr lang="en-US" altLang="zh-CN" dirty="0"/>
              <a:t>/19</a:t>
            </a:r>
            <a:endParaRPr lang="en-US" altLang="zh-CN" dirty="0">
              <a:solidFill>
                <a:schemeClr val="bg2"/>
              </a:solidFill>
            </a:endParaRPr>
          </a:p>
        </p:txBody>
      </p:sp>
    </p:spTree>
    <p:custDataLst>
      <p:tags r:id="rId1"/>
    </p:custDataLst>
    <p:extLst>
      <p:ext uri="{BB962C8B-B14F-4D97-AF65-F5344CB8AC3E}">
        <p14:creationId xmlns:p14="http://schemas.microsoft.com/office/powerpoint/2010/main" val="2191008111"/>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25450" y="2969516"/>
            <a:ext cx="4273296" cy="1736660"/>
            <a:chOff x="431796" y="1219159"/>
            <a:chExt cx="4273296" cy="1736660"/>
          </a:xfrm>
        </p:grpSpPr>
        <p:pic>
          <p:nvPicPr>
            <p:cNvPr id="57"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796" y="1358667"/>
              <a:ext cx="4273296" cy="1597152"/>
            </a:xfrm>
            <a:prstGeom prst="rect">
              <a:avLst/>
            </a:prstGeom>
          </p:spPr>
        </p:pic>
        <p:sp>
          <p:nvSpPr>
            <p:cNvPr id="58" name="矩形 57">
              <a:extLst>
                <a:ext uri="{FF2B5EF4-FFF2-40B4-BE49-F238E27FC236}">
                  <a16:creationId xmlns:a16="http://schemas.microsoft.com/office/drawing/2014/main" id="{EC929BC0-E318-3E4C-B298-95F469006DDC}"/>
                </a:ext>
              </a:extLst>
            </p:cNvPr>
            <p:cNvSpPr/>
            <p:nvPr/>
          </p:nvSpPr>
          <p:spPr bwMode="auto">
            <a:xfrm>
              <a:off x="4127717" y="1951630"/>
              <a:ext cx="527799" cy="491320"/>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59" name="椭圆 58">
              <a:extLst>
                <a:ext uri="{FF2B5EF4-FFF2-40B4-BE49-F238E27FC236}">
                  <a16:creationId xmlns:a16="http://schemas.microsoft.com/office/drawing/2014/main" id="{38834B8E-29CE-354E-821E-091CFBE59B53}"/>
                </a:ext>
              </a:extLst>
            </p:cNvPr>
            <p:cNvSpPr>
              <a:spLocks noChangeAspect="1"/>
            </p:cNvSpPr>
            <p:nvPr/>
          </p:nvSpPr>
          <p:spPr bwMode="auto">
            <a:xfrm>
              <a:off x="4312691" y="1951630"/>
              <a:ext cx="72000" cy="72000"/>
            </a:xfrm>
            <a:prstGeom prst="ellipse">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60" name="椭圆 59">
              <a:extLst>
                <a:ext uri="{FF2B5EF4-FFF2-40B4-BE49-F238E27FC236}">
                  <a16:creationId xmlns:a16="http://schemas.microsoft.com/office/drawing/2014/main" id="{ED875AB2-4680-5A4F-A57E-65631BBAD6F2}"/>
                </a:ext>
              </a:extLst>
            </p:cNvPr>
            <p:cNvSpPr>
              <a:spLocks noChangeAspect="1"/>
            </p:cNvSpPr>
            <p:nvPr/>
          </p:nvSpPr>
          <p:spPr bwMode="auto">
            <a:xfrm>
              <a:off x="4314960" y="2404282"/>
              <a:ext cx="72000" cy="72000"/>
            </a:xfrm>
            <a:prstGeom prst="ellipse">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61" name="文本框 60">
              <a:extLst>
                <a:ext uri="{FF2B5EF4-FFF2-40B4-BE49-F238E27FC236}">
                  <a16:creationId xmlns:a16="http://schemas.microsoft.com/office/drawing/2014/main" id="{FBC8B9F0-9605-0741-B292-6C371F6D286E}"/>
                </a:ext>
              </a:extLst>
            </p:cNvPr>
            <p:cNvSpPr txBox="1"/>
            <p:nvPr/>
          </p:nvSpPr>
          <p:spPr>
            <a:xfrm>
              <a:off x="4091269" y="2012692"/>
              <a:ext cx="506870" cy="369332"/>
            </a:xfrm>
            <a:prstGeom prst="rect">
              <a:avLst/>
            </a:prstGeom>
            <a:noFill/>
          </p:spPr>
          <p:txBody>
            <a:bodyPr wrap="none" rtlCol="0">
              <a:spAutoFit/>
            </a:bodyPr>
            <a:lstStyle/>
            <a:p>
              <a:r>
                <a:rPr kumimoji="1" lang="en-US" altLang="zh-CN" sz="1800" b="0" i="1" dirty="0"/>
                <a:t>I</a:t>
              </a:r>
              <a:r>
                <a:rPr kumimoji="1" lang="en-US" altLang="zh-CN" sz="1800" b="0" dirty="0"/>
                <a:t>=0</a:t>
              </a:r>
              <a:endParaRPr kumimoji="1" lang="zh-CN" altLang="en-US" sz="2000" b="0" dirty="0"/>
            </a:p>
          </p:txBody>
        </p:sp>
        <p:sp>
          <p:nvSpPr>
            <p:cNvPr id="62" name="矩形 61">
              <a:extLst>
                <a:ext uri="{FF2B5EF4-FFF2-40B4-BE49-F238E27FC236}">
                  <a16:creationId xmlns:a16="http://schemas.microsoft.com/office/drawing/2014/main" id="{70B6D6B8-0A7C-F94C-B839-0605FEE725C8}"/>
                </a:ext>
              </a:extLst>
            </p:cNvPr>
            <p:cNvSpPr/>
            <p:nvPr/>
          </p:nvSpPr>
          <p:spPr bwMode="auto">
            <a:xfrm>
              <a:off x="445828" y="2048149"/>
              <a:ext cx="464024" cy="416652"/>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63" name="直线连接符 7">
              <a:extLst>
                <a:ext uri="{FF2B5EF4-FFF2-40B4-BE49-F238E27FC236}">
                  <a16:creationId xmlns:a16="http://schemas.microsoft.com/office/drawing/2014/main" id="{8FC73541-E678-0847-BCC9-32DA9F63028A}"/>
                </a:ext>
              </a:extLst>
            </p:cNvPr>
            <p:cNvCxnSpPr>
              <a:cxnSpLocks/>
            </p:cNvCxnSpPr>
            <p:nvPr/>
          </p:nvCxnSpPr>
          <p:spPr bwMode="auto">
            <a:xfrm>
              <a:off x="687361" y="2001141"/>
              <a:ext cx="0" cy="416652"/>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文本框 63">
              <a:extLst>
                <a:ext uri="{FF2B5EF4-FFF2-40B4-BE49-F238E27FC236}">
                  <a16:creationId xmlns:a16="http://schemas.microsoft.com/office/drawing/2014/main" id="{89CC23F4-D926-9A47-A473-9152BF0A1BDE}"/>
                </a:ext>
              </a:extLst>
            </p:cNvPr>
            <p:cNvSpPr txBox="1"/>
            <p:nvPr/>
          </p:nvSpPr>
          <p:spPr>
            <a:xfrm>
              <a:off x="688927" y="2073857"/>
              <a:ext cx="647934" cy="369332"/>
            </a:xfrm>
            <a:prstGeom prst="rect">
              <a:avLst/>
            </a:prstGeom>
            <a:noFill/>
          </p:spPr>
          <p:txBody>
            <a:bodyPr wrap="none" rtlCol="0">
              <a:spAutoFit/>
            </a:bodyPr>
            <a:lstStyle/>
            <a:p>
              <a:r>
                <a:rPr kumimoji="1" lang="en-US" altLang="zh-CN" sz="1800" b="0" i="1" dirty="0"/>
                <a:t>V</a:t>
              </a:r>
              <a:r>
                <a:rPr kumimoji="1" lang="en-US" altLang="zh-CN" sz="1800" b="0" baseline="-25000" dirty="0"/>
                <a:t>1</a:t>
              </a:r>
              <a:r>
                <a:rPr kumimoji="1" lang="en-US" altLang="zh-CN" sz="1800" b="0" dirty="0"/>
                <a:t>=0</a:t>
              </a:r>
              <a:endParaRPr kumimoji="1" lang="zh-CN" altLang="en-US" sz="2000" b="0" dirty="0"/>
            </a:p>
          </p:txBody>
        </p:sp>
        <p:sp>
          <p:nvSpPr>
            <p:cNvPr id="65" name="文本框 64"/>
            <p:cNvSpPr txBox="1"/>
            <p:nvPr/>
          </p:nvSpPr>
          <p:spPr>
            <a:xfrm>
              <a:off x="1695919" y="1219159"/>
              <a:ext cx="441146" cy="369332"/>
            </a:xfrm>
            <a:prstGeom prst="rect">
              <a:avLst/>
            </a:prstGeom>
            <a:solidFill>
              <a:schemeClr val="bg1"/>
            </a:solidFill>
          </p:spPr>
          <p:txBody>
            <a:bodyPr wrap="none" rtlCol="0">
              <a:spAutoFit/>
            </a:bodyPr>
            <a:lstStyle/>
            <a:p>
              <a:r>
                <a:rPr lang="en-US" altLang="zh-CN" sz="1800" b="0" i="1" dirty="0"/>
                <a:t>e</a:t>
              </a:r>
              <a:r>
                <a:rPr lang="en-US" altLang="zh-CN" sz="1800" b="0" baseline="-25000" dirty="0"/>
                <a:t>1b</a:t>
              </a:r>
              <a:endParaRPr lang="zh-CN" altLang="en-US" sz="1800" b="0" baseline="-25000" dirty="0"/>
            </a:p>
          </p:txBody>
        </p:sp>
        <p:sp>
          <p:nvSpPr>
            <p:cNvPr id="66" name="矩形 65"/>
            <p:cNvSpPr/>
            <p:nvPr/>
          </p:nvSpPr>
          <p:spPr bwMode="auto">
            <a:xfrm>
              <a:off x="2961409" y="1403825"/>
              <a:ext cx="322118" cy="184666"/>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sp>
        <p:nvSpPr>
          <p:cNvPr id="29701" name="Rectangle 15">
            <a:extLst>
              <a:ext uri="{FF2B5EF4-FFF2-40B4-BE49-F238E27FC236}">
                <a16:creationId xmlns:a16="http://schemas.microsoft.com/office/drawing/2014/main" id="{DB2F62E9-0611-40AD-BA0E-A65557C1D4C8}"/>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叠加定理（</a:t>
            </a:r>
            <a:r>
              <a:rPr lang="en-US" altLang="zh-CN" sz="4000" dirty="0">
                <a:solidFill>
                  <a:srgbClr val="0000FF"/>
                </a:solidFill>
                <a:latin typeface="华文新魏" panose="02010800040101010101" pitchFamily="2" charset="-122"/>
                <a:ea typeface="华文新魏" panose="02010800040101010101" pitchFamily="2" charset="-122"/>
              </a:rPr>
              <a:t>3/4</a:t>
            </a:r>
            <a:r>
              <a:rPr lang="zh-CN" altLang="en-US" sz="4000" dirty="0">
                <a:solidFill>
                  <a:srgbClr val="0000FF"/>
                </a:solidFill>
                <a:latin typeface="华文新魏" panose="02010800040101010101" pitchFamily="2" charset="-122"/>
                <a:ea typeface="华文新魏" panose="02010800040101010101" pitchFamily="2" charset="-122"/>
              </a:rPr>
              <a:t>）</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FAEEE01-64F3-3944-B2CA-FFE496E8169B}"/>
                  </a:ext>
                </a:extLst>
              </p:cNvPr>
              <p:cNvSpPr txBox="1"/>
              <p:nvPr/>
            </p:nvSpPr>
            <p:spPr>
              <a:xfrm>
                <a:off x="4168661" y="268358"/>
                <a:ext cx="4772139" cy="6492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𝑒</m:t>
                          </m:r>
                        </m:e>
                        <m:sub>
                          <m:r>
                            <a:rPr kumimoji="1" lang="en-US" altLang="zh-CN" sz="2000" b="0" i="1" smtClean="0">
                              <a:solidFill>
                                <a:srgbClr val="0000FF"/>
                              </a:solidFill>
                              <a:latin typeface="Cambria Math" panose="02040503050406030204" pitchFamily="18" charset="0"/>
                            </a:rPr>
                            <m:t>1</m:t>
                          </m:r>
                        </m:sub>
                      </m:sSub>
                      <m:r>
                        <a:rPr kumimoji="1" lang="en-US" altLang="zh-CN" sz="2000" b="0" i="1" smtClean="0">
                          <a:solidFill>
                            <a:srgbClr val="0000FF"/>
                          </a:solidFill>
                          <a:latin typeface="Cambria Math" panose="02040503050406030204" pitchFamily="18" charset="0"/>
                        </a:rPr>
                        <m:t>=</m:t>
                      </m:r>
                      <m:f>
                        <m:fPr>
                          <m:ctrlPr>
                            <a:rPr kumimoji="1" lang="en-US" altLang="zh-CN" sz="2000" b="0" i="1" smtClean="0">
                              <a:solidFill>
                                <a:srgbClr val="0000FF"/>
                              </a:solidFill>
                              <a:latin typeface="Cambria Math" panose="02040503050406030204" pitchFamily="18" charset="0"/>
                            </a:rPr>
                          </m:ctrlPr>
                        </m:fPr>
                        <m:num>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𝑉</m:t>
                              </m:r>
                            </m:e>
                            <m:sub>
                              <m:r>
                                <a:rPr kumimoji="1" lang="en-US" altLang="zh-CN" sz="2000" b="0" i="1" smtClean="0">
                                  <a:solidFill>
                                    <a:srgbClr val="0000FF"/>
                                  </a:solidFill>
                                  <a:latin typeface="Cambria Math" panose="02040503050406030204" pitchFamily="18" charset="0"/>
                                </a:rPr>
                                <m:t>1</m:t>
                              </m:r>
                            </m:sub>
                          </m:sSub>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𝐺</m:t>
                              </m:r>
                            </m:e>
                            <m:sub>
                              <m:r>
                                <a:rPr kumimoji="1" lang="en-US" altLang="zh-CN" sz="2000" b="0" i="1" smtClean="0">
                                  <a:solidFill>
                                    <a:srgbClr val="0000FF"/>
                                  </a:solidFill>
                                  <a:latin typeface="Cambria Math" panose="02040503050406030204" pitchFamily="18" charset="0"/>
                                </a:rPr>
                                <m:t>1</m:t>
                              </m:r>
                            </m:sub>
                          </m:sSub>
                          <m:d>
                            <m:dPr>
                              <m:begChr m:val="（"/>
                              <m:endChr m:val="）"/>
                              <m:ctrlPr>
                                <a:rPr kumimoji="1" lang="zh-CN" altLang="en-US" sz="2000" b="0" i="1" smtClean="0">
                                  <a:solidFill>
                                    <a:srgbClr val="0000FF"/>
                                  </a:solidFill>
                                  <a:latin typeface="Cambria Math" panose="02040503050406030204" pitchFamily="18" charset="0"/>
                                </a:rPr>
                              </m:ctrlPr>
                            </m:dPr>
                            <m:e>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𝐺</m:t>
                                  </m:r>
                                </m:e>
                                <m:sub>
                                  <m:r>
                                    <a:rPr kumimoji="1" lang="en-US" altLang="zh-CN" sz="2000" b="0" i="1" smtClean="0">
                                      <a:solidFill>
                                        <a:srgbClr val="0000FF"/>
                                      </a:solidFill>
                                      <a:latin typeface="Cambria Math" panose="02040503050406030204" pitchFamily="18" charset="0"/>
                                    </a:rPr>
                                    <m:t>3</m:t>
                                  </m:r>
                                </m:sub>
                              </m:sSub>
                              <m:r>
                                <a:rPr kumimoji="1" lang="en-US" altLang="zh-CN" sz="2000" b="0" i="1" smtClean="0">
                                  <a:solidFill>
                                    <a:srgbClr val="0000FF"/>
                                  </a:solidFill>
                                  <a:latin typeface="Cambria Math" panose="02040503050406030204" pitchFamily="18" charset="0"/>
                                </a:rPr>
                                <m:t>+</m:t>
                              </m:r>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𝐺</m:t>
                                  </m:r>
                                </m:e>
                                <m:sub>
                                  <m:r>
                                    <a:rPr kumimoji="1" lang="en-US" altLang="zh-CN" sz="2000" b="0" i="1" smtClean="0">
                                      <a:solidFill>
                                        <a:srgbClr val="0000FF"/>
                                      </a:solidFill>
                                      <a:latin typeface="Cambria Math" panose="02040503050406030204" pitchFamily="18" charset="0"/>
                                    </a:rPr>
                                    <m:t>4</m:t>
                                  </m:r>
                                </m:sub>
                              </m:sSub>
                            </m:e>
                          </m:d>
                          <m:r>
                            <a:rPr kumimoji="1" lang="en-US" altLang="zh-CN" sz="2000" b="0" i="1" smtClean="0">
                              <a:solidFill>
                                <a:srgbClr val="0000FF"/>
                              </a:solidFill>
                              <a:latin typeface="Cambria Math" panose="02040503050406030204" pitchFamily="18" charset="0"/>
                            </a:rPr>
                            <m:t>+</m:t>
                          </m:r>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𝑉</m:t>
                              </m:r>
                            </m:e>
                            <m:sub>
                              <m:r>
                                <a:rPr kumimoji="1" lang="en-US" altLang="zh-CN" sz="2000" b="0" i="1" smtClean="0">
                                  <a:solidFill>
                                    <a:srgbClr val="0000FF"/>
                                  </a:solidFill>
                                  <a:latin typeface="Cambria Math" panose="02040503050406030204" pitchFamily="18" charset="0"/>
                                </a:rPr>
                                <m:t>2</m:t>
                              </m:r>
                            </m:sub>
                          </m:sSub>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𝐺</m:t>
                              </m:r>
                            </m:e>
                            <m:sub>
                              <m:r>
                                <a:rPr kumimoji="1" lang="en-US" altLang="zh-CN" sz="2000" b="0" i="1" smtClean="0">
                                  <a:solidFill>
                                    <a:srgbClr val="0000FF"/>
                                  </a:solidFill>
                                  <a:latin typeface="Cambria Math" panose="02040503050406030204" pitchFamily="18" charset="0"/>
                                </a:rPr>
                                <m:t>2</m:t>
                              </m:r>
                            </m:sub>
                          </m:sSub>
                          <m:d>
                            <m:dPr>
                              <m:begChr m:val="（"/>
                              <m:endChr m:val="）"/>
                              <m:ctrlPr>
                                <a:rPr kumimoji="1" lang="zh-CN" altLang="en-US" sz="2000" b="0" i="1" smtClean="0">
                                  <a:solidFill>
                                    <a:srgbClr val="0000FF"/>
                                  </a:solidFill>
                                  <a:latin typeface="Cambria Math" panose="02040503050406030204" pitchFamily="18" charset="0"/>
                                </a:rPr>
                              </m:ctrlPr>
                            </m:dPr>
                            <m:e>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𝐺</m:t>
                                  </m:r>
                                </m:e>
                                <m:sub>
                                  <m:r>
                                    <a:rPr kumimoji="1" lang="en-US" altLang="zh-CN" sz="2000" b="0" i="1" smtClean="0">
                                      <a:solidFill>
                                        <a:srgbClr val="0000FF"/>
                                      </a:solidFill>
                                      <a:latin typeface="Cambria Math" panose="02040503050406030204" pitchFamily="18" charset="0"/>
                                    </a:rPr>
                                    <m:t>3</m:t>
                                  </m:r>
                                </m:sub>
                              </m:sSub>
                              <m:r>
                                <a:rPr kumimoji="1" lang="en-US" altLang="zh-CN" sz="2000" b="0" i="1" smtClean="0">
                                  <a:solidFill>
                                    <a:srgbClr val="0000FF"/>
                                  </a:solidFill>
                                  <a:latin typeface="Cambria Math" panose="02040503050406030204" pitchFamily="18" charset="0"/>
                                </a:rPr>
                                <m:t>+</m:t>
                              </m:r>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𝐺</m:t>
                                  </m:r>
                                </m:e>
                                <m:sub>
                                  <m:r>
                                    <a:rPr kumimoji="1" lang="en-US" altLang="zh-CN" sz="2000" b="0" i="1" smtClean="0">
                                      <a:solidFill>
                                        <a:srgbClr val="0000FF"/>
                                      </a:solidFill>
                                      <a:latin typeface="Cambria Math" panose="02040503050406030204" pitchFamily="18" charset="0"/>
                                    </a:rPr>
                                    <m:t>4</m:t>
                                  </m:r>
                                </m:sub>
                              </m:sSub>
                            </m:e>
                          </m:d>
                          <m:r>
                            <a:rPr kumimoji="1" lang="en-US" altLang="zh-CN" sz="2000" b="0" i="1" smtClean="0">
                              <a:solidFill>
                                <a:srgbClr val="0000FF"/>
                              </a:solidFill>
                              <a:latin typeface="Cambria Math" panose="02040503050406030204" pitchFamily="18" charset="0"/>
                            </a:rPr>
                            <m:t>+</m:t>
                          </m:r>
                          <m:r>
                            <a:rPr kumimoji="1" lang="en-US" altLang="zh-CN" sz="2000" b="0" i="1" smtClean="0">
                              <a:solidFill>
                                <a:srgbClr val="0000FF"/>
                              </a:solidFill>
                              <a:latin typeface="Cambria Math" panose="02040503050406030204" pitchFamily="18" charset="0"/>
                            </a:rPr>
                            <m:t>𝐼</m:t>
                          </m:r>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𝐺</m:t>
                              </m:r>
                            </m:e>
                            <m:sub>
                              <m:r>
                                <a:rPr kumimoji="1" lang="en-US" altLang="zh-CN" sz="2000" b="0" i="1" smtClean="0">
                                  <a:solidFill>
                                    <a:srgbClr val="0000FF"/>
                                  </a:solidFill>
                                  <a:latin typeface="Cambria Math" panose="02040503050406030204" pitchFamily="18" charset="0"/>
                                </a:rPr>
                                <m:t>3</m:t>
                              </m:r>
                            </m:sub>
                          </m:sSub>
                        </m:num>
                        <m:den>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𝐺</m:t>
                              </m:r>
                            </m:e>
                            <m:sub>
                              <m:r>
                                <a:rPr kumimoji="1" lang="en-US" altLang="zh-CN" sz="2000" b="0" i="1" smtClean="0">
                                  <a:solidFill>
                                    <a:srgbClr val="0000FF"/>
                                  </a:solidFill>
                                  <a:latin typeface="Cambria Math" panose="02040503050406030204" pitchFamily="18" charset="0"/>
                                </a:rPr>
                                <m:t>1</m:t>
                              </m:r>
                            </m:sub>
                          </m:sSub>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𝐺</m:t>
                              </m:r>
                            </m:e>
                            <m:sub>
                              <m:r>
                                <a:rPr kumimoji="1" lang="en-US" altLang="zh-CN" sz="2000" b="0" i="1" smtClean="0">
                                  <a:solidFill>
                                    <a:srgbClr val="0000FF"/>
                                  </a:solidFill>
                                  <a:latin typeface="Cambria Math" panose="02040503050406030204" pitchFamily="18" charset="0"/>
                                </a:rPr>
                                <m:t>3</m:t>
                              </m:r>
                            </m:sub>
                          </m:sSub>
                          <m:r>
                            <a:rPr kumimoji="1" lang="en-US" altLang="zh-CN" sz="2000" b="0" i="1" smtClean="0">
                              <a:solidFill>
                                <a:srgbClr val="0000FF"/>
                              </a:solidFill>
                              <a:latin typeface="Cambria Math" panose="02040503050406030204" pitchFamily="18" charset="0"/>
                            </a:rPr>
                            <m:t>+</m:t>
                          </m:r>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𝐺</m:t>
                              </m:r>
                            </m:e>
                            <m:sub>
                              <m:r>
                                <a:rPr kumimoji="1" lang="en-US" altLang="zh-CN" sz="2000" b="0" i="1" smtClean="0">
                                  <a:solidFill>
                                    <a:srgbClr val="0000FF"/>
                                  </a:solidFill>
                                  <a:latin typeface="Cambria Math" panose="02040503050406030204" pitchFamily="18" charset="0"/>
                                </a:rPr>
                                <m:t>1</m:t>
                              </m:r>
                            </m:sub>
                          </m:sSub>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𝐺</m:t>
                              </m:r>
                            </m:e>
                            <m:sub>
                              <m:r>
                                <a:rPr kumimoji="1" lang="en-US" altLang="zh-CN" sz="2000" b="0" i="1" smtClean="0">
                                  <a:solidFill>
                                    <a:srgbClr val="0000FF"/>
                                  </a:solidFill>
                                  <a:latin typeface="Cambria Math" panose="02040503050406030204" pitchFamily="18" charset="0"/>
                                </a:rPr>
                                <m:t>4</m:t>
                              </m:r>
                            </m:sub>
                          </m:sSub>
                          <m:r>
                            <a:rPr kumimoji="1" lang="en-US" altLang="zh-CN" sz="2000" b="0" i="1" smtClean="0">
                              <a:solidFill>
                                <a:srgbClr val="0000FF"/>
                              </a:solidFill>
                              <a:latin typeface="Cambria Math" panose="02040503050406030204" pitchFamily="18" charset="0"/>
                            </a:rPr>
                            <m:t>+</m:t>
                          </m:r>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𝐺</m:t>
                              </m:r>
                            </m:e>
                            <m:sub>
                              <m:r>
                                <a:rPr kumimoji="1" lang="en-US" altLang="zh-CN" sz="2000" b="0" i="1" smtClean="0">
                                  <a:solidFill>
                                    <a:srgbClr val="0000FF"/>
                                  </a:solidFill>
                                  <a:latin typeface="Cambria Math" panose="02040503050406030204" pitchFamily="18" charset="0"/>
                                </a:rPr>
                                <m:t>2</m:t>
                              </m:r>
                            </m:sub>
                          </m:sSub>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𝐺</m:t>
                              </m:r>
                            </m:e>
                            <m:sub>
                              <m:r>
                                <a:rPr kumimoji="1" lang="en-US" altLang="zh-CN" sz="2000" b="0" i="1" smtClean="0">
                                  <a:solidFill>
                                    <a:srgbClr val="0000FF"/>
                                  </a:solidFill>
                                  <a:latin typeface="Cambria Math" panose="02040503050406030204" pitchFamily="18" charset="0"/>
                                </a:rPr>
                                <m:t>3</m:t>
                              </m:r>
                            </m:sub>
                          </m:sSub>
                          <m:r>
                            <a:rPr kumimoji="1" lang="en-US" altLang="zh-CN" sz="2000" b="0" i="1" smtClean="0">
                              <a:solidFill>
                                <a:srgbClr val="0000FF"/>
                              </a:solidFill>
                              <a:latin typeface="Cambria Math" panose="02040503050406030204" pitchFamily="18" charset="0"/>
                            </a:rPr>
                            <m:t>+</m:t>
                          </m:r>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𝐺</m:t>
                              </m:r>
                            </m:e>
                            <m:sub>
                              <m:r>
                                <a:rPr kumimoji="1" lang="en-US" altLang="zh-CN" sz="2000" b="0" i="1" smtClean="0">
                                  <a:solidFill>
                                    <a:srgbClr val="0000FF"/>
                                  </a:solidFill>
                                  <a:latin typeface="Cambria Math" panose="02040503050406030204" pitchFamily="18" charset="0"/>
                                </a:rPr>
                                <m:t>2</m:t>
                              </m:r>
                            </m:sub>
                          </m:sSub>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𝐺</m:t>
                              </m:r>
                            </m:e>
                            <m:sub>
                              <m:r>
                                <a:rPr kumimoji="1" lang="en-US" altLang="zh-CN" sz="2000" b="0" i="1" smtClean="0">
                                  <a:solidFill>
                                    <a:srgbClr val="0000FF"/>
                                  </a:solidFill>
                                  <a:latin typeface="Cambria Math" panose="02040503050406030204" pitchFamily="18" charset="0"/>
                                </a:rPr>
                                <m:t>4</m:t>
                              </m:r>
                            </m:sub>
                          </m:sSub>
                          <m:r>
                            <a:rPr kumimoji="1" lang="en-US" altLang="zh-CN" sz="2000" b="0" i="1" smtClean="0">
                              <a:solidFill>
                                <a:srgbClr val="0000FF"/>
                              </a:solidFill>
                              <a:latin typeface="Cambria Math" panose="02040503050406030204" pitchFamily="18" charset="0"/>
                            </a:rPr>
                            <m:t>+</m:t>
                          </m:r>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𝐺</m:t>
                              </m:r>
                            </m:e>
                            <m:sub>
                              <m:r>
                                <a:rPr kumimoji="1" lang="en-US" altLang="zh-CN" sz="2000" b="0" i="1" smtClean="0">
                                  <a:solidFill>
                                    <a:srgbClr val="0000FF"/>
                                  </a:solidFill>
                                  <a:latin typeface="Cambria Math" panose="02040503050406030204" pitchFamily="18" charset="0"/>
                                </a:rPr>
                                <m:t>3</m:t>
                              </m:r>
                            </m:sub>
                          </m:sSub>
                          <m:sSub>
                            <m:sSubPr>
                              <m:ctrlPr>
                                <a:rPr kumimoji="1" lang="en-US" altLang="zh-CN" sz="2000" b="0" i="1" smtClean="0">
                                  <a:solidFill>
                                    <a:srgbClr val="0000FF"/>
                                  </a:solidFill>
                                  <a:latin typeface="Cambria Math" panose="02040503050406030204" pitchFamily="18" charset="0"/>
                                </a:rPr>
                              </m:ctrlPr>
                            </m:sSubPr>
                            <m:e>
                              <m:r>
                                <a:rPr kumimoji="1" lang="en-US" altLang="zh-CN" sz="2000" b="0" i="1" smtClean="0">
                                  <a:solidFill>
                                    <a:srgbClr val="0000FF"/>
                                  </a:solidFill>
                                  <a:latin typeface="Cambria Math" panose="02040503050406030204" pitchFamily="18" charset="0"/>
                                </a:rPr>
                                <m:t>𝐺</m:t>
                              </m:r>
                            </m:e>
                            <m:sub>
                              <m:r>
                                <a:rPr kumimoji="1" lang="en-US" altLang="zh-CN" sz="2000" b="0" i="1" smtClean="0">
                                  <a:solidFill>
                                    <a:srgbClr val="0000FF"/>
                                  </a:solidFill>
                                  <a:latin typeface="Cambria Math" panose="02040503050406030204" pitchFamily="18" charset="0"/>
                                </a:rPr>
                                <m:t>4</m:t>
                              </m:r>
                            </m:sub>
                          </m:sSub>
                        </m:den>
                      </m:f>
                    </m:oMath>
                  </m:oMathPara>
                </a14:m>
                <a:endParaRPr kumimoji="1" lang="en-US" altLang="zh-CN" sz="2400" b="0" dirty="0"/>
              </a:p>
            </p:txBody>
          </p:sp>
        </mc:Choice>
        <mc:Fallback xmlns="">
          <p:sp>
            <p:nvSpPr>
              <p:cNvPr id="10" name="文本框 9">
                <a:extLst>
                  <a:ext uri="{FF2B5EF4-FFF2-40B4-BE49-F238E27FC236}">
                    <a16:creationId xmlns:a16="http://schemas.microsoft.com/office/drawing/2014/main" id="{0FAEEE01-64F3-3944-B2CA-FFE496E8169B}"/>
                  </a:ext>
                </a:extLst>
              </p:cNvPr>
              <p:cNvSpPr txBox="1">
                <a:spLocks noRot="1" noChangeAspect="1" noMove="1" noResize="1" noEditPoints="1" noAdjustHandles="1" noChangeArrowheads="1" noChangeShapeType="1" noTextEdit="1"/>
              </p:cNvSpPr>
              <p:nvPr/>
            </p:nvSpPr>
            <p:spPr>
              <a:xfrm>
                <a:off x="4168661" y="268358"/>
                <a:ext cx="4772139" cy="649217"/>
              </a:xfrm>
              <a:prstGeom prst="rect">
                <a:avLst/>
              </a:prstGeom>
              <a:blipFill>
                <a:blip r:embed="rId6"/>
                <a:stretch>
                  <a:fillRect/>
                </a:stretch>
              </a:blipFill>
            </p:spPr>
            <p:txBody>
              <a:bodyPr/>
              <a:lstStyle/>
              <a:p>
                <a:r>
                  <a:rPr lang="zh-CN" altLang="en-US">
                    <a:noFill/>
                  </a:rPr>
                  <a:t> </a:t>
                </a:r>
              </a:p>
            </p:txBody>
          </p:sp>
        </mc:Fallback>
      </mc:AlternateContent>
      <p:grpSp>
        <p:nvGrpSpPr>
          <p:cNvPr id="49" name="组合 48"/>
          <p:cNvGrpSpPr/>
          <p:nvPr/>
        </p:nvGrpSpPr>
        <p:grpSpPr>
          <a:xfrm>
            <a:off x="431796" y="1219159"/>
            <a:ext cx="4273296" cy="1736660"/>
            <a:chOff x="431796" y="1219159"/>
            <a:chExt cx="4273296" cy="1736660"/>
          </a:xfrm>
        </p:grpSpPr>
        <p:pic>
          <p:nvPicPr>
            <p:cNvPr id="54" name="图片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796" y="1358667"/>
              <a:ext cx="4273296" cy="1597152"/>
            </a:xfrm>
            <a:prstGeom prst="rect">
              <a:avLst/>
            </a:prstGeom>
          </p:spPr>
        </p:pic>
        <p:sp>
          <p:nvSpPr>
            <p:cNvPr id="2" name="矩形 1">
              <a:extLst>
                <a:ext uri="{FF2B5EF4-FFF2-40B4-BE49-F238E27FC236}">
                  <a16:creationId xmlns:a16="http://schemas.microsoft.com/office/drawing/2014/main" id="{EC929BC0-E318-3E4C-B298-95F469006DDC}"/>
                </a:ext>
              </a:extLst>
            </p:cNvPr>
            <p:cNvSpPr/>
            <p:nvPr/>
          </p:nvSpPr>
          <p:spPr bwMode="auto">
            <a:xfrm>
              <a:off x="4127717" y="1951630"/>
              <a:ext cx="527799" cy="491320"/>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 name="椭圆 2">
              <a:extLst>
                <a:ext uri="{FF2B5EF4-FFF2-40B4-BE49-F238E27FC236}">
                  <a16:creationId xmlns:a16="http://schemas.microsoft.com/office/drawing/2014/main" id="{38834B8E-29CE-354E-821E-091CFBE59B53}"/>
                </a:ext>
              </a:extLst>
            </p:cNvPr>
            <p:cNvSpPr>
              <a:spLocks noChangeAspect="1"/>
            </p:cNvSpPr>
            <p:nvPr/>
          </p:nvSpPr>
          <p:spPr bwMode="auto">
            <a:xfrm>
              <a:off x="4312691" y="1951630"/>
              <a:ext cx="72000" cy="72000"/>
            </a:xfrm>
            <a:prstGeom prst="ellipse">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7" name="椭圆 16">
              <a:extLst>
                <a:ext uri="{FF2B5EF4-FFF2-40B4-BE49-F238E27FC236}">
                  <a16:creationId xmlns:a16="http://schemas.microsoft.com/office/drawing/2014/main" id="{ED875AB2-4680-5A4F-A57E-65631BBAD6F2}"/>
                </a:ext>
              </a:extLst>
            </p:cNvPr>
            <p:cNvSpPr>
              <a:spLocks noChangeAspect="1"/>
            </p:cNvSpPr>
            <p:nvPr/>
          </p:nvSpPr>
          <p:spPr bwMode="auto">
            <a:xfrm>
              <a:off x="4314960" y="2404282"/>
              <a:ext cx="72000" cy="72000"/>
            </a:xfrm>
            <a:prstGeom prst="ellipse">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5" name="文本框 4">
              <a:extLst>
                <a:ext uri="{FF2B5EF4-FFF2-40B4-BE49-F238E27FC236}">
                  <a16:creationId xmlns:a16="http://schemas.microsoft.com/office/drawing/2014/main" id="{FBC8B9F0-9605-0741-B292-6C371F6D286E}"/>
                </a:ext>
              </a:extLst>
            </p:cNvPr>
            <p:cNvSpPr txBox="1"/>
            <p:nvPr/>
          </p:nvSpPr>
          <p:spPr>
            <a:xfrm>
              <a:off x="4091271" y="2012692"/>
              <a:ext cx="506870" cy="369332"/>
            </a:xfrm>
            <a:prstGeom prst="rect">
              <a:avLst/>
            </a:prstGeom>
            <a:noFill/>
          </p:spPr>
          <p:txBody>
            <a:bodyPr wrap="none" rtlCol="0">
              <a:spAutoFit/>
            </a:bodyPr>
            <a:lstStyle/>
            <a:p>
              <a:r>
                <a:rPr kumimoji="1" lang="en-US" altLang="zh-CN" sz="1800" b="0" i="1" dirty="0"/>
                <a:t>I</a:t>
              </a:r>
              <a:r>
                <a:rPr kumimoji="1" lang="en-US" altLang="zh-CN" sz="1800" b="0" dirty="0"/>
                <a:t>=0</a:t>
              </a:r>
              <a:endParaRPr kumimoji="1" lang="zh-CN" altLang="en-US" sz="2000" b="0" dirty="0"/>
            </a:p>
          </p:txBody>
        </p:sp>
        <p:sp>
          <p:nvSpPr>
            <p:cNvPr id="6" name="矩形 5">
              <a:extLst>
                <a:ext uri="{FF2B5EF4-FFF2-40B4-BE49-F238E27FC236}">
                  <a16:creationId xmlns:a16="http://schemas.microsoft.com/office/drawing/2014/main" id="{70B6D6B8-0A7C-F94C-B839-0605FEE725C8}"/>
                </a:ext>
              </a:extLst>
            </p:cNvPr>
            <p:cNvSpPr/>
            <p:nvPr/>
          </p:nvSpPr>
          <p:spPr bwMode="auto">
            <a:xfrm>
              <a:off x="1665027" y="2132814"/>
              <a:ext cx="464024" cy="416652"/>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8" name="直线连接符 7">
              <a:extLst>
                <a:ext uri="{FF2B5EF4-FFF2-40B4-BE49-F238E27FC236}">
                  <a16:creationId xmlns:a16="http://schemas.microsoft.com/office/drawing/2014/main" id="{8FC73541-E678-0847-BCC9-32DA9F63028A}"/>
                </a:ext>
              </a:extLst>
            </p:cNvPr>
            <p:cNvCxnSpPr>
              <a:cxnSpLocks/>
            </p:cNvCxnSpPr>
            <p:nvPr/>
          </p:nvCxnSpPr>
          <p:spPr bwMode="auto">
            <a:xfrm>
              <a:off x="1906564" y="2187406"/>
              <a:ext cx="0" cy="416652"/>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文本框 24">
              <a:extLst>
                <a:ext uri="{FF2B5EF4-FFF2-40B4-BE49-F238E27FC236}">
                  <a16:creationId xmlns:a16="http://schemas.microsoft.com/office/drawing/2014/main" id="{89CC23F4-D926-9A47-A473-9152BF0A1BDE}"/>
                </a:ext>
              </a:extLst>
            </p:cNvPr>
            <p:cNvSpPr txBox="1"/>
            <p:nvPr/>
          </p:nvSpPr>
          <p:spPr>
            <a:xfrm>
              <a:off x="1213859" y="2192388"/>
              <a:ext cx="647934" cy="369332"/>
            </a:xfrm>
            <a:prstGeom prst="rect">
              <a:avLst/>
            </a:prstGeom>
            <a:noFill/>
          </p:spPr>
          <p:txBody>
            <a:bodyPr wrap="none" rtlCol="0">
              <a:spAutoFit/>
            </a:bodyPr>
            <a:lstStyle/>
            <a:p>
              <a:r>
                <a:rPr kumimoji="1" lang="en-US" altLang="zh-CN" sz="1800" b="0" i="1" dirty="0"/>
                <a:t>V</a:t>
              </a:r>
              <a:r>
                <a:rPr kumimoji="1" lang="en-US" altLang="zh-CN" sz="1800" b="0" baseline="-25000" dirty="0"/>
                <a:t>2</a:t>
              </a:r>
              <a:r>
                <a:rPr kumimoji="1" lang="en-US" altLang="zh-CN" sz="1800" b="0" dirty="0"/>
                <a:t>=0</a:t>
              </a:r>
              <a:endParaRPr kumimoji="1" lang="zh-CN" altLang="en-US" sz="2000" b="0" dirty="0"/>
            </a:p>
          </p:txBody>
        </p:sp>
        <p:sp>
          <p:nvSpPr>
            <p:cNvPr id="4" name="文本框 3"/>
            <p:cNvSpPr txBox="1"/>
            <p:nvPr/>
          </p:nvSpPr>
          <p:spPr>
            <a:xfrm>
              <a:off x="1695919" y="1219159"/>
              <a:ext cx="433132" cy="369332"/>
            </a:xfrm>
            <a:prstGeom prst="rect">
              <a:avLst/>
            </a:prstGeom>
            <a:solidFill>
              <a:schemeClr val="bg1"/>
            </a:solidFill>
          </p:spPr>
          <p:txBody>
            <a:bodyPr wrap="none" rtlCol="0">
              <a:spAutoFit/>
            </a:bodyPr>
            <a:lstStyle/>
            <a:p>
              <a:r>
                <a:rPr lang="en-US" altLang="zh-CN" sz="1800" b="0" i="1" dirty="0"/>
                <a:t>e</a:t>
              </a:r>
              <a:r>
                <a:rPr lang="en-US" altLang="zh-CN" sz="1800" b="0" baseline="-25000" dirty="0"/>
                <a:t>1a</a:t>
              </a:r>
              <a:endParaRPr lang="zh-CN" altLang="en-US" sz="1800" b="0" baseline="-25000" dirty="0"/>
            </a:p>
          </p:txBody>
        </p:sp>
        <p:sp>
          <p:nvSpPr>
            <p:cNvPr id="7" name="矩形 6"/>
            <p:cNvSpPr/>
            <p:nvPr/>
          </p:nvSpPr>
          <p:spPr bwMode="auto">
            <a:xfrm>
              <a:off x="2961409" y="1403825"/>
              <a:ext cx="322118" cy="184666"/>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mc:AlternateContent xmlns:mc="http://schemas.openxmlformats.org/markup-compatibility/2006" xmlns:a14="http://schemas.microsoft.com/office/drawing/2010/main">
        <mc:Choice Requires="a14">
          <p:sp>
            <p:nvSpPr>
              <p:cNvPr id="36" name="文本框 35"/>
              <p:cNvSpPr txBox="1"/>
              <p:nvPr/>
            </p:nvSpPr>
            <p:spPr>
              <a:xfrm>
                <a:off x="4840490" y="1887578"/>
                <a:ext cx="3915111" cy="6328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𝑒</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𝑎</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1</m:t>
                          </m:r>
                        </m:sub>
                      </m:sSub>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1</m:t>
                              </m:r>
                            </m:sub>
                          </m:sSub>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3</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den>
                      </m:f>
                    </m:oMath>
                  </m:oMathPara>
                </a14:m>
                <a:endParaRPr lang="zh-CN" altLang="en-US" b="0" dirty="0"/>
              </a:p>
            </p:txBody>
          </p:sp>
        </mc:Choice>
        <mc:Fallback xmlns="">
          <p:sp>
            <p:nvSpPr>
              <p:cNvPr id="36" name="文本框 35"/>
              <p:cNvSpPr txBox="1">
                <a:spLocks noRot="1" noChangeAspect="1" noMove="1" noResize="1" noEditPoints="1" noAdjustHandles="1" noChangeArrowheads="1" noChangeShapeType="1" noTextEdit="1"/>
              </p:cNvSpPr>
              <p:nvPr/>
            </p:nvSpPr>
            <p:spPr>
              <a:xfrm>
                <a:off x="4840490" y="1887578"/>
                <a:ext cx="3915111" cy="63280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4837244" y="3158662"/>
                <a:ext cx="4027321" cy="6328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𝑒</m:t>
                          </m:r>
                        </m:e>
                        <m:sub>
                          <m:r>
                            <a:rPr lang="en-US" altLang="zh-CN" sz="2000" b="0" i="1" smtClean="0">
                              <a:latin typeface="Cambria Math" panose="02040503050406030204" pitchFamily="18" charset="0"/>
                            </a:rPr>
                            <m:t>1</m:t>
                          </m:r>
                          <m:r>
                            <m:rPr>
                              <m:sty m:val="p"/>
                            </m:rPr>
                            <a:rPr lang="en-US" altLang="zh-CN" sz="2000" b="0" i="0" smtClean="0">
                              <a:latin typeface="Cambria Math" panose="02040503050406030204" pitchFamily="18" charset="0"/>
                            </a:rPr>
                            <m:t>b</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2</m:t>
                          </m:r>
                        </m:sub>
                      </m:sSub>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2</m:t>
                              </m:r>
                            </m:sub>
                          </m:sSub>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3</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den>
                      </m:f>
                    </m:oMath>
                  </m:oMathPara>
                </a14:m>
                <a:endParaRPr lang="zh-CN" altLang="en-US" b="0" dirty="0"/>
              </a:p>
            </p:txBody>
          </p:sp>
        </mc:Choice>
        <mc:Fallback xmlns="">
          <p:sp>
            <p:nvSpPr>
              <p:cNvPr id="41" name="文本框 40"/>
              <p:cNvSpPr txBox="1">
                <a:spLocks noRot="1" noChangeAspect="1" noMove="1" noResize="1" noEditPoints="1" noAdjustHandles="1" noChangeArrowheads="1" noChangeShapeType="1" noTextEdit="1"/>
              </p:cNvSpPr>
              <p:nvPr/>
            </p:nvSpPr>
            <p:spPr>
              <a:xfrm>
                <a:off x="4837244" y="3158662"/>
                <a:ext cx="4027321" cy="632802"/>
              </a:xfrm>
              <a:prstGeom prst="rect">
                <a:avLst/>
              </a:prstGeom>
              <a:blipFill>
                <a:blip r:embed="rId9"/>
                <a:stretch>
                  <a:fillRect/>
                </a:stretch>
              </a:blipFill>
            </p:spPr>
            <p:txBody>
              <a:bodyPr/>
              <a:lstStyle/>
              <a:p>
                <a:r>
                  <a:rPr lang="zh-CN" altLang="en-US">
                    <a:noFill/>
                  </a:rPr>
                  <a:t> </a:t>
                </a:r>
              </a:p>
            </p:txBody>
          </p:sp>
        </mc:Fallback>
      </mc:AlternateContent>
      <p:grpSp>
        <p:nvGrpSpPr>
          <p:cNvPr id="50" name="组合 49"/>
          <p:cNvGrpSpPr/>
          <p:nvPr/>
        </p:nvGrpSpPr>
        <p:grpSpPr>
          <a:xfrm>
            <a:off x="-5341" y="4614967"/>
            <a:ext cx="4702646" cy="1740121"/>
            <a:chOff x="-5341" y="4614967"/>
            <a:chExt cx="4702646" cy="1740121"/>
          </a:xfrm>
        </p:grpSpPr>
        <p:pic>
          <p:nvPicPr>
            <p:cNvPr id="67" name="图片 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09" y="4757936"/>
              <a:ext cx="4273296" cy="1597152"/>
            </a:xfrm>
            <a:prstGeom prst="rect">
              <a:avLst/>
            </a:prstGeom>
          </p:spPr>
        </p:pic>
        <p:sp>
          <p:nvSpPr>
            <p:cNvPr id="26" name="矩形 25">
              <a:extLst>
                <a:ext uri="{FF2B5EF4-FFF2-40B4-BE49-F238E27FC236}">
                  <a16:creationId xmlns:a16="http://schemas.microsoft.com/office/drawing/2014/main" id="{70B6D6B8-0A7C-F94C-B839-0605FEE725C8}"/>
                </a:ext>
              </a:extLst>
            </p:cNvPr>
            <p:cNvSpPr/>
            <p:nvPr/>
          </p:nvSpPr>
          <p:spPr bwMode="auto">
            <a:xfrm>
              <a:off x="445827" y="5447514"/>
              <a:ext cx="464024" cy="416652"/>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27" name="直线连接符 7">
              <a:extLst>
                <a:ext uri="{FF2B5EF4-FFF2-40B4-BE49-F238E27FC236}">
                  <a16:creationId xmlns:a16="http://schemas.microsoft.com/office/drawing/2014/main" id="{8FC73541-E678-0847-BCC9-32DA9F63028A}"/>
                </a:ext>
              </a:extLst>
            </p:cNvPr>
            <p:cNvCxnSpPr>
              <a:cxnSpLocks/>
            </p:cNvCxnSpPr>
            <p:nvPr/>
          </p:nvCxnSpPr>
          <p:spPr bwMode="auto">
            <a:xfrm>
              <a:off x="677839" y="5444956"/>
              <a:ext cx="0" cy="416652"/>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文本框 27">
              <a:extLst>
                <a:ext uri="{FF2B5EF4-FFF2-40B4-BE49-F238E27FC236}">
                  <a16:creationId xmlns:a16="http://schemas.microsoft.com/office/drawing/2014/main" id="{89CC23F4-D926-9A47-A473-9152BF0A1BDE}"/>
                </a:ext>
              </a:extLst>
            </p:cNvPr>
            <p:cNvSpPr txBox="1"/>
            <p:nvPr/>
          </p:nvSpPr>
          <p:spPr>
            <a:xfrm>
              <a:off x="-5341" y="5488038"/>
              <a:ext cx="647934" cy="369332"/>
            </a:xfrm>
            <a:prstGeom prst="rect">
              <a:avLst/>
            </a:prstGeom>
            <a:noFill/>
          </p:spPr>
          <p:txBody>
            <a:bodyPr wrap="none" rtlCol="0">
              <a:spAutoFit/>
            </a:bodyPr>
            <a:lstStyle/>
            <a:p>
              <a:r>
                <a:rPr kumimoji="1" lang="en-US" altLang="zh-CN" sz="1800" b="0" i="1" dirty="0"/>
                <a:t>V</a:t>
              </a:r>
              <a:r>
                <a:rPr kumimoji="1" lang="en-US" altLang="zh-CN" sz="1800" b="0" baseline="-25000" dirty="0"/>
                <a:t>1</a:t>
              </a:r>
              <a:r>
                <a:rPr kumimoji="1" lang="en-US" altLang="zh-CN" sz="1800" b="0" dirty="0"/>
                <a:t>=0</a:t>
              </a:r>
              <a:endParaRPr kumimoji="1" lang="zh-CN" altLang="en-US" sz="2000" b="0" dirty="0"/>
            </a:p>
          </p:txBody>
        </p:sp>
        <p:sp>
          <p:nvSpPr>
            <p:cNvPr id="29" name="矩形 28">
              <a:extLst>
                <a:ext uri="{FF2B5EF4-FFF2-40B4-BE49-F238E27FC236}">
                  <a16:creationId xmlns:a16="http://schemas.microsoft.com/office/drawing/2014/main" id="{70B6D6B8-0A7C-F94C-B839-0605FEE725C8}"/>
                </a:ext>
              </a:extLst>
            </p:cNvPr>
            <p:cNvSpPr/>
            <p:nvPr/>
          </p:nvSpPr>
          <p:spPr bwMode="auto">
            <a:xfrm>
              <a:off x="1665027" y="5523714"/>
              <a:ext cx="464024" cy="416652"/>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30" name="直线连接符 7">
              <a:extLst>
                <a:ext uri="{FF2B5EF4-FFF2-40B4-BE49-F238E27FC236}">
                  <a16:creationId xmlns:a16="http://schemas.microsoft.com/office/drawing/2014/main" id="{8FC73541-E678-0847-BCC9-32DA9F63028A}"/>
                </a:ext>
              </a:extLst>
            </p:cNvPr>
            <p:cNvCxnSpPr>
              <a:cxnSpLocks/>
            </p:cNvCxnSpPr>
            <p:nvPr/>
          </p:nvCxnSpPr>
          <p:spPr bwMode="auto">
            <a:xfrm>
              <a:off x="1906564" y="5578306"/>
              <a:ext cx="0" cy="416652"/>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文本框 30">
              <a:extLst>
                <a:ext uri="{FF2B5EF4-FFF2-40B4-BE49-F238E27FC236}">
                  <a16:creationId xmlns:a16="http://schemas.microsoft.com/office/drawing/2014/main" id="{89CC23F4-D926-9A47-A473-9152BF0A1BDE}"/>
                </a:ext>
              </a:extLst>
            </p:cNvPr>
            <p:cNvSpPr txBox="1"/>
            <p:nvPr/>
          </p:nvSpPr>
          <p:spPr>
            <a:xfrm>
              <a:off x="1213859" y="5583288"/>
              <a:ext cx="647934" cy="369332"/>
            </a:xfrm>
            <a:prstGeom prst="rect">
              <a:avLst/>
            </a:prstGeom>
            <a:noFill/>
          </p:spPr>
          <p:txBody>
            <a:bodyPr wrap="none" rtlCol="0">
              <a:spAutoFit/>
            </a:bodyPr>
            <a:lstStyle/>
            <a:p>
              <a:r>
                <a:rPr kumimoji="1" lang="en-US" altLang="zh-CN" sz="1800" b="0" i="1" dirty="0"/>
                <a:t>V</a:t>
              </a:r>
              <a:r>
                <a:rPr kumimoji="1" lang="en-US" altLang="zh-CN" sz="1800" b="0" baseline="-25000" dirty="0"/>
                <a:t>2</a:t>
              </a:r>
              <a:r>
                <a:rPr kumimoji="1" lang="en-US" altLang="zh-CN" sz="1800" b="0" dirty="0"/>
                <a:t>=0</a:t>
              </a:r>
              <a:endParaRPr kumimoji="1" lang="zh-CN" altLang="en-US" sz="2000" b="0" dirty="0"/>
            </a:p>
          </p:txBody>
        </p:sp>
        <p:sp>
          <p:nvSpPr>
            <p:cNvPr id="33" name="文本框 32"/>
            <p:cNvSpPr txBox="1"/>
            <p:nvPr/>
          </p:nvSpPr>
          <p:spPr>
            <a:xfrm>
              <a:off x="1689998" y="4625432"/>
              <a:ext cx="433132" cy="369332"/>
            </a:xfrm>
            <a:prstGeom prst="rect">
              <a:avLst/>
            </a:prstGeom>
            <a:solidFill>
              <a:schemeClr val="bg1"/>
            </a:solidFill>
          </p:spPr>
          <p:txBody>
            <a:bodyPr wrap="none" rtlCol="0">
              <a:spAutoFit/>
            </a:bodyPr>
            <a:lstStyle/>
            <a:p>
              <a:r>
                <a:rPr lang="en-US" altLang="zh-CN" sz="1800" b="0" i="1" dirty="0"/>
                <a:t>e</a:t>
              </a:r>
              <a:r>
                <a:rPr lang="en-US" altLang="zh-CN" sz="1800" b="0" baseline="-25000" dirty="0"/>
                <a:t>1c</a:t>
              </a:r>
              <a:endParaRPr lang="zh-CN" altLang="en-US" sz="1800" b="0" baseline="-25000" dirty="0"/>
            </a:p>
          </p:txBody>
        </p:sp>
        <p:sp>
          <p:nvSpPr>
            <p:cNvPr id="35" name="矩形 34"/>
            <p:cNvSpPr/>
            <p:nvPr/>
          </p:nvSpPr>
          <p:spPr bwMode="auto">
            <a:xfrm>
              <a:off x="2984272" y="4799773"/>
              <a:ext cx="322118" cy="184666"/>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39" name="直接箭头连接符 38"/>
            <p:cNvCxnSpPr/>
            <p:nvPr/>
          </p:nvCxnSpPr>
          <p:spPr bwMode="auto">
            <a:xfrm flipH="1">
              <a:off x="2752929" y="4950474"/>
              <a:ext cx="270255" cy="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文本框 39"/>
            <p:cNvSpPr txBox="1"/>
            <p:nvPr/>
          </p:nvSpPr>
          <p:spPr>
            <a:xfrm>
              <a:off x="2752929" y="4614967"/>
              <a:ext cx="325730" cy="369332"/>
            </a:xfrm>
            <a:prstGeom prst="rect">
              <a:avLst/>
            </a:prstGeom>
            <a:noFill/>
          </p:spPr>
          <p:txBody>
            <a:bodyPr wrap="none" rtlCol="0">
              <a:spAutoFit/>
            </a:bodyPr>
            <a:lstStyle/>
            <a:p>
              <a:r>
                <a:rPr lang="en-US" altLang="zh-CN" sz="1800" b="0" i="1" dirty="0"/>
                <a:t>i</a:t>
              </a:r>
              <a:r>
                <a:rPr lang="en-US" altLang="zh-CN" sz="1800" b="0" baseline="-25000" dirty="0"/>
                <a:t>3</a:t>
              </a:r>
              <a:endParaRPr lang="zh-CN" altLang="en-US" b="0" baseline="-25000" dirty="0"/>
            </a:p>
          </p:txBody>
        </p:sp>
      </p:grpSp>
      <mc:AlternateContent xmlns:mc="http://schemas.openxmlformats.org/markup-compatibility/2006" xmlns:a14="http://schemas.microsoft.com/office/drawing/2010/main">
        <mc:Choice Requires="a14">
          <p:sp>
            <p:nvSpPr>
              <p:cNvPr id="43" name="文本框 42"/>
              <p:cNvSpPr txBox="1"/>
              <p:nvPr/>
            </p:nvSpPr>
            <p:spPr>
              <a:xfrm>
                <a:off x="4970331" y="4459421"/>
                <a:ext cx="3768980" cy="180119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𝑒</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𝑐</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𝑖</m:t>
                              </m:r>
                            </m:e>
                            <m:sub>
                              <m:r>
                                <a:rPr lang="en-US" altLang="zh-CN" sz="2000" b="0" i="1" smtClean="0">
                                  <a:latin typeface="Cambria Math" panose="02040503050406030204" pitchFamily="18" charset="0"/>
                                </a:rPr>
                                <m:t>3</m:t>
                              </m:r>
                            </m:sub>
                          </m:sSub>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2</m:t>
                              </m:r>
                            </m:sub>
                          </m:sSub>
                        </m:den>
                      </m:f>
                    </m:oMath>
                  </m:oMathPara>
                </a14:m>
                <a:endParaRPr lang="en-US" altLang="zh-CN" sz="2000" b="0" i="1" dirty="0">
                  <a:latin typeface="Cambria Math" panose="02040503050406030204" pitchFamily="18" charset="0"/>
                </a:endParaRPr>
              </a:p>
              <a:p>
                <a:r>
                  <a:rPr lang="en-US" altLang="zh-CN" sz="2400" b="0" dirty="0"/>
                  <a:t>     </a:t>
                </a:r>
                <a14:m>
                  <m:oMath xmlns:m="http://schemas.openxmlformats.org/officeDocument/2006/math">
                    <m:r>
                      <a:rPr lang="en-US" altLang="zh-CN" sz="2400" b="0" i="0"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solidFill>
                              <a:srgbClr val="FF0000"/>
                            </a:solidFill>
                            <a:latin typeface="Cambria Math" panose="02040503050406030204" pitchFamily="18" charset="0"/>
                          </a:rPr>
                          <m:t>𝐺</m:t>
                        </m:r>
                        <m:r>
                          <a:rPr lang="en-US" altLang="zh-CN" sz="2400" b="0" i="1" smtClean="0">
                            <a:latin typeface="Cambria Math" panose="02040503050406030204" pitchFamily="18" charset="0"/>
                          </a:rPr>
                          <m:t>𝐼</m:t>
                        </m:r>
                      </m:num>
                      <m:den>
                        <m:r>
                          <a:rPr lang="en-US" altLang="zh-CN" sz="2400" b="0" i="1" smtClean="0">
                            <a:solidFill>
                              <a:srgbClr val="FF0000"/>
                            </a:solidFill>
                            <a:latin typeface="Cambria Math" panose="02040503050406030204" pitchFamily="18" charset="0"/>
                          </a:rPr>
                          <m:t>𝐺</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4</m:t>
                            </m:r>
                          </m:sub>
                        </m:sSub>
                      </m:den>
                    </m:f>
                    <m:f>
                      <m:fPr>
                        <m:ctrlPr>
                          <a:rPr lang="en-US" altLang="zh-CN" sz="2400" b="0" i="1" smtClean="0">
                            <a:latin typeface="Cambria Math" panose="02040503050406030204" pitchFamily="18" charset="0"/>
                          </a:rPr>
                        </m:ctrlPr>
                      </m:fPr>
                      <m:num>
                        <m:r>
                          <a:rPr lang="en-US" altLang="zh-CN" sz="2400" b="0" i="1">
                            <a:latin typeface="Cambria Math" panose="02040503050406030204" pitchFamily="18" charset="0"/>
                          </a:rPr>
                          <m:t>1</m:t>
                        </m:r>
                      </m:num>
                      <m:den>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1</m:t>
                            </m:r>
                          </m:sub>
                        </m:sSub>
                        <m:r>
                          <a:rPr lang="en-US" altLang="zh-CN" sz="2400" b="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2</m:t>
                            </m:r>
                          </m:sub>
                        </m:sSub>
                      </m:den>
                    </m:f>
                  </m:oMath>
                </a14:m>
                <a:endParaRPr lang="en-US" altLang="zh-CN" sz="2400" b="0" i="1" dirty="0">
                  <a:latin typeface="Cambria Math" panose="02040503050406030204" pitchFamily="18" charset="0"/>
                </a:endParaRPr>
              </a:p>
              <a:p>
                <a:r>
                  <a:rPr lang="en-US" altLang="zh-CN" sz="2400" b="0" dirty="0"/>
                  <a:t>     </a:t>
                </a:r>
                <a14:m>
                  <m:oMath xmlns:m="http://schemas.openxmlformats.org/officeDocument/2006/math">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𝐼</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3</m:t>
                            </m:r>
                          </m:sub>
                        </m:sSub>
                      </m:num>
                      <m:den>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2</m:t>
                                </m:r>
                              </m:sub>
                            </m:sSub>
                          </m:e>
                        </m:d>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2</m:t>
                                </m:r>
                              </m:sub>
                            </m:sSub>
                          </m:e>
                        </m:d>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3</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4</m:t>
                            </m:r>
                          </m:sub>
                        </m:sSub>
                      </m:den>
                    </m:f>
                  </m:oMath>
                </a14:m>
                <a:endParaRPr lang="en-US" altLang="zh-CN" b="0" dirty="0"/>
              </a:p>
            </p:txBody>
          </p:sp>
        </mc:Choice>
        <mc:Fallback xmlns="">
          <p:sp>
            <p:nvSpPr>
              <p:cNvPr id="43" name="文本框 42"/>
              <p:cNvSpPr txBox="1">
                <a:spLocks noRot="1" noChangeAspect="1" noMove="1" noResize="1" noEditPoints="1" noAdjustHandles="1" noChangeArrowheads="1" noChangeShapeType="1" noTextEdit="1"/>
              </p:cNvSpPr>
              <p:nvPr/>
            </p:nvSpPr>
            <p:spPr>
              <a:xfrm>
                <a:off x="4970331" y="4459421"/>
                <a:ext cx="3768980" cy="1801199"/>
              </a:xfrm>
              <a:prstGeom prst="rect">
                <a:avLst/>
              </a:prstGeom>
              <a:blipFill>
                <a:blip r:embed="rId10"/>
                <a:stretch>
                  <a:fillRect/>
                </a:stretch>
              </a:blipFill>
            </p:spPr>
            <p:txBody>
              <a:bodyPr/>
              <a:lstStyle/>
              <a:p>
                <a:r>
                  <a:rPr lang="zh-CN" altLang="en-US">
                    <a:noFill/>
                  </a:rPr>
                  <a:t> </a:t>
                </a:r>
              </a:p>
            </p:txBody>
          </p:sp>
        </mc:Fallback>
      </mc:AlternateContent>
      <p:sp>
        <p:nvSpPr>
          <p:cNvPr id="14" name="圆角矩形 13">
            <a:extLst>
              <a:ext uri="{FF2B5EF4-FFF2-40B4-BE49-F238E27FC236}">
                <a16:creationId xmlns:a16="http://schemas.microsoft.com/office/drawing/2014/main" id="{A4F12DE0-5328-FA48-9703-90F1577A7C9E}"/>
              </a:ext>
            </a:extLst>
          </p:cNvPr>
          <p:cNvSpPr/>
          <p:nvPr/>
        </p:nvSpPr>
        <p:spPr bwMode="auto">
          <a:xfrm>
            <a:off x="514001" y="4754788"/>
            <a:ext cx="2318816" cy="1596390"/>
          </a:xfrm>
          <a:prstGeom prst="roundRect">
            <a:avLst/>
          </a:prstGeom>
          <a:noFill/>
          <a:ln w="12700" cap="flat" cmpd="sng" algn="ctr">
            <a:solidFill>
              <a:srgbClr val="FF0000"/>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48" name="矩形 47">
            <a:extLst>
              <a:ext uri="{FF2B5EF4-FFF2-40B4-BE49-F238E27FC236}">
                <a16:creationId xmlns:a16="http://schemas.microsoft.com/office/drawing/2014/main" id="{E053178C-8BEF-6841-9439-D5BFC5B38938}"/>
              </a:ext>
            </a:extLst>
          </p:cNvPr>
          <p:cNvSpPr/>
          <p:nvPr/>
        </p:nvSpPr>
        <p:spPr bwMode="auto">
          <a:xfrm>
            <a:off x="5199797" y="5118058"/>
            <a:ext cx="3616459" cy="586854"/>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52" name="矩形 51">
            <a:extLst>
              <a:ext uri="{FF2B5EF4-FFF2-40B4-BE49-F238E27FC236}">
                <a16:creationId xmlns:a16="http://schemas.microsoft.com/office/drawing/2014/main" id="{9D80711C-9543-D54B-A0C1-4231F5312C45}"/>
              </a:ext>
            </a:extLst>
          </p:cNvPr>
          <p:cNvSpPr/>
          <p:nvPr/>
        </p:nvSpPr>
        <p:spPr bwMode="auto">
          <a:xfrm>
            <a:off x="5311253" y="5661865"/>
            <a:ext cx="3616459" cy="586854"/>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53" name="Text Box 2">
            <a:extLst>
              <a:ext uri="{FF2B5EF4-FFF2-40B4-BE49-F238E27FC236}">
                <a16:creationId xmlns:a16="http://schemas.microsoft.com/office/drawing/2014/main" id="{09954D84-CE4A-6A45-B4D1-CB1882DB7FF3}"/>
              </a:ext>
            </a:extLst>
          </p:cNvPr>
          <p:cNvSpPr txBox="1">
            <a:spLocks noChangeArrowheads="1"/>
          </p:cNvSpPr>
          <p:nvPr/>
        </p:nvSpPr>
        <p:spPr bwMode="auto">
          <a:xfrm>
            <a:off x="6943973" y="4363535"/>
            <a:ext cx="205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pPr>
            <a:r>
              <a:rPr kumimoji="0" lang="zh-CN" altLang="en-US" sz="2400" b="0" dirty="0">
                <a:solidFill>
                  <a:srgbClr val="0000FF"/>
                </a:solidFill>
                <a:ea typeface="华文新魏" panose="02010800040101010101" pitchFamily="2" charset="-122"/>
              </a:rPr>
              <a:t>应用叠加定理的优势与劣势</a:t>
            </a:r>
            <a:endParaRPr kumimoji="0" lang="en-US" altLang="zh-CN" sz="2400" b="0" dirty="0">
              <a:solidFill>
                <a:srgbClr val="0000FF"/>
              </a:solidFill>
              <a:ea typeface="华文新魏" panose="02010800040101010101" pitchFamily="2" charset="-122"/>
            </a:endParaRPr>
          </a:p>
        </p:txBody>
      </p:sp>
      <p:sp>
        <p:nvSpPr>
          <p:cNvPr id="9" name="日期占位符 8"/>
          <p:cNvSpPr>
            <a:spLocks noGrp="1"/>
          </p:cNvSpPr>
          <p:nvPr>
            <p:ph type="dt" sz="half" idx="10"/>
          </p:nvPr>
        </p:nvSpPr>
        <p:spPr/>
        <p:txBody>
          <a:bodyPr/>
          <a:lstStyle/>
          <a:p>
            <a:pPr>
              <a:defRPr/>
            </a:pPr>
            <a:fld id="{B731F4C6-61BC-4E8F-A6ED-A73635CCD3C2}" type="datetime1">
              <a:rPr lang="zh-CN" altLang="en-US" smtClean="0"/>
              <a:t>2022/9/21</a:t>
            </a:fld>
            <a:endParaRPr lang="en-US" altLang="zh-CN">
              <a:solidFill>
                <a:schemeClr val="bg2"/>
              </a:solidFill>
            </a:endParaRPr>
          </a:p>
        </p:txBody>
      </p:sp>
      <p:sp>
        <p:nvSpPr>
          <p:cNvPr id="11" name="灯片编号占位符 10"/>
          <p:cNvSpPr>
            <a:spLocks noGrp="1"/>
          </p:cNvSpPr>
          <p:nvPr>
            <p:ph type="sldNum" sz="quarter" idx="11"/>
          </p:nvPr>
        </p:nvSpPr>
        <p:spPr/>
        <p:txBody>
          <a:bodyPr/>
          <a:lstStyle/>
          <a:p>
            <a:pPr>
              <a:defRPr/>
            </a:pPr>
            <a:fld id="{E0968D8F-862E-4E9C-9A63-D0A84FED6CF8}" type="slidenum">
              <a:rPr lang="en-US" altLang="zh-CN" smtClean="0"/>
              <a:pPr>
                <a:defRPr/>
              </a:pPr>
              <a:t>14</a:t>
            </a:fld>
            <a:r>
              <a:rPr lang="en-US" altLang="zh-CN" dirty="0"/>
              <a:t>/19</a:t>
            </a:r>
            <a:endParaRPr lang="en-US" altLang="zh-CN" dirty="0">
              <a:solidFill>
                <a:schemeClr val="bg2"/>
              </a:solidFill>
            </a:endParaRPr>
          </a:p>
        </p:txBody>
      </p:sp>
    </p:spTree>
    <p:custDataLst>
      <p:tags r:id="rId1"/>
    </p:custDataLst>
    <p:extLst>
      <p:ext uri="{BB962C8B-B14F-4D97-AF65-F5344CB8AC3E}">
        <p14:creationId xmlns:p14="http://schemas.microsoft.com/office/powerpoint/2010/main" val="3430318431"/>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1" grpId="0"/>
      <p:bldP spid="43" grpId="0"/>
      <p:bldP spid="14" grpId="0" animBg="1"/>
      <p:bldP spid="48" grpId="0" animBg="1"/>
      <p:bldP spid="52" grpId="0" animBg="1"/>
      <p:bldP spid="5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2">
            <a:extLst>
              <a:ext uri="{FF2B5EF4-FFF2-40B4-BE49-F238E27FC236}">
                <a16:creationId xmlns:a16="http://schemas.microsoft.com/office/drawing/2014/main" id="{62EB4F30-CAF3-4521-835E-2FC4D0725A97}"/>
              </a:ext>
            </a:extLst>
          </p:cNvPr>
          <p:cNvSpPr txBox="1">
            <a:spLocks noChangeArrowheads="1"/>
          </p:cNvSpPr>
          <p:nvPr/>
        </p:nvSpPr>
        <p:spPr bwMode="auto">
          <a:xfrm>
            <a:off x="328613" y="1106488"/>
            <a:ext cx="8497887"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3538" indent="-363538" eaLnBrk="1" hangingPunct="1">
              <a:spcBef>
                <a:spcPct val="50000"/>
              </a:spcBef>
              <a:buClr>
                <a:srgbClr val="FF0000"/>
              </a:buClr>
              <a:buFont typeface="Wingdings" pitchFamily="2" charset="2"/>
              <a:buChar char="l"/>
            </a:pPr>
            <a:r>
              <a:rPr kumimoji="0" lang="zh-CN" altLang="en-US" b="0" dirty="0">
                <a:ea typeface="华文新魏" panose="02010800040101010101" pitchFamily="2" charset="-122"/>
              </a:rPr>
              <a:t>当电路中含有</a:t>
            </a:r>
            <a:r>
              <a:rPr kumimoji="0" lang="zh-CN" altLang="en-US" b="0" dirty="0">
                <a:solidFill>
                  <a:srgbClr val="0000FF"/>
                </a:solidFill>
                <a:ea typeface="华文新魏" panose="02010800040101010101" pitchFamily="2" charset="-122"/>
              </a:rPr>
              <a:t>线性受控源</a:t>
            </a:r>
            <a:r>
              <a:rPr kumimoji="0" lang="zh-CN" altLang="en-US" b="0" dirty="0">
                <a:ea typeface="华文新魏" panose="02010800040101010101" pitchFamily="2" charset="-122"/>
              </a:rPr>
              <a:t>时</a:t>
            </a:r>
            <a:endParaRPr kumimoji="0" lang="en-US" altLang="zh-CN" b="0" i="1" dirty="0">
              <a:ea typeface="华文新魏" panose="02010800040101010101" pitchFamily="2" charset="-122"/>
            </a:endParaRPr>
          </a:p>
          <a:p>
            <a:pPr marL="715963" lvl="1" indent="-352425" eaLnBrk="1" hangingPunct="1">
              <a:spcBef>
                <a:spcPts val="600"/>
              </a:spcBef>
              <a:buClr>
                <a:srgbClr val="0000FF"/>
              </a:buClr>
              <a:buFont typeface="Wingdings" pitchFamily="2" charset="2"/>
              <a:buChar char="l"/>
            </a:pPr>
            <a:r>
              <a:rPr kumimoji="0" lang="zh-CN" altLang="en-US" sz="2400" b="0" dirty="0">
                <a:ea typeface="华文新魏" panose="02010800040101010101" pitchFamily="2" charset="-122"/>
              </a:rPr>
              <a:t>在电路中保留受控源，因为它受独立源控制</a:t>
            </a:r>
            <a:endParaRPr kumimoji="0" lang="en-US" altLang="zh-CN" sz="2400" b="0" dirty="0">
              <a:ea typeface="华文新魏" panose="02010800040101010101" pitchFamily="2" charset="-122"/>
            </a:endParaRPr>
          </a:p>
          <a:p>
            <a:pPr marL="715963" lvl="1" indent="-352425" eaLnBrk="1" hangingPunct="1">
              <a:spcBef>
                <a:spcPts val="600"/>
              </a:spcBef>
              <a:buClr>
                <a:srgbClr val="0000FF"/>
              </a:buClr>
              <a:buFont typeface="Wingdings" pitchFamily="2" charset="2"/>
              <a:buChar char="l"/>
            </a:pPr>
            <a:r>
              <a:rPr kumimoji="0" lang="zh-CN" altLang="en-US" sz="2400" b="0" dirty="0">
                <a:ea typeface="华文新魏" panose="02010800040101010101" pitchFamily="2" charset="-122"/>
              </a:rPr>
              <a:t>按独立电源电路叠加规则操作</a:t>
            </a:r>
            <a:endParaRPr kumimoji="0" lang="en-US" altLang="zh-CN" b="0" baseline="-25000" dirty="0">
              <a:ea typeface="华文新魏" panose="02010800040101010101" pitchFamily="2"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0D4E3C5-D51D-4C4A-9D4B-C7F7A2EB3E8C}"/>
                  </a:ext>
                </a:extLst>
              </p:cNvPr>
              <p:cNvSpPr txBox="1"/>
              <p:nvPr/>
            </p:nvSpPr>
            <p:spPr>
              <a:xfrm>
                <a:off x="1277027" y="5429643"/>
                <a:ext cx="3198568" cy="738664"/>
              </a:xfrm>
              <a:prstGeom prst="rect">
                <a:avLst/>
              </a:prstGeom>
              <a:noFill/>
            </p:spPr>
            <p:txBody>
              <a:bodyPr wrap="none" lIns="0" tIns="0" rIns="0" bIns="0" rtlCol="0">
                <a:spAutoFit/>
              </a:bodyPr>
              <a:lstStyle/>
              <a:p>
                <a:r>
                  <a:rPr kumimoji="1" lang="en-US" altLang="zh-CN" sz="2400" b="0" dirty="0"/>
                  <a:t>    </a:t>
                </a:r>
                <a14:m>
                  <m:oMath xmlns:m="http://schemas.openxmlformats.org/officeDocument/2006/math">
                    <m:r>
                      <a:rPr kumimoji="1" lang="en-US" altLang="zh-CN" sz="2400" b="0" i="1" smtClean="0">
                        <a:latin typeface="Cambria Math" panose="02040503050406030204" pitchFamily="18" charset="0"/>
                      </a:rPr>
                      <m:t>𝑣</m:t>
                    </m:r>
                    <m:r>
                      <a:rPr kumimoji="1" lang="en-US" altLang="zh-CN" sz="2400" b="0" i="1" smtClean="0">
                        <a:latin typeface="Cambria Math" panose="02040503050406030204" pitchFamily="18" charset="0"/>
                      </a:rPr>
                      <m:t>=0.5</m:t>
                    </m:r>
                    <m:r>
                      <m:rPr>
                        <m:sty m:val="p"/>
                      </m:rPr>
                      <a:rPr kumimoji="1" lang="en-US" altLang="zh-CN" sz="2400" b="0" i="0" smtClean="0">
                        <a:latin typeface="Cambria Math" panose="02040503050406030204" pitchFamily="18" charset="0"/>
                      </a:rPr>
                      <m:t>V</m:t>
                    </m:r>
                    <m:r>
                      <a:rPr kumimoji="1" lang="en-US" altLang="zh-CN" sz="2400" b="0" i="1" smtClean="0">
                        <a:latin typeface="Cambria Math" panose="02040503050406030204" pitchFamily="18" charset="0"/>
                      </a:rPr>
                      <m:t>+1</m:t>
                    </m:r>
                    <m:r>
                      <m:rPr>
                        <m:sty m:val="p"/>
                      </m:rPr>
                      <a:rPr kumimoji="1" lang="en-US" altLang="zh-CN" sz="2400" b="0" i="0" smtClean="0">
                        <a:latin typeface="Cambria Math" panose="02040503050406030204" pitchFamily="18" charset="0"/>
                      </a:rPr>
                      <m:t>V</m:t>
                    </m:r>
                    <m:r>
                      <a:rPr kumimoji="1" lang="en-US" altLang="zh-CN" sz="2400" b="0" i="1" smtClean="0">
                        <a:latin typeface="Cambria Math" panose="02040503050406030204" pitchFamily="18" charset="0"/>
                      </a:rPr>
                      <m:t>=1.5</m:t>
                    </m:r>
                    <m:r>
                      <m:rPr>
                        <m:sty m:val="p"/>
                      </m:rPr>
                      <a:rPr kumimoji="1" lang="en-US" altLang="zh-CN" sz="2400" b="0" i="0" smtClean="0">
                        <a:latin typeface="Cambria Math" panose="02040503050406030204" pitchFamily="18" charset="0"/>
                      </a:rPr>
                      <m:t>V</m:t>
                    </m:r>
                  </m:oMath>
                </a14:m>
                <a:endParaRPr kumimoji="1" lang="en-US" altLang="zh-CN" sz="2400" b="0" dirty="0"/>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m:rPr>
                              <m:sty m:val="p"/>
                            </m:rPr>
                            <a:rPr lang="en-US" altLang="zh-CN" sz="2400" b="0" i="0" smtClean="0">
                              <a:latin typeface="Cambria Math" panose="02040503050406030204" pitchFamily="18" charset="0"/>
                            </a:rPr>
                            <m:t>o</m:t>
                          </m:r>
                        </m:sub>
                      </m:sSub>
                      <m:r>
                        <a:rPr lang="en-US" altLang="zh-CN" sz="2400" b="0" i="1">
                          <a:latin typeface="Cambria Math" panose="02040503050406030204" pitchFamily="18" charset="0"/>
                        </a:rPr>
                        <m:t>=</m:t>
                      </m:r>
                      <m:r>
                        <a:rPr lang="en-US" altLang="zh-CN" sz="2400" b="0" i="1" smtClean="0">
                          <a:latin typeface="Cambria Math" panose="02040503050406030204" pitchFamily="18" charset="0"/>
                        </a:rPr>
                        <m:t>5</m:t>
                      </m:r>
                      <m:r>
                        <m:rPr>
                          <m:sty m:val="p"/>
                        </m:rPr>
                        <a:rPr lang="en-US" altLang="zh-CN" sz="2400" b="0" i="0" smtClean="0">
                          <a:latin typeface="Cambria Math" panose="02040503050406030204" pitchFamily="18" charset="0"/>
                        </a:rPr>
                        <m:t>V</m:t>
                      </m:r>
                      <m:r>
                        <a:rPr lang="en-US" altLang="zh-CN" sz="2400" b="0" i="1" smtClean="0">
                          <a:latin typeface="Cambria Math" panose="02040503050406030204" pitchFamily="18" charset="0"/>
                        </a:rPr>
                        <m:t>+10</m:t>
                      </m:r>
                      <m:r>
                        <m:rPr>
                          <m:sty m:val="p"/>
                        </m:rPr>
                        <a:rPr lang="en-US" altLang="zh-CN" sz="2400" b="0" i="0" smtClean="0">
                          <a:latin typeface="Cambria Math" panose="02040503050406030204" pitchFamily="18" charset="0"/>
                        </a:rPr>
                        <m:t>V</m:t>
                      </m:r>
                      <m:r>
                        <a:rPr lang="en-US" altLang="zh-CN" sz="2400" b="0" i="1" smtClean="0">
                          <a:latin typeface="Cambria Math" panose="02040503050406030204" pitchFamily="18" charset="0"/>
                        </a:rPr>
                        <m:t>=15</m:t>
                      </m:r>
                      <m:r>
                        <m:rPr>
                          <m:sty m:val="p"/>
                        </m:rPr>
                        <a:rPr lang="en-US" altLang="zh-CN" sz="2400" b="0" i="0" smtClean="0">
                          <a:latin typeface="Cambria Math" panose="02040503050406030204" pitchFamily="18" charset="0"/>
                        </a:rPr>
                        <m:t>V</m:t>
                      </m:r>
                    </m:oMath>
                  </m:oMathPara>
                </a14:m>
                <a:endParaRPr lang="en-US" altLang="zh-CN" sz="2400" b="0" dirty="0"/>
              </a:p>
            </p:txBody>
          </p:sp>
        </mc:Choice>
        <mc:Fallback xmlns="">
          <p:sp>
            <p:nvSpPr>
              <p:cNvPr id="2" name="文本框 1">
                <a:extLst>
                  <a:ext uri="{FF2B5EF4-FFF2-40B4-BE49-F238E27FC236}">
                    <a16:creationId xmlns:a16="http://schemas.microsoft.com/office/drawing/2014/main" id="{80D4E3C5-D51D-4C4A-9D4B-C7F7A2EB3E8C}"/>
                  </a:ext>
                </a:extLst>
              </p:cNvPr>
              <p:cNvSpPr txBox="1">
                <a:spLocks noRot="1" noChangeAspect="1" noMove="1" noResize="1" noEditPoints="1" noAdjustHandles="1" noChangeArrowheads="1" noChangeShapeType="1" noTextEdit="1"/>
              </p:cNvSpPr>
              <p:nvPr/>
            </p:nvSpPr>
            <p:spPr>
              <a:xfrm>
                <a:off x="1277027" y="5429643"/>
                <a:ext cx="3198568" cy="738664"/>
              </a:xfrm>
              <a:prstGeom prst="rect">
                <a:avLst/>
              </a:prstGeom>
              <a:blipFill>
                <a:blip r:embed="rId4"/>
                <a:stretch>
                  <a:fillRect r="-1984" b="-5085"/>
                </a:stretch>
              </a:blipFill>
            </p:spPr>
            <p:txBody>
              <a:bodyPr/>
              <a:lstStyle/>
              <a:p>
                <a:r>
                  <a:rPr lang="zh-CN" altLang="en-US">
                    <a:noFill/>
                  </a:rPr>
                  <a:t> </a:t>
                </a:r>
              </a:p>
            </p:txBody>
          </p:sp>
        </mc:Fallback>
      </mc:AlternateContent>
      <p:sp>
        <p:nvSpPr>
          <p:cNvPr id="10" name="Text Box 2">
            <a:extLst>
              <a:ext uri="{FF2B5EF4-FFF2-40B4-BE49-F238E27FC236}">
                <a16:creationId xmlns:a16="http://schemas.microsoft.com/office/drawing/2014/main" id="{378BDA59-E89B-2142-B5A4-58331DAB5A91}"/>
              </a:ext>
            </a:extLst>
          </p:cNvPr>
          <p:cNvSpPr txBox="1">
            <a:spLocks noChangeArrowheads="1"/>
          </p:cNvSpPr>
          <p:nvPr/>
        </p:nvSpPr>
        <p:spPr bwMode="auto">
          <a:xfrm>
            <a:off x="330885" y="5413312"/>
            <a:ext cx="7933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1200"/>
              </a:spcBef>
              <a:buClr>
                <a:srgbClr val="0000FF"/>
              </a:buClr>
            </a:pPr>
            <a:r>
              <a:rPr kumimoji="0" lang="zh-CN" altLang="en-US" b="0" dirty="0">
                <a:solidFill>
                  <a:srgbClr val="FF0000"/>
                </a:solidFill>
                <a:ea typeface="华文新魏" panose="02010800040101010101" pitchFamily="2" charset="-122"/>
              </a:rPr>
              <a:t>解</a:t>
            </a:r>
            <a:endParaRPr kumimoji="0" lang="en-US" altLang="zh-CN" b="0" baseline="-25000" dirty="0">
              <a:ea typeface="华文新魏" panose="02010800040101010101" pitchFamily="2" charset="-122"/>
            </a:endParaRPr>
          </a:p>
        </p:txBody>
      </p:sp>
      <p:sp>
        <p:nvSpPr>
          <p:cNvPr id="12" name="Text Box 2">
            <a:extLst>
              <a:ext uri="{FF2B5EF4-FFF2-40B4-BE49-F238E27FC236}">
                <a16:creationId xmlns:a16="http://schemas.microsoft.com/office/drawing/2014/main" id="{652D24E8-6B7F-3C4D-9E24-2A4E72799FE7}"/>
              </a:ext>
            </a:extLst>
          </p:cNvPr>
          <p:cNvSpPr txBox="1">
            <a:spLocks noChangeArrowheads="1"/>
          </p:cNvSpPr>
          <p:nvPr/>
        </p:nvSpPr>
        <p:spPr bwMode="auto">
          <a:xfrm>
            <a:off x="328612" y="2529839"/>
            <a:ext cx="83010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0000FF"/>
              </a:buClr>
            </a:pPr>
            <a:r>
              <a:rPr kumimoji="0" lang="zh-CN" altLang="en-US" b="0" dirty="0">
                <a:solidFill>
                  <a:srgbClr val="FF0000"/>
                </a:solidFill>
                <a:ea typeface="华文新魏" panose="02010800040101010101" pitchFamily="2" charset="-122"/>
              </a:rPr>
              <a:t>例</a:t>
            </a:r>
            <a:r>
              <a:rPr kumimoji="0" lang="en-US" altLang="zh-CN" b="0" dirty="0">
                <a:solidFill>
                  <a:srgbClr val="FF0000"/>
                </a:solidFill>
                <a:ea typeface="华文新魏" panose="02010800040101010101" pitchFamily="2" charset="-122"/>
              </a:rPr>
              <a:t>5.4</a:t>
            </a:r>
            <a:r>
              <a:rPr kumimoji="0" lang="zh-CN" altLang="en-US" b="0" dirty="0">
                <a:ea typeface="华文新魏" panose="02010800040101010101" pitchFamily="2" charset="-122"/>
              </a:rPr>
              <a:t>  用叠加法求以下电路的输出电压</a:t>
            </a:r>
            <a:r>
              <a:rPr kumimoji="0" lang="en-US" altLang="zh-CN" b="0" i="1" dirty="0" err="1">
                <a:ea typeface="华文新魏" panose="02010800040101010101" pitchFamily="2" charset="-122"/>
              </a:rPr>
              <a:t>v</a:t>
            </a:r>
            <a:r>
              <a:rPr kumimoji="0" lang="en-US" altLang="zh-CN" b="0" baseline="-25000" dirty="0" err="1">
                <a:ea typeface="华文新魏" panose="02010800040101010101" pitchFamily="2" charset="-122"/>
              </a:rPr>
              <a:t>o</a:t>
            </a:r>
            <a:endParaRPr kumimoji="0" lang="en-US" altLang="zh-CN" b="0" baseline="-25000" dirty="0">
              <a:ea typeface="华文新魏" panose="02010800040101010101" pitchFamily="2" charset="-122"/>
            </a:endParaRPr>
          </a:p>
        </p:txBody>
      </p:sp>
      <p:grpSp>
        <p:nvGrpSpPr>
          <p:cNvPr id="5" name="组合 4"/>
          <p:cNvGrpSpPr/>
          <p:nvPr/>
        </p:nvGrpSpPr>
        <p:grpSpPr>
          <a:xfrm>
            <a:off x="4859579" y="3042092"/>
            <a:ext cx="2243328" cy="1139952"/>
            <a:chOff x="4859579" y="3042092"/>
            <a:chExt cx="2243328" cy="1139952"/>
          </a:xfrm>
        </p:grpSpPr>
        <p:pic>
          <p:nvPicPr>
            <p:cNvPr id="24" name="图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9579" y="3042092"/>
              <a:ext cx="2243328" cy="1139952"/>
            </a:xfrm>
            <a:prstGeom prst="rect">
              <a:avLst/>
            </a:prstGeom>
          </p:spPr>
        </p:pic>
        <p:sp>
          <p:nvSpPr>
            <p:cNvPr id="3" name="矩形 2">
              <a:extLst>
                <a:ext uri="{FF2B5EF4-FFF2-40B4-BE49-F238E27FC236}">
                  <a16:creationId xmlns:a16="http://schemas.microsoft.com/office/drawing/2014/main" id="{E1C94A66-4744-5B4F-AA02-FEA9E48DD894}"/>
                </a:ext>
              </a:extLst>
            </p:cNvPr>
            <p:cNvSpPr/>
            <p:nvPr/>
          </p:nvSpPr>
          <p:spPr bwMode="auto">
            <a:xfrm>
              <a:off x="5413668" y="3656275"/>
              <a:ext cx="682331" cy="323354"/>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8" name="直线连接符 7">
              <a:extLst>
                <a:ext uri="{FF2B5EF4-FFF2-40B4-BE49-F238E27FC236}">
                  <a16:creationId xmlns:a16="http://schemas.microsoft.com/office/drawing/2014/main" id="{4C272204-F84D-6A45-BD9B-A0CC3FE2BE59}"/>
                </a:ext>
              </a:extLst>
            </p:cNvPr>
            <p:cNvCxnSpPr/>
            <p:nvPr/>
          </p:nvCxnSpPr>
          <p:spPr bwMode="auto">
            <a:xfrm>
              <a:off x="5837451" y="3656275"/>
              <a:ext cx="0" cy="323354"/>
            </a:xfrm>
            <a:prstGeom prst="line">
              <a:avLst/>
            </a:prstGeom>
            <a:solidFill>
              <a:schemeClr val="accent1"/>
            </a:solidFill>
            <a:ln w="127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 name="组合 19"/>
          <p:cNvGrpSpPr/>
          <p:nvPr/>
        </p:nvGrpSpPr>
        <p:grpSpPr>
          <a:xfrm>
            <a:off x="4804069" y="4595843"/>
            <a:ext cx="2303044" cy="1139952"/>
            <a:chOff x="4804069" y="4595843"/>
            <a:chExt cx="2303044" cy="1139952"/>
          </a:xfrm>
        </p:grpSpPr>
        <p:pic>
          <p:nvPicPr>
            <p:cNvPr id="25" name="图片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3785" y="4595843"/>
              <a:ext cx="2243328" cy="1139952"/>
            </a:xfrm>
            <a:prstGeom prst="rect">
              <a:avLst/>
            </a:prstGeom>
          </p:spPr>
        </p:pic>
        <p:sp>
          <p:nvSpPr>
            <p:cNvPr id="17" name="矩形 16">
              <a:extLst>
                <a:ext uri="{FF2B5EF4-FFF2-40B4-BE49-F238E27FC236}">
                  <a16:creationId xmlns:a16="http://schemas.microsoft.com/office/drawing/2014/main" id="{2BC2E404-F39E-AC4F-8E6D-FDDF150189D0}"/>
                </a:ext>
              </a:extLst>
            </p:cNvPr>
            <p:cNvSpPr/>
            <p:nvPr/>
          </p:nvSpPr>
          <p:spPr bwMode="auto">
            <a:xfrm>
              <a:off x="4804069" y="5218375"/>
              <a:ext cx="576560" cy="323354"/>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18" name="直线连接符 17">
              <a:extLst>
                <a:ext uri="{FF2B5EF4-FFF2-40B4-BE49-F238E27FC236}">
                  <a16:creationId xmlns:a16="http://schemas.microsoft.com/office/drawing/2014/main" id="{30F00DAF-F850-E840-84C6-C6B54113C272}"/>
                </a:ext>
              </a:extLst>
            </p:cNvPr>
            <p:cNvCxnSpPr/>
            <p:nvPr/>
          </p:nvCxnSpPr>
          <p:spPr bwMode="auto">
            <a:xfrm>
              <a:off x="5227851" y="5218375"/>
              <a:ext cx="0" cy="323354"/>
            </a:xfrm>
            <a:prstGeom prst="line">
              <a:avLst/>
            </a:prstGeom>
            <a:solidFill>
              <a:schemeClr val="accent1"/>
            </a:solidFill>
            <a:ln w="127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十字形 8">
            <a:extLst>
              <a:ext uri="{FF2B5EF4-FFF2-40B4-BE49-F238E27FC236}">
                <a16:creationId xmlns:a16="http://schemas.microsoft.com/office/drawing/2014/main" id="{D217A058-5A4B-EF43-9A22-15AAA889CA1D}"/>
              </a:ext>
            </a:extLst>
          </p:cNvPr>
          <p:cNvSpPr/>
          <p:nvPr/>
        </p:nvSpPr>
        <p:spPr bwMode="auto">
          <a:xfrm>
            <a:off x="5948908" y="4293098"/>
            <a:ext cx="358443" cy="359293"/>
          </a:xfrm>
          <a:prstGeom prst="plus">
            <a:avLst>
              <a:gd name="adj" fmla="val 35629"/>
            </a:avLst>
          </a:prstGeom>
          <a:solidFill>
            <a:srgbClr val="0000FF"/>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5" name="右箭头 14">
            <a:extLst>
              <a:ext uri="{FF2B5EF4-FFF2-40B4-BE49-F238E27FC236}">
                <a16:creationId xmlns:a16="http://schemas.microsoft.com/office/drawing/2014/main" id="{31AEEA82-C6A1-AE4E-AB79-85540BC335CD}"/>
              </a:ext>
            </a:extLst>
          </p:cNvPr>
          <p:cNvSpPr/>
          <p:nvPr/>
        </p:nvSpPr>
        <p:spPr bwMode="auto">
          <a:xfrm>
            <a:off x="4267200" y="4191115"/>
            <a:ext cx="536869" cy="216000"/>
          </a:xfrm>
          <a:prstGeom prst="rightArrow">
            <a:avLst/>
          </a:prstGeom>
          <a:solidFill>
            <a:srgbClr val="0000FF"/>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6" name="矩形 15">
            <a:extLst>
              <a:ext uri="{FF2B5EF4-FFF2-40B4-BE49-F238E27FC236}">
                <a16:creationId xmlns:a16="http://schemas.microsoft.com/office/drawing/2014/main" id="{169E2CF3-A2AD-BC45-87E4-4EEBED12985D}"/>
              </a:ext>
            </a:extLst>
          </p:cNvPr>
          <p:cNvSpPr/>
          <p:nvPr/>
        </p:nvSpPr>
        <p:spPr bwMode="auto">
          <a:xfrm>
            <a:off x="1371600" y="5842000"/>
            <a:ext cx="3103995" cy="408095"/>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101" y="3525370"/>
            <a:ext cx="2927468" cy="1487599"/>
          </a:xfrm>
          <a:prstGeom prst="rect">
            <a:avLst/>
          </a:prstGeom>
        </p:spPr>
      </p:pic>
      <p:sp>
        <p:nvSpPr>
          <p:cNvPr id="26" name="Rectangle 15">
            <a:extLst>
              <a:ext uri="{FF2B5EF4-FFF2-40B4-BE49-F238E27FC236}">
                <a16:creationId xmlns:a16="http://schemas.microsoft.com/office/drawing/2014/main" id="{63ADF040-0FED-DA4D-96EF-136C2D96772D}"/>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叠加定理（</a:t>
            </a:r>
            <a:r>
              <a:rPr lang="en-US" altLang="zh-CN" sz="4000" dirty="0">
                <a:solidFill>
                  <a:srgbClr val="0000FF"/>
                </a:solidFill>
                <a:latin typeface="华文新魏" panose="02010800040101010101" pitchFamily="2" charset="-122"/>
                <a:ea typeface="华文新魏" panose="02010800040101010101" pitchFamily="2" charset="-122"/>
              </a:rPr>
              <a:t>4/4</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4" name="日期占位符 3"/>
          <p:cNvSpPr>
            <a:spLocks noGrp="1"/>
          </p:cNvSpPr>
          <p:nvPr>
            <p:ph type="dt" sz="half" idx="10"/>
          </p:nvPr>
        </p:nvSpPr>
        <p:spPr/>
        <p:txBody>
          <a:bodyPr/>
          <a:lstStyle/>
          <a:p>
            <a:pPr>
              <a:defRPr/>
            </a:pPr>
            <a:fld id="{351A2F17-7B7E-45E6-97B7-24C45E2EFD77}" type="datetime1">
              <a:rPr lang="zh-CN" altLang="en-US" smtClean="0"/>
              <a:t>2022/9/21</a:t>
            </a:fld>
            <a:endParaRPr lang="en-US" altLang="zh-CN">
              <a:solidFill>
                <a:schemeClr val="bg2"/>
              </a:solidFill>
            </a:endParaRPr>
          </a:p>
        </p:txBody>
      </p:sp>
      <p:sp>
        <p:nvSpPr>
          <p:cNvPr id="6" name="灯片编号占位符 5"/>
          <p:cNvSpPr>
            <a:spLocks noGrp="1"/>
          </p:cNvSpPr>
          <p:nvPr>
            <p:ph type="sldNum" sz="quarter" idx="11"/>
          </p:nvPr>
        </p:nvSpPr>
        <p:spPr/>
        <p:txBody>
          <a:bodyPr/>
          <a:lstStyle/>
          <a:p>
            <a:pPr>
              <a:defRPr/>
            </a:pPr>
            <a:fld id="{E0968D8F-862E-4E9C-9A63-D0A84FED6CF8}" type="slidenum">
              <a:rPr lang="en-US" altLang="zh-CN" smtClean="0"/>
              <a:pPr>
                <a:defRPr/>
              </a:pPr>
              <a:t>15</a:t>
            </a:fld>
            <a:r>
              <a:rPr lang="en-US" altLang="zh-CN" dirty="0"/>
              <a:t>/19</a:t>
            </a:r>
            <a:endParaRPr lang="en-US" altLang="zh-CN" dirty="0">
              <a:solidFill>
                <a:schemeClr val="bg2"/>
              </a:solidFill>
            </a:endParaRPr>
          </a:p>
        </p:txBody>
      </p:sp>
    </p:spTree>
    <p:custDataLst>
      <p:tags r:id="rId1"/>
    </p:custDataLst>
    <p:extLst>
      <p:ext uri="{BB962C8B-B14F-4D97-AF65-F5344CB8AC3E}">
        <p14:creationId xmlns:p14="http://schemas.microsoft.com/office/powerpoint/2010/main" val="2724320587"/>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P spid="9"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6">
            <a:extLst>
              <a:ext uri="{FF2B5EF4-FFF2-40B4-BE49-F238E27FC236}">
                <a16:creationId xmlns:a16="http://schemas.microsoft.com/office/drawing/2014/main" id="{50BB4972-B27E-4314-AEC4-B38284352861}"/>
              </a:ext>
            </a:extLst>
          </p:cNvPr>
          <p:cNvSpPr>
            <a:spLocks noChangeArrowheads="1"/>
          </p:cNvSpPr>
          <p:nvPr/>
        </p:nvSpPr>
        <p:spPr bwMode="auto">
          <a:xfrm>
            <a:off x="254000" y="215900"/>
            <a:ext cx="8686800" cy="707886"/>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小结</a:t>
            </a:r>
          </a:p>
        </p:txBody>
      </p:sp>
      <p:sp>
        <p:nvSpPr>
          <p:cNvPr id="6" name="Text Box 4">
            <a:extLst>
              <a:ext uri="{FF2B5EF4-FFF2-40B4-BE49-F238E27FC236}">
                <a16:creationId xmlns:a16="http://schemas.microsoft.com/office/drawing/2014/main" id="{C5771E26-F903-4A44-94F0-0F06F1558F2F}"/>
              </a:ext>
            </a:extLst>
          </p:cNvPr>
          <p:cNvSpPr txBox="1">
            <a:spLocks noChangeArrowheads="1"/>
          </p:cNvSpPr>
          <p:nvPr/>
        </p:nvSpPr>
        <p:spPr bwMode="auto">
          <a:xfrm>
            <a:off x="324001" y="1103192"/>
            <a:ext cx="8497887"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54013" indent="-352425" eaLnBrk="1" hangingPunct="1">
              <a:spcBef>
                <a:spcPts val="600"/>
              </a:spcBef>
              <a:buClr>
                <a:srgbClr val="FF0000"/>
              </a:buClr>
              <a:buFont typeface="Wingdings" pitchFamily="2" charset="2"/>
              <a:buChar char="l"/>
            </a:pPr>
            <a:r>
              <a:rPr kumimoji="0" lang="zh-CN" altLang="en-US" b="0" dirty="0">
                <a:ea typeface="华文新魏" panose="02010800040101010101" pitchFamily="2" charset="-122"/>
              </a:rPr>
              <a:t>回路法（网孔电流法）</a:t>
            </a:r>
            <a:endParaRPr kumimoji="0" lang="en-US" altLang="zh-CN" b="0" dirty="0">
              <a:ea typeface="华文新魏" panose="02010800040101010101" pitchFamily="2" charset="-122"/>
            </a:endParaRPr>
          </a:p>
          <a:p>
            <a:pPr marL="715963" lvl="1" indent="-352425" eaLnBrk="1" hangingPunct="1">
              <a:spcBef>
                <a:spcPts val="0"/>
              </a:spcBef>
              <a:buClr>
                <a:srgbClr val="0000FF"/>
              </a:buClr>
              <a:buFont typeface="Wingdings" pitchFamily="2" charset="2"/>
              <a:buChar char="l"/>
            </a:pPr>
            <a:r>
              <a:rPr kumimoji="0" lang="zh-CN" altLang="en-US" sz="2400" b="0" dirty="0">
                <a:ea typeface="华文新魏" panose="02010800040101010101" pitchFamily="2" charset="-122"/>
              </a:rPr>
              <a:t>网孔电流与回路法</a:t>
            </a:r>
            <a:endParaRPr kumimoji="0" lang="en-US" altLang="zh-CN" sz="2400" b="0" dirty="0">
              <a:ea typeface="华文新魏" panose="02010800040101010101" pitchFamily="2" charset="-122"/>
            </a:endParaRPr>
          </a:p>
          <a:p>
            <a:pPr marL="715963" lvl="1" indent="-352425" eaLnBrk="1" hangingPunct="1">
              <a:spcBef>
                <a:spcPts val="0"/>
              </a:spcBef>
              <a:buClr>
                <a:srgbClr val="0000FF"/>
              </a:buClr>
              <a:buFont typeface="Wingdings" pitchFamily="2" charset="2"/>
              <a:buChar char="l"/>
            </a:pPr>
            <a:r>
              <a:rPr kumimoji="0" lang="zh-CN" altLang="en-US" sz="2400" b="0" dirty="0">
                <a:ea typeface="华文新魏" panose="02010800040101010101" pitchFamily="2" charset="-122"/>
              </a:rPr>
              <a:t>超网孔</a:t>
            </a:r>
            <a:endParaRPr kumimoji="0" lang="en-US" altLang="zh-CN" sz="2400" b="0" dirty="0">
              <a:ea typeface="华文新魏" panose="02010800040101010101" pitchFamily="2" charset="-122"/>
            </a:endParaRPr>
          </a:p>
          <a:p>
            <a:pPr marL="715963" lvl="1" indent="-352425" eaLnBrk="1" hangingPunct="1">
              <a:spcBef>
                <a:spcPts val="0"/>
              </a:spcBef>
              <a:buClr>
                <a:srgbClr val="0000FF"/>
              </a:buClr>
              <a:buFont typeface="Wingdings" pitchFamily="2" charset="2"/>
              <a:buChar char="l"/>
            </a:pPr>
            <a:r>
              <a:rPr kumimoji="0" lang="zh-CN" altLang="en-US" sz="2400" b="0" dirty="0">
                <a:ea typeface="华文新魏" panose="02010800040101010101" pitchFamily="2" charset="-122"/>
              </a:rPr>
              <a:t>节点法的补充</a:t>
            </a:r>
            <a:endParaRPr kumimoji="0" lang="en-US" altLang="zh-CN" sz="2400" b="0">
              <a:ea typeface="华文新魏" panose="02010800040101010101" pitchFamily="2" charset="-122"/>
            </a:endParaRPr>
          </a:p>
          <a:p>
            <a:pPr eaLnBrk="1" hangingPunct="1">
              <a:spcBef>
                <a:spcPts val="600"/>
              </a:spcBef>
              <a:buClr>
                <a:srgbClr val="FF0000"/>
              </a:buClr>
              <a:buFont typeface="Wingdings" panose="05000000000000000000" pitchFamily="2" charset="2"/>
              <a:buChar char="l"/>
            </a:pPr>
            <a:r>
              <a:rPr kumimoji="0" lang="zh-CN" altLang="en-US" b="0">
                <a:ea typeface="华文新魏" panose="02010800040101010101" pitchFamily="2" charset="-122"/>
              </a:rPr>
              <a:t>线性系统</a:t>
            </a:r>
            <a:r>
              <a:rPr kumimoji="0" lang="zh-CN" altLang="en-US" b="0" dirty="0">
                <a:ea typeface="华文新魏" panose="02010800040101010101" pitchFamily="2" charset="-122"/>
              </a:rPr>
              <a:t>同时满足</a:t>
            </a:r>
          </a:p>
          <a:p>
            <a:pPr lvl="1" eaLnBrk="1" hangingPunct="1">
              <a:spcBef>
                <a:spcPts val="0"/>
              </a:spcBef>
              <a:buClr>
                <a:srgbClr val="0000FF"/>
              </a:buClr>
              <a:buFont typeface="Wingdings" panose="05000000000000000000" pitchFamily="2" charset="2"/>
              <a:buChar char="l"/>
            </a:pPr>
            <a:r>
              <a:rPr kumimoji="0" lang="zh-CN" altLang="en-US" sz="2400" b="0" dirty="0">
                <a:ea typeface="华文新魏" panose="02010800040101010101" pitchFamily="2" charset="-122"/>
              </a:rPr>
              <a:t>齐次性</a:t>
            </a:r>
            <a:endParaRPr kumimoji="0" lang="en-US" altLang="zh-CN" sz="2400" b="0" dirty="0">
              <a:ea typeface="华文新魏" panose="02010800040101010101" pitchFamily="2" charset="-122"/>
            </a:endParaRPr>
          </a:p>
          <a:p>
            <a:pPr lvl="1" eaLnBrk="1" hangingPunct="1">
              <a:spcBef>
                <a:spcPts val="0"/>
              </a:spcBef>
              <a:buClr>
                <a:srgbClr val="0000FF"/>
              </a:buClr>
              <a:buFont typeface="Wingdings" panose="05000000000000000000" pitchFamily="2" charset="2"/>
              <a:buChar char="l"/>
            </a:pPr>
            <a:r>
              <a:rPr kumimoji="0" lang="zh-CN" altLang="en-US" sz="2400" b="0" dirty="0">
                <a:ea typeface="华文新魏" panose="02010800040101010101" pitchFamily="2" charset="-122"/>
              </a:rPr>
              <a:t>叠加性</a:t>
            </a:r>
            <a:endParaRPr kumimoji="0" lang="en-US" altLang="zh-CN" b="0" dirty="0">
              <a:solidFill>
                <a:srgbClr val="FF0000"/>
              </a:solidFill>
              <a:ea typeface="华文新魏" panose="02010800040101010101" pitchFamily="2" charset="-122"/>
            </a:endParaRPr>
          </a:p>
          <a:p>
            <a:pPr eaLnBrk="1" hangingPunct="1">
              <a:spcBef>
                <a:spcPts val="600"/>
              </a:spcBef>
              <a:buClr>
                <a:srgbClr val="FF0000"/>
              </a:buClr>
              <a:buFont typeface="Wingdings" panose="05000000000000000000" pitchFamily="2" charset="2"/>
              <a:buChar char="l"/>
            </a:pPr>
            <a:r>
              <a:rPr kumimoji="0" lang="zh-CN" altLang="en-US" b="0" dirty="0">
                <a:ea typeface="华文新魏" panose="02010800040101010101" pitchFamily="2" charset="-122"/>
              </a:rPr>
              <a:t>叠加定理</a:t>
            </a:r>
            <a:endParaRPr kumimoji="0" lang="en-US" altLang="zh-CN" sz="2400" b="0" dirty="0">
              <a:ea typeface="华文新魏" panose="02010800040101010101" pitchFamily="2" charset="-122"/>
            </a:endParaRPr>
          </a:p>
          <a:p>
            <a:pPr lvl="1" eaLnBrk="1" hangingPunct="1">
              <a:spcBef>
                <a:spcPts val="0"/>
              </a:spcBef>
              <a:buClr>
                <a:srgbClr val="0000FF"/>
              </a:buClr>
              <a:buFont typeface="Wingdings" panose="05000000000000000000" pitchFamily="2" charset="2"/>
              <a:buChar char="l"/>
            </a:pPr>
            <a:r>
              <a:rPr kumimoji="0" lang="zh-CN" altLang="zh-CN" sz="2400" b="0" dirty="0">
                <a:ea typeface="华文新魏" panose="02010800040101010101" pitchFamily="2" charset="-122"/>
              </a:rPr>
              <a:t>在线性电路中，各独立电源共同作用时在任一支路中产生的电流或任意两点间的电压等于各自独立电源单独作用时在该支路中产生的电流或该两点间电压的代数和</a:t>
            </a:r>
            <a:r>
              <a:rPr kumimoji="0" lang="zh-CN" altLang="en-US" sz="2400" b="0" dirty="0">
                <a:ea typeface="华文新魏" panose="02010800040101010101" pitchFamily="2" charset="-122"/>
              </a:rPr>
              <a:t>。</a:t>
            </a:r>
          </a:p>
          <a:p>
            <a:pPr marL="715963" lvl="1" indent="-352425" eaLnBrk="1" hangingPunct="1">
              <a:spcBef>
                <a:spcPts val="0"/>
              </a:spcBef>
              <a:buClr>
                <a:srgbClr val="0000FF"/>
              </a:buClr>
              <a:buFont typeface="Wingdings" pitchFamily="2" charset="2"/>
              <a:buChar char="l"/>
            </a:pPr>
            <a:r>
              <a:rPr kumimoji="0" lang="zh-CN" altLang="en-US" sz="2400" b="0" dirty="0">
                <a:ea typeface="华文新魏" panose="02010800040101010101" pitchFamily="2" charset="-122"/>
              </a:rPr>
              <a:t>保留受控源，按独立电源电路叠加规则操作</a:t>
            </a:r>
            <a:endParaRPr kumimoji="0" lang="en-US" altLang="zh-CN" sz="2400" b="0" dirty="0">
              <a:ea typeface="华文新魏" panose="02010800040101010101" pitchFamily="2" charset="-122"/>
            </a:endParaRPr>
          </a:p>
        </p:txBody>
      </p:sp>
      <p:sp>
        <p:nvSpPr>
          <p:cNvPr id="4" name="Text Box 4">
            <a:extLst>
              <a:ext uri="{FF2B5EF4-FFF2-40B4-BE49-F238E27FC236}">
                <a16:creationId xmlns:a16="http://schemas.microsoft.com/office/drawing/2014/main" id="{1086AB80-AECE-4A55-88E2-0DBF5D7755FC}"/>
              </a:ext>
            </a:extLst>
          </p:cNvPr>
          <p:cNvSpPr txBox="1">
            <a:spLocks noChangeArrowheads="1"/>
          </p:cNvSpPr>
          <p:nvPr/>
        </p:nvSpPr>
        <p:spPr bwMode="auto">
          <a:xfrm>
            <a:off x="330926" y="5881918"/>
            <a:ext cx="8496657" cy="542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buFont typeface="Wingdings" panose="05000000000000000000" pitchFamily="2" charset="2"/>
              <a:buChar char="l"/>
            </a:pPr>
            <a:r>
              <a:rPr kumimoji="0" lang="zh-CN" altLang="en-US" b="0" dirty="0">
                <a:ea typeface="华文新魏" panose="02010800040101010101" pitchFamily="2" charset="-122"/>
              </a:rPr>
              <a:t>测验</a:t>
            </a:r>
            <a:endParaRPr kumimoji="0" lang="en-US" altLang="zh-CN" b="0" dirty="0">
              <a:ea typeface="华文新魏" panose="02010800040101010101" pitchFamily="2" charset="-122"/>
            </a:endParaRPr>
          </a:p>
        </p:txBody>
      </p:sp>
      <p:sp>
        <p:nvSpPr>
          <p:cNvPr id="2" name="日期占位符 1"/>
          <p:cNvSpPr>
            <a:spLocks noGrp="1"/>
          </p:cNvSpPr>
          <p:nvPr>
            <p:ph type="dt" sz="half" idx="10"/>
          </p:nvPr>
        </p:nvSpPr>
        <p:spPr/>
        <p:txBody>
          <a:bodyPr/>
          <a:lstStyle/>
          <a:p>
            <a:pPr>
              <a:defRPr/>
            </a:pPr>
            <a:fld id="{B20321BE-8E2A-44FF-A662-318788EC8C07}" type="datetime1">
              <a:rPr lang="zh-CN" altLang="en-US" smtClean="0"/>
              <a:t>2022/9/21</a:t>
            </a:fld>
            <a:endParaRPr lang="en-US" altLang="zh-CN">
              <a:solidFill>
                <a:schemeClr val="bg2"/>
              </a:solidFill>
            </a:endParaRPr>
          </a:p>
        </p:txBody>
      </p:sp>
      <p:sp>
        <p:nvSpPr>
          <p:cNvPr id="3" name="灯片编号占位符 2"/>
          <p:cNvSpPr>
            <a:spLocks noGrp="1"/>
          </p:cNvSpPr>
          <p:nvPr>
            <p:ph type="sldNum" sz="quarter" idx="11"/>
          </p:nvPr>
        </p:nvSpPr>
        <p:spPr/>
        <p:txBody>
          <a:bodyPr/>
          <a:lstStyle/>
          <a:p>
            <a:pPr>
              <a:defRPr/>
            </a:pPr>
            <a:fld id="{E0968D8F-862E-4E9C-9A63-D0A84FED6CF8}" type="slidenum">
              <a:rPr lang="en-US" altLang="zh-CN" smtClean="0"/>
              <a:pPr>
                <a:defRPr/>
              </a:pPr>
              <a:t>16</a:t>
            </a:fld>
            <a:r>
              <a:rPr lang="en-US" altLang="zh-CN" dirty="0"/>
              <a:t>/19</a:t>
            </a:r>
            <a:endParaRPr lang="en-US" altLang="zh-CN" dirty="0">
              <a:solidFill>
                <a:schemeClr val="bg2"/>
              </a:solidFill>
            </a:endParaRPr>
          </a:p>
        </p:txBody>
      </p:sp>
    </p:spTree>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E1E89C5-44C6-DA8F-38C0-8573193DEAE6}"/>
              </a:ext>
            </a:extLst>
          </p:cNvPr>
          <p:cNvSpPr>
            <a:spLocks noGrp="1"/>
          </p:cNvSpPr>
          <p:nvPr>
            <p:ph type="dt" sz="half" idx="10"/>
          </p:nvPr>
        </p:nvSpPr>
        <p:spPr/>
        <p:txBody>
          <a:bodyPr/>
          <a:lstStyle/>
          <a:p>
            <a:pPr>
              <a:defRPr/>
            </a:pPr>
            <a:fld id="{E2915778-2261-4EDD-B958-98BDC994C84D}" type="datetime1">
              <a:rPr lang="zh-CN" altLang="en-US" smtClean="0"/>
              <a:t>2022/9/21</a:t>
            </a:fld>
            <a:endParaRPr lang="en-US" altLang="zh-CN">
              <a:solidFill>
                <a:schemeClr val="bg2"/>
              </a:solidFill>
            </a:endParaRPr>
          </a:p>
        </p:txBody>
      </p:sp>
      <p:sp>
        <p:nvSpPr>
          <p:cNvPr id="3" name="灯片编号占位符 2">
            <a:extLst>
              <a:ext uri="{FF2B5EF4-FFF2-40B4-BE49-F238E27FC236}">
                <a16:creationId xmlns:a16="http://schemas.microsoft.com/office/drawing/2014/main" id="{457B43B9-F5B8-AB2B-1136-93E5EA679FE6}"/>
              </a:ext>
            </a:extLst>
          </p:cNvPr>
          <p:cNvSpPr>
            <a:spLocks noGrp="1"/>
          </p:cNvSpPr>
          <p:nvPr>
            <p:ph type="sldNum" sz="quarter" idx="11"/>
          </p:nvPr>
        </p:nvSpPr>
        <p:spPr/>
        <p:txBody>
          <a:bodyPr/>
          <a:lstStyle/>
          <a:p>
            <a:pPr>
              <a:defRPr/>
            </a:pPr>
            <a:fld id="{E0968D8F-862E-4E9C-9A63-D0A84FED6CF8}" type="slidenum">
              <a:rPr lang="en-US" altLang="zh-CN" smtClean="0"/>
              <a:pPr>
                <a:defRPr/>
              </a:pPr>
              <a:t>2</a:t>
            </a:fld>
            <a:endParaRPr lang="en-US" altLang="zh-CN">
              <a:solidFill>
                <a:schemeClr val="bg2"/>
              </a:solidFill>
            </a:endParaRPr>
          </a:p>
        </p:txBody>
      </p:sp>
      <p:sp>
        <p:nvSpPr>
          <p:cNvPr id="4" name="Rectangle 7">
            <a:extLst>
              <a:ext uri="{FF2B5EF4-FFF2-40B4-BE49-F238E27FC236}">
                <a16:creationId xmlns:a16="http://schemas.microsoft.com/office/drawing/2014/main" id="{4E180C23-94E8-EE42-AF6D-FA83568448F1}"/>
              </a:ext>
            </a:extLst>
          </p:cNvPr>
          <p:cNvSpPr>
            <a:spLocks noChangeArrowheads="1"/>
          </p:cNvSpPr>
          <p:nvPr/>
        </p:nvSpPr>
        <p:spPr bwMode="auto">
          <a:xfrm>
            <a:off x="558800" y="533400"/>
            <a:ext cx="8509000" cy="707886"/>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回路法</a:t>
            </a:r>
            <a:r>
              <a:rPr lang="en-US" altLang="zh-CN" sz="4000" dirty="0">
                <a:solidFill>
                  <a:srgbClr val="0000FF"/>
                </a:solidFill>
                <a:latin typeface="华文新魏" panose="02010800040101010101" pitchFamily="2" charset="-122"/>
                <a:ea typeface="华文新魏" panose="02010800040101010101" pitchFamily="2" charset="-122"/>
              </a:rPr>
              <a:t>-</a:t>
            </a:r>
            <a:r>
              <a:rPr lang="zh-CN" altLang="en-US" sz="4000" dirty="0">
                <a:solidFill>
                  <a:srgbClr val="0000FF"/>
                </a:solidFill>
                <a:latin typeface="华文新魏" panose="02010800040101010101" pitchFamily="2" charset="-122"/>
                <a:ea typeface="华文新魏" panose="02010800040101010101" pitchFamily="2" charset="-122"/>
              </a:rPr>
              <a:t>网孔电流法</a:t>
            </a:r>
          </a:p>
        </p:txBody>
      </p:sp>
      <p:sp>
        <p:nvSpPr>
          <p:cNvPr id="5" name="Text Box 8">
            <a:extLst>
              <a:ext uri="{FF2B5EF4-FFF2-40B4-BE49-F238E27FC236}">
                <a16:creationId xmlns:a16="http://schemas.microsoft.com/office/drawing/2014/main" id="{4A7BBCF8-9CF5-EAE5-3F92-D643A83803C1}"/>
              </a:ext>
            </a:extLst>
          </p:cNvPr>
          <p:cNvSpPr txBox="1">
            <a:spLocks noChangeArrowheads="1"/>
          </p:cNvSpPr>
          <p:nvPr/>
        </p:nvSpPr>
        <p:spPr bwMode="auto">
          <a:xfrm>
            <a:off x="614364" y="2078099"/>
            <a:ext cx="7944370" cy="2631490"/>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57188" indent="-357188" eaLnBrk="1" hangingPunct="1">
              <a:spcBef>
                <a:spcPts val="1200"/>
              </a:spcBef>
              <a:buClr>
                <a:srgbClr val="FF0000"/>
              </a:buClr>
              <a:buFont typeface="Wingdings" panose="05000000000000000000" pitchFamily="2" charset="2"/>
              <a:buChar char="l"/>
            </a:pPr>
            <a:r>
              <a:rPr lang="zh-CN" altLang="zh-CN" sz="3200" b="0" dirty="0">
                <a:latin typeface="+mn-lt"/>
                <a:ea typeface="华文新魏" panose="02010800040101010101" pitchFamily="2" charset="-122"/>
              </a:rPr>
              <a:t>内容</a:t>
            </a:r>
            <a:endParaRPr lang="en-US" altLang="zh-CN" sz="3200" b="0" dirty="0">
              <a:latin typeface="+mn-lt"/>
              <a:ea typeface="华文新魏" panose="02010800040101010101" pitchFamily="2" charset="-122"/>
            </a:endParaRPr>
          </a:p>
          <a:p>
            <a:pPr marL="0" indent="0" eaLnBrk="1" hangingPunct="1">
              <a:spcBef>
                <a:spcPts val="0"/>
              </a:spcBef>
              <a:buClr>
                <a:srgbClr val="FF0000"/>
              </a:buClr>
            </a:pPr>
            <a:r>
              <a:rPr lang="zh-CN" altLang="en-US" sz="3200" b="0" dirty="0">
                <a:latin typeface="+mn-lt"/>
                <a:ea typeface="华文新魏" panose="02010800040101010101" pitchFamily="2" charset="-122"/>
              </a:rPr>
              <a:t>    回路法（网孔电流法），超网孔</a:t>
            </a:r>
            <a:endParaRPr lang="en-US" altLang="zh-CN" sz="3200" b="0" dirty="0">
              <a:latin typeface="+mn-lt"/>
              <a:ea typeface="华文新魏" panose="02010800040101010101" pitchFamily="2" charset="-122"/>
            </a:endParaRPr>
          </a:p>
          <a:p>
            <a:pPr marL="357188" indent="-357188" eaLnBrk="1" hangingPunct="1">
              <a:spcBef>
                <a:spcPts val="600"/>
              </a:spcBef>
              <a:buClr>
                <a:srgbClr val="FF0000"/>
              </a:buClr>
              <a:buFont typeface="Wingdings" panose="05000000000000000000" pitchFamily="2" charset="2"/>
              <a:buChar char="l"/>
            </a:pPr>
            <a:r>
              <a:rPr lang="zh-CN" altLang="en-US" sz="3200" b="0" dirty="0">
                <a:latin typeface="+mn-lt"/>
                <a:ea typeface="华文新魏" panose="02010800040101010101" pitchFamily="2" charset="-122"/>
              </a:rPr>
              <a:t>目标</a:t>
            </a:r>
            <a:endParaRPr lang="en-US" altLang="zh-CN" sz="3200" b="0" dirty="0">
              <a:latin typeface="+mn-lt"/>
              <a:ea typeface="华文新魏" panose="02010800040101010101" pitchFamily="2" charset="-122"/>
            </a:endParaRPr>
          </a:p>
          <a:p>
            <a:pPr marL="11113" indent="-11113" eaLnBrk="1" hangingPunct="1">
              <a:spcBef>
                <a:spcPts val="0"/>
              </a:spcBef>
              <a:buClr>
                <a:srgbClr val="FF0000"/>
              </a:buClr>
            </a:pPr>
            <a:r>
              <a:rPr lang="zh-CN" altLang="en-US" sz="3200" b="0" dirty="0">
                <a:latin typeface="+mn-lt"/>
                <a:ea typeface="华文新魏" panose="02010800040101010101" pitchFamily="2" charset="-122"/>
              </a:rPr>
              <a:t>    会</a:t>
            </a:r>
            <a:r>
              <a:rPr lang="zh-CN" altLang="zh-CN" sz="3200" b="0" dirty="0">
                <a:latin typeface="+mn-lt"/>
                <a:ea typeface="华文新魏" panose="02010800040101010101" pitchFamily="2" charset="-122"/>
              </a:rPr>
              <a:t>用</a:t>
            </a:r>
            <a:r>
              <a:rPr lang="zh-CN" altLang="en-US" sz="3200" b="0" dirty="0">
                <a:latin typeface="+mn-lt"/>
                <a:ea typeface="华文新魏" panose="02010800040101010101" pitchFamily="2" charset="-122"/>
              </a:rPr>
              <a:t>回路</a:t>
            </a:r>
            <a:r>
              <a:rPr lang="zh-CN" altLang="zh-CN" sz="3200" b="0" dirty="0">
                <a:latin typeface="+mn-lt"/>
                <a:ea typeface="华文新魏" panose="02010800040101010101" pitchFamily="2" charset="-122"/>
              </a:rPr>
              <a:t>法对包含有独立电源、受控</a:t>
            </a:r>
            <a:r>
              <a:rPr lang="zh-CN" altLang="en-US" sz="3200" b="0" dirty="0">
                <a:latin typeface="+mn-lt"/>
                <a:ea typeface="华文新魏" panose="02010800040101010101" pitchFamily="2" charset="-122"/>
              </a:rPr>
              <a:t>电</a:t>
            </a:r>
            <a:r>
              <a:rPr lang="zh-CN" altLang="zh-CN" sz="3200" b="0" dirty="0">
                <a:latin typeface="+mn-lt"/>
                <a:ea typeface="华文新魏" panose="02010800040101010101" pitchFamily="2" charset="-122"/>
              </a:rPr>
              <a:t>源的电路进行</a:t>
            </a:r>
            <a:r>
              <a:rPr lang="zh-CN" altLang="zh-CN" sz="3200" b="0" dirty="0">
                <a:solidFill>
                  <a:srgbClr val="0000FF"/>
                </a:solidFill>
                <a:latin typeface="+mn-lt"/>
                <a:ea typeface="华文新魏" panose="02010800040101010101" pitchFamily="2" charset="-122"/>
              </a:rPr>
              <a:t>分析</a:t>
            </a:r>
            <a:r>
              <a:rPr lang="zh-CN" altLang="en-US" sz="3200" b="0" dirty="0">
                <a:latin typeface="+mn-lt"/>
                <a:ea typeface="华文新魏" panose="02010800040101010101" pitchFamily="2" charset="-122"/>
              </a:rPr>
              <a:t>。</a:t>
            </a:r>
            <a:r>
              <a:rPr lang="zh-CN" altLang="zh-CN" sz="3200" b="0" dirty="0">
                <a:latin typeface="+mn-lt"/>
                <a:ea typeface="华文新魏" panose="02010800040101010101" pitchFamily="2" charset="-122"/>
              </a:rPr>
              <a:t> </a:t>
            </a:r>
            <a:endParaRPr lang="en-US" altLang="zh-CN" sz="3200" b="0" dirty="0">
              <a:latin typeface="+mn-lt"/>
              <a:ea typeface="华文新魏" panose="02010800040101010101" pitchFamily="2" charset="-122"/>
            </a:endParaRPr>
          </a:p>
        </p:txBody>
      </p:sp>
      <p:sp>
        <p:nvSpPr>
          <p:cNvPr id="6" name="日期占位符 1">
            <a:extLst>
              <a:ext uri="{FF2B5EF4-FFF2-40B4-BE49-F238E27FC236}">
                <a16:creationId xmlns:a16="http://schemas.microsoft.com/office/drawing/2014/main" id="{36B27162-2467-2DE2-D4B0-9BECF9A0D925}"/>
              </a:ext>
            </a:extLst>
          </p:cNvPr>
          <p:cNvSpPr txBox="1">
            <a:spLocks/>
          </p:cNvSpPr>
          <p:nvPr/>
        </p:nvSpPr>
        <p:spPr bwMode="auto">
          <a:xfrm>
            <a:off x="577850" y="64246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l" rtl="0" eaLnBrk="1" fontAlgn="base" hangingPunct="1">
              <a:spcBef>
                <a:spcPct val="50000"/>
              </a:spcBef>
              <a:spcAft>
                <a:spcPct val="0"/>
              </a:spcAft>
              <a:defRPr kumimoji="1" sz="1400" b="0" kern="1200">
                <a:solidFill>
                  <a:srgbClr val="FF0000"/>
                </a:solidFill>
                <a:latin typeface="Arial"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a:lstStyle>
          <a:p>
            <a:pPr>
              <a:defRPr/>
            </a:pPr>
            <a:fld id="{6EECBAA0-865E-4BAC-AFC9-F5449CC84238}" type="datetime1">
              <a:rPr lang="zh-CN" altLang="en-US" smtClean="0"/>
              <a:pPr>
                <a:defRPr/>
              </a:pPr>
              <a:t>2022/9/21</a:t>
            </a:fld>
            <a:endParaRPr lang="en-US" altLang="zh-CN">
              <a:solidFill>
                <a:schemeClr val="bg2"/>
              </a:solidFill>
            </a:endParaRPr>
          </a:p>
        </p:txBody>
      </p:sp>
      <p:sp>
        <p:nvSpPr>
          <p:cNvPr id="7" name="灯片编号占位符 2">
            <a:extLst>
              <a:ext uri="{FF2B5EF4-FFF2-40B4-BE49-F238E27FC236}">
                <a16:creationId xmlns:a16="http://schemas.microsoft.com/office/drawing/2014/main" id="{4901FC2D-2274-C9FD-5BBE-E46CE9C7A839}"/>
              </a:ext>
            </a:extLst>
          </p:cNvPr>
          <p:cNvSpPr txBox="1">
            <a:spLocks/>
          </p:cNvSpPr>
          <p:nvPr/>
        </p:nvSpPr>
        <p:spPr bwMode="auto">
          <a:xfrm>
            <a:off x="6877050" y="64246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50000"/>
              </a:spcBef>
              <a:spcAft>
                <a:spcPct val="0"/>
              </a:spcAft>
              <a:defRPr kumimoji="1" sz="1400" b="0" kern="1200">
                <a:solidFill>
                  <a:srgbClr val="FF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a:lstStyle>
          <a:p>
            <a:pPr>
              <a:defRPr/>
            </a:pPr>
            <a:fld id="{E0968D8F-862E-4E9C-9A63-D0A84FED6CF8}" type="slidenum">
              <a:rPr lang="en-US" altLang="zh-CN" smtClean="0"/>
              <a:pPr>
                <a:defRPr/>
              </a:pPr>
              <a:t>2</a:t>
            </a:fld>
            <a:r>
              <a:rPr lang="en-US" altLang="zh-CN"/>
              <a:t>/19</a:t>
            </a:r>
            <a:endParaRPr lang="en-US" altLang="zh-CN" dirty="0">
              <a:solidFill>
                <a:schemeClr val="bg2"/>
              </a:solidFill>
            </a:endParaRPr>
          </a:p>
        </p:txBody>
      </p:sp>
    </p:spTree>
    <p:extLst>
      <p:ext uri="{BB962C8B-B14F-4D97-AF65-F5344CB8AC3E}">
        <p14:creationId xmlns:p14="http://schemas.microsoft.com/office/powerpoint/2010/main" val="2688225446"/>
      </p:ext>
    </p:extLst>
  </p:cSld>
  <p:clrMapOvr>
    <a:masterClrMapping/>
  </p:clrMapOvr>
  <p:transition spd="med" advTm="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0CC1F7F-EA09-807C-36BD-3002BA720A1F}"/>
              </a:ext>
            </a:extLst>
          </p:cNvPr>
          <p:cNvSpPr>
            <a:spLocks noGrp="1"/>
          </p:cNvSpPr>
          <p:nvPr>
            <p:ph type="dt" sz="half" idx="10"/>
          </p:nvPr>
        </p:nvSpPr>
        <p:spPr/>
        <p:txBody>
          <a:bodyPr/>
          <a:lstStyle/>
          <a:p>
            <a:pPr>
              <a:defRPr/>
            </a:pPr>
            <a:fld id="{E2915778-2261-4EDD-B958-98BDC994C84D}" type="datetime1">
              <a:rPr lang="zh-CN" altLang="en-US" smtClean="0"/>
              <a:t>2022/9/21</a:t>
            </a:fld>
            <a:endParaRPr lang="en-US" altLang="zh-CN" dirty="0">
              <a:solidFill>
                <a:schemeClr val="bg2"/>
              </a:solidFill>
            </a:endParaRPr>
          </a:p>
        </p:txBody>
      </p:sp>
      <p:sp>
        <p:nvSpPr>
          <p:cNvPr id="3" name="灯片编号占位符 2">
            <a:extLst>
              <a:ext uri="{FF2B5EF4-FFF2-40B4-BE49-F238E27FC236}">
                <a16:creationId xmlns:a16="http://schemas.microsoft.com/office/drawing/2014/main" id="{03241642-47E3-3A12-8D26-6BE8FEC91673}"/>
              </a:ext>
            </a:extLst>
          </p:cNvPr>
          <p:cNvSpPr>
            <a:spLocks noGrp="1"/>
          </p:cNvSpPr>
          <p:nvPr>
            <p:ph type="sldNum" sz="quarter" idx="11"/>
          </p:nvPr>
        </p:nvSpPr>
        <p:spPr/>
        <p:txBody>
          <a:bodyPr/>
          <a:lstStyle/>
          <a:p>
            <a:pPr>
              <a:defRPr/>
            </a:pPr>
            <a:fld id="{E0968D8F-862E-4E9C-9A63-D0A84FED6CF8}" type="slidenum">
              <a:rPr lang="en-US" altLang="zh-CN" smtClean="0"/>
              <a:pPr>
                <a:defRPr/>
              </a:pPr>
              <a:t>3</a:t>
            </a:fld>
            <a:endParaRPr lang="en-US" altLang="zh-CN">
              <a:solidFill>
                <a:schemeClr val="bg2"/>
              </a:solidFill>
            </a:endParaRPr>
          </a:p>
        </p:txBody>
      </p:sp>
      <p:sp>
        <p:nvSpPr>
          <p:cNvPr id="4" name="Rectangle 15">
            <a:extLst>
              <a:ext uri="{FF2B5EF4-FFF2-40B4-BE49-F238E27FC236}">
                <a16:creationId xmlns:a16="http://schemas.microsoft.com/office/drawing/2014/main" id="{89A3655B-4B3C-499C-E28F-1256B1911072}"/>
              </a:ext>
            </a:extLst>
          </p:cNvPr>
          <p:cNvSpPr>
            <a:spLocks noChangeArrowheads="1"/>
          </p:cNvSpPr>
          <p:nvPr/>
        </p:nvSpPr>
        <p:spPr bwMode="auto">
          <a:xfrm>
            <a:off x="403364" y="170224"/>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回路法</a:t>
            </a:r>
            <a:r>
              <a:rPr lang="en-US" altLang="zh-CN" sz="4000" dirty="0">
                <a:solidFill>
                  <a:srgbClr val="0000FF"/>
                </a:solidFill>
                <a:latin typeface="华文新魏" panose="02010800040101010101" pitchFamily="2" charset="-122"/>
                <a:ea typeface="华文新魏" panose="02010800040101010101" pitchFamily="2" charset="-122"/>
              </a:rPr>
              <a:t>-</a:t>
            </a:r>
            <a:r>
              <a:rPr lang="zh-CN" altLang="en-US" sz="4000" dirty="0">
                <a:solidFill>
                  <a:srgbClr val="0000FF"/>
                </a:solidFill>
                <a:latin typeface="华文新魏" panose="02010800040101010101" pitchFamily="2" charset="-122"/>
                <a:ea typeface="华文新魏" panose="02010800040101010101" pitchFamily="2" charset="-122"/>
              </a:rPr>
              <a:t>网孔电流法（</a:t>
            </a:r>
            <a:r>
              <a:rPr lang="en-US" altLang="zh-CN" sz="4000" dirty="0">
                <a:solidFill>
                  <a:srgbClr val="0000FF"/>
                </a:solidFill>
                <a:latin typeface="华文新魏" panose="02010800040101010101" pitchFamily="2" charset="-122"/>
                <a:ea typeface="华文新魏" panose="02010800040101010101" pitchFamily="2" charset="-122"/>
              </a:rPr>
              <a:t>1/3</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5" name="Text Box 2">
            <a:extLst>
              <a:ext uri="{FF2B5EF4-FFF2-40B4-BE49-F238E27FC236}">
                <a16:creationId xmlns:a16="http://schemas.microsoft.com/office/drawing/2014/main" id="{456AD473-34EA-F803-15ED-3B526A69B8F4}"/>
              </a:ext>
            </a:extLst>
          </p:cNvPr>
          <p:cNvSpPr txBox="1">
            <a:spLocks noChangeArrowheads="1"/>
          </p:cNvSpPr>
          <p:nvPr/>
        </p:nvSpPr>
        <p:spPr bwMode="auto">
          <a:xfrm>
            <a:off x="481014" y="1818448"/>
            <a:ext cx="319552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587375" lvl="1" indent="-215900" eaLnBrk="1" hangingPunct="1">
              <a:spcBef>
                <a:spcPts val="1200"/>
              </a:spcBef>
              <a:buClr>
                <a:srgbClr val="0000FF"/>
              </a:buClr>
              <a:buFont typeface="Wingdings" pitchFamily="2" charset="2"/>
              <a:buChar char="l"/>
            </a:pPr>
            <a:r>
              <a:rPr kumimoji="0" lang="zh-CN" altLang="en-US" sz="2400" b="0" dirty="0">
                <a:ea typeface="华文新魏" panose="02010800040101010101" pitchFamily="2" charset="-122"/>
              </a:rPr>
              <a:t>假想的沿网孔边界流动的电流</a:t>
            </a:r>
            <a:endParaRPr kumimoji="0" lang="en-US" altLang="zh-CN" sz="2400" b="0" dirty="0">
              <a:ea typeface="华文新魏" panose="02010800040101010101" pitchFamily="2" charset="-122"/>
            </a:endParaRPr>
          </a:p>
        </p:txBody>
      </p:sp>
      <p:pic>
        <p:nvPicPr>
          <p:cNvPr id="6" name="图片 5">
            <a:extLst>
              <a:ext uri="{FF2B5EF4-FFF2-40B4-BE49-F238E27FC236}">
                <a16:creationId xmlns:a16="http://schemas.microsoft.com/office/drawing/2014/main" id="{24651DB0-7989-0B83-D3CF-3D8B1E56E664}"/>
              </a:ext>
            </a:extLst>
          </p:cNvPr>
          <p:cNvPicPr>
            <a:picLocks noChangeAspect="1"/>
          </p:cNvPicPr>
          <p:nvPr/>
        </p:nvPicPr>
        <p:blipFill>
          <a:blip r:embed="rId3"/>
          <a:stretch>
            <a:fillRect/>
          </a:stretch>
        </p:blipFill>
        <p:spPr>
          <a:xfrm>
            <a:off x="5089783" y="971426"/>
            <a:ext cx="3754658" cy="2526609"/>
          </a:xfrm>
          <a:prstGeom prst="rect">
            <a:avLst/>
          </a:prstGeom>
        </p:spPr>
      </p:pic>
      <p:grpSp>
        <p:nvGrpSpPr>
          <p:cNvPr id="7" name="组合 6">
            <a:extLst>
              <a:ext uri="{FF2B5EF4-FFF2-40B4-BE49-F238E27FC236}">
                <a16:creationId xmlns:a16="http://schemas.microsoft.com/office/drawing/2014/main" id="{EF0DBE16-E44B-926D-DBB5-CC137BD7CB77}"/>
              </a:ext>
            </a:extLst>
          </p:cNvPr>
          <p:cNvGrpSpPr/>
          <p:nvPr/>
        </p:nvGrpSpPr>
        <p:grpSpPr>
          <a:xfrm>
            <a:off x="5800898" y="1822416"/>
            <a:ext cx="720000" cy="720000"/>
            <a:chOff x="8269650" y="3844153"/>
            <a:chExt cx="720000" cy="720000"/>
          </a:xfrm>
        </p:grpSpPr>
        <p:sp>
          <p:nvSpPr>
            <p:cNvPr id="8" name="弧 5">
              <a:extLst>
                <a:ext uri="{FF2B5EF4-FFF2-40B4-BE49-F238E27FC236}">
                  <a16:creationId xmlns:a16="http://schemas.microsoft.com/office/drawing/2014/main" id="{D292862C-728A-6750-FD04-57ACD8700820}"/>
                </a:ext>
              </a:extLst>
            </p:cNvPr>
            <p:cNvSpPr/>
            <p:nvPr/>
          </p:nvSpPr>
          <p:spPr bwMode="auto">
            <a:xfrm>
              <a:off x="8269650" y="3844153"/>
              <a:ext cx="720000" cy="720000"/>
            </a:xfrm>
            <a:prstGeom prst="arc">
              <a:avLst>
                <a:gd name="adj1" fmla="val 16200000"/>
                <a:gd name="adj2" fmla="val 15449701"/>
              </a:avLst>
            </a:prstGeom>
            <a:noFill/>
            <a:ln w="25400" cap="flat" cmpd="sng" algn="ctr">
              <a:solidFill>
                <a:srgbClr val="00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solidFill>
                  <a:schemeClr val="tx1"/>
                </a:solidFill>
                <a:effectLst/>
                <a:latin typeface="Times New Roman" pitchFamily="18" charset="0"/>
                <a:ea typeface="宋体" pitchFamily="2" charset="-122"/>
              </a:endParaRPr>
            </a:p>
          </p:txBody>
        </p:sp>
        <p:sp>
          <p:nvSpPr>
            <p:cNvPr id="9" name="文本框 8">
              <a:extLst>
                <a:ext uri="{FF2B5EF4-FFF2-40B4-BE49-F238E27FC236}">
                  <a16:creationId xmlns:a16="http://schemas.microsoft.com/office/drawing/2014/main" id="{5CCBF8CC-4505-6C52-5786-733228D4D33D}"/>
                </a:ext>
              </a:extLst>
            </p:cNvPr>
            <p:cNvSpPr txBox="1"/>
            <p:nvPr/>
          </p:nvSpPr>
          <p:spPr>
            <a:xfrm>
              <a:off x="8448485" y="3986968"/>
              <a:ext cx="340158" cy="400110"/>
            </a:xfrm>
            <a:prstGeom prst="rect">
              <a:avLst/>
            </a:prstGeom>
            <a:noFill/>
          </p:spPr>
          <p:txBody>
            <a:bodyPr wrap="none" rtlCol="0">
              <a:spAutoFit/>
            </a:bodyPr>
            <a:lstStyle/>
            <a:p>
              <a:r>
                <a:rPr lang="en-US" altLang="zh-CN" sz="2000" b="0" i="1" dirty="0"/>
                <a:t>i</a:t>
              </a:r>
              <a:r>
                <a:rPr kumimoji="1" lang="en-US" altLang="zh-CN" sz="2000" b="0" baseline="-25000" dirty="0"/>
                <a:t>1</a:t>
              </a:r>
              <a:endParaRPr kumimoji="1" lang="zh-CN" altLang="en-US" sz="2000" b="0" baseline="-25000" dirty="0"/>
            </a:p>
          </p:txBody>
        </p:sp>
      </p:grpSp>
      <p:grpSp>
        <p:nvGrpSpPr>
          <p:cNvPr id="10" name="组合 9">
            <a:extLst>
              <a:ext uri="{FF2B5EF4-FFF2-40B4-BE49-F238E27FC236}">
                <a16:creationId xmlns:a16="http://schemas.microsoft.com/office/drawing/2014/main" id="{B0AD8968-A060-3DC4-A1FF-3388CEDDEA6D}"/>
              </a:ext>
            </a:extLst>
          </p:cNvPr>
          <p:cNvGrpSpPr/>
          <p:nvPr/>
        </p:nvGrpSpPr>
        <p:grpSpPr>
          <a:xfrm>
            <a:off x="7379367" y="1239706"/>
            <a:ext cx="576000" cy="576000"/>
            <a:chOff x="8080774" y="4033356"/>
            <a:chExt cx="576000" cy="576000"/>
          </a:xfrm>
        </p:grpSpPr>
        <p:sp>
          <p:nvSpPr>
            <p:cNvPr id="11" name="弧 42">
              <a:extLst>
                <a:ext uri="{FF2B5EF4-FFF2-40B4-BE49-F238E27FC236}">
                  <a16:creationId xmlns:a16="http://schemas.microsoft.com/office/drawing/2014/main" id="{7FAA1805-1014-2B96-B463-B11E0C96C4A1}"/>
                </a:ext>
              </a:extLst>
            </p:cNvPr>
            <p:cNvSpPr>
              <a:spLocks noChangeAspect="1"/>
            </p:cNvSpPr>
            <p:nvPr/>
          </p:nvSpPr>
          <p:spPr bwMode="auto">
            <a:xfrm>
              <a:off x="8080774" y="4033356"/>
              <a:ext cx="576000" cy="576000"/>
            </a:xfrm>
            <a:prstGeom prst="arc">
              <a:avLst>
                <a:gd name="adj1" fmla="val 16200000"/>
                <a:gd name="adj2" fmla="val 15449701"/>
              </a:avLst>
            </a:prstGeom>
            <a:noFill/>
            <a:ln w="25400" cap="flat" cmpd="sng" algn="ctr">
              <a:solidFill>
                <a:srgbClr val="0000FF"/>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solidFill>
                  <a:schemeClr val="tx1"/>
                </a:solidFill>
                <a:effectLst/>
                <a:latin typeface="Times New Roman" pitchFamily="18" charset="0"/>
                <a:ea typeface="宋体" pitchFamily="2" charset="-122"/>
              </a:endParaRPr>
            </a:p>
          </p:txBody>
        </p:sp>
        <p:sp>
          <p:nvSpPr>
            <p:cNvPr id="12" name="文本框 11">
              <a:extLst>
                <a:ext uri="{FF2B5EF4-FFF2-40B4-BE49-F238E27FC236}">
                  <a16:creationId xmlns:a16="http://schemas.microsoft.com/office/drawing/2014/main" id="{4761D2AC-5C15-6133-C3DC-68B844823F95}"/>
                </a:ext>
              </a:extLst>
            </p:cNvPr>
            <p:cNvSpPr txBox="1"/>
            <p:nvPr/>
          </p:nvSpPr>
          <p:spPr>
            <a:xfrm>
              <a:off x="8199080" y="4117076"/>
              <a:ext cx="340158" cy="400110"/>
            </a:xfrm>
            <a:prstGeom prst="rect">
              <a:avLst/>
            </a:prstGeom>
            <a:noFill/>
          </p:spPr>
          <p:txBody>
            <a:bodyPr wrap="none" rtlCol="0">
              <a:spAutoFit/>
            </a:bodyPr>
            <a:lstStyle/>
            <a:p>
              <a:r>
                <a:rPr lang="en-US" altLang="zh-CN" sz="2000" b="0" i="1" dirty="0"/>
                <a:t>i</a:t>
              </a:r>
              <a:r>
                <a:rPr kumimoji="1" lang="en-US" altLang="zh-CN" sz="2000" b="0" baseline="-25000" dirty="0"/>
                <a:t>2</a:t>
              </a:r>
              <a:endParaRPr kumimoji="1" lang="zh-CN" altLang="en-US" sz="2000" b="0" baseline="-25000" dirty="0"/>
            </a:p>
          </p:txBody>
        </p:sp>
      </p:grpSp>
      <p:grpSp>
        <p:nvGrpSpPr>
          <p:cNvPr id="13" name="组合 12">
            <a:extLst>
              <a:ext uri="{FF2B5EF4-FFF2-40B4-BE49-F238E27FC236}">
                <a16:creationId xmlns:a16="http://schemas.microsoft.com/office/drawing/2014/main" id="{36C5A36B-F8C5-A614-ECAF-01E67142BA1D}"/>
              </a:ext>
            </a:extLst>
          </p:cNvPr>
          <p:cNvGrpSpPr/>
          <p:nvPr/>
        </p:nvGrpSpPr>
        <p:grpSpPr>
          <a:xfrm>
            <a:off x="7410564" y="2505171"/>
            <a:ext cx="576000" cy="576000"/>
            <a:chOff x="8080774" y="4033356"/>
            <a:chExt cx="576000" cy="576000"/>
          </a:xfrm>
        </p:grpSpPr>
        <p:sp>
          <p:nvSpPr>
            <p:cNvPr id="14" name="弧 51">
              <a:extLst>
                <a:ext uri="{FF2B5EF4-FFF2-40B4-BE49-F238E27FC236}">
                  <a16:creationId xmlns:a16="http://schemas.microsoft.com/office/drawing/2014/main" id="{91C4AC96-2299-AA71-240D-E88B18EC3DFE}"/>
                </a:ext>
              </a:extLst>
            </p:cNvPr>
            <p:cNvSpPr>
              <a:spLocks noChangeAspect="1"/>
            </p:cNvSpPr>
            <p:nvPr/>
          </p:nvSpPr>
          <p:spPr bwMode="auto">
            <a:xfrm>
              <a:off x="8080774" y="4033356"/>
              <a:ext cx="576000" cy="576000"/>
            </a:xfrm>
            <a:prstGeom prst="arc">
              <a:avLst>
                <a:gd name="adj1" fmla="val 16200000"/>
                <a:gd name="adj2" fmla="val 15449701"/>
              </a:avLst>
            </a:prstGeom>
            <a:noFill/>
            <a:ln w="25400" cap="flat" cmpd="sng" algn="ctr">
              <a:solidFill>
                <a:srgbClr val="00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solidFill>
                  <a:schemeClr val="tx1"/>
                </a:solidFill>
                <a:effectLst/>
                <a:latin typeface="Times New Roman" pitchFamily="18" charset="0"/>
                <a:ea typeface="宋体" pitchFamily="2" charset="-122"/>
              </a:endParaRPr>
            </a:p>
          </p:txBody>
        </p:sp>
        <p:sp>
          <p:nvSpPr>
            <p:cNvPr id="15" name="文本框 14">
              <a:extLst>
                <a:ext uri="{FF2B5EF4-FFF2-40B4-BE49-F238E27FC236}">
                  <a16:creationId xmlns:a16="http://schemas.microsoft.com/office/drawing/2014/main" id="{44CF739B-605C-8C78-ED51-3C1A6D619A8F}"/>
                </a:ext>
              </a:extLst>
            </p:cNvPr>
            <p:cNvSpPr txBox="1"/>
            <p:nvPr/>
          </p:nvSpPr>
          <p:spPr>
            <a:xfrm>
              <a:off x="8199080" y="4103428"/>
              <a:ext cx="340158" cy="400110"/>
            </a:xfrm>
            <a:prstGeom prst="rect">
              <a:avLst/>
            </a:prstGeom>
            <a:noFill/>
          </p:spPr>
          <p:txBody>
            <a:bodyPr wrap="none" rtlCol="0">
              <a:spAutoFit/>
            </a:bodyPr>
            <a:lstStyle/>
            <a:p>
              <a:r>
                <a:rPr kumimoji="1" lang="en-US" altLang="zh-CN" sz="2000" b="0" i="1" dirty="0"/>
                <a:t>i</a:t>
              </a:r>
              <a:r>
                <a:rPr kumimoji="1" lang="en-US" altLang="zh-CN" sz="2000" b="0" baseline="-25000" dirty="0"/>
                <a:t>3</a:t>
              </a:r>
              <a:endParaRPr kumimoji="1" lang="zh-CN" altLang="en-US" sz="2000" b="0" baseline="-25000" dirty="0"/>
            </a:p>
          </p:txBody>
        </p:sp>
      </p:grpSp>
      <p:sp>
        <p:nvSpPr>
          <p:cNvPr id="16" name="Text Box 2">
            <a:extLst>
              <a:ext uri="{FF2B5EF4-FFF2-40B4-BE49-F238E27FC236}">
                <a16:creationId xmlns:a16="http://schemas.microsoft.com/office/drawing/2014/main" id="{98161ACF-C9D0-E389-9F24-DABC7D922AA0}"/>
              </a:ext>
            </a:extLst>
          </p:cNvPr>
          <p:cNvSpPr txBox="1">
            <a:spLocks noChangeArrowheads="1"/>
          </p:cNvSpPr>
          <p:nvPr/>
        </p:nvSpPr>
        <p:spPr bwMode="auto">
          <a:xfrm>
            <a:off x="-87553" y="3679146"/>
            <a:ext cx="45888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74650" lvl="1" indent="-3175" eaLnBrk="1" hangingPunct="1">
              <a:spcBef>
                <a:spcPts val="3000"/>
              </a:spcBef>
              <a:buClr>
                <a:srgbClr val="0000FF"/>
              </a:buClr>
              <a:buFont typeface="+mj-lt"/>
              <a:buAutoNum type="arabicPeriod"/>
            </a:pPr>
            <a:r>
              <a:rPr kumimoji="0" lang="zh-CN" altLang="en-US" sz="2400" b="0" dirty="0">
                <a:ea typeface="华文新魏" panose="02010800040101010101" pitchFamily="2" charset="-122"/>
              </a:rPr>
              <a:t>选定全部独立回路，指定网孔电流方向</a:t>
            </a:r>
            <a:endParaRPr kumimoji="0" lang="en-US" altLang="zh-CN" sz="2400" b="0" dirty="0">
              <a:ea typeface="华文新魏" panose="02010800040101010101" pitchFamily="2" charset="-122"/>
            </a:endParaRPr>
          </a:p>
        </p:txBody>
      </p:sp>
      <p:sp>
        <p:nvSpPr>
          <p:cNvPr id="17" name="Text Box 2">
            <a:extLst>
              <a:ext uri="{FF2B5EF4-FFF2-40B4-BE49-F238E27FC236}">
                <a16:creationId xmlns:a16="http://schemas.microsoft.com/office/drawing/2014/main" id="{E7A3688C-E369-C54A-D547-81095597C014}"/>
              </a:ext>
            </a:extLst>
          </p:cNvPr>
          <p:cNvSpPr txBox="1">
            <a:spLocks noChangeArrowheads="1"/>
          </p:cNvSpPr>
          <p:nvPr/>
        </p:nvSpPr>
        <p:spPr bwMode="auto">
          <a:xfrm>
            <a:off x="483285" y="1261160"/>
            <a:ext cx="41811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57188" indent="-357188" eaLnBrk="1" hangingPunct="1">
              <a:spcBef>
                <a:spcPct val="50000"/>
              </a:spcBef>
              <a:buClr>
                <a:srgbClr val="FF0000"/>
              </a:buClr>
              <a:buFont typeface="Wingdings" panose="05000000000000000000" pitchFamily="2" charset="2"/>
              <a:buChar char="l"/>
            </a:pPr>
            <a:r>
              <a:rPr kumimoji="0" lang="zh-CN" altLang="en-US" b="0" dirty="0">
                <a:ea typeface="华文新魏" panose="02010800040101010101" pitchFamily="2" charset="-122"/>
              </a:rPr>
              <a:t>网孔电流</a:t>
            </a:r>
            <a:endParaRPr kumimoji="0" lang="en-US" altLang="zh-CN" sz="2400" b="0" dirty="0">
              <a:ea typeface="华文新魏" panose="02010800040101010101" pitchFamily="2" charset="-122"/>
            </a:endParaRPr>
          </a:p>
        </p:txBody>
      </p:sp>
      <p:sp>
        <p:nvSpPr>
          <p:cNvPr id="18" name="矩形 17">
            <a:extLst>
              <a:ext uri="{FF2B5EF4-FFF2-40B4-BE49-F238E27FC236}">
                <a16:creationId xmlns:a16="http://schemas.microsoft.com/office/drawing/2014/main" id="{25394185-4BF3-F24C-630B-615E5B3305DE}"/>
              </a:ext>
            </a:extLst>
          </p:cNvPr>
          <p:cNvSpPr/>
          <p:nvPr/>
        </p:nvSpPr>
        <p:spPr bwMode="auto">
          <a:xfrm>
            <a:off x="6867099" y="985045"/>
            <a:ext cx="150125" cy="164224"/>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9" name="矩形 18">
            <a:extLst>
              <a:ext uri="{FF2B5EF4-FFF2-40B4-BE49-F238E27FC236}">
                <a16:creationId xmlns:a16="http://schemas.microsoft.com/office/drawing/2014/main" id="{2E27C385-283F-BF7D-DC9B-1585A2589685}"/>
              </a:ext>
            </a:extLst>
          </p:cNvPr>
          <p:cNvSpPr/>
          <p:nvPr/>
        </p:nvSpPr>
        <p:spPr bwMode="auto">
          <a:xfrm>
            <a:off x="6957290" y="1999843"/>
            <a:ext cx="150125" cy="164224"/>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0" name="矩形 19">
            <a:extLst>
              <a:ext uri="{FF2B5EF4-FFF2-40B4-BE49-F238E27FC236}">
                <a16:creationId xmlns:a16="http://schemas.microsoft.com/office/drawing/2014/main" id="{9D303A56-407E-A6E1-3326-C6A627B2C5AD}"/>
              </a:ext>
            </a:extLst>
          </p:cNvPr>
          <p:cNvSpPr/>
          <p:nvPr/>
        </p:nvSpPr>
        <p:spPr bwMode="auto">
          <a:xfrm>
            <a:off x="6855723" y="3360183"/>
            <a:ext cx="150125" cy="164224"/>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1" name="矩形 20">
            <a:extLst>
              <a:ext uri="{FF2B5EF4-FFF2-40B4-BE49-F238E27FC236}">
                <a16:creationId xmlns:a16="http://schemas.microsoft.com/office/drawing/2014/main" id="{921245AB-E2A8-2CB1-A579-94A5FB1E65F5}"/>
              </a:ext>
            </a:extLst>
          </p:cNvPr>
          <p:cNvSpPr/>
          <p:nvPr/>
        </p:nvSpPr>
        <p:spPr bwMode="auto">
          <a:xfrm>
            <a:off x="8534405" y="2077293"/>
            <a:ext cx="150125" cy="164224"/>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pic>
        <p:nvPicPr>
          <p:cNvPr id="22" name="图片 21">
            <a:extLst>
              <a:ext uri="{FF2B5EF4-FFF2-40B4-BE49-F238E27FC236}">
                <a16:creationId xmlns:a16="http://schemas.microsoft.com/office/drawing/2014/main" id="{4628D3C5-D13E-A962-089A-117601AABFC3}"/>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5000"/>
                    </a14:imgEffect>
                  </a14:imgLayer>
                </a14:imgProps>
              </a:ext>
              <a:ext uri="{28A0092B-C50C-407E-A947-70E740481C1C}">
                <a14:useLocalDpi xmlns:a14="http://schemas.microsoft.com/office/drawing/2010/main" val="0"/>
              </a:ext>
            </a:extLst>
          </a:blip>
          <a:stretch>
            <a:fillRect/>
          </a:stretch>
        </p:blipFill>
        <p:spPr>
          <a:xfrm>
            <a:off x="4255582" y="1899393"/>
            <a:ext cx="834201" cy="610391"/>
          </a:xfrm>
          <a:prstGeom prst="rect">
            <a:avLst/>
          </a:prstGeom>
        </p:spPr>
      </p:pic>
      <p:sp>
        <p:nvSpPr>
          <p:cNvPr id="23" name="矩形 22">
            <a:extLst>
              <a:ext uri="{FF2B5EF4-FFF2-40B4-BE49-F238E27FC236}">
                <a16:creationId xmlns:a16="http://schemas.microsoft.com/office/drawing/2014/main" id="{C0A0FD1A-213C-2928-1B61-4847B6D6A1FA}"/>
              </a:ext>
            </a:extLst>
          </p:cNvPr>
          <p:cNvSpPr/>
          <p:nvPr/>
        </p:nvSpPr>
        <p:spPr bwMode="auto">
          <a:xfrm>
            <a:off x="4182851" y="1955943"/>
            <a:ext cx="636908" cy="601589"/>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nvGrpSpPr>
          <p:cNvPr id="24" name="组合 23">
            <a:extLst>
              <a:ext uri="{FF2B5EF4-FFF2-40B4-BE49-F238E27FC236}">
                <a16:creationId xmlns:a16="http://schemas.microsoft.com/office/drawing/2014/main" id="{432F7634-8D42-A6BE-8965-947D106E5ED8}"/>
              </a:ext>
            </a:extLst>
          </p:cNvPr>
          <p:cNvGrpSpPr/>
          <p:nvPr/>
        </p:nvGrpSpPr>
        <p:grpSpPr>
          <a:xfrm>
            <a:off x="4501305" y="4170631"/>
            <a:ext cx="4588859" cy="1354217"/>
            <a:chOff x="4348905" y="4018231"/>
            <a:chExt cx="4588859" cy="1354217"/>
          </a:xfrm>
        </p:grpSpPr>
        <p:sp>
          <p:nvSpPr>
            <p:cNvPr id="25" name="Text Box 2">
              <a:extLst>
                <a:ext uri="{FF2B5EF4-FFF2-40B4-BE49-F238E27FC236}">
                  <a16:creationId xmlns:a16="http://schemas.microsoft.com/office/drawing/2014/main" id="{53BAD998-E3DD-60C6-C92A-B8477BBFEA41}"/>
                </a:ext>
              </a:extLst>
            </p:cNvPr>
            <p:cNvSpPr txBox="1">
              <a:spLocks noChangeArrowheads="1"/>
            </p:cNvSpPr>
            <p:nvPr/>
          </p:nvSpPr>
          <p:spPr bwMode="auto">
            <a:xfrm>
              <a:off x="4348905" y="4018231"/>
              <a:ext cx="4588859"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71475" lvl="1" indent="0" eaLnBrk="1" hangingPunct="1">
                <a:spcBef>
                  <a:spcPts val="600"/>
                </a:spcBef>
                <a:buClr>
                  <a:srgbClr val="0000FF"/>
                </a:buClr>
              </a:pPr>
              <a:r>
                <a:rPr kumimoji="0" lang="en-US" altLang="zh-CN" sz="2400" b="0" i="1" dirty="0">
                  <a:ea typeface="华文新魏" panose="02010800040101010101" pitchFamily="2" charset="-122"/>
                </a:rPr>
                <a:t>L</a:t>
              </a:r>
              <a:r>
                <a:rPr kumimoji="0" lang="en-US" altLang="zh-CN" sz="2400" b="0" dirty="0">
                  <a:ea typeface="华文新魏" panose="02010800040101010101" pitchFamily="2" charset="-122"/>
                </a:rPr>
                <a:t>1: (</a:t>
              </a:r>
              <a:r>
                <a:rPr kumimoji="0" lang="en-US" altLang="zh-CN" sz="2400" b="0" i="1" dirty="0">
                  <a:ea typeface="华文新魏" panose="02010800040101010101" pitchFamily="2" charset="-122"/>
                </a:rPr>
                <a:t>i</a:t>
              </a:r>
              <a:r>
                <a:rPr kumimoji="0" lang="en-US" altLang="zh-CN" sz="2400" b="0" baseline="-25000" dirty="0">
                  <a:ea typeface="华文新魏" panose="02010800040101010101" pitchFamily="2" charset="-122"/>
                </a:rPr>
                <a:t>1</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i</a:t>
              </a:r>
              <a:r>
                <a:rPr kumimoji="0" lang="en-US" altLang="zh-CN" sz="2400" b="0" baseline="-25000" dirty="0">
                  <a:ea typeface="华文新魏" panose="02010800040101010101" pitchFamily="2" charset="-122"/>
                </a:rPr>
                <a:t>2</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R</a:t>
              </a:r>
              <a:r>
                <a:rPr kumimoji="0" lang="en-US" altLang="zh-CN" sz="2400" b="0" baseline="-25000" dirty="0">
                  <a:ea typeface="华文新魏" panose="02010800040101010101" pitchFamily="2" charset="-122"/>
                </a:rPr>
                <a:t>1</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i</a:t>
              </a:r>
              <a:r>
                <a:rPr kumimoji="0" lang="en-US" altLang="zh-CN" sz="2400" b="0" baseline="-25000" dirty="0">
                  <a:ea typeface="华文新魏" panose="02010800040101010101" pitchFamily="2" charset="-122"/>
                </a:rPr>
                <a:t>1</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i</a:t>
              </a:r>
              <a:r>
                <a:rPr kumimoji="0" lang="en-US" altLang="zh-CN" sz="2400" b="0" baseline="-25000" dirty="0">
                  <a:ea typeface="华文新魏" panose="02010800040101010101" pitchFamily="2" charset="-122"/>
                </a:rPr>
                <a:t>3</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R</a:t>
              </a:r>
              <a:r>
                <a:rPr kumimoji="0" lang="en-US" altLang="zh-CN" sz="2400" b="0" baseline="-25000" dirty="0">
                  <a:ea typeface="华文新魏" panose="02010800040101010101" pitchFamily="2" charset="-122"/>
                </a:rPr>
                <a:t>2</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V</a:t>
              </a:r>
              <a:r>
                <a:rPr kumimoji="0" lang="en-US" altLang="zh-CN" sz="2400" b="0" baseline="-25000" dirty="0">
                  <a:ea typeface="华文新魏" panose="02010800040101010101" pitchFamily="2" charset="-122"/>
                </a:rPr>
                <a:t>0</a:t>
              </a:r>
              <a:r>
                <a:rPr kumimoji="0" lang="en-US" altLang="zh-CN" sz="2400" b="0" dirty="0">
                  <a:ea typeface="华文新魏" panose="02010800040101010101" pitchFamily="2" charset="-122"/>
                </a:rPr>
                <a:t>=0</a:t>
              </a:r>
            </a:p>
            <a:p>
              <a:pPr marL="371475" lvl="1" indent="0" eaLnBrk="1" hangingPunct="1">
                <a:spcBef>
                  <a:spcPts val="600"/>
                </a:spcBef>
                <a:buClr>
                  <a:srgbClr val="0000FF"/>
                </a:buClr>
              </a:pPr>
              <a:r>
                <a:rPr kumimoji="0" lang="en-US" altLang="zh-CN" sz="2400" b="0" i="1" dirty="0">
                  <a:ea typeface="华文新魏" panose="02010800040101010101" pitchFamily="2" charset="-122"/>
                </a:rPr>
                <a:t>L</a:t>
              </a:r>
              <a:r>
                <a:rPr kumimoji="0" lang="en-US" altLang="zh-CN" sz="2400" b="0" dirty="0">
                  <a:ea typeface="华文新魏" panose="02010800040101010101" pitchFamily="2" charset="-122"/>
                </a:rPr>
                <a:t>2: (</a:t>
              </a:r>
              <a:r>
                <a:rPr kumimoji="0" lang="en-US" altLang="zh-CN" sz="2400" b="0" i="1" dirty="0">
                  <a:ea typeface="华文新魏" panose="02010800040101010101" pitchFamily="2" charset="-122"/>
                </a:rPr>
                <a:t>i</a:t>
              </a:r>
              <a:r>
                <a:rPr kumimoji="0" lang="en-US" altLang="zh-CN" sz="2400" b="0" baseline="-25000" dirty="0">
                  <a:ea typeface="华文新魏" panose="02010800040101010101" pitchFamily="2" charset="-122"/>
                </a:rPr>
                <a:t>1</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i</a:t>
              </a:r>
              <a:r>
                <a:rPr kumimoji="0" lang="en-US" altLang="zh-CN" sz="2400" b="0" baseline="-25000" dirty="0">
                  <a:ea typeface="华文新魏" panose="02010800040101010101" pitchFamily="2" charset="-122"/>
                </a:rPr>
                <a:t>2</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R</a:t>
              </a:r>
              <a:r>
                <a:rPr kumimoji="0" lang="en-US" altLang="zh-CN" sz="2400" b="0" baseline="-25000" dirty="0">
                  <a:ea typeface="华文新魏" panose="02010800040101010101" pitchFamily="2" charset="-122"/>
                </a:rPr>
                <a:t>1</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i</a:t>
              </a:r>
              <a:r>
                <a:rPr kumimoji="0" lang="en-US" altLang="zh-CN" sz="2400" b="0" baseline="-25000" dirty="0">
                  <a:ea typeface="华文新魏" panose="02010800040101010101" pitchFamily="2" charset="-122"/>
                </a:rPr>
                <a:t>2</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i</a:t>
              </a:r>
              <a:r>
                <a:rPr kumimoji="0" lang="en-US" altLang="zh-CN" sz="2400" b="0" baseline="-25000" dirty="0">
                  <a:ea typeface="华文新魏" panose="02010800040101010101" pitchFamily="2" charset="-122"/>
                </a:rPr>
                <a:t>3</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R</a:t>
              </a:r>
              <a:r>
                <a:rPr kumimoji="0" lang="en-US" altLang="zh-CN" sz="2400" b="0" baseline="-25000" dirty="0">
                  <a:ea typeface="华文新魏" panose="02010800040101010101" pitchFamily="2" charset="-122"/>
                </a:rPr>
                <a:t>3</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i</a:t>
              </a:r>
              <a:r>
                <a:rPr kumimoji="0" lang="en-US" altLang="zh-CN" sz="2400" b="0" baseline="-25000" dirty="0">
                  <a:ea typeface="华文新魏" panose="02010800040101010101" pitchFamily="2" charset="-122"/>
                </a:rPr>
                <a:t>2</a:t>
              </a:r>
              <a:r>
                <a:rPr kumimoji="0" lang="en-US" altLang="zh-CN" sz="2400" b="0" i="1" dirty="0">
                  <a:ea typeface="华文新魏" panose="02010800040101010101" pitchFamily="2" charset="-122"/>
                </a:rPr>
                <a:t>R</a:t>
              </a:r>
              <a:r>
                <a:rPr kumimoji="0" lang="en-US" altLang="zh-CN" sz="2400" b="0" baseline="-25000" dirty="0">
                  <a:ea typeface="华文新魏" panose="02010800040101010101" pitchFamily="2" charset="-122"/>
                </a:rPr>
                <a:t>4</a:t>
              </a:r>
              <a:r>
                <a:rPr kumimoji="0" lang="en-US" altLang="zh-CN" sz="2400" b="0" dirty="0">
                  <a:ea typeface="华文新魏" panose="02010800040101010101" pitchFamily="2" charset="-122"/>
                </a:rPr>
                <a:t>=0</a:t>
              </a:r>
            </a:p>
            <a:p>
              <a:pPr marL="371475" lvl="1" indent="0" eaLnBrk="1" hangingPunct="1">
                <a:spcBef>
                  <a:spcPts val="600"/>
                </a:spcBef>
                <a:buClr>
                  <a:srgbClr val="0000FF"/>
                </a:buClr>
              </a:pPr>
              <a:r>
                <a:rPr kumimoji="0" lang="en-US" altLang="zh-CN" sz="2400" b="0" i="1" dirty="0">
                  <a:ea typeface="华文新魏" panose="02010800040101010101" pitchFamily="2" charset="-122"/>
                </a:rPr>
                <a:t>L</a:t>
              </a:r>
              <a:r>
                <a:rPr kumimoji="0" lang="en-US" altLang="zh-CN" sz="2400" b="0" dirty="0">
                  <a:ea typeface="华文新魏" panose="02010800040101010101" pitchFamily="2" charset="-122"/>
                </a:rPr>
                <a:t>3: (</a:t>
              </a:r>
              <a:r>
                <a:rPr kumimoji="0" lang="en-US" altLang="zh-CN" sz="2400" b="0" i="1" dirty="0" err="1">
                  <a:ea typeface="华文新魏" panose="02010800040101010101" pitchFamily="2" charset="-122"/>
                </a:rPr>
                <a:t>i</a:t>
              </a:r>
              <a:r>
                <a:rPr kumimoji="0" lang="en-US" altLang="zh-CN" sz="2400" b="0" baseline="-25000" dirty="0" err="1">
                  <a:ea typeface="华文新魏" panose="02010800040101010101" pitchFamily="2" charset="-122"/>
                </a:rPr>
                <a:t>3</a:t>
              </a:r>
              <a:r>
                <a:rPr kumimoji="0" lang="en-US" altLang="zh-CN" sz="2400" b="0" dirty="0" err="1">
                  <a:ea typeface="华文新魏" panose="02010800040101010101" pitchFamily="2" charset="-122"/>
                </a:rPr>
                <a:t>+</a:t>
              </a:r>
              <a:r>
                <a:rPr kumimoji="0" lang="en-US" altLang="zh-CN" sz="2400" b="0" i="1" dirty="0" err="1">
                  <a:ea typeface="华文新魏" panose="02010800040101010101" pitchFamily="2" charset="-122"/>
                </a:rPr>
                <a:t>i</a:t>
              </a:r>
              <a:r>
                <a:rPr kumimoji="0" lang="en-US" altLang="zh-CN" sz="2400" b="0" baseline="-25000" dirty="0" err="1">
                  <a:ea typeface="华文新魏" panose="02010800040101010101" pitchFamily="2" charset="-122"/>
                </a:rPr>
                <a:t>2</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R</a:t>
              </a:r>
              <a:r>
                <a:rPr kumimoji="0" lang="en-US" altLang="zh-CN" sz="2400" b="0" baseline="-25000" dirty="0">
                  <a:ea typeface="华文新魏" panose="02010800040101010101" pitchFamily="2" charset="-122"/>
                </a:rPr>
                <a:t>3 </a:t>
              </a:r>
              <a:r>
                <a:rPr kumimoji="0" lang="en-US" altLang="zh-CN" sz="2400" b="0" dirty="0">
                  <a:ea typeface="华文新魏" panose="02010800040101010101" pitchFamily="2" charset="-122"/>
                </a:rPr>
                <a:t>+</a:t>
              </a:r>
              <a:r>
                <a:rPr kumimoji="0" lang="en-US" altLang="zh-CN" sz="2400" b="0" i="1" dirty="0" err="1">
                  <a:ea typeface="华文新魏" panose="02010800040101010101" pitchFamily="2" charset="-122"/>
                </a:rPr>
                <a:t>i</a:t>
              </a:r>
              <a:r>
                <a:rPr kumimoji="0" lang="en-US" altLang="zh-CN" sz="2400" b="0" baseline="-25000" dirty="0" err="1">
                  <a:ea typeface="华文新魏" panose="02010800040101010101" pitchFamily="2" charset="-122"/>
                </a:rPr>
                <a:t>3</a:t>
              </a:r>
              <a:r>
                <a:rPr kumimoji="0" lang="en-US" altLang="zh-CN" sz="2400" b="0" i="1" dirty="0" err="1">
                  <a:ea typeface="华文新魏" panose="02010800040101010101" pitchFamily="2" charset="-122"/>
                </a:rPr>
                <a:t>R</a:t>
              </a:r>
              <a:r>
                <a:rPr kumimoji="0" lang="en-US" altLang="zh-CN" sz="2400" b="0" baseline="-25000" dirty="0" err="1">
                  <a:ea typeface="华文新魏" panose="02010800040101010101" pitchFamily="2" charset="-122"/>
                </a:rPr>
                <a:t>5</a:t>
              </a:r>
              <a:r>
                <a:rPr kumimoji="0" lang="en-US" altLang="zh-CN" sz="2400" b="0" dirty="0">
                  <a:ea typeface="华文新魏" panose="02010800040101010101" pitchFamily="2" charset="-122"/>
                </a:rPr>
                <a:t> +(</a:t>
              </a:r>
              <a:r>
                <a:rPr kumimoji="0" lang="en-US" altLang="zh-CN" sz="2400" b="0" i="1" dirty="0" err="1">
                  <a:ea typeface="华文新魏" panose="02010800040101010101" pitchFamily="2" charset="-122"/>
                </a:rPr>
                <a:t>i</a:t>
              </a:r>
              <a:r>
                <a:rPr kumimoji="0" lang="en-US" altLang="zh-CN" sz="2400" b="0" baseline="-25000" dirty="0" err="1">
                  <a:ea typeface="华文新魏" panose="02010800040101010101" pitchFamily="2" charset="-122"/>
                </a:rPr>
                <a:t>3</a:t>
              </a:r>
              <a:r>
                <a:rPr kumimoji="0" lang="en-US" altLang="zh-CN" sz="2400" b="0" dirty="0" err="1">
                  <a:ea typeface="华文新魏" panose="02010800040101010101" pitchFamily="2" charset="-122"/>
                </a:rPr>
                <a:t>-</a:t>
              </a:r>
              <a:r>
                <a:rPr kumimoji="0" lang="en-US" altLang="zh-CN" sz="2400" b="0" i="1" dirty="0" err="1">
                  <a:ea typeface="华文新魏" panose="02010800040101010101" pitchFamily="2" charset="-122"/>
                </a:rPr>
                <a:t>i</a:t>
              </a:r>
              <a:r>
                <a:rPr kumimoji="0" lang="en-US" altLang="zh-CN" sz="2400" b="0" baseline="-25000" dirty="0" err="1">
                  <a:ea typeface="华文新魏" panose="02010800040101010101" pitchFamily="2" charset="-122"/>
                </a:rPr>
                <a:t>1</a:t>
              </a:r>
              <a:r>
                <a:rPr kumimoji="0" lang="en-US" altLang="zh-CN" sz="2400" b="0" dirty="0">
                  <a:ea typeface="华文新魏" panose="02010800040101010101" pitchFamily="2" charset="-122"/>
                </a:rPr>
                <a:t>)</a:t>
              </a:r>
              <a:r>
                <a:rPr kumimoji="0" lang="en-US" altLang="zh-CN" sz="2400" b="0" i="1" dirty="0" err="1">
                  <a:ea typeface="华文新魏" panose="02010800040101010101" pitchFamily="2" charset="-122"/>
                </a:rPr>
                <a:t>R</a:t>
              </a:r>
              <a:r>
                <a:rPr kumimoji="0" lang="en-US" altLang="zh-CN" sz="2400" b="0" baseline="-25000" dirty="0" err="1">
                  <a:ea typeface="华文新魏" panose="02010800040101010101" pitchFamily="2" charset="-122"/>
                </a:rPr>
                <a:t>2</a:t>
              </a:r>
              <a:r>
                <a:rPr kumimoji="0" lang="en-US" altLang="zh-CN" sz="2400" b="0" baseline="-25000" dirty="0">
                  <a:ea typeface="华文新魏" panose="02010800040101010101" pitchFamily="2" charset="-122"/>
                </a:rPr>
                <a:t> </a:t>
              </a:r>
              <a:r>
                <a:rPr kumimoji="0" lang="en-US" altLang="zh-CN" sz="2400" b="0" dirty="0">
                  <a:ea typeface="华文新魏" panose="02010800040101010101" pitchFamily="2" charset="-122"/>
                </a:rPr>
                <a:t>=0</a:t>
              </a:r>
            </a:p>
          </p:txBody>
        </p:sp>
        <p:sp>
          <p:nvSpPr>
            <p:cNvPr id="26" name="左大括号 25">
              <a:extLst>
                <a:ext uri="{FF2B5EF4-FFF2-40B4-BE49-F238E27FC236}">
                  <a16:creationId xmlns:a16="http://schemas.microsoft.com/office/drawing/2014/main" id="{0F9AD20A-87E6-FEA1-B3D4-516186741208}"/>
                </a:ext>
              </a:extLst>
            </p:cNvPr>
            <p:cNvSpPr/>
            <p:nvPr/>
          </p:nvSpPr>
          <p:spPr bwMode="auto">
            <a:xfrm>
              <a:off x="4512028" y="4219886"/>
              <a:ext cx="155331" cy="947537"/>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sp>
        <p:nvSpPr>
          <p:cNvPr id="27" name="Text Box 2">
            <a:extLst>
              <a:ext uri="{FF2B5EF4-FFF2-40B4-BE49-F238E27FC236}">
                <a16:creationId xmlns:a16="http://schemas.microsoft.com/office/drawing/2014/main" id="{093991B7-4090-29BB-E350-1E9FC52DD2B4}"/>
              </a:ext>
            </a:extLst>
          </p:cNvPr>
          <p:cNvSpPr txBox="1">
            <a:spLocks noChangeArrowheads="1"/>
          </p:cNvSpPr>
          <p:nvPr/>
        </p:nvSpPr>
        <p:spPr bwMode="auto">
          <a:xfrm>
            <a:off x="483285" y="2622480"/>
            <a:ext cx="319552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587375" lvl="1" indent="-215900" eaLnBrk="1" hangingPunct="1">
              <a:spcBef>
                <a:spcPts val="600"/>
              </a:spcBef>
              <a:buClr>
                <a:srgbClr val="0000FF"/>
              </a:buClr>
              <a:buFont typeface="Wingdings" pitchFamily="2" charset="2"/>
              <a:buChar char="l"/>
            </a:pPr>
            <a:r>
              <a:rPr kumimoji="0" lang="zh-CN" altLang="en-US" sz="2400" b="0" dirty="0">
                <a:ea typeface="华文新魏" panose="02010800040101010101" pitchFamily="2" charset="-122"/>
              </a:rPr>
              <a:t>各支路电流可由网孔电流表示</a:t>
            </a:r>
            <a:endParaRPr kumimoji="0" lang="en-US" altLang="zh-CN" sz="2400" b="0" dirty="0">
              <a:ea typeface="华文新魏" panose="02010800040101010101" pitchFamily="2" charset="-122"/>
            </a:endParaRPr>
          </a:p>
        </p:txBody>
      </p:sp>
      <p:grpSp>
        <p:nvGrpSpPr>
          <p:cNvPr id="28" name="组合 27">
            <a:extLst>
              <a:ext uri="{FF2B5EF4-FFF2-40B4-BE49-F238E27FC236}">
                <a16:creationId xmlns:a16="http://schemas.microsoft.com/office/drawing/2014/main" id="{DA014196-480A-89AD-D189-FFD5C2CEC2DE}"/>
              </a:ext>
            </a:extLst>
          </p:cNvPr>
          <p:cNvGrpSpPr/>
          <p:nvPr/>
        </p:nvGrpSpPr>
        <p:grpSpPr>
          <a:xfrm>
            <a:off x="6443408" y="648346"/>
            <a:ext cx="1229824" cy="844616"/>
            <a:chOff x="6291008" y="495946"/>
            <a:chExt cx="1229824" cy="844616"/>
          </a:xfrm>
        </p:grpSpPr>
        <p:sp>
          <p:nvSpPr>
            <p:cNvPr id="29" name="文本框 28">
              <a:extLst>
                <a:ext uri="{FF2B5EF4-FFF2-40B4-BE49-F238E27FC236}">
                  <a16:creationId xmlns:a16="http://schemas.microsoft.com/office/drawing/2014/main" id="{064167FE-7E83-0AA0-1026-70F663837501}"/>
                </a:ext>
              </a:extLst>
            </p:cNvPr>
            <p:cNvSpPr txBox="1"/>
            <p:nvPr/>
          </p:nvSpPr>
          <p:spPr>
            <a:xfrm>
              <a:off x="6765215" y="940452"/>
              <a:ext cx="453970" cy="400110"/>
            </a:xfrm>
            <a:prstGeom prst="rect">
              <a:avLst/>
            </a:prstGeom>
            <a:noFill/>
          </p:spPr>
          <p:txBody>
            <a:bodyPr wrap="none" rtlCol="0">
              <a:spAutoFit/>
            </a:bodyPr>
            <a:lstStyle/>
            <a:p>
              <a:r>
                <a:rPr kumimoji="1" lang="en-US" altLang="zh-CN" sz="2000" b="0" i="1" dirty="0">
                  <a:solidFill>
                    <a:srgbClr val="FF0000"/>
                  </a:solidFill>
                </a:rPr>
                <a:t>i</a:t>
              </a:r>
              <a:r>
                <a:rPr kumimoji="1" lang="en-US" altLang="zh-CN" sz="2000" b="0" baseline="-25000" dirty="0">
                  <a:solidFill>
                    <a:srgbClr val="FF0000"/>
                  </a:solidFill>
                </a:rPr>
                <a:t>R1</a:t>
              </a:r>
              <a:endParaRPr kumimoji="1" lang="zh-CN" altLang="en-US" b="0" baseline="-25000" dirty="0">
                <a:solidFill>
                  <a:srgbClr val="FF0000"/>
                </a:solidFill>
              </a:endParaRPr>
            </a:p>
          </p:txBody>
        </p:sp>
        <p:cxnSp>
          <p:nvCxnSpPr>
            <p:cNvPr id="30" name="直线箭头连接符 68">
              <a:extLst>
                <a:ext uri="{FF2B5EF4-FFF2-40B4-BE49-F238E27FC236}">
                  <a16:creationId xmlns:a16="http://schemas.microsoft.com/office/drawing/2014/main" id="{9C66109E-F25E-C23B-517D-A2F26634F617}"/>
                </a:ext>
              </a:extLst>
            </p:cNvPr>
            <p:cNvCxnSpPr/>
            <p:nvPr/>
          </p:nvCxnSpPr>
          <p:spPr bwMode="auto">
            <a:xfrm>
              <a:off x="6779923" y="1020752"/>
              <a:ext cx="0" cy="266954"/>
            </a:xfrm>
            <a:prstGeom prst="straightConnector1">
              <a:avLst/>
            </a:prstGeom>
            <a:solidFill>
              <a:schemeClr val="accent1"/>
            </a:solidFill>
            <a:ln w="127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文本框 30">
              <a:extLst>
                <a:ext uri="{FF2B5EF4-FFF2-40B4-BE49-F238E27FC236}">
                  <a16:creationId xmlns:a16="http://schemas.microsoft.com/office/drawing/2014/main" id="{A12D21D0-31AF-E478-6679-7C5063822774}"/>
                </a:ext>
              </a:extLst>
            </p:cNvPr>
            <p:cNvSpPr txBox="1"/>
            <p:nvPr/>
          </p:nvSpPr>
          <p:spPr>
            <a:xfrm>
              <a:off x="6291008" y="495946"/>
              <a:ext cx="1229824" cy="461665"/>
            </a:xfrm>
            <a:prstGeom prst="rect">
              <a:avLst/>
            </a:prstGeom>
            <a:noFill/>
          </p:spPr>
          <p:txBody>
            <a:bodyPr wrap="none" rtlCol="0">
              <a:spAutoFit/>
            </a:bodyPr>
            <a:lstStyle/>
            <a:p>
              <a:r>
                <a:rPr kumimoji="1" lang="en-US" altLang="zh-CN" sz="2400" b="0" i="1" dirty="0">
                  <a:solidFill>
                    <a:srgbClr val="FF0000"/>
                  </a:solidFill>
                </a:rPr>
                <a:t>i</a:t>
              </a:r>
              <a:r>
                <a:rPr kumimoji="1" lang="en-US" altLang="zh-CN" sz="2400" b="0" baseline="-25000" dirty="0">
                  <a:solidFill>
                    <a:srgbClr val="FF0000"/>
                  </a:solidFill>
                </a:rPr>
                <a:t>R1</a:t>
              </a:r>
              <a:r>
                <a:rPr kumimoji="1" lang="en-US" altLang="zh-CN" sz="2400" b="0" dirty="0">
                  <a:solidFill>
                    <a:srgbClr val="FF0000"/>
                  </a:solidFill>
                </a:rPr>
                <a:t>=</a:t>
              </a:r>
              <a:r>
                <a:rPr kumimoji="1" lang="en-US" altLang="zh-CN" sz="2400" b="0" i="1" dirty="0">
                  <a:solidFill>
                    <a:srgbClr val="FF0000"/>
                  </a:solidFill>
                </a:rPr>
                <a:t>i</a:t>
              </a:r>
              <a:r>
                <a:rPr kumimoji="1" lang="en-US" altLang="zh-CN" sz="2400" b="0" baseline="-25000" dirty="0">
                  <a:solidFill>
                    <a:srgbClr val="FF0000"/>
                  </a:solidFill>
                </a:rPr>
                <a:t>1</a:t>
              </a:r>
              <a:r>
                <a:rPr kumimoji="1" lang="en-US" altLang="zh-CN" sz="2400" b="0" dirty="0">
                  <a:solidFill>
                    <a:srgbClr val="FF0000"/>
                  </a:solidFill>
                </a:rPr>
                <a:t>+</a:t>
              </a:r>
              <a:r>
                <a:rPr kumimoji="1" lang="en-US" altLang="zh-CN" sz="2400" b="0" i="1" dirty="0">
                  <a:solidFill>
                    <a:srgbClr val="FF0000"/>
                  </a:solidFill>
                </a:rPr>
                <a:t>i</a:t>
              </a:r>
              <a:r>
                <a:rPr kumimoji="1" lang="en-US" altLang="zh-CN" sz="2400" b="0" baseline="-25000" dirty="0">
                  <a:solidFill>
                    <a:srgbClr val="FF0000"/>
                  </a:solidFill>
                </a:rPr>
                <a:t>2</a:t>
              </a:r>
              <a:endParaRPr kumimoji="1" lang="zh-CN" altLang="en-US" sz="2400" b="0" baseline="-25000" dirty="0">
                <a:solidFill>
                  <a:srgbClr val="FF0000"/>
                </a:solidFill>
              </a:endParaRPr>
            </a:p>
          </p:txBody>
        </p:sp>
      </p:grpSp>
      <p:sp>
        <p:nvSpPr>
          <p:cNvPr id="32" name="Text Box 2">
            <a:extLst>
              <a:ext uri="{FF2B5EF4-FFF2-40B4-BE49-F238E27FC236}">
                <a16:creationId xmlns:a16="http://schemas.microsoft.com/office/drawing/2014/main" id="{29B36930-EC0C-4886-4856-79861BE1FEF7}"/>
              </a:ext>
            </a:extLst>
          </p:cNvPr>
          <p:cNvSpPr txBox="1">
            <a:spLocks noChangeArrowheads="1"/>
          </p:cNvSpPr>
          <p:nvPr/>
        </p:nvSpPr>
        <p:spPr bwMode="auto">
          <a:xfrm>
            <a:off x="-76817" y="5290645"/>
            <a:ext cx="47494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55600" lvl="1" indent="0" eaLnBrk="1" hangingPunct="1">
              <a:spcBef>
                <a:spcPts val="600"/>
              </a:spcBef>
              <a:buClr>
                <a:srgbClr val="0000FF"/>
              </a:buClr>
            </a:pPr>
            <a:r>
              <a:rPr kumimoji="0" lang="en-US" altLang="zh-CN" sz="2400" b="0" dirty="0">
                <a:solidFill>
                  <a:srgbClr val="0000FF"/>
                </a:solidFill>
                <a:ea typeface="华文新魏" panose="02010800040101010101" pitchFamily="2" charset="-122"/>
              </a:rPr>
              <a:t>3.</a:t>
            </a:r>
            <a:r>
              <a:rPr kumimoji="0" lang="zh-CN" altLang="en-US" sz="2400" b="0" dirty="0">
                <a:ea typeface="华文新魏" panose="02010800040101010101" pitchFamily="2" charset="-122"/>
              </a:rPr>
              <a:t>解方程</a:t>
            </a:r>
            <a:endParaRPr kumimoji="0" lang="en-US" altLang="zh-CN" sz="2400" b="0" dirty="0">
              <a:ea typeface="华文新魏" panose="02010800040101010101" pitchFamily="2" charset="-122"/>
            </a:endParaRPr>
          </a:p>
        </p:txBody>
      </p:sp>
      <p:sp>
        <p:nvSpPr>
          <p:cNvPr id="33" name="Text Box 2">
            <a:extLst>
              <a:ext uri="{FF2B5EF4-FFF2-40B4-BE49-F238E27FC236}">
                <a16:creationId xmlns:a16="http://schemas.microsoft.com/office/drawing/2014/main" id="{3C3CD297-E7F3-4D47-DF98-15221E28ADF1}"/>
              </a:ext>
            </a:extLst>
          </p:cNvPr>
          <p:cNvSpPr txBox="1">
            <a:spLocks noChangeArrowheads="1"/>
          </p:cNvSpPr>
          <p:nvPr/>
        </p:nvSpPr>
        <p:spPr bwMode="auto">
          <a:xfrm>
            <a:off x="-87553" y="4483178"/>
            <a:ext cx="451046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55600" lvl="1" indent="0" eaLnBrk="1" hangingPunct="1">
              <a:spcBef>
                <a:spcPts val="600"/>
              </a:spcBef>
              <a:buClr>
                <a:srgbClr val="0000FF"/>
              </a:buClr>
            </a:pPr>
            <a:r>
              <a:rPr kumimoji="0" lang="en-US" altLang="zh-CN" sz="2400" b="0" dirty="0">
                <a:solidFill>
                  <a:srgbClr val="0000FF"/>
                </a:solidFill>
                <a:ea typeface="华文新魏" panose="02010800040101010101" pitchFamily="2" charset="-122"/>
              </a:rPr>
              <a:t>2.</a:t>
            </a:r>
            <a:r>
              <a:rPr kumimoji="0" lang="zh-CN" altLang="en-US" sz="2400" b="0" dirty="0">
                <a:ea typeface="华文新魏" panose="02010800040101010101" pitchFamily="2" charset="-122"/>
              </a:rPr>
              <a:t>利用元件定律和网孔电流列写全部独立回路</a:t>
            </a:r>
            <a:r>
              <a:rPr kumimoji="0" lang="en-US" altLang="zh-CN" sz="2400" b="0" dirty="0">
                <a:ea typeface="华文新魏" panose="02010800040101010101" pitchFamily="2" charset="-122"/>
              </a:rPr>
              <a:t>KVL</a:t>
            </a:r>
            <a:r>
              <a:rPr kumimoji="0" lang="zh-CN" altLang="en-US" sz="2400" b="0" dirty="0">
                <a:ea typeface="华文新魏" panose="02010800040101010101" pitchFamily="2" charset="-122"/>
              </a:rPr>
              <a:t>方程</a:t>
            </a:r>
            <a:endParaRPr kumimoji="0" lang="en-US" altLang="zh-CN" sz="2400" b="0" dirty="0">
              <a:ea typeface="华文新魏" panose="02010800040101010101" pitchFamily="2" charset="-122"/>
            </a:endParaRPr>
          </a:p>
        </p:txBody>
      </p:sp>
      <p:sp>
        <p:nvSpPr>
          <p:cNvPr id="34" name="日期占位符 1">
            <a:extLst>
              <a:ext uri="{FF2B5EF4-FFF2-40B4-BE49-F238E27FC236}">
                <a16:creationId xmlns:a16="http://schemas.microsoft.com/office/drawing/2014/main" id="{F9087CCD-4924-DD9D-AE25-B6ACCCBEF64E}"/>
              </a:ext>
            </a:extLst>
          </p:cNvPr>
          <p:cNvSpPr txBox="1">
            <a:spLocks/>
          </p:cNvSpPr>
          <p:nvPr/>
        </p:nvSpPr>
        <p:spPr bwMode="auto">
          <a:xfrm>
            <a:off x="577850" y="64246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l" rtl="0" eaLnBrk="1" fontAlgn="base" hangingPunct="1">
              <a:spcBef>
                <a:spcPct val="50000"/>
              </a:spcBef>
              <a:spcAft>
                <a:spcPct val="0"/>
              </a:spcAft>
              <a:defRPr kumimoji="1" sz="1400" b="0" kern="1200">
                <a:solidFill>
                  <a:srgbClr val="FF0000"/>
                </a:solidFill>
                <a:latin typeface="Arial"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a:lstStyle>
          <a:p>
            <a:pPr>
              <a:defRPr/>
            </a:pPr>
            <a:fld id="{1549AA66-67B1-44EC-AE6F-B2D2AC196C63}" type="datetime1">
              <a:rPr lang="zh-CN" altLang="en-US" smtClean="0"/>
              <a:pPr>
                <a:defRPr/>
              </a:pPr>
              <a:t>2022/9/21</a:t>
            </a:fld>
            <a:endParaRPr lang="en-US" altLang="zh-CN">
              <a:solidFill>
                <a:schemeClr val="bg2"/>
              </a:solidFill>
            </a:endParaRPr>
          </a:p>
        </p:txBody>
      </p:sp>
      <p:sp>
        <p:nvSpPr>
          <p:cNvPr id="35" name="灯片编号占位符 7">
            <a:extLst>
              <a:ext uri="{FF2B5EF4-FFF2-40B4-BE49-F238E27FC236}">
                <a16:creationId xmlns:a16="http://schemas.microsoft.com/office/drawing/2014/main" id="{02C6620C-7C7A-4C46-22C4-928C38A0865C}"/>
              </a:ext>
            </a:extLst>
          </p:cNvPr>
          <p:cNvSpPr txBox="1">
            <a:spLocks/>
          </p:cNvSpPr>
          <p:nvPr/>
        </p:nvSpPr>
        <p:spPr bwMode="auto">
          <a:xfrm>
            <a:off x="6877050" y="64246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50000"/>
              </a:spcBef>
              <a:spcAft>
                <a:spcPct val="0"/>
              </a:spcAft>
              <a:defRPr kumimoji="1" sz="1400" b="0" kern="1200">
                <a:solidFill>
                  <a:srgbClr val="FF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a:lstStyle>
          <a:p>
            <a:pPr>
              <a:defRPr/>
            </a:pPr>
            <a:fld id="{E0968D8F-862E-4E9C-9A63-D0A84FED6CF8}" type="slidenum">
              <a:rPr lang="en-US" altLang="zh-CN" smtClean="0"/>
              <a:pPr>
                <a:defRPr/>
              </a:pPr>
              <a:t>3</a:t>
            </a:fld>
            <a:r>
              <a:rPr lang="en-US" altLang="zh-CN"/>
              <a:t>/19</a:t>
            </a:r>
            <a:endParaRPr lang="en-US" altLang="zh-CN" dirty="0">
              <a:solidFill>
                <a:schemeClr val="bg2"/>
              </a:solidFill>
            </a:endParaRPr>
          </a:p>
        </p:txBody>
      </p:sp>
      <p:sp>
        <p:nvSpPr>
          <p:cNvPr id="36" name="Text Box 2">
            <a:extLst>
              <a:ext uri="{FF2B5EF4-FFF2-40B4-BE49-F238E27FC236}">
                <a16:creationId xmlns:a16="http://schemas.microsoft.com/office/drawing/2014/main" id="{3E63A31F-EEC2-0003-AAF9-DF458B875C06}"/>
              </a:ext>
            </a:extLst>
          </p:cNvPr>
          <p:cNvSpPr txBox="1">
            <a:spLocks noChangeArrowheads="1"/>
          </p:cNvSpPr>
          <p:nvPr/>
        </p:nvSpPr>
        <p:spPr bwMode="auto">
          <a:xfrm>
            <a:off x="-76817" y="5770978"/>
            <a:ext cx="47494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55600" lvl="1" indent="0" eaLnBrk="1" hangingPunct="1">
              <a:spcBef>
                <a:spcPts val="600"/>
              </a:spcBef>
              <a:buClr>
                <a:srgbClr val="0000FF"/>
              </a:buClr>
            </a:pPr>
            <a:r>
              <a:rPr kumimoji="0" lang="en-US" altLang="zh-CN" sz="2400" b="0" dirty="0">
                <a:solidFill>
                  <a:srgbClr val="0000FF"/>
                </a:solidFill>
                <a:ea typeface="华文新魏" panose="02010800040101010101" pitchFamily="2" charset="-122"/>
              </a:rPr>
              <a:t>4.</a:t>
            </a:r>
            <a:r>
              <a:rPr kumimoji="0" lang="zh-CN" altLang="en-US" sz="2400" b="0" dirty="0">
                <a:ea typeface="华文新魏" panose="02010800040101010101" pitchFamily="2" charset="-122"/>
              </a:rPr>
              <a:t>求解其它支路变量</a:t>
            </a:r>
            <a:endParaRPr kumimoji="0" lang="en-US" altLang="zh-CN" sz="2400" b="0" dirty="0">
              <a:ea typeface="华文新魏" panose="02010800040101010101" pitchFamily="2" charset="-122"/>
            </a:endParaRPr>
          </a:p>
        </p:txBody>
      </p:sp>
    </p:spTree>
    <p:extLst>
      <p:ext uri="{BB962C8B-B14F-4D97-AF65-F5344CB8AC3E}">
        <p14:creationId xmlns:p14="http://schemas.microsoft.com/office/powerpoint/2010/main" val="1943227624"/>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27" grpId="0"/>
      <p:bldP spid="32" grpId="0"/>
      <p:bldP spid="33"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FAF7743-46F7-AE03-9C0E-416CF8BFF413}"/>
              </a:ext>
            </a:extLst>
          </p:cNvPr>
          <p:cNvSpPr>
            <a:spLocks noGrp="1"/>
          </p:cNvSpPr>
          <p:nvPr>
            <p:ph type="dt" sz="half" idx="10"/>
          </p:nvPr>
        </p:nvSpPr>
        <p:spPr/>
        <p:txBody>
          <a:bodyPr/>
          <a:lstStyle/>
          <a:p>
            <a:pPr>
              <a:defRPr/>
            </a:pPr>
            <a:fld id="{E2915778-2261-4EDD-B958-98BDC994C84D}" type="datetime1">
              <a:rPr lang="zh-CN" altLang="en-US" smtClean="0"/>
              <a:t>2022/9/21</a:t>
            </a:fld>
            <a:endParaRPr lang="en-US" altLang="zh-CN">
              <a:solidFill>
                <a:schemeClr val="bg2"/>
              </a:solidFill>
            </a:endParaRPr>
          </a:p>
        </p:txBody>
      </p:sp>
      <p:sp>
        <p:nvSpPr>
          <p:cNvPr id="3" name="灯片编号占位符 2">
            <a:extLst>
              <a:ext uri="{FF2B5EF4-FFF2-40B4-BE49-F238E27FC236}">
                <a16:creationId xmlns:a16="http://schemas.microsoft.com/office/drawing/2014/main" id="{83C6F31A-4496-EE8C-DE83-C234CDEB5E1D}"/>
              </a:ext>
            </a:extLst>
          </p:cNvPr>
          <p:cNvSpPr>
            <a:spLocks noGrp="1"/>
          </p:cNvSpPr>
          <p:nvPr>
            <p:ph type="sldNum" sz="quarter" idx="11"/>
          </p:nvPr>
        </p:nvSpPr>
        <p:spPr/>
        <p:txBody>
          <a:bodyPr/>
          <a:lstStyle/>
          <a:p>
            <a:pPr>
              <a:defRPr/>
            </a:pPr>
            <a:fld id="{E0968D8F-862E-4E9C-9A63-D0A84FED6CF8}" type="slidenum">
              <a:rPr lang="en-US" altLang="zh-CN" smtClean="0"/>
              <a:pPr>
                <a:defRPr/>
              </a:pPr>
              <a:t>4</a:t>
            </a:fld>
            <a:endParaRPr lang="en-US" altLang="zh-CN">
              <a:solidFill>
                <a:schemeClr val="bg2"/>
              </a:solidFill>
            </a:endParaRPr>
          </a:p>
        </p:txBody>
      </p:sp>
      <p:sp>
        <p:nvSpPr>
          <p:cNvPr id="4" name="Rectangle 100">
            <a:extLst>
              <a:ext uri="{FF2B5EF4-FFF2-40B4-BE49-F238E27FC236}">
                <a16:creationId xmlns:a16="http://schemas.microsoft.com/office/drawing/2014/main" id="{F78621A0-F3B9-58B7-B0F4-BE32FED3BBA4}"/>
              </a:ext>
            </a:extLst>
          </p:cNvPr>
          <p:cNvSpPr>
            <a:spLocks noChangeArrowheads="1"/>
          </p:cNvSpPr>
          <p:nvPr/>
        </p:nvSpPr>
        <p:spPr bwMode="auto">
          <a:xfrm>
            <a:off x="406400" y="3683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回路法</a:t>
            </a:r>
            <a:r>
              <a:rPr lang="en-US" altLang="zh-CN" sz="4000" dirty="0">
                <a:solidFill>
                  <a:srgbClr val="0000FF"/>
                </a:solidFill>
                <a:latin typeface="华文新魏" panose="02010800040101010101" pitchFamily="2" charset="-122"/>
                <a:ea typeface="华文新魏" panose="02010800040101010101" pitchFamily="2" charset="-122"/>
              </a:rPr>
              <a:t>-</a:t>
            </a:r>
            <a:r>
              <a:rPr lang="zh-CN" altLang="en-US" sz="4000" dirty="0">
                <a:solidFill>
                  <a:srgbClr val="0000FF"/>
                </a:solidFill>
                <a:latin typeface="华文新魏" panose="02010800040101010101" pitchFamily="2" charset="-122"/>
                <a:ea typeface="华文新魏" panose="02010800040101010101" pitchFamily="2" charset="-122"/>
              </a:rPr>
              <a:t>网孔电流法（</a:t>
            </a:r>
            <a:r>
              <a:rPr lang="en-US" altLang="zh-CN" sz="4000" dirty="0">
                <a:solidFill>
                  <a:srgbClr val="0000FF"/>
                </a:solidFill>
                <a:latin typeface="华文新魏" panose="02010800040101010101" pitchFamily="2" charset="-122"/>
                <a:ea typeface="华文新魏" panose="02010800040101010101" pitchFamily="2" charset="-122"/>
              </a:rPr>
              <a:t>2/3</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5" name="Text Box 2">
            <a:extLst>
              <a:ext uri="{FF2B5EF4-FFF2-40B4-BE49-F238E27FC236}">
                <a16:creationId xmlns:a16="http://schemas.microsoft.com/office/drawing/2014/main" id="{4E5A43BF-9811-2E60-9256-994FAF5B9366}"/>
              </a:ext>
            </a:extLst>
          </p:cNvPr>
          <p:cNvSpPr txBox="1">
            <a:spLocks noChangeArrowheads="1"/>
          </p:cNvSpPr>
          <p:nvPr/>
        </p:nvSpPr>
        <p:spPr bwMode="auto">
          <a:xfrm>
            <a:off x="483285" y="1261160"/>
            <a:ext cx="40551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57188" indent="-357188" eaLnBrk="1" hangingPunct="1">
              <a:spcBef>
                <a:spcPct val="50000"/>
              </a:spcBef>
              <a:buClr>
                <a:srgbClr val="FF0000"/>
              </a:buClr>
              <a:buFont typeface="Wingdings" panose="05000000000000000000" pitchFamily="2" charset="2"/>
              <a:buChar char="l"/>
            </a:pPr>
            <a:r>
              <a:rPr kumimoji="0" lang="zh-CN" altLang="en-US" b="0" dirty="0">
                <a:ea typeface="华文新魏" panose="02010800040101010101" pitchFamily="2" charset="-122"/>
              </a:rPr>
              <a:t>超网孔</a:t>
            </a:r>
            <a:endParaRPr kumimoji="0" lang="en-US" altLang="zh-CN" sz="2400" b="0" dirty="0">
              <a:ea typeface="华文新魏" panose="02010800040101010101" pitchFamily="2" charset="-122"/>
            </a:endParaRPr>
          </a:p>
        </p:txBody>
      </p:sp>
      <p:pic>
        <p:nvPicPr>
          <p:cNvPr id="6" name="图片 5">
            <a:extLst>
              <a:ext uri="{FF2B5EF4-FFF2-40B4-BE49-F238E27FC236}">
                <a16:creationId xmlns:a16="http://schemas.microsoft.com/office/drawing/2014/main" id="{CCE5BED4-6696-2958-B4B8-C12D721B9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329" y="1330032"/>
            <a:ext cx="3778885" cy="2116455"/>
          </a:xfrm>
          <a:prstGeom prst="rect">
            <a:avLst/>
          </a:prstGeom>
        </p:spPr>
      </p:pic>
      <p:pic>
        <p:nvPicPr>
          <p:cNvPr id="7" name="图片 6">
            <a:extLst>
              <a:ext uri="{FF2B5EF4-FFF2-40B4-BE49-F238E27FC236}">
                <a16:creationId xmlns:a16="http://schemas.microsoft.com/office/drawing/2014/main" id="{2356F647-38CB-9138-7BD1-93240B1C60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0329" y="3983338"/>
            <a:ext cx="4100195" cy="2116455"/>
          </a:xfrm>
          <a:prstGeom prst="rect">
            <a:avLst/>
          </a:prstGeom>
        </p:spPr>
      </p:pic>
      <p:sp>
        <p:nvSpPr>
          <p:cNvPr id="8" name="文本框 7">
            <a:extLst>
              <a:ext uri="{FF2B5EF4-FFF2-40B4-BE49-F238E27FC236}">
                <a16:creationId xmlns:a16="http://schemas.microsoft.com/office/drawing/2014/main" id="{CD6F3B53-11CF-ED8F-55FF-7E33B6B2FB7F}"/>
              </a:ext>
            </a:extLst>
          </p:cNvPr>
          <p:cNvSpPr txBox="1"/>
          <p:nvPr/>
        </p:nvSpPr>
        <p:spPr>
          <a:xfrm>
            <a:off x="577850" y="4303514"/>
            <a:ext cx="4895892" cy="1785104"/>
          </a:xfrm>
          <a:prstGeom prst="rect">
            <a:avLst/>
          </a:prstGeom>
          <a:noFill/>
        </p:spPr>
        <p:txBody>
          <a:bodyPr wrap="none" rtlCol="0">
            <a:spAutoFit/>
          </a:bodyPr>
          <a:lstStyle/>
          <a:p>
            <a:r>
              <a:rPr kumimoji="1" lang="zh-CN" altLang="en-US" sz="2000" b="0" dirty="0">
                <a:latin typeface="STXinwei" panose="02010800040101010101" pitchFamily="2" charset="-122"/>
                <a:ea typeface="STXinwei" panose="02010800040101010101" pitchFamily="2" charset="-122"/>
              </a:rPr>
              <a:t>超网孔</a:t>
            </a:r>
            <a:r>
              <a:rPr kumimoji="1" lang="zh-CN" altLang="en-US" sz="2000" b="0" dirty="0"/>
              <a:t>：</a:t>
            </a:r>
            <a:r>
              <a:rPr kumimoji="1" lang="en-US" altLang="zh-CN" sz="2000" b="0" dirty="0"/>
              <a:t>3(</a:t>
            </a:r>
            <a:r>
              <a:rPr kumimoji="1" lang="en-US" altLang="zh-CN" sz="2000" b="0" i="1" dirty="0" err="1"/>
              <a:t>i</a:t>
            </a:r>
            <a:r>
              <a:rPr kumimoji="1" lang="en-US" altLang="zh-CN" sz="2000" b="0" baseline="-25000" dirty="0" err="1"/>
              <a:t>a</a:t>
            </a:r>
            <a:r>
              <a:rPr kumimoji="1" lang="en-US" altLang="zh-CN" sz="2000" b="0" dirty="0" err="1"/>
              <a:t>-</a:t>
            </a:r>
            <a:r>
              <a:rPr kumimoji="1" lang="en-US" altLang="zh-CN" sz="2000" b="0" i="1" dirty="0" err="1"/>
              <a:t>i</a:t>
            </a:r>
            <a:r>
              <a:rPr kumimoji="1" lang="en-US" altLang="zh-CN" sz="2000" b="0" baseline="-25000" dirty="0" err="1"/>
              <a:t>b</a:t>
            </a:r>
            <a:r>
              <a:rPr kumimoji="1" lang="en-US" altLang="zh-CN" sz="2000" b="0" dirty="0"/>
              <a:t>)+2(</a:t>
            </a:r>
            <a:r>
              <a:rPr kumimoji="1" lang="en-US" altLang="zh-CN" sz="2000" b="0" i="1" dirty="0" err="1"/>
              <a:t>i</a:t>
            </a:r>
            <a:r>
              <a:rPr kumimoji="1" lang="en-US" altLang="zh-CN" sz="2000" b="0" baseline="-25000" dirty="0" err="1"/>
              <a:t>c</a:t>
            </a:r>
            <a:r>
              <a:rPr kumimoji="1" lang="en-US" altLang="zh-CN" sz="2000" b="0" dirty="0" err="1"/>
              <a:t>-</a:t>
            </a:r>
            <a:r>
              <a:rPr kumimoji="1" lang="en-US" altLang="zh-CN" sz="2000" b="0" i="1" dirty="0" err="1"/>
              <a:t>i</a:t>
            </a:r>
            <a:r>
              <a:rPr kumimoji="1" lang="en-US" altLang="zh-CN" sz="2000" b="0" baseline="-25000" dirty="0" err="1"/>
              <a:t>b</a:t>
            </a:r>
            <a:r>
              <a:rPr kumimoji="1" lang="en-US" altLang="zh-CN" sz="2000" b="0" dirty="0"/>
              <a:t>)+</a:t>
            </a:r>
            <a:r>
              <a:rPr kumimoji="1" lang="en-US" altLang="zh-CN" sz="2000" b="0" dirty="0" err="1"/>
              <a:t>50+4</a:t>
            </a:r>
            <a:r>
              <a:rPr kumimoji="1" lang="en-US" altLang="zh-CN" sz="2000" b="0" i="1" dirty="0" err="1"/>
              <a:t>i</a:t>
            </a:r>
            <a:r>
              <a:rPr kumimoji="1" lang="en-US" altLang="zh-CN" sz="2000" b="0" baseline="-25000" dirty="0" err="1"/>
              <a:t>c</a:t>
            </a:r>
            <a:r>
              <a:rPr kumimoji="1" lang="en-US" altLang="zh-CN" sz="2000" b="0" dirty="0" err="1"/>
              <a:t>+6</a:t>
            </a:r>
            <a:r>
              <a:rPr kumimoji="1" lang="en-US" altLang="zh-CN" sz="2000" b="0" i="1" dirty="0" err="1"/>
              <a:t>i</a:t>
            </a:r>
            <a:r>
              <a:rPr kumimoji="1" lang="en-US" altLang="zh-CN" sz="2000" b="0" baseline="-25000" dirty="0" err="1"/>
              <a:t>a</a:t>
            </a:r>
            <a:r>
              <a:rPr lang="en-US" altLang="zh-CN" sz="2000" b="0" dirty="0"/>
              <a:t> -100 =</a:t>
            </a:r>
            <a:r>
              <a:rPr kumimoji="1" lang="en-US" altLang="zh-CN" sz="2000" b="0" dirty="0"/>
              <a:t>0</a:t>
            </a:r>
          </a:p>
          <a:p>
            <a:pPr>
              <a:spcBef>
                <a:spcPts val="1200"/>
              </a:spcBef>
            </a:pPr>
            <a:r>
              <a:rPr lang="zh-CN" altLang="en-US" sz="2000" b="0" dirty="0">
                <a:latin typeface="STXinwei" panose="02010800040101010101" pitchFamily="2" charset="-122"/>
                <a:ea typeface="STXinwei" panose="02010800040101010101" pitchFamily="2" charset="-122"/>
              </a:rPr>
              <a:t>整理后：</a:t>
            </a:r>
            <a:r>
              <a:rPr lang="en-US" altLang="zh-CN" sz="2000" b="0" dirty="0"/>
              <a:t>9</a:t>
            </a:r>
            <a:r>
              <a:rPr lang="en-US" altLang="zh-CN" sz="2000" b="0" i="1" dirty="0"/>
              <a:t>i</a:t>
            </a:r>
            <a:r>
              <a:rPr lang="en-US" altLang="zh-CN" sz="2000" b="0" baseline="-25000" dirty="0"/>
              <a:t>a</a:t>
            </a:r>
            <a:r>
              <a:rPr lang="en-US" altLang="zh-CN" sz="2000" b="0" dirty="0"/>
              <a:t>-5</a:t>
            </a:r>
            <a:r>
              <a:rPr lang="en-US" altLang="zh-CN" sz="2000" b="0" i="1" dirty="0"/>
              <a:t>i</a:t>
            </a:r>
            <a:r>
              <a:rPr lang="en-US" altLang="zh-CN" sz="2000" b="0" baseline="-25000" dirty="0"/>
              <a:t>b</a:t>
            </a:r>
            <a:r>
              <a:rPr lang="en-US" altLang="zh-CN" sz="2000" b="0" dirty="0"/>
              <a:t>+6</a:t>
            </a:r>
            <a:r>
              <a:rPr lang="en-US" altLang="zh-CN" sz="2000" b="0" i="1" dirty="0"/>
              <a:t>i</a:t>
            </a:r>
            <a:r>
              <a:rPr lang="en-US" altLang="zh-CN" sz="2000" b="0" baseline="-25000" dirty="0"/>
              <a:t>c</a:t>
            </a:r>
            <a:r>
              <a:rPr lang="en-US" altLang="zh-CN" sz="2000" b="0" dirty="0"/>
              <a:t>=50</a:t>
            </a:r>
          </a:p>
          <a:p>
            <a:pPr>
              <a:spcBef>
                <a:spcPts val="1200"/>
              </a:spcBef>
            </a:pPr>
            <a:r>
              <a:rPr lang="en-US" altLang="zh-CN" sz="2000" b="0" dirty="0">
                <a:latin typeface="+mn-lt"/>
                <a:ea typeface="STXinwei" panose="02010800040101010101" pitchFamily="2" charset="-122"/>
              </a:rPr>
              <a:t>B</a:t>
            </a:r>
            <a:r>
              <a:rPr lang="zh-CN" altLang="en-US" sz="2000" b="0" dirty="0">
                <a:latin typeface="+mn-lt"/>
                <a:ea typeface="STXinwei" panose="02010800040101010101" pitchFamily="2" charset="-122"/>
              </a:rPr>
              <a:t>网孔：</a:t>
            </a:r>
            <a:r>
              <a:rPr kumimoji="1" lang="en-US" altLang="zh-CN" sz="2000" b="0" dirty="0"/>
              <a:t>10</a:t>
            </a:r>
            <a:r>
              <a:rPr kumimoji="1" lang="en-US" altLang="zh-CN" sz="2000" b="0" i="1" dirty="0"/>
              <a:t>i</a:t>
            </a:r>
            <a:r>
              <a:rPr kumimoji="1" lang="en-US" altLang="zh-CN" sz="2000" b="0" baseline="-25000" dirty="0"/>
              <a:t>b</a:t>
            </a:r>
            <a:r>
              <a:rPr kumimoji="1" lang="en-US" altLang="zh-CN" sz="2000" b="0" dirty="0"/>
              <a:t>+2(</a:t>
            </a:r>
            <a:r>
              <a:rPr kumimoji="1" lang="en-US" altLang="zh-CN" sz="2000" b="0" i="1" dirty="0" err="1"/>
              <a:t>i</a:t>
            </a:r>
            <a:r>
              <a:rPr kumimoji="1" lang="en-US" altLang="zh-CN" sz="2000" b="0" baseline="-25000" dirty="0" err="1"/>
              <a:t>b</a:t>
            </a:r>
            <a:r>
              <a:rPr kumimoji="1" lang="en-US" altLang="zh-CN" sz="2000" b="0" dirty="0" err="1"/>
              <a:t>-</a:t>
            </a:r>
            <a:r>
              <a:rPr kumimoji="1" lang="en-US" altLang="zh-CN" sz="2000" b="0" i="1" dirty="0" err="1"/>
              <a:t>i</a:t>
            </a:r>
            <a:r>
              <a:rPr kumimoji="1" lang="en-US" altLang="zh-CN" sz="2000" b="0" baseline="-25000" dirty="0" err="1"/>
              <a:t>c</a:t>
            </a:r>
            <a:r>
              <a:rPr kumimoji="1" lang="en-US" altLang="zh-CN" sz="2000" b="0" dirty="0"/>
              <a:t>)+3</a:t>
            </a:r>
            <a:r>
              <a:rPr lang="en-US" altLang="zh-CN" sz="2000" b="0" dirty="0"/>
              <a:t>(</a:t>
            </a:r>
            <a:r>
              <a:rPr lang="en-US" altLang="zh-CN" sz="2000" b="0" i="1" dirty="0" err="1"/>
              <a:t>i</a:t>
            </a:r>
            <a:r>
              <a:rPr lang="en-US" altLang="zh-CN" sz="2000" b="0" baseline="-25000" dirty="0" err="1"/>
              <a:t>b</a:t>
            </a:r>
            <a:r>
              <a:rPr lang="en-US" altLang="zh-CN" sz="2000" b="0" dirty="0" err="1"/>
              <a:t>-</a:t>
            </a:r>
            <a:r>
              <a:rPr lang="en-US" altLang="zh-CN" sz="2000" b="0" i="1" dirty="0" err="1"/>
              <a:t>i</a:t>
            </a:r>
            <a:r>
              <a:rPr lang="en-US" altLang="zh-CN" sz="2000" b="0" baseline="-25000" dirty="0" err="1"/>
              <a:t>a</a:t>
            </a:r>
            <a:r>
              <a:rPr lang="en-US" altLang="zh-CN" sz="2000" b="0" dirty="0"/>
              <a:t>)=0</a:t>
            </a:r>
          </a:p>
          <a:p>
            <a:pPr>
              <a:spcBef>
                <a:spcPts val="1200"/>
              </a:spcBef>
            </a:pPr>
            <a:r>
              <a:rPr lang="zh-CN" altLang="en-US" sz="2000" b="0" dirty="0">
                <a:latin typeface="STXinwei" panose="02010800040101010101" pitchFamily="2" charset="-122"/>
                <a:ea typeface="STXinwei" panose="02010800040101010101" pitchFamily="2" charset="-122"/>
              </a:rPr>
              <a:t>约束条件：</a:t>
            </a:r>
            <a:r>
              <a:rPr lang="en-US" altLang="zh-CN" sz="2000" b="0" i="1" dirty="0" err="1"/>
              <a:t>i</a:t>
            </a:r>
            <a:r>
              <a:rPr kumimoji="1" lang="en-US" altLang="zh-CN" sz="2000" b="0" baseline="-25000" dirty="0" err="1"/>
              <a:t>c</a:t>
            </a:r>
            <a:r>
              <a:rPr kumimoji="1" lang="en-US" altLang="zh-CN" sz="2000" b="0" dirty="0" err="1"/>
              <a:t>-</a:t>
            </a:r>
            <a:r>
              <a:rPr kumimoji="1" lang="en-US" altLang="zh-CN" sz="2000" b="0" i="1" dirty="0" err="1"/>
              <a:t>i</a:t>
            </a:r>
            <a:r>
              <a:rPr kumimoji="1" lang="en-US" altLang="zh-CN" sz="2000" b="0" baseline="-25000" dirty="0" err="1"/>
              <a:t>a</a:t>
            </a:r>
            <a:r>
              <a:rPr kumimoji="1" lang="en-US" altLang="zh-CN" sz="2000" b="0" dirty="0"/>
              <a:t>=</a:t>
            </a:r>
            <a:r>
              <a:rPr lang="en-US" altLang="zh-CN" sz="2000" b="0" dirty="0"/>
              <a:t>5</a:t>
            </a:r>
            <a:endParaRPr kumimoji="1" lang="zh-CN" altLang="en-US" sz="2400" b="0" dirty="0"/>
          </a:p>
        </p:txBody>
      </p:sp>
      <p:sp>
        <p:nvSpPr>
          <p:cNvPr id="9" name="Text Box 2">
            <a:extLst>
              <a:ext uri="{FF2B5EF4-FFF2-40B4-BE49-F238E27FC236}">
                <a16:creationId xmlns:a16="http://schemas.microsoft.com/office/drawing/2014/main" id="{95B9D28F-F868-EE51-31C2-41F0690FA518}"/>
              </a:ext>
            </a:extLst>
          </p:cNvPr>
          <p:cNvSpPr txBox="1">
            <a:spLocks noChangeArrowheads="1"/>
          </p:cNvSpPr>
          <p:nvPr/>
        </p:nvSpPr>
        <p:spPr bwMode="auto">
          <a:xfrm>
            <a:off x="483284" y="1775106"/>
            <a:ext cx="40551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55600" lvl="1" indent="0"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有</a:t>
            </a:r>
            <a:r>
              <a:rPr kumimoji="0" lang="en-US" altLang="zh-CN" sz="2400" b="0" dirty="0">
                <a:ea typeface="华文新魏" panose="02010800040101010101" pitchFamily="2" charset="-122"/>
              </a:rPr>
              <a:t>3</a:t>
            </a:r>
            <a:r>
              <a:rPr kumimoji="0" lang="zh-CN" altLang="en-US" sz="2400" b="0" dirty="0">
                <a:ea typeface="华文新魏" panose="02010800040101010101" pitchFamily="2" charset="-122"/>
              </a:rPr>
              <a:t>个独立回路</a:t>
            </a:r>
            <a:endParaRPr kumimoji="0" lang="en-US" altLang="zh-CN" sz="2400" b="0" dirty="0">
              <a:ea typeface="华文新魏" panose="02010800040101010101" pitchFamily="2" charset="-122"/>
            </a:endParaRPr>
          </a:p>
        </p:txBody>
      </p:sp>
      <p:sp>
        <p:nvSpPr>
          <p:cNvPr id="10" name="Text Box 2">
            <a:extLst>
              <a:ext uri="{FF2B5EF4-FFF2-40B4-BE49-F238E27FC236}">
                <a16:creationId xmlns:a16="http://schemas.microsoft.com/office/drawing/2014/main" id="{28893F58-1EAB-0A9A-5867-8B30AFD72C08}"/>
              </a:ext>
            </a:extLst>
          </p:cNvPr>
          <p:cNvSpPr txBox="1">
            <a:spLocks noChangeArrowheads="1"/>
          </p:cNvSpPr>
          <p:nvPr/>
        </p:nvSpPr>
        <p:spPr bwMode="auto">
          <a:xfrm>
            <a:off x="483284" y="2221382"/>
            <a:ext cx="405513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587375" lvl="1" indent="-231775"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但电流源上的电压不能直接确定（网孔独有电流源、共享电流源）</a:t>
            </a:r>
            <a:endParaRPr kumimoji="0" lang="en-US" altLang="zh-CN" sz="2400" b="0" dirty="0">
              <a:ea typeface="华文新魏" panose="02010800040101010101" pitchFamily="2" charset="-122"/>
            </a:endParaRPr>
          </a:p>
        </p:txBody>
      </p:sp>
      <p:sp>
        <p:nvSpPr>
          <p:cNvPr id="11" name="矩形 10">
            <a:extLst>
              <a:ext uri="{FF2B5EF4-FFF2-40B4-BE49-F238E27FC236}">
                <a16:creationId xmlns:a16="http://schemas.microsoft.com/office/drawing/2014/main" id="{C5525258-DBAD-55CA-B435-53EFA410099D}"/>
              </a:ext>
            </a:extLst>
          </p:cNvPr>
          <p:cNvSpPr/>
          <p:nvPr/>
        </p:nvSpPr>
        <p:spPr bwMode="auto">
          <a:xfrm>
            <a:off x="6708183" y="2252378"/>
            <a:ext cx="144000" cy="1008000"/>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2" name="Text Box 2">
            <a:extLst>
              <a:ext uri="{FF2B5EF4-FFF2-40B4-BE49-F238E27FC236}">
                <a16:creationId xmlns:a16="http://schemas.microsoft.com/office/drawing/2014/main" id="{61AD440A-193C-6F96-68C5-FED026612FF3}"/>
              </a:ext>
            </a:extLst>
          </p:cNvPr>
          <p:cNvSpPr txBox="1">
            <a:spLocks noChangeArrowheads="1"/>
          </p:cNvSpPr>
          <p:nvPr/>
        </p:nvSpPr>
        <p:spPr bwMode="auto">
          <a:xfrm>
            <a:off x="483284" y="3374473"/>
            <a:ext cx="40551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587375" lvl="1" indent="-231775"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去掉电流源，视网孔</a:t>
            </a:r>
            <a:r>
              <a:rPr kumimoji="0" lang="en-US" altLang="zh-CN" sz="2400" b="0" dirty="0">
                <a:ea typeface="华文新魏" panose="02010800040101010101" pitchFamily="2" charset="-122"/>
              </a:rPr>
              <a:t>a</a:t>
            </a:r>
            <a:r>
              <a:rPr kumimoji="0" lang="zh-CN" altLang="en-US" sz="2400" b="0" dirty="0">
                <a:ea typeface="华文新魏" panose="02010800040101010101" pitchFamily="2" charset="-122"/>
              </a:rPr>
              <a:t>和网孔</a:t>
            </a:r>
            <a:r>
              <a:rPr kumimoji="0" lang="en-US" altLang="zh-CN" sz="2400" b="0" dirty="0">
                <a:ea typeface="华文新魏" panose="02010800040101010101" pitchFamily="2" charset="-122"/>
              </a:rPr>
              <a:t>b</a:t>
            </a:r>
            <a:r>
              <a:rPr kumimoji="0" lang="zh-CN" altLang="en-US" sz="2400" b="0" dirty="0">
                <a:ea typeface="华文新魏" panose="02010800040101010101" pitchFamily="2" charset="-122"/>
              </a:rPr>
              <a:t>为一个超网孔</a:t>
            </a:r>
            <a:endParaRPr kumimoji="0" lang="en-US" altLang="zh-CN" sz="2400" b="0" dirty="0">
              <a:ea typeface="华文新魏" panose="02010800040101010101" pitchFamily="2" charset="-122"/>
            </a:endParaRPr>
          </a:p>
        </p:txBody>
      </p:sp>
      <p:sp>
        <p:nvSpPr>
          <p:cNvPr id="13" name="日期占位符 1">
            <a:extLst>
              <a:ext uri="{FF2B5EF4-FFF2-40B4-BE49-F238E27FC236}">
                <a16:creationId xmlns:a16="http://schemas.microsoft.com/office/drawing/2014/main" id="{23B80057-232C-F8D2-5818-EEEB1433DD2E}"/>
              </a:ext>
            </a:extLst>
          </p:cNvPr>
          <p:cNvSpPr txBox="1">
            <a:spLocks/>
          </p:cNvSpPr>
          <p:nvPr/>
        </p:nvSpPr>
        <p:spPr bwMode="auto">
          <a:xfrm>
            <a:off x="577850" y="64246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l" rtl="0" eaLnBrk="1" fontAlgn="base" hangingPunct="1">
              <a:spcBef>
                <a:spcPct val="50000"/>
              </a:spcBef>
              <a:spcAft>
                <a:spcPct val="0"/>
              </a:spcAft>
              <a:defRPr kumimoji="1" sz="1400" b="0" kern="1200">
                <a:solidFill>
                  <a:srgbClr val="FF0000"/>
                </a:solidFill>
                <a:latin typeface="Arial"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a:lstStyle>
          <a:p>
            <a:pPr>
              <a:defRPr/>
            </a:pPr>
            <a:fld id="{A72A3D60-5608-47BC-AADE-0A1F34EF2309}" type="datetime1">
              <a:rPr lang="zh-CN" altLang="en-US" smtClean="0"/>
              <a:pPr>
                <a:defRPr/>
              </a:pPr>
              <a:t>2022/9/21</a:t>
            </a:fld>
            <a:endParaRPr lang="en-US" altLang="zh-CN">
              <a:solidFill>
                <a:schemeClr val="bg2"/>
              </a:solidFill>
            </a:endParaRPr>
          </a:p>
        </p:txBody>
      </p:sp>
      <p:sp>
        <p:nvSpPr>
          <p:cNvPr id="14" name="灯片编号占位符 3">
            <a:extLst>
              <a:ext uri="{FF2B5EF4-FFF2-40B4-BE49-F238E27FC236}">
                <a16:creationId xmlns:a16="http://schemas.microsoft.com/office/drawing/2014/main" id="{58BBDBBB-88CC-3893-674B-E9EAC9D7A72B}"/>
              </a:ext>
            </a:extLst>
          </p:cNvPr>
          <p:cNvSpPr txBox="1">
            <a:spLocks/>
          </p:cNvSpPr>
          <p:nvPr/>
        </p:nvSpPr>
        <p:spPr bwMode="auto">
          <a:xfrm>
            <a:off x="6877050" y="64246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50000"/>
              </a:spcBef>
              <a:spcAft>
                <a:spcPct val="0"/>
              </a:spcAft>
              <a:defRPr kumimoji="1" sz="1400" b="0" kern="1200">
                <a:solidFill>
                  <a:srgbClr val="FF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a:lstStyle>
          <a:p>
            <a:pPr>
              <a:defRPr/>
            </a:pPr>
            <a:fld id="{E0968D8F-862E-4E9C-9A63-D0A84FED6CF8}" type="slidenum">
              <a:rPr lang="en-US" altLang="zh-CN" smtClean="0"/>
              <a:pPr>
                <a:defRPr/>
              </a:pPr>
              <a:t>4</a:t>
            </a:fld>
            <a:r>
              <a:rPr lang="en-US" altLang="zh-CN"/>
              <a:t>/19</a:t>
            </a:r>
            <a:endParaRPr lang="en-US" altLang="zh-CN" dirty="0">
              <a:solidFill>
                <a:schemeClr val="bg2"/>
              </a:solidFill>
            </a:endParaRPr>
          </a:p>
        </p:txBody>
      </p:sp>
    </p:spTree>
    <p:extLst>
      <p:ext uri="{BB962C8B-B14F-4D97-AF65-F5344CB8AC3E}">
        <p14:creationId xmlns:p14="http://schemas.microsoft.com/office/powerpoint/2010/main" val="1364938927"/>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P spid="9"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6CC4A7B-D0CE-CED6-7C60-39A14BBF669B}"/>
              </a:ext>
            </a:extLst>
          </p:cNvPr>
          <p:cNvSpPr>
            <a:spLocks noGrp="1"/>
          </p:cNvSpPr>
          <p:nvPr>
            <p:ph type="dt" sz="half" idx="10"/>
          </p:nvPr>
        </p:nvSpPr>
        <p:spPr/>
        <p:txBody>
          <a:bodyPr/>
          <a:lstStyle/>
          <a:p>
            <a:pPr>
              <a:defRPr/>
            </a:pPr>
            <a:fld id="{E2915778-2261-4EDD-B958-98BDC994C84D}" type="datetime1">
              <a:rPr lang="zh-CN" altLang="en-US" smtClean="0"/>
              <a:t>2022/9/21</a:t>
            </a:fld>
            <a:endParaRPr lang="en-US" altLang="zh-CN">
              <a:solidFill>
                <a:schemeClr val="bg2"/>
              </a:solidFill>
            </a:endParaRPr>
          </a:p>
        </p:txBody>
      </p:sp>
      <p:sp>
        <p:nvSpPr>
          <p:cNvPr id="3" name="灯片编号占位符 2">
            <a:extLst>
              <a:ext uri="{FF2B5EF4-FFF2-40B4-BE49-F238E27FC236}">
                <a16:creationId xmlns:a16="http://schemas.microsoft.com/office/drawing/2014/main" id="{E3594652-048B-7639-F1A3-0AA240A989AA}"/>
              </a:ext>
            </a:extLst>
          </p:cNvPr>
          <p:cNvSpPr>
            <a:spLocks noGrp="1"/>
          </p:cNvSpPr>
          <p:nvPr>
            <p:ph type="sldNum" sz="quarter" idx="11"/>
          </p:nvPr>
        </p:nvSpPr>
        <p:spPr/>
        <p:txBody>
          <a:bodyPr/>
          <a:lstStyle/>
          <a:p>
            <a:pPr>
              <a:defRPr/>
            </a:pPr>
            <a:fld id="{E0968D8F-862E-4E9C-9A63-D0A84FED6CF8}" type="slidenum">
              <a:rPr lang="en-US" altLang="zh-CN" smtClean="0"/>
              <a:pPr>
                <a:defRPr/>
              </a:pPr>
              <a:t>5</a:t>
            </a:fld>
            <a:endParaRPr lang="en-US" altLang="zh-CN">
              <a:solidFill>
                <a:schemeClr val="bg2"/>
              </a:solidFill>
            </a:endParaRPr>
          </a:p>
        </p:txBody>
      </p:sp>
      <p:sp>
        <p:nvSpPr>
          <p:cNvPr id="4" name="Rectangle 100">
            <a:extLst>
              <a:ext uri="{FF2B5EF4-FFF2-40B4-BE49-F238E27FC236}">
                <a16:creationId xmlns:a16="http://schemas.microsoft.com/office/drawing/2014/main" id="{637D0866-B7BC-3285-ADE0-62568A75C2FA}"/>
              </a:ext>
            </a:extLst>
          </p:cNvPr>
          <p:cNvSpPr>
            <a:spLocks noChangeArrowheads="1"/>
          </p:cNvSpPr>
          <p:nvPr/>
        </p:nvSpPr>
        <p:spPr bwMode="auto">
          <a:xfrm>
            <a:off x="406400" y="3683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回路法</a:t>
            </a:r>
            <a:r>
              <a:rPr lang="en-US" altLang="zh-CN" sz="4000" dirty="0">
                <a:solidFill>
                  <a:srgbClr val="0000FF"/>
                </a:solidFill>
                <a:latin typeface="华文新魏" panose="02010800040101010101" pitchFamily="2" charset="-122"/>
                <a:ea typeface="华文新魏" panose="02010800040101010101" pitchFamily="2" charset="-122"/>
              </a:rPr>
              <a:t>-</a:t>
            </a:r>
            <a:r>
              <a:rPr lang="zh-CN" altLang="en-US" sz="4000" dirty="0">
                <a:solidFill>
                  <a:srgbClr val="0000FF"/>
                </a:solidFill>
                <a:latin typeface="华文新魏" panose="02010800040101010101" pitchFamily="2" charset="-122"/>
                <a:ea typeface="华文新魏" panose="02010800040101010101" pitchFamily="2" charset="-122"/>
              </a:rPr>
              <a:t>网孔电流法（</a:t>
            </a:r>
            <a:r>
              <a:rPr lang="en-US" altLang="zh-CN" sz="4000" dirty="0">
                <a:solidFill>
                  <a:srgbClr val="0000FF"/>
                </a:solidFill>
                <a:latin typeface="华文新魏" panose="02010800040101010101" pitchFamily="2" charset="-122"/>
                <a:ea typeface="华文新魏" panose="02010800040101010101" pitchFamily="2" charset="-122"/>
              </a:rPr>
              <a:t>3/3</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5" name="Text Box 2">
            <a:extLst>
              <a:ext uri="{FF2B5EF4-FFF2-40B4-BE49-F238E27FC236}">
                <a16:creationId xmlns:a16="http://schemas.microsoft.com/office/drawing/2014/main" id="{A477A708-7ACA-2F40-581C-FD74EF84F158}"/>
              </a:ext>
            </a:extLst>
          </p:cNvPr>
          <p:cNvSpPr txBox="1">
            <a:spLocks noChangeArrowheads="1"/>
          </p:cNvSpPr>
          <p:nvPr/>
        </p:nvSpPr>
        <p:spPr bwMode="auto">
          <a:xfrm>
            <a:off x="483285" y="1261160"/>
            <a:ext cx="829876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zh-CN" altLang="en-US" b="0" dirty="0">
                <a:solidFill>
                  <a:srgbClr val="FF0000"/>
                </a:solidFill>
                <a:ea typeface="华文新魏" panose="02010800040101010101" pitchFamily="2" charset="-122"/>
              </a:rPr>
              <a:t>例</a:t>
            </a:r>
            <a:r>
              <a:rPr kumimoji="0" lang="en-US" altLang="zh-CN" b="0" dirty="0">
                <a:solidFill>
                  <a:srgbClr val="FF0000"/>
                </a:solidFill>
                <a:ea typeface="华文新魏" panose="02010800040101010101" pitchFamily="2" charset="-122"/>
              </a:rPr>
              <a:t>5.1</a:t>
            </a:r>
            <a:r>
              <a:rPr kumimoji="0" lang="zh-CN" altLang="en-US" b="0" dirty="0">
                <a:solidFill>
                  <a:srgbClr val="FF0000"/>
                </a:solidFill>
                <a:ea typeface="华文新魏" panose="02010800040101010101" pitchFamily="2" charset="-122"/>
              </a:rPr>
              <a:t> </a:t>
            </a:r>
            <a:r>
              <a:rPr kumimoji="0" lang="zh-CN" altLang="en-US" b="0" dirty="0">
                <a:ea typeface="华文新魏" panose="02010800040101010101" pitchFamily="2" charset="-122"/>
              </a:rPr>
              <a:t>用回路法求解右图所示电路中</a:t>
            </a:r>
            <a:r>
              <a:rPr kumimoji="0" lang="en-US" altLang="zh-CN" b="0" dirty="0">
                <a:ea typeface="华文新魏" panose="02010800040101010101" pitchFamily="2" charset="-122"/>
              </a:rPr>
              <a:t>4</a:t>
            </a:r>
            <a:r>
              <a:rPr kumimoji="0" lang="zh-CN" altLang="en-US" b="0" dirty="0">
                <a:ea typeface="华文新魏" panose="02010800040101010101" pitchFamily="2" charset="-122"/>
              </a:rPr>
              <a:t>欧电阻所消耗的功率。</a:t>
            </a:r>
            <a:endParaRPr kumimoji="0" lang="en-US" altLang="zh-CN" b="0" dirty="0">
              <a:ea typeface="华文新魏" panose="02010800040101010101" pitchFamily="2" charset="-122"/>
            </a:endParaRPr>
          </a:p>
        </p:txBody>
      </p:sp>
      <p:sp>
        <p:nvSpPr>
          <p:cNvPr id="6" name="Text Box 2">
            <a:extLst>
              <a:ext uri="{FF2B5EF4-FFF2-40B4-BE49-F238E27FC236}">
                <a16:creationId xmlns:a16="http://schemas.microsoft.com/office/drawing/2014/main" id="{87967F4A-1E0F-864A-5A17-A8648459F714}"/>
              </a:ext>
            </a:extLst>
          </p:cNvPr>
          <p:cNvSpPr txBox="1">
            <a:spLocks noChangeArrowheads="1"/>
          </p:cNvSpPr>
          <p:nvPr/>
        </p:nvSpPr>
        <p:spPr bwMode="auto">
          <a:xfrm>
            <a:off x="577849" y="6003970"/>
            <a:ext cx="82041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57188" indent="-357188" eaLnBrk="1" hangingPunct="1">
              <a:spcBef>
                <a:spcPct val="50000"/>
              </a:spcBef>
              <a:buClr>
                <a:srgbClr val="FF0000"/>
              </a:buClr>
              <a:buFont typeface="Wingdings" panose="05000000000000000000" pitchFamily="2" charset="2"/>
              <a:buChar char="l"/>
            </a:pPr>
            <a:r>
              <a:rPr kumimoji="0" lang="zh-CN" altLang="en-US" b="0" dirty="0">
                <a:ea typeface="华文新魏" panose="02010800040101010101" pitchFamily="2" charset="-122"/>
              </a:rPr>
              <a:t>用节点法还是用回路法？</a:t>
            </a:r>
            <a:endParaRPr kumimoji="0" lang="en-US" altLang="zh-CN" sz="2400" b="0" dirty="0">
              <a:ea typeface="华文新魏" panose="02010800040101010101" pitchFamily="2" charset="-122"/>
            </a:endParaRPr>
          </a:p>
        </p:txBody>
      </p:sp>
      <p:pic>
        <p:nvPicPr>
          <p:cNvPr id="7" name="图片 6">
            <a:extLst>
              <a:ext uri="{FF2B5EF4-FFF2-40B4-BE49-F238E27FC236}">
                <a16:creationId xmlns:a16="http://schemas.microsoft.com/office/drawing/2014/main" id="{77D9E557-2FB7-AFC6-BE38-C4DE92E54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342" y="2030677"/>
            <a:ext cx="3973830" cy="1875790"/>
          </a:xfrm>
          <a:prstGeom prst="rect">
            <a:avLst/>
          </a:prstGeom>
        </p:spPr>
      </p:pic>
      <p:grpSp>
        <p:nvGrpSpPr>
          <p:cNvPr id="8" name="组合 7">
            <a:extLst>
              <a:ext uri="{FF2B5EF4-FFF2-40B4-BE49-F238E27FC236}">
                <a16:creationId xmlns:a16="http://schemas.microsoft.com/office/drawing/2014/main" id="{524FEB1F-3A67-4401-C467-AF1043FFBB7D}"/>
              </a:ext>
            </a:extLst>
          </p:cNvPr>
          <p:cNvGrpSpPr/>
          <p:nvPr/>
        </p:nvGrpSpPr>
        <p:grpSpPr>
          <a:xfrm>
            <a:off x="6289729" y="2365209"/>
            <a:ext cx="2041579" cy="1302725"/>
            <a:chOff x="6137329" y="1887345"/>
            <a:chExt cx="2041579" cy="1302725"/>
          </a:xfrm>
        </p:grpSpPr>
        <p:sp>
          <p:nvSpPr>
            <p:cNvPr id="9" name="矩形 8">
              <a:extLst>
                <a:ext uri="{FF2B5EF4-FFF2-40B4-BE49-F238E27FC236}">
                  <a16:creationId xmlns:a16="http://schemas.microsoft.com/office/drawing/2014/main" id="{85F5844D-59E5-1C1B-F335-A702BAB5E637}"/>
                </a:ext>
              </a:extLst>
            </p:cNvPr>
            <p:cNvSpPr/>
            <p:nvPr/>
          </p:nvSpPr>
          <p:spPr bwMode="auto">
            <a:xfrm>
              <a:off x="6137329" y="2479729"/>
              <a:ext cx="587321" cy="681925"/>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0" name="矩形 9">
              <a:extLst>
                <a:ext uri="{FF2B5EF4-FFF2-40B4-BE49-F238E27FC236}">
                  <a16:creationId xmlns:a16="http://schemas.microsoft.com/office/drawing/2014/main" id="{7440351D-C6D5-F022-57B6-2A4ADE7E70AC}"/>
                </a:ext>
              </a:extLst>
            </p:cNvPr>
            <p:cNvSpPr/>
            <p:nvPr/>
          </p:nvSpPr>
          <p:spPr bwMode="auto">
            <a:xfrm>
              <a:off x="7591587" y="2508145"/>
              <a:ext cx="587321" cy="681925"/>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7CD538FF-30B9-055B-7C36-F7A2F5B2BBE7}"/>
                </a:ext>
              </a:extLst>
            </p:cNvPr>
            <p:cNvSpPr/>
            <p:nvPr/>
          </p:nvSpPr>
          <p:spPr bwMode="auto">
            <a:xfrm>
              <a:off x="6792196" y="1887345"/>
              <a:ext cx="828000" cy="396000"/>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sp>
        <p:nvSpPr>
          <p:cNvPr id="12" name="Text Box 2">
            <a:extLst>
              <a:ext uri="{FF2B5EF4-FFF2-40B4-BE49-F238E27FC236}">
                <a16:creationId xmlns:a16="http://schemas.microsoft.com/office/drawing/2014/main" id="{A23333F1-AEE9-6743-AC1B-3FB51D6ECC61}"/>
              </a:ext>
            </a:extLst>
          </p:cNvPr>
          <p:cNvSpPr txBox="1">
            <a:spLocks noChangeArrowheads="1"/>
          </p:cNvSpPr>
          <p:nvPr/>
        </p:nvSpPr>
        <p:spPr bwMode="auto">
          <a:xfrm>
            <a:off x="483285" y="2193542"/>
            <a:ext cx="82987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pPr>
            <a:r>
              <a:rPr kumimoji="0" lang="zh-CN" altLang="en-US" b="0" dirty="0">
                <a:solidFill>
                  <a:srgbClr val="FF0000"/>
                </a:solidFill>
                <a:ea typeface="华文新魏" panose="02010800040101010101" pitchFamily="2" charset="-122"/>
              </a:rPr>
              <a:t>解</a:t>
            </a:r>
            <a:r>
              <a:rPr kumimoji="0" lang="zh-CN" altLang="en-US" b="0" dirty="0">
                <a:ea typeface="华文新魏" panose="02010800040101010101" pitchFamily="2" charset="-122"/>
              </a:rPr>
              <a:t>  </a:t>
            </a:r>
            <a:r>
              <a:rPr kumimoji="0" lang="en-US" altLang="zh-CN" b="0" dirty="0">
                <a:ea typeface="华文新魏" panose="02010800040101010101" pitchFamily="2" charset="-122"/>
              </a:rPr>
              <a:t>1</a:t>
            </a:r>
            <a:r>
              <a:rPr kumimoji="0" lang="zh-CN" altLang="en-US" b="0" dirty="0">
                <a:ea typeface="华文新魏" panose="02010800040101010101" pitchFamily="2" charset="-122"/>
              </a:rPr>
              <a:t>、选回路，标方向</a:t>
            </a:r>
            <a:endParaRPr kumimoji="0" lang="en-US" altLang="zh-CN" b="0" dirty="0">
              <a:ea typeface="华文新魏" panose="02010800040101010101" pitchFamily="2" charset="-122"/>
            </a:endParaRPr>
          </a:p>
        </p:txBody>
      </p:sp>
      <p:sp>
        <p:nvSpPr>
          <p:cNvPr id="13" name="Text Box 2">
            <a:extLst>
              <a:ext uri="{FF2B5EF4-FFF2-40B4-BE49-F238E27FC236}">
                <a16:creationId xmlns:a16="http://schemas.microsoft.com/office/drawing/2014/main" id="{543FA5AE-2278-E3C1-4A59-8C7CFD1D0543}"/>
              </a:ext>
            </a:extLst>
          </p:cNvPr>
          <p:cNvSpPr txBox="1">
            <a:spLocks noChangeArrowheads="1"/>
          </p:cNvSpPr>
          <p:nvPr/>
        </p:nvSpPr>
        <p:spPr bwMode="auto">
          <a:xfrm>
            <a:off x="483283" y="2701373"/>
            <a:ext cx="47680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pPr>
            <a:r>
              <a:rPr kumimoji="0" lang="zh-CN" altLang="en-US" b="0" dirty="0">
                <a:ea typeface="华文新魏" panose="02010800040101010101" pitchFamily="2" charset="-122"/>
              </a:rPr>
              <a:t>      </a:t>
            </a:r>
            <a:r>
              <a:rPr kumimoji="0" lang="en-US" altLang="zh-CN" b="0" dirty="0">
                <a:ea typeface="华文新魏" panose="02010800040101010101" pitchFamily="2" charset="-122"/>
              </a:rPr>
              <a:t>2</a:t>
            </a:r>
            <a:r>
              <a:rPr kumimoji="0" lang="zh-CN" altLang="en-US" b="0" dirty="0">
                <a:ea typeface="华文新魏" panose="02010800040101010101" pitchFamily="2" charset="-122"/>
              </a:rPr>
              <a:t>、列方程</a:t>
            </a:r>
            <a:endParaRPr kumimoji="0" lang="en-US" altLang="zh-CN" b="0" dirty="0">
              <a:ea typeface="华文新魏" panose="02010800040101010101" pitchFamily="2" charset="-122"/>
            </a:endParaRPr>
          </a:p>
        </p:txBody>
      </p:sp>
      <p:sp>
        <p:nvSpPr>
          <p:cNvPr id="14" name="Text Box 2">
            <a:extLst>
              <a:ext uri="{FF2B5EF4-FFF2-40B4-BE49-F238E27FC236}">
                <a16:creationId xmlns:a16="http://schemas.microsoft.com/office/drawing/2014/main" id="{4D56D0F4-B6D8-EE8F-FF22-772DA7CF7B76}"/>
              </a:ext>
            </a:extLst>
          </p:cNvPr>
          <p:cNvSpPr txBox="1">
            <a:spLocks noChangeArrowheads="1"/>
          </p:cNvSpPr>
          <p:nvPr/>
        </p:nvSpPr>
        <p:spPr bwMode="auto">
          <a:xfrm>
            <a:off x="483280" y="4985286"/>
            <a:ext cx="82987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1068388" indent="-1068388" eaLnBrk="1" hangingPunct="1">
              <a:spcBef>
                <a:spcPts val="600"/>
              </a:spcBef>
              <a:buClr>
                <a:srgbClr val="FF0000"/>
              </a:buClr>
            </a:pPr>
            <a:r>
              <a:rPr kumimoji="0" lang="zh-CN" altLang="en-US" b="0" dirty="0">
                <a:ea typeface="华文新魏" panose="02010800040101010101" pitchFamily="2" charset="-122"/>
              </a:rPr>
              <a:t>      </a:t>
            </a:r>
            <a:r>
              <a:rPr kumimoji="0" lang="en-US" altLang="zh-CN" b="0" dirty="0">
                <a:ea typeface="华文新魏" panose="02010800040101010101" pitchFamily="2" charset="-122"/>
              </a:rPr>
              <a:t>3</a:t>
            </a:r>
            <a:r>
              <a:rPr kumimoji="0" lang="zh-CN" altLang="en-US" b="0" dirty="0">
                <a:ea typeface="华文新魏" panose="02010800040101010101" pitchFamily="2" charset="-122"/>
              </a:rPr>
              <a:t>、解方程组，求得</a:t>
            </a:r>
            <a:r>
              <a:rPr kumimoji="0" lang="en-US" altLang="zh-CN" b="0" i="1" dirty="0">
                <a:ea typeface="华文新魏" panose="02010800040101010101" pitchFamily="2" charset="-122"/>
              </a:rPr>
              <a:t>i</a:t>
            </a:r>
            <a:r>
              <a:rPr kumimoji="0" lang="en-US" altLang="zh-CN" b="0" baseline="-25000" dirty="0">
                <a:ea typeface="华文新魏" panose="02010800040101010101" pitchFamily="2" charset="-122"/>
              </a:rPr>
              <a:t>2</a:t>
            </a:r>
            <a:r>
              <a:rPr kumimoji="0" lang="en-US" altLang="zh-CN" b="0" dirty="0">
                <a:ea typeface="华文新魏" panose="02010800040101010101" pitchFamily="2" charset="-122"/>
              </a:rPr>
              <a:t>=26A</a:t>
            </a:r>
            <a:r>
              <a:rPr kumimoji="0" lang="zh-CN" altLang="en-US" b="0" dirty="0">
                <a:ea typeface="华文新魏" panose="02010800040101010101" pitchFamily="2" charset="-122"/>
              </a:rPr>
              <a:t>，</a:t>
            </a:r>
            <a:r>
              <a:rPr kumimoji="0" lang="en-US" altLang="zh-CN" b="0" i="1" dirty="0">
                <a:ea typeface="华文新魏" panose="02010800040101010101" pitchFamily="2" charset="-122"/>
              </a:rPr>
              <a:t>i</a:t>
            </a:r>
            <a:r>
              <a:rPr kumimoji="0" lang="en-US" altLang="zh-CN" b="0" baseline="-25000" dirty="0">
                <a:ea typeface="华文新魏" panose="02010800040101010101" pitchFamily="2" charset="-122"/>
              </a:rPr>
              <a:t>3</a:t>
            </a:r>
            <a:r>
              <a:rPr kumimoji="0" lang="en-US" altLang="zh-CN" b="0" dirty="0">
                <a:ea typeface="华文新魏" panose="02010800040101010101" pitchFamily="2" charset="-122"/>
              </a:rPr>
              <a:t>=28A</a:t>
            </a:r>
          </a:p>
        </p:txBody>
      </p:sp>
      <p:sp>
        <p:nvSpPr>
          <p:cNvPr id="15" name="文本框 14">
            <a:extLst>
              <a:ext uri="{FF2B5EF4-FFF2-40B4-BE49-F238E27FC236}">
                <a16:creationId xmlns:a16="http://schemas.microsoft.com/office/drawing/2014/main" id="{538AF1E0-76EA-C69D-6E67-DCACB8C3A183}"/>
              </a:ext>
            </a:extLst>
          </p:cNvPr>
          <p:cNvSpPr txBox="1"/>
          <p:nvPr/>
        </p:nvSpPr>
        <p:spPr>
          <a:xfrm>
            <a:off x="931180" y="3202203"/>
            <a:ext cx="4307589" cy="1800493"/>
          </a:xfrm>
          <a:prstGeom prst="rect">
            <a:avLst/>
          </a:prstGeom>
          <a:noFill/>
        </p:spPr>
        <p:txBody>
          <a:bodyPr wrap="none" rtlCol="0">
            <a:spAutoFit/>
          </a:bodyPr>
          <a:lstStyle/>
          <a:p>
            <a:pPr>
              <a:spcBef>
                <a:spcPts val="600"/>
              </a:spcBef>
            </a:pPr>
            <a:r>
              <a:rPr kumimoji="1" lang="zh-CN" altLang="en-US" sz="2400" b="0" dirty="0">
                <a:latin typeface="+mn-lt"/>
                <a:ea typeface="STXinwei" panose="02010800040101010101" pitchFamily="2" charset="-122"/>
              </a:rPr>
              <a:t>回路</a:t>
            </a:r>
            <a:r>
              <a:rPr kumimoji="1" lang="en-US" altLang="zh-CN" sz="2400" b="0" dirty="0">
                <a:latin typeface="+mn-lt"/>
                <a:ea typeface="STXinwei" panose="02010800040101010101" pitchFamily="2" charset="-122"/>
              </a:rPr>
              <a:t>1</a:t>
            </a:r>
            <a:r>
              <a:rPr kumimoji="1" lang="zh-CN" altLang="en-US" sz="2400" b="0" dirty="0">
                <a:latin typeface="+mn-lt"/>
                <a:ea typeface="STXinwei" panose="02010800040101010101" pitchFamily="2" charset="-122"/>
              </a:rPr>
              <a:t>：</a:t>
            </a:r>
            <a:r>
              <a:rPr kumimoji="1" lang="en-US" altLang="zh-CN" sz="2400" b="0" dirty="0"/>
              <a:t>5(</a:t>
            </a:r>
            <a:r>
              <a:rPr kumimoji="1" lang="en-US" altLang="zh-CN" sz="2400" b="0" i="1" dirty="0"/>
              <a:t>i</a:t>
            </a:r>
            <a:r>
              <a:rPr kumimoji="1" lang="en-US" altLang="zh-CN" sz="2400" b="0" baseline="-25000" dirty="0"/>
              <a:t>1</a:t>
            </a:r>
            <a:r>
              <a:rPr kumimoji="1" lang="en-US" altLang="zh-CN" sz="2400" b="0" dirty="0"/>
              <a:t>-</a:t>
            </a:r>
            <a:r>
              <a:rPr kumimoji="1" lang="en-US" altLang="zh-CN" sz="2400" b="0" i="1" dirty="0"/>
              <a:t>i</a:t>
            </a:r>
            <a:r>
              <a:rPr kumimoji="1" lang="en-US" altLang="zh-CN" sz="2400" b="0" baseline="-25000" dirty="0"/>
              <a:t>2</a:t>
            </a:r>
            <a:r>
              <a:rPr kumimoji="1" lang="en-US" altLang="zh-CN" sz="2400" b="0" dirty="0"/>
              <a:t>)+20(</a:t>
            </a:r>
            <a:r>
              <a:rPr kumimoji="1" lang="en-US" altLang="zh-CN" sz="2400" b="0" i="1" dirty="0" err="1"/>
              <a:t>i</a:t>
            </a:r>
            <a:r>
              <a:rPr kumimoji="1" lang="en-US" altLang="zh-CN" sz="2400" b="0" baseline="-25000" dirty="0" err="1"/>
              <a:t>1</a:t>
            </a:r>
            <a:r>
              <a:rPr kumimoji="1" lang="en-US" altLang="zh-CN" sz="2400" b="0" dirty="0" err="1"/>
              <a:t>-</a:t>
            </a:r>
            <a:r>
              <a:rPr kumimoji="1" lang="en-US" altLang="zh-CN" sz="2400" b="0" i="1" dirty="0" err="1"/>
              <a:t>i</a:t>
            </a:r>
            <a:r>
              <a:rPr kumimoji="1" lang="en-US" altLang="zh-CN" sz="2400" b="0" baseline="-25000" dirty="0" err="1"/>
              <a:t>3</a:t>
            </a:r>
            <a:r>
              <a:rPr kumimoji="1" lang="en-US" altLang="zh-CN" sz="2400" b="0" dirty="0"/>
              <a:t>)-50=0</a:t>
            </a:r>
          </a:p>
          <a:p>
            <a:pPr>
              <a:spcBef>
                <a:spcPts val="600"/>
              </a:spcBef>
            </a:pPr>
            <a:r>
              <a:rPr lang="zh-CN" altLang="en-US" sz="2400" b="0" dirty="0">
                <a:latin typeface="+mn-lt"/>
                <a:ea typeface="STXinwei" panose="02010800040101010101" pitchFamily="2" charset="-122"/>
              </a:rPr>
              <a:t>回路</a:t>
            </a:r>
            <a:r>
              <a:rPr lang="en-US" altLang="zh-CN" sz="2400" b="0" dirty="0">
                <a:latin typeface="+mn-lt"/>
                <a:ea typeface="STXinwei" panose="02010800040101010101" pitchFamily="2" charset="-122"/>
              </a:rPr>
              <a:t>2</a:t>
            </a:r>
            <a:r>
              <a:rPr lang="zh-CN" altLang="en-US" sz="2400" b="0" dirty="0">
                <a:latin typeface="+mn-lt"/>
                <a:ea typeface="STXinwei" panose="02010800040101010101" pitchFamily="2" charset="-122"/>
              </a:rPr>
              <a:t>：</a:t>
            </a:r>
            <a:r>
              <a:rPr lang="en-US" altLang="zh-CN" sz="2400" b="0" dirty="0" err="1"/>
              <a:t>1</a:t>
            </a:r>
            <a:r>
              <a:rPr lang="en-US" altLang="zh-CN" sz="2400" b="0" i="1" dirty="0" err="1"/>
              <a:t>i</a:t>
            </a:r>
            <a:r>
              <a:rPr lang="en-US" altLang="zh-CN" sz="2400" b="0" baseline="-25000" dirty="0" err="1"/>
              <a:t>2</a:t>
            </a:r>
            <a:r>
              <a:rPr lang="en-US" altLang="zh-CN" sz="2400" b="0" dirty="0" err="1"/>
              <a:t>+4</a:t>
            </a:r>
            <a:r>
              <a:rPr lang="en-US" altLang="zh-CN" sz="2400" b="0" dirty="0"/>
              <a:t>(</a:t>
            </a:r>
            <a:r>
              <a:rPr lang="en-US" altLang="zh-CN" sz="2400" b="0" i="1" dirty="0" err="1"/>
              <a:t>i</a:t>
            </a:r>
            <a:r>
              <a:rPr lang="en-US" altLang="zh-CN" sz="2400" b="0" baseline="-25000" dirty="0" err="1"/>
              <a:t>2</a:t>
            </a:r>
            <a:r>
              <a:rPr lang="en-US" altLang="zh-CN" sz="2400" b="0" dirty="0" err="1"/>
              <a:t>-</a:t>
            </a:r>
            <a:r>
              <a:rPr lang="en-US" altLang="zh-CN" sz="2400" b="0" i="1" dirty="0" err="1"/>
              <a:t>i</a:t>
            </a:r>
            <a:r>
              <a:rPr lang="en-US" altLang="zh-CN" sz="2400" b="0" baseline="-25000" dirty="0" err="1"/>
              <a:t>3</a:t>
            </a:r>
            <a:r>
              <a:rPr lang="en-US" altLang="zh-CN" sz="2400" b="0" dirty="0"/>
              <a:t>)+5(</a:t>
            </a:r>
            <a:r>
              <a:rPr lang="en-US" altLang="zh-CN" sz="2400" b="0" i="1" dirty="0" err="1"/>
              <a:t>i</a:t>
            </a:r>
            <a:r>
              <a:rPr lang="en-US" altLang="zh-CN" sz="2400" b="0" baseline="-25000" dirty="0" err="1"/>
              <a:t>2</a:t>
            </a:r>
            <a:r>
              <a:rPr lang="en-US" altLang="zh-CN" sz="2400" b="0" dirty="0" err="1"/>
              <a:t>-</a:t>
            </a:r>
            <a:r>
              <a:rPr lang="en-US" altLang="zh-CN" sz="2400" b="0" i="1" dirty="0" err="1"/>
              <a:t>i</a:t>
            </a:r>
            <a:r>
              <a:rPr lang="en-US" altLang="zh-CN" sz="2400" b="0" baseline="-25000" dirty="0" err="1"/>
              <a:t>1</a:t>
            </a:r>
            <a:r>
              <a:rPr lang="en-US" altLang="zh-CN" sz="2400" b="0" dirty="0"/>
              <a:t>)=0</a:t>
            </a:r>
          </a:p>
          <a:p>
            <a:pPr>
              <a:spcBef>
                <a:spcPts val="600"/>
              </a:spcBef>
            </a:pPr>
            <a:r>
              <a:rPr lang="zh-CN" altLang="en-US" sz="2400" b="0" dirty="0">
                <a:latin typeface="+mn-lt"/>
                <a:ea typeface="STXinwei" panose="02010800040101010101" pitchFamily="2" charset="-122"/>
              </a:rPr>
              <a:t>回路</a:t>
            </a:r>
            <a:r>
              <a:rPr lang="en-US" altLang="zh-CN" sz="2400" b="0" dirty="0">
                <a:latin typeface="+mn-lt"/>
                <a:ea typeface="STXinwei" panose="02010800040101010101" pitchFamily="2" charset="-122"/>
              </a:rPr>
              <a:t>3</a:t>
            </a:r>
            <a:r>
              <a:rPr lang="zh-CN" altLang="en-US" sz="2400" b="0" dirty="0">
                <a:latin typeface="+mn-lt"/>
                <a:ea typeface="STXinwei" panose="02010800040101010101" pitchFamily="2" charset="-122"/>
              </a:rPr>
              <a:t>：</a:t>
            </a:r>
            <a:r>
              <a:rPr kumimoji="1" lang="en-US" altLang="zh-CN" sz="2400" b="0" dirty="0"/>
              <a:t>4(</a:t>
            </a:r>
            <a:r>
              <a:rPr kumimoji="1" lang="en-US" altLang="zh-CN" sz="2400" b="0" i="1" dirty="0"/>
              <a:t>i</a:t>
            </a:r>
            <a:r>
              <a:rPr kumimoji="1" lang="en-US" altLang="zh-CN" sz="2400" b="0" baseline="-25000" dirty="0"/>
              <a:t>3</a:t>
            </a:r>
            <a:r>
              <a:rPr kumimoji="1" lang="en-US" altLang="zh-CN" sz="2400" b="0" dirty="0"/>
              <a:t>-</a:t>
            </a:r>
            <a:r>
              <a:rPr kumimoji="1" lang="en-US" altLang="zh-CN" sz="2400" b="0" i="1" dirty="0"/>
              <a:t>i</a:t>
            </a:r>
            <a:r>
              <a:rPr kumimoji="1" lang="en-US" altLang="zh-CN" sz="2400" b="0" baseline="-25000" dirty="0"/>
              <a:t>2</a:t>
            </a:r>
            <a:r>
              <a:rPr kumimoji="1" lang="en-US" altLang="zh-CN" sz="2400" b="0" dirty="0"/>
              <a:t>)+</a:t>
            </a:r>
            <a:r>
              <a:rPr kumimoji="1" lang="en-US" altLang="zh-CN" sz="2400" b="0" dirty="0" err="1"/>
              <a:t>15</a:t>
            </a:r>
            <a:r>
              <a:rPr kumimoji="1" lang="en-US" altLang="zh-CN" sz="2400" b="0" i="1" dirty="0" err="1"/>
              <a:t>i</a:t>
            </a:r>
            <a:r>
              <a:rPr kumimoji="1" lang="zh-CN" altLang="en-US" sz="2400" b="0" baseline="-25000" dirty="0"/>
              <a:t>∅</a:t>
            </a:r>
            <a:r>
              <a:rPr lang="en-US" altLang="zh-CN" sz="2400" b="0" dirty="0"/>
              <a:t>+20(</a:t>
            </a:r>
            <a:r>
              <a:rPr lang="en-US" altLang="zh-CN" sz="2400" b="0" i="1" dirty="0" err="1"/>
              <a:t>i</a:t>
            </a:r>
            <a:r>
              <a:rPr lang="en-US" altLang="zh-CN" sz="2400" b="0" baseline="-25000" dirty="0" err="1"/>
              <a:t>3</a:t>
            </a:r>
            <a:r>
              <a:rPr lang="en-US" altLang="zh-CN" sz="2400" b="0" dirty="0" err="1"/>
              <a:t>-</a:t>
            </a:r>
            <a:r>
              <a:rPr lang="en-US" altLang="zh-CN" sz="2400" b="0" i="1" dirty="0" err="1"/>
              <a:t>i</a:t>
            </a:r>
            <a:r>
              <a:rPr lang="en-US" altLang="zh-CN" sz="2400" b="0" baseline="-25000" dirty="0" err="1"/>
              <a:t>1</a:t>
            </a:r>
            <a:r>
              <a:rPr lang="en-US" altLang="zh-CN" sz="2400" b="0" dirty="0"/>
              <a:t>)=0</a:t>
            </a:r>
            <a:endParaRPr kumimoji="1" lang="en-US" altLang="zh-CN" sz="2400" b="0" baseline="-25000" dirty="0"/>
          </a:p>
          <a:p>
            <a:pPr>
              <a:spcBef>
                <a:spcPts val="600"/>
              </a:spcBef>
            </a:pPr>
            <a:r>
              <a:rPr lang="zh-CN" altLang="en-US" sz="2400" b="0" dirty="0">
                <a:latin typeface="+mn-lt"/>
                <a:ea typeface="STXinwei" panose="02010800040101010101" pitchFamily="2" charset="-122"/>
              </a:rPr>
              <a:t>受控源：</a:t>
            </a:r>
            <a:r>
              <a:rPr lang="en-US" altLang="zh-CN" sz="2400" b="0" i="1" dirty="0" err="1"/>
              <a:t>i</a:t>
            </a:r>
            <a:r>
              <a:rPr lang="zh-CN" altLang="en-US" sz="2400" b="0" baseline="-25000" dirty="0"/>
              <a:t>∅</a:t>
            </a:r>
            <a:r>
              <a:rPr lang="en-US" altLang="zh-CN" sz="2400" b="0" dirty="0"/>
              <a:t>=</a:t>
            </a:r>
            <a:r>
              <a:rPr lang="en-US" altLang="zh-CN" sz="2400" b="0" i="1" dirty="0"/>
              <a:t>i</a:t>
            </a:r>
            <a:r>
              <a:rPr lang="en-US" altLang="zh-CN" sz="2400" b="0" baseline="-25000" dirty="0"/>
              <a:t>1</a:t>
            </a:r>
            <a:r>
              <a:rPr lang="en-US" altLang="zh-CN" sz="2400" b="0" dirty="0"/>
              <a:t>-</a:t>
            </a:r>
            <a:r>
              <a:rPr lang="en-US" altLang="zh-CN" sz="2400" b="0" i="1" dirty="0"/>
              <a:t>i</a:t>
            </a:r>
            <a:r>
              <a:rPr lang="en-US" altLang="zh-CN" sz="2400" b="0" baseline="-25000" dirty="0"/>
              <a:t>3</a:t>
            </a:r>
            <a:endParaRPr kumimoji="1" lang="zh-CN" altLang="en-US" sz="2400" b="0" baseline="-25000" dirty="0"/>
          </a:p>
        </p:txBody>
      </p:sp>
      <p:sp>
        <p:nvSpPr>
          <p:cNvPr id="16" name="Text Box 2">
            <a:extLst>
              <a:ext uri="{FF2B5EF4-FFF2-40B4-BE49-F238E27FC236}">
                <a16:creationId xmlns:a16="http://schemas.microsoft.com/office/drawing/2014/main" id="{7DAB9EE4-5114-1289-1F88-C5A668A166E2}"/>
              </a:ext>
            </a:extLst>
          </p:cNvPr>
          <p:cNvSpPr txBox="1">
            <a:spLocks noChangeArrowheads="1"/>
          </p:cNvSpPr>
          <p:nvPr/>
        </p:nvSpPr>
        <p:spPr bwMode="auto">
          <a:xfrm>
            <a:off x="1006356" y="5510319"/>
            <a:ext cx="77756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pPr>
            <a:r>
              <a:rPr kumimoji="0" lang="en-US" altLang="zh-CN" b="0" dirty="0">
                <a:ea typeface="华文新魏" panose="02010800040101010101" pitchFamily="2" charset="-122"/>
              </a:rPr>
              <a:t>4</a:t>
            </a:r>
            <a:r>
              <a:rPr kumimoji="0" lang="zh-CN" altLang="en-US" b="0" dirty="0">
                <a:ea typeface="华文新魏" panose="02010800040101010101" pitchFamily="2" charset="-122"/>
              </a:rPr>
              <a:t>、计算功率，求得</a:t>
            </a:r>
            <a:r>
              <a:rPr kumimoji="0" lang="en-US" altLang="zh-CN" b="0" i="1" dirty="0">
                <a:ea typeface="华文新魏" panose="02010800040101010101" pitchFamily="2" charset="-122"/>
              </a:rPr>
              <a:t>p</a:t>
            </a:r>
            <a:r>
              <a:rPr kumimoji="0" lang="en-US" altLang="zh-CN" b="0" dirty="0">
                <a:ea typeface="华文新魏" panose="02010800040101010101" pitchFamily="2" charset="-122"/>
              </a:rPr>
              <a:t>=4(</a:t>
            </a:r>
            <a:r>
              <a:rPr kumimoji="0" lang="en-US" altLang="zh-CN" b="0" i="1" dirty="0">
                <a:ea typeface="华文新魏" panose="02010800040101010101" pitchFamily="2" charset="-122"/>
              </a:rPr>
              <a:t>i</a:t>
            </a:r>
            <a:r>
              <a:rPr kumimoji="0" lang="en-US" altLang="zh-CN" b="0" baseline="-25000" dirty="0">
                <a:ea typeface="华文新魏" panose="02010800040101010101" pitchFamily="2" charset="-122"/>
              </a:rPr>
              <a:t>3</a:t>
            </a:r>
            <a:r>
              <a:rPr kumimoji="0" lang="en-US" altLang="zh-CN" b="0" dirty="0">
                <a:ea typeface="华文新魏" panose="02010800040101010101" pitchFamily="2" charset="-122"/>
              </a:rPr>
              <a:t>-</a:t>
            </a:r>
            <a:r>
              <a:rPr kumimoji="0" lang="en-US" altLang="zh-CN" b="0" i="1" dirty="0">
                <a:ea typeface="华文新魏" panose="02010800040101010101" pitchFamily="2" charset="-122"/>
              </a:rPr>
              <a:t>i</a:t>
            </a:r>
            <a:r>
              <a:rPr kumimoji="0" lang="en-US" altLang="zh-CN" b="0" baseline="-25000" dirty="0">
                <a:ea typeface="华文新魏" panose="02010800040101010101" pitchFamily="2" charset="-122"/>
              </a:rPr>
              <a:t>2</a:t>
            </a:r>
            <a:r>
              <a:rPr kumimoji="0" lang="en-US" altLang="zh-CN" b="0" dirty="0">
                <a:ea typeface="华文新魏" panose="02010800040101010101" pitchFamily="2" charset="-122"/>
              </a:rPr>
              <a:t>)</a:t>
            </a:r>
            <a:r>
              <a:rPr kumimoji="0" lang="en-US" altLang="zh-CN" b="0" baseline="30000" dirty="0">
                <a:ea typeface="华文新魏" panose="02010800040101010101" pitchFamily="2" charset="-122"/>
              </a:rPr>
              <a:t>2</a:t>
            </a:r>
            <a:r>
              <a:rPr kumimoji="0" lang="en-US" altLang="zh-CN" b="0" dirty="0">
                <a:ea typeface="华文新魏" panose="02010800040101010101" pitchFamily="2" charset="-122"/>
              </a:rPr>
              <a:t>=4×2</a:t>
            </a:r>
            <a:r>
              <a:rPr kumimoji="0" lang="en-US" altLang="zh-CN" b="0" baseline="30000" dirty="0">
                <a:ea typeface="华文新魏" panose="02010800040101010101" pitchFamily="2" charset="-122"/>
              </a:rPr>
              <a:t>2</a:t>
            </a:r>
            <a:r>
              <a:rPr kumimoji="0" lang="en-US" altLang="zh-CN" b="0" dirty="0">
                <a:ea typeface="华文新魏" panose="02010800040101010101" pitchFamily="2" charset="-122"/>
              </a:rPr>
              <a:t>=16W</a:t>
            </a:r>
          </a:p>
        </p:txBody>
      </p:sp>
      <p:sp>
        <p:nvSpPr>
          <p:cNvPr id="17" name="日期占位符 2">
            <a:extLst>
              <a:ext uri="{FF2B5EF4-FFF2-40B4-BE49-F238E27FC236}">
                <a16:creationId xmlns:a16="http://schemas.microsoft.com/office/drawing/2014/main" id="{921DE45B-E678-4FB2-F79B-03F29BD657C9}"/>
              </a:ext>
            </a:extLst>
          </p:cNvPr>
          <p:cNvSpPr txBox="1">
            <a:spLocks/>
          </p:cNvSpPr>
          <p:nvPr/>
        </p:nvSpPr>
        <p:spPr bwMode="auto">
          <a:xfrm>
            <a:off x="577850" y="64246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l" rtl="0" eaLnBrk="1" fontAlgn="base" hangingPunct="1">
              <a:spcBef>
                <a:spcPct val="50000"/>
              </a:spcBef>
              <a:spcAft>
                <a:spcPct val="0"/>
              </a:spcAft>
              <a:defRPr kumimoji="1" sz="1400" b="0" kern="1200">
                <a:solidFill>
                  <a:srgbClr val="FF0000"/>
                </a:solidFill>
                <a:latin typeface="Arial"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a:lstStyle>
          <a:p>
            <a:pPr>
              <a:defRPr/>
            </a:pPr>
            <a:fld id="{4D2A6681-3184-4205-A0B4-3822917DB25B}" type="datetime1">
              <a:rPr lang="zh-CN" altLang="en-US" smtClean="0"/>
              <a:pPr>
                <a:defRPr/>
              </a:pPr>
              <a:t>2022/9/21</a:t>
            </a:fld>
            <a:endParaRPr lang="en-US" altLang="zh-CN">
              <a:solidFill>
                <a:schemeClr val="bg2"/>
              </a:solidFill>
            </a:endParaRPr>
          </a:p>
        </p:txBody>
      </p:sp>
      <p:sp>
        <p:nvSpPr>
          <p:cNvPr id="18" name="灯片编号占位符 4">
            <a:extLst>
              <a:ext uri="{FF2B5EF4-FFF2-40B4-BE49-F238E27FC236}">
                <a16:creationId xmlns:a16="http://schemas.microsoft.com/office/drawing/2014/main" id="{2361BF80-1948-9485-4198-1D930B29B00C}"/>
              </a:ext>
            </a:extLst>
          </p:cNvPr>
          <p:cNvSpPr txBox="1">
            <a:spLocks/>
          </p:cNvSpPr>
          <p:nvPr/>
        </p:nvSpPr>
        <p:spPr bwMode="auto">
          <a:xfrm>
            <a:off x="6877050" y="64246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50000"/>
              </a:spcBef>
              <a:spcAft>
                <a:spcPct val="0"/>
              </a:spcAft>
              <a:defRPr kumimoji="1" sz="1400" b="0" kern="1200">
                <a:solidFill>
                  <a:srgbClr val="FF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a:lstStyle>
          <a:p>
            <a:pPr>
              <a:defRPr/>
            </a:pPr>
            <a:fld id="{E0968D8F-862E-4E9C-9A63-D0A84FED6CF8}" type="slidenum">
              <a:rPr lang="en-US" altLang="zh-CN" smtClean="0"/>
              <a:pPr>
                <a:defRPr/>
              </a:pPr>
              <a:t>5</a:t>
            </a:fld>
            <a:r>
              <a:rPr lang="en-US" altLang="zh-CN"/>
              <a:t>/19</a:t>
            </a:r>
            <a:endParaRPr lang="en-US" altLang="zh-CN" dirty="0">
              <a:solidFill>
                <a:schemeClr val="bg2"/>
              </a:solidFill>
            </a:endParaRPr>
          </a:p>
        </p:txBody>
      </p:sp>
    </p:spTree>
    <p:extLst>
      <p:ext uri="{BB962C8B-B14F-4D97-AF65-F5344CB8AC3E}">
        <p14:creationId xmlns:p14="http://schemas.microsoft.com/office/powerpoint/2010/main" val="125227139"/>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8">
            <a:extLst>
              <a:ext uri="{FF2B5EF4-FFF2-40B4-BE49-F238E27FC236}">
                <a16:creationId xmlns:a16="http://schemas.microsoft.com/office/drawing/2014/main" id="{8BAC0ED7-8DCE-49C6-9607-B505E11AD62F}"/>
              </a:ext>
            </a:extLst>
          </p:cNvPr>
          <p:cNvSpPr txBox="1">
            <a:spLocks noChangeArrowheads="1"/>
          </p:cNvSpPr>
          <p:nvPr/>
        </p:nvSpPr>
        <p:spPr bwMode="auto">
          <a:xfrm>
            <a:off x="461963" y="1523363"/>
            <a:ext cx="8290151" cy="1277273"/>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0000" marR="0" lvl="0" indent="-468000" algn="l"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l"/>
              <a:tabLst/>
              <a:defRPr/>
            </a:pPr>
            <a:r>
              <a:rPr kumimoji="1" lang="zh-CN" altLang="zh-CN" sz="3600" b="0" i="0" u="none" strike="noStrike" kern="1200" cap="none" spc="0" normalizeH="0" baseline="0" noProof="0" dirty="0">
                <a:ln>
                  <a:noFill/>
                </a:ln>
                <a:effectLst/>
                <a:uLnTx/>
                <a:uFillTx/>
                <a:latin typeface="Times New Roman"/>
                <a:ea typeface="华文新魏" panose="02010800040101010101" pitchFamily="2" charset="-122"/>
              </a:rPr>
              <a:t>内容</a:t>
            </a:r>
            <a:endParaRPr lang="en-US" altLang="zh-CN" sz="3600" b="0" dirty="0">
              <a:latin typeface="Times New Roman"/>
              <a:ea typeface="华文新魏" panose="02010800040101010101" pitchFamily="2" charset="-122"/>
            </a:endParaRPr>
          </a:p>
          <a:p>
            <a:pPr marL="0" marR="0" lvl="0" indent="0" algn="l" defTabSz="914400" rtl="0" eaLnBrk="1" fontAlgn="base" latinLnBrk="0" hangingPunct="1">
              <a:lnSpc>
                <a:spcPct val="100000"/>
              </a:lnSpc>
              <a:spcBef>
                <a:spcPts val="600"/>
              </a:spcBef>
              <a:spcAft>
                <a:spcPct val="0"/>
              </a:spcAft>
              <a:buClr>
                <a:srgbClr val="FF0000"/>
              </a:buClr>
              <a:buSzTx/>
              <a:tabLst/>
              <a:defRPr/>
            </a:pPr>
            <a:r>
              <a:rPr lang="en-US" altLang="zh-CN" sz="3600" b="0" dirty="0">
                <a:latin typeface="Times New Roman"/>
                <a:ea typeface="华文新魏" panose="02010800040101010101" pitchFamily="2" charset="-122"/>
              </a:rPr>
              <a:t>    </a:t>
            </a:r>
            <a:r>
              <a:rPr lang="zh-CN" altLang="en-US" sz="3600" b="0" dirty="0">
                <a:latin typeface="Times New Roman"/>
                <a:ea typeface="华文新魏" panose="02010800040101010101" pitchFamily="2" charset="-122"/>
              </a:rPr>
              <a:t>线性系统及其特性</a:t>
            </a:r>
            <a:endParaRPr kumimoji="1" lang="zh-CN" altLang="en-US" sz="3600" b="0" i="0" u="none" strike="noStrike" kern="1200" cap="none" spc="0" normalizeH="0" baseline="0" noProof="0" dirty="0">
              <a:ln>
                <a:noFill/>
              </a:ln>
              <a:effectLst/>
              <a:uLnTx/>
              <a:uFillTx/>
              <a:ea typeface="华文新魏" panose="02010800040101010101" pitchFamily="2" charset="-122"/>
            </a:endParaRPr>
          </a:p>
        </p:txBody>
      </p:sp>
      <p:sp>
        <p:nvSpPr>
          <p:cNvPr id="7" name="Rectangle 7">
            <a:extLst>
              <a:ext uri="{FF2B5EF4-FFF2-40B4-BE49-F238E27FC236}">
                <a16:creationId xmlns:a16="http://schemas.microsoft.com/office/drawing/2014/main" id="{3A213C39-B90F-4525-8E5C-18D9DC6B09C7}"/>
              </a:ext>
            </a:extLst>
          </p:cNvPr>
          <p:cNvSpPr>
            <a:spLocks noChangeArrowheads="1"/>
          </p:cNvSpPr>
          <p:nvPr/>
        </p:nvSpPr>
        <p:spPr bwMode="auto">
          <a:xfrm>
            <a:off x="406400" y="381000"/>
            <a:ext cx="85090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线性系统</a:t>
            </a:r>
            <a:endParaRPr lang="zh-CN" altLang="en-US" sz="4800" dirty="0">
              <a:solidFill>
                <a:schemeClr val="tx2"/>
              </a:solidFill>
              <a:latin typeface="华文新魏" panose="02010800040101010101" pitchFamily="2" charset="-122"/>
              <a:ea typeface="华文新魏" panose="02010800040101010101" pitchFamily="2" charset="-122"/>
            </a:endParaRPr>
          </a:p>
        </p:txBody>
      </p:sp>
      <p:sp>
        <p:nvSpPr>
          <p:cNvPr id="8" name="Text Box 8">
            <a:extLst>
              <a:ext uri="{FF2B5EF4-FFF2-40B4-BE49-F238E27FC236}">
                <a16:creationId xmlns:a16="http://schemas.microsoft.com/office/drawing/2014/main" id="{2748A18B-D3CD-6B42-8E3B-95986460793A}"/>
              </a:ext>
            </a:extLst>
          </p:cNvPr>
          <p:cNvSpPr txBox="1">
            <a:spLocks noChangeArrowheads="1"/>
          </p:cNvSpPr>
          <p:nvPr/>
        </p:nvSpPr>
        <p:spPr bwMode="auto">
          <a:xfrm>
            <a:off x="465969" y="2774349"/>
            <a:ext cx="8290151" cy="1277273"/>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0000" marR="0" lvl="0" indent="-468000" algn="l"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l"/>
              <a:tabLst/>
              <a:defRPr/>
            </a:pPr>
            <a:r>
              <a:rPr kumimoji="1" lang="zh-CN" altLang="en-US" sz="3600" b="0" i="0" u="none" strike="noStrike" kern="1200" cap="none" spc="0" normalizeH="0" baseline="0" noProof="0" dirty="0">
                <a:ln>
                  <a:noFill/>
                </a:ln>
                <a:effectLst/>
                <a:uLnTx/>
                <a:uFillTx/>
                <a:latin typeface="Times New Roman"/>
                <a:ea typeface="华文新魏" panose="02010800040101010101" pitchFamily="2" charset="-122"/>
              </a:rPr>
              <a:t>目标</a:t>
            </a:r>
            <a:endParaRPr lang="en-US" altLang="zh-CN" sz="3600" b="0" dirty="0">
              <a:latin typeface="Times New Roman"/>
              <a:ea typeface="华文新魏" panose="02010800040101010101" pitchFamily="2" charset="-122"/>
            </a:endParaRPr>
          </a:p>
          <a:p>
            <a:pPr marL="0" lvl="0" indent="0" eaLnBrk="1" hangingPunct="1">
              <a:spcBef>
                <a:spcPts val="600"/>
              </a:spcBef>
              <a:buClr>
                <a:srgbClr val="FF0000"/>
              </a:buClr>
              <a:defRPr/>
            </a:pPr>
            <a:r>
              <a:rPr lang="en-US" altLang="zh-CN" sz="3600" b="0" dirty="0">
                <a:latin typeface="Times New Roman"/>
                <a:ea typeface="华文新魏" panose="02010800040101010101" pitchFamily="2" charset="-122"/>
              </a:rPr>
              <a:t>    </a:t>
            </a:r>
            <a:r>
              <a:rPr lang="zh-CN" altLang="en-US" sz="3600" b="0" dirty="0">
                <a:solidFill>
                  <a:srgbClr val="0000FF"/>
                </a:solidFill>
                <a:latin typeface="Times New Roman"/>
                <a:ea typeface="华文新魏" panose="02010800040101010101" pitchFamily="2" charset="-122"/>
              </a:rPr>
              <a:t>解释</a:t>
            </a:r>
            <a:r>
              <a:rPr lang="zh-CN" altLang="en-US" sz="3600" b="0" dirty="0">
                <a:latin typeface="Times New Roman"/>
                <a:ea typeface="华文新魏" panose="02010800040101010101" pitchFamily="2" charset="-122"/>
              </a:rPr>
              <a:t>线性系统的定义及其特性</a:t>
            </a:r>
            <a:r>
              <a:rPr lang="zh-CN" altLang="zh-CN" sz="3600" b="0" dirty="0">
                <a:ea typeface="华文新魏" panose="02010800040101010101" pitchFamily="2" charset="-122"/>
              </a:rPr>
              <a:t>。</a:t>
            </a:r>
            <a:endParaRPr kumimoji="1" lang="zh-CN" altLang="en-US" sz="3600" b="0" i="0" u="none" strike="noStrike" kern="1200" cap="none" spc="0" normalizeH="0" baseline="0" noProof="0" dirty="0">
              <a:ln>
                <a:noFill/>
              </a:ln>
              <a:effectLst/>
              <a:uLnTx/>
              <a:uFillTx/>
              <a:ea typeface="华文新魏" panose="02010800040101010101" pitchFamily="2" charset="-122"/>
            </a:endParaRPr>
          </a:p>
        </p:txBody>
      </p:sp>
      <p:sp>
        <p:nvSpPr>
          <p:cNvPr id="2" name="日期占位符 1"/>
          <p:cNvSpPr>
            <a:spLocks noGrp="1"/>
          </p:cNvSpPr>
          <p:nvPr>
            <p:ph type="dt" sz="half" idx="10"/>
          </p:nvPr>
        </p:nvSpPr>
        <p:spPr/>
        <p:txBody>
          <a:bodyPr/>
          <a:lstStyle/>
          <a:p>
            <a:pPr>
              <a:defRPr/>
            </a:pPr>
            <a:fld id="{08D44EAD-1E73-425D-9C26-A371EC6B3A10}" type="datetime1">
              <a:rPr lang="zh-CN" altLang="en-US" smtClean="0"/>
              <a:t>2022/9/21</a:t>
            </a:fld>
            <a:endParaRPr lang="en-US" altLang="zh-CN">
              <a:solidFill>
                <a:schemeClr val="bg2"/>
              </a:solidFill>
            </a:endParaRPr>
          </a:p>
        </p:txBody>
      </p:sp>
      <p:sp>
        <p:nvSpPr>
          <p:cNvPr id="3" name="灯片编号占位符 2"/>
          <p:cNvSpPr>
            <a:spLocks noGrp="1"/>
          </p:cNvSpPr>
          <p:nvPr>
            <p:ph type="sldNum" sz="quarter" idx="11"/>
          </p:nvPr>
        </p:nvSpPr>
        <p:spPr/>
        <p:txBody>
          <a:bodyPr/>
          <a:lstStyle/>
          <a:p>
            <a:pPr>
              <a:defRPr/>
            </a:pPr>
            <a:fld id="{E0968D8F-862E-4E9C-9A63-D0A84FED6CF8}" type="slidenum">
              <a:rPr lang="en-US" altLang="zh-CN" smtClean="0"/>
              <a:pPr>
                <a:defRPr/>
              </a:pPr>
              <a:t>6</a:t>
            </a:fld>
            <a:r>
              <a:rPr lang="en-US" altLang="zh-CN" dirty="0"/>
              <a:t>/19</a:t>
            </a:r>
            <a:endParaRPr lang="en-US" altLang="zh-CN" dirty="0">
              <a:solidFill>
                <a:schemeClr val="bg2"/>
              </a:solidFill>
            </a:endParaRPr>
          </a:p>
        </p:txBody>
      </p:sp>
    </p:spTree>
    <p:extLst>
      <p:ext uri="{BB962C8B-B14F-4D97-AF65-F5344CB8AC3E}">
        <p14:creationId xmlns:p14="http://schemas.microsoft.com/office/powerpoint/2010/main" val="71369674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2">
            <a:extLst>
              <a:ext uri="{FF2B5EF4-FFF2-40B4-BE49-F238E27FC236}">
                <a16:creationId xmlns:a16="http://schemas.microsoft.com/office/drawing/2014/main" id="{62EB4F30-CAF3-4521-835E-2FC4D0725A97}"/>
              </a:ext>
            </a:extLst>
          </p:cNvPr>
          <p:cNvSpPr txBox="1">
            <a:spLocks noChangeArrowheads="1"/>
          </p:cNvSpPr>
          <p:nvPr/>
        </p:nvSpPr>
        <p:spPr bwMode="auto">
          <a:xfrm>
            <a:off x="328613" y="1106488"/>
            <a:ext cx="8497887"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3538" indent="-363538" eaLnBrk="1" hangingPunct="1">
              <a:spcBef>
                <a:spcPct val="50000"/>
              </a:spcBef>
              <a:buClr>
                <a:srgbClr val="FF0000"/>
              </a:buClr>
              <a:buFont typeface="Wingdings" pitchFamily="2" charset="2"/>
              <a:buChar char="l"/>
            </a:pPr>
            <a:r>
              <a:rPr kumimoji="0" lang="zh-CN" altLang="en-US" b="0" dirty="0">
                <a:ea typeface="华文新魏" panose="02010800040101010101" pitchFamily="2" charset="-122"/>
              </a:rPr>
              <a:t>线性与非线性系统</a:t>
            </a:r>
            <a:endParaRPr kumimoji="0" lang="en-US" altLang="zh-CN" b="0" dirty="0">
              <a:ea typeface="华文新魏" panose="02010800040101010101" pitchFamily="2" charset="-122"/>
            </a:endParaRPr>
          </a:p>
          <a:p>
            <a:pPr marL="717550" lvl="1" indent="-350838" eaLnBrk="1" hangingPunct="1">
              <a:spcBef>
                <a:spcPts val="600"/>
              </a:spcBef>
              <a:buClr>
                <a:srgbClr val="0000FF"/>
              </a:buClr>
              <a:buFont typeface="Wingdings" pitchFamily="2" charset="2"/>
              <a:buChar char="l"/>
            </a:pPr>
            <a:r>
              <a:rPr kumimoji="0" lang="zh-CN" altLang="en-US" sz="2400" b="0" dirty="0">
                <a:ea typeface="华文新魏" panose="02010800040101010101" pitchFamily="2" charset="-122"/>
              </a:rPr>
              <a:t>输入输出为线性关系时是线性系统，否则是非线性系统</a:t>
            </a:r>
            <a:endParaRPr kumimoji="0" lang="en-US" altLang="zh-CN" sz="2400" b="0" dirty="0">
              <a:ea typeface="华文新魏" panose="02010800040101010101" pitchFamily="2" charset="-122"/>
            </a:endParaRPr>
          </a:p>
        </p:txBody>
      </p:sp>
      <p:sp>
        <p:nvSpPr>
          <p:cNvPr id="29701" name="Rectangle 15">
            <a:extLst>
              <a:ext uri="{FF2B5EF4-FFF2-40B4-BE49-F238E27FC236}">
                <a16:creationId xmlns:a16="http://schemas.microsoft.com/office/drawing/2014/main" id="{DB2F62E9-0611-40AD-BA0E-A65557C1D4C8}"/>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线性系统（</a:t>
            </a:r>
            <a:r>
              <a:rPr lang="en-US" altLang="zh-CN" sz="4000" dirty="0">
                <a:solidFill>
                  <a:srgbClr val="0000FF"/>
                </a:solidFill>
                <a:latin typeface="华文新魏" panose="02010800040101010101" pitchFamily="2" charset="-122"/>
                <a:ea typeface="华文新魏" panose="02010800040101010101" pitchFamily="2" charset="-122"/>
              </a:rPr>
              <a:t>1/4</a:t>
            </a:r>
            <a:r>
              <a:rPr lang="zh-CN" altLang="en-US" sz="4000" dirty="0">
                <a:solidFill>
                  <a:srgbClr val="0000FF"/>
                </a:solidFill>
                <a:latin typeface="华文新魏" panose="02010800040101010101" pitchFamily="2" charset="-122"/>
                <a:ea typeface="华文新魏" panose="02010800040101010101" pitchFamily="2" charset="-122"/>
              </a:rPr>
              <a:t>）</a:t>
            </a:r>
          </a:p>
        </p:txBody>
      </p:sp>
      <p:pic>
        <p:nvPicPr>
          <p:cNvPr id="2049" name="Picture 1" descr="page5image56694016">
            <a:extLst>
              <a:ext uri="{FF2B5EF4-FFF2-40B4-BE49-F238E27FC236}">
                <a16:creationId xmlns:a16="http://schemas.microsoft.com/office/drawing/2014/main" id="{B74F8E5F-10CE-0D47-B4B7-085B5548F5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080517"/>
            <a:ext cx="5232400" cy="6731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a:extLst>
              <a:ext uri="{FF2B5EF4-FFF2-40B4-BE49-F238E27FC236}">
                <a16:creationId xmlns:a16="http://schemas.microsoft.com/office/drawing/2014/main" id="{7895CF1F-FD6B-D84A-9DAD-403F9C0BD3F6}"/>
              </a:ext>
            </a:extLst>
          </p:cNvPr>
          <p:cNvGrpSpPr/>
          <p:nvPr/>
        </p:nvGrpSpPr>
        <p:grpSpPr>
          <a:xfrm>
            <a:off x="662171" y="3600315"/>
            <a:ext cx="2851150" cy="2690860"/>
            <a:chOff x="662171" y="3596779"/>
            <a:chExt cx="2851150" cy="2690860"/>
          </a:xfrm>
        </p:grpSpPr>
        <p:pic>
          <p:nvPicPr>
            <p:cNvPr id="4" name="图片 3">
              <a:extLst>
                <a:ext uri="{FF2B5EF4-FFF2-40B4-BE49-F238E27FC236}">
                  <a16:creationId xmlns:a16="http://schemas.microsoft.com/office/drawing/2014/main" id="{B0239CBC-7FF8-9044-8905-7476E4D722FF}"/>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62171" y="3596779"/>
              <a:ext cx="2851150" cy="2133600"/>
            </a:xfrm>
            <a:prstGeom prst="rect">
              <a:avLst/>
            </a:prstGeom>
          </p:spPr>
        </p:pic>
        <p:sp>
          <p:nvSpPr>
            <p:cNvPr id="41" name="Text Box 2">
              <a:extLst>
                <a:ext uri="{FF2B5EF4-FFF2-40B4-BE49-F238E27FC236}">
                  <a16:creationId xmlns:a16="http://schemas.microsoft.com/office/drawing/2014/main" id="{9FBCBCBE-A0B9-8A4D-B7B5-AE2D38C46729}"/>
                </a:ext>
              </a:extLst>
            </p:cNvPr>
            <p:cNvSpPr txBox="1">
              <a:spLocks noChangeArrowheads="1"/>
            </p:cNvSpPr>
            <p:nvPr/>
          </p:nvSpPr>
          <p:spPr bwMode="auto">
            <a:xfrm>
              <a:off x="1251384" y="5764419"/>
              <a:ext cx="17647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en-US" altLang="zh-CN" b="0" dirty="0">
                  <a:ea typeface="华文新魏" panose="02010800040101010101" pitchFamily="2" charset="-122"/>
                </a:rPr>
                <a:t>   </a:t>
              </a:r>
              <a:r>
                <a:rPr kumimoji="0" lang="zh-CN" altLang="en-US" sz="2400" b="0" dirty="0">
                  <a:solidFill>
                    <a:srgbClr val="0000FF"/>
                  </a:solidFill>
                  <a:ea typeface="华文新魏" panose="02010800040101010101" pitchFamily="2" charset="-122"/>
                </a:rPr>
                <a:t>齐次性</a:t>
              </a:r>
              <a:r>
                <a:rPr kumimoji="0" lang="zh-CN" altLang="en-US" sz="2400" b="0" dirty="0">
                  <a:ea typeface="华文新魏" panose="02010800040101010101" pitchFamily="2" charset="-122"/>
                </a:rPr>
                <a:t>   </a:t>
              </a:r>
              <a:endParaRPr kumimoji="0" lang="en-US" altLang="zh-CN" b="0" dirty="0">
                <a:ea typeface="华文新魏" panose="02010800040101010101" pitchFamily="2" charset="-122"/>
              </a:endParaRPr>
            </a:p>
          </p:txBody>
        </p:sp>
      </p:grpSp>
      <p:grpSp>
        <p:nvGrpSpPr>
          <p:cNvPr id="3" name="组合 2">
            <a:extLst>
              <a:ext uri="{FF2B5EF4-FFF2-40B4-BE49-F238E27FC236}">
                <a16:creationId xmlns:a16="http://schemas.microsoft.com/office/drawing/2014/main" id="{7951B6E3-DD2A-FB4D-B938-CBAA542CA37D}"/>
              </a:ext>
            </a:extLst>
          </p:cNvPr>
          <p:cNvGrpSpPr/>
          <p:nvPr/>
        </p:nvGrpSpPr>
        <p:grpSpPr>
          <a:xfrm>
            <a:off x="4005681" y="3620161"/>
            <a:ext cx="4552950" cy="2658056"/>
            <a:chOff x="4005681" y="3616625"/>
            <a:chExt cx="4552950" cy="2658056"/>
          </a:xfrm>
        </p:grpSpPr>
        <p:pic>
          <p:nvPicPr>
            <p:cNvPr id="14" name="图片 13">
              <a:extLst>
                <a:ext uri="{FF2B5EF4-FFF2-40B4-BE49-F238E27FC236}">
                  <a16:creationId xmlns:a16="http://schemas.microsoft.com/office/drawing/2014/main" id="{41E95BC1-6E2A-CD45-AEAD-6017F59CEFA4}"/>
                </a:ext>
              </a:extLst>
            </p:cNvPr>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4005681" y="3616625"/>
              <a:ext cx="4552950" cy="2197100"/>
            </a:xfrm>
            <a:prstGeom prst="rect">
              <a:avLst/>
            </a:prstGeom>
          </p:spPr>
        </p:pic>
        <p:sp>
          <p:nvSpPr>
            <p:cNvPr id="11" name="Text Box 2">
              <a:extLst>
                <a:ext uri="{FF2B5EF4-FFF2-40B4-BE49-F238E27FC236}">
                  <a16:creationId xmlns:a16="http://schemas.microsoft.com/office/drawing/2014/main" id="{56406EDB-AFE0-464D-AF4E-B9925D16EAE4}"/>
                </a:ext>
              </a:extLst>
            </p:cNvPr>
            <p:cNvSpPr txBox="1">
              <a:spLocks noChangeArrowheads="1"/>
            </p:cNvSpPr>
            <p:nvPr/>
          </p:nvSpPr>
          <p:spPr bwMode="auto">
            <a:xfrm>
              <a:off x="5487744" y="5813016"/>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zh-CN" altLang="en-US" sz="2400" b="0" dirty="0">
                  <a:ea typeface="华文新魏" panose="02010800040101010101" pitchFamily="2" charset="-122"/>
                </a:rPr>
                <a:t> </a:t>
              </a:r>
              <a:r>
                <a:rPr kumimoji="0" lang="zh-CN" altLang="en-US" sz="2400" b="0" dirty="0">
                  <a:solidFill>
                    <a:srgbClr val="0000FF"/>
                  </a:solidFill>
                  <a:ea typeface="华文新魏" panose="02010800040101010101" pitchFamily="2" charset="-122"/>
                </a:rPr>
                <a:t>叠加性</a:t>
              </a:r>
              <a:r>
                <a:rPr kumimoji="0" lang="zh-CN" altLang="en-US" sz="2400" b="0" dirty="0">
                  <a:ea typeface="华文新魏" panose="02010800040101010101" pitchFamily="2" charset="-122"/>
                </a:rPr>
                <a:t>       </a:t>
              </a:r>
              <a:endParaRPr kumimoji="0" lang="en-US" altLang="zh-CN" b="0" dirty="0">
                <a:ea typeface="华文新魏" panose="02010800040101010101" pitchFamily="2" charset="-122"/>
              </a:endParaRPr>
            </a:p>
          </p:txBody>
        </p:sp>
      </p:grpSp>
      <p:sp>
        <p:nvSpPr>
          <p:cNvPr id="15" name="Text Box 2">
            <a:extLst>
              <a:ext uri="{FF2B5EF4-FFF2-40B4-BE49-F238E27FC236}">
                <a16:creationId xmlns:a16="http://schemas.microsoft.com/office/drawing/2014/main" id="{C266FF74-1336-CA4D-94CE-5E4F45DC9E1B}"/>
              </a:ext>
            </a:extLst>
          </p:cNvPr>
          <p:cNvSpPr txBox="1">
            <a:spLocks noChangeArrowheads="1"/>
          </p:cNvSpPr>
          <p:nvPr/>
        </p:nvSpPr>
        <p:spPr bwMode="auto">
          <a:xfrm>
            <a:off x="328611" y="2480601"/>
            <a:ext cx="8497887"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715963" lvl="1" indent="-352425" eaLnBrk="1" hangingPunct="1">
              <a:spcBef>
                <a:spcPts val="600"/>
              </a:spcBef>
              <a:buClr>
                <a:srgbClr val="0000FF"/>
              </a:buClr>
              <a:buFont typeface="Wingdings" pitchFamily="2" charset="2"/>
              <a:buChar char="l"/>
            </a:pPr>
            <a:r>
              <a:rPr kumimoji="0" lang="zh-CN" altLang="en-US" sz="2400" b="0" dirty="0">
                <a:ea typeface="华文新魏" panose="02010800040101010101" pitchFamily="2" charset="-122"/>
              </a:rPr>
              <a:t>线性系统：设</a:t>
            </a:r>
            <a:r>
              <a:rPr kumimoji="0" lang="en-US" altLang="zh-CN" sz="2400" b="0" i="1" dirty="0">
                <a:ea typeface="华文新魏" panose="02010800040101010101" pitchFamily="2" charset="-122"/>
              </a:rPr>
              <a:t>y </a:t>
            </a:r>
            <a:r>
              <a:rPr kumimoji="0" lang="en-US" altLang="zh-CN" sz="2400" b="0" dirty="0">
                <a:ea typeface="华文新魏" panose="02010800040101010101" pitchFamily="2" charset="-122"/>
              </a:rPr>
              <a:t>= </a:t>
            </a:r>
            <a:r>
              <a:rPr kumimoji="0" lang="en-US" altLang="zh-CN" sz="2400" b="0" i="1" dirty="0">
                <a:ea typeface="华文新魏" panose="02010800040101010101" pitchFamily="2" charset="-122"/>
              </a:rPr>
              <a:t>f</a:t>
            </a:r>
            <a:r>
              <a:rPr kumimoji="0" lang="en-US" altLang="zh-CN" sz="2400" b="0" dirty="0">
                <a:ea typeface="华文新魏" panose="02010800040101010101" pitchFamily="2" charset="-122"/>
              </a:rPr>
              <a:t>(</a:t>
            </a:r>
            <a:r>
              <a:rPr kumimoji="0" lang="en-US" altLang="zh-CN" sz="2400" i="1" dirty="0">
                <a:solidFill>
                  <a:srgbClr val="0000FF"/>
                </a:solidFill>
                <a:ea typeface="华文新魏" panose="02010800040101010101" pitchFamily="2" charset="-122"/>
              </a:rPr>
              <a:t>x</a:t>
            </a:r>
            <a:r>
              <a:rPr kumimoji="0" lang="en-US" altLang="zh-CN" sz="2400" b="0" dirty="0">
                <a:ea typeface="华文新魏" panose="02010800040101010101" pitchFamily="2" charset="-122"/>
              </a:rPr>
              <a:t>)</a:t>
            </a:r>
            <a:r>
              <a:rPr kumimoji="0" lang="zh-CN" altLang="en-US" sz="2400" b="0" dirty="0">
                <a:ea typeface="华文新魏" panose="02010800040101010101" pitchFamily="2" charset="-122"/>
              </a:rPr>
              <a:t>，</a:t>
            </a:r>
            <a:r>
              <a:rPr kumimoji="0" lang="en-US" altLang="zh-CN" sz="2400" b="0" i="1" dirty="0">
                <a:ea typeface="华文新魏" panose="02010800040101010101" pitchFamily="2" charset="-122"/>
                <a:sym typeface="Symbol" panose="05050102010706020507" pitchFamily="18" charset="2"/>
              </a:rPr>
              <a:t></a:t>
            </a:r>
            <a:r>
              <a:rPr kumimoji="0" lang="zh-CN" altLang="en-US" sz="2400" b="0" dirty="0">
                <a:ea typeface="华文新魏" panose="02010800040101010101" pitchFamily="2" charset="-122"/>
              </a:rPr>
              <a:t>为任意常数，有</a:t>
            </a:r>
            <a:endParaRPr kumimoji="0" lang="en-US" altLang="zh-CN" sz="2400" b="0" dirty="0">
              <a:ea typeface="华文新魏" panose="02010800040101010101" pitchFamily="2" charset="-122"/>
            </a:endParaRPr>
          </a:p>
          <a:p>
            <a:pPr marL="12700" lvl="1" indent="0" algn="ctr" eaLnBrk="1" hangingPunct="1">
              <a:spcBef>
                <a:spcPts val="600"/>
              </a:spcBef>
              <a:buClr>
                <a:srgbClr val="0000FF"/>
              </a:buClr>
            </a:pPr>
            <a:r>
              <a:rPr kumimoji="0" lang="en-US" altLang="zh-CN" sz="2400" b="0" i="1" dirty="0">
                <a:ea typeface="华文新魏" panose="02010800040101010101" pitchFamily="2" charset="-122"/>
                <a:sym typeface="Symbol" panose="05050102010706020507" pitchFamily="18" charset="2"/>
              </a:rPr>
              <a:t></a:t>
            </a:r>
            <a:r>
              <a:rPr kumimoji="0" lang="en-US" altLang="zh-CN" sz="2400" b="0" i="1" dirty="0">
                <a:ea typeface="华文新魏" panose="02010800040101010101" pitchFamily="2" charset="-122"/>
              </a:rPr>
              <a:t>y</a:t>
            </a:r>
            <a:r>
              <a:rPr kumimoji="0" lang="zh-CN" altLang="en-US" sz="2400" b="0" i="1" baseline="-25000" dirty="0">
                <a:ea typeface="华文新魏" panose="02010800040101010101" pitchFamily="2" charset="-122"/>
              </a:rPr>
              <a:t> </a:t>
            </a:r>
            <a:r>
              <a:rPr kumimoji="0" lang="en-US" altLang="zh-CN" sz="2400" b="0" dirty="0">
                <a:ea typeface="华文新魏" panose="02010800040101010101" pitchFamily="2" charset="-122"/>
              </a:rPr>
              <a:t>=</a:t>
            </a:r>
            <a:r>
              <a:rPr kumimoji="0" lang="zh-CN" altLang="en-US" sz="2400" b="0" dirty="0">
                <a:ea typeface="华文新魏" panose="02010800040101010101" pitchFamily="2" charset="-122"/>
              </a:rPr>
              <a:t> </a:t>
            </a:r>
            <a:r>
              <a:rPr kumimoji="0" lang="en-US" altLang="zh-CN" sz="2400" b="0" i="1" dirty="0">
                <a:ea typeface="华文新魏" panose="02010800040101010101" pitchFamily="2" charset="-122"/>
              </a:rPr>
              <a:t>f</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sym typeface="Symbol" panose="05050102010706020507" pitchFamily="18" charset="2"/>
              </a:rPr>
              <a:t></a:t>
            </a:r>
            <a:r>
              <a:rPr kumimoji="0" lang="en-US" altLang="zh-CN" sz="2400" i="1" dirty="0">
                <a:solidFill>
                  <a:srgbClr val="0000FF"/>
                </a:solidFill>
                <a:ea typeface="华文新魏" panose="02010800040101010101" pitchFamily="2" charset="-122"/>
              </a:rPr>
              <a:t>x</a:t>
            </a:r>
            <a:r>
              <a:rPr kumimoji="0" lang="en-US" altLang="zh-CN" sz="2400" b="0" dirty="0">
                <a:ea typeface="华文新魏" panose="02010800040101010101" pitchFamily="2" charset="-122"/>
              </a:rPr>
              <a:t>)</a:t>
            </a:r>
            <a:r>
              <a:rPr kumimoji="0" lang="zh-CN" altLang="en-US" sz="2400" b="0" dirty="0">
                <a:ea typeface="华文新魏" panose="02010800040101010101" pitchFamily="2" charset="-122"/>
              </a:rPr>
              <a:t>，</a:t>
            </a:r>
            <a:r>
              <a:rPr kumimoji="0" lang="en-US" altLang="zh-CN" sz="2400" b="0" i="1" dirty="0" err="1">
                <a:ea typeface="华文新魏" panose="02010800040101010101" pitchFamily="2" charset="-122"/>
              </a:rPr>
              <a:t>y</a:t>
            </a:r>
            <a:r>
              <a:rPr kumimoji="0" lang="en-US" altLang="zh-CN" sz="2400" b="0" baseline="-25000" dirty="0" err="1">
                <a:ea typeface="华文新魏" panose="02010800040101010101" pitchFamily="2" charset="-122"/>
              </a:rPr>
              <a:t>a</a:t>
            </a:r>
            <a:r>
              <a:rPr kumimoji="0" lang="en-US" altLang="zh-CN" sz="2400" b="0" dirty="0" err="1">
                <a:ea typeface="华文新魏" panose="02010800040101010101" pitchFamily="2" charset="-122"/>
              </a:rPr>
              <a:t>+</a:t>
            </a:r>
            <a:r>
              <a:rPr kumimoji="0" lang="en-US" altLang="zh-CN" sz="2400" b="0" i="1" dirty="0" err="1">
                <a:ea typeface="华文新魏" panose="02010800040101010101" pitchFamily="2" charset="-122"/>
              </a:rPr>
              <a:t>y</a:t>
            </a:r>
            <a:r>
              <a:rPr kumimoji="0" lang="en-US" altLang="zh-CN" sz="2400" b="0" baseline="-25000" dirty="0" err="1">
                <a:ea typeface="华文新魏" panose="02010800040101010101" pitchFamily="2" charset="-122"/>
              </a:rPr>
              <a:t>b</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f</a:t>
            </a:r>
            <a:r>
              <a:rPr kumimoji="0" lang="en-US" altLang="zh-CN" sz="2400" b="0" dirty="0">
                <a:ea typeface="华文新魏" panose="02010800040101010101" pitchFamily="2" charset="-122"/>
              </a:rPr>
              <a:t>(</a:t>
            </a:r>
            <a:r>
              <a:rPr kumimoji="0" lang="en-US" altLang="zh-CN" sz="2400" i="1" dirty="0" err="1">
                <a:solidFill>
                  <a:srgbClr val="0000FF"/>
                </a:solidFill>
                <a:ea typeface="华文新魏" panose="02010800040101010101" pitchFamily="2" charset="-122"/>
              </a:rPr>
              <a:t>x</a:t>
            </a:r>
            <a:r>
              <a:rPr kumimoji="0" lang="en-US" altLang="zh-CN" sz="2400" b="0" baseline="-25000" dirty="0" err="1">
                <a:solidFill>
                  <a:srgbClr val="0000FF"/>
                </a:solidFill>
                <a:ea typeface="华文新魏" panose="02010800040101010101" pitchFamily="2" charset="-122"/>
              </a:rPr>
              <a:t>a</a:t>
            </a:r>
            <a:r>
              <a:rPr kumimoji="0" lang="en-US" altLang="zh-CN" sz="2400" b="0" dirty="0" err="1">
                <a:ea typeface="华文新魏" panose="02010800040101010101" pitchFamily="2" charset="-122"/>
              </a:rPr>
              <a:t>+</a:t>
            </a:r>
            <a:r>
              <a:rPr kumimoji="0" lang="en-US" altLang="zh-CN" sz="2400" i="1" dirty="0" err="1">
                <a:solidFill>
                  <a:srgbClr val="0000FF"/>
                </a:solidFill>
                <a:ea typeface="华文新魏" panose="02010800040101010101" pitchFamily="2" charset="-122"/>
              </a:rPr>
              <a:t>x</a:t>
            </a:r>
            <a:r>
              <a:rPr kumimoji="0" lang="en-US" altLang="zh-CN" sz="2400" b="0" baseline="-25000" dirty="0" err="1">
                <a:solidFill>
                  <a:srgbClr val="0000FF"/>
                </a:solidFill>
                <a:ea typeface="华文新魏" panose="02010800040101010101" pitchFamily="2" charset="-122"/>
              </a:rPr>
              <a:t>b</a:t>
            </a:r>
            <a:r>
              <a:rPr kumimoji="0" lang="en-US" altLang="zh-CN" sz="2400" b="0" dirty="0">
                <a:ea typeface="华文新魏" panose="02010800040101010101" pitchFamily="2" charset="-122"/>
              </a:rPr>
              <a:t>)</a:t>
            </a:r>
          </a:p>
        </p:txBody>
      </p:sp>
      <p:sp>
        <p:nvSpPr>
          <p:cNvPr id="16" name="Text Box 2">
            <a:extLst>
              <a:ext uri="{FF2B5EF4-FFF2-40B4-BE49-F238E27FC236}">
                <a16:creationId xmlns:a16="http://schemas.microsoft.com/office/drawing/2014/main" id="{E5946349-961F-4C43-A3F7-221F6055EE46}"/>
              </a:ext>
            </a:extLst>
          </p:cNvPr>
          <p:cNvSpPr txBox="1">
            <a:spLocks noChangeArrowheads="1"/>
          </p:cNvSpPr>
          <p:nvPr/>
        </p:nvSpPr>
        <p:spPr bwMode="auto">
          <a:xfrm>
            <a:off x="323847" y="2042759"/>
            <a:ext cx="82347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715963" lvl="1" indent="-352425" eaLnBrk="1" hangingPunct="1">
              <a:spcBef>
                <a:spcPts val="600"/>
              </a:spcBef>
              <a:buClr>
                <a:srgbClr val="0000FF"/>
              </a:buClr>
              <a:buFont typeface="Wingdings" pitchFamily="2" charset="2"/>
              <a:buChar char="l"/>
            </a:pPr>
            <a:r>
              <a:rPr kumimoji="0" lang="zh-CN" altLang="en-US" sz="2400" b="0" dirty="0">
                <a:ea typeface="华文新魏" panose="02010800040101010101" pitchFamily="2" charset="-122"/>
              </a:rPr>
              <a:t>线性元件：如</a:t>
            </a:r>
            <a:r>
              <a:rPr kumimoji="0" lang="en-US" altLang="zh-CN" sz="2400" b="0" i="1" dirty="0">
                <a:ea typeface="华文新魏" panose="02010800040101010101" pitchFamily="2" charset="-122"/>
              </a:rPr>
              <a:t>v</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t</a:t>
            </a:r>
            <a:r>
              <a:rPr kumimoji="0" lang="en-US" altLang="zh-CN" sz="2400" b="0" dirty="0">
                <a:ea typeface="华文新魏" panose="02010800040101010101" pitchFamily="2" charset="-122"/>
              </a:rPr>
              <a:t>)=</a:t>
            </a:r>
            <a:r>
              <a:rPr kumimoji="0" lang="en-US" altLang="zh-CN" sz="2400" b="0" i="1" dirty="0" err="1">
                <a:ea typeface="华文新魏" panose="02010800040101010101" pitchFamily="2" charset="-122"/>
              </a:rPr>
              <a:t>i</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t</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R</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t</a:t>
            </a:r>
            <a:r>
              <a:rPr kumimoji="0" lang="en-US" altLang="zh-CN" sz="2400" b="0" dirty="0">
                <a:ea typeface="华文新魏" panose="02010800040101010101" pitchFamily="2" charset="-122"/>
              </a:rPr>
              <a:t>)</a:t>
            </a:r>
            <a:r>
              <a:rPr kumimoji="0" lang="zh-CN" altLang="en-US" sz="2400" b="0" dirty="0">
                <a:ea typeface="华文新魏" panose="02010800040101010101" pitchFamily="2" charset="-122"/>
              </a:rPr>
              <a:t>，</a:t>
            </a:r>
            <a:r>
              <a:rPr kumimoji="0" lang="en-US" altLang="zh-CN" sz="2400" b="0" i="1" dirty="0">
                <a:ea typeface="华文新魏" panose="02010800040101010101" pitchFamily="2" charset="-122"/>
              </a:rPr>
              <a:t>v</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t</a:t>
            </a:r>
            <a:r>
              <a:rPr kumimoji="0" lang="en-US" altLang="zh-CN" sz="2400" b="0" dirty="0">
                <a:ea typeface="华文新魏" panose="02010800040101010101" pitchFamily="2" charset="-122"/>
              </a:rPr>
              <a:t>)=</a:t>
            </a:r>
            <a:r>
              <a:rPr kumimoji="0" lang="en-US" altLang="zh-CN" sz="2400" b="0" i="1" dirty="0" err="1">
                <a:ea typeface="华文新魏" panose="02010800040101010101" pitchFamily="2" charset="-122"/>
              </a:rPr>
              <a:t>i</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t</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R</a:t>
            </a:r>
            <a:endParaRPr kumimoji="0" lang="en-US" altLang="zh-CN" sz="2400" b="0" dirty="0">
              <a:ea typeface="华文新魏" panose="02010800040101010101" pitchFamily="2" charset="-122"/>
            </a:endParaRPr>
          </a:p>
        </p:txBody>
      </p:sp>
      <p:sp>
        <p:nvSpPr>
          <p:cNvPr id="5" name="日期占位符 4"/>
          <p:cNvSpPr>
            <a:spLocks noGrp="1"/>
          </p:cNvSpPr>
          <p:nvPr>
            <p:ph type="dt" sz="half" idx="10"/>
          </p:nvPr>
        </p:nvSpPr>
        <p:spPr/>
        <p:txBody>
          <a:bodyPr/>
          <a:lstStyle/>
          <a:p>
            <a:pPr>
              <a:defRPr/>
            </a:pPr>
            <a:fld id="{017D6BC4-27EA-4231-A285-26390B910111}" type="datetime1">
              <a:rPr lang="zh-CN" altLang="en-US" smtClean="0"/>
              <a:t>2022/9/21</a:t>
            </a:fld>
            <a:endParaRPr lang="en-US" altLang="zh-CN">
              <a:solidFill>
                <a:schemeClr val="bg2"/>
              </a:solidFill>
            </a:endParaRPr>
          </a:p>
        </p:txBody>
      </p:sp>
      <p:sp>
        <p:nvSpPr>
          <p:cNvPr id="6" name="灯片编号占位符 5"/>
          <p:cNvSpPr>
            <a:spLocks noGrp="1"/>
          </p:cNvSpPr>
          <p:nvPr>
            <p:ph type="sldNum" sz="quarter" idx="11"/>
          </p:nvPr>
        </p:nvSpPr>
        <p:spPr/>
        <p:txBody>
          <a:bodyPr/>
          <a:lstStyle/>
          <a:p>
            <a:pPr>
              <a:defRPr/>
            </a:pPr>
            <a:fld id="{E0968D8F-862E-4E9C-9A63-D0A84FED6CF8}" type="slidenum">
              <a:rPr lang="en-US" altLang="zh-CN" smtClean="0"/>
              <a:pPr>
                <a:defRPr/>
              </a:pPr>
              <a:t>7</a:t>
            </a:fld>
            <a:r>
              <a:rPr lang="en-US" altLang="zh-CN" dirty="0"/>
              <a:t>/19</a:t>
            </a:r>
            <a:endParaRPr lang="en-US" altLang="zh-CN" dirty="0">
              <a:solidFill>
                <a:schemeClr val="bg2"/>
              </a:solidFill>
            </a:endParaRPr>
          </a:p>
        </p:txBody>
      </p:sp>
    </p:spTree>
    <p:custDataLst>
      <p:tags r:id="rId1"/>
    </p:custDataLst>
    <p:extLst>
      <p:ext uri="{BB962C8B-B14F-4D97-AF65-F5344CB8AC3E}">
        <p14:creationId xmlns:p14="http://schemas.microsoft.com/office/powerpoint/2010/main" val="2876697838"/>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15">
            <a:extLst>
              <a:ext uri="{FF2B5EF4-FFF2-40B4-BE49-F238E27FC236}">
                <a16:creationId xmlns:a16="http://schemas.microsoft.com/office/drawing/2014/main" id="{DB2F62E9-0611-40AD-BA0E-A65557C1D4C8}"/>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线性系统（</a:t>
            </a:r>
            <a:r>
              <a:rPr lang="en-US" altLang="zh-CN" sz="4000" dirty="0">
                <a:solidFill>
                  <a:srgbClr val="0000FF"/>
                </a:solidFill>
                <a:latin typeface="华文新魏" panose="02010800040101010101" pitchFamily="2" charset="-122"/>
                <a:ea typeface="华文新魏" panose="02010800040101010101" pitchFamily="2" charset="-122"/>
              </a:rPr>
              <a:t>2/4</a:t>
            </a:r>
            <a:r>
              <a:rPr lang="zh-CN" altLang="en-US" sz="4000" dirty="0">
                <a:solidFill>
                  <a:srgbClr val="0000FF"/>
                </a:solidFill>
                <a:latin typeface="华文新魏" panose="02010800040101010101" pitchFamily="2" charset="-122"/>
                <a:ea typeface="华文新魏" panose="02010800040101010101" pitchFamily="2" charset="-122"/>
              </a:rPr>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1568761-74CB-AC4E-B7C0-15D8903397EE}"/>
                  </a:ext>
                </a:extLst>
              </p:cNvPr>
              <p:cNvSpPr txBox="1">
                <a:spLocks noChangeAspect="1"/>
              </p:cNvSpPr>
              <p:nvPr/>
            </p:nvSpPr>
            <p:spPr>
              <a:xfrm>
                <a:off x="1199597" y="2954540"/>
                <a:ext cx="3483197" cy="1490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𝑒</m:t>
                      </m:r>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1</m:t>
                              </m:r>
                            </m:sub>
                          </m:sSub>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2</m:t>
                              </m:r>
                            </m:sub>
                          </m:sSub>
                        </m:den>
                      </m:f>
                      <m:r>
                        <a:rPr kumimoji="1" lang="en-US" altLang="zh-CN" sz="2400" b="0" i="1" smtClean="0">
                          <a:latin typeface="Cambria Math" panose="02040503050406030204" pitchFamily="18" charset="0"/>
                        </a:rPr>
                        <m:t>𝑉</m:t>
                      </m:r>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2</m:t>
                              </m:r>
                            </m:sub>
                          </m:sSub>
                        </m:den>
                      </m:f>
                      <m:r>
                        <a:rPr kumimoji="1" lang="en-US" altLang="zh-CN" sz="2400" b="0" i="1" smtClean="0">
                          <a:latin typeface="Cambria Math" panose="02040503050406030204" pitchFamily="18" charset="0"/>
                        </a:rPr>
                        <m:t>𝐼</m:t>
                      </m:r>
                    </m:oMath>
                  </m:oMathPara>
                </a14:m>
                <a:endParaRPr kumimoji="1" lang="en-US" altLang="zh-CN" sz="2400" b="0" dirty="0"/>
              </a:p>
              <a:p>
                <a:r>
                  <a:rPr lang="en-US" altLang="zh-CN" sz="2400" b="0" dirty="0"/>
                  <a:t>    </a:t>
                </a:r>
              </a:p>
              <a:p>
                <a:r>
                  <a:rPr lang="en-US" altLang="zh-CN" sz="2400" b="0" dirty="0"/>
                  <a:t>    =</a:t>
                </a:r>
                <a:r>
                  <a:rPr lang="en-US" altLang="zh-CN" sz="2400" b="0" dirty="0">
                    <a:sym typeface="Symbol" panose="05050102010706020507" pitchFamily="18" charset="2"/>
                  </a:rPr>
                  <a:t></a:t>
                </a:r>
                <a:r>
                  <a:rPr lang="en-US" altLang="zh-CN" sz="2400" b="0" i="1" dirty="0"/>
                  <a:t>V</a:t>
                </a:r>
                <a:r>
                  <a:rPr lang="en-US" altLang="zh-CN" sz="2400" b="0" dirty="0"/>
                  <a:t>+</a:t>
                </a:r>
                <a:r>
                  <a:rPr lang="en-US" altLang="zh-CN" sz="2400" b="0" dirty="0">
                    <a:sym typeface="Symbol" panose="05050102010706020507" pitchFamily="18" charset="2"/>
                  </a:rPr>
                  <a:t></a:t>
                </a:r>
                <a:r>
                  <a:rPr lang="en-US" altLang="zh-CN" sz="2400" b="0" i="1" dirty="0"/>
                  <a:t>I</a:t>
                </a:r>
                <a:endParaRPr kumimoji="1" lang="en-US" altLang="zh-CN" sz="2400" b="0" i="1" dirty="0"/>
              </a:p>
            </p:txBody>
          </p:sp>
        </mc:Choice>
        <mc:Fallback xmlns="">
          <p:sp>
            <p:nvSpPr>
              <p:cNvPr id="6" name="文本框 5">
                <a:extLst>
                  <a:ext uri="{FF2B5EF4-FFF2-40B4-BE49-F238E27FC236}">
                    <a16:creationId xmlns:a16="http://schemas.microsoft.com/office/drawing/2014/main" id="{61568761-74CB-AC4E-B7C0-15D8903397EE}"/>
                  </a:ext>
                </a:extLst>
              </p:cNvPr>
              <p:cNvSpPr txBox="1">
                <a:spLocks noRot="1" noChangeAspect="1" noMove="1" noResize="1" noEditPoints="1" noAdjustHandles="1" noChangeArrowheads="1" noChangeShapeType="1" noTextEdit="1"/>
              </p:cNvSpPr>
              <p:nvPr/>
            </p:nvSpPr>
            <p:spPr>
              <a:xfrm>
                <a:off x="1199597" y="2954540"/>
                <a:ext cx="3483197" cy="1490536"/>
              </a:xfrm>
              <a:prstGeom prst="rect">
                <a:avLst/>
              </a:prstGeom>
              <a:blipFill>
                <a:blip r:embed="rId4"/>
                <a:stretch>
                  <a:fillRect b="-118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3A4427C-6214-6041-970C-4D05DC8EB4E3}"/>
                  </a:ext>
                </a:extLst>
              </p:cNvPr>
              <p:cNvSpPr txBox="1"/>
              <p:nvPr/>
            </p:nvSpPr>
            <p:spPr>
              <a:xfrm>
                <a:off x="1658185" y="1818617"/>
                <a:ext cx="32965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𝑒</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𝑒</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𝑉</m:t>
                      </m:r>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𝐼</m:t>
                      </m:r>
                      <m:r>
                        <a:rPr kumimoji="1" lang="en-US" altLang="zh-CN" sz="2400" b="0" i="1" smtClean="0">
                          <a:latin typeface="Cambria Math" panose="02040503050406030204" pitchFamily="18" charset="0"/>
                        </a:rPr>
                        <m:t>=0</m:t>
                      </m:r>
                    </m:oMath>
                  </m:oMathPara>
                </a14:m>
                <a:endParaRPr kumimoji="1" lang="zh-CN" altLang="en-US" b="0" dirty="0"/>
              </a:p>
            </p:txBody>
          </p:sp>
        </mc:Choice>
        <mc:Fallback xmlns="">
          <p:sp>
            <p:nvSpPr>
              <p:cNvPr id="7" name="文本框 6">
                <a:extLst>
                  <a:ext uri="{FF2B5EF4-FFF2-40B4-BE49-F238E27FC236}">
                    <a16:creationId xmlns:a16="http://schemas.microsoft.com/office/drawing/2014/main" id="{83A4427C-6214-6041-970C-4D05DC8EB4E3}"/>
                  </a:ext>
                </a:extLst>
              </p:cNvPr>
              <p:cNvSpPr txBox="1">
                <a:spLocks noRot="1" noChangeAspect="1" noMove="1" noResize="1" noEditPoints="1" noAdjustHandles="1" noChangeArrowheads="1" noChangeShapeType="1" noTextEdit="1"/>
              </p:cNvSpPr>
              <p:nvPr/>
            </p:nvSpPr>
            <p:spPr>
              <a:xfrm>
                <a:off x="1658185" y="1818617"/>
                <a:ext cx="3296543" cy="369332"/>
              </a:xfrm>
              <a:prstGeom prst="rect">
                <a:avLst/>
              </a:prstGeom>
              <a:blipFill>
                <a:blip r:embed="rId5"/>
                <a:stretch>
                  <a:fillRect l="-385" r="-1538" b="-33333"/>
                </a:stretch>
              </a:blipFill>
            </p:spPr>
            <p:txBody>
              <a:bodyPr/>
              <a:lstStyle/>
              <a:p>
                <a:r>
                  <a:rPr lang="zh-CN" altLang="en-US">
                    <a:noFill/>
                  </a:rPr>
                  <a:t> </a:t>
                </a:r>
              </a:p>
            </p:txBody>
          </p:sp>
        </mc:Fallback>
      </mc:AlternateContent>
      <p:sp>
        <p:nvSpPr>
          <p:cNvPr id="22" name="Text Box 2">
            <a:extLst>
              <a:ext uri="{FF2B5EF4-FFF2-40B4-BE49-F238E27FC236}">
                <a16:creationId xmlns:a16="http://schemas.microsoft.com/office/drawing/2014/main" id="{D8AC039E-6BD7-8A4D-9662-440B9421E9A2}"/>
              </a:ext>
            </a:extLst>
          </p:cNvPr>
          <p:cNvSpPr txBox="1">
            <a:spLocks noChangeArrowheads="1"/>
          </p:cNvSpPr>
          <p:nvPr/>
        </p:nvSpPr>
        <p:spPr bwMode="auto">
          <a:xfrm>
            <a:off x="330886" y="2398472"/>
            <a:ext cx="23408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en-US" altLang="zh-CN" b="0" dirty="0">
                <a:ea typeface="华文新魏" panose="02010800040101010101" pitchFamily="2" charset="-122"/>
              </a:rPr>
              <a:t>    </a:t>
            </a:r>
            <a:r>
              <a:rPr kumimoji="0" lang="zh-CN" altLang="en-US" b="0" dirty="0">
                <a:ea typeface="华文新魏" panose="02010800040101010101" pitchFamily="2" charset="-122"/>
              </a:rPr>
              <a:t>整理后得</a:t>
            </a:r>
            <a:endParaRPr kumimoji="0" lang="en-US" altLang="zh-CN" b="0" i="1" dirty="0">
              <a:ea typeface="华文新魏" panose="02010800040101010101" pitchFamily="2" charset="-122"/>
            </a:endParaRPr>
          </a:p>
        </p:txBody>
      </p:sp>
      <p:pic>
        <p:nvPicPr>
          <p:cNvPr id="19" name="图片 18">
            <a:extLst>
              <a:ext uri="{FF2B5EF4-FFF2-40B4-BE49-F238E27FC236}">
                <a16:creationId xmlns:a16="http://schemas.microsoft.com/office/drawing/2014/main" id="{27DD045A-A136-9D4D-9554-E99A49B6D6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93012" y="1818621"/>
            <a:ext cx="2527300" cy="1746250"/>
          </a:xfrm>
          <a:prstGeom prst="rect">
            <a:avLst/>
          </a:prstGeom>
        </p:spPr>
      </p:pic>
      <p:sp>
        <p:nvSpPr>
          <p:cNvPr id="31" name="Text Box 2">
            <a:extLst>
              <a:ext uri="{FF2B5EF4-FFF2-40B4-BE49-F238E27FC236}">
                <a16:creationId xmlns:a16="http://schemas.microsoft.com/office/drawing/2014/main" id="{BFD68E3F-B810-AD4B-B1B1-184A2E20B7F6}"/>
              </a:ext>
            </a:extLst>
          </p:cNvPr>
          <p:cNvSpPr txBox="1">
            <a:spLocks noChangeArrowheads="1"/>
          </p:cNvSpPr>
          <p:nvPr/>
        </p:nvSpPr>
        <p:spPr bwMode="auto">
          <a:xfrm>
            <a:off x="328613" y="1106488"/>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zh-CN" altLang="en-US" b="0" dirty="0">
                <a:solidFill>
                  <a:srgbClr val="FF0000"/>
                </a:solidFill>
                <a:ea typeface="华文新魏" panose="02010800040101010101" pitchFamily="2" charset="-122"/>
              </a:rPr>
              <a:t>例</a:t>
            </a:r>
            <a:r>
              <a:rPr kumimoji="0" lang="en-US" altLang="zh-CN" b="0" dirty="0">
                <a:solidFill>
                  <a:srgbClr val="FF0000"/>
                </a:solidFill>
                <a:ea typeface="华文新魏" panose="02010800040101010101" pitchFamily="2" charset="-122"/>
              </a:rPr>
              <a:t>5.2</a:t>
            </a:r>
            <a:r>
              <a:rPr kumimoji="0" lang="zh-CN" altLang="en-US" b="0" dirty="0">
                <a:ea typeface="华文新魏" panose="02010800040101010101" pitchFamily="2" charset="-122"/>
              </a:rPr>
              <a:t>  分析右图所示电路的线性情况。</a:t>
            </a:r>
            <a:endParaRPr kumimoji="0" lang="en-US" altLang="zh-CN" b="0" dirty="0">
              <a:ea typeface="华文新魏" panose="02010800040101010101" pitchFamily="2" charset="-122"/>
            </a:endParaRPr>
          </a:p>
        </p:txBody>
      </p:sp>
      <p:sp>
        <p:nvSpPr>
          <p:cNvPr id="13" name="Text Box 2">
            <a:extLst>
              <a:ext uri="{FF2B5EF4-FFF2-40B4-BE49-F238E27FC236}">
                <a16:creationId xmlns:a16="http://schemas.microsoft.com/office/drawing/2014/main" id="{BFD68E3F-B810-AD4B-B1B1-184A2E20B7F6}"/>
              </a:ext>
            </a:extLst>
          </p:cNvPr>
          <p:cNvSpPr txBox="1">
            <a:spLocks noChangeArrowheads="1"/>
          </p:cNvSpPr>
          <p:nvPr/>
        </p:nvSpPr>
        <p:spPr bwMode="auto">
          <a:xfrm>
            <a:off x="328613" y="1744656"/>
            <a:ext cx="10239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zh-CN" altLang="en-US" b="0" dirty="0">
                <a:solidFill>
                  <a:srgbClr val="FF0000"/>
                </a:solidFill>
                <a:ea typeface="华文新魏" panose="02010800040101010101" pitchFamily="2" charset="-122"/>
              </a:rPr>
              <a:t>解</a:t>
            </a:r>
            <a:endParaRPr kumimoji="0" lang="en-US" altLang="zh-CN" b="0" dirty="0">
              <a:ea typeface="华文新魏" panose="02010800040101010101" pitchFamily="2" charset="-122"/>
            </a:endParaRPr>
          </a:p>
        </p:txBody>
      </p:sp>
      <p:sp>
        <p:nvSpPr>
          <p:cNvPr id="14" name="Text Box 2">
            <a:extLst>
              <a:ext uri="{FF2B5EF4-FFF2-40B4-BE49-F238E27FC236}">
                <a16:creationId xmlns:a16="http://schemas.microsoft.com/office/drawing/2014/main" id="{4106D6D5-E68E-AD45-9E5F-DAFE6D03E585}"/>
              </a:ext>
            </a:extLst>
          </p:cNvPr>
          <p:cNvSpPr txBox="1">
            <a:spLocks noChangeArrowheads="1"/>
          </p:cNvSpPr>
          <p:nvPr/>
        </p:nvSpPr>
        <p:spPr bwMode="auto">
          <a:xfrm>
            <a:off x="334168" y="4698254"/>
            <a:ext cx="84978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zh-CN" altLang="en-US" b="0" i="1" dirty="0">
                <a:ea typeface="华文新魏" panose="02010800040101010101" pitchFamily="2" charset="-122"/>
              </a:rPr>
              <a:t>    </a:t>
            </a:r>
            <a:r>
              <a:rPr kumimoji="0" lang="zh-CN" altLang="en-US" b="0" dirty="0">
                <a:solidFill>
                  <a:srgbClr val="FF0000"/>
                </a:solidFill>
                <a:ea typeface="华文新魏" panose="02010800040101010101" pitchFamily="2" charset="-122"/>
              </a:rPr>
              <a:t>结论：</a:t>
            </a:r>
            <a:r>
              <a:rPr kumimoji="0" lang="en-US" altLang="zh-CN" b="0" i="1" dirty="0">
                <a:ea typeface="华文新魏" panose="02010800040101010101" pitchFamily="2" charset="-122"/>
              </a:rPr>
              <a:t>e</a:t>
            </a:r>
            <a:r>
              <a:rPr kumimoji="0" lang="zh-CN" altLang="en-US" b="0" dirty="0">
                <a:ea typeface="华文新魏" panose="02010800040101010101" pitchFamily="2" charset="-122"/>
              </a:rPr>
              <a:t>是</a:t>
            </a:r>
            <a:r>
              <a:rPr kumimoji="0" lang="en-US" altLang="zh-CN" b="0" i="1" dirty="0">
                <a:ea typeface="华文新魏" panose="02010800040101010101" pitchFamily="2" charset="-122"/>
              </a:rPr>
              <a:t>V</a:t>
            </a:r>
            <a:r>
              <a:rPr kumimoji="0" lang="zh-CN" altLang="en-US" b="0" dirty="0">
                <a:ea typeface="华文新魏" panose="02010800040101010101" pitchFamily="2" charset="-122"/>
              </a:rPr>
              <a:t>和</a:t>
            </a:r>
            <a:r>
              <a:rPr kumimoji="0" lang="en-US" altLang="zh-CN" b="0" i="1" dirty="0">
                <a:ea typeface="华文新魏" panose="02010800040101010101" pitchFamily="2" charset="-122"/>
              </a:rPr>
              <a:t>I</a:t>
            </a:r>
            <a:r>
              <a:rPr kumimoji="0" lang="zh-CN" altLang="en-US" b="0" dirty="0">
                <a:ea typeface="华文新魏" panose="02010800040101010101" pitchFamily="2" charset="-122"/>
              </a:rPr>
              <a:t>的线性函数。因此该电路（系统）是线性电路（系统）。</a:t>
            </a:r>
            <a:endParaRPr kumimoji="0" lang="en-US" altLang="zh-CN" b="0" i="1" dirty="0">
              <a:ea typeface="华文新魏" panose="02010800040101010101" pitchFamily="2" charset="-122"/>
            </a:endParaRPr>
          </a:p>
        </p:txBody>
      </p:sp>
      <mc:AlternateContent xmlns:mc="http://schemas.openxmlformats.org/markup-compatibility/2006" xmlns:a14="http://schemas.microsoft.com/office/drawing/2010/main">
        <mc:Choice Requires="a14">
          <p:sp>
            <p:nvSpPr>
              <p:cNvPr id="2" name="文本框 1"/>
              <p:cNvSpPr txBox="1"/>
              <p:nvPr/>
            </p:nvSpPr>
            <p:spPr>
              <a:xfrm>
                <a:off x="2741766" y="4030579"/>
                <a:ext cx="2446182" cy="461665"/>
              </a:xfrm>
              <a:prstGeom prst="rect">
                <a:avLst/>
              </a:prstGeom>
              <a:noFill/>
            </p:spPr>
            <p:txBody>
              <a:bodyPr wrap="none" rtlCol="0">
                <a:spAutoFit/>
              </a:bodyPr>
              <a:lstStyle/>
              <a:p>
                <a:r>
                  <a:rPr lang="en-US" altLang="zh-CN" sz="2400" b="0" dirty="0">
                    <a:solidFill>
                      <a:srgbClr val="0000FF"/>
                    </a:solidFill>
                    <a:cs typeface="Times New Roman" panose="02020603050405020304" pitchFamily="18" charset="0"/>
                  </a:rPr>
                  <a:t>→ </a:t>
                </a:r>
                <a:r>
                  <a:rPr lang="en-US" altLang="zh-CN" sz="2400" b="0" i="1" dirty="0">
                    <a:solidFill>
                      <a:srgbClr val="0000FF"/>
                    </a:solidFill>
                  </a:rPr>
                  <a:t>y</a:t>
                </a:r>
                <a:r>
                  <a:rPr lang="en-US" altLang="zh-CN" sz="2400" b="0" dirty="0">
                    <a:solidFill>
                      <a:srgbClr val="0000FF"/>
                    </a:solidFill>
                  </a:rPr>
                  <a:t>:</a:t>
                </a:r>
                <a:r>
                  <a:rPr lang="en-US" altLang="zh-CN" sz="2400" b="0" i="1" dirty="0">
                    <a:solidFill>
                      <a:srgbClr val="0000FF"/>
                    </a:solidFill>
                  </a:rPr>
                  <a:t> e</a:t>
                </a:r>
                <a:r>
                  <a:rPr lang="en-US" altLang="zh-CN" sz="2400" b="0" dirty="0">
                    <a:solidFill>
                      <a:srgbClr val="0000FF"/>
                    </a:solidFill>
                  </a:rPr>
                  <a:t> </a:t>
                </a:r>
                <a:r>
                  <a:rPr lang="zh-CN" altLang="en-US" sz="2400" b="0" dirty="0">
                    <a:solidFill>
                      <a:srgbClr val="0000FF"/>
                    </a:solidFill>
                  </a:rPr>
                  <a:t>，</a:t>
                </a:r>
                <a14:m>
                  <m:oMath xmlns:m="http://schemas.openxmlformats.org/officeDocument/2006/math">
                    <m:r>
                      <a:rPr lang="en-US" altLang="zh-CN" sz="2400" b="0" i="1" smtClean="0">
                        <a:solidFill>
                          <a:srgbClr val="0000FF"/>
                        </a:solidFill>
                        <a:latin typeface="Cambria Math" panose="02040503050406030204" pitchFamily="18" charset="0"/>
                      </a:rPr>
                      <m:t>𝑥</m:t>
                    </m:r>
                    <m:r>
                      <a:rPr lang="en-US" altLang="zh-CN" sz="2400" b="0" i="1" smtClean="0">
                        <a:solidFill>
                          <a:srgbClr val="0000FF"/>
                        </a:solidFill>
                        <a:latin typeface="Cambria Math" panose="02040503050406030204" pitchFamily="18" charset="0"/>
                      </a:rPr>
                      <m:t>:</m:t>
                    </m:r>
                  </m:oMath>
                </a14:m>
                <a:r>
                  <a:rPr kumimoji="0" lang="en-US" altLang="zh-CN" sz="2400" b="0" dirty="0">
                    <a:solidFill>
                      <a:srgbClr val="0000FF"/>
                    </a:solidFill>
                    <a:ea typeface="华文新魏" panose="02010800040101010101" pitchFamily="2" charset="-122"/>
                  </a:rPr>
                  <a:t> (</a:t>
                </a:r>
                <a:r>
                  <a:rPr kumimoji="0" lang="en-US" altLang="zh-CN" sz="2400" b="0" i="1" dirty="0">
                    <a:solidFill>
                      <a:srgbClr val="0000FF"/>
                    </a:solidFill>
                    <a:ea typeface="华文新魏" panose="02010800040101010101" pitchFamily="2" charset="-122"/>
                  </a:rPr>
                  <a:t>V</a:t>
                </a:r>
                <a:r>
                  <a:rPr kumimoji="0" lang="en-US" altLang="zh-CN" sz="2400" b="0" dirty="0">
                    <a:solidFill>
                      <a:srgbClr val="0000FF"/>
                    </a:solidFill>
                    <a:ea typeface="华文新魏" panose="02010800040101010101" pitchFamily="2" charset="-122"/>
                  </a:rPr>
                  <a:t>,</a:t>
                </a:r>
                <a:r>
                  <a:rPr kumimoji="0" lang="zh-CN" altLang="en-US" sz="2400" b="0" dirty="0">
                    <a:solidFill>
                      <a:srgbClr val="0000FF"/>
                    </a:solidFill>
                    <a:ea typeface="华文新魏" panose="02010800040101010101" pitchFamily="2" charset="-122"/>
                  </a:rPr>
                  <a:t> </a:t>
                </a:r>
                <a:r>
                  <a:rPr lang="en-US" altLang="zh-CN" sz="2400" b="0" i="1" dirty="0">
                    <a:solidFill>
                      <a:srgbClr val="0000FF"/>
                    </a:solidFill>
                  </a:rPr>
                  <a:t>I </a:t>
                </a:r>
                <a:r>
                  <a:rPr kumimoji="0" lang="en-US" altLang="zh-CN" sz="2400" b="0" dirty="0">
                    <a:solidFill>
                      <a:srgbClr val="0000FF"/>
                    </a:solidFill>
                    <a:ea typeface="华文新魏" panose="02010800040101010101" pitchFamily="2" charset="-122"/>
                  </a:rPr>
                  <a:t>)</a:t>
                </a:r>
                <a:endParaRPr lang="zh-CN" altLang="en-US" sz="2400" b="0" baseline="-25000" dirty="0">
                  <a:solidFill>
                    <a:srgbClr val="0000FF"/>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2741766" y="4030579"/>
                <a:ext cx="2446182" cy="461665"/>
              </a:xfrm>
              <a:prstGeom prst="rect">
                <a:avLst/>
              </a:prstGeom>
              <a:blipFill>
                <a:blip r:embed="rId7"/>
                <a:stretch>
                  <a:fillRect l="-3990" t="-14474" r="-2743" b="-30263"/>
                </a:stretch>
              </a:blipFill>
            </p:spPr>
            <p:txBody>
              <a:bodyPr/>
              <a:lstStyle/>
              <a:p>
                <a:r>
                  <a:rPr lang="zh-CN" altLang="en-US">
                    <a:noFill/>
                  </a:rPr>
                  <a:t> </a:t>
                </a:r>
              </a:p>
            </p:txBody>
          </p:sp>
        </mc:Fallback>
      </mc:AlternateContent>
      <p:sp>
        <p:nvSpPr>
          <p:cNvPr id="17" name="Text Box 2">
            <a:extLst>
              <a:ext uri="{FF2B5EF4-FFF2-40B4-BE49-F238E27FC236}">
                <a16:creationId xmlns:a16="http://schemas.microsoft.com/office/drawing/2014/main" id="{21DD0A2E-F800-054B-A923-F8514DE9B51D}"/>
              </a:ext>
            </a:extLst>
          </p:cNvPr>
          <p:cNvSpPr txBox="1">
            <a:spLocks noChangeArrowheads="1"/>
          </p:cNvSpPr>
          <p:nvPr/>
        </p:nvSpPr>
        <p:spPr bwMode="auto">
          <a:xfrm>
            <a:off x="338417" y="5627897"/>
            <a:ext cx="84061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en-US" altLang="zh-CN" b="0" dirty="0">
                <a:ea typeface="华文新魏" panose="02010800040101010101" pitchFamily="2" charset="-122"/>
              </a:rPr>
              <a:t>    </a:t>
            </a:r>
            <a:r>
              <a:rPr kumimoji="0" lang="zh-CN" altLang="en-US" b="0" dirty="0">
                <a:ea typeface="华文新魏" panose="02010800040101010101" pitchFamily="2" charset="-122"/>
              </a:rPr>
              <a:t>容易验证该表达式满足齐次性和叠加性</a:t>
            </a:r>
            <a:endParaRPr kumimoji="0" lang="en-US" altLang="zh-CN" b="0" i="1" dirty="0">
              <a:ea typeface="华文新魏" panose="02010800040101010101" pitchFamily="2" charset="-122"/>
            </a:endParaRPr>
          </a:p>
        </p:txBody>
      </p:sp>
      <p:sp>
        <p:nvSpPr>
          <p:cNvPr id="3" name="日期占位符 2"/>
          <p:cNvSpPr>
            <a:spLocks noGrp="1"/>
          </p:cNvSpPr>
          <p:nvPr>
            <p:ph type="dt" sz="half" idx="10"/>
          </p:nvPr>
        </p:nvSpPr>
        <p:spPr/>
        <p:txBody>
          <a:bodyPr/>
          <a:lstStyle/>
          <a:p>
            <a:pPr>
              <a:defRPr/>
            </a:pPr>
            <a:fld id="{FEFFDFDD-5F2F-45FE-871D-D1C078CE7F63}" type="datetime1">
              <a:rPr lang="zh-CN" altLang="en-US" smtClean="0"/>
              <a:t>2022/9/21</a:t>
            </a:fld>
            <a:endParaRPr lang="en-US" altLang="zh-CN">
              <a:solidFill>
                <a:schemeClr val="bg2"/>
              </a:solidFill>
            </a:endParaRPr>
          </a:p>
        </p:txBody>
      </p:sp>
      <p:sp>
        <p:nvSpPr>
          <p:cNvPr id="4" name="灯片编号占位符 3"/>
          <p:cNvSpPr>
            <a:spLocks noGrp="1"/>
          </p:cNvSpPr>
          <p:nvPr>
            <p:ph type="sldNum" sz="quarter" idx="11"/>
          </p:nvPr>
        </p:nvSpPr>
        <p:spPr/>
        <p:txBody>
          <a:bodyPr/>
          <a:lstStyle/>
          <a:p>
            <a:pPr>
              <a:defRPr/>
            </a:pPr>
            <a:fld id="{E0968D8F-862E-4E9C-9A63-D0A84FED6CF8}" type="slidenum">
              <a:rPr lang="en-US" altLang="zh-CN" smtClean="0"/>
              <a:pPr>
                <a:defRPr/>
              </a:pPr>
              <a:t>8</a:t>
            </a:fld>
            <a:r>
              <a:rPr lang="en-US" altLang="zh-CN" dirty="0"/>
              <a:t>/19</a:t>
            </a:r>
            <a:endParaRPr lang="en-US" altLang="zh-CN" dirty="0">
              <a:solidFill>
                <a:schemeClr val="bg2"/>
              </a:solidFill>
            </a:endParaRPr>
          </a:p>
        </p:txBody>
      </p:sp>
    </p:spTree>
    <p:custDataLst>
      <p:tags r:id="rId1"/>
    </p:custDataLst>
    <p:extLst>
      <p:ext uri="{BB962C8B-B14F-4D97-AF65-F5344CB8AC3E}">
        <p14:creationId xmlns:p14="http://schemas.microsoft.com/office/powerpoint/2010/main" val="3120931268"/>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2" grpId="0"/>
      <p:bldP spid="13" grpId="0"/>
      <p:bldP spid="14" grpId="0"/>
      <p:bldP spid="2"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7AE7C87-D2EB-FA48-AA59-E23DF2437F51}"/>
              </a:ext>
            </a:extLst>
          </p:cNvPr>
          <p:cNvSpPr/>
          <p:nvPr/>
        </p:nvSpPr>
        <p:spPr bwMode="auto">
          <a:xfrm>
            <a:off x="0" y="6376348"/>
            <a:ext cx="9144000" cy="481652"/>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9701" name="Rectangle 15">
            <a:extLst>
              <a:ext uri="{FF2B5EF4-FFF2-40B4-BE49-F238E27FC236}">
                <a16:creationId xmlns:a16="http://schemas.microsoft.com/office/drawing/2014/main" id="{DB2F62E9-0611-40AD-BA0E-A65557C1D4C8}"/>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线性系统（</a:t>
            </a:r>
            <a:r>
              <a:rPr lang="en-US" altLang="zh-CN" sz="4000" dirty="0">
                <a:solidFill>
                  <a:srgbClr val="0000FF"/>
                </a:solidFill>
                <a:latin typeface="华文新魏" panose="02010800040101010101" pitchFamily="2" charset="-122"/>
                <a:ea typeface="华文新魏" panose="02010800040101010101" pitchFamily="2" charset="-122"/>
              </a:rPr>
              <a:t>3/4</a:t>
            </a:r>
            <a:r>
              <a:rPr lang="zh-CN" altLang="en-US" sz="4000" dirty="0">
                <a:solidFill>
                  <a:srgbClr val="0000FF"/>
                </a:solidFill>
                <a:latin typeface="华文新魏" panose="02010800040101010101" pitchFamily="2" charset="-122"/>
                <a:ea typeface="华文新魏" panose="02010800040101010101" pitchFamily="2" charset="-122"/>
              </a:rPr>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1568761-74CB-AC4E-B7C0-15D8903397EE}"/>
                  </a:ext>
                </a:extLst>
              </p:cNvPr>
              <p:cNvSpPr txBox="1">
                <a:spLocks noChangeAspect="1"/>
              </p:cNvSpPr>
              <p:nvPr/>
            </p:nvSpPr>
            <p:spPr>
              <a:xfrm>
                <a:off x="1277390" y="3970843"/>
                <a:ext cx="3483197" cy="628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panose="02040503050406030204" pitchFamily="18" charset="0"/>
                        </a:rPr>
                        <m:t>𝑒</m:t>
                      </m:r>
                      <m:r>
                        <a:rPr kumimoji="1" lang="en-US" altLang="zh-CN" sz="2000" b="0" i="1" smtClean="0">
                          <a:latin typeface="Cambria Math" panose="02040503050406030204" pitchFamily="18" charset="0"/>
                        </a:rPr>
                        <m:t>=</m:t>
                      </m:r>
                      <m:f>
                        <m:fPr>
                          <m:ctrlPr>
                            <a:rPr kumimoji="1" lang="en-US" altLang="zh-CN" sz="2000" b="0" i="1" smtClean="0">
                              <a:latin typeface="Cambria Math" panose="02040503050406030204" pitchFamily="18" charset="0"/>
                            </a:rPr>
                          </m:ctrlPr>
                        </m:fPr>
                        <m:num>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𝐺</m:t>
                              </m:r>
                            </m:e>
                            <m:sub>
                              <m:r>
                                <a:rPr kumimoji="1" lang="en-US" altLang="zh-CN" sz="2000" b="0" i="1" smtClean="0">
                                  <a:latin typeface="Cambria Math" panose="02040503050406030204" pitchFamily="18" charset="0"/>
                                </a:rPr>
                                <m:t>1</m:t>
                              </m:r>
                            </m:sub>
                          </m:sSub>
                        </m:num>
                        <m:den>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𝐺</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𝐺</m:t>
                              </m:r>
                            </m:e>
                            <m:sub>
                              <m:r>
                                <a:rPr kumimoji="1" lang="en-US" altLang="zh-CN" sz="2000" b="0" i="1" smtClean="0">
                                  <a:latin typeface="Cambria Math" panose="02040503050406030204" pitchFamily="18" charset="0"/>
                                </a:rPr>
                                <m:t>2</m:t>
                              </m:r>
                            </m:sub>
                          </m:sSub>
                        </m:den>
                      </m:f>
                      <m:r>
                        <a:rPr kumimoji="1" lang="en-US" altLang="zh-CN" sz="2000" b="0" i="1" smtClean="0">
                          <a:latin typeface="Cambria Math" panose="02040503050406030204" pitchFamily="18" charset="0"/>
                        </a:rPr>
                        <m:t>𝑉</m:t>
                      </m:r>
                      <m:r>
                        <a:rPr kumimoji="1" lang="en-US" altLang="zh-CN" sz="2000" b="0" i="1" smtClean="0">
                          <a:latin typeface="Cambria Math" panose="02040503050406030204" pitchFamily="18" charset="0"/>
                        </a:rPr>
                        <m:t>+</m:t>
                      </m:r>
                      <m:f>
                        <m:fPr>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1</m:t>
                          </m:r>
                        </m:num>
                        <m:den>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𝐺</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𝐺</m:t>
                              </m:r>
                            </m:e>
                            <m:sub>
                              <m:r>
                                <a:rPr kumimoji="1" lang="en-US" altLang="zh-CN" sz="2000" b="0" i="1" smtClean="0">
                                  <a:latin typeface="Cambria Math" panose="02040503050406030204" pitchFamily="18" charset="0"/>
                                </a:rPr>
                                <m:t>2</m:t>
                              </m:r>
                            </m:sub>
                          </m:sSub>
                        </m:den>
                      </m:f>
                      <m:r>
                        <a:rPr kumimoji="1" lang="en-US" altLang="zh-CN" sz="2000" b="0" i="1" smtClean="0">
                          <a:latin typeface="Cambria Math" panose="02040503050406030204" pitchFamily="18" charset="0"/>
                        </a:rPr>
                        <m:t>𝐼</m:t>
                      </m:r>
                    </m:oMath>
                  </m:oMathPara>
                </a14:m>
                <a:endParaRPr kumimoji="1" lang="zh-CN" altLang="en-US" sz="2000" b="0" dirty="0"/>
              </a:p>
            </p:txBody>
          </p:sp>
        </mc:Choice>
        <mc:Fallback xmlns="">
          <p:sp>
            <p:nvSpPr>
              <p:cNvPr id="6" name="文本框 5">
                <a:extLst>
                  <a:ext uri="{FF2B5EF4-FFF2-40B4-BE49-F238E27FC236}">
                    <a16:creationId xmlns:a16="http://schemas.microsoft.com/office/drawing/2014/main" id="{61568761-74CB-AC4E-B7C0-15D8903397EE}"/>
                  </a:ext>
                </a:extLst>
              </p:cNvPr>
              <p:cNvSpPr txBox="1">
                <a:spLocks noRot="1" noChangeAspect="1" noMove="1" noResize="1" noEditPoints="1" noAdjustHandles="1" noChangeArrowheads="1" noChangeShapeType="1" noTextEdit="1"/>
              </p:cNvSpPr>
              <p:nvPr/>
            </p:nvSpPr>
            <p:spPr>
              <a:xfrm>
                <a:off x="1277390" y="3970843"/>
                <a:ext cx="3483197" cy="628505"/>
              </a:xfrm>
              <a:prstGeom prst="rect">
                <a:avLst/>
              </a:prstGeom>
              <a:blipFill>
                <a:blip r:embed="rId4"/>
                <a:stretch>
                  <a:fillRect b="-971"/>
                </a:stretch>
              </a:blipFill>
            </p:spPr>
            <p:txBody>
              <a:bodyPr/>
              <a:lstStyle/>
              <a:p>
                <a:r>
                  <a:rPr lang="zh-CN" altLang="en-US">
                    <a:noFill/>
                  </a:rPr>
                  <a:t> </a:t>
                </a:r>
              </a:p>
            </p:txBody>
          </p:sp>
        </mc:Fallback>
      </mc:AlternateContent>
      <p:sp>
        <p:nvSpPr>
          <p:cNvPr id="22" name="Text Box 2">
            <a:extLst>
              <a:ext uri="{FF2B5EF4-FFF2-40B4-BE49-F238E27FC236}">
                <a16:creationId xmlns:a16="http://schemas.microsoft.com/office/drawing/2014/main" id="{D8AC039E-6BD7-8A4D-9662-440B9421E9A2}"/>
              </a:ext>
            </a:extLst>
          </p:cNvPr>
          <p:cNvSpPr txBox="1">
            <a:spLocks noChangeArrowheads="1"/>
          </p:cNvSpPr>
          <p:nvPr/>
        </p:nvSpPr>
        <p:spPr bwMode="auto">
          <a:xfrm>
            <a:off x="182135" y="3414280"/>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en-US" altLang="zh-CN" b="0" dirty="0">
                <a:ea typeface="华文新魏" panose="02010800040101010101" pitchFamily="2" charset="-122"/>
              </a:rPr>
              <a:t>    </a:t>
            </a:r>
            <a:r>
              <a:rPr kumimoji="0" lang="zh-CN" altLang="en-US" b="0" dirty="0">
                <a:ea typeface="华文新魏" panose="02010800040101010101" pitchFamily="2" charset="-122"/>
              </a:rPr>
              <a:t>对于图</a:t>
            </a:r>
            <a:r>
              <a:rPr kumimoji="0" lang="en-US" altLang="zh-CN" b="0" dirty="0">
                <a:ea typeface="华文新魏" panose="02010800040101010101" pitchFamily="2" charset="-122"/>
              </a:rPr>
              <a:t>3</a:t>
            </a:r>
            <a:r>
              <a:rPr kumimoji="0" lang="zh-CN" altLang="en-US" b="0" dirty="0">
                <a:ea typeface="华文新魏" panose="02010800040101010101" pitchFamily="2" charset="-122"/>
              </a:rPr>
              <a:t>有</a:t>
            </a:r>
            <a:endParaRPr kumimoji="0" lang="en-US" altLang="zh-CN" b="0" i="1" dirty="0">
              <a:ea typeface="华文新魏" panose="02010800040101010101" pitchFamily="2" charset="-122"/>
            </a:endParaRPr>
          </a:p>
        </p:txBody>
      </p:sp>
      <p:sp>
        <p:nvSpPr>
          <p:cNvPr id="37" name="Text Box 2">
            <a:extLst>
              <a:ext uri="{FF2B5EF4-FFF2-40B4-BE49-F238E27FC236}">
                <a16:creationId xmlns:a16="http://schemas.microsoft.com/office/drawing/2014/main" id="{B861E391-5A79-BD48-BE1A-7C03111ED884}"/>
              </a:ext>
            </a:extLst>
          </p:cNvPr>
          <p:cNvSpPr txBox="1">
            <a:spLocks noChangeArrowheads="1"/>
          </p:cNvSpPr>
          <p:nvPr/>
        </p:nvSpPr>
        <p:spPr bwMode="auto">
          <a:xfrm>
            <a:off x="265533" y="950410"/>
            <a:ext cx="27360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en-US" altLang="zh-CN" b="0" dirty="0">
                <a:ea typeface="华文新魏" panose="02010800040101010101" pitchFamily="2" charset="-122"/>
              </a:rPr>
              <a:t>    </a:t>
            </a:r>
            <a:r>
              <a:rPr kumimoji="0" lang="zh-CN" altLang="en-US" b="0" dirty="0">
                <a:ea typeface="华文新魏" panose="02010800040101010101" pitchFamily="2" charset="-122"/>
              </a:rPr>
              <a:t>对于图</a:t>
            </a:r>
            <a:r>
              <a:rPr kumimoji="0" lang="en-US" altLang="zh-CN" b="0" dirty="0">
                <a:ea typeface="华文新魏" panose="02010800040101010101" pitchFamily="2" charset="-122"/>
              </a:rPr>
              <a:t>1</a:t>
            </a:r>
            <a:r>
              <a:rPr kumimoji="0" lang="zh-CN" altLang="en-US" b="0" dirty="0">
                <a:ea typeface="华文新魏" panose="02010800040101010101" pitchFamily="2" charset="-122"/>
              </a:rPr>
              <a:t>有</a:t>
            </a:r>
            <a:endParaRPr kumimoji="0" lang="en-US" altLang="zh-CN" b="0" i="1" dirty="0">
              <a:ea typeface="华文新魏" panose="02010800040101010101" pitchFamily="2" charset="-122"/>
            </a:endParaRPr>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DB11571B-BB28-9848-A756-3C52ABDCB546}"/>
                  </a:ext>
                </a:extLst>
              </p:cNvPr>
              <p:cNvSpPr txBox="1">
                <a:spLocks noChangeAspect="1"/>
              </p:cNvSpPr>
              <p:nvPr/>
            </p:nvSpPr>
            <p:spPr>
              <a:xfrm>
                <a:off x="1335491" y="1482049"/>
                <a:ext cx="4003006" cy="628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a:rPr kumimoji="1" lang="en-US" altLang="zh-CN" sz="2000" b="0" i="1" smtClean="0">
                              <a:latin typeface="Cambria Math" panose="02040503050406030204" pitchFamily="18" charset="0"/>
                            </a:rPr>
                            <m:t>𝑉</m:t>
                          </m:r>
                        </m:sub>
                      </m:sSub>
                      <m:r>
                        <a:rPr kumimoji="1" lang="en-US" altLang="zh-CN" sz="2000" b="0" i="1" smtClean="0">
                          <a:latin typeface="Cambria Math" panose="02040503050406030204" pitchFamily="18" charset="0"/>
                        </a:rPr>
                        <m:t>=</m:t>
                      </m:r>
                      <m:f>
                        <m:fPr>
                          <m:ctrlPr>
                            <a:rPr kumimoji="1" lang="en-US" altLang="zh-CN" sz="2000" b="0" i="1" smtClean="0">
                              <a:latin typeface="Cambria Math" panose="02040503050406030204" pitchFamily="18" charset="0"/>
                            </a:rPr>
                          </m:ctrlPr>
                        </m:fPr>
                        <m:num>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𝑅</m:t>
                              </m:r>
                            </m:e>
                            <m:sub>
                              <m:r>
                                <a:rPr kumimoji="1" lang="en-US" altLang="zh-CN" sz="2000" b="0" i="1" smtClean="0">
                                  <a:latin typeface="Cambria Math" panose="02040503050406030204" pitchFamily="18" charset="0"/>
                                </a:rPr>
                                <m:t>2</m:t>
                              </m:r>
                            </m:sub>
                          </m:sSub>
                        </m:num>
                        <m:den>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𝑅</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𝑅</m:t>
                              </m:r>
                            </m:e>
                            <m:sub>
                              <m:r>
                                <a:rPr kumimoji="1" lang="en-US" altLang="zh-CN" sz="2000" b="0" i="1" smtClean="0">
                                  <a:latin typeface="Cambria Math" panose="02040503050406030204" pitchFamily="18" charset="0"/>
                                </a:rPr>
                                <m:t>2</m:t>
                              </m:r>
                            </m:sub>
                          </m:sSub>
                        </m:den>
                      </m:f>
                      <m:r>
                        <a:rPr kumimoji="1" lang="en-US" altLang="zh-CN" sz="2000" b="0" i="1" smtClean="0">
                          <a:latin typeface="Cambria Math" panose="02040503050406030204" pitchFamily="18" charset="0"/>
                        </a:rPr>
                        <m:t>𝑉</m:t>
                      </m:r>
                      <m:r>
                        <a:rPr kumimoji="1" lang="en-US" altLang="zh-CN" sz="2000" b="0" i="1" smtClean="0">
                          <a:latin typeface="Cambria Math" panose="02040503050406030204" pitchFamily="18" charset="0"/>
                        </a:rPr>
                        <m:t>=</m:t>
                      </m:r>
                      <m:f>
                        <m:fPr>
                          <m:ctrlPr>
                            <a:rPr lang="en-US" altLang="zh-CN" sz="2000" b="0" i="1">
                              <a:latin typeface="Cambria Math" panose="02040503050406030204" pitchFamily="18" charset="0"/>
                            </a:rPr>
                          </m:ctrlPr>
                        </m:fPr>
                        <m:num>
                          <m:sSub>
                            <m:sSubPr>
                              <m:ctrlPr>
                                <a:rPr lang="en-US" altLang="zh-CN" sz="2000" b="0" i="1">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1</m:t>
                              </m:r>
                            </m:sub>
                          </m:sSub>
                        </m:num>
                        <m:den>
                          <m:sSub>
                            <m:sSubPr>
                              <m:ctrlPr>
                                <a:rPr lang="en-US" altLang="zh-CN" sz="2000" b="0" i="1">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a:latin typeface="Cambria Math" panose="02040503050406030204" pitchFamily="18" charset="0"/>
                                </a:rPr>
                                <m:t>1</m:t>
                              </m:r>
                            </m:sub>
                          </m:sSub>
                          <m:r>
                            <a:rPr lang="en-US" altLang="zh-CN" sz="2000" b="0" i="1">
                              <a:latin typeface="Cambria Math" panose="02040503050406030204" pitchFamily="18" charset="0"/>
                            </a:rPr>
                            <m:t>+</m:t>
                          </m:r>
                          <m:sSub>
                            <m:sSubPr>
                              <m:ctrlPr>
                                <a:rPr lang="en-US" altLang="zh-CN" sz="2000" b="0" i="1">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a:latin typeface="Cambria Math" panose="02040503050406030204" pitchFamily="18" charset="0"/>
                                </a:rPr>
                                <m:t>2</m:t>
                              </m:r>
                            </m:sub>
                          </m:sSub>
                        </m:den>
                      </m:f>
                      <m:r>
                        <a:rPr lang="en-US" altLang="zh-CN" sz="2000" b="0" i="1">
                          <a:latin typeface="Cambria Math" panose="02040503050406030204" pitchFamily="18" charset="0"/>
                        </a:rPr>
                        <m:t>𝑉</m:t>
                      </m:r>
                    </m:oMath>
                  </m:oMathPara>
                </a14:m>
                <a:endParaRPr kumimoji="1" lang="zh-CN" altLang="en-US" sz="2000" b="0" dirty="0"/>
              </a:p>
            </p:txBody>
          </p:sp>
        </mc:Choice>
        <mc:Fallback xmlns="">
          <p:sp>
            <p:nvSpPr>
              <p:cNvPr id="38" name="文本框 37">
                <a:extLst>
                  <a:ext uri="{FF2B5EF4-FFF2-40B4-BE49-F238E27FC236}">
                    <a16:creationId xmlns:a16="http://schemas.microsoft.com/office/drawing/2014/main" id="{DB11571B-BB28-9848-A756-3C52ABDCB546}"/>
                  </a:ext>
                </a:extLst>
              </p:cNvPr>
              <p:cNvSpPr txBox="1">
                <a:spLocks noRot="1" noChangeAspect="1" noMove="1" noResize="1" noEditPoints="1" noAdjustHandles="1" noChangeArrowheads="1" noChangeShapeType="1" noTextEdit="1"/>
              </p:cNvSpPr>
              <p:nvPr/>
            </p:nvSpPr>
            <p:spPr>
              <a:xfrm>
                <a:off x="1335491" y="1482049"/>
                <a:ext cx="4003006" cy="628505"/>
              </a:xfrm>
              <a:prstGeom prst="rect">
                <a:avLst/>
              </a:prstGeom>
              <a:blipFill>
                <a:blip r:embed="rId5"/>
                <a:stretch>
                  <a:fillRect b="-9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FA174408-4536-1449-93E8-E29769D9068B}"/>
                  </a:ext>
                </a:extLst>
              </p:cNvPr>
              <p:cNvSpPr txBox="1">
                <a:spLocks noChangeAspect="1"/>
              </p:cNvSpPr>
              <p:nvPr/>
            </p:nvSpPr>
            <p:spPr>
              <a:xfrm>
                <a:off x="892095" y="2684022"/>
                <a:ext cx="4600996" cy="628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𝑒</m:t>
                          </m:r>
                        </m:e>
                        <m:sub>
                          <m:r>
                            <a:rPr kumimoji="1" lang="en-US" altLang="zh-CN" sz="2000" b="0" i="1" smtClean="0">
                              <a:latin typeface="Cambria Math" panose="02040503050406030204" pitchFamily="18" charset="0"/>
                            </a:rPr>
                            <m:t>𝐼</m:t>
                          </m:r>
                        </m:sub>
                      </m:sSub>
                      <m:r>
                        <a:rPr kumimoji="1" lang="en-US" altLang="zh-CN" sz="2000" b="0" i="1" smtClean="0">
                          <a:latin typeface="Cambria Math" panose="02040503050406030204" pitchFamily="18" charset="0"/>
                        </a:rPr>
                        <m:t>=</m:t>
                      </m:r>
                      <m:f>
                        <m:fPr>
                          <m:ctrlPr>
                            <a:rPr kumimoji="1" lang="en-US" altLang="zh-CN" sz="2000" b="0" i="1" smtClean="0">
                              <a:latin typeface="Cambria Math" panose="02040503050406030204" pitchFamily="18" charset="0"/>
                            </a:rPr>
                          </m:ctrlPr>
                        </m:fPr>
                        <m:num>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𝑅</m:t>
                              </m:r>
                            </m:e>
                            <m:sub>
                              <m:r>
                                <a:rPr kumimoji="1" lang="en-US" altLang="zh-CN" sz="2000" b="0" i="1" smtClean="0">
                                  <a:latin typeface="Cambria Math" panose="02040503050406030204" pitchFamily="18" charset="0"/>
                                </a:rPr>
                                <m:t>1</m:t>
                              </m:r>
                            </m:sub>
                          </m:sSub>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𝑅</m:t>
                              </m:r>
                            </m:e>
                            <m:sub>
                              <m:r>
                                <a:rPr kumimoji="1" lang="en-US" altLang="zh-CN" sz="2000" b="0" i="1" smtClean="0">
                                  <a:latin typeface="Cambria Math" panose="02040503050406030204" pitchFamily="18" charset="0"/>
                                </a:rPr>
                                <m:t>2</m:t>
                              </m:r>
                            </m:sub>
                          </m:sSub>
                        </m:num>
                        <m:den>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𝑅</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𝑅</m:t>
                              </m:r>
                            </m:e>
                            <m:sub>
                              <m:r>
                                <a:rPr kumimoji="1" lang="en-US" altLang="zh-CN" sz="2000" b="0" i="1" smtClean="0">
                                  <a:latin typeface="Cambria Math" panose="02040503050406030204" pitchFamily="18" charset="0"/>
                                </a:rPr>
                                <m:t>2</m:t>
                              </m:r>
                            </m:sub>
                          </m:sSub>
                        </m:den>
                      </m:f>
                      <m:r>
                        <a:rPr kumimoji="1" lang="en-US" altLang="zh-CN" sz="2000" b="0" i="1" smtClean="0">
                          <a:latin typeface="Cambria Math" panose="02040503050406030204" pitchFamily="18" charset="0"/>
                        </a:rPr>
                        <m:t>𝐼</m:t>
                      </m:r>
                      <m:r>
                        <a:rPr kumimoji="1" lang="en-US" altLang="zh-CN" sz="2000" b="0" i="1" smtClean="0">
                          <a:latin typeface="Cambria Math" panose="02040503050406030204" pitchFamily="18" charset="0"/>
                        </a:rPr>
                        <m:t>=</m:t>
                      </m:r>
                      <m:f>
                        <m:fPr>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1</m:t>
                          </m:r>
                        </m:num>
                        <m:den>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𝐺</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𝐺</m:t>
                              </m:r>
                            </m:e>
                            <m:sub>
                              <m:r>
                                <a:rPr kumimoji="1" lang="en-US" altLang="zh-CN" sz="2000" b="0" i="1" smtClean="0">
                                  <a:latin typeface="Cambria Math" panose="02040503050406030204" pitchFamily="18" charset="0"/>
                                </a:rPr>
                                <m:t>2</m:t>
                              </m:r>
                            </m:sub>
                          </m:sSub>
                        </m:den>
                      </m:f>
                      <m:r>
                        <a:rPr kumimoji="1" lang="en-US" altLang="zh-CN" sz="2000" b="0" i="1" smtClean="0">
                          <a:latin typeface="Cambria Math" panose="02040503050406030204" pitchFamily="18" charset="0"/>
                        </a:rPr>
                        <m:t>𝐼</m:t>
                      </m:r>
                    </m:oMath>
                  </m:oMathPara>
                </a14:m>
                <a:endParaRPr kumimoji="1" lang="zh-CN" altLang="en-US" sz="2000" b="0" dirty="0"/>
              </a:p>
            </p:txBody>
          </p:sp>
        </mc:Choice>
        <mc:Fallback xmlns="">
          <p:sp>
            <p:nvSpPr>
              <p:cNvPr id="39" name="文本框 38">
                <a:extLst>
                  <a:ext uri="{FF2B5EF4-FFF2-40B4-BE49-F238E27FC236}">
                    <a16:creationId xmlns:a16="http://schemas.microsoft.com/office/drawing/2014/main" id="{FA174408-4536-1449-93E8-E29769D9068B}"/>
                  </a:ext>
                </a:extLst>
              </p:cNvPr>
              <p:cNvSpPr txBox="1">
                <a:spLocks noRot="1" noChangeAspect="1" noMove="1" noResize="1" noEditPoints="1" noAdjustHandles="1" noChangeArrowheads="1" noChangeShapeType="1" noTextEdit="1"/>
              </p:cNvSpPr>
              <p:nvPr/>
            </p:nvSpPr>
            <p:spPr>
              <a:xfrm>
                <a:off x="892095" y="2684022"/>
                <a:ext cx="4600996" cy="628505"/>
              </a:xfrm>
              <a:prstGeom prst="rect">
                <a:avLst/>
              </a:prstGeom>
              <a:blipFill>
                <a:blip r:embed="rId6"/>
                <a:stretch>
                  <a:fillRect b="-971"/>
                </a:stretch>
              </a:blipFill>
            </p:spPr>
            <p:txBody>
              <a:bodyPr/>
              <a:lstStyle/>
              <a:p>
                <a:r>
                  <a:rPr lang="zh-CN" altLang="en-US">
                    <a:noFill/>
                  </a:rPr>
                  <a:t> </a:t>
                </a:r>
              </a:p>
            </p:txBody>
          </p:sp>
        </mc:Fallback>
      </mc:AlternateContent>
      <p:sp>
        <p:nvSpPr>
          <p:cNvPr id="40" name="Text Box 2">
            <a:extLst>
              <a:ext uri="{FF2B5EF4-FFF2-40B4-BE49-F238E27FC236}">
                <a16:creationId xmlns:a16="http://schemas.microsoft.com/office/drawing/2014/main" id="{AC02A3AF-D3F0-E84A-B43A-1717AB998F28}"/>
              </a:ext>
            </a:extLst>
          </p:cNvPr>
          <p:cNvSpPr txBox="1">
            <a:spLocks noChangeArrowheads="1"/>
          </p:cNvSpPr>
          <p:nvPr/>
        </p:nvSpPr>
        <p:spPr bwMode="auto">
          <a:xfrm>
            <a:off x="330885" y="5271940"/>
            <a:ext cx="6113806"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ts val="4000"/>
              </a:lnSpc>
              <a:spcBef>
                <a:spcPct val="50000"/>
              </a:spcBef>
              <a:buClr>
                <a:srgbClr val="FF0000"/>
              </a:buClr>
            </a:pPr>
            <a:r>
              <a:rPr kumimoji="0" lang="zh-CN" altLang="en-US" b="0" i="1" dirty="0">
                <a:solidFill>
                  <a:srgbClr val="FF0000"/>
                </a:solidFill>
                <a:ea typeface="华文新魏" panose="02010800040101010101" pitchFamily="2" charset="-122"/>
              </a:rPr>
              <a:t>     </a:t>
            </a:r>
            <a:r>
              <a:rPr kumimoji="0" lang="zh-CN" altLang="en-US" b="0" dirty="0">
                <a:solidFill>
                  <a:srgbClr val="FF0000"/>
                </a:solidFill>
                <a:ea typeface="华文新魏" panose="02010800040101010101" pitchFamily="2" charset="-122"/>
              </a:rPr>
              <a:t>结论：</a:t>
            </a:r>
            <a:r>
              <a:rPr kumimoji="0" lang="en-US" altLang="zh-CN" b="0" i="1" dirty="0">
                <a:ea typeface="华文新魏" panose="02010800040101010101" pitchFamily="2" charset="-122"/>
              </a:rPr>
              <a:t>e</a:t>
            </a:r>
            <a:r>
              <a:rPr kumimoji="0" lang="zh-CN" altLang="en-US" b="0" dirty="0">
                <a:ea typeface="华文新魏" panose="02010800040101010101" pitchFamily="2" charset="-122"/>
              </a:rPr>
              <a:t>是各个电源单独作用之和！可以分别计算后再相加得出。</a:t>
            </a:r>
            <a:endParaRPr kumimoji="0" lang="en-US" altLang="zh-CN" b="0" baseline="-25000" dirty="0">
              <a:ea typeface="华文新魏" panose="02010800040101010101" pitchFamily="2" charset="-122"/>
            </a:endParaRPr>
          </a:p>
        </p:txBody>
      </p:sp>
      <p:sp>
        <p:nvSpPr>
          <p:cNvPr id="31" name="Text Box 2">
            <a:extLst>
              <a:ext uri="{FF2B5EF4-FFF2-40B4-BE49-F238E27FC236}">
                <a16:creationId xmlns:a16="http://schemas.microsoft.com/office/drawing/2014/main" id="{6D5CB67E-0E2D-DA46-B3AC-A4398663821F}"/>
              </a:ext>
            </a:extLst>
          </p:cNvPr>
          <p:cNvSpPr txBox="1">
            <a:spLocks noChangeArrowheads="1"/>
          </p:cNvSpPr>
          <p:nvPr/>
        </p:nvSpPr>
        <p:spPr bwMode="auto">
          <a:xfrm>
            <a:off x="278854" y="2111457"/>
            <a:ext cx="23649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en-US" altLang="zh-CN" b="0" dirty="0">
                <a:solidFill>
                  <a:srgbClr val="FF7F00"/>
                </a:solidFill>
                <a:ea typeface="华文新魏" panose="02010800040101010101" pitchFamily="2" charset="-122"/>
              </a:rPr>
              <a:t>    </a:t>
            </a:r>
            <a:r>
              <a:rPr kumimoji="0" lang="zh-CN" altLang="en-US" b="0" dirty="0">
                <a:ea typeface="华文新魏" panose="02010800040101010101" pitchFamily="2" charset="-122"/>
              </a:rPr>
              <a:t>对于图</a:t>
            </a:r>
            <a:r>
              <a:rPr kumimoji="0" lang="en-US" altLang="zh-CN" b="0" dirty="0">
                <a:ea typeface="华文新魏" panose="02010800040101010101" pitchFamily="2" charset="-122"/>
              </a:rPr>
              <a:t>2</a:t>
            </a:r>
            <a:r>
              <a:rPr kumimoji="0" lang="zh-CN" altLang="en-US" b="0" dirty="0">
                <a:ea typeface="华文新魏" panose="02010800040101010101" pitchFamily="2" charset="-122"/>
              </a:rPr>
              <a:t>有</a:t>
            </a:r>
            <a:endParaRPr kumimoji="0" lang="en-US" altLang="zh-CN" b="0" i="1" dirty="0">
              <a:ea typeface="华文新魏" panose="02010800040101010101" pitchFamily="2" charset="-122"/>
            </a:endParaRPr>
          </a:p>
        </p:txBody>
      </p:sp>
      <p:sp>
        <p:nvSpPr>
          <p:cNvPr id="2" name="右大括号 1">
            <a:extLst>
              <a:ext uri="{FF2B5EF4-FFF2-40B4-BE49-F238E27FC236}">
                <a16:creationId xmlns:a16="http://schemas.microsoft.com/office/drawing/2014/main" id="{7DB90112-1FF2-174F-89B4-81689D590252}"/>
              </a:ext>
            </a:extLst>
          </p:cNvPr>
          <p:cNvSpPr/>
          <p:nvPr/>
        </p:nvSpPr>
        <p:spPr bwMode="auto">
          <a:xfrm>
            <a:off x="5160400" y="2033508"/>
            <a:ext cx="334004" cy="2191652"/>
          </a:xfrm>
          <a:prstGeom prst="rightBrace">
            <a:avLst/>
          </a:prstGeom>
          <a:noFill/>
          <a:ln w="254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nvGrpSpPr>
          <p:cNvPr id="35" name="组合 34">
            <a:extLst>
              <a:ext uri="{FF2B5EF4-FFF2-40B4-BE49-F238E27FC236}">
                <a16:creationId xmlns:a16="http://schemas.microsoft.com/office/drawing/2014/main" id="{03DC6E87-771E-6442-BA32-F3B3CB49156C}"/>
              </a:ext>
            </a:extLst>
          </p:cNvPr>
          <p:cNvGrpSpPr/>
          <p:nvPr/>
        </p:nvGrpSpPr>
        <p:grpSpPr>
          <a:xfrm>
            <a:off x="6413500" y="4278645"/>
            <a:ext cx="2527300" cy="2048357"/>
            <a:chOff x="6102350" y="375847"/>
            <a:chExt cx="2527300" cy="2048357"/>
          </a:xfrm>
        </p:grpSpPr>
        <p:pic>
          <p:nvPicPr>
            <p:cNvPr id="36" name="图片 35">
              <a:extLst>
                <a:ext uri="{FF2B5EF4-FFF2-40B4-BE49-F238E27FC236}">
                  <a16:creationId xmlns:a16="http://schemas.microsoft.com/office/drawing/2014/main" id="{8F104921-947C-7D4E-98E6-E27ADFAB83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2350" y="375847"/>
              <a:ext cx="2527300" cy="1746250"/>
            </a:xfrm>
            <a:prstGeom prst="rect">
              <a:avLst/>
            </a:prstGeom>
          </p:spPr>
        </p:pic>
        <p:sp>
          <p:nvSpPr>
            <p:cNvPr id="41" name="文本框 40">
              <a:extLst>
                <a:ext uri="{FF2B5EF4-FFF2-40B4-BE49-F238E27FC236}">
                  <a16:creationId xmlns:a16="http://schemas.microsoft.com/office/drawing/2014/main" id="{0AFD3840-B2DC-5044-989B-4B5BB693175B}"/>
                </a:ext>
              </a:extLst>
            </p:cNvPr>
            <p:cNvSpPr txBox="1"/>
            <p:nvPr/>
          </p:nvSpPr>
          <p:spPr>
            <a:xfrm>
              <a:off x="7107763" y="2024094"/>
              <a:ext cx="569387" cy="400110"/>
            </a:xfrm>
            <a:prstGeom prst="rect">
              <a:avLst/>
            </a:prstGeom>
            <a:noFill/>
          </p:spPr>
          <p:txBody>
            <a:bodyPr wrap="none" rtlCol="0">
              <a:spAutoFit/>
            </a:bodyPr>
            <a:lstStyle/>
            <a:p>
              <a:r>
                <a:rPr lang="zh-CN" altLang="en-US" sz="2000" b="0" dirty="0">
                  <a:latin typeface="+mn-lt"/>
                  <a:ea typeface="STXinwei" panose="02010800040101010101" pitchFamily="2" charset="-122"/>
                </a:rPr>
                <a:t>图</a:t>
              </a:r>
              <a:r>
                <a:rPr lang="en-US" altLang="zh-CN" sz="2000" b="0" dirty="0">
                  <a:latin typeface="+mn-lt"/>
                  <a:ea typeface="STXinwei" panose="02010800040101010101" pitchFamily="2" charset="-122"/>
                </a:rPr>
                <a:t>3</a:t>
              </a:r>
              <a:endParaRPr kumimoji="1" lang="zh-CN" altLang="en-US" sz="2000" b="0" dirty="0">
                <a:latin typeface="+mn-lt"/>
                <a:ea typeface="STXinwei" panose="02010800040101010101" pitchFamily="2" charset="-122"/>
              </a:endParaRPr>
            </a:p>
          </p:txBody>
        </p:sp>
      </p:grpSp>
      <p:grpSp>
        <p:nvGrpSpPr>
          <p:cNvPr id="42" name="组合 41">
            <a:extLst>
              <a:ext uri="{FF2B5EF4-FFF2-40B4-BE49-F238E27FC236}">
                <a16:creationId xmlns:a16="http://schemas.microsoft.com/office/drawing/2014/main" id="{7B54C486-7E12-8646-8A45-BAFAF3ED6301}"/>
              </a:ext>
            </a:extLst>
          </p:cNvPr>
          <p:cNvGrpSpPr/>
          <p:nvPr/>
        </p:nvGrpSpPr>
        <p:grpSpPr>
          <a:xfrm>
            <a:off x="6288725" y="120245"/>
            <a:ext cx="2540047" cy="2039621"/>
            <a:chOff x="6197886" y="2365785"/>
            <a:chExt cx="2540047" cy="2039621"/>
          </a:xfrm>
        </p:grpSpPr>
        <p:grpSp>
          <p:nvGrpSpPr>
            <p:cNvPr id="44" name="组合 43">
              <a:extLst>
                <a:ext uri="{FF2B5EF4-FFF2-40B4-BE49-F238E27FC236}">
                  <a16:creationId xmlns:a16="http://schemas.microsoft.com/office/drawing/2014/main" id="{49BC5251-0A31-4B46-8FFF-C5C760C30A26}"/>
                </a:ext>
              </a:extLst>
            </p:cNvPr>
            <p:cNvGrpSpPr/>
            <p:nvPr/>
          </p:nvGrpSpPr>
          <p:grpSpPr>
            <a:xfrm>
              <a:off x="6197886" y="2365785"/>
              <a:ext cx="2540047" cy="2039621"/>
              <a:chOff x="6102350" y="2365785"/>
              <a:chExt cx="2540047" cy="2039621"/>
            </a:xfrm>
          </p:grpSpPr>
          <p:grpSp>
            <p:nvGrpSpPr>
              <p:cNvPr id="46" name="组合 45">
                <a:extLst>
                  <a:ext uri="{FF2B5EF4-FFF2-40B4-BE49-F238E27FC236}">
                    <a16:creationId xmlns:a16="http://schemas.microsoft.com/office/drawing/2014/main" id="{A90950CD-135A-0F40-A104-5F9197C6AD6A}"/>
                  </a:ext>
                </a:extLst>
              </p:cNvPr>
              <p:cNvGrpSpPr/>
              <p:nvPr/>
            </p:nvGrpSpPr>
            <p:grpSpPr>
              <a:xfrm>
                <a:off x="6102350" y="2365785"/>
                <a:ext cx="2527300" cy="2039621"/>
                <a:chOff x="6102350" y="2365785"/>
                <a:chExt cx="2527300" cy="2039621"/>
              </a:xfrm>
            </p:grpSpPr>
            <p:pic>
              <p:nvPicPr>
                <p:cNvPr id="48" name="图片 47">
                  <a:extLst>
                    <a:ext uri="{FF2B5EF4-FFF2-40B4-BE49-F238E27FC236}">
                      <a16:creationId xmlns:a16="http://schemas.microsoft.com/office/drawing/2014/main" id="{F7E7917D-B704-374D-930A-1BAC84BC3D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2350" y="2365785"/>
                  <a:ext cx="2527300" cy="1746250"/>
                </a:xfrm>
                <a:prstGeom prst="rect">
                  <a:avLst/>
                </a:prstGeom>
              </p:spPr>
            </p:pic>
            <p:sp>
              <p:nvSpPr>
                <p:cNvPr id="49" name="文本框 48">
                  <a:extLst>
                    <a:ext uri="{FF2B5EF4-FFF2-40B4-BE49-F238E27FC236}">
                      <a16:creationId xmlns:a16="http://schemas.microsoft.com/office/drawing/2014/main" id="{C716C9A9-BE14-DA4F-8D4A-4781AEAED5AB}"/>
                    </a:ext>
                  </a:extLst>
                </p:cNvPr>
                <p:cNvSpPr txBox="1"/>
                <p:nvPr/>
              </p:nvSpPr>
              <p:spPr>
                <a:xfrm>
                  <a:off x="7110035" y="4005296"/>
                  <a:ext cx="569387" cy="400110"/>
                </a:xfrm>
                <a:prstGeom prst="rect">
                  <a:avLst/>
                </a:prstGeom>
                <a:noFill/>
              </p:spPr>
              <p:txBody>
                <a:bodyPr wrap="none" rtlCol="0">
                  <a:spAutoFit/>
                </a:bodyPr>
                <a:lstStyle/>
                <a:p>
                  <a:r>
                    <a:rPr lang="zh-CN" altLang="en-US" sz="2000" b="0" dirty="0">
                      <a:latin typeface="+mn-lt"/>
                      <a:ea typeface="STXinwei" panose="02010800040101010101" pitchFamily="2" charset="-122"/>
                    </a:rPr>
                    <a:t>图</a:t>
                  </a:r>
                  <a:r>
                    <a:rPr lang="en-US" altLang="zh-CN" sz="2000" b="0" dirty="0">
                      <a:latin typeface="+mn-lt"/>
                      <a:ea typeface="STXinwei" panose="02010800040101010101" pitchFamily="2" charset="-122"/>
                    </a:rPr>
                    <a:t>1</a:t>
                  </a:r>
                  <a:endParaRPr kumimoji="1" lang="zh-CN" altLang="en-US" sz="2000" b="0" dirty="0">
                    <a:latin typeface="+mn-lt"/>
                    <a:ea typeface="STXinwei" panose="02010800040101010101" pitchFamily="2" charset="-122"/>
                  </a:endParaRPr>
                </a:p>
              </p:txBody>
            </p:sp>
          </p:grpSp>
          <p:sp>
            <p:nvSpPr>
              <p:cNvPr id="47" name="矩形 46">
                <a:extLst>
                  <a:ext uri="{FF2B5EF4-FFF2-40B4-BE49-F238E27FC236}">
                    <a16:creationId xmlns:a16="http://schemas.microsoft.com/office/drawing/2014/main" id="{851E3168-9924-F749-B940-B46C6540E2A4}"/>
                  </a:ext>
                </a:extLst>
              </p:cNvPr>
              <p:cNvSpPr/>
              <p:nvPr/>
            </p:nvSpPr>
            <p:spPr bwMode="auto">
              <a:xfrm>
                <a:off x="7997588" y="3174182"/>
                <a:ext cx="644809" cy="460237"/>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grpSp>
        <p:sp>
          <p:nvSpPr>
            <p:cNvPr id="45" name="文本框 44">
              <a:extLst>
                <a:ext uri="{FF2B5EF4-FFF2-40B4-BE49-F238E27FC236}">
                  <a16:creationId xmlns:a16="http://schemas.microsoft.com/office/drawing/2014/main" id="{5E8D8AFA-AA1D-964D-9B56-0F8E150A3083}"/>
                </a:ext>
              </a:extLst>
            </p:cNvPr>
            <p:cNvSpPr txBox="1"/>
            <p:nvPr/>
          </p:nvSpPr>
          <p:spPr>
            <a:xfrm>
              <a:off x="7766516" y="2535146"/>
              <a:ext cx="268022" cy="256480"/>
            </a:xfrm>
            <a:prstGeom prst="rect">
              <a:avLst/>
            </a:prstGeom>
            <a:noFill/>
          </p:spPr>
          <p:txBody>
            <a:bodyPr wrap="none" rtlCol="0">
              <a:spAutoFit/>
            </a:bodyPr>
            <a:lstStyle/>
            <a:p>
              <a:r>
                <a:rPr kumimoji="1" lang="en-US" altLang="zh-CN" sz="1600" b="0" i="1" baseline="-25000" dirty="0"/>
                <a:t>V</a:t>
              </a:r>
              <a:endParaRPr kumimoji="1" lang="zh-CN" altLang="en-US" b="0" i="1" baseline="-25000" dirty="0"/>
            </a:p>
          </p:txBody>
        </p:sp>
      </p:grpSp>
      <p:grpSp>
        <p:nvGrpSpPr>
          <p:cNvPr id="50" name="组合 49">
            <a:extLst>
              <a:ext uri="{FF2B5EF4-FFF2-40B4-BE49-F238E27FC236}">
                <a16:creationId xmlns:a16="http://schemas.microsoft.com/office/drawing/2014/main" id="{A0180A95-23C3-5A40-933E-A1B151C8D71D}"/>
              </a:ext>
            </a:extLst>
          </p:cNvPr>
          <p:cNvGrpSpPr/>
          <p:nvPr/>
        </p:nvGrpSpPr>
        <p:grpSpPr>
          <a:xfrm>
            <a:off x="6300013" y="2067323"/>
            <a:ext cx="2527300" cy="2064987"/>
            <a:chOff x="6215536" y="4348911"/>
            <a:chExt cx="2527300" cy="2064987"/>
          </a:xfrm>
        </p:grpSpPr>
        <p:grpSp>
          <p:nvGrpSpPr>
            <p:cNvPr id="51" name="组合 50">
              <a:extLst>
                <a:ext uri="{FF2B5EF4-FFF2-40B4-BE49-F238E27FC236}">
                  <a16:creationId xmlns:a16="http://schemas.microsoft.com/office/drawing/2014/main" id="{9C3D727A-E26A-D144-A47E-2E0939E8149B}"/>
                </a:ext>
              </a:extLst>
            </p:cNvPr>
            <p:cNvGrpSpPr/>
            <p:nvPr/>
          </p:nvGrpSpPr>
          <p:grpSpPr>
            <a:xfrm>
              <a:off x="6215536" y="4348911"/>
              <a:ext cx="2527300" cy="2064987"/>
              <a:chOff x="6120000" y="4348911"/>
              <a:chExt cx="2527300" cy="2064987"/>
            </a:xfrm>
          </p:grpSpPr>
          <p:grpSp>
            <p:nvGrpSpPr>
              <p:cNvPr id="53" name="组合 52">
                <a:extLst>
                  <a:ext uri="{FF2B5EF4-FFF2-40B4-BE49-F238E27FC236}">
                    <a16:creationId xmlns:a16="http://schemas.microsoft.com/office/drawing/2014/main" id="{98C9F716-344C-5848-966D-01E4DC908C7A}"/>
                  </a:ext>
                </a:extLst>
              </p:cNvPr>
              <p:cNvGrpSpPr/>
              <p:nvPr/>
            </p:nvGrpSpPr>
            <p:grpSpPr>
              <a:xfrm>
                <a:off x="6120000" y="4348911"/>
                <a:ext cx="2527300" cy="2064987"/>
                <a:chOff x="6115097" y="4348911"/>
                <a:chExt cx="2527300" cy="2064987"/>
              </a:xfrm>
            </p:grpSpPr>
            <p:pic>
              <p:nvPicPr>
                <p:cNvPr id="56" name="图片 55">
                  <a:extLst>
                    <a:ext uri="{FF2B5EF4-FFF2-40B4-BE49-F238E27FC236}">
                      <a16:creationId xmlns:a16="http://schemas.microsoft.com/office/drawing/2014/main" id="{7E7C8F6E-71B0-C346-909A-F13389676C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5097" y="4348911"/>
                  <a:ext cx="2527300" cy="1746250"/>
                </a:xfrm>
                <a:prstGeom prst="rect">
                  <a:avLst/>
                </a:prstGeom>
              </p:spPr>
            </p:pic>
            <p:sp>
              <p:nvSpPr>
                <p:cNvPr id="57" name="文本框 56">
                  <a:extLst>
                    <a:ext uri="{FF2B5EF4-FFF2-40B4-BE49-F238E27FC236}">
                      <a16:creationId xmlns:a16="http://schemas.microsoft.com/office/drawing/2014/main" id="{2EE9DB8B-87AE-044B-BDD7-B4FF93AB0639}"/>
                    </a:ext>
                  </a:extLst>
                </p:cNvPr>
                <p:cNvSpPr txBox="1"/>
                <p:nvPr/>
              </p:nvSpPr>
              <p:spPr>
                <a:xfrm>
                  <a:off x="7112307" y="6013788"/>
                  <a:ext cx="569387" cy="400110"/>
                </a:xfrm>
                <a:prstGeom prst="rect">
                  <a:avLst/>
                </a:prstGeom>
                <a:noFill/>
              </p:spPr>
              <p:txBody>
                <a:bodyPr wrap="none" rtlCol="0">
                  <a:spAutoFit/>
                </a:bodyPr>
                <a:lstStyle/>
                <a:p>
                  <a:r>
                    <a:rPr lang="zh-CN" altLang="en-US" sz="2000" b="0" dirty="0">
                      <a:latin typeface="+mn-lt"/>
                      <a:ea typeface="STXinwei" panose="02010800040101010101" pitchFamily="2" charset="-122"/>
                    </a:rPr>
                    <a:t>图</a:t>
                  </a:r>
                  <a:r>
                    <a:rPr lang="en-US" altLang="zh-CN" sz="2000" b="0" dirty="0">
                      <a:latin typeface="+mn-lt"/>
                      <a:ea typeface="STXinwei" panose="02010800040101010101" pitchFamily="2" charset="-122"/>
                    </a:rPr>
                    <a:t>2</a:t>
                  </a:r>
                  <a:endParaRPr kumimoji="1" lang="zh-CN" altLang="en-US" sz="2000" b="0" dirty="0">
                    <a:latin typeface="+mn-lt"/>
                    <a:ea typeface="STXinwei" panose="02010800040101010101" pitchFamily="2" charset="-122"/>
                  </a:endParaRPr>
                </a:p>
              </p:txBody>
            </p:sp>
          </p:grpSp>
          <p:sp>
            <p:nvSpPr>
              <p:cNvPr id="54" name="矩形 53">
                <a:extLst>
                  <a:ext uri="{FF2B5EF4-FFF2-40B4-BE49-F238E27FC236}">
                    <a16:creationId xmlns:a16="http://schemas.microsoft.com/office/drawing/2014/main" id="{6C427BB0-05A8-004C-AB6E-076905C54BF0}"/>
                  </a:ext>
                </a:extLst>
              </p:cNvPr>
              <p:cNvSpPr/>
              <p:nvPr/>
            </p:nvSpPr>
            <p:spPr bwMode="auto">
              <a:xfrm>
                <a:off x="6157412" y="5401044"/>
                <a:ext cx="644809" cy="460237"/>
              </a:xfrm>
              <a:prstGeom prst="rect">
                <a:avLst/>
              </a:prstGeom>
              <a:solidFill>
                <a:schemeClr val="bg1"/>
              </a:solidFill>
              <a:ln w="127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55" name="直线连接符 54">
                <a:extLst>
                  <a:ext uri="{FF2B5EF4-FFF2-40B4-BE49-F238E27FC236}">
                    <a16:creationId xmlns:a16="http://schemas.microsoft.com/office/drawing/2014/main" id="{199F2946-4041-FB4A-91D8-881A3D7AF08A}"/>
                  </a:ext>
                </a:extLst>
              </p:cNvPr>
              <p:cNvCxnSpPr/>
              <p:nvPr/>
            </p:nvCxnSpPr>
            <p:spPr bwMode="auto">
              <a:xfrm>
                <a:off x="6570000" y="5324087"/>
                <a:ext cx="0" cy="614149"/>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 name="文本框 51">
              <a:extLst>
                <a:ext uri="{FF2B5EF4-FFF2-40B4-BE49-F238E27FC236}">
                  <a16:creationId xmlns:a16="http://schemas.microsoft.com/office/drawing/2014/main" id="{47F29459-1B95-E444-A3EF-81BC581D3D33}"/>
                </a:ext>
              </a:extLst>
            </p:cNvPr>
            <p:cNvSpPr txBox="1"/>
            <p:nvPr/>
          </p:nvSpPr>
          <p:spPr>
            <a:xfrm>
              <a:off x="7809732" y="4516352"/>
              <a:ext cx="229550" cy="256480"/>
            </a:xfrm>
            <a:prstGeom prst="rect">
              <a:avLst/>
            </a:prstGeom>
            <a:noFill/>
          </p:spPr>
          <p:txBody>
            <a:bodyPr wrap="none" rtlCol="0">
              <a:spAutoFit/>
            </a:bodyPr>
            <a:lstStyle/>
            <a:p>
              <a:r>
                <a:rPr kumimoji="1" lang="en-US" altLang="zh-CN" sz="1600" b="0" i="1" baseline="-25000" dirty="0"/>
                <a:t>I</a:t>
              </a:r>
              <a:endParaRPr kumimoji="1" lang="zh-CN" altLang="en-US" b="0" i="1" baseline="-25000" dirty="0"/>
            </a:p>
          </p:txBody>
        </p:sp>
      </p:grpSp>
      <p:sp>
        <p:nvSpPr>
          <p:cNvPr id="43" name="Text Box 2">
            <a:extLst>
              <a:ext uri="{FF2B5EF4-FFF2-40B4-BE49-F238E27FC236}">
                <a16:creationId xmlns:a16="http://schemas.microsoft.com/office/drawing/2014/main" id="{46D901B2-A561-574A-AA42-9766AFD22DAE}"/>
              </a:ext>
            </a:extLst>
          </p:cNvPr>
          <p:cNvSpPr txBox="1">
            <a:spLocks noChangeArrowheads="1"/>
          </p:cNvSpPr>
          <p:nvPr/>
        </p:nvSpPr>
        <p:spPr bwMode="auto">
          <a:xfrm>
            <a:off x="330885" y="4713575"/>
            <a:ext cx="6666086" cy="573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indent="-342900" eaLnBrk="1" hangingPunct="1">
              <a:lnSpc>
                <a:spcPts val="4000"/>
              </a:lnSpc>
              <a:spcBef>
                <a:spcPct val="50000"/>
              </a:spcBef>
              <a:buClr>
                <a:srgbClr val="FF0000"/>
              </a:buClr>
              <a:buFont typeface="Wingdings" pitchFamily="2" charset="2"/>
              <a:buChar char="l"/>
            </a:pPr>
            <a:r>
              <a:rPr kumimoji="0" lang="en-US" altLang="zh-CN" b="0" i="1" dirty="0">
                <a:ea typeface="华文新魏" panose="02010800040101010101" pitchFamily="2" charset="-122"/>
              </a:rPr>
              <a:t>e</a:t>
            </a:r>
            <a:r>
              <a:rPr kumimoji="0" lang="zh-CN" altLang="en-US" b="0" i="1" dirty="0">
                <a:ea typeface="华文新魏" panose="02010800040101010101" pitchFamily="2" charset="-122"/>
              </a:rPr>
              <a:t> </a:t>
            </a:r>
            <a:r>
              <a:rPr kumimoji="0" lang="en-US" altLang="zh-CN" b="0" dirty="0">
                <a:ea typeface="华文新魏" panose="02010800040101010101" pitchFamily="2" charset="-122"/>
              </a:rPr>
              <a:t>=</a:t>
            </a:r>
            <a:r>
              <a:rPr kumimoji="0" lang="zh-CN" altLang="en-US" b="0" dirty="0">
                <a:ea typeface="华文新魏" panose="02010800040101010101" pitchFamily="2" charset="-122"/>
              </a:rPr>
              <a:t> </a:t>
            </a:r>
            <a:r>
              <a:rPr kumimoji="0" lang="en-US" altLang="zh-CN" b="0" i="1" dirty="0">
                <a:ea typeface="华文新魏" panose="02010800040101010101" pitchFamily="2" charset="-122"/>
              </a:rPr>
              <a:t>f</a:t>
            </a:r>
            <a:r>
              <a:rPr kumimoji="0" lang="en-US" altLang="zh-CN" b="0" dirty="0">
                <a:ea typeface="华文新魏" panose="02010800040101010101" pitchFamily="2" charset="-122"/>
              </a:rPr>
              <a:t>(</a:t>
            </a:r>
            <a:r>
              <a:rPr kumimoji="0" lang="en-US" altLang="zh-CN" i="1" dirty="0">
                <a:solidFill>
                  <a:srgbClr val="0000FF"/>
                </a:solidFill>
                <a:ea typeface="华文新魏" panose="02010800040101010101" pitchFamily="2" charset="-122"/>
              </a:rPr>
              <a:t>x</a:t>
            </a:r>
            <a:r>
              <a:rPr kumimoji="0" lang="en-US" altLang="zh-CN" b="0" dirty="0">
                <a:ea typeface="华文新魏" panose="02010800040101010101" pitchFamily="2" charset="-122"/>
              </a:rPr>
              <a:t>)</a:t>
            </a:r>
            <a:r>
              <a:rPr kumimoji="0" lang="zh-CN" altLang="en-US" b="0" dirty="0">
                <a:ea typeface="华文新魏" panose="02010800040101010101" pitchFamily="2" charset="-122"/>
              </a:rPr>
              <a:t> </a:t>
            </a:r>
            <a:r>
              <a:rPr kumimoji="0" lang="en-US" altLang="zh-CN" b="0" dirty="0">
                <a:ea typeface="华文新魏" panose="02010800040101010101" pitchFamily="2" charset="-122"/>
              </a:rPr>
              <a:t>=</a:t>
            </a:r>
            <a:r>
              <a:rPr kumimoji="0" lang="en-US" altLang="zh-CN" b="0" i="1" dirty="0">
                <a:ea typeface="华文新魏" panose="02010800040101010101" pitchFamily="2" charset="-122"/>
              </a:rPr>
              <a:t> f</a:t>
            </a:r>
            <a:r>
              <a:rPr kumimoji="0" lang="en-US" altLang="zh-CN" b="0" dirty="0">
                <a:ea typeface="华文新魏" panose="02010800040101010101" pitchFamily="2" charset="-122"/>
              </a:rPr>
              <a:t>(</a:t>
            </a:r>
            <a:r>
              <a:rPr kumimoji="0" lang="en-US" altLang="zh-CN" i="1" dirty="0" err="1">
                <a:solidFill>
                  <a:srgbClr val="0000FF"/>
                </a:solidFill>
                <a:ea typeface="华文新魏" panose="02010800040101010101" pitchFamily="2" charset="-122"/>
              </a:rPr>
              <a:t>x</a:t>
            </a:r>
            <a:r>
              <a:rPr kumimoji="0" lang="en-US" altLang="zh-CN" b="0" baseline="-25000" dirty="0" err="1">
                <a:solidFill>
                  <a:srgbClr val="0000FF"/>
                </a:solidFill>
                <a:ea typeface="华文新魏" panose="02010800040101010101" pitchFamily="2" charset="-122"/>
              </a:rPr>
              <a:t>a</a:t>
            </a:r>
            <a:r>
              <a:rPr kumimoji="0" lang="en-US" altLang="zh-CN" b="0" dirty="0" err="1">
                <a:ea typeface="华文新魏" panose="02010800040101010101" pitchFamily="2" charset="-122"/>
              </a:rPr>
              <a:t>+</a:t>
            </a:r>
            <a:r>
              <a:rPr kumimoji="0" lang="en-US" altLang="zh-CN" i="1" dirty="0" err="1">
                <a:solidFill>
                  <a:srgbClr val="0000FF"/>
                </a:solidFill>
                <a:ea typeface="华文新魏" panose="02010800040101010101" pitchFamily="2" charset="-122"/>
              </a:rPr>
              <a:t>x</a:t>
            </a:r>
            <a:r>
              <a:rPr kumimoji="0" lang="en-US" altLang="zh-CN" b="0" baseline="-25000" dirty="0" err="1">
                <a:solidFill>
                  <a:srgbClr val="0000FF"/>
                </a:solidFill>
                <a:ea typeface="华文新魏" panose="02010800040101010101" pitchFamily="2" charset="-122"/>
              </a:rPr>
              <a:t>b</a:t>
            </a:r>
            <a:r>
              <a:rPr kumimoji="0" lang="en-US" altLang="zh-CN" b="0" dirty="0">
                <a:ea typeface="华文新魏" panose="02010800040101010101" pitchFamily="2" charset="-122"/>
              </a:rPr>
              <a:t>)</a:t>
            </a:r>
            <a:r>
              <a:rPr kumimoji="0" lang="zh-CN" altLang="en-US" b="0" dirty="0">
                <a:ea typeface="华文新魏" panose="02010800040101010101" pitchFamily="2" charset="-122"/>
              </a:rPr>
              <a:t> </a:t>
            </a:r>
            <a:r>
              <a:rPr kumimoji="0" lang="en-US" altLang="zh-CN" b="0" dirty="0">
                <a:ea typeface="华文新魏" panose="02010800040101010101" pitchFamily="2" charset="-122"/>
              </a:rPr>
              <a:t>=</a:t>
            </a:r>
            <a:r>
              <a:rPr kumimoji="0" lang="zh-CN" altLang="en-US" b="0" dirty="0">
                <a:ea typeface="华文新魏" panose="02010800040101010101" pitchFamily="2" charset="-122"/>
              </a:rPr>
              <a:t> </a:t>
            </a:r>
            <a:r>
              <a:rPr kumimoji="0" lang="en-US" altLang="zh-CN" b="0" i="1" dirty="0" err="1">
                <a:ea typeface="华文新魏" panose="02010800040101010101" pitchFamily="2" charset="-122"/>
              </a:rPr>
              <a:t>e</a:t>
            </a:r>
            <a:r>
              <a:rPr kumimoji="0" lang="en-US" altLang="zh-CN" b="0" baseline="-25000" dirty="0" err="1">
                <a:ea typeface="华文新魏" panose="02010800040101010101" pitchFamily="2" charset="-122"/>
              </a:rPr>
              <a:t>V</a:t>
            </a:r>
            <a:r>
              <a:rPr kumimoji="0" lang="en-US" altLang="zh-CN" b="0" dirty="0" err="1">
                <a:ea typeface="华文新魏" panose="02010800040101010101" pitchFamily="2" charset="-122"/>
              </a:rPr>
              <a:t>+</a:t>
            </a:r>
            <a:r>
              <a:rPr kumimoji="0" lang="en-US" altLang="zh-CN" b="0" i="1" dirty="0" err="1">
                <a:ea typeface="华文新魏" panose="02010800040101010101" pitchFamily="2" charset="-122"/>
              </a:rPr>
              <a:t>e</a:t>
            </a:r>
            <a:r>
              <a:rPr kumimoji="0" lang="en-US" altLang="zh-CN" b="0" baseline="-25000" dirty="0" err="1">
                <a:ea typeface="华文新魏" panose="02010800040101010101" pitchFamily="2" charset="-122"/>
              </a:rPr>
              <a:t>I</a:t>
            </a:r>
            <a:endParaRPr kumimoji="0" lang="en-US" altLang="zh-CN" b="0" baseline="-25000" dirty="0">
              <a:ea typeface="华文新魏" panose="02010800040101010101" pitchFamily="2" charset="-122"/>
            </a:endParaRPr>
          </a:p>
        </p:txBody>
      </p:sp>
      <p:sp>
        <p:nvSpPr>
          <p:cNvPr id="8" name="文本框 7">
            <a:extLst>
              <a:ext uri="{FF2B5EF4-FFF2-40B4-BE49-F238E27FC236}">
                <a16:creationId xmlns:a16="http://schemas.microsoft.com/office/drawing/2014/main" id="{4BBB62D0-1EBB-E207-70BF-DC35ABB663A7}"/>
              </a:ext>
            </a:extLst>
          </p:cNvPr>
          <p:cNvSpPr txBox="1"/>
          <p:nvPr/>
        </p:nvSpPr>
        <p:spPr>
          <a:xfrm>
            <a:off x="5395539" y="583252"/>
            <a:ext cx="1900871" cy="461665"/>
          </a:xfrm>
          <a:prstGeom prst="rect">
            <a:avLst/>
          </a:prstGeom>
          <a:noFill/>
        </p:spPr>
        <p:txBody>
          <a:bodyPr wrap="square">
            <a:spAutoFit/>
          </a:bodyPr>
          <a:lstStyle/>
          <a:p>
            <a:r>
              <a:rPr kumimoji="0" lang="en-US" altLang="zh-CN" sz="2400" i="1" dirty="0" err="1">
                <a:ea typeface="华文新魏" panose="02010800040101010101" pitchFamily="2" charset="-122"/>
              </a:rPr>
              <a:t>x</a:t>
            </a:r>
            <a:r>
              <a:rPr kumimoji="0" lang="en-US" altLang="zh-CN" sz="2400" b="0" baseline="-25000" dirty="0" err="1">
                <a:ea typeface="华文新魏" panose="02010800040101010101" pitchFamily="2" charset="-122"/>
              </a:rPr>
              <a:t>a</a:t>
            </a:r>
            <a:r>
              <a:rPr kumimoji="0" lang="en-US" altLang="zh-CN" sz="2400" b="0" baseline="-25000" dirty="0">
                <a:ea typeface="华文新魏" panose="02010800040101010101" pitchFamily="2" charset="-122"/>
              </a:rPr>
              <a:t> </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V</a:t>
            </a:r>
            <a:r>
              <a:rPr kumimoji="0" lang="en-US" altLang="zh-CN" sz="2400" b="0" dirty="0">
                <a:ea typeface="华文新魏" panose="02010800040101010101" pitchFamily="2" charset="-122"/>
              </a:rPr>
              <a:t>,</a:t>
            </a:r>
            <a:r>
              <a:rPr kumimoji="0" lang="zh-CN" altLang="en-US" sz="2400" b="0" dirty="0">
                <a:ea typeface="华文新魏" panose="02010800040101010101" pitchFamily="2" charset="-122"/>
              </a:rPr>
              <a:t> </a:t>
            </a:r>
            <a:r>
              <a:rPr kumimoji="0" lang="en-US" altLang="zh-CN" sz="2400" b="0" dirty="0">
                <a:ea typeface="华文新魏" panose="02010800040101010101" pitchFamily="2" charset="-122"/>
              </a:rPr>
              <a:t>0)</a:t>
            </a:r>
            <a:r>
              <a:rPr kumimoji="0" lang="zh-CN" altLang="en-US" sz="2400" b="0" dirty="0">
                <a:ea typeface="华文新魏" panose="02010800040101010101" pitchFamily="2" charset="-122"/>
              </a:rPr>
              <a:t> </a:t>
            </a:r>
            <a:endParaRPr lang="zh-CN" altLang="en-US" sz="2400" dirty="0"/>
          </a:p>
        </p:txBody>
      </p:sp>
      <p:sp>
        <p:nvSpPr>
          <p:cNvPr id="10" name="文本框 9">
            <a:extLst>
              <a:ext uri="{FF2B5EF4-FFF2-40B4-BE49-F238E27FC236}">
                <a16:creationId xmlns:a16="http://schemas.microsoft.com/office/drawing/2014/main" id="{AC334663-E17C-A992-6620-203B78B7DD08}"/>
              </a:ext>
            </a:extLst>
          </p:cNvPr>
          <p:cNvSpPr txBox="1"/>
          <p:nvPr/>
        </p:nvSpPr>
        <p:spPr>
          <a:xfrm>
            <a:off x="5446467" y="2480420"/>
            <a:ext cx="1550504" cy="461665"/>
          </a:xfrm>
          <a:prstGeom prst="rect">
            <a:avLst/>
          </a:prstGeom>
          <a:noFill/>
        </p:spPr>
        <p:txBody>
          <a:bodyPr wrap="square">
            <a:spAutoFit/>
          </a:bodyPr>
          <a:lstStyle/>
          <a:p>
            <a:pPr eaLnBrk="1" hangingPunct="1">
              <a:spcBef>
                <a:spcPct val="50000"/>
              </a:spcBef>
              <a:buClr>
                <a:srgbClr val="FF0000"/>
              </a:buClr>
            </a:pPr>
            <a:r>
              <a:rPr kumimoji="0" lang="en-US" altLang="zh-CN" sz="2400" i="1" dirty="0" err="1">
                <a:ea typeface="华文新魏" panose="02010800040101010101" pitchFamily="2" charset="-122"/>
              </a:rPr>
              <a:t>x</a:t>
            </a:r>
            <a:r>
              <a:rPr kumimoji="0" lang="en-US" altLang="zh-CN" sz="2400" b="0" baseline="-25000" dirty="0" err="1">
                <a:ea typeface="华文新魏" panose="02010800040101010101" pitchFamily="2" charset="-122"/>
              </a:rPr>
              <a:t>b</a:t>
            </a:r>
            <a:r>
              <a:rPr kumimoji="0" lang="en-US" altLang="zh-CN" sz="2400" b="0" baseline="-25000" dirty="0">
                <a:ea typeface="华文新魏" panose="02010800040101010101" pitchFamily="2" charset="-122"/>
              </a:rPr>
              <a:t> </a:t>
            </a:r>
            <a:r>
              <a:rPr kumimoji="0" lang="en-US" altLang="zh-CN" sz="2400" b="0" dirty="0">
                <a:ea typeface="华文新魏" panose="02010800040101010101" pitchFamily="2" charset="-122"/>
              </a:rPr>
              <a:t>=(0,</a:t>
            </a:r>
            <a:r>
              <a:rPr kumimoji="0" lang="zh-CN" altLang="en-US" sz="2400" b="0" dirty="0">
                <a:ea typeface="华文新魏" panose="02010800040101010101" pitchFamily="2" charset="-122"/>
              </a:rPr>
              <a:t> </a:t>
            </a:r>
            <a:r>
              <a:rPr kumimoji="0" lang="en-US" altLang="zh-CN" sz="2400" b="0" i="1" dirty="0">
                <a:ea typeface="华文新魏" panose="02010800040101010101" pitchFamily="2" charset="-122"/>
              </a:rPr>
              <a:t>I</a:t>
            </a:r>
            <a:r>
              <a:rPr kumimoji="0" lang="en-US" altLang="zh-CN" sz="2400" b="0" dirty="0">
                <a:ea typeface="华文新魏" panose="02010800040101010101" pitchFamily="2" charset="-122"/>
              </a:rPr>
              <a:t>)</a:t>
            </a:r>
          </a:p>
        </p:txBody>
      </p:sp>
      <p:sp>
        <p:nvSpPr>
          <p:cNvPr id="12" name="文本框 11">
            <a:extLst>
              <a:ext uri="{FF2B5EF4-FFF2-40B4-BE49-F238E27FC236}">
                <a16:creationId xmlns:a16="http://schemas.microsoft.com/office/drawing/2014/main" id="{6BF1E009-94D0-AFC9-A8EB-4C26C8B52DF7}"/>
              </a:ext>
            </a:extLst>
          </p:cNvPr>
          <p:cNvSpPr txBox="1"/>
          <p:nvPr/>
        </p:nvSpPr>
        <p:spPr>
          <a:xfrm>
            <a:off x="5493091" y="4525428"/>
            <a:ext cx="1288367" cy="461665"/>
          </a:xfrm>
          <a:prstGeom prst="rect">
            <a:avLst/>
          </a:prstGeom>
          <a:noFill/>
        </p:spPr>
        <p:txBody>
          <a:bodyPr wrap="square">
            <a:spAutoFit/>
          </a:bodyPr>
          <a:lstStyle/>
          <a:p>
            <a:r>
              <a:rPr kumimoji="0" lang="en-US" altLang="zh-CN" sz="2400" i="1" dirty="0">
                <a:ea typeface="华文新魏" panose="02010800040101010101" pitchFamily="2" charset="-122"/>
              </a:rPr>
              <a:t>x</a:t>
            </a:r>
            <a:r>
              <a:rPr kumimoji="0" lang="en-US" altLang="zh-CN" sz="2400" b="0" dirty="0">
                <a:ea typeface="华文新魏" panose="02010800040101010101" pitchFamily="2" charset="-122"/>
              </a:rPr>
              <a:t>=(</a:t>
            </a:r>
            <a:r>
              <a:rPr kumimoji="0" lang="en-US" altLang="zh-CN" sz="2400" b="0" i="1" dirty="0">
                <a:ea typeface="华文新魏" panose="02010800040101010101" pitchFamily="2" charset="-122"/>
              </a:rPr>
              <a:t>V</a:t>
            </a:r>
            <a:r>
              <a:rPr kumimoji="0" lang="en-US" altLang="zh-CN" sz="2400" b="0" dirty="0">
                <a:ea typeface="华文新魏" panose="02010800040101010101" pitchFamily="2" charset="-122"/>
              </a:rPr>
              <a:t>,</a:t>
            </a:r>
            <a:r>
              <a:rPr kumimoji="0" lang="zh-CN" altLang="en-US" sz="2400" b="0" dirty="0">
                <a:ea typeface="华文新魏" panose="02010800040101010101" pitchFamily="2" charset="-122"/>
              </a:rPr>
              <a:t> </a:t>
            </a:r>
            <a:r>
              <a:rPr kumimoji="0" lang="en-US" altLang="zh-CN" sz="2400" b="0" i="1" dirty="0">
                <a:ea typeface="华文新魏" panose="02010800040101010101" pitchFamily="2" charset="-122"/>
              </a:rPr>
              <a:t>I</a:t>
            </a:r>
            <a:r>
              <a:rPr kumimoji="0" lang="en-US" altLang="zh-CN" sz="2400" b="0" dirty="0">
                <a:ea typeface="华文新魏" panose="02010800040101010101" pitchFamily="2" charset="-122"/>
              </a:rPr>
              <a:t>)</a:t>
            </a:r>
            <a:r>
              <a:rPr kumimoji="0" lang="en-US" altLang="zh-CN" sz="2400" i="1" dirty="0">
                <a:ea typeface="华文新魏" panose="02010800040101010101" pitchFamily="2" charset="-122"/>
              </a:rPr>
              <a:t> </a:t>
            </a:r>
            <a:endParaRPr lang="zh-CN" altLang="en-US" sz="2400" dirty="0"/>
          </a:p>
        </p:txBody>
      </p:sp>
    </p:spTree>
    <p:custDataLst>
      <p:tags r:id="rId1"/>
    </p:custDataLst>
    <p:extLst>
      <p:ext uri="{BB962C8B-B14F-4D97-AF65-F5344CB8AC3E}">
        <p14:creationId xmlns:p14="http://schemas.microsoft.com/office/powerpoint/2010/main" val="2663695391"/>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P spid="37" grpId="0"/>
      <p:bldP spid="38" grpId="0"/>
      <p:bldP spid="39" grpId="0"/>
      <p:bldP spid="40" grpId="0"/>
      <p:bldP spid="31" grpId="0"/>
      <p:bldP spid="2" grpId="0" animBg="1"/>
      <p:bldP spid="43" grpId="0"/>
      <p:bldP spid="8"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8|4.9|31.2|76.5|13.1|36.3|1.1|23.1"/>
</p:tagLst>
</file>

<file path=ppt/tags/tag2.xml><?xml version="1.0" encoding="utf-8"?>
<p:tagLst xmlns:a="http://schemas.openxmlformats.org/drawingml/2006/main" xmlns:r="http://schemas.openxmlformats.org/officeDocument/2006/relationships" xmlns:p="http://schemas.openxmlformats.org/presentationml/2006/main">
  <p:tag name="TIMING" val="|218|4.9|31.2|76.5|13.1|36.3|1.1|23.1"/>
</p:tagLst>
</file>

<file path=ppt/tags/tag3.xml><?xml version="1.0" encoding="utf-8"?>
<p:tagLst xmlns:a="http://schemas.openxmlformats.org/drawingml/2006/main" xmlns:r="http://schemas.openxmlformats.org/officeDocument/2006/relationships" xmlns:p="http://schemas.openxmlformats.org/presentationml/2006/main">
  <p:tag name="TIMING" val="|218|4.9|31.2|76.5|13.1|36.3|1.1|23.1"/>
</p:tagLst>
</file>

<file path=ppt/tags/tag4.xml><?xml version="1.0" encoding="utf-8"?>
<p:tagLst xmlns:a="http://schemas.openxmlformats.org/drawingml/2006/main" xmlns:r="http://schemas.openxmlformats.org/officeDocument/2006/relationships" xmlns:p="http://schemas.openxmlformats.org/presentationml/2006/main">
  <p:tag name="TIMING" val="|218|4.9|31.2|76.5|13.1|36.3|1.1|23.1"/>
</p:tagLst>
</file>

<file path=ppt/tags/tag5.xml><?xml version="1.0" encoding="utf-8"?>
<p:tagLst xmlns:a="http://schemas.openxmlformats.org/drawingml/2006/main" xmlns:r="http://schemas.openxmlformats.org/officeDocument/2006/relationships" xmlns:p="http://schemas.openxmlformats.org/presentationml/2006/main">
  <p:tag name="TIMING" val="|218|4.9|31.2|76.5|13.1|36.3|1.1|23.1"/>
</p:tagLst>
</file>

<file path=ppt/tags/tag6.xml><?xml version="1.0" encoding="utf-8"?>
<p:tagLst xmlns:a="http://schemas.openxmlformats.org/drawingml/2006/main" xmlns:r="http://schemas.openxmlformats.org/officeDocument/2006/relationships" xmlns:p="http://schemas.openxmlformats.org/presentationml/2006/main">
  <p:tag name="TIMING" val="|218|4.9|31.2|76.5|13.1|36.3|1.1|23.1"/>
</p:tagLst>
</file>

<file path=ppt/tags/tag7.xml><?xml version="1.0" encoding="utf-8"?>
<p:tagLst xmlns:a="http://schemas.openxmlformats.org/drawingml/2006/main" xmlns:r="http://schemas.openxmlformats.org/officeDocument/2006/relationships" xmlns:p="http://schemas.openxmlformats.org/presentationml/2006/main">
  <p:tag name="TIMING" val="|218|4.9|31.2|76.5|13.1|36.3|1.1|23.1"/>
</p:tagLst>
</file>

<file path=ppt/tags/tag8.xml><?xml version="1.0" encoding="utf-8"?>
<p:tagLst xmlns:a="http://schemas.openxmlformats.org/drawingml/2006/main" xmlns:r="http://schemas.openxmlformats.org/officeDocument/2006/relationships" xmlns:p="http://schemas.openxmlformats.org/presentationml/2006/main">
  <p:tag name="TIMING" val="|218|4.9|31.2|76.5|13.1|36.3|1.1|23.1"/>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30532</TotalTime>
  <Words>1234</Words>
  <Application>Microsoft Office PowerPoint</Application>
  <PresentationFormat>全屏显示(4:3)</PresentationFormat>
  <Paragraphs>220</Paragraphs>
  <Slides>16</Slides>
  <Notes>13</Notes>
  <HiddenSlides>0</HiddenSlides>
  <MMClips>2</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湖南大学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教案</dc:subject>
  <dc:creator>JSHKUANG</dc:creator>
  <cp:lastModifiedBy>孙照海</cp:lastModifiedBy>
  <cp:revision>1546</cp:revision>
  <cp:lastPrinted>1999-02-28T23:50:56Z</cp:lastPrinted>
  <dcterms:created xsi:type="dcterms:W3CDTF">1999-09-13T01:56:29Z</dcterms:created>
  <dcterms:modified xsi:type="dcterms:W3CDTF">2022-09-21T09:53:52Z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jshkuang@sina.com</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2</vt:i4>
  </property>
  <property fmtid="{D5CDD505-2E9C-101B-9397-08002B2CF9AE}" pid="21" name="OutputDir">
    <vt:lpwstr>D:\course\数字逻辑</vt:lpwstr>
  </property>
</Properties>
</file>