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ink/ink1.xml" ContentType="application/inkml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03" r:id="rId2"/>
    <p:sldId id="509" r:id="rId3"/>
    <p:sldId id="516" r:id="rId4"/>
    <p:sldId id="523" r:id="rId5"/>
    <p:sldId id="524" r:id="rId6"/>
    <p:sldId id="536" r:id="rId7"/>
    <p:sldId id="538" r:id="rId8"/>
    <p:sldId id="532" r:id="rId9"/>
    <p:sldId id="526" r:id="rId10"/>
    <p:sldId id="529" r:id="rId11"/>
    <p:sldId id="527" r:id="rId12"/>
    <p:sldId id="539" r:id="rId13"/>
    <p:sldId id="607" r:id="rId14"/>
    <p:sldId id="531" r:id="rId15"/>
    <p:sldId id="456" r:id="rId1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0000"/>
    <a:srgbClr val="33FF33"/>
    <a:srgbClr val="99CCFF"/>
    <a:srgbClr val="FF00FF"/>
    <a:srgbClr val="FF3300"/>
    <a:srgbClr val="FFCC66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80" autoAdjust="0"/>
    <p:restoredTop sz="95865" autoAdjust="0"/>
  </p:normalViewPr>
  <p:slideViewPr>
    <p:cSldViewPr snapToGrid="0">
      <p:cViewPr varScale="1">
        <p:scale>
          <a:sx n="97" d="100"/>
          <a:sy n="97" d="100"/>
        </p:scale>
        <p:origin x="77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C35D8F6-8560-42F9-AB4F-55BA205453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49A12F1-409E-436F-B127-38F770852A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0735BB6-171D-42B2-B5E3-81D62F5580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06D290E9-3017-4F41-AE84-DB9B252597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B0F19275-A7E0-4A98-BD3F-7EC5043B3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20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09:48.176"/>
    </inkml:context>
    <inkml:brush xml:id="br0">
      <inkml:brushProperty name="width" value="0.09086" units="cm"/>
      <inkml:brushProperty name="height" value="0.09086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7378 12369 8222,'0'6'1808,"0"4"0,1-8-873,3 1-538,-3-1 1,11-2 243,-1 0 1,2 0-218,6 0 0,-4-4-41,4 0 0,0-5-103,4 2 0,0-4 208,0 0 1,-4 3-81,0 1 1,-4-1-145,4-3 1,-9 3-117,2 0 1,-5 5-135,1-5 0,-2 6-797,-2-2 571,-3-3-1090,4 6 995,-10-4 0,-1 5-1640,-6 0 0,1 0 837,0 0 0,-1 0 1110,1 0 0,-1 0 0,1 0 0</inkml:trace>
  <inkml:trace contextRef="#ctx0" brushRef="#br0" timeOffset="1">7492 12209 8222,'6'-5'1857,"5"4"-1209,-10-5-207,4 6 0,-5 7-118,0 4 0,0 2-209,0 6 0,0 0 105,0 4 1,0 0-125,0 0 0,0 1 46,0 2 1,-1-2 71,-3 3 1,3 1 255,-3-1 1,-1-1-195,1-3 0,0-4 165,4 0 1,0-5 345,0 1-365,0-2 108,0-2-481,0-4 0,1-2 11,3-5 1,1-1 25,3-3 1,2-1-379,-2-3 1,2-2 188,1 2 1,-1-6-848,-2-1 0,2-1 457,-2 0 1,2 4-577,1-3 1,-3 2 405,0 1 1,-5 1-1141,5 0 613,-6-1 70,9 1 201,-10-1 920,4 6 0,0-4 0,1 3 0</inkml:trace>
  <inkml:trace contextRef="#ctx0" brushRef="#br0" timeOffset="2">7606 12426 8522,'-6'-5'845,"1"4"1,5-3-196,0 8 1,0 3-143,0 8 0,0 4 17,0 8 1,1 9-392,3 9 1,1 7-255,3 9 1,2 3 47,-6-30 1,-1 0 0,2 0 0,-1-1 236,0 0 1,0-1 0,6 24-1440,-2-10 1,1-7 639,-2-9 0,0-3 634,-4-8 0,-1-2 0,3-6 0</inkml:trace>
  <inkml:trace contextRef="#ctx0" brushRef="#br0" timeOffset="3">7321 13065 8222,'-5'12'975,"-3"-1"-116,3 1-491,0-1 1,10-5-120,3-2 0,7-4 76,4-4 0,2-3-45,2-8 0,5-7-89,3-5 1,3-9-331,4-2 1,-1-7-313,-16 21 0,0-1 1,-1-1-1,0 0 451,1-3 0,0 1 0,-1-1 0,0 0 0,-3 1 0,0-1 0</inkml:trace>
  <inkml:trace contextRef="#ctx0" brushRef="#br0" timeOffset="4">7983 12072 9895,'0'7'952,"0"1"0,0-4-223,0 4 1,-4 4-236,1 7 1,-8 4-204,0 4 0,-2 3-273,-6 8 0,4 4-302,-4 8 0,1-3-296,-1 2 0,-1-3 489,5-4 0,-1-2-1397,5-2 1,3-12 38,1-3 1449,4-13 0,-2-10 0,5-7 0</inkml:trace>
  <inkml:trace contextRef="#ctx0" brushRef="#br0" timeOffset="5">8029 12243 8146,'16'12'0,"3"0"356,8 4 0,2 1 545,5 6 1,-3-4-868,-1 0 1,-4-5-872,0 1 0,-7-2 398,-3-2 1,-4-4 162,0-3 0,-5 1-1048,1-1 1324,-5-1 0,-3-3 0,-7 0 0</inkml:trace>
  <inkml:trace contextRef="#ctx0" brushRef="#br0" timeOffset="6">7812 12574 8146,'0'7'2953,"0"-2"-2215,0-5-467,5 0 1,-3 0 202,6 0 1,0-1-94,3-3 1,4 0-469,1-8 0,4 4-298,-1-8 0,3-1-318,0-2 1,1-3 479,0-1 1,-1 2-418,-3 2 1,1 2-30,-5 6 0,-3 4-395,-5 3 970,-4 3 1,2 6-21,-5 3 1,0 2 228,0 1 0,-5 5 37,-3-1 0,-2 0 158,-1-3 0,-1-1-124,1 0 0,-1 1 132,1-1 0,3-1-65,1-2 1,-1 3-97,-3 1 1,0 3 149,4 4 1,-3 7-47,2-4 0,3 9-5,1-1 1,-1 8-162,1 4 1,1 1-160,3-1 0,0 3 53,0-3 1,3-7-261,1-1 0,4-8-48,-4-3 0,1-6 148,-2-5 1,0-6-612,5-2 0,-6-4 301,2-4 0,-2-2-280,2-6 1,-2-4 760,1-3 0,-1-3 0,-7-1 0,-2 1 0</inkml:trace>
  <inkml:trace contextRef="#ctx0" brushRef="#br0" timeOffset="7">7960 12837 8146,'5'-11'-21,"-3"3"206,1 0 0,-1 5 110,-2-5-326,0 5 1,1-5 174,3 4 1,-2 0 87,6 4 1,-4-4 28,3 0 1,1 1-25,3 3 1,1 0-40,-1 0 0,2 0-1,2 0 0,-2 1-11,2 3 0,-1 2-33,1 5 0,-2 2-83,2 2 0,-6-1-323,-1 5 0,-6 0 174,2 4 0,1 0-415,-1 0 0,0-4 281,-4 0 0,-4-4-262,0 4 1,-5-6 162,2-2 1,-4-1-24,0-6 1,-2 0 211,-2-4 1,1-1 134,-5-3 1,5 1 373,-1-4 1,2 3-229,2-4 1,-1 2 352,1-2 1,3 2-251,1 2 0,4 2 350,-1-6-443,3 1 1,1-5-18,0 1 0,1-5-42,3 1 0,6-1-190,6 1 0,3-3-25,-4-5 1,5 0 10,-1 0 1,3 4 142,1 0 0,-4 5-38,0-1 0,-4 2 292,4 2 0,-5 4 128,1 4-346,-2 1 1,-2 9 124,1 4 0,-6 2 158,-2 6 1,-3 0-303,-1 4 0,1-2 55,3-2 0,-3 2-305,3-6 1,-2-4 14,-2-3-352,0-5 328,5 2 0,0-12 97,2-4 1,3-6 93,-2-6 1,6 1 152,1-1 0,0 0-54,-3 0 1,-1 2-65,1 1 0,-1 0 266,1 5 0,-5 1 153,1 6-32,-1-2 0,4 10-7,-4 0 0,2 5-14,-5 7 1,4 4-242,-5 3 1,5 3-231,-4 1 1,1 0-365,-1-1 1,-3 0 282,3-3 1,1-3-766,-1-4 426,-1-1-745,2 1 0,-2-6-908,5-2 213,-6-8 1933,8-2 0,-8-6 0,3 1 0</inkml:trace>
  <inkml:trace contextRef="#ctx0" brushRef="#br0" timeOffset="8">8783 12574 8146,'6'-5'2165,"-1"3"-1850,-5-6 73,0 6 288,0-3 0,0 6-210,0 3 0,0 2 264,0 5 0,0 5-343,0-1 0,-1 5-275,-3-1 0,-1 3-341,-3 1 1,-1-1-573,6 1 1,-5-5-2796,4-3 1857,-5-2 165,3-7 1574,-5-6 0,4-16 0,2-8 0</inkml:trace>
  <inkml:trace contextRef="#ctx0" brushRef="#br0" timeOffset="9">8771 12472 8146,'7'11'0,"3"3"0,-3-3 0,5 7 623,3-6 1,3 2-245,5-3 0,-2 0-346,-2 1 1,2-2-299,-6-2 1,0 2 230,-4-3 0,3 3-977,-2 2 1,2-1 196,-7 1 814,-2-1 0,6 6 0,-5 0 0</inkml:trace>
  <inkml:trace contextRef="#ctx0" brushRef="#br0" timeOffset="10">9182 12323 8146,'0'-6'2529,"0"1"-1514,0 5 1,5 0-702,3 0 1,-2 0-218,2 0 1,0 0-53,3 0 0,0-2 76,1-1 1,-1 0-1665,1-5 1,-1 5 768,1-5 0,-1 4 774,0-3 0,1-1 0,-1-3 0</inkml:trace>
  <inkml:trace contextRef="#ctx0" brushRef="#br0" timeOffset="11">9262 12197 8146,'-6'6'443,"-3"0"-311,5 5 1,-1 2 24,1 2 0,3-1-62,-3 5 0,3 0-31,1 4 0,0 4-7,0-1 0,0 1 0,0-4 0,0-2 7,0-1 0,4 0-7,0-5 0,-1 4 0,-3-4 0,2-3 71,2-5 2397,-3 1 0,5 0 54,-2-1-1954,-3-4-602,9 2-573,-3-5 406,4 0 1,1-5-235,-1-3 1,-1-3-1234,-2-5 0,2 2 672,-2-5 1,2 0-744,1-3 0,-1 3 228,-2 0 1454,2 5 0,-4-8 0,6 4 0</inkml:trace>
  <inkml:trace contextRef="#ctx0" brushRef="#br0" timeOffset="12">9331 12392 8523,'0'6'1783,"0"0"-876,0-2 1,0 2-378,0 6 1,0 1-25,0 2 0,0 9-110,0 10 0,0 9-299,0 7 0,4 4 144,-1 0 1,6 0-622,-1 0 0,-2-4-103,2-4 1,-4-10-507,3-6 0,-3-5-598,4-2 1,-6-5-158,2-3 684,-3-2 1060,-6-7 0,-6-1 0,-7-5 0</inkml:trace>
  <inkml:trace contextRef="#ctx0" brushRef="#br0" timeOffset="13">9114 12974 8146,'-15'6'759,"-1"-2"1,1 1-223,4-1 1,4 1-372,4-1 1,3-3 45,3 3 1,4-3 191,4-1 0,6 0-231,2 0 0,2-10 15,2-5 0,1-7-803,3-4 1,-2-3 457,6-6 0,-2-4-3998,1-3 4155,-2-7 0,0-3 0,1-6 0</inkml:trace>
  <inkml:trace contextRef="#ctx0" brushRef="#br0" timeOffset="14">9662 12049 8076,'-6'0'1815,"1"0"-909,5 0 232,-5 0-508,3 0 1,-3 1 83,5 3 0,0-1-216,0 4 0,0 1-29,0 3 0,-4 6-469,1 2 1,-8 7 72,0 5 1,-2 7-621,-6 4 1,0 2 445,-4 2 0,1-4-1267,-1 0 1,1-5 368,3 1 1,3-8-634,4-3 1632,1-8 0,-1-3 0,1-4 0</inkml:trace>
  <inkml:trace contextRef="#ctx0" brushRef="#br0" timeOffset="15">9753 12129 8123,'7'16'0,"8"-2"1149,0 5 0,8 2-459,8 5 0,0 0-799,11 4 0,-9-9 29,1-2 0,-8-5-75,-3-3 0,-4 0-106,-4 1 1,-6-6-496,2-2 1,-7-2-815,0 2 951,-3-2 619,-6 3 0,-6-5 0,-7 0 0</inkml:trace>
  <inkml:trace contextRef="#ctx0" brushRef="#br0" timeOffset="16">9548 12506 10912,'11'0'7,"1"0"1,0-1 97,4-3 0,-2-3-140,5-4 1,-4 0 97,4-1 1,-4-3-413,4 0 0,-4-4 220,4 3 1,-8 1 63,0 4 1,-3-1 30,-1 1 392,-2 5 0,-6 1 91,-3 5 0,-2 5 147,-6 2 0,-3 5 291,0 3 0,-5 6-348,1 6 0,2 5 37,2-2 0,-2 7-176,2 1 0,0 5-354,4-1 1,3 3 106,0 0 0,6 0-801,-2-3 1,3-3 476,1-5 1,1-1-512,3-2 0,-2-3-345,6-6 1,0-5-1967,3-6 2993,0 1 0,1-11 0,-1 4 0</inkml:trace>
  <inkml:trace contextRef="#ctx0" brushRef="#br0" timeOffset="17">9662 12803 8090,'-8'-12'292,"1"1"1,4 0-4,-1-1 0,3 4-103,1 1-3,0-1 1,5 2 261,3 2 0,0-1-78,3 1 0,-6 0 97,6 4 1,-2 4-134,3 0 1,-1 5-137,1-1 0,-1 2-310,0 1 1,-4 1 154,-3-1 1,1 2-107,-2 2 0,1 1 83,-4 3 1,0 2-685,0-6 1,-1 4 305,-3-4 0,2 0-180,-6-3 0,4-2 231,-3-2 0,-1-3 252,-3-5 0,-1 0 114,1 0 0,3-2 400,1-1 1,3 0-30,-4-5 1,6 5-172,-2-5 0,1 2 337,-1-2-277,3-2 1,-4 4 387,5-6-206,5 1 0,0-1 19,3 1 1,2-1-229,-2 1 1,2 2-39,1-2 0,-3 4-715,-1-8 1,1 9-878,3-6 0,1 4 955,-1-4 0,1 4-143,-1 1 774,6 4-204,0-2 0,1 10 251,-3 3 0,-3 6-17,-5 1 0,2 4-144,-5-4 0,1 2-622,-1-2 225,-3-2-61,4 3 0,-3-6 77,1-2 0,-1-4 100,1-8 0,4-4 9,0-7 1,0-3-23,0-4 1,1-1 333,3 0 1,1 1-109,-1 3 0,-3-1 773,-1 5-619,1 0 0,0 7 350,-1 0 0,-3 6-228,4-2 1,-6 8 80,2 3 0,1 5-109,-1 3 1,4 3-244,-5 5 1,1 3-640,-4 1 1,4 1 362,0-1 0,0-3-814,-4 2 1,3-3 511,1-4 1,1-2-2227,-1-6 2019,-3 1 0,8-11 717,-5-5 0,5-5 0,-3-2 0</inkml:trace>
  <inkml:trace contextRef="#ctx0" brushRef="#br0" timeOffset="18">10370 12346 8128,'8'0'1238,"-1"0"1,-3 4-523,4 0 0,-2 6 41,2 1 1,1 6-139,-6 5 0,5 1 35,-4 0 1,3 4-20,-3-1-670,0 6 89,-4-8 0,4 4-1599,0-5 875,0-5 454,-4-2 288,0-4-3148,0-6 2206,0-1 1,-2-6-1084,-2-3 1953,-2-7 0,-5-7 0,-1-5 0</inkml:trace>
  <inkml:trace contextRef="#ctx0" brushRef="#br0" timeOffset="19">10279 12540 8128,'-12'12'188,"1"-1"0,1-3 371,2-1 0,-1-3-616,5 4 103,1-6 1,4 3-5,3-5 1,2-1 134,6-3 0,-1 2-235,0-6 1,2-3 72,2-5 1,2 1-225,2 4 0,2-1 72,-2 1 1,2-3-13,-2 2 0,1-1 112,-5 5 1,4-1 31,-3 1 1,3 0 314,-4 4-342,0-5 277,-4 8 1,-4 1-55,-3 7 1,-4 8-132,-4 4 0,-3 4 93,-4 4 0,-4-2 87,0 6 1,-4-5 4,3 5 1,1-2-84,4 2 1,-1-7 276,1-5 1,4-5-59,4 1 0,-2-2 269,1-2-188,0-5-331,9-1 1,3-6 21,7-3 0,-1 2-113,5-6 0,0-5-161,4-6 1,0-2 68,-1-2 0,-3 0 29,1 0 0,-3 0 50,2 1 0,2 0 254,-6 3 1,0 6-101,-3 6 0,-5 4 611,1-1-501,-6 3 1,7 2-147,-5 3 1,0 4-815,-4 7 1,0-1 420,0 5 0,-4 0-689,0 4 1,-3-2 412,3-1 0,-4 0 524,4-5 0,1 0 0,3-3 0</inkml:trace>
  <inkml:trace contextRef="#ctx0" brushRef="#br0" timeOffset="20">10861 12312 8128,'8'-8'1592,"-1"0"1,-3 6-664,4-2 1,1-1-402,6 1 0,-2 0-65,2 4 1,1-3-159,0-1 0,-1 0 174,-4 4 0,5-4-81,-1 0 0,0-3-718,-4 3-250,1-5 0,-2 3-705,-2-6 1,-3 5-779,-5-1 1,3 0 249,1-3 1803,0 5 0,-4-4 0,0 3 0</inkml:trace>
  <inkml:trace contextRef="#ctx0" brushRef="#br0" timeOffset="21">10941 12106 8759,'-6'12'379,"1"3"-1074,5 0 0,0 7 538,0 0 1,1 3 665,3 5 0,-2-1-10,6 2 0,-5-3 326,0-6 0,2 1 61,-1 0 0,0 0-366,-4 0 0,1-5 143,3-3 1,-3-3-174,3 0 1,-1-2 363,1-2-45,-3 2-383,9-9 1,-8 4-296,6-5 0,-4 0 348,4 0-692,-1 0 1,5-5 210,-1-3 1,4 1-888,0-5 1,1 4 426,-5-8 1,4 2-1124,1-1 1,-1 2 453,-4-2 1,-1-1 200,-2 0 1,2 0 929,-2 1 0,2 2 0,1-3 0</inkml:trace>
  <inkml:trace contextRef="#ctx0" brushRef="#br0" timeOffset="22">11090 12266 8128,'-12'0'739,"5"0"338,-1 0-258,0 0 0,2 1-135,2 3 1,3 2 151,1 6 0,0 8-14,0 3 0,4 9-323,0 2 0,4 5 103,0 7 1,2 9-521,2 2 1,-1 6-505,1-2 1,-5 0 359,1-4 1,-4-6-1362,3-6 0,-3-9-19,4-9 1,-6-7-560,2-1 0,-3-9 939,-1 2 1,-1-9 1061,-3 1 0,-7-3 0,-7-1 0</inkml:trace>
  <inkml:trace contextRef="#ctx0" brushRef="#br0" timeOffset="23">10827 12997 8128,'-15'4'1087,"0"0"1,-1-1 836,5-3-717,-1 0-237,6 0-384,1 0-43,15 0 0,3-6-116,10-5 1,5-2-301,2-6 1,8-4-310,4-4 0,2-6-852,2-1 1,0-1-675,0-7 0,-5 1 852,1-1 1,-5-1-589,1 5 0,-7 4 233,-5 3 1211,-7 6 0,3-3 0,-4 5 0</inkml:trace>
  <inkml:trace contextRef="#ctx0" brushRef="#br0" timeOffset="24">11398 12323 8128,'-5'-6'2325,"4"1"-788,-4 5-1221,5-5 0,5 2 393,2-5 1,3 5-748,2-5 0,1 0-825,2-3 0,-3 0-442,4-1 1,-4 2 160,0 2 1144,-1-2 0,1 9 0,-1-4 0</inkml:trace>
  <inkml:trace contextRef="#ctx0" brushRef="#br0" timeOffset="25">11307 12552 8128,'-12'5'0,"1"-4"2236,-1 3-1578,6-3 0,2-1 11,8 0 0,6 0-312,5 0 0,6-9 232,-2-2 0,4-5-914,3 1 1,-2-3 163,3-4 0,1-1-525,-1 0 1,3-4 341,-3 1 1,-2-1-1054,-6 4 0,1 0 467,-4 0 0,-2 6-225,-7 1 1155,-2 4 0,0 0 0,2 1 0</inkml:trace>
  <inkml:trace contextRef="#ctx0" brushRef="#br0" timeOffset="26">11455 12060 7536,'-7'0'-917,"-1"0"3115,5 0-1280,-7 0-679,9 0 1,-3 2 255,8 2 0,-2 2-116,6 5 0,-4 6-121,4 2 1,-5 7-75,5 5 0,-6-1-155,2 5 1,1-2 15,-1 8 0,0 1 62,-4 4 1,-4-2-91,0-2 0,-3-2 22,3-6 0,0-5 163,4-2 0,-4-4 123,1-4 1,-1-8 104,4-1 951,0-8-1148,5-8 0,1-1 146,6-8 0,-1 2-73,0 1 1,5-3-232,-1 0 1,4 0-38,-4 3 0,4 5-162,-4-1 0,1 6 53,-5-2-338,0 3-90,1 1 1,-6 6 200,-2 5 1,-3 3-42,-1 9 0,-5-1 36,-2 8 1,-2 2 606,1 6 1,-1-8-182,5 1 1,-3-3 355,3-5 1,0-2-179,4-6 0,0-6-146,0 3 0,5-8-410,3-1 1,-1-3 192,5-4 0,-3-7-1082,6-8 1,-2-4 530,-2-3 1,1 0-2357,-1-4 2969,0-1 0,6-8 0,1-2 0</inkml:trace>
  <inkml:trace contextRef="#ctx0" brushRef="#br0" timeOffset="27">11992 12106 12665,'11'4'964,"1"0"0,-5 0-929,1-4 1,0 3-1309,3 1 1,-3 0 721,-1-4 0,0 1-1093,0 3 1,2-1 1643,-5 4 0,5 1 0,-3 3 0</inkml:trace>
  <inkml:trace contextRef="#ctx0" brushRef="#br0" timeOffset="28">11843 12414 8128,'-24'18'1027,"-2"-3"0,5-2-565,-1-1 0,11-1 2090,4 0-1733,4 1 1,4-5-197,3 1 0,3-5-269,4 0 0,0-1 23,1-2 1,6 0-646,5 0 1,1-2 245,6-1 1,1-4-384,3-4 0,0-4 353,0-1 0,-3 1-1780,-1 4 1,-3-1 317,3 1 1,-4-1 0,0 1 1,-3 0 1512,-4-1 0,-2 1 0,-6-1 0</inkml:trace>
  <inkml:trace contextRef="#ctx0" brushRef="#br0" timeOffset="29">12072 12346 7644,'-6'0'560,"-1"0"235,3 0 429,3 0-99,-4 0-305,5 0 1,0 6 309,0 6 0,0 4-525,0 7 0,4 5 223,0 2 1,3 10-308,-3 5 0,1 6-447,-1 6 1,-3 5-237,1-29 1,0-1-1,3 30 29,-1-1 1,1-10-372,-1-9 1,-2-9-1924,6-14 244,-6-8 1,5-12 1101,-3-10 1,-3-7 3,3-9 1,-4 2 611,-4-6 0,-1 7 465,-3 2 0,-2-1 252,2 4 1,0-2-253,0 2 0,-1-1 0,5 5 0,-5-4 0,2 3 0,0-4 0,0 1 0,3 1 0,-4-1 0,5 4 73,-5-4 0,4 0 79,-3-4 0,4 5 446,-1 3 0,2 8 312,-2 3-445,3-3 1,-10 13-159,4 1 1,-2 8 0,1 8 1,-4 5-278,4 3 0,-5 3 143,6 4 1,2-4-180,1 0 1,-1-1 8,1-6 0,0-2-217,4-6 1,1-6-18,3-5 0,3-6-122,4 2 0,2-9-1,2-6 1,-1-7-121,5-9 0,-1-3 91,1-8 1,2-3 85,-2-5 1,3-4-247,1-4 0,-4-5 542,0-2 0,0 0 0,4 4 0,-6 1 36,-1 3 0,-1 4 12,-4 11 0,3 10 242,-6 13 0,-2 4 1299,2 3-773,-6 3 1,7 6 150,-5 3-512,0 3 1,-4 4 121,0 0 155,5 1-357,-4-1-341,9 1 0,-5-5 363,3 1-172,2-6 0,-3 3-103,4-5 1,0 0 29,1 0 0,-1 0 150,1 0 1,-1 0-87,0 0 1,1 0 294,-1 0 0,-3 0-1,0 0 1,-5 6-117,5 1 1,-5 5-141,0 3 1,-1 3-1,-2 4 1,-5 5-2018,-3 0 0,-7 8 946,-4 0 1,-3 8-1330,-1 2 0,-3 0 911,-1 0 0,0-5 1235,4-10 0,-3 6 0,2-8 0,6-8 0,6-7 0</inkml:trace>
  <inkml:trace contextRef="#ctx0" brushRef="#br0" timeOffset="30">12175 12552 8128,'-7'-2'-142,"3"-2"388,3 3 0,2-8 442,3 5 1,6-4-298,6 0 0,3-2 125,-4-2 1,9 0-145,-1-3 1,4 1-476,-1-5 0,3 5 94,6-2 1,-6 4-63,-3 0 1,0 6 56,1 2 1,-8 3-71,0 1 0,-11 5-5,-4 2 0,-2 10 29,-2 6 0,-2 1-283,-2 6 0,-3 1 129,-8 3 1,1 5-20,-5 3 0,0-1 101,-4 1 0,1-5 281,3 1 0,1-8-1,3-3 1,6-8 292,-2-4-395,7-7 1,-1-5-22,5-6 1,1-1-17,3-8 0,2 0 62,6-7 0,0-4-242,4 0 0,0 0 73,3-3 1,3-2-251,-3 1 1,2-1 63,2 1 0,-1 5 5,-3-1 1,1 1 192,-5 7 0,1 0 323,-5 3 112,0 6-265,1 1 456,-6 5-159,-1 0 217,-5 0 2,0 5 54,0-4 435,0 4-690,0 0 0,0-2 386,0 4-445,0-4 0,0 7 192,0-2 1,0-2-133,0 2 1,0-1 26,0 5 1,0-5-145,0 1 1,0 0-54,0 3 1,0 0 38,0 1-74,0-1 0,0 1-264,0-1 0,0 1 121,0-1 1,0 0-928,0 1 0,0 3 466,0 0 1,-5 4-271,-2-3 0,0 4-135,0-1 0,-1 1-397,-3-1 1,-2 2-2,-2-6 1,1 0 596,-5-4 0,3 0-179,-3-4 0,4-3 794,-4-8 0,1-3 0,-1-9 0,-2-6 0,3-8 0</inkml:trace>
  <inkml:trace contextRef="#ctx0" brushRef="#br0" timeOffset="31">12483 12803 8128,'11'0'-114,"5"5"56,-1 2 1,1 0 341,0 0 1,-2 1-101,5 3 0,-4-3-640,4 0 0,-6-4 189,-2 3 0,0-4-830,-3 0 1097,-3 4 0,0-6 0,-5 4 0,0-5 0</inkml:trace>
  <inkml:trace contextRef="#ctx0" brushRef="#br0" timeOffset="32">12814 12255 8128,'0'11'948,"0"0"0,0-3 85,0 0-457,0-1 0,4 5 81,0-1 1,1-3-226,-1-1 1,-2-3 123,6 4 1,-1-6 362,5 2-479,-1-3 1,2-1-180,2 0 0,-2 0-129,2 0 1,-2-3-560,-2-1 1,1-5 347,-1 1 1,1 2-1356,-1-2 0,0 1 704,1-5 1,-5 1-534,1-1 0,-4 1 498,3 0 1,0 3 764,0 0 0,-2 1 0,-5-5 0</inkml:trace>
  <inkml:trace contextRef="#ctx0" brushRef="#br0" timeOffset="33">12986 12129 10415,'-7'0'1235,"2"0"0,5 1-672,0 3 1,0 7-263,0 8 1,4 8 64,0 4 0,1 12 167,-1 6 1,-3 6-856,3 2 1,1 4 448,-1 0 1,3 0-778,-3-4 1,5-10 573,-2-5 0,0-12-1326,0-7 1,-3-5-932,4-7 44,-6-5 1712,3-1 1,-6-6 576,-3-3 153,-2 3 1,-10-9-1,-2 4 1</inkml:trace>
  <inkml:trace contextRef="#ctx0" brushRef="#br0" timeOffset="34">12906 12826 8128,'-12'0'0,"1"0"0,-1 0 1077,1 0 0,3 0 475,1 0-313,4 0-517,-2 0-213,5 0-214,5-5 1,3-7-57,7-7 0,4-5-728,8-6 0,-2-7-78,5-13 0,3-1-382,2-2 0,-17 26 0,1 0 52,11-23 1,-2 2-508,-1 6 0,-5 4 1404,-3 8 0,-2 2 0,-6 5 0</inkml:trace>
  <inkml:trace contextRef="#ctx0" brushRef="#br0" timeOffset="35">13271 12152 11208,'0'-7'3510,"0"2"-2317,0 5 125,5 0-981,1 0 1,6 0-343,-1 0 0,-3 0-126,0 0 1,-1 0-380,5 0 1,-1 0-97,0 0 0,-2-3 335,3-1 1,-3-5-1633,6 1 1,-2-2 797,-2-1 0,2-1-749,2 1 1854,-8-6 0,14 5 0,-9-5 0</inkml:trace>
  <inkml:trace contextRef="#ctx0" brushRef="#br0" timeOffset="36">13431 11992 8128,'-11'0'0,"-1"0"0,1 0-220,-1 0 1,5 0 368,-1 0 1,5 1 579,0 3 0,1-1-149,2 4 0,0 1 131,0 3 0,0 1-387,0-1 1,0 6-71,0 2 1,4-2-55,0 2 1,5-3 53,-1 3 1,-2-4 31,1 4-87,1-5 1,4 2 14,-1-4 1,-1-5-63,-2 1 1,2-5-204,-3 0 0,0-1-161,0-2 1,1 0 157,3 0 0,-3 0-588,0 0 0,-6-2 23,2-1-581,-3 1 392,-1-3 1,-1 5-477,-3 0 0,-3 7 717,-9 4 1,-1 5 566,-6 7 0,-5 4 0,-3 0 0,-5 4 0,-2 0 0,-1 2-179,5 1 0,5-4 120,2 1 0,8-7 1204,4-1 1,4-5 560,3-7-762,3-5 1,6-1-239,3-5 0,-1-1-25,4-3 0,1 2 23,3-6 1,6 1-167,2-5 1,2-3-442,2 0 0,1-4 112,3 3 1,1-4-431,2 1 0,2 1 13,-5-1 1,3 4-198,-3-4 0,3 4 284,-3-4 1,-2 5 13,-6-1 1,-2 2-329,-6 2 105,1-1 1,-6 4-3,-2 1 1,-4 4 331,-4 0 0,-2-4 0,-6 1 0</inkml:trace>
  <inkml:trace contextRef="#ctx0" brushRef="#br0" timeOffset="37">13454 12335 8128,'0'11'0,"0"2"0,0 2 0,5 3 1047,2 4 0,4 3-161,0 1 1,0 5 57,1 7 1,3 2-293,0 6 0,-3 0 177,-5-1 1,-4 0-1003,1-3 1,1 0 157,-1-8 1,-1-2-387,-3-10 1,-3 0 352,-1-3 1,-5-2-1626,1-6 1,-6-1 246,-1-2 1,-5-3 1425,1-5 0,-8-10 0,-2-3 0</inkml:trace>
  <inkml:trace contextRef="#ctx0" brushRef="#br0" timeOffset="38">13351 12689 8128,'6'0'2230,"1"0"-2255,-4 0 1,8 3-511,4 1 1,5 5-248,-1-1 0,3 2 15,1 1 767,-1-4 0,6 8 0,2-2 0</inkml:trace>
  <inkml:trace contextRef="#ctx0" brushRef="#br0" timeOffset="39">13796 12357 8128,'-5'7'772,"4"3"201,-3-3 1,3 4-389,1 0 0,0 2 93,0 2 1,0-2 218,0 2 0,0-2-352,0-2 1,0 0 249,0 1 0,0-5-324,0 1 1,0-4 174,0 3-404,5-4 0,-2 2-31,4-5 1,-3 0-82,4 0 1,-1 0-134,5 0 0,0-5-136,4-3 1,-4-2 131,4-1 0,0-1-962,-1 1 1,0 0 421,-3-1 1,-1 1-734,1-1 1,-1 1 145,1-1 0,-5 2-1149,1 3 665,-1-3-279,0 3 1897,3-4 0,-9-1 0,4 1 0</inkml:trace>
  <inkml:trace contextRef="#ctx0" brushRef="#br0" timeOffset="40">13911 12277 8128,'-12'7'2669,"2"3"-1924,2-2 1,3 5-765,5 3 1,0 5 121,0 2 1,2 4 158,1 3 1,0 3-24,5-2 0,-5 2 30,5 1 1,-4 0-31,3 0 1,0-1 14,0-2 1,5-3-255,-1-5 0,1-6 0,4 0 0</inkml:trace>
  <inkml:trace contextRef="#ctx0" brushRef="#br0" timeOffset="41">14128 12277 8128,'-8'4'459,"0"0"1,6 5 495,-2-1 1,3 2-323,1 1 1,0 1 612,0-1 0,4-3 546,-1-1-1265,6 1 1,-2 2-71,4-2 1,0-3-219,1-5 1,1 0-290,2 0 1,-3 0-126,4 0 1,0-5-141,-1-3 0,4-2-1239,-3-2 0,0-4 762,-1-3 0,-2 1-464,2-1 1,-2 1 529,-2-1 0,-3 3 726,0 4 0,-6-4 0,3-2 0</inkml:trace>
  <inkml:trace contextRef="#ctx0" brushRef="#br0" timeOffset="42">14288 12118 8128,'-8'-7'770,"0"3"1170,6 3-1148,-8 1 0,8 1-288,-1 3 1,1 4 272,2 7 1,2 0-294,1 8 1,-1-1-198,1 8 1,2 2-300,-1 6 0,0-1-314,-4 5 0,4-4-291,0 4 0,0-2-808,-4 2 1,0-6-588,0-6 0,0-5 2012,0 2 0,0-3 0,0-1 0</inkml:trace>
  <inkml:trace contextRef="#ctx0" brushRef="#br0" timeOffset="43">14230 12620 8128,'-11'0'0,"0"0"2550,-1 0-1025,6 0-1122,-4 0 1,8-1-149,-1-3 1,1 1-59,2-4 1,5-1-182,3-3 0,2-2-281,2-2 1,4 2 189,3-2 0,-1 2-106,1 2 1,-5 1-866,1 2 0,-2 3-123,-2 5 732,1 0 0,-6 6 32,-2 6 0,-4 4 500,-4 7 0,-2 5 198,-6 2 0,-3 7 382,0 1 0,-4 0 34,3-3 1,1-2-317,4-3 0,-1-6 724,1-5 1,3-6 252,1-2-1068,4 1 115,-2-11-590,5 4 0,5-9 81,3 1 0,3-5-56,4 4 0,-2-3 129,2 3 1,-1-4-89,2 4 0,-4-3 211,3 3 0,-2-4-73,-1 4 0,-1-4 366,0 0 1,2 0-98,2-3 0,-1 1-439,5-9 0,-3 0-425,3-4 0,-4-1-551,4-3 1,-4-2 131,4-5 0,-4-1-709,4 1 0,-6 0 107,-1 0 1521,-1 4 0,-5-8 0,6 3 1</inkml:trace>
  <inkml:trace contextRef="#ctx0" brushRef="#br0" timeOffset="44">14630 12312 8128,'-6'0'3009,"1"0"-2431,5 0 1,0 5-164,0 2 1,0 5 963,0 3 1,1 0-625,3 8 0,-2-1-304,6 8 0,-4 1-1690,3 3 1,0 0 805,0 0 1,3-3-1797,-2-1 0,-2-4 2229,2 0 0,-5-7 0,2-2 0</inkml:trace>
  <inkml:trace contextRef="#ctx0" brushRef="#br0" timeOffset="45">14687 12380 8128,'0'-7'648,"0"-1"1,0 0-690,0-3 0,7 0 350,4-1 1,2-4-76,6-3 1,4 1-241,3-1 0,6 1 84,-2-1 0,0 2-288,0 6 0,-5 3 95,2 1 1,-3 4 147,-1-1 1,-5 8 0,-3 4 0,-2 2 21,-2 1 1,-1 6-243,-2 2 0,1 3-155,-5 0 0,-1 1-36,-3 0 0,4 0 1427,0 0 1,0 0 1887,-4-1 1,-1 3-2015,-3 1 0,1 0-1165,-4 4 1,-1-5-504,-3 2 0,-1-3-852,1-1 1,-2-1 323,-2-3 1,2-8 1272,-2-7 0,-3-8 0,0-2 0</inkml:trace>
  <inkml:trace contextRef="#ctx0" brushRef="#br0" timeOffset="46">14699 12540 17580,'12'-5'984,"4"-3"1,1-2-449,6-1 1,1-2-694,3-2 0,2 1-404,5-5 0,1 0-612,-1-4 0,-1 1 647,-3 3 1,-6 0-814,-4 8 0,-7-2-2726,3 9 4065,-9 1 0,3 3 0,-3 0 0</inkml:trace>
  <inkml:trace contextRef="#ctx0" brushRef="#br0" timeOffset="47">14756 12197 8001,'-5'-6'0,"-3"2"0,2-1 1183,-2 1 0,6 2-322,-2 6 0,2 3 78,2 9 1,0 1 35,0 6 0,4 5-386,0 3 1,4 2-1000,-4 1 1,4 0 284,0 0 1,1 1-1690,-1-1 0,2-1 624,-3-3 1,3-7-814,2-8 2003,-1-2 0,1-7 0,-1-1 0</inkml:trace>
  <inkml:trace contextRef="#ctx0" brushRef="#br0" timeOffset="48">14893 12152 13300,'0'7'-830,"0"1"1,0 1 1330,0 6 1,0-1-478,0 5 0,0 5-483,0 7 1,-1-2-140,-3 1 0,1 3-402,-4 2 0,3 0-17,-4-8 1,1-1 1016,-5-3 0,-1-1 0,-2-3 0,1 2 0,-5-2 0,4 2-168,-4-2 1,5 2 46,-1-2 2206,2-2-305,2-1-773,4-9 1,3-2-470,8-5 1,3 0-221,4 0 1,4-1-482,1-3 1,5-6 215,2-6 0,1-5-1008,7-2 0,-1 0 14,4-4 0,2-2-387,2-1 1,-3-2 1327,3 2 0,-2-3 0,-2 3 0</inkml:trace>
  <inkml:trace contextRef="#ctx0" brushRef="#br0" timeOffset="49">15258 12243 8128,'0'-11'1087,"0"-1"0,0 1-699,0-1 0,0 5-180,0-1 813,0 1 0,0-1 177,0 0 193,0 6-464,0-8-216,0 8 0,0-1-116,0 6 0,0 5 85,0 7 1,0 4-372,0 8 1,4 6-287,0 5 1,0 5-1348,-4-1 0,1 2 878,3 2 0,-3 0-2190,3 0 1,2-6 1220,2-2 0,2-4 1415,1-3 0,-4-3 0,-2-5 0</inkml:trace>
  <inkml:trace contextRef="#ctx0" brushRef="#br0" timeOffset="50">15441 12266 8128,'0'-11'1379,"0"-1"1,1 1-1232,3-1 1,2-4-223,6-3 0,1 1 488,2-1 0,-3 5-462,4-1 0,-4-2-485,0 2 0,-1 0-762,1 3-812,-1 1 2107,-5 0 0,5 9 0,-5 4 0</inkml:trace>
  <inkml:trace contextRef="#ctx0" brushRef="#br0" timeOffset="51">15407 12449 8128,'-5'6'5076,"-2"4"-2414,-4-8-2988,5 8 1,7-10 223,10 0 0,6-10 166,6-10 1,-1-1-210,1-2 1,0-1-487,0-3 1,-4 2-741,0-6 0,-1 2 758,1-1 0,-3-2-98,-4 5 1,-1 1 94,1 3 1,-6 1 615,-2 3 0,-3 3 0,-1 4 0</inkml:trace>
  <inkml:trace contextRef="#ctx0" brushRef="#br0" timeOffset="52">15452 12015 8128,'9'23'1308,"3"-1"0,-2 8-553,9 4 1,1 5 10,7 7 1,-2 5-604,6 2 0,-5-1 472,5 1 0,-6-6-37,2-1 0,1 0 178,-2-5 0,1-1-232,-4-2 0,-2-8-65,-1-3 588,-4-8-427,-5-8-401,-4-5 163,-2-6-557,-5 0 0,-5-4-1894,-3 0 0,-2-5 998,-1 1 0,-1-6-853,1-1 1,-1-1 945,1 1 0,1 1-444,2-5 1,-2 1 1401,2-1 0,-2-8 0,-1 3 0</inkml:trace>
  <inkml:trace contextRef="#ctx0" brushRef="#br0" timeOffset="53">15761 12266 8128,'-1'8'1618,"-3"-1"1,1 1-820,-4 3 1,3 7-507,-4 5 1,-1 5 125,-6 6 1,1 10 435,-5 6 0,-4 7-1855,-3 0 0,3 0 756,4-11 0,5-9 242,-2-14 46,4-11 0,5-17 1,2-7-1</inkml:trace>
  <inkml:trace contextRef="#ctx0" brushRef="#br0" timeOffset="54">15658 11752 15503,'0'11'-258,"5"1"-1476,3-1 1,2 1-1571,1-1 3304,1 1 0,-1-1 0,1 0 0</inkml:trace>
  <inkml:trace contextRef="#ctx0" brushRef="#br0" timeOffset="55">9548 16617 8259,'0'13'1394,"0"2"0,6 14-827,6 13 0,4 14-369,-5-22 0,1 1 1,-2 1-1,-1 1-297,1 3 0,-1 0 0,0-2 1,1-1 347,1 0 1,1-2 0,6 23 269,-3-13 0,-2-14-22,-2-16 0,0-7-229,1-5 1,1-6 92,2-5 1,-1-9-94,5-5 0,0-8-218,4-8 1,-2 2 70,-2-6 1,2 1-24,-6-1 0,4-2-132,-4 2 0,0 4-148,-3 4 0,-1-1 48,1 5 1,-5 2-165,1 1 0,-2 4-346,2 4 0,-3 3-400,-5 4-1725,0 1 1787,0 5 0,-1 1 76,-3 5 1,1 5 368,-4 2 0,-1 5 179,-3 3 0,3-1 358,0 5 0,1 0 0,-5 4 0</inkml:trace>
  <inkml:trace contextRef="#ctx0" brushRef="#br0" timeOffset="56">10245 17017 8117,'-8'0'3721,"0"0"-4574,6 0 0,-3 1 216,5 3 0,0 3 1412,0 4 0,0 3-377,0 5 1,0 2-343,0 14 0,0-2-42,0 9-14,0-6 0,5 4 0,1-6 0</inkml:trace>
  <inkml:trace contextRef="#ctx0" brushRef="#br0" timeOffset="57">10153 16789 8170,'-6'0'-2065,"2"0"2065,8 0 0,2 5 0,6 1 0</inkml:trace>
  <inkml:trace contextRef="#ctx0" brushRef="#br0" timeOffset="58">10462 17029 8164,'-12'0'3919,"1"5"-4419,4 1 0,2 5 20,5 1 0,4-1 1153,0 1 1,5-1-211,-2 0 1,2 2-26,-1 2 1,1-2-114,-5 2 0,3-2-135,-3-2 1,0 1 594,-4-1-478,5-4 0,-4-1 598,3-2-137,-3-3 4,-1 4-517,5-20 1,-2 5-1,4-13 1,1 1-90,3-4 1,-3 2-101,0-3 0,-1 3 34,5 1 1,-1 5 109,1 3 1,-5 4-382,1 3 0,-1-1 133,5 5 1,-5 2-330,1 5 0,-2 9-123,2 7 0,-2 4-310,-2 3 1,-3-1-29,3 1 1,1-2-610,-1-1 1,1-5-591,-1-3 2027,-3-7 0,9-3 0,-3-5 0</inkml:trace>
  <inkml:trace contextRef="#ctx0" brushRef="#br0" timeOffset="59">11238 16743 8263,'-6'0'1180,"1"0"774,5 0-1343,0 5 0,0 1-127,0 6 0,1 2 312,3 5 0,-2 1-280,6 11 1,0 4 286,3 7 1,-1 4-278,-2 3 0,1-2-176,-6 3 1,5-7-234,-4-1 1,0-3 65,-4-1 0,0-6-1988,0-13 1335,0-3-1676,0-9 1,-5-10 928,-3-12 0,-2-4 1217,-2-12 0,-4-4 0,-2-6 0</inkml:trace>
  <inkml:trace contextRef="#ctx0" brushRef="#br0" timeOffset="60">11101 16914 8263,'-16'12'0,"-1"0"707,-2 4 0,6-4 994,6 4 0,4 1-1055,-1 2 1,3 4-274,1 4 1,0-2-247,0 6 0,1-6 157,3 2 1,-1 1-285,4-2 0,6-4 0,5-6 0</inkml:trace>
  <inkml:trace contextRef="#ctx0" brushRef="#br0" timeOffset="61">11455 17086 8270,'23'11'-144,"0"0"1,0 1-326,-1-1 1,5-1 468,0-2 0,-1 2 0,-3-3 0</inkml:trace>
  <inkml:trace contextRef="#ctx0" brushRef="#br0" timeOffset="62">12186 16754 8259,'-4'8'156,"0"0"1,1-1 345,3 5 1,-4 0-35,0 4 1,0-1 166,4 8 1,0-2 32,0 10 0,4-1-207,0 4 1,1-3-667,-1-1 1,1-4 243,2 0 1,0-3-1972,-3-4 1059,2 3 1,2-11 872,-1 1 0,-4-6 0,2-6 0</inkml:trace>
  <inkml:trace contextRef="#ctx0" brushRef="#br0" timeOffset="63">12220 16903 8259,'0'-8'-378,"0"1"0,4 3 298,0-4 1,5 2-168,-2-2 0,4-2 75,0 3 1,6-7 144,2-2 1,2 1 44,2 4 1,0-1-1,0 1 0,3-1 245,1 1 0,0 5-92,-5 2 0,0 3 286,-3 1 0,1 0-89,-4 0 0,3 5 355,-4 2 1,-4 3-86,-3 2 1,-2-1 104,2 1 1,1 3-212,-5 0 0,-1 2 58,-3-2 0,4-2-180,0 2 1,0 3-185,-4 1 1,0-2-260,0 2 0,-2-5 133,-1 2 1,0 0-767,-4-1 1,-1 1-177,-4-5 0,-3 0-646,0 1 1,-7-5 854,0 1 0,-1-5 118,-4 0 1,-1-3-526,2-3 0,-5-1 1040,4-8 0,2 3 0,6-6 0,-1 3 0,4 0 0,1 1 0,4-1 0,5 5 34,2-1 326,2 5 789,2-2 2638,0 5-2914,6 0-704,0 0 0,5 0 86,1 0 1,0-1-199,4-3 1,-4 3-170,4-3 0,0-2-367,-1-2 1,4 2-78,-3-2 0,-1 2 556,-4-2 0,6-2 0,0 4 0</inkml:trace>
  <inkml:trace contextRef="#ctx0" brushRef="#br0" timeOffset="64">12312 17143 8142,'-18'19'915,"3"0"1,3-5-308,5 1 1,2-2-138,5-2 0,1-3-168,3-1 0,3-4-331,9 1 1,-3-3-176,6-1 1,1-5-216,2-3 1,5-6 136,0-1 0,-1-5-184,-3 1 0,0-4 465,0-4 0,0-2 0,0-5 0</inkml:trace>
  <inkml:trace contextRef="#ctx0" brushRef="#br0" timeOffset="65">12552 16674 8142,'-12'6'0,"4"-3"342,1 9 1,3-1 514,-4 12 0,6 4-232,-2 11 0,3 13-328,1 9 1,0-24-1,0 1-369,0 3 0,0 0 0,0-3 1,1-1 231,1 1 1,0-1-1,4 27-44,6-10 0,0-4 217,4-11 1,0-10-1215,3-13 1,3-9 12,-3-6 0,-1-7 868,1-12 0,0-11 0,3-10 0</inkml:trace>
  <inkml:trace contextRef="#ctx0" brushRef="#br0" timeOffset="66">13008 16743 7981,'-11'28'0,"0"2"0,4 8 1540,3 4 0,8 7-841,4 0 1,2 1-919,1-5 0,-4-2-154,-3-5 1,2-1-96,1-10 1,0-7 467,0-8 0,1-6 0,3-6 0</inkml:trace>
  <inkml:trace contextRef="#ctx0" brushRef="#br0" timeOffset="67">13282 16366 7947,'0'6'-494,"6"5"1,0-6-82,5 2 446,1 3 0,-2-3-51,-3 4 0,-1-3 576,-6-1-434,0 1 0,-2 3 249,-2 1 1,2-1 212,-6 1 1,1-1 454,-5 1 1,1-1-197,-1 0 1,1 1 333,0-1 1,3-1-97,0-2-360,1 2-796,0-3 299,2-1-376,5-1 0,5-5 268,3 0 1,2 0-282,2 0 1,3-4-42,0 0 1,0-3-167,-3 3 0,0-4-225,4 4 545,-4 1 0,5 1 320,-6-1-127,-4 1 1,-2 2 133,-5 8 1,-3 2-7,-4 2 1,-2 4 16,-10 3 0,0 6 22,-4 2 1,0 4 234,0-5 0,4 5 307,0-5 0,5 1-256,-1-4 0,7-4-257,4 0 231,3-5-752,1 2 1,5-9 248,3-4 1,2-3-397,1-3 1,6-4 141,2-4 0,-1-4-60,1-1 1,-4-4-275,4 1 1,-5 1 200,1-1 0,2 5 73,-2-1 1,0 0 159,-3 3 0,-1-4 138,0 8 1,1-3 37,-1 7 1,-3-4 133,-1 5-94,-4-1 343,7 4-156,-9 0-140,4 0 38,-5 0 1,-1 4 20,-3-1 54,3 6 0,-8-6-70,5 5 0,-1-5 75,2 5 39,1-6-76,-8 9 0,9-9-12,-3 6 0,2-6 106,-2 2 37,2 2-151,-3-4 1,4 4 23,-3-2-4,3-3-45,-4 4 1,4-1-29,-3 0-23,3 0 44,-4 1 1,1-3 35,0 6 64,0-6-62,-1 9 100,4-5 1,-8 5-77,5 1 0,-1-1 218,1 1 1,2-1 33,-6 0 1,4 2 58,-3 2 0,3-1 50,-4 5 1,4-1-112,-3 1 0,0 3-27,0-3 1,-3 2-94,2 2 0,-2 0-48,-2 0 1,5-2 11,-1-2 1,2 3-72,-2-3 0,-1 3-84,6 1 1,-1-6-237,4-2 0,0-6-1582,0-1 946,0-5-1107,0 2 1357,0-21 1,4 2-15,-1-12 0,6-3 121,-1-2 1,2-2 82,1-1 1,1 1 245,-1 2 1,1 4 104,-1 4 1,1 5-160,-1 3 1,-3 3-27,-1 5 1,-3 4 55,4 11 0,-5 4 166,5 11 0,-5 0 680,0 0 1,2 0 148,-1 0 0,5-6 156,-1-1 1,-2-4-823,2 0-756,-1-6 0,5-2 51,-1-8 1,-3-7 193,-1-8 0,1-3 167,3-1 0,-3 0-33,0 1 0,-1 4 953,5 3-347,-1 2 0,1 6 243,-1 4 1,-1 10-279,-2 5 0,1 7 115,-6 0 0,6 2-189,-1 2 0,1-1-23,-2-3 1,4 1-916,-4-5 1,3-1 443,2-6 0,-1-3-676,1-5 0,-1-1 94,0-3 0,-3-8-50,0-7 0,-1-2 843,5-2 0,-1-5 0,1-1 0</inkml:trace>
  <inkml:trace contextRef="#ctx0" brushRef="#br0" timeOffset="68">14048 16697 8449,'-7'0'1833,"2"0"0,5 5-732,0 3 0,2 6-503,1 1 0,2 11 120,3 0 1,2 7-284,-2 5 1,-2-1 104,2 5 0,-2 0-406,2 4 0,-3 2-545,-5-3 0,0-5-212,0-10 0,-2-9-786,-1-2 1,-4-3-856,-4-5 1,0-7 1145,-1-11 0,1-14 422,-1-5 0,-3-6 696,0-2 0,0-1 0,3 1 0,1 5 0,-6-4 0,-1 4 0</inkml:trace>
  <inkml:trace contextRef="#ctx0" brushRef="#br0" timeOffset="69">13922 16949 7394,'-6'11'-1245,"-3"0"2520,5 1 0,-4-1-524,5 1 1,-1-1-627,4 1 1,0 3 34,0 0 1,1-1-893,3-6 0,3 0 234,9-4 0,-2 0-76,5-4 0,0-5 387,4-3 0,1-3 193,2-4 1,-2 2-177,3-2 1,-3 7-28,-1 4 0,0 3 336,0 1 0,0 1 0,-1 3-139,-4 3 0,4 9 0,-4 2 0</inkml:trace>
  <inkml:trace contextRef="#ctx0" brushRef="#br0" timeOffset="70">14516 16891 7947,'-6'23'0,"0"-5"0,6-3 0,0 3 0,0-5 0,0 3 0</inkml:trace>
  <inkml:trace contextRef="#ctx0" brushRef="#br0" timeOffset="71">14756 17211 8450,'-5'12'0,"0"-1"-346,-3 1 1,-1 0 187,5 3 0,-3-1 137,3 5 1,-4-1-123,4 1 1,-3-1 88,3-3 0,-1-2-365,1 2 0,2-2 419,-6-2 0,5-4 0,-2-2 0</inkml:trace>
  <inkml:trace contextRef="#ctx0" brushRef="#br0" timeOffset="72">15018 16766 8152,'0'11'0,"-3"1"664,-1-1 1,0 2-152,4 2 1,0 3-200,0 5 1,1 1-58,3 2 0,2-2-1,6 3 1,-2 0-663,-2-4 0,2 2-202,-3-6 1,0-2-1381,0-2 1129,-4-8 859,2-2 0,-5-10 0,0-1 0</inkml:trace>
  <inkml:trace contextRef="#ctx0" brushRef="#br0" timeOffset="73">15304 16709 8207,'23'0'-1546,"1"0"1237,3 0 0,-7 0 884,3 0 0,-8 0-32,0 0 1,-1 4-92,1-1 0,-3 6-124,-1-1 1,1 2 137,-5 1 0,0 6 276,0 2 0,-4-1-276,1 1 1,-3 0 211,-1 4 0,0 1-193,0 2 1,0-2-209,0 3 0,-1-3-218,-3-1 0,-1-4-260,-3 0 0,-3-5 62,-1 1 1,1-2-111,-4-2 1,-3-3-1397,-1 0 0,-4-6 711,-4 2 0,3-7-357,-3 0 1,3-10 165,2 2 1125,-1-3 0,0-3 0,0-1 0</inkml:trace>
  <inkml:trace contextRef="#ctx0" brushRef="#br0" timeOffset="74">15201 16994 8190,'-6'0'1274,"-4"0"249,8 0 526,-8-5-640,9 4-257,-4-4-797,5 5 0,1 0 50,3 0 0,2-1-311,6-3 1,-1-1 101,1-3 1,3-2-623,0 2 0,5 2-234,-1-2 0,-1 1-639,1-5 1,-4 2 272,4 3 0,-5-2-1700,2 5 2726,-4 0 0,0-1 0,-1-1 0</inkml:trace>
  <inkml:trace contextRef="#ctx0" brushRef="#br0" timeOffset="75">15247 17131 8214,'-12'17'0,"1"-5"325,0 4 0,-1-4 514,1 0 0,4-5 52,4 1-612,1-5 0,4 2 181,1-5 1,4 0-134,4 0 0,1-5-608,-1-3 0,6-3 249,2-5 0,-3 2-350,-1-5 1,2 0-174,-2-4 0,4 1-695,-4-1 1,2 0 1249,-2 0 0,-2 0 0,3 0 0</inkml:trace>
  <inkml:trace contextRef="#ctx0" brushRef="#br0" timeOffset="76">15338 16606 8227,'-5'13'592,"-2"2"0,-2 4-155,1 8 1,3 8-147,5 11 0,0 11-162,0-23 1,0 0 0,0 31-297,0-30 1,0-1-1,0 25 582,0-2 1,5-10 225,3-9 1,2-8-573,1-8 1,4-5-21,1-9 1,4 0-639,-1-4 0,3-1 284,0-7 1,1-4 304,0-7 0,5-8 0,1-6 0</inkml:trace>
  <inkml:trace contextRef="#ctx0" brushRef="#br0" timeOffset="77">15829 16583 8129,'7'0'-1011,"3"1"774,-3 3 1,4-3 440,0 3 1,4-2 113,0-2 0,1 0-149,-5 0 1,1 0-444,-1 0 1,0 0 5,1 0 268,-1 0 0,1-6 0,-1 0 0</inkml:trace>
  <inkml:trace contextRef="#ctx0" brushRef="#br0" timeOffset="78">15806 16629 8119,'0'11'710,"0"1"1,0 3-80,0 0 0,0 7 188,0 0 1,0 8-423,0 8 0,4-1-184,0 4 0,0 5-168,-4 4 0,0-2-323,0-6 0,0-4-911,0-8 1,0-3 142,0-8-750,0-3 1796,-5-9 0,-2-7 0,-4-7 0</inkml:trace>
  <inkml:trace contextRef="#ctx0" brushRef="#br0" timeOffset="79">15841 16949 8119,'11'-2'325,"1"-2"0,0 2 547,3-6 1,3 2-307,5-2 0,0-2-475,0 3 0,-4-7 25,0-2 0,-1 1-710,1 4 0,-3-1-11,-4 1 0,-1 3-1118,0 1 747,1-1 976,-6-3 0,4-1 0,-3 1 0</inkml:trace>
  <inkml:trace contextRef="#ctx0" brushRef="#br0" timeOffset="80">16001 16720 7975,'-12'8'1978,"1"-1"0,4 2-1433,4 6 0,3-1-243,3 5 1,0 2-337,5 5 1,-5 4 94,5 4 0,-4 0-497,3 0 1,-4 1 336,1-1 0,-3-5 256,-1-2 0,0-4-800,0-4 1,0-3-2616,0-4 3258,-5-1 0,-1-5 0,-6-1 0</inkml:trace>
  <inkml:trace contextRef="#ctx0" brushRef="#br0" timeOffset="81">15829 17234 7976,'7'0'-222,"-2"0"396,0 0 1,-3 0 229,6 0 0,-4 0 495,3 0-462,1 0 1,3 0-49,1 0 1,3 0 169,0 0 0,6 0-90,-2 0 1,2-4-185,2 0 1,1-1 336,3 2 0,-3 0-213,3-5 1,-3 5 20,-1-5 0,-1 4-449,1-3 0,-4 3-495,0-4 0,-5 4-159,1-3 0,-6 3-888,-1-4 0,-6 1 1561,2-5 0,-8 1 0,-2-1 0</inkml:trace>
  <inkml:trace contextRef="#ctx0" brushRef="#br0" timeOffset="82">16149 17086 8046,'0'7'0,"0"1"0,0-1 0,0 5 0</inkml:trace>
  <inkml:trace contextRef="#ctx0" brushRef="#br0" timeOffset="83">16343 16777 8619,'-6'5'3600,"1"-3"-2972,5 3 1,0-7 143,0-1 0,5 0-278,3-5 0,2 5-9,1-5 1,1 0-163,-1-3 1,0 0-185,1-1 0,-1 1-7,1-1 0,3 1-150,0-1 0,0 1 156,-3 0 1,-1-1-88,1 1 0,-5 3-1175,1 1 837,-1 4 0,1-6-434,0 5 0,-6 2 289,2 6 1,-3 6-33,-1 5 0,0 4 212,0-4 1,-4 6 251,1-2 1,-1 2-122,4 2 0,0-4 268,0 0 0,1 0 94,3 4 0,-2-4-134,6 0 1,-5-1 493,0 1 0,2-1-224,-1-3 1,1-3-120,-1 4 1,-3-4-564,3 0-966,-2-1 607,-2 1 0,-2-2-655,-2-3 1,-2-1-578,-5-6 1896,4 0 0,-8-6 0,2 0 0</inkml:trace>
  <inkml:trace contextRef="#ctx0" brushRef="#br0" timeOffset="84">16469 16777 8163,'-6'5'748,"0"-3"1,6 4 301,0-2 1,0 3-307,0 9 1,0 3-79,0 7 0,4 5-455,0 7 1,1 2-335,-1 6 1,-3 4-1190,3-1 1,1 3 774,-1-6 0,0-4 537,-4-12 0,5-2 0,1-5 0</inkml:trace>
  <inkml:trace contextRef="#ctx0" brushRef="#br0" timeOffset="85">16766 16435 8059,'-7'1'-309,"4"3"1,1-2 603,2 6 0,0-4 586,0 3 0,0 1-372,0 3 0,0 1 57,0-1 0,0 1-136,0-1 1,0 0-434,0 1 1,0-5 95,0 1 1,2-4-11,1 3 0,0-4 138,5 1 1,-5-3 54,5-1 14,0 0 0,3 0-160,1 0 1,-5 0 179,1 0 1,-4 0 160,3 0-528,-4 5 0,6 3-369,-6 7 1,0-1-541,-7 5 1,-2 0 82,-6 4 1,-4 5 882,-3 2 0,-8 3 0,-2 2 0</inkml:trace>
  <inkml:trace contextRef="#ctx0" brushRef="#br0" timeOffset="86">16629 16743 8161,'11'-6'0,"2"-3"0,2 5 0,4-4 0,8 5 0,2-1 0,5 4 0,1-4 0,-1 0 0,-1 0 0,-3 4 0,2 0 0,-5 0 0,-6 2 152,-6 1-152,-2-1 0,-1 8 0,-1-4 0</inkml:trace>
  <inkml:trace contextRef="#ctx0" brushRef="#br0" timeOffset="87">16732 17006 8153,'5'-7'-458,"1"-2"-146,5 6 1,2-8 836,2 0 1,3 0-32,5-5 0,0 2 272,0-1 0,-1 3-170,1-4 1,-5 4 492,-3 0-529,3 6 1,-5-3-194,2 5-44,-7 0 1,-3 9-161,-5 3 1,-5 6-442,-3 1 1,-2 7 300,-2 1 0,-4 1-69,-3 6 0,-7-1 91,0 2 0,-5 2 303,5-3 1,-5 3-109,5 2 1,-4-5-98,8 0 0,-3-4 1094,10 1 1,4-5 273,3-3 0,6 2 108,-2-6 1,4-1-640,4-7 0,2 0 251,5-3 1,1-3-389,-1 3 0,6-3 160,2-1 1,4-5-320,3-3 0,2-2-281,3-1 0,0-2 7,-4-2 0,4-2-156,-5-2 0,5-2-1700,-5 2 1,0 1 905,-7-1 1,-2 5-3449,-1-1 4280,-4 2 0,5 2 0,-6-1 0</inkml:trace>
  <inkml:trace contextRef="#ctx0" brushRef="#br0" timeOffset="88">16949 16812 7969,'-12'-12'0,"2"4"2903,2 1-2102,3 4 0,5 10-535,0 12 1,5 10-44,3 13 1,-2 6-215,2 13 1,-6-29-1,0 1-246,2 2 1,-1 2 0,-1 0-1,-1 1 43,1 2 0,0 0 0,0 0 0,1 0-692,-1 0 0,0 0 886,-1-3 0,1 1 0,1 1 0,-1 0 0,2-1 0,-1-1 0</inkml:trace>
  <inkml:trace contextRef="#ctx0" brushRef="#br0" timeOffset="89">17485 16914 7968,'0'8'519,"0"0"1,0-5 746,0 5 1,0 0-326,0 3 1,0 2-410,0 2-1,0-1 188,0 5 0,0-4-249,0 4-1,0-1-599,0 1 1,0 1 145,0-5 1,0 1-1342,0-5 0,0 1 471,0-1 854,0-5 0,-5 4 0,-1-3 0</inkml:trace>
  <inkml:trace contextRef="#ctx0" brushRef="#br0" timeOffset="90">17325 16994 7974,'-21'5'1624,"2"3"1,4 2-894,7 2 0,-1 0-259,5 3 0,2 4-181,6 8 1,-3-3-264,3 3 1,2-3-551,2-1 1,2-7-893,1-4 0,2-6 1414,2-6 0,3-5 0,5-1 0</inkml:trace>
  <inkml:trace contextRef="#ctx0" brushRef="#br0" timeOffset="91">17588 17051 7976,'4'8'742,"0"0"1,3-1-1529,-3 5 1,5-1 785,-1 0 0,2 1 0,1-1 0</inkml:trace>
  <inkml:trace contextRef="#ctx0" brushRef="#br0" timeOffset="92">17657 17371 8384,'5'-16'0,"1"-2"0</inkml:trace>
  <inkml:trace contextRef="#ctx0" brushRef="#br0" timeOffset="93">18045 17211 8137,'-6'5'3297,"-1"-3"-2317,3 1 0,3 4-434,-3 0 0,3 4-351,1 0 1,0 0-192,0 1 1,0-1-261,0 1 1,0-1 292,0 0-1200,0 1 1,-1-2 1162,-3-2 0,3-3 0,-4-5 0</inkml:trace>
  <inkml:trace contextRef="#ctx0" brushRef="#br0" timeOffset="94">18342 16823 8160,'-5'18'0,"0"3"1908,-3-2 1,4 8-890,8 3 0,8 7-338,7 1 0,-2 0-221,2-3 0,-5-7 562,2-6 1,-4-5-325,0-10 1,0-1 464,4-6-919,-4 0 1,6-12-175,-3-7 0,-2-8-1044,2-7 1,-2-5 661,-2-3 1,1-1-787,-1 1 1,-3 1 107,-1 3 854,1 8 0,3-8 0,1 9 0</inkml:trace>
  <inkml:trace contextRef="#ctx0" brushRef="#br0" timeOffset="95">18902 17120 8195,'-11'11'1077,"4"1"0,2-1-1145,5 1 0,0-1-566,0 0 0,6 1 762,5-1 0,1-4-28,3-4 1,2-1-183,-2-2 0,0 0 63,-4 0 0,1-5 167,-1-3 0,-4-6-124,-4-1 0,3-6 6,-3 2 0,1 2 28,-4-2 0,0 5 107,0-2 0,0 4 172,0 0 0,0 1 227,0 0 295,-5 4 0,-1 2-292,-6 5 0,5 1-1007,-1 3 0,0 4 284,-3 7 1,3-2 121,1 2 0,4-1-348,-1 1 1,-1-2-744,2 2 0,-1-6-28,4-1 1,1-2 146,3 1 1006,-3-1 0,9-1 0,-3 1 0</inkml:trace>
  <inkml:trace contextRef="#ctx0" brushRef="#br0" timeOffset="96">19347 16960 8240,'11'6'2162,"1"-1"-1426,-1-5 1,4 0-189,1 0 0,-1 0-145,-4 0 0,5-1 111,-1-3 0,1 2-698,-1-6 0,-1 1 184,5-5 1,-5 1-289,2-1 1,-4 0 277,0-4 1,-5 8-2729,1-4 1428,-5 3 1310,2-2 0,-5-1 0,0 1 0</inkml:trace>
  <inkml:trace contextRef="#ctx0" brushRef="#br0" timeOffset="97">19450 16732 8395,'0'11'746,"0"0"0,0-2 50,0 3 1,1-3-30,3 6 1,-2 4-296,6 4 0,-6 1-38,2 6 1,1 1-199,-1 3 0,0 0-219,-4 1 1,-1-1 44,-3 0 1,-2-1-42,-6-3 1,-1 2-174,-2-5 0,3-4-607,-4-4 0,0-3-441,1-1 0,-4-1 515,3-10 1,-3 0-1208,4-4 1892,0 0 0,3-10 0,1-3 0</inkml:trace>
  <inkml:trace contextRef="#ctx0" brushRef="#br0" timeOffset="98">19564 17086 8094,'6'7'1095,"-2"1"1,2-1-876,2 5 1,2-1-165,2 1 1,0-1-254,4 1 0,-4-1-302,3 0 1,-2 1 177,-1-1 0,-2 1-102,-3-1-769,3-5 1192,-8 0 0,3-6 0,-5 0 0</inkml:trace>
  <inkml:trace contextRef="#ctx0" brushRef="#br0" timeOffset="99">19792 17280 8061,'0'7'1064,"0"1"-108,5-5 0,-3 3 264,2-2-302,-3-3 1,0 5 299,3-2-138,-3-3-1082,4 4-816,-5-5-2308,0 0 3126,-5 0 0,-1-10 0,-6-2 0</inkml:trace>
  <inkml:trace contextRef="#ctx0" brushRef="#br0" timeOffset="100">19827 17314 7996,'0'11'-902,"0"1"1895,-5-6-425,3 4 28,-3-8 0,5 3 763,0-5-1133,5 0 0,-3-2-22,1-1 290,-1 1-51,-2-3 1402,0 5-1871,0-5 0,-2 4 127,-1-3-188,1 3 0,-4 0-273,2-3 1,2 1-575,-6-4 1,4-1 447,-3-3 1,-1-1-177,-3 1 0,-1-1 200,1 1 0,-1 0 462,1-1 0,-1 1 0,1-1 0</inkml:trace>
  <inkml:trace contextRef="#ctx0" brushRef="#br0" timeOffset="101">24452 16412 8173,'-6'0'1070,"1"0"-124,5-5-31,-5 3-287,3-3-11,-3 5 933,5 0 0,1 4-1346,3 0 0,-1 1 106,4-1 0,-3-2-118,4 6 0,-1-4 11,5 3 1,-1 1 34,1 3 1,0 5-35,4-1 1,-2 5-20,5-1 1,0-1 3,4 1 0,-1 0-62,1 4 0,-4-1-18,0-3 1,-5-3-9,1-5 0,-3 1 154,-4-1-249,2-4 1,-8-2-1310,6-5 712,-6 0-732,3 0 0,-6 0 572,-3 0 0,3-2-807,-3-1 1,-1-4 445,1-4 1,1-1 1111,3 1 0,-5 0 0,-2-1 0</inkml:trace>
  <inkml:trace contextRef="#ctx0" brushRef="#br0" timeOffset="102">24806 16400 8130,'-11'0'1032,"-1"0"0,5 0-517,-1 0-275,6 0 0,-5 0 413,3 0 1,2 0-105,-6 0 0,4 5 41,-3 3 0,-2 2-274,-6 2 0,-4 5-147,-8 6 0,0 1 70,-7 7 1,2 3-79,-6 4 0,0 3 319,4-7 1,2-2-82,9-9 0,6-6-139,1-1-560,9-9 1,3-2-621,8-5 1,-2-4 2,6 1 1,0-6-2249,3 1 3165,0-2 0,6-7 0,1 0 0</inkml:trace>
  <inkml:trace contextRef="#ctx0" brushRef="#br1" timeOffset="103">1382 11809 8099,'-10'-7'615,"2"-1"1,-1 4-180,5-3-323,-4 4-111,6-2 75,-3 5 1,10 6 158,3 6 1,2 0-199,2 7 1,-1 4-357,0 4 0,5 5 197,-1-2 0,1 4-21,0 4 1,-3-1 71,7 5 0,-5-5 534,4 1 0,-5-8-172,1-3 1,-14-25-274</inkml:trace>
  <inkml:trace contextRef="#ctx0" brushRef="#br1" timeOffset="104">1736 11695 7968,'-1'-10'436,"-3"2"96,3-2 0,-4 8 268,5-6-299,0 5 1,-2-2 366,-2 5-191,3 0-498,-4 0 1,1 5 57,1 3 0,-1 0-172,4 3 0,-5-2 119,-3 6 1,2 4-149,-2 4 0,0 1 45,-3 7 1,0-1-26,-1 4 0,1 2 121,-1 2 0,1-3-1,0 3 1,3-2 158,0-2 1,4-3-99,-3-1 0,4-8-16,0 1 1,1-8 230,2 0-428,0-2 155,0-7-858,0-1-710,0-5 1067,5-5 1,-3 3 87,1-6 1,2 4-218,-1-3 0,5 3 88,-1-4 0,2 0-90,1-3 0,-3 0 97,0-1 0,0 0-2,8-4 1,-4 2 65,4-5 0,-4 0 52,0-4 1,0 4 242,4 0 0,-4 4-98,4-4 0,-4 5 126,0-1 1,-1 2-74,0 2 1,1 1 977,-1 2-470,-4 3 198,3 5 0,-9 5-174,3 3 1,1 6-15,-1 1 1,0 5-138,-4-1 1,1 1-16,3 0 1,-3 0-311,3-5 1,-2 0 157,2-3 1,-1-1-293,4 1 1,-3-6 102,4-2 0,-5-3-159,5-1 0,-2-3 66,2-4 1,1-2 132,-5-10 1,3 0 227,-3-4 0,4 0-90,-4 0 1,-1 4 260,-3 0 0,0 5-108,0-1 1,0 2 30,0 2 0,-3 3-81,-1 1 1,-5 4-325,1-1 0,-2 4-252,-1 4 1,-1-1-309,1 4 1,-1 5 253,1 3 0,1 0-300,2-3 1,-1-1-541,6 0 0,-3-3 511,3 0 1,1-4-1460,-1 3 2154,1-4 0,7-3 0,2-7 0</inkml:trace>
  <inkml:trace contextRef="#ctx0" brushRef="#br1" timeOffset="105">2170 11843 10682,'-6'0'1558,"1"0"1,3 0-1234,-2 0 1,3 2-98,-3 2 0,-1-2-224,2 6 0,-1-5-50,4 5 1,0-4-34,0 4 1,0-5-226,0 5 0,0-4 216,0 3 0,1-4-377,3 1 262,2-3 1,6-1 201,-1 0 1,0 0-80,1 0 1,3-1 258,0-3 1,0-2 103,-3-6 1,-1 1 105,1-1 1,-1-3-60,1 0 1,-1 0-144,0 3 0,-3 5 132,0-1 0,-6 4 335,2-3-240,2 4 74,-4-2-471,3 5 0,-5 5 15,0 3 0,0 2-92,0 1 1,0 1 225,0-1-79,0 0 0,0 1-1193,0-1 824,5-4 1,-3-1-102,6-2 0,-4-3 116,3 3 1,-3-7-62,4 0 1,-2-6 48,2 1 0,2-6-71,-3-1 1,2-5 237,-1 0 1,2-1-75,-2-2 1,2-1-8,1-3 0,-3 2-9,0-6 1,-1 10 230,5-2 1,-5 7-73,1-3 0,-6 8 162,2 0 89,3 7 21,-6-1 162,4 5 185,-5 0-357,5 0-137,-4 0 1,4-1 317,-5-3-192,0 3-58,5-9-186,-3 3 112,3-4 1,-4 3-249,3 1 182,-3 4-193,4-7 195,-5 9 1,1-6-168,3 3 261,-3 3 4,5-4 350,-6 5-133,0 0 134,0-5-165,0 4-313,0-4 172,0 0-166,0-2 42,0-4-167,0-1 0,0 1-69,0 0 1,0 3 65,0 0-169,0 6 136,0-8 28,0 8 19,0-8 204,0 9-101,0-4 1,0 6 1,0 3 1,0 7 322,0 8 1,0 4-104,0 4 1,1 3 355,3 8 0,2 8-212,5 7 0,6-1-372,2 2 0,1-6 263,-1 1 1,3-7-661,-3-4 0,-3-12 109,0-7 1,-4-10-492,0-5-428,-1-3 1,-1-6 510,-2-3 1,1-7-384,-5-4 1,-1-3 128,-3-1 978,0 1 0,0-6 0,0-2 0</inkml:trace>
  <inkml:trace contextRef="#ctx0" brushRef="#br1" timeOffset="106">2513 11512 8710,'-17'0'1683,"4"2"434,-2 1-953,2-1-574,7 3-144,1-5 388,20 0 0,1-2-278,14-1 1,0-4-891,5-4 1,-1-4-297,0-1 1,4 0-529,0 1 1,4 1-1080,-4-5 0,0 5 2237,-3-2 0,-1 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09:48.28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20192 5288 8530,'-8'0'1691,"1"0"-1004,4 0 0,-3 1 1072,2 3-50,3-3-467,-4 4-431,5 0-525,0-3-941,0 3 831,0 0-2695,5-4 2514,1 4 1,6-5-1,-1 0 1</inkml:trace>
  <inkml:trace contextRef="#ctx0" brushRef="#br1" timeOffset="1">20523 4900 11525,'-5'6'3520,"4"-1"-1883,-4 0-937,5-4 1,0 6 570,0-4-777,0-1 0,1 3-500,3-5 0,2 0 129,6 0 0,-1 0 138,1 0 1,-1-4-201,0 0 0,5-1-19,-1 1 0,0 3-97,-3-3 0,3 2-64,0-2 0,0 3-118,-3-3 1,-5 1 566,1-1-298,-1 3 0,4-5 432,-4 2-821,-2 3-167,0-4 510,-3 0-193,3 3 1,-7-4-1272,-1 2-131,1 3 0,-3-5-308,5 2 135,-5 3 1256,4-5 451,-4 6 1,0-5 0,-2-1-1</inkml:trace>
  <inkml:trace contextRef="#ctx0" brushRef="#br1" timeOffset="2">20672 4888 12437,'0'12'2668,"-4"0"-1998,0 3 1,0 5-290,4 6 1,-3 0-188,-1 4 1,0-3-282,4 3 1,-4-5 146,0 2 1,1-4-517,3-4 1,0-3 514,0-4-395,0-1 194,0-4 0,1-2-278,3-5 1,-3-2 444,3-1 0,-3-4 0,-1-4 0</inkml:trace>
  <inkml:trace contextRef="#ctx0" brushRef="#br1" timeOffset="3">20386 5311 11525,'-7'0'-301,"-1"0"1,4 4 1672,-3-1-1329,4 1 1,-2-3-30,5 3 592,0-3-321,0 5 0,1-6-287,3 0 1,-1 0 115,4 0 26,1 0 0,3 0-337,1 0 1,-1 0 43,1 0 1,0 0 160,3 0 0,-2 0-146,2 0 1,3-4 53,1 0 1,3-4 119,1 5 1,3-5 134,1 4 1,6-4-123,1 5 1,0-5 75,4 4 0,-2-3-61,-2 3 1,-3-1-99,-1 1 1,-8 3-554,1-3 259,-8 3 0,0 2-409,-7 3 1,-3 2-343,-5 5 1171,0-4 0,0 8 1,0-2-1</inkml:trace>
  <inkml:trace contextRef="#ctx0" brushRef="#br1" timeOffset="4">21209 4785 10266,'0'-6'651,"-4"0"-1404,0 2 806,0 3 782,4-4 705,0 5-926,-5 5 1,3 1-201,-6 5 1,4 6 18,-4 2 0,1 6-349,-5 2 1,-3 8 43,0 0 0,-2 3-31,2 0 0,1-1 211,-5 5 1,5-7-297,-1-1 1,4-6-161,3-9 1,3-6-180,5-5 223,-5-6 1,4-2-92,-3-8 1,6-7-13,2-4 1,5-6 245,-1-2 0,2-1 26,1 2 0,1 2 35,-1-3 1,0 4 200,1 4 1,-1 0-171,1 8 1,-5-2-55,1 9 0,0 0 399,3 4 1,-3 7-308,-1 4 1,-4 9 21,1 7 0,-3 3-299,-1-3 1,0 4-314,0-5 1,0 2-115,0-1 1,-1-7-399,-3 3 1,3-8 8,-3 0 1,2-6-58,2-1 1066,0-6 1,0 3 0</inkml:trace>
  <inkml:trace contextRef="#ctx0" brushRef="#br0" timeOffset="5">21483 4523 8292,'0'11'463,"0"1"1,0 0-611,0 3 1,0-1 295,0 5 0,-4 0 455,0 4 1,-1-4-212,1 0 0,3-3 93,-3 3 1,3-5 128,1 1-324,0-2 0,0-6 112,0 1 0,1-6-144,3 2 0,2-3-116,6-1 1,-1-3 150,0-1 1,6-5-478,2 1 0,3-6-93,0-1 1,0 0-262,-3 3 1,5-3 247,-5 0 1,4 0-165,-8 3 1,4 1-517,-3-1 1,-1 1 349,-4 0 0,-4 3-349,-4 0 520,4 6 0,-7-3-1,0 5 1,-7 5 448,-8 2 0,2 0 0,-2 0 0,-1 1 0,0 3 0,1-3 0,4 0 0,-1-5 0,1 5 0,1-4 0,2 4 0,-2-6 0,5 4 116,-3-2 0,-2-3 743,3 3-379,2 3 0,-4-1 311,5 5 1,-1 2-193,1 2 0,3 4 143,-3 8 0,3 9-204,1 9 1,-4 15-378,2-26 1,0 0-1,0 5 1,0 0-497,2 1 1,0 0 0,0 2-1,0 1 365,0 2 1,0 1-1,1 1 1,-1 0-620,2-1 0,0-1 1,-1-4-1,0-3-186,0-5 1,1-1-1,3 17-629,-1-7 1,0-11 526,-4-9 877,0-9 0,11-19 0</inkml:trace>
  <inkml:trace contextRef="#ctx0" brushRef="#br0" timeOffset="6">21551 5105 8386,'0'-7'0,"0"-1"677,0 0 0,1 1-157,3-1 1,0 4-451,7-3 0,-2 4 39,7-1 1,0-1-151,-1 1 1,6-1-101,-2 2 0,1 0-146,-1-5 1,1 6 73,-4-2 1,-1 3-540,-4 1 504,1 0 1,-6 1 14,-2 3 1,-4 6 159,-4 5 0,-6 6-59,-5-2 0,-4 2 481,3 2 1,-4-4 22,1 0 0,2-1 231,2 1 0,3 1-193,0-5 1,2 2 717,2-2-629,-2-2-427,9 3 1,1-9-119,8-4 0,8-11 101,7-8 0,1-5-1029,6-6 0,1-3 438,3-8 0,0-3-779,1-5 0,-2 1 211,-3-1 1104,3 0 0,-10 4 0,5 0 0,1-1 0,0-1 0</inkml:trace>
  <inkml:trace contextRef="#ctx0" brushRef="#br0" timeOffset="7">22156 4500 8410,'7'0'1965,"-2"1"-2137,-5 3 1,0 2-8,0 6 1,0-1 34,0 1 1,1 4 141,3 3 0,-1-1 217,4 1 0,-4-4-13,0 4 1,-1-5 247,-2 1 0,4-6-102,-1-1 0,1-4 162,-4 3 1,0-3 553,0 4-652,0-6 1,1 3 571,3-5-304,-2 0-632,3 0 1,0 0 56,2 0 0,2-5-171,-1-2 1,6-4-998,-3 0 1,3 0 587,-2-1 1,3-3-1007,0 0 0,0-4 583,-3 3 1,-1 0 897,0 1 0,1 2 0,-1-3 0</inkml:trace>
  <inkml:trace contextRef="#ctx0" brushRef="#br0" timeOffset="8">22145 4797 8239,'-23'23'0,"5"5"187,3 2 1,8 12-220,3 4 1,4 2-315,4-3 1,1-4 78,2-3 1,3-9-945,-2-6 1211,2-5 0,2-12 0,-6-6 0,-2-7 0,-3-9 0,-1-1 0,0-6 0</inkml:trace>
  <inkml:trace contextRef="#ctx0" brushRef="#br0" timeOffset="9">22134 4991 8239,'5'-6'0,"1"-5"-30,5 4 0,1-3 25,-1-2 1,5 5-190,-1-1 1,5 0 166,-1-3 0,3 3 167,1 1 1,-2 0-9,-2 0 1,1-2 161,-4 5-135,4 0-197,-7 4 51,3 0 1,-9 5-207,-4 3 0,-3 2-124,-3 2 1,-5 0 138,-7 3 1,1-1 152,-5 5 0,0-3 57,-4 3 0,4-5 113,0 1 1,0 1 74,-4 0 1,5-1 368,3-4 0,2 1 64,2-1 1,-1-1 218,1-2-883,5 2 242,0-9 0,12 4-340,1-5 0,7-1 10,1-3 0,6 2 15,-2-6 0,1 1-99,-1-5 0,1 2-117,-4 2 0,3-2 65,-4 3 1,0-4 95,-4 0 1,1 3-301,-1 1 143,1-1-35,-1-3 1,-3 4-435,-1 4-125,-4 1 692,-3 2 1,-8 2 197,-7 1 0,-3 9 0,-5 6 0</inkml:trace>
  <inkml:trace contextRef="#ctx0" brushRef="#br0" timeOffset="10">22065 5334 8239,'-11'0'2566,"4"1"-2433,4 3 0,11-3-133,8 3 0,14-3 1581,8-1 0,10-4-703,6 0 0,2-8-677,1 0 1,2-3-1355,-2 0 0,3 2 1153,-7-2 0,-7-3 0,-2 0 0</inkml:trace>
  <inkml:trace contextRef="#ctx0" brushRef="#br0" timeOffset="11">12460 15087 8113,'12'0'176,"-1"0"33,0 0 1,2 4 39,2 0 1,-1 1-34,5-2 1,2 0-31,5 5 1,0-5-94,4 5 0,-3-4 175,3 3 0,1-3-160,3 4 0,-5-6 74,-2 2 0,-4 1-175,-4-1 1,-3 0-137,-4-4-92,-6 0-160,-1 0-121,-5 0 0,-5 0-616,-3 0 1118,-2 0 0,-6 0 0,-2 0 0</inkml:trace>
  <inkml:trace contextRef="#ctx0" brushRef="#br0" timeOffset="12">12597 15201 8113,'0'13'253,"0"2"0,0-1 435,0 5 0,0 0-181,0 4 1,4 5 5,0 2 1,0 5-459,-4 3 1,0 1 45,0 3 1,0-4-674,0-8 0,0-3 324,0-8-337,0-2 0,1-11 585,3-2 0,2-8 0,5-2 0</inkml:trace>
  <inkml:trace contextRef="#ctx0" brushRef="#br0" timeOffset="13">12746 15213 9386,'6'16'1093,"-2"3"1,-3 10-805,-1 9 1,0 11-35,0 15 0,2-27 0,0 1-653,0 6 0,0 0 0,0-1 0,0 0 238,-2 1 0,0 0 1,0-5-1,1-1 154,0 0 0,2 0 0,-1-4 0,1-2-586,4 21 1,2-11 591,-5-23 0,5-7 0,-3-7 0</inkml:trace>
  <inkml:trace contextRef="#ctx0" brushRef="#br0" timeOffset="14">12643 15372 8107,'8'0'1389,"-1"0"-1389,-4 0 0,7-5 0,-4-1 0</inkml:trace>
  <inkml:trace contextRef="#ctx0" brushRef="#br0" timeOffset="15">12677 15555 8107,'-6'5'-226,"-4"-3"-315,8 8 1365,-3-9-447,5 4 0,0-6-758,0-3 0,2-2 102,1-6 279,-1-4 0,13 3 0,-2-3 0</inkml:trace>
  <inkml:trace contextRef="#ctx0" brushRef="#br0" timeOffset="16">12494 15875 8107,'-22'29'-257,"0"-1"214,3-5 0,8-1 1605,7-3-1023,2-8 0,9-6-101,4-5 0,6-5-277,6-3 1,5-12-256,2-7 0,3-6-183,1-5 1,0 0-867,1-7 1,0 1 85,3-5 1,-1 1 1056,-16 23 0,0 0 0,21-22 0,-19 22 0,0 0 0</inkml:trace>
  <inkml:trace contextRef="#ctx0" brushRef="#br0" timeOffset="17">12951 15498 8107,'8'-1'-519,"-1"-3"0,0 1 364,0-4 1,4-1 124,-4-3 0,3-1 135,2 1 1,3 0 68,0-1 1,0-3 142,-3 0 0,-1-1 236,1 5 0,-1 5-157,1 2 1,-1-1 399,0 1 1,-3 0-292,0 4 0,-6 1 1164,2 3-1112,2 3 0,-4 4-35,1 0 0,-1 1-85,-2-1 1,0 2 83,0 2 1,0-1-498,0 5 1,-2-4 80,-1 4 1,0 1-815,-5 2 0,5 1 520,-5 0 1,-1 4-1830,-6-1 0,1 2 605,-5-1 1,4-4 1412,-4 0 0,0-1 0,-4-4 0</inkml:trace>
  <inkml:trace contextRef="#ctx0" brushRef="#br0" timeOffset="18">13031 15555 8107,'12'12'412,"0"-1"192,4 0 1,-2 1 379,5-1 0,-4 2-395,4 2 1,-4-2-1014,4 2 0,-1 2 294,1-2 0,2-1-1603,-2-7 0,2 4 1733,-2-4 0,-3-2 0,-4 0 0</inkml:trace>
  <inkml:trace contextRef="#ctx0" brushRef="#br0" timeOffset="19">13431 15350 7954,'4'20'987,"0"3"1,3-3-731,-3 7 0,9 2-686,-2 1 0,3 0 92,-3 0 0,1-6-88,-1-1 0,-1-5 148,-2-7 1,2 1 40,-2-1 0,-2-5 236,2-2 0,-6-3 0,3-1 0</inkml:trace>
  <inkml:trace contextRef="#ctx0" brushRef="#br0" timeOffset="20">13579 15452 8234,'5'-6'331,"-2"-3"-278,5 5 0,-5-3 27,5 3 70,0-5 1,3 4-182,1-3 0,-1 0 87,0 4 1,1-5-165,-1 1 0,1 2 78,-1-2 0,0 6 139,1-2 0,-1-1-72,1 1 0,-5 0 155,1 4 0,-2-1 191,2-3-200,2 3 540,-9-4-64,4 5-95,0 0-154,-3 5-168,3-4 0,-5 5-18,0-2 0,1-2 30,3 1 0,-3 0 369,3 1-182,-3-3-304,-1 9-111,0-4 1,0 6-482,0-1 0,0-3-411,0 0 1,0-1 354,0 5 0,-5 3-147,-2 0 0,-4 4-313,0-4 0,-4 6 393,0-2 0,-5-2 220,5 2 1,-4-5 318,4 2 1,-4-4-151,4 0 0,-2-1 636,2 1 0,2-5-398,-2 1 1,6-2 2287,2 2-252,-1-3 417,2-5-1037,1 0-652,5 0 0,5-4-577,2 0 0,3-5-222,2 2 1,3-3-278,0-2 0,2-3-352,-2 0 0,2-4-86,2 3 1,-2-3-880,-1 4 0,-3-1-1444,7 0 3024,-1 4 0,-2-10 0,0 4 0</inkml:trace>
  <inkml:trace contextRef="#ctx0" brushRef="#br0" timeOffset="21">13659 15224 7954,'0'11'0,"0"1"0,0 4 0,0 3 0,0 9 0,0 7 0,0 5 0,0 10 0,0 3 921,0 8 0,2-27 0,0 0-438,0 4 1,0 1-1,0-2 1,0 0-1410,-2 1 1,0 1 925,2 1 0,1 1 0,-2 2 0,-1 0 0,3 3 0,-1-1 0</inkml:trace>
  <inkml:trace contextRef="#ctx0" brushRef="#br0" timeOffset="22">13968 15475 7954,'-2'23'898,"-1"0"0,1 4-1250,-1-1 0,1 5-20,2-5 1,0 7-316,0 2 0,5-1 687,3 4 0,7-8 0,3-2 0</inkml:trace>
  <inkml:trace contextRef="#ctx0" brushRef="#br0" timeOffset="23">14048 15258 7954,'0'12'0,"0"-1"0,0 1 304,0-1 1,5 0 28,2 1-333,4-1 0,0 1 0,0-1 0</inkml:trace>
  <inkml:trace contextRef="#ctx0" brushRef="#br0" timeOffset="24">14253 15235 7954,'5'-6'-166,"2"-4"0,4 4 126,1-6 1,-1 2-6,0 2 0,2-2 239,2 3 1,-1-2-119,5 1 0,-5-1 11,1 5 1,2 1-17,-2 3 0,2 0 315,-2 0-150,-2 5 37,8 1 1,-9 2-141,-1-1 0,-1-3 190,-6 4-126,5-6 1,-8 5 298,3-4 228,2-1-59,-4 3-729,3 0-556,0-4 261,-4 4 155,4-5-53,-5 0 231,0 5-9,0-3-78,0 3-415,0-5 531,0 5 0,0-3 13,0 6 1,0-4 39,0 3 1,0 1-66,0 3 1,4 6 145,0 2 1,-1 5-55,-3 6 0,0 3 137,0 13 1,4 1-79,0 6 0,1 3-242,-1-3 0,-3-1 230,3 2 0,1-11-4,-1-1 1,0-14-18,-4-5 1,0-12 76,0 0-244,0-7 0,-2 0 77,-1-8 0,-4-2-491,-4-6 0,-6 0-60,-2-3 0,-2-2-127,-2-2 0,-5-3 148,-2 3 0,-2-2-116,1-2 0,0 0 343,4 0 0,0 6 284,5 1 0,4 4 0,3 0 0,2 6 0,1 2 0,1-2 0,0-1 0</inkml:trace>
  <inkml:trace contextRef="#ctx0" brushRef="#br0" timeOffset="25">14196 15418 7954,'0'13'531,"0"2"0,0-1-107,0 5 1,0-1-163,0 1 0,0 2-13,0-2 1,0 6-226,0-3 0,0 4-83,0-7 1,1-1-56,3 1 1,-3-2-313,3 2 1,1-2-1446,-1-6 1871,0-4 0,1 3 0,1-4 0</inkml:trace>
  <inkml:trace contextRef="#ctx0" brushRef="#br0" timeOffset="26">14230 15521 7954,'0'-8'175,"0"1"1,2 3-10,1-4 0,0 6 339,5-2 1,-1 3-56,5 1 1,-1 0-60,1 0 0,3 5-223,0 2 1,4 5 0,-4 3 0,4-1-329,-4 5 1,-1 0 171,-6 4 0,1-4-535,-5 0 0,0-1 325,-4 1 1,-2 1-184,-2-5 1,-2-3 209,-5-5 0,-1-4 219,1 1 1,-4-3-1,-1-1 0,-3 0 309,4 0 1,0-4 108,4 0 0,-1-3-165,1 3 0,4-1 451,4 1 0,-3 1 315,3-4-1023,-1 4 0,5-7-307,3 3 0,4-4-320,7 0 1,4-2-1219,7-2 0,1 1 1801,7-5 0,-2-5 0,7-5 0</inkml:trace>
  <inkml:trace contextRef="#ctx0" brushRef="#br0" timeOffset="27">14824 15030 8727,'0'6'1843,"0"4"0,4-3-1829,0 4 0,0 1 89,-4-1 0,0 0-48,0 1 0,0-1 82,0 1 0,0-1 8,0 0 1,4 1 0,-1-1 1,1-3 145,-4 0 80,0-6-1,0 8-67,0-8-123,0 3 0,5-5-543,3 0 0,2-2 211,1-1 1,1 0-736,-1-5 1,2 1 433,2-5 1,-2 1-763,2-1 0,-2 1 319,-2 0 0,4-1-372,1 1 1267,-6-1 0,5 1 0,-2 0 0</inkml:trace>
  <inkml:trace contextRef="#ctx0" brushRef="#br0" timeOffset="28">14893 15338 7954,'-7'23'0,"-1"0"815,4 0 1,0 0-467,4-1 0,0 4-488,0-3 1,0 1-727,0-9 1,0 0 108,0-3 222,5-6 0,-2-3 66,4-11 468,-4 0 0,7-18 0,-4 2 0</inkml:trace>
  <inkml:trace contextRef="#ctx0" brushRef="#br0" timeOffset="29">14893 15430 7954,'-7'1'272,"4"3"-143,-4-3 93,6 4-163,-4-5 0,6-1 59,3-3 1,2 1-104,6-4 0,-1 0 160,1 0 0,3-3 0,0 2 1,2 2-107,-2-2 1,-2 6 55,2-2 1,-3-1-315,0 1 238,-1 0 0,-3 4-156,0 0 45,-6 5 1,3 1-157,-5 6 1,-6 1 206,-6 2 1,1-2 16,-4 2 1,-2 1 529,2-1 1,0 4-229,3-3 0,-2-1 292,3-4 0,-3 1 148,6-1-3,3-4-399,-5 3-392,9-9 0,1 4-63,7-5 1,4-4 141,0 0 0,2-4-464,2 0 0,-2-2 230,2-2 0,1 1-354,0 0 1,-1-1 199,-4 1 0,1 1-110,-1 2 0,-3-1 79,-1 5 0,-3 0-517,4 4 218,-6-5 1,2 8 344,-8-3 1,2 9 339,-6 2 0,-5 6 0,-4 6 0</inkml:trace>
  <inkml:trace contextRef="#ctx0" brushRef="#br0" timeOffset="30">14824 15784 7954,'0'17'0,"0"0"0,0-6 0,0 1 2034,0-1 0,7-3-608,4-1 1,2-3-163,6 4 1,4-6-804,3 2 0,6-3-242,-2-1 0,3-5-269,2-2 1,-1-7-356,0-1 0,-5-2-1850,-2 2 0,-4 1 2255,-4-5 0,-3 0 0,-4-4 0</inkml:trace>
  <inkml:trace contextRef="#ctx0" brushRef="#br0" timeOffset="31">10165 17166 8342,'0'7'0,"0"1"840,0-6 199,0 8 0,1-4-359,3 1 0,2 0 159,5-4 0,2-1-284,2 1 0,-1-1-165,5-2 1,0 0-450,4 0 1,1-5-215,3-3 1,-3 2-251,3-2 0,-7 0 307,-1-3 1,-5 1-925,1 2-2030,-2-2 3170,-7 4 0,-1-6 0,-5 1 0</inkml:trace>
  <inkml:trace contextRef="#ctx0" brushRef="#br0" timeOffset="32">10256 17268 8342,'-5'12'1079,"4"0"-550,-3 4 1,3-2 495,1 5 0,0 1-488,0 7 0,0-2-180,0 5 1,0 1-374,0 3 1,0 0 110,0 1 1,3-5-1180,1 1 0,1-2 12,-1 1 1,-3-7-1608,3-8 2679,2-2 0,-4-7 0,3-1 0</inkml:trace>
  <inkml:trace contextRef="#ctx0" brushRef="#br0" timeOffset="33">10427 17211 7865,'0'7'928,"0"3"0,0-4 87,0 6 1,2 1-394,1 6 1,0 6-251,4 9 1,-3 10-89,4 6 0,-4 9-660,0-27 0,-1 1 0,-1 3 0,0 0 248,2 3 0,0-1 1,-2-3-1,0-1-94,1 1 1,1-1-1,-1 22-310,1-3 1,-3-12-1548,-1-11 2079,0-7 0,0-12 0,0 1 0</inkml:trace>
  <inkml:trace contextRef="#ctx0" brushRef="#br0" timeOffset="34">10256 17474 8325,'0'-8'918,"0"1"1,0 3-463,0-4-181,5 6 1,1-7-427,6 5 1,-1-4-258,1 5 1,-1-2-1285,0 1 1692,1 2 0,4-8 0,2 4 0</inkml:trace>
  <inkml:trace contextRef="#ctx0" brushRef="#br0" timeOffset="35">10313 17588 8326,'-6'12'-11,"-4"-2"216,2-3 0,2 3 314,-2-2-33,5-3-205,-2 0-6,5-5 1,4-1-74,0-3 0,9-2 73,-2-6 1,4 1-719,1 0 0,-3-5 22,7 1 1,-5-1-258,4 0 1,-5 4 287,1-4 390,-2 4 0,3 0 0,2 1 0</inkml:trace>
  <inkml:trace contextRef="#ctx0" brushRef="#br0" timeOffset="36">10165 17896 8326,'-17'35'0,"4"-1"328,-2 0 0,8-5-69,3-2 1,4-8 223,4-4 1,2-7-118,5-4 1,5-4-187,-1-4 0,5-5-58,-1-10 0,3-5-174,1-10 0,4-6-68,4-2 0,2-7-455,1-4 1,-17 25 0,0 0-247,0-1 1,1 1 619,1-1 1,1 1 0,0 1 0,1 2 0,1-1 0,1 1 0</inkml:trace>
  <inkml:trace contextRef="#ctx0" brushRef="#br0" timeOffset="37">10644 17508 8270,'2'-7'141,"1"-1"9,-1 0 1,8-3 57,-3 0 1,0 0-98,0 4 0,1-3 167,3 2 1,5-2-300,-1-2 0,0 5-12,-4-1 0,1 2 2,-1-2 1,1 3 233,-1 5-76,1 0 342,-1 0 0,-1 5-158,-2 3 0,-3 2 513,-5 1 1,0 1-235,0-1 1,0 4-160,0 1 1,0 3-520,0-4 0,-5 5-395,-3-1 0,-1-1 237,2 1 1,-5-1 245,1 1 0,-1 8 0,-4-3 0</inkml:trace>
  <inkml:trace contextRef="#ctx0" brushRef="#br0" timeOffset="38">10747 17542 8270,'6'18'0,"8"4"0,-2-3 0,7-1 1052,0 1 0,2-5-564,2 1 0,0 3-546,0 1 0,-2-3-352,-1-1 1,-4-3 409,-5-5 0,1 4 0,-1-5 0</inkml:trace>
  <inkml:trace contextRef="#ctx0" brushRef="#br0" timeOffset="39">11444 17108 7692,'0'-6'1867,"0"1"1,-2 6-1391,-1 3 0,0 4 343,-5 7 0,1 3-321,-5 5 0,0 4-37,-3 4 1,-3 7-263,-5 4 1,-1 4-375,-3 3 1,3-3 2,-3-1 1,5-1-402,3-10 0,-2 0-145,6-11 0,4-4 361,3-11 0,5-5-2273,0-6 2629,1-9 0,2-6 0,0-4 0</inkml:trace>
  <inkml:trace contextRef="#ctx0" brushRef="#br0" timeOffset="40">11432 17211 8279,'18'13'1389,"-3"2"0,3 3-1048,1 5 1,6 0 19,2-1 0,4 1-488,-5 0 0,-4-4-1077,-7 0-365,3-5 626,-6 3 442,0-11 1,-7-6 28,-5-8 472,0-2 0,-5-1 0,-1-1 0</inkml:trace>
  <inkml:trace contextRef="#ctx0" brushRef="#br0" timeOffset="41">11318 17474 11581,'0'6'2446,"5"-1"-2168,3-5 1,2 0 0,1 0 0,1 0-977,-1 0 1,2 0-1358,2 0 1,-2-3 2054,2-1 0,3-5 0,0 3 0</inkml:trace>
  <inkml:trace contextRef="#ctx0" brushRef="#br0" timeOffset="42">11192 17737 8314,'0'7'971,"0"1"1,0-4 355,0 3-886,0-4 1,7 2-184,4-5 0,6-4-140,6 0 0,1-8-169,2 0 0,0-6-306,4 3 0,1-5-177,3 1 1,-1-3 366,-3-1 1,-6 6-1107,-5 1 1,-5 4-198,2 0 1470,-4 6 0,-5-4 0,-2 3 0</inkml:trace>
  <inkml:trace contextRef="#ctx0" brushRef="#br0" timeOffset="43">11444 17577 8202,'0'11'0,"1"2"445,3 2 0,-3-1-12,3 5 1,1 0 282,-1 4 1,0 0-236,-4 0 1,0 5 212,0 2 1,0 2-389,0-2 1,0-2-426,0-5 0,0-2-633,0-1 0,-4-4 356,0-5-787,-5-4 0,3-2 532,-6-5 0,2-5-687,3-3 1338,-9-7 0,9-3 0,-10-5 0</inkml:trace>
  <inkml:trace contextRef="#ctx0" brushRef="#br0" timeOffset="44">11375 17714 8307,'0'11'0,"0"1"1,0-1 1,0 0-206,0 1 1,0 1 1360,0 2 1,-4-1-571,1 5 1,-3 0-546,3 4 1,-2-2-160,-3-2 0,-1 2-404,5-6 1,0 0 520,4-4 0,-5-4 0,-1-2 0</inkml:trace>
  <inkml:trace contextRef="#ctx0" brushRef="#br0" timeOffset="45">11626 17817 8206,'12'11'-2,"-1"0"204,1 1 0,-1-1 36,1 1-488,-1-1 250,0 0 0,1-4 0,-1-2 0</inkml:trace>
  <inkml:trace contextRef="#ctx0" brushRef="#br0" timeOffset="46">11855 17211 8390,'0'8'-50,"0"-1"0,0-3-183,0 4 1,5-4 1230,3 3 1,2-4-410,1 1 1,1 1-411,-1-1 0,4 3-187,0-3 0,2 1-297,-2-1 0,-2-3-60,2 3 1,-6 1-447,-1-1 0,-2 1-35,2-1 1,-3 2 475,-5 5 1,-4-2 369,0 3 0,-6-3 0,-2 6 0,1-2 239,-4-2 0,1 0 114,-1 1 1,2-1 454,-2 1 1,2-1-375,2 1 1,3-5 134,0 1 0,6-4 265,-2 3-241,3-4-596,1 2 0,1-5 96,3 0 0,2-2-623,6-1 0,-1 0-44,0-4 0,1 4-303,-1-1 0,-3-1 355,-1 1 1,-4 2-104,1 6 1,-3 2 624,-1 5 0,-5 6 0,-3 2 0,-7 4 0,-4 3 0,-2 2 0,-2 3 0,-4 0 0,0-4 0,1 0 0,3-4 0,5-2 0,3-2 0,7-7 2508,3-7 0,6-5-897,3 0 1,8-5-953,7-3 0,7-2-182,5-2 1,2-3-218,1 0 0,0-2-236,1 2 0,4-1-141,3-3 0,-4-2-179,-4 6 0,-1-1-163,-6 0 1,3 4-620,-3-3 1,-5 2-182,-7 1 0,-3 1 532,0 0 1,-2-1 45,-2 1 1,-3 3-247,-5 1 927,0 4 0,-5-7 0,-2 4 0</inkml:trace>
  <inkml:trace contextRef="#ctx0" brushRef="#br0" timeOffset="47">12175 17291 8322,'-8'-4'-346,"0"1"0,5-5 1272,-5 4 339,5 0 1,-2 11-50,5 4 1,0 12-546,0 11 1,0 12-526,0 11 1,0-23 0,-1 1-342,-1 4 0,0 1 1,2 6-1,-1 1 79,-1 6 0,0 1 0,1 1 0,1 1 101,0 4 0,0-2-319,0-3 1,0-2-1,2-2 1,1 0-1,0-2 1,0-1-1</inkml:trace>
  <inkml:trace contextRef="#ctx0" brushRef="#br0" timeOffset="48">12677 16926 8099,'12'0'767,"-5"0"-447,1 0 0,-1 0 161,5 0 0,-1 4-263,1-1 1,-5 6-42,1-1 1,0-2-992,3 2 0,-3-2 121,-1 2 693,1 2 0,-2-4 0,-1 6 0</inkml:trace>
  <inkml:trace contextRef="#ctx0" brushRef="#br0" timeOffset="49">12654 17120 8119,'-5'7'0,"-2"1"641,2-5-350,-1 7 0,8-9-17,2 3 0,2-3-109,5-1 0,2 0-141,2 0 1,3-1-158,5-3 0,-2-2 97,-2-6 0,3 5-94,-3-1 0,-1 4 106,1-3 1,-1 3-596,1-4 243,-3 6 277,-4-3 1,-6 6 44,-2 3 1,-6 6 4,-5 5 0,-2 5-44,-10-1 1,-4 8 37,-4 4 1,1-2 131,3 1 0,1-4-76,3 0 1,-1-2 281,5-1 1,3-5-36,5-3 0,4-2 87,-1-2-190,3 1-49,1-6 0,5-2 54,3-8 0,2-2-42,1-6 1,1 1-176,-1-1 1,2-3 94,2 0 0,-2-4-143,2 4 1,-2-2 140,-2 2 1,2 2 63,2-2 0,-2 4-84,2 3 1,-6-1 9,-1 5 0,-5-3-24,5 3 58,-5 0-8,2 4 0,-5 1 26,0 3 0,-2 3 96,-2 4 0,-2 0-199,-5 1 1,-1 3-129,1 0 0,1 4 78,2-4 1,-2 2 29,2-2 1,-2 2 59,-1 2 1,3 1-18,1-5 0,3 4 160,-4-3 0,4-1-111,-3-4 0,4 1 241,-1-1 0,3-3 217,1-1-255,0-4 0,1 2-93,3-5 1,3-6 105,4-6 1,0-1-318,1-6 1,3 2 117,0-2 1,2-2-35,-2 6 0,-2-4 70,2 4 0,1 1-31,0 6 0,-1-1 3,-4 6 1,1-3-2,-1 3 1,-3 1 69,-1-1 31,-4 1-569,2 2 304,-5 5 1,-5 0-937,-3 3 1,-6 2 488,-1-2 0,-5-3 27,1-1 523,-3 2 0,-1 0 0,0 6 0</inkml:trace>
  <inkml:trace contextRef="#ctx0" brushRef="#br0" timeOffset="50">12552 17325 8131,'-22'12'233,"3"-1"1,2 1 377,6-1 0,5 1-340,2-1 1,3 0-235,1 1 1,3-1-35,1 1 1,5-5 111,-1 1 0,3-6-314,4 2 0,-1-2 182,5-2 1,0-2-390,4-2 1,0-2 198,0-5 0,4-5-109,-1 1 1,5-4 68,-5 4 0,5-4 93,-5 4 1,6-1 182,-1 5 1,0 0-149,0-1 0,-3 2 360,-5 2 0,-1 2-87,1 2 0,-5 3 253,-3-3 1,-6 3 200,-1 1-250,-6 0-257,3 5 1,-5-2 11,0 4 1,-5-1-201,-2 2 0,-4 2 68,0-2 0,-2 6-377,-2 1 1,-3 7 155,-4 0 1,-3 1-247,-1 4 0,-3 2 141,-6 2 0,-4 2-98,-3 1 0,1 0 315,0 0 1,-1 4 92,-4 1 0,2-1 1125,2-4 1,0-5-569,8-2 0,2-8 1920,9-4-948,5-2-1058,7-7 1,7-1-123,8-5 1,3-1-76,9-3 1,7-2 0,7-6 0,4-4 29,4-3 1,2 1-30,2-1 0,-2 1 348,-2-1 0,-1-1-54,5 5 1,4-6-295,3 2 0,1 3-1156,-5 1 1,0 2-446,-3 1 1,-3 1-847,-5 0 0,-10 0 2207,-5 4 0,-6-2 0,-5 5 0,-3 0 0</inkml:trace>
  <inkml:trace contextRef="#ctx0" brushRef="#br0" timeOffset="51">12906 17542 8109,'-12'4'3431,"1"0"-3775,-1 5 0,2 1 750,3 5 0,1 7 1256,6 1 1,0 10-1093,0 9 1,0 8-347,0 7 1,-1 6-717,-1-29 0,0 0 0,2 0 1,-1 1-982,-1-1 1,0 0 1268,2 0 1,-1 1 0,-1-1 0,-1 0-1,0 1 1,0-1 0</inkml:trace>
  <inkml:trace contextRef="#ctx0" brushRef="#br0" timeOffset="52">13477 17188 8047,'0'-11'0,"-5"0"0,-2-1 0</inkml:trace>
  <inkml:trace contextRef="#ctx0" brushRef="#br0" timeOffset="53">13602 16960 8085,'0'23'400,"0"0"1,0 0 633,0-1 0,0 1-569,0 0 1,0 0-53,0 0 1,4-2-911,0-2 1,3 3 389,-3-3 0,0-3-2139,-4 0 2246,5-4 0,2 0 0,4-1 0</inkml:trace>
  <inkml:trace contextRef="#ctx0" brushRef="#br0" timeOffset="54">13659 16960 7998,'0'-11'108,"0"-1"0,0 5 79,0-1 1,0 0-51,0-3 1,4-1 396,0 1 0,5 3-123,-2 1 0,0 4 128,0-1 1,1 3-91,3 1 1,1 0 187,-1 0-409,6 5-66,-5-3 0,6 9 105,-3 0-39,-2 1-565,4 9 283,-11-8 57,4 9 225,-3-5-579,-1 6 312,-1 0 1,-5-1 12,0-3-1162,-5 2 795,4-3 0,-13 4-22,2-3-490,-2-3 463,-2-4 1,-1-6 166,-2-2 118,-2-3 0,8-1-1,-2 0 0,1-5 234,-1-3 0,3-2 168,1-1 1,1-1-180,6 1 0,-1 1 1184,1 2-407,3-2-89,-4 4-539,10-6 0,1 2-97,5 2 1,1 0-23,-1 4 1,1-1-178,-1 1 0,2-1-136,2-3 0,-2-1 102,2 5 0,-2-3-90,-2 3 0,-3-1-150,-1 1 0,-3 3-684,4-3 3,-6 3 328,3 1 1,-10 5-482,-2 3 1190,-4 2 0,-5 6 0,-2 2 0</inkml:trace>
  <inkml:trace contextRef="#ctx0" brushRef="#br0" timeOffset="55">13214 17440 8024,'-17'0'9,"5"3"436,-3 1 1,6 0 213,1-4 92,5 0 0,9 0 0,6-1-253,11-3 1,5 1 225,2-4 0,9-1-256,2-3 1,9-2-463,3-2 0,3 1 229,1-5 1,0 0 14,0-4 1,0 0-242,1 0 1,-3 6-317,-1 1 0,-5 4 151,-7 0 1,-4 2-630,-7 2 158,-9 3 180,-10 5 160,-7 0 1,-5 2 52,0 1 1,-5-1-50,-3 2 1,-2 2 181,-1 2 1,-2-2-648,-2 1 1,-3-3 25,-5 4 1,-1 0 271,-3 3 1,3-3 449,-2-1 0,-4 1 0,1 3 0</inkml:trace>
  <inkml:trace contextRef="#ctx0" brushRef="#br0" timeOffset="56">13591 17348 8025,'-12'12'668,"1"-1"212,0 1 0,3-1-183,0 0 0,6 6 118,-2 2 1,3 3-133,1 0 0,0 6-274,0 3 0,0-3-398,0-2 1,0-2 93,0-1 0,4 0-767,-1 0 0,5-5-139,-4-3 1,1-6-618,-1-2 1,-2-4 1417,6 1 0,-6-8 0,3-2 0</inkml:trace>
  <inkml:trace contextRef="#ctx0" brushRef="#br0" timeOffset="57">13694 17417 7472,'-7'0'1167,"-3"0"-289,9 0-391,-4 0 3644,5 0-4192,0 5 1,0 1 102,0 6 1,4-1 36,-1 1 1,1 0 12,-4 3 0,0 1-39,0 6 0,4 0 144,0 9 1,1 0-68,-1 7 0,-3 3-178,3 5 1,-2 3-250,2 1 1,-3 4-125,3-1 1,-3-7 82,-1-4 1,0-6-146,0-6 0,0-2-1992,0-5 1286,0-11 1189,-5-1 0,-1-11 0,-5 0 0</inkml:trace>
  <inkml:trace contextRef="#ctx0" brushRef="#br0" timeOffset="58">13602 17577 8008,'-6'-8'157,"2"0"0,3 1-105,1-5 1,1 5-738,3-1 1,-2 4 186,6-3 1,-2 3 497,2-4 0,2 6 0,-3-3 0</inkml:trace>
  <inkml:trace contextRef="#ctx0" brushRef="#br0" timeOffset="59">13637 17668 8008,'-17'11'0,"8"1"109,-2-1 0,3 1 660,0-1-388,3-4 56,5-2-399,0-5 117,5-5 1,2-2-414,4-4 1,-1-4 181,-2-1 1,2 1-184,-2 4 0,2-1 108,1 1 0,1-1 151,-1 1 0,1 0 0,-1-1 0</inkml:trace>
  <inkml:trace contextRef="#ctx0" brushRef="#br0" timeOffset="60">13499 18011 8008,'-11'12'419,"5"4"-167,2-9-306,3 3 1,7-3 38,5-3 0,2-6 153,6-5 0,4-3-322,4-13 0,-1-3 119,-3-8 0,1-4-170,3 0 1,-3-5-1652,3 1 1886,2-8 0,0 3 0,5-3 0</inkml:trace>
  <inkml:trace contextRef="#ctx0" brushRef="#br0" timeOffset="61">13911 17645 8040,'5'-11'-45,"-4"3"-371,3 1 1,2 0 46,2 0 0,-2-4 1150,2 4 0,-1-3-334,5-2 1,-1 1-12,1-1 0,-1 5 74,0-1-416,1 1 1,-1-1-4,1 0 0,-5 6-9,1-2 0,-4 3 491,3 1-174,-4 0 288,2 0-251,0 0 919,-4 5-770,4 1 0,-5 6-27,0-1 1,0-3-120,0-1 1,0 1 17,0 3 0,0 5-323,0-1 0,0 0 111,0-4 0,0 6-263,0 2 0,-3 1 91,-1-1 0,-4 3-1252,4-3 0,-5 2-321,2 2 1,-3-5 1499,-2-3 0,-9 3 0,-3 0 0</inkml:trace>
  <inkml:trace contextRef="#ctx0" brushRef="#br0" timeOffset="62">13899 17668 8039,'7'5'363,"3"-2"44,-3 4 1,9-3 323,3 4 0,2 3-215,2 4 0,-1 4-1162,-3-3 1,2 4 59,-2-1 586,3-3 0,1 6 0,-1-4 0</inkml:trace>
  <inkml:trace contextRef="#ctx0" brushRef="#br0" timeOffset="63">14345 17508 11193,'11'0'1161,"0"0"1,2 0-668,2 0 0,-1-4-119,5 1 1,0-6-118,4 1 1,0-2-193,0-1 1,-2-2-363,-1-2 418,1 2-55,-3-4-1314,0 6 721,-7 0 193,-1-1-1317,-9 6 680,5-4 461,-6 8-17,0-3-1422,0 5 1948,-6 0 0,0 0 0,-5 0 0</inkml:trace>
  <inkml:trace contextRef="#ctx0" brushRef="#br0" timeOffset="64">14470 17280 7981,'0'6'-767,"0"4"0,0-7 1491,0 4 119,0-4 55,0 7-315,-5-4-157,4 6 0,-4-1 239,5 1 1,0 3-235,0 0 0,0 5 89,0 0 0,0 1-115,0 2 1,-1 5-359,-3 2 0,0 3-276,-7 2 0,2-1-405,-7 0 0,2-1 261,-1-2 1,3-9-1135,-4-6 1507,4-4 0,0 0 0,1-1 0</inkml:trace>
  <inkml:trace contextRef="#ctx0" brushRef="#br0" timeOffset="65">14493 17554 7981,'11'18'0,"6"3"740,2-2 1,3 4-475,0 4 1,5 1-668,0 2 0,-4-2-123,-4-5 0,0-5-81,3-3 1,-4-4 32,-3-3 572,-2-3 0,-1-10 0,-1-1 0</inkml:trace>
  <inkml:trace contextRef="#ctx0" brushRef="#br0" timeOffset="66">15007 17097 7945,'-11'11'1118,"-1"1"140,1-1 1,4 1-959,4-1 1,1 2-262,2 2 0,0-2 569,0 2 0,0-2-201,0-2 0,0 1-14,0-1 1,4 0-118,0 1 0,4-5-55,-5 1 1,2-5 12,-1 0 1,-1-1 235,4-2-28,-4 0-207,7 0 0,-7 0 0,4 0 0,-4-5-36,1-3 1,1-2-546,-2-2 1,6 0 761,-1-4 0,-2 2-1803,2-5 1,-4 4-8,3-4 1,-3 4-345,4-4 1,-6 5 893,2-1 1,1 2 843,-1 2 0,5-1 0,-3 1 0</inkml:trace>
  <inkml:trace contextRef="#ctx0" brushRef="#br0" timeOffset="67">14881 17428 7945,'-17'35'0,"1"-1"534,9 0 0,3-1-428,8-3 0,6-3-753,5-8 0,0-2 86,-3-6 1,-5-1 145,1-2 0,-2-4 415,2-8 0,-3 3 0,0-15 0,1 4 0</inkml:trace>
  <inkml:trace contextRef="#ctx0" brushRef="#br0" timeOffset="68">14927 17588 7945,'-5'-6'1554,"2"-1"-1000,-4 4 1,4 0-368,-1-5 1,4 6 33,4-2 0,3-2-74,4-2 0,4-1 68,1 2 1,3-3 117,-4 2 0,4-2-90,-4-2 0,4 1-154,-4 0 1,4 3-112,-3 0 1,-1 6-322,-4-2 0,1-1-554,-1 1 1,-5 2 477,-2 5 1,-3 4-199,-1 4 1,-1 6 160,-3 2 1,-6-2 22,-5 2 1,-4 0 290,4 4 1,-6 0 256,2 0 0,2-1 762,-2-3 0,1 1-529,-1-5 0,-1 4 712,4-4 0,5-1-439,3-6 1,4 1 739,-3-5-939,4-1 0,-1-3-26,8 0 0,4-3-194,7-1 1,-1-5-121,5 1 0,-1-3-147,1-4 0,1 2 142,-5-2 0,6-2-423,-2 2 0,-3 0 237,0 3 1,-3 1-967,3 0 0,-4-1 106,4 1 1,-7 1-1357,-2 2 1681,-4 3 0,2 6-424,-5 3 1068,0 2 0,-5 11 0,-2 1 0</inkml:trace>
  <inkml:trace contextRef="#ctx0" brushRef="#br0" timeOffset="69">14847 17976 7945,'-6'2'2247,"2"2"1,9-3-555,6 3 1,11 1-757,8-2 1,3 1-419,2-4 1,0 0-567,3 0 0,-2-1-509,2-3 0,1-2-463,-1-6 0,4-3 615,-4 0 1,0-4-1893,-3 4 1,-7 1 2295,-6 6 0,-4-2 0,-6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09:48.353"/>
    </inkml:context>
    <inkml:brush xml:id="br0">
      <inkml:brushProperty name="width" value="0.09086" units="cm"/>
      <inkml:brushProperty name="height" value="0.09086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5276 12209 6606,'-11'0'25,"5"0"-335,-4 0 84,8 0 257,-8 0-31,9 0 0,-4 0 0,5 0 0</inkml:trace>
  <inkml:trace contextRef="#ctx0" brushRef="#br0" timeOffset="1">5254 12209 7816,'-7'0'384,"2"0"3850,5 0-3864,0 5-817,0-4 0,0 6 351,0-4 1,-1-1 848,-3 1-217,3-1-142,-4-2-330,0 0 0,3 1 306,-1 3-433,-4-3-5,6 4 15,-4-5-656,5 0 692,5 0 0,-2 0-25,4 0 186,-4 0 1,3 0-41,-2 0 0,-3 1 220,3 3-8,-3-2-253,-1 8 0,0-8 499,0 6-375,0-6 1,0 5 224,0-3-128,0-3-186,0 4-430,0-5 1,4-1 320,0-3-110,0 3 1,-3-8 22,3 5 0,-3-1 158,3 1 0,-2 3 30,2-3 308,-3 3 161,4 1-344,1 0 182,-5 0-84,4 0-8,-5 5 1,0-3 198,0 6-227,0-6 0,-4 5-46,0-3 38,0-3-153,-1 4-362,4-5 404,-9 0 10,9 0-88,-4 0-94,5-5 0,0 2-130,0-4-52,0 4 0,0-3-157,0 2 603,0 3 1,1-4-75,3 5 0,-3-2 658,3-1-204,-3 1-24,-1-3-472,0 5-552,0-5-1097,0 4-2217,0-4 1765,0 0 501,0 3 1466,0-3 0,-5 0 0,-1-1 0</inkml:trace>
  <inkml:trace contextRef="#ctx0" brushRef="#br1" timeOffset="2">5288 12289 7348,'-6'0'-298,"0"0"651,6 0-149,-5 0-43,4 0-10,-4 0 93,5 0-71,5 0-79,-4 0 0,6 0 15,-3 0 41,-3 0-68,4 5 1,-4-4 34,3 3 1,-3-1 297,3 0 51,-3-1-245,-1 3 187,0-5-126,-5 0-160,4 0 1,-5 0 144,2 0-330,3 0 1,-6 0-93,3 0-81,3 0-119,-4 0 97,5-5 113,0 3 75,0-3 180,0 0-172,0 4 291,0-4-16,5 5 418,-4 0 163,4 0 409,-5 0-585,0 5-300,0-4 103,0 4-1979,0-5 1173,0-5 192,0 4 25,0-4 532,0 5 4,0-5 22,0 4 473,0-5 11,0 6-512,0-5-537,0 4 211,0-4-4800,0 5 4740,0-5-294,0 4 384,0-4 66,0 5-42,6-5 0,-4 3 45,6-2-118,-6 3 79,8 1 0,-7 0-41,5 0 346,-6 5-61,3 2 212,-5 4-181,0 0-233,0 1 1,0-5 13,0 1 65,-5-5-176,-1 2 1,-6-5 59,1 0 0,3 0-23,1 0 0,3 0 34,-4 0-361,6 0 0,-5 0 20,4 0 1,1-2 26,-2-1 0,3 0-71,1-5 226,0 6 1,1-7-55,3 5 41,-2-5 1,6 7-52,-4-6 49,5 6 1,-4-5 148,3 4 34,-3 1 331,0-3-284,-4 5-147,4 0 0,-6 4 142,-3 0 1,2 3-114,-6-3 0,4 4 163,-3-4 1,3 3-134,-4-3 0,4 1 74,-3-1-18,4-3-73,-7 4 1,8-5 149,-6 0 173,5 0 68,-2 0-932,5 0-434,0-5 1,4 3 591,0-6 1,4 4 193,-5-3 1,6 4 84,-1-1 0,-2 3 93,2 1 1,-4 0 72,3 0 0,-4 1-94,1 3 1,-3-1 191,-1 4 0,0 1-22,0 3 41,0 1 1,0-1 50,0 1-383,-5-6 177,-2 4 9,-4-9-238,0 4 0,3-8 114,0-1 1,6-1-327,-2 1 201,3-2 1,1-6-5,0 1 1,0 3 86,0 0 0,1 2 58,3-1 0,-2-2 10,6 5 1,-4 0 14,3 4 2,1-5 1,0 4-66,-1-3 497,-4 3-281,2 1 1,-5 1-11,0 3 1,0-2-28,0 6-54,0-6 1,-1 7 20,-3-5 1,3 1 40,-3-1 0,1-3 267,-1 3-186,3-3-628,-4-1 146,0 0-128,4 0 77,-4 0 40,5-5 41,0-1-4,5-6 28,-4 6 0,5-3-69,-2 5-155,-3 1 246,4-2-674,-5 3 129,0-3 435,0 5 1,6 5 0,0 2 0</inkml:trace>
  <inkml:trace contextRef="#ctx0" brushRef="#br1" timeOffset="3">3735 13134 8098,'-7'-6'-2069,"2"-5"2069,0 10 0,4-4 0,-4 5 574,5 0-78,5 0 120,-4 0 0,5 0-33,-2 0 1,-1 0 150,4 0 0,-3 1-170,4 3 0,-4-1-150,3 4 1,1 1 208,3 3 1,-1 1-202,-2-1 1,1 2-2,-5 2 0,5 3-170,-2 5 1,-2 0-230,-1-1 0,-1 1-133,0 0 0,-1 4-213,2-1 1,-3 1-541,-1-4 0,-4 0 473,0 0 0,-1-6-214,1-1 0,3-4-256,-3 0-1280,-2-6 2141,5-1 0,-10-15 0,5-3 0</inkml:trace>
  <inkml:trace contextRef="#ctx0" brushRef="#br1" timeOffset="4">3757 13123 8176,'-10'-8'671,"3"0"-81,-3 6 378,8-8-522,-3 8 1,6-3-45,3 5 0,-1 0-199,4 0 0,1 2-112,3 1 0,0 0-733,-4 5 1,3-5 460,-2 5 0,2 0 181,2 3 0,4 0 0,2 1 0</inkml:trace>
  <inkml:trace contextRef="#ctx0" brushRef="#br1" timeOffset="5">4169 12928 8714,'-5'7'770,"2"3"-635,-5-2 1,5 3 108,-5 4 0,0-1-263,-3 5 0,0 4 103,-1 4 1,1-1 124,-1-3 1,5-1-71,-1-3 0,2 1 931,-2-5-124,-2 1-94,9-10 201,-4-1-273,5-5 2,0 0-507,5 0 1,-3-1 172,6-3 1,-1 1-82,5-4 1,3 3-244,0-4 0,6 1-67,-2-5 0,2 5-235,2-1 1,0 0-234,0-3 1,0 0 240,-1-1 0,1 2-1189,0 2 0,-4-2 598,0 3 0,-5-2-539,1 1 1,-2-2 584,-2 2 1,0 2-1084,-4-2 662,-2 1 1136,-5-5 0,-5 1 0,-1 0 0</inkml:trace>
  <inkml:trace contextRef="#ctx0" brushRef="#br1" timeOffset="6">4260 12906 8034,'0'11'0,"-4"0"1288,0 1 0,1 1-556,3 2 1,0 3-243,0 4 0,1 2-132,3 3 1,-2-3-318,6 3 1,-2 1-314,2-2 0,2 5-391,-2-4 0,0-2 663,0-6 0,7 3 0,-2-5 0</inkml:trace>
  <inkml:trace contextRef="#ctx0" brushRef="#br1" timeOffset="7">4466 12848 8263,'-4'8'330,"0"0"0,-1-6-149,1 2 0,3 2 15,-3 2 526,3 2-524,1 7 0,0-1-146,0 3 0,4-2 101,-1-6 1,6 1-34,-1-1 0,1 0 23,-2 1 1,3-5 71,-2 1 1,2 0-74,2 3 1,-1-1 135,1-2 1,-1 1 41,0-5 0,1 3 795,-1-3-638,1 5 0,-1-7-138,0 6 1,-3-6 196,0 2 0,-5-1 254,5 1-558,-5-3-358,2 4 1,-7 0-503,-1 3 0,-8 2-174,-4 1 0,-6 4-1048,-2 1 1,-1 4-1355,-7-1 3204,1 3 0,-4 0 0,-1 1 0</inkml:trace>
  <inkml:trace contextRef="#ctx0" brushRef="#br1" timeOffset="8">4431 12826 7986,'-1'-8'1694,"-3"0"1,3 5-844,-3-5 1,3 4-620,1-3 1,1 4 6,3-1 0,2-1 0,6 1 1,0 1-717,4 3 0,1-4 379,6 0 1,1-4-3252,3 4 3349,-3 1 0,9 3 0,-4 0 0</inkml:trace>
  <inkml:trace contextRef="#ctx0" brushRef="#br1" timeOffset="9">4705 12552 7986,'-6'17'1727,"-3"1"-1154,5-3 0,1-2-11,3 2 1,5-2-174,2-2 0,3-1-130,2-2 1,-1-3-61,1-5 0,-1 0-14,1 0 0,-1-1-52,0-3 1,-3-4 70,0-7 0,-2 1 222,2-5 0,-3 0-120,-5-4 1,0 4-198,0 0 1,0 5 221,0-1-282,-5 2 0,-2 6-269,-4-1 1,-1 6-670,1-2 1,0 8-1175,-1 3 1,4 9 2062,1 3 0,-1 2 0,-3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ED4900D-A525-4116-A123-0F0E5CD8B0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20B80D6-2720-418E-A07F-850CC91C3A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8DED188-59D4-4A0D-8289-6CB8A844FB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7382FCC-81E2-44B2-AD21-08E783A104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81AAF74-7EAF-4DB1-89FC-1AC55135DB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C102DFF1-E80A-43B2-83A7-59FF569AB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403274C-7775-4050-89BB-5B251D83D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7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524315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08366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82952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82860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79866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3E2D7-BD61-4194-B94F-95425461DDDA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26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75693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41944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46914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25373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19163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3E2D7-BD61-4194-B94F-95425461DDDA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076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59381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313127E-0CAB-46AC-8E58-13F29F87F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008EA-6666-4A04-8332-C7AB3641E92D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E29A602-418D-4D05-AFA4-0CA498A054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A4E3-0429-44B2-969A-814B1ACBC96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25819"/>
      </p:ext>
    </p:extLst>
  </p:cSld>
  <p:clrMapOvr>
    <a:masterClrMapping/>
  </p:clrMapOvr>
  <p:transition spd="med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96C4E9E-A18B-4F0E-8339-9070815D9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0D62C-CA74-420C-9A52-5AB83E0AE589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BB2A8C-06B3-4BB2-936E-EC646FB957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46F79-ED43-4EA4-A638-2E815DF9184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9391"/>
      </p:ext>
    </p:extLst>
  </p:cSld>
  <p:clrMapOvr>
    <a:masterClrMapping/>
  </p:clrMapOvr>
  <p:transition spd="med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57D8D8-7AB2-4307-848F-AF288ADD31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93E95-558E-4B57-AFF1-65247FD690AD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AB3C24A-6C19-4D0E-81FC-C62D7E5306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4B973-9027-4C4E-9B50-989AEE31B27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13712"/>
      </p:ext>
    </p:extLst>
  </p:cSld>
  <p:clrMapOvr>
    <a:masterClrMapping/>
  </p:clrMapOvr>
  <p:transition spd="med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59B82D3-9FA3-4BA7-9766-E46D11FF5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62FB4-8BD0-49B1-97D7-3D3F4E83FAF8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4AF1E3-8722-4E54-9C19-7C29B00D98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7069C-1EDA-474A-B2DE-217C607E281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51625"/>
      </p:ext>
    </p:extLst>
  </p:cSld>
  <p:clrMapOvr>
    <a:masterClrMapping/>
  </p:clrMapOvr>
  <p:transition spd="med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31F5D42-7185-40CC-B271-4C38261AE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070C2-0171-4454-9293-E1B88D5AD84B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9693FA-F34E-435B-9598-63AAA317C3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F003-260C-4D76-8DCC-A61E10CF163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15513"/>
      </p:ext>
    </p:extLst>
  </p:cSld>
  <p:clrMapOvr>
    <a:masterClrMapping/>
  </p:clrMapOvr>
  <p:transition spd="med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988041A-FB4F-418F-BF23-176668888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F3FE-FBDB-447A-A26F-ED5BD688D24F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F3B502-0463-48C6-A479-6EEBD13AE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0DFD8-1895-474C-809C-39E5D39604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43561"/>
      </p:ext>
    </p:extLst>
  </p:cSld>
  <p:clrMapOvr>
    <a:masterClrMapping/>
  </p:clrMapOvr>
  <p:transition spd="med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A2079DB-038D-424C-8F68-13E948728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2CEC0-0CE9-4A9C-AA2C-C86F67DD436E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C60ADD5-13FD-4803-ABB9-16A1AAF68A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1AFFA-D689-4DC6-A4C9-F7E4E0B6272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16043"/>
      </p:ext>
    </p:extLst>
  </p:cSld>
  <p:clrMapOvr>
    <a:masterClrMapping/>
  </p:clrMapOvr>
  <p:transition spd="med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076E41F-34FC-4051-A384-26AD10847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D3025-5025-4FD1-921C-6AD56A30F66F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FF8C49B-7B03-4E65-8689-16C67EB0C4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CAB3D-9AA0-4B48-A945-B892431E3D6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46076"/>
      </p:ext>
    </p:extLst>
  </p:cSld>
  <p:clrMapOvr>
    <a:masterClrMapping/>
  </p:clrMapOvr>
  <p:transition spd="med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511F1B8-5A0E-4EE1-8E19-67311C6F0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1AFBA-80D4-4985-A288-0ECCF96041A1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EE3F6D9-8749-4C04-9F10-3794E681AA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68D8F-862E-4E9C-9A63-D0A84FED6CF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59454"/>
      </p:ext>
    </p:extLst>
  </p:cSld>
  <p:clrMapOvr>
    <a:masterClrMapping/>
  </p:clrMapOvr>
  <p:transition spd="med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1A3D2F-1997-45A3-AAF4-D2E300181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C8D6E-D660-43CE-8446-9C036A42715F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8404A8-0A6F-42A2-B077-5EE16D9FFF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EDE54-5ED2-4E74-A24C-183BD48541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06245"/>
      </p:ext>
    </p:extLst>
  </p:cSld>
  <p:clrMapOvr>
    <a:masterClrMapping/>
  </p:clrMapOvr>
  <p:transition spd="med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885B4FC-474B-4627-9338-BD9EFFDD3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070F-18CD-4016-A076-B5575CAF6CF7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27C87E-5EF1-4A9F-9AEE-B7573DF219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526D-A1A8-477F-A6EE-E1E1922AD1C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54775"/>
      </p:ext>
    </p:extLst>
  </p:cSld>
  <p:clrMapOvr>
    <a:masterClrMapping/>
  </p:clrMapOvr>
  <p:transition spd="med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906013EA-2541-45A8-B85C-021FD2730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MP 图象" r:id="rId14" imgW="8980952" imgH="6733333" progId="Paint.Picture">
                  <p:embed/>
                </p:oleObj>
              </mc:Choice>
              <mc:Fallback>
                <p:oleObj name="BMP 图象" r:id="rId14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906013EA-2541-45A8-B85C-021FD2730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5E62C068-E1A8-4F19-969B-07D9A0BB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7A23B99-BC87-4380-8B5E-E21A1D9BC0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878CA9C-7213-437A-A0D9-6548D91E833D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1D12733-B6ED-448F-B440-A9691A0518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CDF1C9-0840-4972-B6E8-A3F225CFF88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0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1.xml"/><Relationship Id="rId3" Type="http://schemas.openxmlformats.org/officeDocument/2006/relationships/notesSlide" Target="../notesSlides/notesSlide10.xml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2.xml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2" y="562559"/>
            <a:ext cx="850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放大器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34" y="3413585"/>
            <a:ext cx="77787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晶体管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放大器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519D78-4DFA-47B0-AA9B-CFB172BD5603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8" y="4092581"/>
            <a:ext cx="4218432" cy="2310384"/>
          </a:xfrm>
          <a:prstGeom prst="rect">
            <a:avLst/>
          </a:prstGeom>
        </p:spPr>
      </p:pic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放大器（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7B366C-0026-6A40-8772-C569F35A960F}"/>
                  </a:ext>
                </a:extLst>
              </p:cNvPr>
              <p:cNvSpPr txBox="1"/>
              <p:nvPr/>
            </p:nvSpPr>
            <p:spPr>
              <a:xfrm>
                <a:off x="2952291" y="3598723"/>
                <a:ext cx="3013646" cy="595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0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7B366C-0026-6A40-8772-C569F35A9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91" y="3598723"/>
                <a:ext cx="3013646" cy="595291"/>
              </a:xfrm>
              <a:prstGeom prst="rect">
                <a:avLst/>
              </a:prstGeom>
              <a:blipFill>
                <a:blip r:embed="rId8"/>
                <a:stretch>
                  <a:fillRect l="-41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>
            <a:extLst>
              <a:ext uri="{FF2B5EF4-FFF2-40B4-BE49-F238E27FC236}">
                <a16:creationId xmlns:a16="http://schemas.microsoft.com/office/drawing/2014/main" id="{E3FECD1E-9019-1B42-9FAA-D69C026A5705}"/>
              </a:ext>
            </a:extLst>
          </p:cNvPr>
          <p:cNvSpPr/>
          <p:nvPr/>
        </p:nvSpPr>
        <p:spPr bwMode="auto">
          <a:xfrm>
            <a:off x="2426962" y="2503232"/>
            <a:ext cx="503999" cy="202289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Text Box 12">
            <a:extLst>
              <a:ext uri="{FF2B5EF4-FFF2-40B4-BE49-F238E27FC236}">
                <a16:creationId xmlns:a16="http://schemas.microsoft.com/office/drawing/2014/main" id="{849E69F3-2833-0544-863B-DB983FF0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440" y="4675929"/>
            <a:ext cx="3784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FF"/>
              </a:buClr>
            </a:pPr>
            <a:r>
              <a:rPr kumimoji="0" lang="zh-CN" altLang="en-US" sz="2400" b="0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截止区：</a:t>
            </a:r>
            <a:r>
              <a:rPr kumimoji="0" lang="en-US" altLang="zh-CN" sz="2400" b="0" i="1" dirty="0" err="1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i</a:t>
            </a:r>
            <a:r>
              <a:rPr kumimoji="0" lang="en-US" altLang="zh-CN" sz="2400" b="0" baseline="-25000" dirty="0" err="1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D</a:t>
            </a:r>
            <a:r>
              <a:rPr kumimoji="0" lang="en-US" altLang="zh-CN" sz="2400" b="0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=0</a:t>
            </a:r>
            <a:r>
              <a:rPr kumimoji="0" lang="zh-CN" altLang="en-US" sz="2400" b="0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，</a:t>
            </a:r>
            <a:r>
              <a:rPr kumimoji="0" lang="en-US" altLang="zh-CN" sz="2400" b="0" i="1" dirty="0" err="1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O</a:t>
            </a:r>
            <a:r>
              <a:rPr kumimoji="0" lang="en-US" altLang="zh-CN" sz="2400" b="0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=</a:t>
            </a:r>
            <a:r>
              <a:rPr kumimoji="0" lang="en-US" altLang="zh-CN" sz="2400" b="0" i="1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S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073CB5-02A5-3342-BB72-5941D01D2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139" y="5199149"/>
            <a:ext cx="3784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FF"/>
              </a:buClr>
            </a:pP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饱和区：</a:t>
            </a:r>
            <a:r>
              <a:rPr kumimoji="0" lang="en-US" altLang="zh-CN" sz="2400" b="0" i="1" dirty="0" err="1">
                <a:solidFill>
                  <a:srgbClr val="FF0000"/>
                </a:solidFill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solidFill>
                  <a:srgbClr val="FF0000"/>
                </a:solidFill>
                <a:ea typeface="华文新魏" panose="02010800040101010101" pitchFamily="2" charset="-122"/>
              </a:rPr>
              <a:t>O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如公式所示</a:t>
            </a:r>
            <a:endParaRPr kumimoji="0" lang="en-US" altLang="zh-CN" sz="24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38" name="Text Box 12">
            <a:extLst>
              <a:ext uri="{FF2B5EF4-FFF2-40B4-BE49-F238E27FC236}">
                <a16:creationId xmlns:a16="http://schemas.microsoft.com/office/drawing/2014/main" id="{9DEF06C5-DB4C-514D-B706-28F00D1B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138" y="5720660"/>
            <a:ext cx="387112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FF"/>
              </a:buClr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线性区：</a:t>
            </a:r>
            <a:r>
              <a:rPr kumimoji="0" lang="en-US" altLang="zh-CN" sz="2400" b="0" i="1" dirty="0" err="1">
                <a:solidFill>
                  <a:srgbClr val="0000FF"/>
                </a:solidFill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solidFill>
                  <a:srgbClr val="0000FF"/>
                </a:solidFill>
                <a:ea typeface="华文新魏" panose="02010800040101010101" pitchFamily="2" charset="-122"/>
              </a:rPr>
              <a:t>O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不再服从该公式</a:t>
            </a:r>
            <a:endParaRPr kumimoji="0" lang="en-US" altLang="zh-CN" sz="2400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7449029-FC37-144B-ACAA-E2331EE039E0}"/>
              </a:ext>
            </a:extLst>
          </p:cNvPr>
          <p:cNvCxnSpPr/>
          <p:nvPr/>
        </p:nvCxnSpPr>
        <p:spPr bwMode="auto">
          <a:xfrm>
            <a:off x="873455" y="4675929"/>
            <a:ext cx="32132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1E411FCD-A4BF-0649-AA9E-0156F6F1DCC7}"/>
              </a:ext>
            </a:extLst>
          </p:cNvPr>
          <p:cNvSpPr/>
          <p:nvPr/>
        </p:nvSpPr>
        <p:spPr bwMode="auto">
          <a:xfrm>
            <a:off x="1214649" y="4667536"/>
            <a:ext cx="668740" cy="887105"/>
          </a:xfrm>
          <a:custGeom>
            <a:avLst/>
            <a:gdLst>
              <a:gd name="connsiteX0" fmla="*/ 0 w 668740"/>
              <a:gd name="connsiteY0" fmla="*/ 0 h 887105"/>
              <a:gd name="connsiteX1" fmla="*/ 204716 w 668740"/>
              <a:gd name="connsiteY1" fmla="*/ 95535 h 887105"/>
              <a:gd name="connsiteX2" fmla="*/ 464024 w 668740"/>
              <a:gd name="connsiteY2" fmla="*/ 395786 h 887105"/>
              <a:gd name="connsiteX3" fmla="*/ 668740 w 668740"/>
              <a:gd name="connsiteY3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740" h="887105">
                <a:moveTo>
                  <a:pt x="0" y="0"/>
                </a:moveTo>
                <a:cubicBezTo>
                  <a:pt x="63689" y="14785"/>
                  <a:pt x="127379" y="29571"/>
                  <a:pt x="204716" y="95535"/>
                </a:cubicBezTo>
                <a:cubicBezTo>
                  <a:pt x="282053" y="161499"/>
                  <a:pt x="386687" y="263858"/>
                  <a:pt x="464024" y="395786"/>
                </a:cubicBezTo>
                <a:cubicBezTo>
                  <a:pt x="541361" y="527714"/>
                  <a:pt x="605050" y="707409"/>
                  <a:pt x="668740" y="887105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0A624BA1-B6A4-9D4F-8B9F-2BB38F8CD53A}"/>
              </a:ext>
            </a:extLst>
          </p:cNvPr>
          <p:cNvSpPr/>
          <p:nvPr/>
        </p:nvSpPr>
        <p:spPr bwMode="auto">
          <a:xfrm>
            <a:off x="1883389" y="5540993"/>
            <a:ext cx="859809" cy="600502"/>
          </a:xfrm>
          <a:custGeom>
            <a:avLst/>
            <a:gdLst>
              <a:gd name="connsiteX0" fmla="*/ 0 w 859809"/>
              <a:gd name="connsiteY0" fmla="*/ 0 h 600502"/>
              <a:gd name="connsiteX1" fmla="*/ 68239 w 859809"/>
              <a:gd name="connsiteY1" fmla="*/ 204717 h 600502"/>
              <a:gd name="connsiteX2" fmla="*/ 150126 w 859809"/>
              <a:gd name="connsiteY2" fmla="*/ 395785 h 600502"/>
              <a:gd name="connsiteX3" fmla="*/ 464024 w 859809"/>
              <a:gd name="connsiteY3" fmla="*/ 559558 h 600502"/>
              <a:gd name="connsiteX4" fmla="*/ 859809 w 859809"/>
              <a:gd name="connsiteY4" fmla="*/ 600502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809" h="600502">
                <a:moveTo>
                  <a:pt x="0" y="0"/>
                </a:moveTo>
                <a:cubicBezTo>
                  <a:pt x="21609" y="69376"/>
                  <a:pt x="43218" y="138753"/>
                  <a:pt x="68239" y="204717"/>
                </a:cubicBezTo>
                <a:cubicBezTo>
                  <a:pt x="93260" y="270681"/>
                  <a:pt x="84162" y="336645"/>
                  <a:pt x="150126" y="395785"/>
                </a:cubicBezTo>
                <a:cubicBezTo>
                  <a:pt x="216090" y="454925"/>
                  <a:pt x="345744" y="525439"/>
                  <a:pt x="464024" y="559558"/>
                </a:cubicBezTo>
                <a:cubicBezTo>
                  <a:pt x="582304" y="593677"/>
                  <a:pt x="721056" y="597089"/>
                  <a:pt x="859809" y="600502"/>
                </a:cubicBez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8CFEFD5-9FE3-6A43-9F9B-05DEB16D6322}"/>
              </a:ext>
            </a:extLst>
          </p:cNvPr>
          <p:cNvGrpSpPr/>
          <p:nvPr/>
        </p:nvGrpSpPr>
        <p:grpSpPr>
          <a:xfrm>
            <a:off x="6729778" y="2796790"/>
            <a:ext cx="1708404" cy="1099578"/>
            <a:chOff x="6729778" y="2796790"/>
            <a:chExt cx="1708404" cy="1099578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0CCB35D-8465-204D-8C20-738EBA728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9778" y="3273814"/>
              <a:ext cx="1708404" cy="622554"/>
            </a:xfrm>
            <a:prstGeom prst="rect">
              <a:avLst/>
            </a:prstGeom>
          </p:spPr>
        </p:pic>
        <p:sp>
          <p:nvSpPr>
            <p:cNvPr id="23" name="下箭头 22">
              <a:extLst>
                <a:ext uri="{FF2B5EF4-FFF2-40B4-BE49-F238E27FC236}">
                  <a16:creationId xmlns:a16="http://schemas.microsoft.com/office/drawing/2014/main" id="{C9517431-DBDE-944C-AD79-4E87BE4FFF2E}"/>
                </a:ext>
              </a:extLst>
            </p:cNvPr>
            <p:cNvSpPr/>
            <p:nvPr/>
          </p:nvSpPr>
          <p:spPr bwMode="auto">
            <a:xfrm>
              <a:off x="7410733" y="2796790"/>
              <a:ext cx="180000" cy="378882"/>
            </a:xfrm>
            <a:prstGeom prst="downArrow">
              <a:avLst/>
            </a:prstGeom>
            <a:solidFill>
              <a:srgbClr val="0000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D2B9F56-A70A-7E4E-B497-417DB5F03511}"/>
              </a:ext>
            </a:extLst>
          </p:cNvPr>
          <p:cNvGrpSpPr/>
          <p:nvPr/>
        </p:nvGrpSpPr>
        <p:grpSpPr>
          <a:xfrm>
            <a:off x="5624120" y="1048730"/>
            <a:ext cx="3287667" cy="1512951"/>
            <a:chOff x="5624120" y="1048730"/>
            <a:chExt cx="3287667" cy="151295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6D9B027-325F-5549-A717-41CC6EFC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747" y="1048730"/>
              <a:ext cx="2606040" cy="1512951"/>
            </a:xfrm>
            <a:prstGeom prst="rect">
              <a:avLst/>
            </a:prstGeom>
          </p:spPr>
        </p:pic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71935803-F218-3043-828F-4B8AFCC1BD83}"/>
                </a:ext>
              </a:extLst>
            </p:cNvPr>
            <p:cNvCxnSpPr/>
            <p:nvPr/>
          </p:nvCxnSpPr>
          <p:spPr bwMode="auto">
            <a:xfrm flipV="1">
              <a:off x="5624120" y="2251881"/>
              <a:ext cx="503999" cy="29693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6AEDFAA-7F8A-2D42-A55B-AA19E7DA5C9B}"/>
              </a:ext>
            </a:extLst>
          </p:cNvPr>
          <p:cNvSpPr/>
          <p:nvPr/>
        </p:nvSpPr>
        <p:spPr bwMode="auto">
          <a:xfrm>
            <a:off x="8134066" y="3598723"/>
            <a:ext cx="304116" cy="29764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7" y="1673141"/>
            <a:ext cx="1883664" cy="18714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56" y="1562971"/>
            <a:ext cx="2602992" cy="19812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7350945-77EF-0A4A-A355-87A77605C608}"/>
              </a:ext>
            </a:extLst>
          </p:cNvPr>
          <p:cNvGrpSpPr/>
          <p:nvPr/>
        </p:nvGrpSpPr>
        <p:grpSpPr>
          <a:xfrm>
            <a:off x="1668182" y="4762500"/>
            <a:ext cx="1305739" cy="865706"/>
            <a:chOff x="1668182" y="4762500"/>
            <a:chExt cx="1305739" cy="8657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958A8C-24A8-2941-A141-F0FCD2B8AA56}"/>
                </a:ext>
              </a:extLst>
            </p:cNvPr>
            <p:cNvSpPr/>
            <p:nvPr/>
          </p:nvSpPr>
          <p:spPr bwMode="auto">
            <a:xfrm>
              <a:off x="1778000" y="4762500"/>
              <a:ext cx="1194556" cy="2159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982A8CC-FC40-C84D-A462-08400389BCA2}"/>
                </a:ext>
              </a:extLst>
            </p:cNvPr>
            <p:cNvSpPr/>
            <p:nvPr/>
          </p:nvSpPr>
          <p:spPr bwMode="auto">
            <a:xfrm>
              <a:off x="1781789" y="4927599"/>
              <a:ext cx="684000" cy="2488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0C85E4-36B2-F743-BE24-A41FADF968BF}"/>
                </a:ext>
              </a:extLst>
            </p:cNvPr>
            <p:cNvSpPr txBox="1"/>
            <p:nvPr/>
          </p:nvSpPr>
          <p:spPr>
            <a:xfrm>
              <a:off x="1668182" y="496482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饱和区域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6435A3F-66B1-024E-A004-B987322EAE76}"/>
                </a:ext>
              </a:extLst>
            </p:cNvPr>
            <p:cNvSpPr/>
            <p:nvPr/>
          </p:nvSpPr>
          <p:spPr bwMode="auto">
            <a:xfrm>
              <a:off x="2298050" y="5346700"/>
              <a:ext cx="598305" cy="2561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4A2616D-815A-47EB-94F1-11EDC0A04E36}"/>
                </a:ext>
              </a:extLst>
            </p:cNvPr>
            <p:cNvSpPr txBox="1"/>
            <p:nvPr/>
          </p:nvSpPr>
          <p:spPr>
            <a:xfrm>
              <a:off x="2430182" y="532042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线性</a:t>
              </a:r>
              <a:endParaRPr lang="zh-CN" altLang="en-US" dirty="0"/>
            </a:p>
          </p:txBody>
        </p:sp>
      </p:grpSp>
      <p:sp>
        <p:nvSpPr>
          <p:cNvPr id="10" name="Text Box 12">
            <a:extLst>
              <a:ext uri="{FF2B5EF4-FFF2-40B4-BE49-F238E27FC236}">
                <a16:creationId xmlns:a16="http://schemas.microsoft.com/office/drawing/2014/main" id="{B33BE6DC-8151-E24C-AF6F-6ACD7F76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（共源极）放大电路及模型</a:t>
            </a:r>
            <a:endParaRPr kumimoji="0" lang="en-US" altLang="zh-CN" sz="2000" b="0" dirty="0">
              <a:ea typeface="华文新魏" panose="0201080004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6CFE71-0867-41DF-9263-5D329431232C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E1EE6C20-8B9D-1E88-3255-719030DB8417}"/>
                  </a:ext>
                </a:extLst>
              </p14:cNvPr>
              <p14:cNvContentPartPr/>
              <p14:nvPr/>
            </p14:nvContentPartPr>
            <p14:xfrm>
              <a:off x="480960" y="4082760"/>
              <a:ext cx="8449560" cy="22780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E1EE6C20-8B9D-1E88-3255-719030DB841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4760" y="4066560"/>
                <a:ext cx="8481960" cy="2310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64731907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6" grpId="0"/>
      <p:bldP spid="37" grpId="0"/>
      <p:bldP spid="38" grpId="0"/>
      <p:bldP spid="28" grpId="0" animBg="1"/>
      <p:bldP spid="28" grpId="1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81ADD3-71F8-0347-A588-F9C7687880D0}"/>
              </a:ext>
            </a:extLst>
          </p:cNvPr>
          <p:cNvGrpSpPr/>
          <p:nvPr/>
        </p:nvGrpSpPr>
        <p:grpSpPr>
          <a:xfrm>
            <a:off x="2319998" y="1717681"/>
            <a:ext cx="4218432" cy="2310384"/>
            <a:chOff x="3983698" y="3508381"/>
            <a:chExt cx="4218432" cy="2310384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715A80D-88FA-5A45-B6D0-071D3FB26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3698" y="3508381"/>
              <a:ext cx="4218432" cy="2310384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45EF47C-9073-DD44-9F8B-7B5D934BD474}"/>
                </a:ext>
              </a:extLst>
            </p:cNvPr>
            <p:cNvGrpSpPr/>
            <p:nvPr/>
          </p:nvGrpSpPr>
          <p:grpSpPr>
            <a:xfrm>
              <a:off x="5173382" y="4178300"/>
              <a:ext cx="1305739" cy="865706"/>
              <a:chOff x="1668182" y="4762500"/>
              <a:chExt cx="1305739" cy="865706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A37A67A-32B3-B04D-B679-F3DE02EE496F}"/>
                  </a:ext>
                </a:extLst>
              </p:cNvPr>
              <p:cNvSpPr/>
              <p:nvPr/>
            </p:nvSpPr>
            <p:spPr bwMode="auto">
              <a:xfrm>
                <a:off x="1778000" y="4762500"/>
                <a:ext cx="1194556" cy="2159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B3AF853-829E-A24C-AC34-ADA419FD5B19}"/>
                  </a:ext>
                </a:extLst>
              </p:cNvPr>
              <p:cNvSpPr/>
              <p:nvPr/>
            </p:nvSpPr>
            <p:spPr bwMode="auto">
              <a:xfrm>
                <a:off x="1781789" y="4927599"/>
                <a:ext cx="684000" cy="24884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7011B2D-AB3E-9F4A-AA4D-FE9B1E9930D5}"/>
                  </a:ext>
                </a:extLst>
              </p:cNvPr>
              <p:cNvSpPr txBox="1"/>
              <p:nvPr/>
            </p:nvSpPr>
            <p:spPr>
              <a:xfrm>
                <a:off x="1668182" y="4946541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饱和区域</a:t>
                </a:r>
                <a:endParaRPr lang="zh-CN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0009204-B3F4-6D44-B683-8CCE65C09149}"/>
                  </a:ext>
                </a:extLst>
              </p:cNvPr>
              <p:cNvSpPr/>
              <p:nvPr/>
            </p:nvSpPr>
            <p:spPr bwMode="auto">
              <a:xfrm>
                <a:off x="2298050" y="5346700"/>
                <a:ext cx="598305" cy="25610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CDD445-EA56-2345-AB91-EB79C317AF8C}"/>
                  </a:ext>
                </a:extLst>
              </p:cNvPr>
              <p:cNvSpPr txBox="1"/>
              <p:nvPr/>
            </p:nvSpPr>
            <p:spPr>
              <a:xfrm>
                <a:off x="2430182" y="532042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线性</a:t>
                </a:r>
                <a:endParaRPr lang="zh-CN" altLang="en-US" dirty="0"/>
              </a:p>
            </p:txBody>
          </p:sp>
        </p:grpSp>
      </p:grp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放大器（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33BE6DC-8151-E24C-AF6F-6ACD7F76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放大电路仅在饱和区表现出放大作用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A58F0F55-699D-EA43-ACA9-E5325859682F}"/>
              </a:ext>
            </a:extLst>
          </p:cNvPr>
          <p:cNvCxnSpPr/>
          <p:nvPr/>
        </p:nvCxnSpPr>
        <p:spPr bwMode="auto">
          <a:xfrm>
            <a:off x="2715907" y="2314861"/>
            <a:ext cx="32132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C974F196-EB67-8042-A2C2-F8AF3080C6A8}"/>
              </a:ext>
            </a:extLst>
          </p:cNvPr>
          <p:cNvSpPr/>
          <p:nvPr/>
        </p:nvSpPr>
        <p:spPr bwMode="auto">
          <a:xfrm>
            <a:off x="3057101" y="2306468"/>
            <a:ext cx="668740" cy="887105"/>
          </a:xfrm>
          <a:custGeom>
            <a:avLst/>
            <a:gdLst>
              <a:gd name="connsiteX0" fmla="*/ 0 w 668740"/>
              <a:gd name="connsiteY0" fmla="*/ 0 h 887105"/>
              <a:gd name="connsiteX1" fmla="*/ 204716 w 668740"/>
              <a:gd name="connsiteY1" fmla="*/ 95535 h 887105"/>
              <a:gd name="connsiteX2" fmla="*/ 464024 w 668740"/>
              <a:gd name="connsiteY2" fmla="*/ 395786 h 887105"/>
              <a:gd name="connsiteX3" fmla="*/ 668740 w 668740"/>
              <a:gd name="connsiteY3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740" h="887105">
                <a:moveTo>
                  <a:pt x="0" y="0"/>
                </a:moveTo>
                <a:cubicBezTo>
                  <a:pt x="63689" y="14785"/>
                  <a:pt x="127379" y="29571"/>
                  <a:pt x="204716" y="95535"/>
                </a:cubicBezTo>
                <a:cubicBezTo>
                  <a:pt x="282053" y="161499"/>
                  <a:pt x="386687" y="263858"/>
                  <a:pt x="464024" y="395786"/>
                </a:cubicBezTo>
                <a:cubicBezTo>
                  <a:pt x="541361" y="527714"/>
                  <a:pt x="605050" y="707409"/>
                  <a:pt x="668740" y="887105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659B9D05-4ECC-4A4D-8670-2D4373EF9F05}"/>
              </a:ext>
            </a:extLst>
          </p:cNvPr>
          <p:cNvSpPr/>
          <p:nvPr/>
        </p:nvSpPr>
        <p:spPr bwMode="auto">
          <a:xfrm>
            <a:off x="3725841" y="3179925"/>
            <a:ext cx="859809" cy="600502"/>
          </a:xfrm>
          <a:custGeom>
            <a:avLst/>
            <a:gdLst>
              <a:gd name="connsiteX0" fmla="*/ 0 w 859809"/>
              <a:gd name="connsiteY0" fmla="*/ 0 h 600502"/>
              <a:gd name="connsiteX1" fmla="*/ 68239 w 859809"/>
              <a:gd name="connsiteY1" fmla="*/ 204717 h 600502"/>
              <a:gd name="connsiteX2" fmla="*/ 150126 w 859809"/>
              <a:gd name="connsiteY2" fmla="*/ 395785 h 600502"/>
              <a:gd name="connsiteX3" fmla="*/ 464024 w 859809"/>
              <a:gd name="connsiteY3" fmla="*/ 559558 h 600502"/>
              <a:gd name="connsiteX4" fmla="*/ 859809 w 859809"/>
              <a:gd name="connsiteY4" fmla="*/ 600502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809" h="600502">
                <a:moveTo>
                  <a:pt x="0" y="0"/>
                </a:moveTo>
                <a:cubicBezTo>
                  <a:pt x="21609" y="69376"/>
                  <a:pt x="43218" y="138753"/>
                  <a:pt x="68239" y="204717"/>
                </a:cubicBezTo>
                <a:cubicBezTo>
                  <a:pt x="93260" y="270681"/>
                  <a:pt x="84162" y="336645"/>
                  <a:pt x="150126" y="395785"/>
                </a:cubicBezTo>
                <a:cubicBezTo>
                  <a:pt x="216090" y="454925"/>
                  <a:pt x="345744" y="525439"/>
                  <a:pt x="464024" y="559558"/>
                </a:cubicBezTo>
                <a:cubicBezTo>
                  <a:pt x="582304" y="593677"/>
                  <a:pt x="721056" y="597089"/>
                  <a:pt x="859809" y="600502"/>
                </a:cubicBez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8F248BD0-2099-FA44-9FF1-7535D477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9" y="4157309"/>
            <a:ext cx="3784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截止区：</a:t>
            </a:r>
            <a:r>
              <a:rPr kumimoji="0" lang="en-US" altLang="zh-CN" sz="2400" b="0" i="1" dirty="0" err="1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O</a:t>
            </a:r>
            <a:r>
              <a:rPr kumimoji="0" lang="zh-CN" altLang="en-US" sz="2400" b="0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为常数</a:t>
            </a:r>
            <a:r>
              <a:rPr kumimoji="0" lang="en-US" altLang="zh-CN" sz="2400" b="0" i="1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S</a:t>
            </a: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DDC799D4-824E-234C-89FA-A3AC20013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729" y="4598641"/>
            <a:ext cx="5971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饱和区：曲线斜率大，</a:t>
            </a:r>
            <a:r>
              <a:rPr kumimoji="0" lang="en-US" altLang="zh-CN" sz="2400" b="0" i="1" dirty="0" err="1">
                <a:solidFill>
                  <a:srgbClr val="FF0000"/>
                </a:solidFill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solidFill>
                  <a:srgbClr val="FF0000"/>
                </a:solidFill>
                <a:ea typeface="华文新魏" panose="02010800040101010101" pitchFamily="2" charset="-122"/>
              </a:rPr>
              <a:t>O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随</a:t>
            </a:r>
            <a:r>
              <a:rPr kumimoji="0" lang="en-US" altLang="zh-CN" sz="2400" b="0" i="1" dirty="0" err="1">
                <a:solidFill>
                  <a:srgbClr val="FF0000"/>
                </a:solidFill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solidFill>
                  <a:srgbClr val="FF0000"/>
                </a:solidFill>
                <a:ea typeface="华文新魏" panose="02010800040101010101" pitchFamily="2" charset="-122"/>
              </a:rPr>
              <a:t>IN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快速变化</a:t>
            </a:r>
            <a:endParaRPr kumimoji="0" lang="en-US" altLang="zh-CN" sz="24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0500FAF9-440D-634D-AFC0-1322B199C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76" y="5051912"/>
            <a:ext cx="8144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线性区：曲线斜率小，</a:t>
            </a:r>
            <a:r>
              <a:rPr kumimoji="0" lang="en-US" altLang="zh-CN" sz="2400" b="0" i="1" dirty="0" err="1">
                <a:solidFill>
                  <a:srgbClr val="0000FF"/>
                </a:solidFill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solidFill>
                  <a:srgbClr val="0000FF"/>
                </a:solidFill>
                <a:ea typeface="华文新魏" panose="02010800040101010101" pitchFamily="2" charset="-122"/>
              </a:rPr>
              <a:t>O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随</a:t>
            </a:r>
            <a:r>
              <a:rPr kumimoji="0" lang="en-US" altLang="zh-CN" sz="2400" b="0" i="1" dirty="0" err="1">
                <a:solidFill>
                  <a:srgbClr val="0000FF"/>
                </a:solidFill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solidFill>
                  <a:srgbClr val="0000FF"/>
                </a:solidFill>
                <a:ea typeface="华文新魏" panose="02010800040101010101" pitchFamily="2" charset="-122"/>
              </a:rPr>
              <a:t>IN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慢速变化</a:t>
            </a:r>
            <a:endParaRPr kumimoji="0" lang="en-US" altLang="zh-CN" sz="2400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7A21A9E2-ED4A-D346-B8D0-A2343B4F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139" y="5488379"/>
            <a:ext cx="81447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放大电路必须工作在恰当位置才具有放大功能，当输入信号为零时，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必须加载合适的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偏置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电压。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9D4D44-D5F6-4E63-85CD-9375F1B5341E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385052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/>
      <p:bldP spid="26" grpId="0"/>
      <p:bldP spid="27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20" y="3875092"/>
            <a:ext cx="3049877" cy="24765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66" y="1271069"/>
            <a:ext cx="3029712" cy="25908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0" y="2364205"/>
            <a:ext cx="2718816" cy="1981200"/>
          </a:xfrm>
          <a:prstGeom prst="rect">
            <a:avLst/>
          </a:prstGeom>
        </p:spPr>
      </p:pic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放大器（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33BE6DC-8151-E24C-AF6F-6ACD7F76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放大器的偏置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86F4F976-0D55-3F45-BE18-7A60F6E7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83" y="1618658"/>
            <a:ext cx="48451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通过加载合适的偏置电压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X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来实现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8C33E702-43BD-7646-9A4A-4E4D99449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861170"/>
            <a:ext cx="49852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当偏置电压为零时，不仅没有放大，而且输出严重失真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3E18CBB-962E-4A43-B052-43C5FF25820D}"/>
              </a:ext>
            </a:extLst>
          </p:cNvPr>
          <p:cNvCxnSpPr>
            <a:cxnSpLocks/>
          </p:cNvCxnSpPr>
          <p:nvPr/>
        </p:nvCxnSpPr>
        <p:spPr bwMode="auto">
          <a:xfrm flipV="1">
            <a:off x="4332147" y="2808702"/>
            <a:ext cx="832184" cy="42581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4F3CF55-8218-8740-9AA3-8D1F7EC3D83F}"/>
              </a:ext>
            </a:extLst>
          </p:cNvPr>
          <p:cNvGrpSpPr/>
          <p:nvPr/>
        </p:nvGrpSpPr>
        <p:grpSpPr>
          <a:xfrm>
            <a:off x="6387152" y="1876786"/>
            <a:ext cx="873457" cy="931916"/>
            <a:chOff x="6387152" y="1876786"/>
            <a:chExt cx="873457" cy="931916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EB95BDF-7472-6646-BC38-7CB03E6264EF}"/>
                </a:ext>
              </a:extLst>
            </p:cNvPr>
            <p:cNvCxnSpPr/>
            <p:nvPr/>
          </p:nvCxnSpPr>
          <p:spPr bwMode="auto">
            <a:xfrm flipV="1">
              <a:off x="7260609" y="1876786"/>
              <a:ext cx="0" cy="9319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DE30F5E7-83B5-6B4E-923A-BB97037DF053}"/>
                </a:ext>
              </a:extLst>
            </p:cNvPr>
            <p:cNvCxnSpPr/>
            <p:nvPr/>
          </p:nvCxnSpPr>
          <p:spPr bwMode="auto">
            <a:xfrm flipH="1">
              <a:off x="6387152" y="1890434"/>
              <a:ext cx="87345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C38F8E5-B312-9145-A161-F172176BB8A8}"/>
              </a:ext>
            </a:extLst>
          </p:cNvPr>
          <p:cNvGrpSpPr/>
          <p:nvPr/>
        </p:nvGrpSpPr>
        <p:grpSpPr>
          <a:xfrm>
            <a:off x="764204" y="2922686"/>
            <a:ext cx="1168952" cy="589491"/>
            <a:chOff x="764204" y="2770833"/>
            <a:chExt cx="1168952" cy="58949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EEE5CCE-E40E-3B4B-9925-DE5F643ACFCE}"/>
                </a:ext>
              </a:extLst>
            </p:cNvPr>
            <p:cNvSpPr txBox="1"/>
            <p:nvPr/>
          </p:nvSpPr>
          <p:spPr>
            <a:xfrm>
              <a:off x="764204" y="27708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0" dirty="0">
                  <a:latin typeface="STXinwei" panose="02010800040101010101" pitchFamily="2" charset="-122"/>
                  <a:ea typeface="STXinwei" panose="02010800040101010101" pitchFamily="2" charset="-122"/>
                </a:rPr>
                <a:t>信号电压</a:t>
              </a:r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C448D019-529E-6F40-AB58-C267C2B9A4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3088" y="3054795"/>
              <a:ext cx="310068" cy="305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59661B-ACCB-4242-B64D-D31778B156DC}"/>
              </a:ext>
            </a:extLst>
          </p:cNvPr>
          <p:cNvGrpSpPr/>
          <p:nvPr/>
        </p:nvGrpSpPr>
        <p:grpSpPr>
          <a:xfrm>
            <a:off x="583215" y="4198327"/>
            <a:ext cx="1349941" cy="638598"/>
            <a:chOff x="583215" y="4046474"/>
            <a:chExt cx="1349941" cy="638598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DB4E9CD-175B-BF42-ACC9-22B7B9FE2FCA}"/>
                </a:ext>
              </a:extLst>
            </p:cNvPr>
            <p:cNvSpPr txBox="1"/>
            <p:nvPr/>
          </p:nvSpPr>
          <p:spPr>
            <a:xfrm>
              <a:off x="583215" y="4346518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0" dirty="0">
                  <a:solidFill>
                    <a:srgbClr val="FF000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偏置电压</a:t>
              </a: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13804DAE-6A1F-1146-99B1-1802C1218B4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501254" y="4046474"/>
              <a:ext cx="431902" cy="3770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A03341-F499-DC48-807B-26659B1A3EE4}"/>
              </a:ext>
            </a:extLst>
          </p:cNvPr>
          <p:cNvGrpSpPr/>
          <p:nvPr/>
        </p:nvGrpSpPr>
        <p:grpSpPr>
          <a:xfrm>
            <a:off x="5759589" y="4073770"/>
            <a:ext cx="1350894" cy="2067723"/>
            <a:chOff x="5759589" y="4073770"/>
            <a:chExt cx="1350894" cy="2067723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97A7D60-86B5-5542-9EF3-A7A0AF955597}"/>
                </a:ext>
              </a:extLst>
            </p:cNvPr>
            <p:cNvSpPr/>
            <p:nvPr/>
          </p:nvSpPr>
          <p:spPr bwMode="auto">
            <a:xfrm>
              <a:off x="6059606" y="5677469"/>
              <a:ext cx="1050877" cy="464024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D90918C-B67F-DD49-B3A8-6EED52F82C07}"/>
                </a:ext>
              </a:extLst>
            </p:cNvPr>
            <p:cNvSpPr/>
            <p:nvPr/>
          </p:nvSpPr>
          <p:spPr bwMode="auto">
            <a:xfrm>
              <a:off x="5759589" y="4073770"/>
              <a:ext cx="518382" cy="300044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任意形状 42">
              <a:extLst>
                <a:ext uri="{FF2B5EF4-FFF2-40B4-BE49-F238E27FC236}">
                  <a16:creationId xmlns:a16="http://schemas.microsoft.com/office/drawing/2014/main" id="{811F338A-7987-474E-A7B5-7B809607BA78}"/>
                </a:ext>
              </a:extLst>
            </p:cNvPr>
            <p:cNvSpPr/>
            <p:nvPr/>
          </p:nvSpPr>
          <p:spPr bwMode="auto">
            <a:xfrm>
              <a:off x="5826921" y="4449170"/>
              <a:ext cx="355515" cy="1269242"/>
            </a:xfrm>
            <a:custGeom>
              <a:avLst/>
              <a:gdLst>
                <a:gd name="connsiteX0" fmla="*/ 96207 w 355515"/>
                <a:gd name="connsiteY0" fmla="*/ 0 h 1269242"/>
                <a:gd name="connsiteX1" fmla="*/ 14321 w 355515"/>
                <a:gd name="connsiteY1" fmla="*/ 668740 h 1269242"/>
                <a:gd name="connsiteX2" fmla="*/ 355515 w 355515"/>
                <a:gd name="connsiteY2" fmla="*/ 1269242 h 126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515" h="1269242">
                  <a:moveTo>
                    <a:pt x="96207" y="0"/>
                  </a:moveTo>
                  <a:cubicBezTo>
                    <a:pt x="33655" y="228600"/>
                    <a:pt x="-28897" y="457200"/>
                    <a:pt x="14321" y="668740"/>
                  </a:cubicBezTo>
                  <a:cubicBezTo>
                    <a:pt x="57539" y="880280"/>
                    <a:pt x="206527" y="1074761"/>
                    <a:pt x="355515" y="1269242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1" name="Text Box 12">
            <a:extLst>
              <a:ext uri="{FF2B5EF4-FFF2-40B4-BE49-F238E27FC236}">
                <a16:creationId xmlns:a16="http://schemas.microsoft.com/office/drawing/2014/main" id="{FD0A666B-5ED1-904A-9AF7-32F60B2B9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665582"/>
            <a:ext cx="49852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偏置点选择有不同方法，如范围最大或增益最大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CB412-B2F4-47BA-A1D9-667F31136692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AA9EBB5-DB0E-1341-5941-260EBE79DAF4}"/>
                  </a:ext>
                </a:extLst>
              </p14:cNvPr>
              <p14:cNvContentPartPr/>
              <p14:nvPr/>
            </p14:nvContentPartPr>
            <p14:xfrm>
              <a:off x="3639240" y="1620000"/>
              <a:ext cx="4522320" cy="4979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AA9EBB5-DB0E-1341-5941-260EBE79DA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3040" y="1603800"/>
                <a:ext cx="4554720" cy="5011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76743905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0F9B3C-0356-8758-4EFE-214C6128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A1AFBA-80D4-4985-A288-0ECCF96041A1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A9E06B-12E0-2322-21D3-CEB1E5849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3D9DFDA4-E42F-BD67-DAE4-D71E95EBC214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2022/9/28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D12C877-3C7B-42C5-3C8C-07988F681195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1FC337C3-5CF8-7B32-5DB7-330B979E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放大器（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616807D4-A190-4FF2-1534-E1B78FE25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例</a:t>
            </a:r>
            <a:r>
              <a:rPr kumimoji="0" lang="zh-CN" altLang="en-US" b="0" dirty="0">
                <a:ea typeface="华文新魏" panose="02010800040101010101" pitchFamily="2" charset="-122"/>
              </a:rPr>
              <a:t>  根据</a:t>
            </a: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放大器的输入与输出关系曲线和输出电压在饱和区的表达式，估算偏置电压的范围。已知：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R</a:t>
            </a:r>
            <a:r>
              <a:rPr kumimoji="0" lang="en-US" altLang="zh-CN" b="0" baseline="-25000" dirty="0">
                <a:ea typeface="华文新魏" panose="02010800040101010101" pitchFamily="2" charset="-122"/>
              </a:rPr>
              <a:t>L</a:t>
            </a:r>
            <a:r>
              <a:rPr kumimoji="0" lang="en-US" altLang="zh-CN" b="0" dirty="0">
                <a:ea typeface="华文新魏" panose="02010800040101010101" pitchFamily="2" charset="-122"/>
              </a:rPr>
              <a:t>=10KΩ</a:t>
            </a:r>
            <a:r>
              <a:rPr kumimoji="0" lang="zh-CN" altLang="en-US" b="0" dirty="0">
                <a:ea typeface="华文新魏" panose="02010800040101010101" pitchFamily="2" charset="-122"/>
              </a:rPr>
              <a:t>，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K</a:t>
            </a:r>
            <a:r>
              <a:rPr kumimoji="0" lang="en-US" altLang="zh-CN" b="0" dirty="0">
                <a:ea typeface="华文新魏" panose="02010800040101010101" pitchFamily="2" charset="-122"/>
              </a:rPr>
              <a:t>=1mA/V</a:t>
            </a:r>
            <a:r>
              <a:rPr kumimoji="0" lang="en-US" altLang="zh-CN" b="0" baseline="30000" dirty="0">
                <a:ea typeface="华文新魏" panose="02010800040101010101" pitchFamily="2" charset="-122"/>
              </a:rPr>
              <a:t>2</a:t>
            </a:r>
            <a:r>
              <a:rPr kumimoji="0" lang="zh-CN" altLang="en-US" b="0" dirty="0">
                <a:ea typeface="华文新魏" panose="02010800040101010101" pitchFamily="2" charset="-122"/>
              </a:rPr>
              <a:t>，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V</a:t>
            </a:r>
            <a:r>
              <a:rPr kumimoji="0" lang="en-US" altLang="zh-CN" b="0" baseline="-25000" dirty="0">
                <a:ea typeface="华文新魏" panose="02010800040101010101" pitchFamily="2" charset="-122"/>
              </a:rPr>
              <a:t>S</a:t>
            </a:r>
            <a:r>
              <a:rPr kumimoji="0" lang="en-US" altLang="zh-CN" b="0" dirty="0">
                <a:ea typeface="华文新魏" panose="02010800040101010101" pitchFamily="2" charset="-122"/>
              </a:rPr>
              <a:t>=5V</a:t>
            </a:r>
            <a:r>
              <a:rPr kumimoji="0" lang="zh-CN" altLang="en-US" b="0" dirty="0">
                <a:ea typeface="华文新魏" panose="02010800040101010101" pitchFamily="2" charset="-122"/>
              </a:rPr>
              <a:t>，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V</a:t>
            </a:r>
            <a:r>
              <a:rPr kumimoji="0" lang="en-US" altLang="zh-CN" b="0" baseline="-25000" dirty="0">
                <a:ea typeface="华文新魏" panose="02010800040101010101" pitchFamily="2" charset="-122"/>
              </a:rPr>
              <a:t>T</a:t>
            </a:r>
            <a:r>
              <a:rPr kumimoji="0" lang="en-US" altLang="zh-CN" b="0" dirty="0">
                <a:ea typeface="华文新魏" panose="02010800040101010101" pitchFamily="2" charset="-122"/>
              </a:rPr>
              <a:t>=1V</a:t>
            </a:r>
            <a:r>
              <a:rPr kumimoji="0" lang="zh-CN" altLang="en-US" b="0" dirty="0">
                <a:ea typeface="华文新魏" panose="02010800040101010101" pitchFamily="2" charset="-122"/>
              </a:rPr>
              <a:t>。</a:t>
            </a:r>
            <a:endParaRPr kumimoji="0" lang="en-US" altLang="zh-CN" sz="2400" b="0" baseline="-25000" dirty="0">
              <a:ea typeface="华文新魏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A9C10C-877C-47B6-272F-1EE4DAEDB7D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9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3" y="2756890"/>
            <a:ext cx="4216884" cy="2310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DD7F6D-D820-13B9-712E-E9A9A2550700}"/>
                  </a:ext>
                </a:extLst>
              </p:cNvPr>
              <p:cNvSpPr txBox="1"/>
              <p:nvPr/>
            </p:nvSpPr>
            <p:spPr>
              <a:xfrm>
                <a:off x="1023652" y="5388997"/>
                <a:ext cx="3013646" cy="595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0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DD7F6D-D820-13B9-712E-E9A9A255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52" y="5388997"/>
                <a:ext cx="3013646" cy="595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2">
            <a:extLst>
              <a:ext uri="{FF2B5EF4-FFF2-40B4-BE49-F238E27FC236}">
                <a16:creationId xmlns:a16="http://schemas.microsoft.com/office/drawing/2014/main" id="{01E2C6B2-65F0-9C20-8656-B0FA96FAD879}"/>
              </a:ext>
            </a:extLst>
          </p:cNvPr>
          <p:cNvCxnSpPr>
            <a:cxnSpLocks/>
          </p:cNvCxnSpPr>
          <p:nvPr/>
        </p:nvCxnSpPr>
        <p:spPr bwMode="auto">
          <a:xfrm flipV="1">
            <a:off x="986998" y="3823788"/>
            <a:ext cx="1201003" cy="118735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7526E3-7FB8-DACE-427B-03A4BB7654DE}"/>
                  </a:ext>
                </a:extLst>
              </p:cNvPr>
              <p:cNvSpPr txBox="1"/>
              <p:nvPr/>
            </p:nvSpPr>
            <p:spPr>
              <a:xfrm>
                <a:off x="5366985" y="4559062"/>
                <a:ext cx="3660874" cy="595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0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7526E3-7FB8-DACE-427B-03A4BB765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85" y="4559062"/>
                <a:ext cx="3660874" cy="595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A4C6CC2-8063-8180-C0C3-A96FABB6D5D5}"/>
                  </a:ext>
                </a:extLst>
              </p:cNvPr>
              <p:cNvSpPr txBox="1"/>
              <p:nvPr/>
            </p:nvSpPr>
            <p:spPr>
              <a:xfrm>
                <a:off x="5366985" y="3339207"/>
                <a:ext cx="18390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A4C6CC2-8063-8180-C0C3-A96FABB6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85" y="3339207"/>
                <a:ext cx="1839029" cy="307777"/>
              </a:xfrm>
              <a:prstGeom prst="rect">
                <a:avLst/>
              </a:prstGeom>
              <a:blipFill>
                <a:blip r:embed="rId5"/>
                <a:stretch>
                  <a:fillRect r="-99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01074EE-4B8C-BB6A-1528-C384FF6A1DAA}"/>
              </a:ext>
            </a:extLst>
          </p:cNvPr>
          <p:cNvSpPr txBox="1"/>
          <p:nvPr/>
        </p:nvSpPr>
        <p:spPr>
          <a:xfrm>
            <a:off x="4957791" y="2896333"/>
            <a:ext cx="333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Clr>
                <a:srgbClr val="0000FF"/>
              </a:buClr>
              <a:buFont typeface="+mj-lt"/>
              <a:buAutoNum type="arabicPeriod"/>
            </a:pPr>
            <a:r>
              <a:rPr kumimoji="1" lang="zh-CN" altLang="en-US" sz="2000" b="0" dirty="0">
                <a:solidFill>
                  <a:srgbClr val="FF7F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最小偏置？</a:t>
            </a:r>
            <a:endParaRPr kumimoji="1" lang="zh-CN" altLang="en-US" sz="2000" b="0" dirty="0">
              <a:solidFill>
                <a:srgbClr val="FF7F00"/>
              </a:solidFill>
              <a:latin typeface="+mn-lt"/>
              <a:ea typeface="STXinwei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04BCEB-D7CF-7D4A-F882-F49FFC9F822E}"/>
              </a:ext>
            </a:extLst>
          </p:cNvPr>
          <p:cNvSpPr txBox="1"/>
          <p:nvPr/>
        </p:nvSpPr>
        <p:spPr>
          <a:xfrm>
            <a:off x="4957791" y="5338851"/>
            <a:ext cx="3330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00FF"/>
              </a:buClr>
              <a:buFont typeface="+mj-lt"/>
              <a:buAutoNum type="arabicPeriod" startAt="3"/>
            </a:pPr>
            <a:r>
              <a:rPr lang="zh-CN" altLang="en-US" sz="2000" b="0" dirty="0">
                <a:latin typeface="+mn-lt"/>
                <a:ea typeface="STXinwei" panose="02010800040101010101" pitchFamily="2" charset="-122"/>
              </a:rPr>
              <a:t>工作点常在</a:t>
            </a:r>
            <a:r>
              <a:rPr lang="en-US" altLang="zh-CN" sz="2000" b="0" i="1" dirty="0" err="1">
                <a:latin typeface="+mn-lt"/>
                <a:ea typeface="STXinwei" panose="02010800040101010101" pitchFamily="2" charset="-122"/>
              </a:rPr>
              <a:t>v</a:t>
            </a:r>
            <a:r>
              <a:rPr lang="en-US" altLang="zh-CN" sz="2000" b="0" baseline="-25000" dirty="0" err="1">
                <a:latin typeface="+mn-lt"/>
                <a:ea typeface="STXinwei" panose="02010800040101010101" pitchFamily="2" charset="-122"/>
              </a:rPr>
              <a:t>min</a:t>
            </a:r>
            <a:r>
              <a:rPr lang="zh-CN" altLang="en-US" sz="2000" b="0" dirty="0">
                <a:latin typeface="+mn-lt"/>
                <a:ea typeface="STXinwei" panose="02010800040101010101" pitchFamily="2" charset="-122"/>
              </a:rPr>
              <a:t>和</a:t>
            </a:r>
            <a:r>
              <a:rPr lang="en-US" altLang="zh-CN" sz="2000" b="0" i="1" dirty="0" err="1">
                <a:latin typeface="+mn-lt"/>
                <a:ea typeface="STXinwei" panose="02010800040101010101" pitchFamily="2" charset="-122"/>
              </a:rPr>
              <a:t>v</a:t>
            </a:r>
            <a:r>
              <a:rPr lang="en-US" altLang="zh-CN" sz="2000" b="0" baseline="-25000" dirty="0" err="1">
                <a:latin typeface="+mn-lt"/>
                <a:ea typeface="STXinwei" panose="02010800040101010101" pitchFamily="2" charset="-122"/>
              </a:rPr>
              <a:t>max</a:t>
            </a:r>
            <a:r>
              <a:rPr lang="zh-CN" altLang="en-US" sz="2000" b="0" dirty="0">
                <a:latin typeface="+mn-lt"/>
                <a:ea typeface="STXinwei" panose="02010800040101010101" pitchFamily="2" charset="-122"/>
              </a:rPr>
              <a:t>中点，约为</a:t>
            </a:r>
            <a:r>
              <a:rPr lang="en-US" altLang="zh-CN" sz="2000" b="0" dirty="0">
                <a:latin typeface="+mn-lt"/>
                <a:ea typeface="STXinwei" panose="02010800040101010101" pitchFamily="2" charset="-122"/>
              </a:rPr>
              <a:t>1.45V</a:t>
            </a:r>
            <a:endParaRPr kumimoji="1" lang="zh-CN" altLang="en-US" sz="2000" b="0" dirty="0">
              <a:latin typeface="+mn-lt"/>
              <a:ea typeface="STXinwei" panose="020108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A44B4D-EB5B-D99F-9ADF-0191C9E00C1F}"/>
              </a:ext>
            </a:extLst>
          </p:cNvPr>
          <p:cNvSpPr txBox="1"/>
          <p:nvPr/>
        </p:nvSpPr>
        <p:spPr>
          <a:xfrm>
            <a:off x="4957791" y="3812168"/>
            <a:ext cx="3330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00FF"/>
              </a:buClr>
              <a:buFont typeface="+mj-lt"/>
              <a:buAutoNum type="arabicPeriod" startAt="2"/>
            </a:pPr>
            <a:r>
              <a:rPr kumimoji="1" lang="zh-CN" altLang="en-US" sz="2000" b="0" dirty="0">
                <a:latin typeface="STXinwei" panose="02010800040101010101" pitchFamily="2" charset="-122"/>
                <a:ea typeface="STXinwei" panose="02010800040101010101" pitchFamily="2" charset="-122"/>
              </a:rPr>
              <a:t>从下式求得的</a:t>
            </a:r>
            <a:r>
              <a:rPr kumimoji="1" lang="en-US" altLang="zh-CN" sz="2000" b="0" i="1" dirty="0" err="1">
                <a:latin typeface="+mn-lt"/>
                <a:ea typeface="STXinwei" panose="02010800040101010101" pitchFamily="2" charset="-122"/>
              </a:rPr>
              <a:t>v</a:t>
            </a:r>
            <a:r>
              <a:rPr kumimoji="1" lang="en-US" altLang="zh-CN" sz="2000" b="0" baseline="-25000" dirty="0" err="1">
                <a:latin typeface="+mn-lt"/>
                <a:ea typeface="STXinwei" panose="02010800040101010101" pitchFamily="2" charset="-122"/>
              </a:rPr>
              <a:t>IN</a:t>
            </a:r>
            <a:r>
              <a:rPr kumimoji="1" lang="zh-CN" altLang="en-US" sz="2000" b="0" dirty="0">
                <a:latin typeface="+mn-lt"/>
                <a:ea typeface="STXinwei" panose="02010800040101010101" pitchFamily="2" charset="-122"/>
              </a:rPr>
              <a:t>即为</a:t>
            </a:r>
            <a:r>
              <a:rPr kumimoji="1" lang="zh-CN" altLang="en-US" sz="2000" b="0" dirty="0">
                <a:latin typeface="STXinwei" panose="02010800040101010101" pitchFamily="2" charset="-122"/>
                <a:ea typeface="STXinwei" panose="02010800040101010101" pitchFamily="2" charset="-122"/>
              </a:rPr>
              <a:t>最大偏置电压</a:t>
            </a:r>
            <a:r>
              <a:rPr kumimoji="1" lang="en-US" altLang="zh-CN" sz="2000" b="0" i="1" dirty="0" err="1">
                <a:latin typeface="+mn-lt"/>
                <a:ea typeface="STXinwei" panose="02010800040101010101" pitchFamily="2" charset="-122"/>
              </a:rPr>
              <a:t>v</a:t>
            </a:r>
            <a:r>
              <a:rPr kumimoji="1" lang="en-US" altLang="zh-CN" sz="2000" b="0" baseline="-25000" dirty="0" err="1">
                <a:latin typeface="+mn-lt"/>
                <a:ea typeface="STXinwei" panose="02010800040101010101" pitchFamily="2" charset="-122"/>
              </a:rPr>
              <a:t>max</a:t>
            </a:r>
            <a:r>
              <a:rPr kumimoji="1" lang="zh-CN" altLang="en-US" sz="2000" b="0" dirty="0">
                <a:latin typeface="+mn-lt"/>
                <a:ea typeface="STXinwei" panose="02010800040101010101" pitchFamily="2" charset="-122"/>
              </a:rPr>
              <a:t>≈</a:t>
            </a:r>
            <a:r>
              <a:rPr kumimoji="1" lang="en-US" altLang="zh-CN" sz="2000" b="0" dirty="0">
                <a:latin typeface="+mn-lt"/>
                <a:ea typeface="STXinwei" panose="02010800040101010101" pitchFamily="2" charset="-122"/>
              </a:rPr>
              <a:t>1.9V</a:t>
            </a:r>
            <a:r>
              <a:rPr kumimoji="1" lang="zh-CN" altLang="en-US" sz="2000" b="0" dirty="0">
                <a:latin typeface="+mn-lt"/>
                <a:ea typeface="STXinwei" panose="02010800040101010101" pitchFamily="2" charset="-122"/>
              </a:rPr>
              <a:t> </a:t>
            </a:r>
            <a:r>
              <a:rPr kumimoji="1" lang="zh-CN" altLang="en-US" sz="2000" b="0" dirty="0">
                <a:solidFill>
                  <a:srgbClr val="FF7F00"/>
                </a:solidFill>
                <a:latin typeface="+mn-lt"/>
                <a:ea typeface="STXinwei" panose="02010800040101010101" pitchFamily="2" charset="-122"/>
              </a:rPr>
              <a:t>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88C85ADA-5161-1786-5749-2B333C5B067E}"/>
                  </a:ext>
                </a:extLst>
              </p14:cNvPr>
              <p14:cNvContentPartPr/>
              <p14:nvPr/>
            </p14:nvContentPartPr>
            <p14:xfrm>
              <a:off x="1336320" y="4395240"/>
              <a:ext cx="579960" cy="48132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88C85ADA-5161-1786-5749-2B333C5B06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0120" y="4379040"/>
                <a:ext cx="612360" cy="5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325893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放大器（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33BE6DC-8151-E24C-AF6F-6ACD7F76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放大电路的小信号与大信号工作状况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2495CCD-583B-4642-A172-0EA6D28DA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9" y="2648156"/>
            <a:ext cx="2696678" cy="2306012"/>
          </a:xfrm>
          <a:prstGeom prst="rect">
            <a:avLst/>
          </a:prstGeom>
        </p:spPr>
      </p:pic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FE2CC695-4D00-A348-9D18-BFC8DC715933}"/>
              </a:ext>
            </a:extLst>
          </p:cNvPr>
          <p:cNvCxnSpPr>
            <a:cxnSpLocks/>
          </p:cNvCxnSpPr>
          <p:nvPr/>
        </p:nvCxnSpPr>
        <p:spPr bwMode="auto">
          <a:xfrm>
            <a:off x="1774318" y="2911445"/>
            <a:ext cx="359390" cy="6377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7849BEA-C25F-CB42-A189-EA3DD456501E}"/>
              </a:ext>
            </a:extLst>
          </p:cNvPr>
          <p:cNvSpPr/>
          <p:nvPr/>
        </p:nvSpPr>
        <p:spPr bwMode="auto">
          <a:xfrm>
            <a:off x="1910741" y="3178130"/>
            <a:ext cx="72000" cy="720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3BE6DC-8151-E24C-AF6F-6ACD7F76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7" y="2045104"/>
            <a:ext cx="8518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2313" lvl="1" indent="-361950"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大信号：信号整形（标准化）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7" name="任意形状 42">
            <a:extLst>
              <a:ext uri="{FF2B5EF4-FFF2-40B4-BE49-F238E27FC236}">
                <a16:creationId xmlns:a16="http://schemas.microsoft.com/office/drawing/2014/main" id="{3D86D3F8-04C5-0445-A441-67118968ECEF}"/>
              </a:ext>
            </a:extLst>
          </p:cNvPr>
          <p:cNvSpPr/>
          <p:nvPr/>
        </p:nvSpPr>
        <p:spPr bwMode="auto">
          <a:xfrm>
            <a:off x="1861841" y="5608606"/>
            <a:ext cx="740664" cy="545592"/>
          </a:xfrm>
          <a:custGeom>
            <a:avLst/>
            <a:gdLst>
              <a:gd name="connsiteX0" fmla="*/ 0 w 740664"/>
              <a:gd name="connsiteY0" fmla="*/ 201168 h 219456"/>
              <a:gd name="connsiteX1" fmla="*/ 0 w 740664"/>
              <a:gd name="connsiteY1" fmla="*/ 9144 h 219456"/>
              <a:gd name="connsiteX2" fmla="*/ 246888 w 740664"/>
              <a:gd name="connsiteY2" fmla="*/ 9144 h 219456"/>
              <a:gd name="connsiteX3" fmla="*/ 246888 w 740664"/>
              <a:gd name="connsiteY3" fmla="*/ 219456 h 219456"/>
              <a:gd name="connsiteX4" fmla="*/ 512064 w 740664"/>
              <a:gd name="connsiteY4" fmla="*/ 219456 h 219456"/>
              <a:gd name="connsiteX5" fmla="*/ 512064 w 740664"/>
              <a:gd name="connsiteY5" fmla="*/ 0 h 219456"/>
              <a:gd name="connsiteX6" fmla="*/ 740664 w 740664"/>
              <a:gd name="connsiteY6" fmla="*/ 0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664" h="219456">
                <a:moveTo>
                  <a:pt x="0" y="201168"/>
                </a:moveTo>
                <a:lnTo>
                  <a:pt x="0" y="9144"/>
                </a:lnTo>
                <a:lnTo>
                  <a:pt x="246888" y="9144"/>
                </a:lnTo>
                <a:lnTo>
                  <a:pt x="246888" y="219456"/>
                </a:lnTo>
                <a:lnTo>
                  <a:pt x="512064" y="219456"/>
                </a:lnTo>
                <a:lnTo>
                  <a:pt x="512064" y="0"/>
                </a:lnTo>
                <a:lnTo>
                  <a:pt x="740664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35108" y="5574422"/>
            <a:ext cx="1599120" cy="474546"/>
            <a:chOff x="2935108" y="5574422"/>
            <a:chExt cx="1599120" cy="474546"/>
          </a:xfrm>
        </p:grpSpPr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FEBF8B9E-FE41-A046-9C53-8B0B49983B0D}"/>
                </a:ext>
              </a:extLst>
            </p:cNvPr>
            <p:cNvSpPr/>
            <p:nvPr/>
          </p:nvSpPr>
          <p:spPr bwMode="auto">
            <a:xfrm>
              <a:off x="3793564" y="5765504"/>
              <a:ext cx="740664" cy="219456"/>
            </a:xfrm>
            <a:custGeom>
              <a:avLst/>
              <a:gdLst>
                <a:gd name="connsiteX0" fmla="*/ 0 w 740664"/>
                <a:gd name="connsiteY0" fmla="*/ 201168 h 219456"/>
                <a:gd name="connsiteX1" fmla="*/ 0 w 740664"/>
                <a:gd name="connsiteY1" fmla="*/ 9144 h 219456"/>
                <a:gd name="connsiteX2" fmla="*/ 246888 w 740664"/>
                <a:gd name="connsiteY2" fmla="*/ 9144 h 219456"/>
                <a:gd name="connsiteX3" fmla="*/ 246888 w 740664"/>
                <a:gd name="connsiteY3" fmla="*/ 219456 h 219456"/>
                <a:gd name="connsiteX4" fmla="*/ 512064 w 740664"/>
                <a:gd name="connsiteY4" fmla="*/ 219456 h 219456"/>
                <a:gd name="connsiteX5" fmla="*/ 512064 w 740664"/>
                <a:gd name="connsiteY5" fmla="*/ 0 h 219456"/>
                <a:gd name="connsiteX6" fmla="*/ 740664 w 740664"/>
                <a:gd name="connsiteY6" fmla="*/ 0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0664" h="219456">
                  <a:moveTo>
                    <a:pt x="0" y="201168"/>
                  </a:moveTo>
                  <a:lnTo>
                    <a:pt x="0" y="9144"/>
                  </a:lnTo>
                  <a:lnTo>
                    <a:pt x="246888" y="9144"/>
                  </a:lnTo>
                  <a:lnTo>
                    <a:pt x="246888" y="219456"/>
                  </a:lnTo>
                  <a:lnTo>
                    <a:pt x="512064" y="219456"/>
                  </a:lnTo>
                  <a:lnTo>
                    <a:pt x="512064" y="0"/>
                  </a:lnTo>
                  <a:lnTo>
                    <a:pt x="740664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任意形状 37">
              <a:extLst>
                <a:ext uri="{FF2B5EF4-FFF2-40B4-BE49-F238E27FC236}">
                  <a16:creationId xmlns:a16="http://schemas.microsoft.com/office/drawing/2014/main" id="{3C5922EB-6410-484F-A833-82B59F2590D3}"/>
                </a:ext>
              </a:extLst>
            </p:cNvPr>
            <p:cNvSpPr/>
            <p:nvPr/>
          </p:nvSpPr>
          <p:spPr bwMode="auto">
            <a:xfrm>
              <a:off x="3875860" y="5692352"/>
              <a:ext cx="566928" cy="356616"/>
            </a:xfrm>
            <a:custGeom>
              <a:avLst/>
              <a:gdLst>
                <a:gd name="connsiteX0" fmla="*/ 0 w 566928"/>
                <a:gd name="connsiteY0" fmla="*/ 82296 h 356616"/>
                <a:gd name="connsiteX1" fmla="*/ 18288 w 566928"/>
                <a:gd name="connsiteY1" fmla="*/ 0 h 356616"/>
                <a:gd name="connsiteX2" fmla="*/ 36576 w 566928"/>
                <a:gd name="connsiteY2" fmla="*/ 155448 h 356616"/>
                <a:gd name="connsiteX3" fmla="*/ 73152 w 566928"/>
                <a:gd name="connsiteY3" fmla="*/ 45720 h 356616"/>
                <a:gd name="connsiteX4" fmla="*/ 100584 w 566928"/>
                <a:gd name="connsiteY4" fmla="*/ 137160 h 356616"/>
                <a:gd name="connsiteX5" fmla="*/ 128016 w 566928"/>
                <a:gd name="connsiteY5" fmla="*/ 36576 h 356616"/>
                <a:gd name="connsiteX6" fmla="*/ 146304 w 566928"/>
                <a:gd name="connsiteY6" fmla="*/ 137160 h 356616"/>
                <a:gd name="connsiteX7" fmla="*/ 192024 w 566928"/>
                <a:gd name="connsiteY7" fmla="*/ 73152 h 356616"/>
                <a:gd name="connsiteX8" fmla="*/ 155448 w 566928"/>
                <a:gd name="connsiteY8" fmla="*/ 246888 h 356616"/>
                <a:gd name="connsiteX9" fmla="*/ 192024 w 566928"/>
                <a:gd name="connsiteY9" fmla="*/ 210312 h 356616"/>
                <a:gd name="connsiteX10" fmla="*/ 164592 w 566928"/>
                <a:gd name="connsiteY10" fmla="*/ 320040 h 356616"/>
                <a:gd name="connsiteX11" fmla="*/ 164592 w 566928"/>
                <a:gd name="connsiteY11" fmla="*/ 320040 h 356616"/>
                <a:gd name="connsiteX12" fmla="*/ 265176 w 566928"/>
                <a:gd name="connsiteY12" fmla="*/ 356616 h 356616"/>
                <a:gd name="connsiteX13" fmla="*/ 283464 w 566928"/>
                <a:gd name="connsiteY13" fmla="*/ 246888 h 356616"/>
                <a:gd name="connsiteX14" fmla="*/ 320040 w 566928"/>
                <a:gd name="connsiteY14" fmla="*/ 329184 h 356616"/>
                <a:gd name="connsiteX15" fmla="*/ 329184 w 566928"/>
                <a:gd name="connsiteY15" fmla="*/ 228600 h 356616"/>
                <a:gd name="connsiteX16" fmla="*/ 384048 w 566928"/>
                <a:gd name="connsiteY16" fmla="*/ 347472 h 356616"/>
                <a:gd name="connsiteX17" fmla="*/ 411480 w 566928"/>
                <a:gd name="connsiteY17" fmla="*/ 256032 h 356616"/>
                <a:gd name="connsiteX18" fmla="*/ 429768 w 566928"/>
                <a:gd name="connsiteY18" fmla="*/ 310896 h 356616"/>
                <a:gd name="connsiteX19" fmla="*/ 448056 w 566928"/>
                <a:gd name="connsiteY19" fmla="*/ 128016 h 356616"/>
                <a:gd name="connsiteX20" fmla="*/ 457200 w 566928"/>
                <a:gd name="connsiteY20" fmla="*/ 36576 h 356616"/>
                <a:gd name="connsiteX21" fmla="*/ 457200 w 566928"/>
                <a:gd name="connsiteY21" fmla="*/ 45720 h 356616"/>
                <a:gd name="connsiteX22" fmla="*/ 512064 w 566928"/>
                <a:gd name="connsiteY22" fmla="*/ 137160 h 356616"/>
                <a:gd name="connsiteX23" fmla="*/ 512064 w 566928"/>
                <a:gd name="connsiteY23" fmla="*/ 27432 h 356616"/>
                <a:gd name="connsiteX24" fmla="*/ 557784 w 566928"/>
                <a:gd name="connsiteY24" fmla="*/ 146304 h 356616"/>
                <a:gd name="connsiteX25" fmla="*/ 566928 w 566928"/>
                <a:gd name="connsiteY25" fmla="*/ 64008 h 35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928" h="356616">
                  <a:moveTo>
                    <a:pt x="0" y="82296"/>
                  </a:moveTo>
                  <a:lnTo>
                    <a:pt x="18288" y="0"/>
                  </a:lnTo>
                  <a:lnTo>
                    <a:pt x="36576" y="155448"/>
                  </a:lnTo>
                  <a:lnTo>
                    <a:pt x="73152" y="45720"/>
                  </a:lnTo>
                  <a:lnTo>
                    <a:pt x="100584" y="137160"/>
                  </a:lnTo>
                  <a:lnTo>
                    <a:pt x="128016" y="36576"/>
                  </a:lnTo>
                  <a:lnTo>
                    <a:pt x="146304" y="137160"/>
                  </a:lnTo>
                  <a:lnTo>
                    <a:pt x="192024" y="73152"/>
                  </a:lnTo>
                  <a:lnTo>
                    <a:pt x="155448" y="246888"/>
                  </a:lnTo>
                  <a:lnTo>
                    <a:pt x="192024" y="210312"/>
                  </a:lnTo>
                  <a:lnTo>
                    <a:pt x="164592" y="320040"/>
                  </a:lnTo>
                  <a:lnTo>
                    <a:pt x="164592" y="320040"/>
                  </a:lnTo>
                  <a:lnTo>
                    <a:pt x="265176" y="356616"/>
                  </a:lnTo>
                  <a:lnTo>
                    <a:pt x="283464" y="246888"/>
                  </a:lnTo>
                  <a:lnTo>
                    <a:pt x="320040" y="329184"/>
                  </a:lnTo>
                  <a:lnTo>
                    <a:pt x="329184" y="228600"/>
                  </a:lnTo>
                  <a:lnTo>
                    <a:pt x="384048" y="347472"/>
                  </a:lnTo>
                  <a:lnTo>
                    <a:pt x="411480" y="256032"/>
                  </a:lnTo>
                  <a:lnTo>
                    <a:pt x="429768" y="310896"/>
                  </a:lnTo>
                  <a:lnTo>
                    <a:pt x="448056" y="128016"/>
                  </a:lnTo>
                  <a:lnTo>
                    <a:pt x="457200" y="36576"/>
                  </a:lnTo>
                  <a:lnTo>
                    <a:pt x="457200" y="45720"/>
                  </a:lnTo>
                  <a:lnTo>
                    <a:pt x="512064" y="137160"/>
                  </a:lnTo>
                  <a:lnTo>
                    <a:pt x="512064" y="27432"/>
                  </a:lnTo>
                  <a:lnTo>
                    <a:pt x="557784" y="146304"/>
                  </a:lnTo>
                  <a:lnTo>
                    <a:pt x="566928" y="64008"/>
                  </a:ln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右箭头 17">
              <a:extLst>
                <a:ext uri="{FF2B5EF4-FFF2-40B4-BE49-F238E27FC236}">
                  <a16:creationId xmlns:a16="http://schemas.microsoft.com/office/drawing/2014/main" id="{9BC2C2E0-3F85-F344-B53C-A5D4601EC624}"/>
                </a:ext>
              </a:extLst>
            </p:cNvPr>
            <p:cNvSpPr/>
            <p:nvPr/>
          </p:nvSpPr>
          <p:spPr bwMode="auto">
            <a:xfrm>
              <a:off x="2942942" y="5840996"/>
              <a:ext cx="560406" cy="106578"/>
            </a:xfrm>
            <a:prstGeom prst="rightArrow">
              <a:avLst/>
            </a:prstGeom>
            <a:solidFill>
              <a:srgbClr val="0000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935108" y="557442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传输</a:t>
              </a:r>
              <a:endPara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30424" y="5552097"/>
            <a:ext cx="1901129" cy="603525"/>
            <a:chOff x="4830424" y="5552097"/>
            <a:chExt cx="1901129" cy="603525"/>
          </a:xfrm>
        </p:grpSpPr>
        <p:sp>
          <p:nvSpPr>
            <p:cNvPr id="43" name="任意形状 42">
              <a:extLst>
                <a:ext uri="{FF2B5EF4-FFF2-40B4-BE49-F238E27FC236}">
                  <a16:creationId xmlns:a16="http://schemas.microsoft.com/office/drawing/2014/main" id="{3D86D3F8-04C5-0445-A441-67118968ECEF}"/>
                </a:ext>
              </a:extLst>
            </p:cNvPr>
            <p:cNvSpPr/>
            <p:nvPr/>
          </p:nvSpPr>
          <p:spPr bwMode="auto">
            <a:xfrm>
              <a:off x="5990889" y="5610030"/>
              <a:ext cx="740664" cy="545592"/>
            </a:xfrm>
            <a:custGeom>
              <a:avLst/>
              <a:gdLst>
                <a:gd name="connsiteX0" fmla="*/ 0 w 740664"/>
                <a:gd name="connsiteY0" fmla="*/ 201168 h 219456"/>
                <a:gd name="connsiteX1" fmla="*/ 0 w 740664"/>
                <a:gd name="connsiteY1" fmla="*/ 9144 h 219456"/>
                <a:gd name="connsiteX2" fmla="*/ 246888 w 740664"/>
                <a:gd name="connsiteY2" fmla="*/ 9144 h 219456"/>
                <a:gd name="connsiteX3" fmla="*/ 246888 w 740664"/>
                <a:gd name="connsiteY3" fmla="*/ 219456 h 219456"/>
                <a:gd name="connsiteX4" fmla="*/ 512064 w 740664"/>
                <a:gd name="connsiteY4" fmla="*/ 219456 h 219456"/>
                <a:gd name="connsiteX5" fmla="*/ 512064 w 740664"/>
                <a:gd name="connsiteY5" fmla="*/ 0 h 219456"/>
                <a:gd name="connsiteX6" fmla="*/ 740664 w 740664"/>
                <a:gd name="connsiteY6" fmla="*/ 0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0664" h="219456">
                  <a:moveTo>
                    <a:pt x="0" y="201168"/>
                  </a:moveTo>
                  <a:lnTo>
                    <a:pt x="0" y="9144"/>
                  </a:lnTo>
                  <a:lnTo>
                    <a:pt x="246888" y="9144"/>
                  </a:lnTo>
                  <a:lnTo>
                    <a:pt x="246888" y="219456"/>
                  </a:lnTo>
                  <a:lnTo>
                    <a:pt x="512064" y="219456"/>
                  </a:lnTo>
                  <a:lnTo>
                    <a:pt x="512064" y="0"/>
                  </a:lnTo>
                  <a:lnTo>
                    <a:pt x="740664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右箭头 19">
              <a:extLst>
                <a:ext uri="{FF2B5EF4-FFF2-40B4-BE49-F238E27FC236}">
                  <a16:creationId xmlns:a16="http://schemas.microsoft.com/office/drawing/2014/main" id="{9BC2C2E0-3F85-F344-B53C-A5D4601EC624}"/>
                </a:ext>
              </a:extLst>
            </p:cNvPr>
            <p:cNvSpPr/>
            <p:nvPr/>
          </p:nvSpPr>
          <p:spPr bwMode="auto">
            <a:xfrm>
              <a:off x="4898505" y="5839572"/>
              <a:ext cx="783454" cy="108002"/>
            </a:xfrm>
            <a:prstGeom prst="rightArrow">
              <a:avLst/>
            </a:prstGeom>
            <a:solidFill>
              <a:srgbClr val="0000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830424" y="555209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中继整形</a:t>
              </a:r>
              <a:endPara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828997" y="59266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接收整形</a:t>
            </a:r>
            <a:endParaRPr lang="zh-CN" altLang="en-US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6228341" y="2755699"/>
            <a:ext cx="2522858" cy="2171147"/>
            <a:chOff x="5194292" y="2755697"/>
            <a:chExt cx="2765193" cy="236253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4231" y="2755697"/>
              <a:ext cx="2745254" cy="236253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 bwMode="auto">
            <a:xfrm>
              <a:off x="5214231" y="3255044"/>
              <a:ext cx="45719" cy="171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195716" y="3911648"/>
              <a:ext cx="45719" cy="171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194292" y="4499884"/>
              <a:ext cx="45719" cy="171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78" y="2864792"/>
            <a:ext cx="1883664" cy="1871472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494802" y="3179034"/>
            <a:ext cx="1474322" cy="1495516"/>
            <a:chOff x="3494802" y="3179034"/>
            <a:chExt cx="1474322" cy="1495516"/>
          </a:xfrm>
        </p:grpSpPr>
        <p:sp>
          <p:nvSpPr>
            <p:cNvPr id="9" name="任意多边形 8"/>
            <p:cNvSpPr/>
            <p:nvPr/>
          </p:nvSpPr>
          <p:spPr bwMode="auto">
            <a:xfrm>
              <a:off x="3585906" y="3213219"/>
              <a:ext cx="1353563" cy="1461331"/>
            </a:xfrm>
            <a:custGeom>
              <a:avLst/>
              <a:gdLst>
                <a:gd name="connsiteX0" fmla="*/ 1333144 w 1333144"/>
                <a:gd name="connsiteY0" fmla="*/ 0 h 1461331"/>
                <a:gd name="connsiteX1" fmla="*/ 0 w 1333144"/>
                <a:gd name="connsiteY1" fmla="*/ 0 h 1461331"/>
                <a:gd name="connsiteX2" fmla="*/ 8546 w 1333144"/>
                <a:gd name="connsiteY2" fmla="*/ 1461331 h 146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144" h="1461331">
                  <a:moveTo>
                    <a:pt x="1333144" y="0"/>
                  </a:moveTo>
                  <a:lnTo>
                    <a:pt x="0" y="0"/>
                  </a:lnTo>
                  <a:cubicBezTo>
                    <a:pt x="2849" y="487110"/>
                    <a:pt x="5697" y="974221"/>
                    <a:pt x="8546" y="1461331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551722" y="4213077"/>
              <a:ext cx="97331" cy="30341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3549277" y="3423504"/>
              <a:ext cx="97331" cy="30341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3494802" y="4674550"/>
              <a:ext cx="21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椭圆 35"/>
            <p:cNvSpPr/>
            <p:nvPr/>
          </p:nvSpPr>
          <p:spPr bwMode="auto">
            <a:xfrm>
              <a:off x="4897124" y="3179034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3554009" y="4083467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>
              <a:off x="3591157" y="4118809"/>
              <a:ext cx="720000" cy="6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椭圆 49"/>
            <p:cNvSpPr/>
            <p:nvPr/>
          </p:nvSpPr>
          <p:spPr bwMode="auto">
            <a:xfrm>
              <a:off x="4254760" y="4085081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9" name="Text Box 12">
            <a:extLst>
              <a:ext uri="{FF2B5EF4-FFF2-40B4-BE49-F238E27FC236}">
                <a16:creationId xmlns:a16="http://schemas.microsoft.com/office/drawing/2014/main" id="{7A5DC08D-5F61-AE40-8B3D-FB62FF92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29" y="1602434"/>
            <a:ext cx="8518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2313" lvl="1" indent="-361950"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小信号：线性放大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031538-8489-4066-8D1E-73F13E7DFEF4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4936204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7" grpId="0" animBg="1"/>
      <p:bldP spid="23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6">
            <a:extLst>
              <a:ext uri="{FF2B5EF4-FFF2-40B4-BE49-F238E27FC236}">
                <a16:creationId xmlns:a16="http://schemas.microsoft.com/office/drawing/2014/main" id="{50BB4972-B27E-4314-AEC4-B3828435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5771E26-F903-4A44-94F0-0F06F155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1" y="1103192"/>
            <a:ext cx="8497887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晶体管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3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端（两端口）元件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开关（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）模型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开关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—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电阻（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SR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）模型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开关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—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电流源（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SCS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）模型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放大器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放大的必要性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共源极放大电路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小信号放大，加偏置使电路工作在饱和区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大信号整形、标准化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086AB80-AECE-4A55-88E2-0DBF5D77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26" y="5704802"/>
            <a:ext cx="8496657" cy="54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测验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39227C-8569-479B-A5DB-70815CFC32DF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29015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lang="en-US" altLang="zh-CN" sz="3600" b="0" dirty="0">
                <a:latin typeface="Times New Roman"/>
                <a:ea typeface="华文新魏" panose="02010800040101010101" pitchFamily="2" charset="-122"/>
              </a:rPr>
              <a:t>    MOSFET</a:t>
            </a: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基本结构及特性曲线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213C39-B90F-4525-8E5C-18D9DC6B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基本结构与特性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748A18B-D3CD-6B42-8E3B-95986460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69" y="2774349"/>
            <a:ext cx="8290151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altLang="zh-CN" sz="3600" b="0" dirty="0">
                <a:latin typeface="Times New Roman"/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解释</a:t>
            </a:r>
            <a:r>
              <a:rPr lang="en-US" altLang="zh-CN" sz="3600" b="0" dirty="0">
                <a:ea typeface="华文新魏" panose="02010800040101010101" pitchFamily="2" charset="-122"/>
              </a:rPr>
              <a:t>MOSFET</a:t>
            </a:r>
            <a:r>
              <a:rPr lang="zh-CN" altLang="zh-CN" sz="3600" b="0" dirty="0">
                <a:ea typeface="华文新魏" panose="02010800040101010101" pitchFamily="2" charset="-122"/>
              </a:rPr>
              <a:t>特性曲线各段的意义</a:t>
            </a:r>
            <a:r>
              <a:rPr lang="zh-CN" altLang="en-US" sz="3600" b="0" dirty="0">
                <a:ea typeface="华文新魏" panose="02010800040101010101" pitchFamily="2" charset="-122"/>
              </a:rPr>
              <a:t>与对应的理论模型。</a:t>
            </a:r>
            <a:r>
              <a:rPr lang="zh-CN" altLang="zh-CN" sz="3600" b="0" dirty="0">
                <a:ea typeface="华文新魏" panose="02010800040101010101" pitchFamily="2" charset="-122"/>
              </a:rPr>
              <a:t> </a:t>
            </a:r>
            <a:endParaRPr lang="zh-CN" altLang="en-US" sz="36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38FCAC-4359-436D-B158-7AA67AE3E302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967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7DD99061-94DF-8A4B-AD96-F4E94BBBD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647618"/>
            <a:ext cx="8301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3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端（两端口）元件（栅极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G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、源极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、漏极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D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基本结构与特性（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33BE6DC-8151-E24C-AF6F-6ACD7F76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结构</a:t>
            </a:r>
            <a:endParaRPr kumimoji="0" lang="en-US" altLang="zh-CN" sz="2000" b="0" dirty="0">
              <a:ea typeface="华文新魏" panose="0201080004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F3ADA1-B419-9543-BF7F-FAA9A26D38A8}"/>
              </a:ext>
            </a:extLst>
          </p:cNvPr>
          <p:cNvGrpSpPr/>
          <p:nvPr/>
        </p:nvGrpSpPr>
        <p:grpSpPr>
          <a:xfrm>
            <a:off x="1196974" y="3084888"/>
            <a:ext cx="3330575" cy="3250825"/>
            <a:chOff x="665162" y="3062332"/>
            <a:chExt cx="3330575" cy="3250825"/>
          </a:xfrm>
        </p:grpSpPr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F17FE8DE-8F8A-A242-9EA0-6DA5B0B58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2" y="3062332"/>
              <a:ext cx="3330575" cy="307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0FA6E0-64AF-804A-AFFC-30918101A84A}"/>
                </a:ext>
              </a:extLst>
            </p:cNvPr>
            <p:cNvSpPr txBox="1"/>
            <p:nvPr/>
          </p:nvSpPr>
          <p:spPr>
            <a:xfrm>
              <a:off x="1167771" y="5913047"/>
              <a:ext cx="251863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>
                  <a:latin typeface="+mn-lt"/>
                  <a:ea typeface="STXinwei" panose="02010800040101010101" pitchFamily="2" charset="-122"/>
                </a:rPr>
                <a:t>MOSFET</a:t>
              </a:r>
              <a:r>
                <a:rPr lang="zh-CN" altLang="en-US" sz="2000" b="0" dirty="0">
                  <a:latin typeface="+mn-lt"/>
                  <a:ea typeface="STXinwei" panose="02010800040101010101" pitchFamily="2" charset="-122"/>
                </a:rPr>
                <a:t>的</a:t>
              </a:r>
              <a:r>
                <a:rPr lang="zh-CN" altLang="en-US" sz="2000" b="0" dirty="0">
                  <a:latin typeface="STXinwei" panose="02010800040101010101" pitchFamily="2" charset="-122"/>
                  <a:ea typeface="STXinwei" panose="02010800040101010101" pitchFamily="2" charset="-122"/>
                </a:rPr>
                <a:t>物理结构 </a:t>
              </a:r>
              <a:endParaRPr kumimoji="1" lang="zh-CN" altLang="en-US" sz="2000" b="0" dirty="0">
                <a:latin typeface="STXinwei" panose="02010800040101010101" pitchFamily="2" charset="-122"/>
                <a:ea typeface="STXinwei" panose="02010800040101010101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BF4E5BC-594E-E24D-939B-B0EC9EBA16C0}"/>
              </a:ext>
            </a:extLst>
          </p:cNvPr>
          <p:cNvGrpSpPr/>
          <p:nvPr/>
        </p:nvGrpSpPr>
        <p:grpSpPr>
          <a:xfrm>
            <a:off x="5511824" y="4682478"/>
            <a:ext cx="2527300" cy="1193596"/>
            <a:chOff x="5621980" y="4797065"/>
            <a:chExt cx="2527300" cy="119359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F38FF68-7CC7-194B-B582-E438F3C95E55}"/>
                </a:ext>
              </a:extLst>
            </p:cNvPr>
            <p:cNvGrpSpPr/>
            <p:nvPr/>
          </p:nvGrpSpPr>
          <p:grpSpPr>
            <a:xfrm>
              <a:off x="5875707" y="4940131"/>
              <a:ext cx="2144343" cy="1050530"/>
              <a:chOff x="5621707" y="4575704"/>
              <a:chExt cx="2144343" cy="1050530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08018E4-58CB-B64D-9230-1E51E6E56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7200" y="4799387"/>
                <a:ext cx="728663" cy="468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dirty="0"/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10A7E0A-655F-C146-A48C-3EB7FFFFF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650" y="4575704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5F5DA5A2-5C40-E146-85C6-498719131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707" y="4575704"/>
                <a:ext cx="533400" cy="548640"/>
              </a:xfrm>
              <a:prstGeom prst="rect">
                <a:avLst/>
              </a:prstGeom>
            </p:spPr>
          </p:pic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4D03781-4E77-5840-86B6-84F19C7D1221}"/>
                  </a:ext>
                </a:extLst>
              </p:cNvPr>
              <p:cNvSpPr txBox="1"/>
              <p:nvPr/>
            </p:nvSpPr>
            <p:spPr>
              <a:xfrm>
                <a:off x="5741342" y="5256902"/>
                <a:ext cx="1928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 b="0" dirty="0">
                    <a:latin typeface="+mn-lt"/>
                    <a:ea typeface="STXinwei" panose="02010800040101010101" pitchFamily="2" charset="-122"/>
                  </a:rPr>
                  <a:t>P</a:t>
                </a:r>
                <a:r>
                  <a:rPr kumimoji="1" lang="zh-CN" altLang="en-US" sz="1800" b="0" dirty="0">
                    <a:latin typeface="+mn-lt"/>
                    <a:ea typeface="STXinwei" panose="02010800040101010101" pitchFamily="2" charset="-122"/>
                  </a:rPr>
                  <a:t>沟道型图形符号</a:t>
                </a:r>
              </a:p>
            </p:txBody>
          </p:sp>
        </p:grp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C85FD45-7D03-694C-8A4E-9A4D3F5B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21980" y="5060781"/>
              <a:ext cx="304800" cy="34290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F6014C9-9180-7244-9E44-7DBD30F95021}"/>
                </a:ext>
              </a:extLst>
            </p:cNvPr>
            <p:cNvSpPr txBox="1"/>
            <p:nvPr/>
          </p:nvSpPr>
          <p:spPr>
            <a:xfrm>
              <a:off x="7257106" y="50637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G</a:t>
              </a:r>
              <a:endParaRPr kumimoji="1" lang="zh-CN" altLang="en-US" sz="1200" b="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7C92046-5B75-6847-A5A8-D32016F35B6B}"/>
                </a:ext>
              </a:extLst>
            </p:cNvPr>
            <p:cNvSpPr txBox="1"/>
            <p:nvPr/>
          </p:nvSpPr>
          <p:spPr>
            <a:xfrm>
              <a:off x="6228406" y="53304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D</a:t>
              </a:r>
              <a:endParaRPr kumimoji="1" lang="zh-CN" altLang="en-US" sz="1200" b="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721B9F9-95B0-A941-9557-387EEBCEBBCA}"/>
                </a:ext>
              </a:extLst>
            </p:cNvPr>
            <p:cNvSpPr txBox="1"/>
            <p:nvPr/>
          </p:nvSpPr>
          <p:spPr>
            <a:xfrm>
              <a:off x="7854006" y="53177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D</a:t>
              </a:r>
              <a:endParaRPr kumimoji="1" lang="zh-CN" altLang="en-US" sz="1200" b="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9A96E19-B2BF-3949-B1EA-90223C426C0B}"/>
                </a:ext>
              </a:extLst>
            </p:cNvPr>
            <p:cNvSpPr txBox="1"/>
            <p:nvPr/>
          </p:nvSpPr>
          <p:spPr>
            <a:xfrm>
              <a:off x="6215706" y="47970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S</a:t>
              </a:r>
              <a:endParaRPr kumimoji="1" lang="zh-CN" altLang="en-US" sz="1200" b="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402543B-0CC9-BF4C-B2B2-A7655AF10020}"/>
                </a:ext>
              </a:extLst>
            </p:cNvPr>
            <p:cNvSpPr txBox="1"/>
            <p:nvPr/>
          </p:nvSpPr>
          <p:spPr>
            <a:xfrm>
              <a:off x="7828606" y="47970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S</a:t>
              </a:r>
              <a:endParaRPr kumimoji="1" lang="zh-CN" altLang="en-US" sz="1200" b="0" dirty="0"/>
            </a:p>
          </p:txBody>
        </p:sp>
      </p:grpSp>
      <p:sp>
        <p:nvSpPr>
          <p:cNvPr id="37" name="Text Box 12">
            <a:extLst>
              <a:ext uri="{FF2B5EF4-FFF2-40B4-BE49-F238E27FC236}">
                <a16:creationId xmlns:a16="http://schemas.microsoft.com/office/drawing/2014/main" id="{CE1E6196-0E88-D044-BA90-B033DB5B9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83" y="2091874"/>
            <a:ext cx="830103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G-S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输入（控制）端口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D-S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输出（受控）端口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9BB4E-212F-4396-BC1D-D7D8241D889C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09B16C1-93CA-5E4F-A3E0-9DC424893A7C}"/>
              </a:ext>
            </a:extLst>
          </p:cNvPr>
          <p:cNvGrpSpPr/>
          <p:nvPr/>
        </p:nvGrpSpPr>
        <p:grpSpPr>
          <a:xfrm>
            <a:off x="5454652" y="3100875"/>
            <a:ext cx="2492374" cy="1238982"/>
            <a:chOff x="5631506" y="3298465"/>
            <a:chExt cx="2492374" cy="123898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E3274B7-C4FB-CB5B-5CF0-6BAD1455F094}"/>
                </a:ext>
              </a:extLst>
            </p:cNvPr>
            <p:cNvGrpSpPr/>
            <p:nvPr/>
          </p:nvGrpSpPr>
          <p:grpSpPr>
            <a:xfrm>
              <a:off x="5875707" y="3454745"/>
              <a:ext cx="2155825" cy="1082702"/>
              <a:chOff x="5610225" y="3095732"/>
              <a:chExt cx="2155825" cy="108270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466628D-C35E-6713-4581-0F8DB422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7200" y="3419849"/>
                <a:ext cx="728663" cy="452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3DC77667-9745-CE52-CA31-E941CE13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650" y="3113702"/>
                <a:ext cx="533400" cy="548640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FB16D10E-BFC3-C760-F645-0D35123C7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0225" y="3095732"/>
                <a:ext cx="533400" cy="548640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FB5B8B0-20CB-AD38-5048-0C388F6D41AC}"/>
                  </a:ext>
                </a:extLst>
              </p:cNvPr>
              <p:cNvSpPr txBox="1"/>
              <p:nvPr/>
            </p:nvSpPr>
            <p:spPr>
              <a:xfrm>
                <a:off x="5703243" y="3809102"/>
                <a:ext cx="1967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 b="0" dirty="0">
                    <a:latin typeface="+mn-lt"/>
                    <a:ea typeface="STXinwei" panose="02010800040101010101" pitchFamily="2" charset="-122"/>
                  </a:rPr>
                  <a:t>N</a:t>
                </a:r>
                <a:r>
                  <a:rPr kumimoji="1" lang="zh-CN" altLang="en-US" sz="1800" b="0" dirty="0">
                    <a:latin typeface="+mn-lt"/>
                    <a:ea typeface="STXinwei" panose="02010800040101010101" pitchFamily="2" charset="-122"/>
                  </a:rPr>
                  <a:t>沟道型图形符号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5522F9D-298C-14B3-A711-A14BDF0B53CE}"/>
                </a:ext>
              </a:extLst>
            </p:cNvPr>
            <p:cNvSpPr txBox="1"/>
            <p:nvPr/>
          </p:nvSpPr>
          <p:spPr>
            <a:xfrm>
              <a:off x="5631506" y="35905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G</a:t>
              </a:r>
              <a:endParaRPr kumimoji="1" lang="zh-CN" altLang="en-US" sz="1200" b="0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355E7F4-3484-F966-2F79-29F913808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37209" y="3597324"/>
              <a:ext cx="304800" cy="342900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8ECD69B-06AA-3467-1260-DBBA1481DD73}"/>
                </a:ext>
              </a:extLst>
            </p:cNvPr>
            <p:cNvSpPr txBox="1"/>
            <p:nvPr/>
          </p:nvSpPr>
          <p:spPr>
            <a:xfrm>
              <a:off x="6228406" y="38572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S</a:t>
              </a:r>
              <a:endParaRPr kumimoji="1" lang="zh-CN" altLang="en-US" sz="1200" b="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68844D3-1F2E-DFB4-A4E1-E5D55F583B56}"/>
                </a:ext>
              </a:extLst>
            </p:cNvPr>
            <p:cNvSpPr txBox="1"/>
            <p:nvPr/>
          </p:nvSpPr>
          <p:spPr>
            <a:xfrm>
              <a:off x="7854006" y="38572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S</a:t>
              </a:r>
              <a:endParaRPr kumimoji="1" lang="zh-CN" altLang="en-US" sz="1200" b="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0D45077-991F-5B7C-97CB-90A5DBBE7936}"/>
                </a:ext>
              </a:extLst>
            </p:cNvPr>
            <p:cNvSpPr txBox="1"/>
            <p:nvPr/>
          </p:nvSpPr>
          <p:spPr>
            <a:xfrm>
              <a:off x="6215706" y="32984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D</a:t>
              </a:r>
              <a:endParaRPr kumimoji="1" lang="zh-CN" altLang="en-US" sz="1200" b="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0E614E0-1F70-FB75-8B6A-209E0CD974BC}"/>
                </a:ext>
              </a:extLst>
            </p:cNvPr>
            <p:cNvSpPr txBox="1"/>
            <p:nvPr/>
          </p:nvSpPr>
          <p:spPr>
            <a:xfrm>
              <a:off x="7828606" y="32984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D</a:t>
              </a:r>
              <a:endParaRPr kumimoji="1" lang="zh-CN" altLang="en-US" sz="1200" b="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6697838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  <p:bldP spid="37" grpId="0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F3E3383F-8EF2-2D46-B88B-884B69E22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10" y="1632949"/>
            <a:ext cx="3169920" cy="196900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598D277-9DB6-6645-808B-184190A52670}"/>
              </a:ext>
            </a:extLst>
          </p:cNvPr>
          <p:cNvSpPr txBox="1"/>
          <p:nvPr/>
        </p:nvSpPr>
        <p:spPr>
          <a:xfrm>
            <a:off x="6284743" y="3564225"/>
            <a:ext cx="2069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MOS</a:t>
            </a:r>
            <a:r>
              <a:rPr lang="zh-CN" altLang="en-US" sz="1800" b="0" dirty="0">
                <a:latin typeface="STXinwei" panose="02010800040101010101" pitchFamily="2" charset="-122"/>
                <a:ea typeface="STXinwei" panose="02010800040101010101" pitchFamily="2" charset="-122"/>
              </a:rPr>
              <a:t>管的电气特性</a:t>
            </a:r>
            <a:endParaRPr kumimoji="1" lang="zh-CN" altLang="en-US" sz="1800" b="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基本结构与特性（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33BE6DC-8151-E24C-AF6F-6ACD7F76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的电气特性（以</a:t>
            </a:r>
            <a:r>
              <a:rPr kumimoji="0" lang="en-US" altLang="zh-CN" b="0" dirty="0">
                <a:ea typeface="华文新魏" panose="02010800040101010101" pitchFamily="2" charset="-122"/>
              </a:rPr>
              <a:t>N</a:t>
            </a:r>
            <a:r>
              <a:rPr kumimoji="0" lang="zh-CN" altLang="en-US" b="0" dirty="0">
                <a:ea typeface="华文新魏" panose="02010800040101010101" pitchFamily="2" charset="-122"/>
              </a:rPr>
              <a:t>型为例）</a:t>
            </a:r>
            <a:endParaRPr kumimoji="0" lang="en-US" altLang="zh-CN" sz="2000" b="0" dirty="0">
              <a:ea typeface="华文新魏" panose="02010800040101010101" pitchFamily="2" charset="-122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7DD99061-94DF-8A4B-AD96-F4E94BBBD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633970"/>
            <a:ext cx="51673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200" b="0" dirty="0">
                <a:ea typeface="华文新魏" panose="02010800040101010101" pitchFamily="2" charset="-122"/>
              </a:rPr>
              <a:t> </a:t>
            </a:r>
            <a:r>
              <a:rPr kumimoji="0" lang="en-US" altLang="zh-CN" sz="22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200" b="0" baseline="-25000" dirty="0" err="1">
                <a:ea typeface="华文新魏" panose="02010800040101010101" pitchFamily="2" charset="-122"/>
              </a:rPr>
              <a:t>GS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小于</a:t>
            </a:r>
            <a:r>
              <a:rPr kumimoji="0" lang="en-US" altLang="zh-CN" sz="2200" b="0" i="1" dirty="0">
                <a:ea typeface="华文新魏" panose="02010800040101010101" pitchFamily="2" charset="-122"/>
              </a:rPr>
              <a:t>U</a:t>
            </a:r>
            <a:r>
              <a:rPr kumimoji="0" lang="en-US" altLang="zh-CN" sz="2200" b="0" baseline="-25000" dirty="0">
                <a:ea typeface="华文新魏" panose="02010800040101010101" pitchFamily="2" charset="-122"/>
              </a:rPr>
              <a:t>T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200" b="0" i="1" dirty="0" err="1">
                <a:ea typeface="华文新魏" panose="02010800040101010101" pitchFamily="2" charset="-122"/>
              </a:rPr>
              <a:t>i</a:t>
            </a:r>
            <a:r>
              <a:rPr kumimoji="0" lang="en-US" altLang="zh-CN" sz="2200" b="0" baseline="-25000" dirty="0" err="1">
                <a:ea typeface="华文新魏" panose="02010800040101010101" pitchFamily="2" charset="-122"/>
              </a:rPr>
              <a:t>DS</a:t>
            </a:r>
            <a:r>
              <a:rPr kumimoji="0" lang="en-US" altLang="zh-CN" sz="2200" b="0" dirty="0">
                <a:ea typeface="华文新魏" panose="02010800040101010101" pitchFamily="2" charset="-122"/>
              </a:rPr>
              <a:t>=0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，</a:t>
            </a:r>
            <a:r>
              <a:rPr kumimoji="0" lang="en-US" altLang="zh-CN" sz="2200" b="0" dirty="0">
                <a:ea typeface="华文新魏" panose="02010800040101010101" pitchFamily="2" charset="-122"/>
              </a:rPr>
              <a:t>D-S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开路，为截止区；</a:t>
            </a:r>
            <a:endParaRPr kumimoji="0" lang="en-US" altLang="zh-CN" sz="2200" b="0" dirty="0">
              <a:ea typeface="华文新魏" panose="02010800040101010101" pitchFamily="2" charset="-122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394AA8FD-9992-C944-B99D-731F930A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3540584"/>
            <a:ext cx="52579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200" b="0" dirty="0">
                <a:ea typeface="华文新魏" panose="02010800040101010101" pitchFamily="2" charset="-122"/>
              </a:rPr>
              <a:t>在线性区，</a:t>
            </a:r>
            <a:r>
              <a:rPr kumimoji="0" lang="en-US" altLang="zh-CN" sz="2200" b="0" dirty="0">
                <a:ea typeface="华文新魏" panose="02010800040101010101" pitchFamily="2" charset="-122"/>
              </a:rPr>
              <a:t> D-S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相当于一个电阻；</a:t>
            </a:r>
            <a:endParaRPr kumimoji="0" lang="en-US" altLang="zh-CN" sz="2200" b="0" dirty="0">
              <a:ea typeface="华文新魏" panose="0201080004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2191DC-04F9-AD42-A6AC-A4FE1FB31916}"/>
              </a:ext>
            </a:extLst>
          </p:cNvPr>
          <p:cNvGrpSpPr/>
          <p:nvPr/>
        </p:nvGrpSpPr>
        <p:grpSpPr>
          <a:xfrm>
            <a:off x="6114201" y="1869960"/>
            <a:ext cx="1740108" cy="1418400"/>
            <a:chOff x="5445457" y="1378638"/>
            <a:chExt cx="1740108" cy="1418400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E8CC42A-BA84-8A4D-B163-AC9755BE7019}"/>
                </a:ext>
              </a:extLst>
            </p:cNvPr>
            <p:cNvSpPr/>
            <p:nvPr/>
          </p:nvSpPr>
          <p:spPr bwMode="auto">
            <a:xfrm>
              <a:off x="5445457" y="1378638"/>
              <a:ext cx="936000" cy="1418400"/>
            </a:xfrm>
            <a:custGeom>
              <a:avLst/>
              <a:gdLst>
                <a:gd name="connsiteX0" fmla="*/ 846161 w 846161"/>
                <a:gd name="connsiteY0" fmla="*/ 0 h 1351129"/>
                <a:gd name="connsiteX1" fmla="*/ 736979 w 846161"/>
                <a:gd name="connsiteY1" fmla="*/ 382138 h 1351129"/>
                <a:gd name="connsiteX2" fmla="*/ 504967 w 846161"/>
                <a:gd name="connsiteY2" fmla="*/ 1037230 h 1351129"/>
                <a:gd name="connsiteX3" fmla="*/ 0 w 846161"/>
                <a:gd name="connsiteY3" fmla="*/ 1351129 h 135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61" h="1351129">
                  <a:moveTo>
                    <a:pt x="846161" y="0"/>
                  </a:moveTo>
                  <a:cubicBezTo>
                    <a:pt x="820003" y="104633"/>
                    <a:pt x="793845" y="209266"/>
                    <a:pt x="736979" y="382138"/>
                  </a:cubicBezTo>
                  <a:cubicBezTo>
                    <a:pt x="680113" y="555010"/>
                    <a:pt x="627797" y="875732"/>
                    <a:pt x="504967" y="1037230"/>
                  </a:cubicBezTo>
                  <a:cubicBezTo>
                    <a:pt x="382137" y="1198729"/>
                    <a:pt x="191068" y="1274929"/>
                    <a:pt x="0" y="1351129"/>
                  </a:cubicBezTo>
                </a:path>
              </a:pathLst>
            </a:custGeom>
            <a:noFill/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82A531E-B130-8E47-B0B1-B5F5B3D51ED0}"/>
                </a:ext>
              </a:extLst>
            </p:cNvPr>
            <p:cNvSpPr txBox="1"/>
            <p:nvPr/>
          </p:nvSpPr>
          <p:spPr>
            <a:xfrm>
              <a:off x="5447589" y="1708599"/>
              <a:ext cx="1737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线性区          饱和区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E79A26D-65C4-FD41-8707-21A62B1E8D02}"/>
              </a:ext>
            </a:extLst>
          </p:cNvPr>
          <p:cNvGrpSpPr/>
          <p:nvPr/>
        </p:nvGrpSpPr>
        <p:grpSpPr>
          <a:xfrm>
            <a:off x="6718025" y="250465"/>
            <a:ext cx="2246595" cy="1238982"/>
            <a:chOff x="5968725" y="3298465"/>
            <a:chExt cx="2246595" cy="123898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FFA7BC1-8DC7-9448-8867-0C53B21229B0}"/>
                </a:ext>
              </a:extLst>
            </p:cNvPr>
            <p:cNvGrpSpPr/>
            <p:nvPr/>
          </p:nvGrpSpPr>
          <p:grpSpPr>
            <a:xfrm>
              <a:off x="5968725" y="3454745"/>
              <a:ext cx="2154247" cy="1082702"/>
              <a:chOff x="5703243" y="3095732"/>
              <a:chExt cx="2154247" cy="108270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31A873E-300C-5F4E-B1A7-82B2E80B9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7200" y="3419849"/>
                <a:ext cx="728663" cy="452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1DBCDDAA-474D-1342-A72D-20AAE6BE3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4090" y="3113702"/>
                <a:ext cx="533400" cy="548640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2EAC5E7F-C13A-C84D-B9F8-9EEDD566F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9489" y="3095732"/>
                <a:ext cx="533400" cy="548640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DFA28E3-BE08-F746-A713-F0DAA3E45D2E}"/>
                  </a:ext>
                </a:extLst>
              </p:cNvPr>
              <p:cNvSpPr txBox="1"/>
              <p:nvPr/>
            </p:nvSpPr>
            <p:spPr>
              <a:xfrm>
                <a:off x="5703243" y="3809102"/>
                <a:ext cx="1967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 b="0" dirty="0">
                    <a:latin typeface="+mn-lt"/>
                    <a:ea typeface="STXinwei" panose="02010800040101010101" pitchFamily="2" charset="-122"/>
                  </a:rPr>
                  <a:t>N</a:t>
                </a:r>
                <a:r>
                  <a:rPr kumimoji="1" lang="zh-CN" altLang="en-US" sz="1800" b="0" dirty="0">
                    <a:latin typeface="+mn-lt"/>
                    <a:ea typeface="STXinwei" panose="02010800040101010101" pitchFamily="2" charset="-122"/>
                  </a:rPr>
                  <a:t>沟道型图形符号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114DA2E-AED5-3C4B-8A95-36DF1CA267C8}"/>
                </a:ext>
              </a:extLst>
            </p:cNvPr>
            <p:cNvSpPr txBox="1"/>
            <p:nvPr/>
          </p:nvSpPr>
          <p:spPr>
            <a:xfrm>
              <a:off x="6582482" y="35905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G</a:t>
              </a:r>
              <a:endParaRPr kumimoji="1" lang="zh-CN" altLang="en-US" sz="1200" b="0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C97FC47-568A-6F44-933A-8DFC7F5D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8649" y="3597324"/>
              <a:ext cx="304800" cy="34290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A63BCBF-634B-1B46-9A1C-74ED20F0D2EE}"/>
                </a:ext>
              </a:extLst>
            </p:cNvPr>
            <p:cNvSpPr txBox="1"/>
            <p:nvPr/>
          </p:nvSpPr>
          <p:spPr>
            <a:xfrm>
              <a:off x="7179382" y="38572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S</a:t>
              </a:r>
              <a:endParaRPr kumimoji="1" lang="zh-CN" altLang="en-US" sz="1200" b="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14EDC58-7860-2549-8BF3-ABA19D823723}"/>
                </a:ext>
              </a:extLst>
            </p:cNvPr>
            <p:cNvSpPr txBox="1"/>
            <p:nvPr/>
          </p:nvSpPr>
          <p:spPr>
            <a:xfrm>
              <a:off x="7945446" y="38572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S</a:t>
              </a:r>
              <a:endParaRPr kumimoji="1" lang="zh-CN" altLang="en-US" sz="1200" b="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978C332-0882-0948-9C9B-1C757CE1FA2A}"/>
                </a:ext>
              </a:extLst>
            </p:cNvPr>
            <p:cNvSpPr txBox="1"/>
            <p:nvPr/>
          </p:nvSpPr>
          <p:spPr>
            <a:xfrm>
              <a:off x="7166682" y="32984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D</a:t>
              </a:r>
              <a:endParaRPr kumimoji="1" lang="zh-CN" altLang="en-US" sz="1200" b="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30024C3-B7A3-2A4E-996E-AEC632C50F0C}"/>
                </a:ext>
              </a:extLst>
            </p:cNvPr>
            <p:cNvSpPr txBox="1"/>
            <p:nvPr/>
          </p:nvSpPr>
          <p:spPr>
            <a:xfrm>
              <a:off x="7920046" y="32984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D</a:t>
              </a:r>
              <a:endParaRPr kumimoji="1" lang="zh-CN" altLang="en-US" sz="1200" b="0" dirty="0"/>
            </a:p>
          </p:txBody>
        </p:sp>
      </p:grpSp>
      <p:sp>
        <p:nvSpPr>
          <p:cNvPr id="36" name="Text Box 12">
            <a:extLst>
              <a:ext uri="{FF2B5EF4-FFF2-40B4-BE49-F238E27FC236}">
                <a16:creationId xmlns:a16="http://schemas.microsoft.com/office/drawing/2014/main" id="{5E852A1C-5723-7A41-9A77-8D15D5F3E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57" y="2386518"/>
            <a:ext cx="5167311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200" b="0" i="1" dirty="0">
                <a:ea typeface="华文新魏" panose="02010800040101010101" pitchFamily="2" charset="-122"/>
              </a:rPr>
              <a:t> </a:t>
            </a:r>
            <a:r>
              <a:rPr kumimoji="0" lang="en-US" altLang="zh-CN" sz="22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200" b="0" baseline="-25000" dirty="0" err="1">
                <a:ea typeface="华文新魏" panose="02010800040101010101" pitchFamily="2" charset="-122"/>
              </a:rPr>
              <a:t>GS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增加到</a:t>
            </a:r>
            <a:r>
              <a:rPr kumimoji="0" lang="en-US" altLang="zh-CN" sz="2200" b="0" i="1" dirty="0">
                <a:ea typeface="华文新魏" panose="02010800040101010101" pitchFamily="2" charset="-122"/>
              </a:rPr>
              <a:t>U</a:t>
            </a:r>
            <a:r>
              <a:rPr kumimoji="0" lang="en-US" altLang="zh-CN" sz="2200" b="0" baseline="-25000" dirty="0">
                <a:ea typeface="华文新魏" panose="02010800040101010101" pitchFamily="2" charset="-122"/>
              </a:rPr>
              <a:t>T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，</a:t>
            </a:r>
            <a:r>
              <a:rPr kumimoji="0" lang="en-US" altLang="zh-CN" sz="2200" b="0" dirty="0">
                <a:ea typeface="华文新魏" panose="02010800040101010101" pitchFamily="2" charset="-122"/>
              </a:rPr>
              <a:t>D-S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不再开路；</a:t>
            </a:r>
            <a:endParaRPr kumimoji="0" lang="en-US" altLang="zh-CN" sz="22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200" b="0" dirty="0">
                <a:ea typeface="华文新魏" panose="02010800040101010101" pitchFamily="2" charset="-122"/>
              </a:rPr>
              <a:t> </a:t>
            </a:r>
            <a:r>
              <a:rPr kumimoji="0" lang="en-US" altLang="zh-CN" sz="22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200" b="0" baseline="-25000" dirty="0" err="1">
                <a:ea typeface="华文新魏" panose="02010800040101010101" pitchFamily="2" charset="-122"/>
              </a:rPr>
              <a:t>GS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大于</a:t>
            </a:r>
            <a:r>
              <a:rPr kumimoji="0" lang="en-US" altLang="zh-CN" sz="2200" b="0" i="1" dirty="0">
                <a:ea typeface="华文新魏" panose="02010800040101010101" pitchFamily="2" charset="-122"/>
              </a:rPr>
              <a:t>U</a:t>
            </a:r>
            <a:r>
              <a:rPr kumimoji="0" lang="en-US" altLang="zh-CN" sz="2200" b="0" baseline="-25000" dirty="0">
                <a:ea typeface="华文新魏" panose="02010800040101010101" pitchFamily="2" charset="-122"/>
              </a:rPr>
              <a:t>T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200" b="0" dirty="0">
                <a:ea typeface="华文新魏" panose="02010800040101010101" pitchFamily="2" charset="-122"/>
              </a:rPr>
              <a:t> D-S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分为线性区（电阻区、三级管区）和饱和区（恒流区）</a:t>
            </a:r>
            <a:endParaRPr kumimoji="0" lang="en-US" altLang="zh-CN" sz="2200" b="0" dirty="0">
              <a:ea typeface="华文新魏" panose="02010800040101010101" pitchFamily="2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BF3ADA1-B419-9543-BF7F-FAA9A26D38A8}"/>
              </a:ext>
            </a:extLst>
          </p:cNvPr>
          <p:cNvGrpSpPr/>
          <p:nvPr/>
        </p:nvGrpSpPr>
        <p:grpSpPr>
          <a:xfrm>
            <a:off x="6127845" y="4008730"/>
            <a:ext cx="2295689" cy="2332455"/>
            <a:chOff x="665162" y="3062332"/>
            <a:chExt cx="3330575" cy="3349879"/>
          </a:xfrm>
        </p:grpSpPr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id="{F17FE8DE-8F8A-A242-9EA0-6DA5B0B58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2" y="3062332"/>
              <a:ext cx="3330575" cy="307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60FA6E0-64AF-804A-AFFC-30918101A84A}"/>
                </a:ext>
              </a:extLst>
            </p:cNvPr>
            <p:cNvSpPr txBox="1"/>
            <p:nvPr/>
          </p:nvSpPr>
          <p:spPr>
            <a:xfrm>
              <a:off x="708085" y="5881775"/>
              <a:ext cx="3286613" cy="5304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800" b="0" dirty="0">
                  <a:ea typeface="STXinwei" panose="02010800040101010101" pitchFamily="2" charset="-122"/>
                </a:rPr>
                <a:t>MOSFET</a:t>
              </a:r>
              <a:r>
                <a:rPr lang="zh-CN" altLang="en-US" sz="1800" b="0" dirty="0">
                  <a:latin typeface="STXinwei" panose="02010800040101010101" pitchFamily="2" charset="-122"/>
                  <a:ea typeface="STXinwei" panose="02010800040101010101" pitchFamily="2" charset="-122"/>
                </a:rPr>
                <a:t>的物理结构 </a:t>
              </a:r>
              <a:endParaRPr kumimoji="1" lang="zh-CN" altLang="en-US" sz="1800" b="0" dirty="0">
                <a:latin typeface="STXinwei" panose="02010800040101010101" pitchFamily="2" charset="-122"/>
                <a:ea typeface="STXinwei" panose="0201080004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080792" y="1436823"/>
            <a:ext cx="1565878" cy="1857598"/>
            <a:chOff x="5576291" y="1068963"/>
            <a:chExt cx="1565878" cy="1857598"/>
          </a:xfrm>
        </p:grpSpPr>
        <p:cxnSp>
          <p:nvCxnSpPr>
            <p:cNvPr id="41" name="直线连接符 24">
              <a:extLst>
                <a:ext uri="{FF2B5EF4-FFF2-40B4-BE49-F238E27FC236}">
                  <a16:creationId xmlns:a16="http://schemas.microsoft.com/office/drawing/2014/main" id="{5A784C9B-E029-6E42-A4BF-EB98961B99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86807" y="1502100"/>
              <a:ext cx="1446418" cy="1403444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线连接符 24">
              <a:extLst>
                <a:ext uri="{FF2B5EF4-FFF2-40B4-BE49-F238E27FC236}">
                  <a16:creationId xmlns:a16="http://schemas.microsoft.com/office/drawing/2014/main" id="{5A784C9B-E029-6E42-A4BF-EB98961B99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76291" y="1068963"/>
              <a:ext cx="1168635" cy="185759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线连接符 24">
              <a:extLst>
                <a:ext uri="{FF2B5EF4-FFF2-40B4-BE49-F238E27FC236}">
                  <a16:creationId xmlns:a16="http://schemas.microsoft.com/office/drawing/2014/main" id="{5A784C9B-E029-6E42-A4BF-EB98961B99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76295" y="1929570"/>
              <a:ext cx="1565874" cy="99699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4" name="直线连接符 24">
            <a:extLst>
              <a:ext uri="{FF2B5EF4-FFF2-40B4-BE49-F238E27FC236}">
                <a16:creationId xmlns:a16="http://schemas.microsoft.com/office/drawing/2014/main" id="{5A784C9B-E029-6E42-A4BF-EB98961B9940}"/>
              </a:ext>
            </a:extLst>
          </p:cNvPr>
          <p:cNvCxnSpPr>
            <a:cxnSpLocks/>
          </p:cNvCxnSpPr>
          <p:nvPr/>
        </p:nvCxnSpPr>
        <p:spPr bwMode="auto">
          <a:xfrm flipV="1">
            <a:off x="6022985" y="1713483"/>
            <a:ext cx="1269209" cy="168078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12">
            <a:extLst>
              <a:ext uri="{FF2B5EF4-FFF2-40B4-BE49-F238E27FC236}">
                <a16:creationId xmlns:a16="http://schemas.microsoft.com/office/drawing/2014/main" id="{394AA8FD-9992-C944-B99D-731F930A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941550"/>
            <a:ext cx="5257957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200" b="0" dirty="0">
                <a:ea typeface="华文新魏" panose="02010800040101010101" pitchFamily="2" charset="-122"/>
              </a:rPr>
              <a:t>在饱和区，</a:t>
            </a:r>
            <a:r>
              <a:rPr kumimoji="0" lang="en-US" altLang="zh-CN" sz="2200" b="0" dirty="0">
                <a:ea typeface="华文新魏" panose="02010800040101010101" pitchFamily="2" charset="-122"/>
              </a:rPr>
              <a:t> D-S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相当于一个电流源，电流大小受</a:t>
            </a:r>
            <a:r>
              <a:rPr kumimoji="0" lang="en-US" altLang="zh-CN" sz="22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200" b="0" baseline="-25000" dirty="0" err="1">
                <a:ea typeface="华文新魏" panose="02010800040101010101" pitchFamily="2" charset="-122"/>
              </a:rPr>
              <a:t>GS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控制，但与</a:t>
            </a:r>
            <a:r>
              <a:rPr kumimoji="0" lang="en-US" altLang="zh-CN" sz="22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200" b="0" baseline="-25000" dirty="0" err="1">
                <a:ea typeface="华文新魏" panose="02010800040101010101" pitchFamily="2" charset="-122"/>
              </a:rPr>
              <a:t>DS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无关，即</a:t>
            </a:r>
            <a:r>
              <a:rPr kumimoji="0" lang="en-US" altLang="zh-CN" sz="2200" b="0" dirty="0">
                <a:ea typeface="华文新魏" panose="02010800040101010101" pitchFamily="2" charset="-122"/>
              </a:rPr>
              <a:t>MOS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管是一个压控电流源；</a:t>
            </a:r>
            <a:endParaRPr kumimoji="0" lang="en-US" altLang="zh-CN" sz="22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200" b="0" dirty="0">
                <a:ea typeface="华文新魏" panose="02010800040101010101" pitchFamily="2" charset="-122"/>
              </a:rPr>
              <a:t>在整个非截止区，只有当</a:t>
            </a:r>
            <a:r>
              <a:rPr kumimoji="0" lang="en-US" altLang="zh-CN" sz="22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200" b="0" baseline="-25000" dirty="0" err="1">
                <a:ea typeface="华文新魏" panose="02010800040101010101" pitchFamily="2" charset="-122"/>
              </a:rPr>
              <a:t>DS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大于某一阈值（</a:t>
            </a:r>
            <a:r>
              <a:rPr kumimoji="0" lang="en-US" altLang="zh-CN" sz="2200" b="0" i="1" dirty="0">
                <a:ea typeface="华文新魏" panose="02010800040101010101" pitchFamily="2" charset="-122"/>
              </a:rPr>
              <a:t> </a:t>
            </a:r>
            <a:r>
              <a:rPr kumimoji="0" lang="en-US" altLang="zh-CN" sz="22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200" b="0" baseline="-25000" dirty="0" err="1">
                <a:ea typeface="华文新魏" panose="02010800040101010101" pitchFamily="2" charset="-122"/>
              </a:rPr>
              <a:t>GS</a:t>
            </a:r>
            <a:r>
              <a:rPr kumimoji="0" lang="en-US" altLang="zh-CN" sz="2200" b="0" baseline="-25000" dirty="0">
                <a:ea typeface="华文新魏" panose="02010800040101010101" pitchFamily="2" charset="-122"/>
              </a:rPr>
              <a:t> </a:t>
            </a:r>
            <a:r>
              <a:rPr kumimoji="0" lang="en-US" altLang="zh-CN" sz="2200" b="0" dirty="0">
                <a:ea typeface="华文新魏" panose="02010800040101010101" pitchFamily="2" charset="-122"/>
              </a:rPr>
              <a:t>-</a:t>
            </a:r>
            <a:r>
              <a:rPr kumimoji="0" lang="en-US" altLang="zh-CN" sz="2200" b="0" i="1" dirty="0">
                <a:ea typeface="华文新魏" panose="02010800040101010101" pitchFamily="2" charset="-122"/>
              </a:rPr>
              <a:t> U</a:t>
            </a:r>
            <a:r>
              <a:rPr kumimoji="0" lang="en-US" altLang="zh-CN" sz="2200" b="0" baseline="-25000" dirty="0">
                <a:ea typeface="华文新魏" panose="02010800040101010101" pitchFamily="2" charset="-122"/>
              </a:rPr>
              <a:t>T 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）后，</a:t>
            </a:r>
            <a:r>
              <a:rPr kumimoji="0" lang="en-US" altLang="zh-CN" sz="2200" b="0" dirty="0">
                <a:ea typeface="华文新魏" panose="02010800040101010101" pitchFamily="2" charset="-122"/>
              </a:rPr>
              <a:t>D-S</a:t>
            </a:r>
            <a:r>
              <a:rPr kumimoji="0" lang="zh-CN" altLang="en-US" sz="2200" b="0" dirty="0">
                <a:ea typeface="华文新魏" panose="02010800040101010101" pitchFamily="2" charset="-122"/>
              </a:rPr>
              <a:t>才从一个电阻变为一个受控源。</a:t>
            </a:r>
            <a:endParaRPr kumimoji="0" lang="en-US" altLang="zh-CN" sz="2200" b="0" dirty="0">
              <a:ea typeface="华文新魏" panose="02010800040101010101" pitchFamily="2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4A5195E-9ADE-5747-8AD1-B024C9DE28CC}"/>
              </a:ext>
            </a:extLst>
          </p:cNvPr>
          <p:cNvSpPr/>
          <p:nvPr/>
        </p:nvSpPr>
        <p:spPr bwMode="auto">
          <a:xfrm>
            <a:off x="6102477" y="3214789"/>
            <a:ext cx="2188831" cy="157402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853726" y="5101839"/>
            <a:ext cx="684000" cy="5127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B70428A-10F3-1D47-9C56-06E9729C3E68}"/>
              </a:ext>
            </a:extLst>
          </p:cNvPr>
          <p:cNvGrpSpPr/>
          <p:nvPr/>
        </p:nvGrpSpPr>
        <p:grpSpPr>
          <a:xfrm>
            <a:off x="8249236" y="2894919"/>
            <a:ext cx="854719" cy="307777"/>
            <a:chOff x="8249236" y="2872059"/>
            <a:chExt cx="854719" cy="307777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B96493B-3D47-2442-B76B-AEA1B88131AE}"/>
                </a:ext>
              </a:extLst>
            </p:cNvPr>
            <p:cNvSpPr txBox="1"/>
            <p:nvPr/>
          </p:nvSpPr>
          <p:spPr>
            <a:xfrm>
              <a:off x="8380680" y="28720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截止区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D3F8EEAD-2E52-9E4B-A05F-1CC943C8AA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49236" y="3025948"/>
              <a:ext cx="201782" cy="1311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4B2889-FD64-4512-845C-04758176D538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982178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build="p" bldLvl="2"/>
      <p:bldP spid="14" grpId="0" build="p" bldLvl="2"/>
      <p:bldP spid="36" grpId="0" uiExpand="1" build="p" bldLvl="2"/>
      <p:bldP spid="45" grpId="0" uiExpand="1" build="p" bldLvl="2"/>
      <p:bldP spid="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66" y="1164864"/>
            <a:ext cx="3169920" cy="1969008"/>
          </a:xfrm>
          <a:prstGeom prst="rect">
            <a:avLst/>
          </a:prstGeom>
        </p:spPr>
      </p:pic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基本结构与特性（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33BE6DC-8151-E24C-AF6F-6ACD7F76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模型化</a:t>
            </a: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特性</a:t>
            </a:r>
            <a:endParaRPr kumimoji="0" lang="en-US" altLang="zh-CN" sz="2000" b="0" dirty="0">
              <a:ea typeface="华文新魏" panose="02010800040101010101" pitchFamily="2" charset="-122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BE3C96CA-887A-4D42-97E1-A11ADE8A8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626905"/>
            <a:ext cx="45026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开关（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）模型：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 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GS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小于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T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i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DS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=0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，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D-S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开路，否则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D-S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导通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5B0C70-718A-FD49-A4C1-3211475ACCCB}"/>
              </a:ext>
            </a:extLst>
          </p:cNvPr>
          <p:cNvSpPr txBox="1"/>
          <p:nvPr/>
        </p:nvSpPr>
        <p:spPr>
          <a:xfrm>
            <a:off x="6035562" y="3024103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latin typeface="+mn-lt"/>
                <a:ea typeface="STXinwei" panose="02010800040101010101" pitchFamily="2" charset="-122"/>
              </a:rPr>
              <a:t>MOS</a:t>
            </a:r>
            <a:r>
              <a:rPr lang="zh-CN" altLang="en-US" sz="1400" b="0" dirty="0">
                <a:latin typeface="STXinwei" panose="02010800040101010101" pitchFamily="2" charset="-122"/>
                <a:ea typeface="STXinwei" panose="02010800040101010101" pitchFamily="2" charset="-122"/>
              </a:rPr>
              <a:t>管的电气特性</a:t>
            </a:r>
            <a:endParaRPr kumimoji="1" lang="zh-CN" altLang="en-US" sz="1400" b="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945885-7250-834E-B285-AFDB01756ADF}"/>
              </a:ext>
            </a:extLst>
          </p:cNvPr>
          <p:cNvGrpSpPr/>
          <p:nvPr/>
        </p:nvGrpSpPr>
        <p:grpSpPr>
          <a:xfrm>
            <a:off x="4876001" y="4391995"/>
            <a:ext cx="1423646" cy="769441"/>
            <a:chOff x="4876001" y="4391995"/>
            <a:chExt cx="1423646" cy="769441"/>
          </a:xfrm>
        </p:grpSpPr>
        <p:sp>
          <p:nvSpPr>
            <p:cNvPr id="36" name="右箭头 35">
              <a:extLst>
                <a:ext uri="{FF2B5EF4-FFF2-40B4-BE49-F238E27FC236}">
                  <a16:creationId xmlns:a16="http://schemas.microsoft.com/office/drawing/2014/main" id="{53401AB0-BA8A-D24F-8927-CA9A26198B8E}"/>
                </a:ext>
              </a:extLst>
            </p:cNvPr>
            <p:cNvSpPr/>
            <p:nvPr/>
          </p:nvSpPr>
          <p:spPr bwMode="auto">
            <a:xfrm>
              <a:off x="4876001" y="4675572"/>
              <a:ext cx="503999" cy="202289"/>
            </a:xfrm>
            <a:prstGeom prst="rightArrow">
              <a:avLst/>
            </a:prstGeom>
            <a:solidFill>
              <a:srgbClr val="0000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757BA11-D24C-1D45-9301-8670BCF77CD5}"/>
                </a:ext>
              </a:extLst>
            </p:cNvPr>
            <p:cNvSpPr txBox="1"/>
            <p:nvPr/>
          </p:nvSpPr>
          <p:spPr>
            <a:xfrm>
              <a:off x="5832853" y="4391995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dirty="0"/>
                <a:t>?</a:t>
              </a:r>
              <a:endParaRPr kumimoji="1"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676177" y="3780798"/>
            <a:ext cx="2541666" cy="2032628"/>
            <a:chOff x="1055398" y="3717000"/>
            <a:chExt cx="2541666" cy="2032628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679" y="3750140"/>
              <a:ext cx="2072640" cy="1999488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2F555BE-9C44-E14D-A812-EFCA6ADDF320}"/>
                </a:ext>
              </a:extLst>
            </p:cNvPr>
            <p:cNvSpPr/>
            <p:nvPr/>
          </p:nvSpPr>
          <p:spPr bwMode="auto">
            <a:xfrm>
              <a:off x="2696833" y="4566389"/>
              <a:ext cx="444188" cy="2183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2" name="直线箭头连接符 27">
              <a:extLst>
                <a:ext uri="{FF2B5EF4-FFF2-40B4-BE49-F238E27FC236}">
                  <a16:creationId xmlns:a16="http://schemas.microsoft.com/office/drawing/2014/main" id="{94CE5A69-9314-2F48-A59B-6A02CCDFBD50}"/>
                </a:ext>
              </a:extLst>
            </p:cNvPr>
            <p:cNvCxnSpPr/>
            <p:nvPr/>
          </p:nvCxnSpPr>
          <p:spPr bwMode="auto">
            <a:xfrm flipH="1">
              <a:off x="2393032" y="4503761"/>
              <a:ext cx="286603" cy="218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CC50F76-EB81-4047-A387-FECE377E1364}"/>
                </a:ext>
              </a:extLst>
            </p:cNvPr>
            <p:cNvSpPr txBox="1"/>
            <p:nvPr/>
          </p:nvSpPr>
          <p:spPr>
            <a:xfrm>
              <a:off x="2642957" y="4212833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i="1" dirty="0" err="1"/>
                <a:t>u</a:t>
              </a:r>
              <a:r>
                <a:rPr kumimoji="1" lang="en-US" altLang="zh-CN" sz="1800" b="0" baseline="-25000" dirty="0" err="1"/>
                <a:t>GS</a:t>
              </a:r>
              <a:r>
                <a:rPr kumimoji="1" lang="en-US" altLang="zh-CN" sz="1800" b="0" baseline="-25000" dirty="0"/>
                <a:t> </a:t>
              </a:r>
              <a:r>
                <a:rPr kumimoji="1" lang="en-US" altLang="zh-CN" sz="1800" b="0" dirty="0"/>
                <a:t>≥ </a:t>
              </a:r>
              <a:r>
                <a:rPr kumimoji="1" lang="en-US" altLang="zh-CN" sz="1800" b="0" i="1" dirty="0"/>
                <a:t>V</a:t>
              </a:r>
              <a:r>
                <a:rPr kumimoji="1" lang="en-US" altLang="zh-CN" sz="1800" b="0" baseline="-25000" dirty="0"/>
                <a:t>T</a:t>
              </a:r>
              <a:endParaRPr kumimoji="1" lang="zh-CN" altLang="en-US" sz="2400" b="0" baseline="-250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8ECAA1-0918-3C41-9AB1-FCBB45D5A76C}"/>
                </a:ext>
              </a:extLst>
            </p:cNvPr>
            <p:cNvSpPr/>
            <p:nvPr/>
          </p:nvSpPr>
          <p:spPr bwMode="auto">
            <a:xfrm>
              <a:off x="1055398" y="3717000"/>
              <a:ext cx="2507580" cy="1990051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4" y="3780271"/>
            <a:ext cx="3797808" cy="1993392"/>
          </a:xfrm>
          <a:prstGeom prst="rect">
            <a:avLst/>
          </a:prstGeom>
          <a:ln>
            <a:solidFill>
              <a:srgbClr val="0000FF"/>
            </a:solidFill>
            <a:prstDash val="sysDash"/>
          </a:ln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04294DB9-B07C-FA4B-9F22-577AF2E4509E}"/>
              </a:ext>
            </a:extLst>
          </p:cNvPr>
          <p:cNvGrpSpPr/>
          <p:nvPr/>
        </p:nvGrpSpPr>
        <p:grpSpPr>
          <a:xfrm>
            <a:off x="5680449" y="2449149"/>
            <a:ext cx="3069176" cy="442399"/>
            <a:chOff x="5680449" y="2449149"/>
            <a:chExt cx="3069176" cy="442399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3FA97A11-C2DD-F049-80B1-1762F294A3B0}"/>
                </a:ext>
              </a:extLst>
            </p:cNvPr>
            <p:cNvSpPr/>
            <p:nvPr/>
          </p:nvSpPr>
          <p:spPr bwMode="auto">
            <a:xfrm>
              <a:off x="5680449" y="2734146"/>
              <a:ext cx="2188831" cy="157402"/>
            </a:xfrm>
            <a:prstGeom prst="roundRect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6ECCFFA-A723-3243-A74B-0F281DE53AF9}"/>
                </a:ext>
              </a:extLst>
            </p:cNvPr>
            <p:cNvSpPr txBox="1"/>
            <p:nvPr/>
          </p:nvSpPr>
          <p:spPr>
            <a:xfrm>
              <a:off x="8026350" y="244914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截止区</a:t>
              </a: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0780AAA4-0618-0B47-B8BA-31E32AD0AE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94906" y="2603038"/>
              <a:ext cx="201782" cy="1311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22B9FE-2FB8-47CE-8B07-964EC6EF8B48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526240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66" y="1164864"/>
            <a:ext cx="3169920" cy="1969008"/>
          </a:xfrm>
          <a:prstGeom prst="rect">
            <a:avLst/>
          </a:prstGeom>
        </p:spPr>
      </p:pic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基本结构与特性（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33BE6DC-8151-E24C-AF6F-6ACD7F76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模型化</a:t>
            </a: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特性</a:t>
            </a:r>
            <a:endParaRPr kumimoji="0" lang="en-US" altLang="zh-CN" sz="2000" b="0" dirty="0">
              <a:ea typeface="华文新魏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5B0C70-718A-FD49-A4C1-3211475ACCCB}"/>
              </a:ext>
            </a:extLst>
          </p:cNvPr>
          <p:cNvSpPr txBox="1"/>
          <p:nvPr/>
        </p:nvSpPr>
        <p:spPr>
          <a:xfrm>
            <a:off x="6035562" y="3119800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latin typeface="+mn-lt"/>
                <a:ea typeface="STXinwei" panose="02010800040101010101" pitchFamily="2" charset="-122"/>
              </a:rPr>
              <a:t>MOS</a:t>
            </a:r>
            <a:r>
              <a:rPr lang="zh-CN" altLang="en-US" sz="1400" b="0" dirty="0">
                <a:latin typeface="STXinwei" panose="02010800040101010101" pitchFamily="2" charset="-122"/>
                <a:ea typeface="STXinwei" panose="02010800040101010101" pitchFamily="2" charset="-122"/>
              </a:rPr>
              <a:t>管的电气特性</a:t>
            </a:r>
            <a:endParaRPr kumimoji="1" lang="zh-CN" altLang="en-US" sz="1400" b="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DC2CA6B-3B8C-4343-8A2E-63009BFCA53D}"/>
              </a:ext>
            </a:extLst>
          </p:cNvPr>
          <p:cNvGrpSpPr/>
          <p:nvPr/>
        </p:nvGrpSpPr>
        <p:grpSpPr>
          <a:xfrm>
            <a:off x="5687596" y="1397900"/>
            <a:ext cx="936000" cy="1419154"/>
            <a:chOff x="5445457" y="1378638"/>
            <a:chExt cx="936000" cy="1419154"/>
          </a:xfrm>
        </p:grpSpPr>
        <p:sp>
          <p:nvSpPr>
            <p:cNvPr id="34" name="任意形状 33">
              <a:extLst>
                <a:ext uri="{FF2B5EF4-FFF2-40B4-BE49-F238E27FC236}">
                  <a16:creationId xmlns:a16="http://schemas.microsoft.com/office/drawing/2014/main" id="{5469B6E9-A2BA-2F43-A315-9875ECB13F8F}"/>
                </a:ext>
              </a:extLst>
            </p:cNvPr>
            <p:cNvSpPr/>
            <p:nvPr/>
          </p:nvSpPr>
          <p:spPr bwMode="auto">
            <a:xfrm>
              <a:off x="5445457" y="1378638"/>
              <a:ext cx="936000" cy="1419154"/>
            </a:xfrm>
            <a:custGeom>
              <a:avLst/>
              <a:gdLst>
                <a:gd name="connsiteX0" fmla="*/ 846161 w 846161"/>
                <a:gd name="connsiteY0" fmla="*/ 0 h 1351129"/>
                <a:gd name="connsiteX1" fmla="*/ 736979 w 846161"/>
                <a:gd name="connsiteY1" fmla="*/ 382138 h 1351129"/>
                <a:gd name="connsiteX2" fmla="*/ 504967 w 846161"/>
                <a:gd name="connsiteY2" fmla="*/ 1037230 h 1351129"/>
                <a:gd name="connsiteX3" fmla="*/ 0 w 846161"/>
                <a:gd name="connsiteY3" fmla="*/ 1351129 h 135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61" h="1351129">
                  <a:moveTo>
                    <a:pt x="846161" y="0"/>
                  </a:moveTo>
                  <a:cubicBezTo>
                    <a:pt x="820003" y="104633"/>
                    <a:pt x="793845" y="209266"/>
                    <a:pt x="736979" y="382138"/>
                  </a:cubicBezTo>
                  <a:cubicBezTo>
                    <a:pt x="680113" y="555010"/>
                    <a:pt x="627797" y="875732"/>
                    <a:pt x="504967" y="1037230"/>
                  </a:cubicBezTo>
                  <a:cubicBezTo>
                    <a:pt x="382137" y="1198729"/>
                    <a:pt x="191068" y="1274929"/>
                    <a:pt x="0" y="1351129"/>
                  </a:cubicBezTo>
                </a:path>
              </a:pathLst>
            </a:custGeom>
            <a:noFill/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A8C16ED-65D2-944C-9C1F-4908CBEF1CE3}"/>
                </a:ext>
              </a:extLst>
            </p:cNvPr>
            <p:cNvSpPr txBox="1"/>
            <p:nvPr/>
          </p:nvSpPr>
          <p:spPr>
            <a:xfrm>
              <a:off x="5447589" y="170859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线性区</a:t>
              </a:r>
            </a:p>
          </p:txBody>
        </p:sp>
      </p:grp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A784C9B-E029-6E42-A4BF-EB98961B9940}"/>
              </a:ext>
            </a:extLst>
          </p:cNvPr>
          <p:cNvCxnSpPr>
            <a:cxnSpLocks/>
          </p:cNvCxnSpPr>
          <p:nvPr/>
        </p:nvCxnSpPr>
        <p:spPr bwMode="auto">
          <a:xfrm flipV="1">
            <a:off x="5592060" y="1240524"/>
            <a:ext cx="1269209" cy="168078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2"/>
          <p:cNvGrpSpPr/>
          <p:nvPr/>
        </p:nvGrpSpPr>
        <p:grpSpPr>
          <a:xfrm>
            <a:off x="1055398" y="3717000"/>
            <a:ext cx="2541666" cy="2032628"/>
            <a:chOff x="1055398" y="3717000"/>
            <a:chExt cx="2541666" cy="2032628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679" y="3750140"/>
              <a:ext cx="2072640" cy="1999488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2F555BE-9C44-E14D-A812-EFCA6ADDF320}"/>
                </a:ext>
              </a:extLst>
            </p:cNvPr>
            <p:cNvSpPr/>
            <p:nvPr/>
          </p:nvSpPr>
          <p:spPr bwMode="auto">
            <a:xfrm>
              <a:off x="2696833" y="4566389"/>
              <a:ext cx="444188" cy="2183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94CE5A69-9314-2F48-A59B-6A02CCDFBD50}"/>
                </a:ext>
              </a:extLst>
            </p:cNvPr>
            <p:cNvCxnSpPr/>
            <p:nvPr/>
          </p:nvCxnSpPr>
          <p:spPr bwMode="auto">
            <a:xfrm flipH="1">
              <a:off x="2393032" y="4503761"/>
              <a:ext cx="286603" cy="218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CC50F76-EB81-4047-A387-FECE377E1364}"/>
                </a:ext>
              </a:extLst>
            </p:cNvPr>
            <p:cNvSpPr txBox="1"/>
            <p:nvPr/>
          </p:nvSpPr>
          <p:spPr>
            <a:xfrm>
              <a:off x="2642957" y="4212833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i="1" dirty="0" err="1"/>
                <a:t>u</a:t>
              </a:r>
              <a:r>
                <a:rPr kumimoji="1" lang="en-US" altLang="zh-CN" sz="1800" b="0" baseline="-25000" dirty="0" err="1"/>
                <a:t>GS</a:t>
              </a:r>
              <a:r>
                <a:rPr kumimoji="1" lang="en-US" altLang="zh-CN" sz="1800" b="0" baseline="-25000" dirty="0"/>
                <a:t> </a:t>
              </a:r>
              <a:r>
                <a:rPr kumimoji="1" lang="en-US" altLang="zh-CN" sz="1800" b="0" dirty="0"/>
                <a:t>≥ </a:t>
              </a:r>
              <a:r>
                <a:rPr kumimoji="1" lang="en-US" altLang="zh-CN" sz="1800" b="0" i="1" dirty="0"/>
                <a:t>V</a:t>
              </a:r>
              <a:r>
                <a:rPr kumimoji="1" lang="en-US" altLang="zh-CN" sz="1800" b="0" baseline="-25000" dirty="0"/>
                <a:t>T</a:t>
              </a:r>
              <a:endParaRPr kumimoji="1" lang="zh-CN" altLang="en-US" sz="2400" b="0" baseline="-250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8ECAA1-0918-3C41-9AB1-FCBB45D5A76C}"/>
                </a:ext>
              </a:extLst>
            </p:cNvPr>
            <p:cNvSpPr/>
            <p:nvPr/>
          </p:nvSpPr>
          <p:spPr bwMode="auto">
            <a:xfrm>
              <a:off x="1055398" y="3717000"/>
              <a:ext cx="2507580" cy="1990051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BE3C96CA-887A-4D42-97E1-A11ADE8A8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626905"/>
            <a:ext cx="42649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开关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-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电阻（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SR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）模型：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GS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 &gt;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 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T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，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且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DS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&lt;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 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GS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-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T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D-S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之间相当于一个电阻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263451A4-E5CD-C449-8343-D8F0BC40E28A}"/>
              </a:ext>
            </a:extLst>
          </p:cNvPr>
          <p:cNvSpPr/>
          <p:nvPr/>
        </p:nvSpPr>
        <p:spPr bwMode="auto">
          <a:xfrm>
            <a:off x="4004460" y="4675572"/>
            <a:ext cx="503999" cy="202289"/>
          </a:xfrm>
          <a:prstGeom prst="rightArrow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CF155-26B1-A74C-AF4B-78AE74E084E3}"/>
              </a:ext>
            </a:extLst>
          </p:cNvPr>
          <p:cNvGrpSpPr/>
          <p:nvPr/>
        </p:nvGrpSpPr>
        <p:grpSpPr>
          <a:xfrm>
            <a:off x="4886668" y="3722866"/>
            <a:ext cx="3085758" cy="1990051"/>
            <a:chOff x="4800940" y="3722868"/>
            <a:chExt cx="3085758" cy="1990051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419F062-23DC-594D-A44D-CB175CF59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503" y="3895770"/>
              <a:ext cx="2939948" cy="1664310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96D881-EFAF-DB42-95E0-3777C1AEFB86}"/>
                </a:ext>
              </a:extLst>
            </p:cNvPr>
            <p:cNvSpPr/>
            <p:nvPr/>
          </p:nvSpPr>
          <p:spPr bwMode="auto">
            <a:xfrm>
              <a:off x="4800940" y="3722868"/>
              <a:ext cx="3085758" cy="1990051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76291" y="1068963"/>
            <a:ext cx="1510309" cy="1857598"/>
            <a:chOff x="5576291" y="1068963"/>
            <a:chExt cx="1510309" cy="1857598"/>
          </a:xfrm>
        </p:grpSpPr>
        <p:cxnSp>
          <p:nvCxnSpPr>
            <p:cNvPr id="38" name="直线连接符 24">
              <a:extLst>
                <a:ext uri="{FF2B5EF4-FFF2-40B4-BE49-F238E27FC236}">
                  <a16:creationId xmlns:a16="http://schemas.microsoft.com/office/drawing/2014/main" id="{5A784C9B-E029-6E42-A4BF-EB98961B99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86807" y="1520190"/>
              <a:ext cx="1419783" cy="1385354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线连接符 24">
              <a:extLst>
                <a:ext uri="{FF2B5EF4-FFF2-40B4-BE49-F238E27FC236}">
                  <a16:creationId xmlns:a16="http://schemas.microsoft.com/office/drawing/2014/main" id="{5A784C9B-E029-6E42-A4BF-EB98961B99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76291" y="1068963"/>
              <a:ext cx="1168635" cy="185759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线连接符 24">
              <a:extLst>
                <a:ext uri="{FF2B5EF4-FFF2-40B4-BE49-F238E27FC236}">
                  <a16:creationId xmlns:a16="http://schemas.microsoft.com/office/drawing/2014/main" id="{5A784C9B-E029-6E42-A4BF-EB98961B99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76295" y="1828800"/>
              <a:ext cx="1510305" cy="109776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58FBB05-F5FB-B349-B2B3-57FF557833AB}"/>
              </a:ext>
            </a:extLst>
          </p:cNvPr>
          <p:cNvGrpSpPr/>
          <p:nvPr/>
        </p:nvGrpSpPr>
        <p:grpSpPr>
          <a:xfrm>
            <a:off x="5680449" y="2449149"/>
            <a:ext cx="3069176" cy="442399"/>
            <a:chOff x="5680449" y="2449149"/>
            <a:chExt cx="3069176" cy="442399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1DE6BCD3-084F-8743-A4DB-2DE070AA1965}"/>
                </a:ext>
              </a:extLst>
            </p:cNvPr>
            <p:cNvSpPr/>
            <p:nvPr/>
          </p:nvSpPr>
          <p:spPr bwMode="auto">
            <a:xfrm>
              <a:off x="5680449" y="2734146"/>
              <a:ext cx="2188831" cy="157402"/>
            </a:xfrm>
            <a:prstGeom prst="roundRect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55E812C-92D5-0F42-8E57-5998DB4F35F9}"/>
                </a:ext>
              </a:extLst>
            </p:cNvPr>
            <p:cNvSpPr txBox="1"/>
            <p:nvPr/>
          </p:nvSpPr>
          <p:spPr>
            <a:xfrm>
              <a:off x="8026350" y="244914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截止区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2F8456E2-613F-174B-B33C-579976EF4DF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94906" y="2603038"/>
              <a:ext cx="201782" cy="1311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75BF2-674E-47F5-9AD0-7B096B448442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641317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66" y="1164858"/>
            <a:ext cx="3169920" cy="1969008"/>
          </a:xfrm>
          <a:prstGeom prst="rect">
            <a:avLst/>
          </a:prstGeom>
        </p:spPr>
      </p:pic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基本结构与特性（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33BE6DC-8151-E24C-AF6F-6ACD7F76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模型化</a:t>
            </a:r>
            <a:r>
              <a:rPr kumimoji="0" lang="en-US" altLang="zh-CN" b="0" dirty="0">
                <a:ea typeface="华文新魏" panose="02010800040101010101" pitchFamily="2" charset="-122"/>
              </a:rPr>
              <a:t>MOSFET</a:t>
            </a:r>
            <a:r>
              <a:rPr kumimoji="0" lang="zh-CN" altLang="en-US" b="0" dirty="0">
                <a:ea typeface="华文新魏" panose="02010800040101010101" pitchFamily="2" charset="-122"/>
              </a:rPr>
              <a:t>特性</a:t>
            </a:r>
            <a:endParaRPr kumimoji="0" lang="en-US" altLang="zh-CN" sz="2000" b="0" dirty="0">
              <a:ea typeface="华文新魏" panose="02010800040101010101" pitchFamily="2" charset="-122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D74C1081-6CB7-AF41-A565-FFFBD4A4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79" y="1634262"/>
            <a:ext cx="45032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开关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-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电流源（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SCS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）模型：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GS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&gt;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T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 ，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且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DS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 &gt;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 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GS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-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T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i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DS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=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K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(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GS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-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U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T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)</a:t>
            </a:r>
            <a:r>
              <a:rPr kumimoji="0" lang="en-US" altLang="zh-CN" sz="2400" b="0" baseline="30000" dirty="0">
                <a:ea typeface="华文新魏" panose="02010800040101010101" pitchFamily="2" charset="-122"/>
              </a:rPr>
              <a:t>2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/2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5B0C70-718A-FD49-A4C1-3211475ACCCB}"/>
              </a:ext>
            </a:extLst>
          </p:cNvPr>
          <p:cNvSpPr txBox="1"/>
          <p:nvPr/>
        </p:nvSpPr>
        <p:spPr>
          <a:xfrm>
            <a:off x="6035562" y="3002837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latin typeface="+mn-lt"/>
                <a:ea typeface="STXinwei" panose="02010800040101010101" pitchFamily="2" charset="-122"/>
              </a:rPr>
              <a:t>MOS</a:t>
            </a:r>
            <a:r>
              <a:rPr lang="zh-CN" altLang="en-US" sz="1400" b="0" dirty="0">
                <a:latin typeface="STXinwei" panose="02010800040101010101" pitchFamily="2" charset="-122"/>
                <a:ea typeface="STXinwei" panose="02010800040101010101" pitchFamily="2" charset="-122"/>
              </a:rPr>
              <a:t>管的电气特性</a:t>
            </a:r>
            <a:endParaRPr kumimoji="1" lang="zh-CN" altLang="en-US" sz="1400" b="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DC2CA6B-3B8C-4343-8A2E-63009BFCA53D}"/>
              </a:ext>
            </a:extLst>
          </p:cNvPr>
          <p:cNvGrpSpPr/>
          <p:nvPr/>
        </p:nvGrpSpPr>
        <p:grpSpPr>
          <a:xfrm>
            <a:off x="5687596" y="1397900"/>
            <a:ext cx="936000" cy="1419154"/>
            <a:chOff x="5445457" y="1378638"/>
            <a:chExt cx="936000" cy="1419154"/>
          </a:xfrm>
        </p:grpSpPr>
        <p:sp>
          <p:nvSpPr>
            <p:cNvPr id="34" name="任意形状 33">
              <a:extLst>
                <a:ext uri="{FF2B5EF4-FFF2-40B4-BE49-F238E27FC236}">
                  <a16:creationId xmlns:a16="http://schemas.microsoft.com/office/drawing/2014/main" id="{5469B6E9-A2BA-2F43-A315-9875ECB13F8F}"/>
                </a:ext>
              </a:extLst>
            </p:cNvPr>
            <p:cNvSpPr/>
            <p:nvPr/>
          </p:nvSpPr>
          <p:spPr bwMode="auto">
            <a:xfrm>
              <a:off x="5445457" y="1378638"/>
              <a:ext cx="936000" cy="1419154"/>
            </a:xfrm>
            <a:custGeom>
              <a:avLst/>
              <a:gdLst>
                <a:gd name="connsiteX0" fmla="*/ 846161 w 846161"/>
                <a:gd name="connsiteY0" fmla="*/ 0 h 1351129"/>
                <a:gd name="connsiteX1" fmla="*/ 736979 w 846161"/>
                <a:gd name="connsiteY1" fmla="*/ 382138 h 1351129"/>
                <a:gd name="connsiteX2" fmla="*/ 504967 w 846161"/>
                <a:gd name="connsiteY2" fmla="*/ 1037230 h 1351129"/>
                <a:gd name="connsiteX3" fmla="*/ 0 w 846161"/>
                <a:gd name="connsiteY3" fmla="*/ 1351129 h 135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61" h="1351129">
                  <a:moveTo>
                    <a:pt x="846161" y="0"/>
                  </a:moveTo>
                  <a:cubicBezTo>
                    <a:pt x="820003" y="104633"/>
                    <a:pt x="793845" y="209266"/>
                    <a:pt x="736979" y="382138"/>
                  </a:cubicBezTo>
                  <a:cubicBezTo>
                    <a:pt x="680113" y="555010"/>
                    <a:pt x="627797" y="875732"/>
                    <a:pt x="504967" y="1037230"/>
                  </a:cubicBezTo>
                  <a:cubicBezTo>
                    <a:pt x="382137" y="1198729"/>
                    <a:pt x="191068" y="1274929"/>
                    <a:pt x="0" y="1351129"/>
                  </a:cubicBezTo>
                </a:path>
              </a:pathLst>
            </a:custGeom>
            <a:noFill/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A8C16ED-65D2-944C-9C1F-4908CBEF1CE3}"/>
                </a:ext>
              </a:extLst>
            </p:cNvPr>
            <p:cNvSpPr txBox="1"/>
            <p:nvPr/>
          </p:nvSpPr>
          <p:spPr>
            <a:xfrm>
              <a:off x="5447589" y="170859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线性区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1B63A7C-9E48-DE4A-8919-3DC5E5B1B7FB}"/>
              </a:ext>
            </a:extLst>
          </p:cNvPr>
          <p:cNvGrpSpPr/>
          <p:nvPr/>
        </p:nvGrpSpPr>
        <p:grpSpPr>
          <a:xfrm>
            <a:off x="643260" y="3722868"/>
            <a:ext cx="3085758" cy="1990051"/>
            <a:chOff x="4800940" y="3722868"/>
            <a:chExt cx="3085758" cy="199005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DB8F19C-B61D-7946-9D3F-0EEA8F567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503" y="3895770"/>
              <a:ext cx="2939948" cy="1664310"/>
            </a:xfrm>
            <a:prstGeom prst="rect">
              <a:avLst/>
            </a:prstGeom>
          </p:spPr>
        </p:pic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23AC86A-A55E-444C-886D-28956C483ED3}"/>
                </a:ext>
              </a:extLst>
            </p:cNvPr>
            <p:cNvSpPr/>
            <p:nvPr/>
          </p:nvSpPr>
          <p:spPr bwMode="auto">
            <a:xfrm>
              <a:off x="4800940" y="3722868"/>
              <a:ext cx="3085758" cy="1990051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97248685-2E49-0D4C-ADC4-46A7E954E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39" y="3702564"/>
            <a:ext cx="3949404" cy="2023161"/>
          </a:xfrm>
          <a:prstGeom prst="rect">
            <a:avLst/>
          </a:prstGeom>
          <a:ln w="9525">
            <a:solidFill>
              <a:srgbClr val="0000FF"/>
            </a:solidFill>
            <a:prstDash val="sysDash"/>
          </a:ln>
        </p:spPr>
      </p:pic>
      <p:grpSp>
        <p:nvGrpSpPr>
          <p:cNvPr id="7" name="组合 6"/>
          <p:cNvGrpSpPr/>
          <p:nvPr/>
        </p:nvGrpSpPr>
        <p:grpSpPr>
          <a:xfrm>
            <a:off x="6186464" y="1677061"/>
            <a:ext cx="2001517" cy="925977"/>
            <a:chOff x="6186464" y="1677061"/>
            <a:chExt cx="2001517" cy="925977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6319575" y="2446781"/>
              <a:ext cx="159640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6414101" y="2182492"/>
              <a:ext cx="159640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6508626" y="1929778"/>
              <a:ext cx="159640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6591576" y="1677061"/>
              <a:ext cx="159640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6186464" y="2603038"/>
              <a:ext cx="159640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8780A21-A2DD-1F43-8B87-A275E5766980}"/>
              </a:ext>
            </a:extLst>
          </p:cNvPr>
          <p:cNvSpPr txBox="1"/>
          <p:nvPr/>
        </p:nvSpPr>
        <p:spPr>
          <a:xfrm>
            <a:off x="6510346" y="172786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0" dirty="0">
                <a:solidFill>
                  <a:srgbClr val="0000FF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饱和区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F5FEA52-EBF9-544C-84C0-5F025AE1F1D6}"/>
              </a:ext>
            </a:extLst>
          </p:cNvPr>
          <p:cNvGrpSpPr/>
          <p:nvPr/>
        </p:nvGrpSpPr>
        <p:grpSpPr>
          <a:xfrm>
            <a:off x="5680449" y="2449149"/>
            <a:ext cx="3069176" cy="442399"/>
            <a:chOff x="5680449" y="2449149"/>
            <a:chExt cx="3069176" cy="442399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8AC96E0A-F6A1-FC46-AE37-938DFE3C1276}"/>
                </a:ext>
              </a:extLst>
            </p:cNvPr>
            <p:cNvSpPr/>
            <p:nvPr/>
          </p:nvSpPr>
          <p:spPr bwMode="auto">
            <a:xfrm>
              <a:off x="5680449" y="2734146"/>
              <a:ext cx="2188831" cy="157402"/>
            </a:xfrm>
            <a:prstGeom prst="roundRect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4EBACEF-4B30-8040-8E7F-BE8776BEA72B}"/>
                </a:ext>
              </a:extLst>
            </p:cNvPr>
            <p:cNvSpPr txBox="1"/>
            <p:nvPr/>
          </p:nvSpPr>
          <p:spPr>
            <a:xfrm>
              <a:off x="8026350" y="244914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截止区</a:t>
              </a:r>
            </a:p>
          </p:txBody>
        </p: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2A9C25FC-8C89-AD42-9847-21B1BCBE8C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94906" y="2603038"/>
              <a:ext cx="201782" cy="1311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十字形 2">
            <a:extLst>
              <a:ext uri="{FF2B5EF4-FFF2-40B4-BE49-F238E27FC236}">
                <a16:creationId xmlns:a16="http://schemas.microsoft.com/office/drawing/2014/main" id="{535CEF7B-8977-6845-B0A4-668AF046B002}"/>
              </a:ext>
            </a:extLst>
          </p:cNvPr>
          <p:cNvSpPr/>
          <p:nvPr/>
        </p:nvSpPr>
        <p:spPr bwMode="auto">
          <a:xfrm>
            <a:off x="3947978" y="4444144"/>
            <a:ext cx="540000" cy="540000"/>
          </a:xfrm>
          <a:prstGeom prst="plus">
            <a:avLst>
              <a:gd name="adj" fmla="val 39042"/>
            </a:avLst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00F9E4-A803-4F7A-8615-BB550C863383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498572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29015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lang="en-US" altLang="zh-CN" sz="3600" b="0" dirty="0">
                <a:latin typeface="Times New Roman"/>
                <a:ea typeface="华文新魏" panose="02010800040101010101" pitchFamily="2" charset="-122"/>
              </a:rPr>
              <a:t>    MOSFET</a:t>
            </a: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共源极放大器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213C39-B90F-4525-8E5C-18D9DC6B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放大器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748A18B-D3CD-6B42-8E3B-95986460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69" y="2774349"/>
            <a:ext cx="8290151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altLang="zh-CN" sz="3600" b="0" dirty="0">
                <a:latin typeface="Times New Roman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用转移特性曲线正确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描述</a:t>
            </a:r>
            <a:r>
              <a:rPr lang="en-US" altLang="zh-CN" sz="3600" b="0" dirty="0">
                <a:ea typeface="华文新魏" panose="02010800040101010101" pitchFamily="2" charset="-122"/>
              </a:rPr>
              <a:t>MOSFET</a:t>
            </a:r>
            <a:r>
              <a:rPr lang="zh-CN" altLang="en-US" sz="3600" b="0" dirty="0">
                <a:ea typeface="华文新魏" panose="02010800040101010101" pitchFamily="2" charset="-122"/>
              </a:rPr>
              <a:t>共源极</a:t>
            </a:r>
            <a:r>
              <a:rPr lang="zh-CN" altLang="zh-CN" sz="3600" b="0" dirty="0">
                <a:ea typeface="华文新魏" panose="02010800040101010101" pitchFamily="2" charset="-122"/>
              </a:rPr>
              <a:t>放大</a:t>
            </a:r>
            <a:r>
              <a:rPr lang="zh-CN" altLang="en-US" sz="3600" b="0" dirty="0">
                <a:ea typeface="华文新魏" panose="02010800040101010101" pitchFamily="2" charset="-122"/>
              </a:rPr>
              <a:t>电路</a:t>
            </a:r>
            <a:r>
              <a:rPr lang="zh-CN" altLang="zh-CN" sz="3600" b="0" dirty="0">
                <a:ea typeface="华文新魏" panose="02010800040101010101" pitchFamily="2" charset="-122"/>
              </a:rPr>
              <a:t>的</a:t>
            </a:r>
            <a:r>
              <a:rPr lang="zh-CN" altLang="en-US" sz="3600" b="0" dirty="0">
                <a:ea typeface="华文新魏" panose="02010800040101010101" pitchFamily="2" charset="-122"/>
              </a:rPr>
              <a:t>小信号放大</a:t>
            </a:r>
            <a:r>
              <a:rPr lang="zh-CN" altLang="zh-CN" sz="3600" b="0" dirty="0">
                <a:ea typeface="华文新魏" panose="02010800040101010101" pitchFamily="2" charset="-122"/>
              </a:rPr>
              <a:t>工作状况。 </a:t>
            </a:r>
            <a:endParaRPr lang="zh-CN" altLang="en-US" sz="36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D2F728-93B0-47A8-9F77-0A9AFA4F662E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16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MOSFET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放大器（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33BE6DC-8151-E24C-AF6F-6ACD7F76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4529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为什么要放大？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80F2257-FBE6-D845-BC28-AE7B73F7F696}"/>
              </a:ext>
            </a:extLst>
          </p:cNvPr>
          <p:cNvGrpSpPr/>
          <p:nvPr/>
        </p:nvGrpSpPr>
        <p:grpSpPr>
          <a:xfrm>
            <a:off x="5002852" y="5116028"/>
            <a:ext cx="3443596" cy="1198725"/>
            <a:chOff x="5186054" y="1287060"/>
            <a:chExt cx="3443596" cy="11987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6817ACD-4533-324C-BA88-DA67BB09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054" y="1314356"/>
              <a:ext cx="3443596" cy="1171429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C5D990-BF5E-6341-BE3A-2E2956353C8E}"/>
                </a:ext>
              </a:extLst>
            </p:cNvPr>
            <p:cNvSpPr/>
            <p:nvPr/>
          </p:nvSpPr>
          <p:spPr bwMode="auto">
            <a:xfrm>
              <a:off x="5677469" y="1287060"/>
              <a:ext cx="163773" cy="1050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FC99C01-AE49-1C49-B203-36A67F7459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04" y="1226810"/>
            <a:ext cx="3551546" cy="13913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76EC10-E8EE-D049-991E-D49ED042A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04" y="2846505"/>
            <a:ext cx="3735696" cy="2041211"/>
          </a:xfrm>
          <a:prstGeom prst="rect">
            <a:avLst/>
          </a:prstGeom>
        </p:spPr>
      </p:pic>
      <p:sp>
        <p:nvSpPr>
          <p:cNvPr id="11" name="Text Box 12">
            <a:extLst>
              <a:ext uri="{FF2B5EF4-FFF2-40B4-BE49-F238E27FC236}">
                <a16:creationId xmlns:a16="http://schemas.microsoft.com/office/drawing/2014/main" id="{03E932A4-2447-D446-BBFC-C09044208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611241"/>
            <a:ext cx="452999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信号幅值太小，不易察觉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信号功率太小，不能驱动负载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A0D15F59-A80B-EF46-B1D0-46D154BD0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3738601"/>
            <a:ext cx="4529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什么是信号放大？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4CE47951-D153-2245-911E-9A9B0EAAD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2857836"/>
            <a:ext cx="45299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传输过程中信号易被噪声淹没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6E285F12-716C-6342-A535-AB52F3526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4246432"/>
            <a:ext cx="452999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电压放大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电流放大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功率放大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0A87E822-5864-BE44-AD04-DFC32F2A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5579712"/>
            <a:ext cx="4529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能量守恒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CA464A-DD40-49B9-942D-44F3C8B79558}" type="datetime1">
              <a:rPr lang="zh-CN" altLang="en-US" smtClean="0"/>
              <a:t>2022/9/28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245257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45591</TotalTime>
  <Words>907</Words>
  <Application>Microsoft Office PowerPoint</Application>
  <PresentationFormat>全屏显示(4:3)</PresentationFormat>
  <Paragraphs>183</Paragraphs>
  <Slides>15</Slides>
  <Notes>13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教案</dc:subject>
  <dc:creator>JSHKUANG</dc:creator>
  <cp:lastModifiedBy>孙照海</cp:lastModifiedBy>
  <cp:revision>1583</cp:revision>
  <cp:lastPrinted>1999-02-28T23:50:56Z</cp:lastPrinted>
  <dcterms:created xsi:type="dcterms:W3CDTF">1999-09-13T01:56:29Z</dcterms:created>
  <dcterms:modified xsi:type="dcterms:W3CDTF">2022-09-28T11:09:52Z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