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ink/ink1.xml" ContentType="application/inkml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603" r:id="rId2"/>
    <p:sldId id="534" r:id="rId3"/>
    <p:sldId id="523" r:id="rId4"/>
    <p:sldId id="529" r:id="rId5"/>
    <p:sldId id="528" r:id="rId6"/>
    <p:sldId id="527" r:id="rId7"/>
    <p:sldId id="610" r:id="rId8"/>
    <p:sldId id="445" r:id="rId9"/>
    <p:sldId id="535" r:id="rId10"/>
    <p:sldId id="542" r:id="rId11"/>
    <p:sldId id="456" r:id="rId12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7F00"/>
    <a:srgbClr val="FF0000"/>
    <a:srgbClr val="33FF33"/>
    <a:srgbClr val="99CCFF"/>
    <a:srgbClr val="FF00FF"/>
    <a:srgbClr val="FF3300"/>
    <a:srgbClr val="FFCC66"/>
    <a:srgbClr val="6B0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257" autoAdjust="0"/>
    <p:restoredTop sz="78134" autoAdjust="0"/>
  </p:normalViewPr>
  <p:slideViewPr>
    <p:cSldViewPr snapToGrid="0">
      <p:cViewPr varScale="1">
        <p:scale>
          <a:sx n="77" d="100"/>
          <a:sy n="77" d="100"/>
        </p:scale>
        <p:origin x="103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1C35D8F6-8560-42F9-AB4F-55BA2054535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eaLnBrk="1" hangingPunct="1">
              <a:defRPr sz="13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F49A12F1-409E-436F-B127-38F770852A5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8" name="Rectangle 4">
            <a:extLst>
              <a:ext uri="{FF2B5EF4-FFF2-40B4-BE49-F238E27FC236}">
                <a16:creationId xmlns:a16="http://schemas.microsoft.com/office/drawing/2014/main" id="{F0735BB6-171D-42B2-B5E3-81D62F55807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eaLnBrk="1" hangingPunct="1">
              <a:defRPr sz="13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9" name="Rectangle 5">
            <a:extLst>
              <a:ext uri="{FF2B5EF4-FFF2-40B4-BE49-F238E27FC236}">
                <a16:creationId xmlns:a16="http://schemas.microsoft.com/office/drawing/2014/main" id="{06D290E9-3017-4F41-AE84-DB9B2525973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/>
            </a:lvl1pPr>
          </a:lstStyle>
          <a:p>
            <a:pPr>
              <a:defRPr/>
            </a:pPr>
            <a:fld id="{B0F19275-A7E0-4A98-BD3F-7EC5043B3B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42021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08:43:34.225"/>
    </inkml:context>
    <inkml:brush xml:id="br0">
      <inkml:brushProperty name="width" value="0.12095" units="cm"/>
      <inkml:brushProperty name="height" value="0.12095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13671 8851 12075,'11'5'3642,"-3"-2"-2512,-1 4 0,1 1-377,3 3 0,1-3-330,-1 0 1,-3-2-159,0 2 0,-1 1-178,5-6 1,-1 5 0,0-3-1,1 0 1,-1 1 0,1-1-56,-1 1 0,-3-1-2239,-1-2 103,-4-1-889,7 3 247,-9-5 1379,4 0 312,-5 0 0,-5 0 577,-2 0 0,-3 0 516,-2 0 0,-4 5 0,-2 1 1</inkml:trace>
  <inkml:trace contextRef="#ctx0" brushRef="#br0" timeOffset="1">13557 9160 10128,'-12'7'-407,"1"1"1,4-4 17,4 3 509,1-4 0,7 2-168,3-5 0,3 0 141,5 0 0,-2 0-140,5 0 0,-4 0 112,4 0 1,-4-4-221,4 0 1,-1-3 186,1 3 1,3-5 39,-3 1 1,-2 2 25,2-2 1,-3 4 11,3-3 1,-5 3 88,1-4 0,-2 6-9,-2-2-98,-5 3 130,4-4-95,-8 4-120,3-5 0,-9 8-199,0 2 0,-5-2 39,2 6 0,-7 3 115,-2 4 0,-3 2-246,4-2 0,-5-1 53,1 5 1,-1 0-88,1 4 0,-3 0 195,3 0 1,1-1 227,-1 1 0,5 0-10,-1 0 1,-2 0 281,2 0 1,4-6 147,3-1 1,2-4 68,-2 0 87,3-1-52,5 1-83,0-6-166,0-1-215,5-5 1,2 0 9,4 0 1,-3 0-28,-1 0 0,1 0 111,3 0 1,1-4-77,-1 0 0,2-4 5,2 0 0,-2-1 6,2 1 0,-1-2 161,1 3 1,-1-7-197,5-2 0,-4 1-95,4 4 1,-3-1 26,3 1 1,-4 0-226,4-1 1,-5 1-332,1-1 1,-2 1 296,-2-1 0,-1 5-698,-2-1 0,1 4 387,-5-3 1,1 3-1043,-1-4-125,-3 6 592,4-3 0,-6 5 314,-3 0 740,-3 0 0,-4 0 0,0 0 0</inkml:trace>
  <inkml:trace contextRef="#ctx0" brushRef="#br1" timeOffset="2">13899 9205 8092,'5'7'-572,"-2"1"-713,4-4 2482,1 5 1,3-3-463,1 6 1,-2 1-234,-2 2 1,2-2-182,-3 2 1,2-3-258,-1 0 0,2 1-334,-2 2 0,-2-6-394,2 2 0,-5-2 82,5 2-455,-5 1 1037,2-1 0,-5 1 0,0-1 0</inkml:trace>
  <inkml:trace contextRef="#ctx0" brushRef="#br1" timeOffset="3">13705 9422 8092,'0'12'0,"0"0"456,0 4 0,0 1-70,0 6 0,-1 1-313,-3 3 0,3 2 138,-3 5 1,-1 6 152,1 2 0,-4 1-198,5-1 0,-5 1-110,4-5 0,-3-1-126,3-7 0,0-3-881,4-8-1019,-5-8 1970,4-6 0,-10-15 0,5-3 0</inkml:trace>
  <inkml:trace contextRef="#ctx0" brushRef="#br1" timeOffset="4">13899 9411 7943,'0'11'-782,"0"1"1,0-5 1297,0 1 1,0 3-321,0 5 0,0 4-224,0-1 1,1 2 386,3 2 1,-2 4-115,1 0 1,2 3 162,-1-3 0,5 3-114,-1-3 1,2 3 60,1-3 1,1-4 0,-1-4 0,1-5 69,-1 1 1,4-4-124,0-3 1,1-3 62,-5-5 0,4 0 498,1 0-290,-1 0-512,-4 0 1,-1-1 115,-2-3 1,1 1-787,-5-4 1,1-1-341,-1-3 0,-2-6-803,6-2 1,-2-4-337,2-3 2088,2 2 0,-4-14 0,6 2 0</inkml:trace>
  <inkml:trace contextRef="#ctx0" brushRef="#br1" timeOffset="5">14550 8840 7943,'7'5'0,"1"1"437,-4 6 1,5 3-54,-1 0 0,2 2 0,1-2 0,5-3-99,-1 4 0,0-4-110,-4 0 0,1-5-26,-1 1 1,-3-4-202,-1 3-279,1-4-788,-2 2-598,-1-5 1238,-5-5 1,-1 2-134,-3-4 0,-2 4 612,-5-1 0,-1 3 0,1 1 0</inkml:trace>
  <inkml:trace contextRef="#ctx0" brushRef="#br1" timeOffset="6">14413 9194 8168,'0'6'1017,"5"-1"-1033,3-5 1,2-1 138,1-3 1,2 2 96,2-6 1,-1 0-9,5-3 0,-1 3 9,1 1 0,1 3-279,-4-4 0,-1 6-47,-4-2 1,5-1-101,-1 1 0,-4 0-85,-3 4-162,-1 0-692,0 0 451,-2 0 89,-5 0 0,-1 5 604,-3 3 0,-3 2 0,-4 7 0,0 0 0</inkml:trace>
  <inkml:trace contextRef="#ctx0" brushRef="#br1" timeOffset="7">14562 9502 7943,'-4'15'-1342,"0"1"1330,-5-1 0,8-4 684,-3 1 1,3-5 41,1 1-480,0-6 0,1 4 171,3-6-170,2 0 0,6-6-233,-1-1 0,0 0 64,1 0 1,-2-1-225,-2-3 1,2 3 8,-3 1 0,4 0-16,0 0 1,0-2 227,1 5 1,-5 0 129,1 4 1,0 0 284,3 0 0,-3 0-172,-1 0 0,0 1 334,0 3 1,2 4-234,-5 7 0,0-1-12,-4 5 0,4 0-119,-1 4 1,1 1-240,-4 3 1,-5-3-174,-3 2 1,2-1-232,-1-3 0,-1 0-821,-4-3 0,5-4 595,-1-7 1,1 1-815,-5-5 1,1-2 176,-1-6 1230,1-7 0,0-12 0,-1-6 0</inkml:trace>
  <inkml:trace contextRef="#ctx0" brushRef="#br1" timeOffset="8">14527 9411 7943,'-5'11'0,"4"1"41,-3-1 1,3 6 124,1 2 0,0 1 285,0-1 1,0 4-114,0 0 1,0-1 183,0 5 0,0-2-383,0 2 0,0-3-11,0 3 1,-1-4-942,-3-4 1,3-3 54,-3-4-1270,2-1 1075,-3-5 953,4-11 0,-4-7 0,5-11 0</inkml:trace>
  <inkml:trace contextRef="#ctx0" brushRef="#br1" timeOffset="9">14950 9045 7943,'0'12'114,"-1"-1"108,-3 1 0,3-1-582,-3 0 0,-1 2 246,1 2 1,-1-2 64,1 2 0,1 2 131,-4-2 1,3 0 546,-4-3-371,6 4 0,-7-3 405,5 2-9,0-7-353,4 2 295,0-9-88,0 4-256,0-5 1,5 0-33,3 0 1,-2-4-69,2 1 0,3-6 44,5 1 0,-1 2 5,-4-2 0,5 0-173,-1-3 0,4-4-333,-4 0 1,0-1-121,-3 5 1,-1 0 219,1-1 1,-1 1-309,0-1 1,0 5 4,-4-1-916,3 6 345,-8-9 6,3 10 1073,-5 1 0,-5 12 0,-2 5 0</inkml:trace>
  <inkml:trace contextRef="#ctx0" brushRef="#br1" timeOffset="10">14984 9251 7943,'7'0'38,"-2"0"1,-4 0 6,3 0 117,-3 0 0,5 5 23,-2 3 0,-3 2 49,3 1 1,-1 2 168,1 2 1,-3-1-108,3 5 0,-3 4 42,-1 4 0,0 0-153,0 0 1,0-1-58,0 4 1,-5-3-65,-3 3 1,2-3-241,-2 3 0,-3-8-243,-4 1 0,-1-3 259,5 3 0,-4-4-1017,-1 0 0,-4-9 84,1 1 1093,3-7 0,-11 1 0,3-5 0</inkml:trace>
  <inkml:trace contextRef="#ctx0" brushRef="#br1" timeOffset="11">14881 9479 7943,'19'2'349,"0"1"0,0 9 532,4 7 0,1 4-629,3 3 0,-2 4-18,6 4 1,-7 0-300,-1 0 0,-2-4 128,-5-4 1,3-2-85,-4-1 1,0-9-1019,-3-3 1039,-6-7 0,-1-4 0,-5-6 0</inkml:trace>
  <inkml:trace contextRef="#ctx0" brushRef="#br1" timeOffset="12">15464 9239 7943,'4'20'57,"-1"-1"1,6 5-128,-1 6 0,-2-1 461,2 2 0,-2-5-44,2 5 0,1-6 153,-5 2 1,-1-4-377,-3-4 0,4-3-503,0-4-1390,0-1 1338,-4-5 1,0-6-667,0-7 1097,0-3 0,5-7 0,1-1 0</inkml:trace>
  <inkml:trace contextRef="#ctx0" brushRef="#br1" timeOffset="13">15555 9239 7943,'12'-6'-134,"-1"2"1,-3 2 174,-1-2 0,1 1-330,3-4 1,1 3 169,-1-4 1,2 5 134,2-5 1,-1 4 105,5-3 1,0 3 6,4-4 1,-4 6 58,0-2 0,-4 3-94,4 1 1,-3 0 189,3 0 0,-5 1-125,1 3 1,-3-2 172,0 6 1,-1-4 3,1 3 0,-6 1-25,-2 3 0,1-3-26,-1-1 1,0 5 5,-4 3 1,0 2-31,0-2 1,0-1-1,0 5 1,0-1-73,0 1 1,-4 2 31,0-2 0,-5-1-292,1 1 1,-2-4 103,-1 4 0,1-5-550,2 1 0,-2-6-45,2-1 0,-2-5-304,-1 0 1,3-1-332,1-2 0,-1-2 517,-4-1 1,1-4 679,0-4 0,-1 4 0,1-8 0,-1 2 0</inkml:trace>
  <inkml:trace contextRef="#ctx0" brushRef="#br1" timeOffset="14">15612 9434 7943,'-11'-2'157,"-1"-1"0,5 1 794,-1-2-233,6 3-158,-3 1-215,5 0-145,5 0 1,1-4-310,5 1 0,1-5 126,-1 4 1,5-5-299,-1 2 0,4-2 97,-4 1 0,4-2-64,-4 2 1,4 2 9,-3-2 0,3 5-309,-4-5 1,0 6-389,-4-2 403,1 2 0,-6 8 532,-2 1 0,-3 3 0,-11 7 0,-3 1 0</inkml:trace>
  <inkml:trace contextRef="#ctx0" brushRef="#br1" timeOffset="15">15658 9548 7943,'-5'10'0,"-3"-2"0,2 0 1287,-2-4-312,6 5 473,-3-2-551,5-1-410,5-1 0,1-5-285,6 0 0,3-1-318,0-3 0,2 1 151,-2-4 0,-1-5-144,5-3 1,-5 0-971,1 3 1,1-3 554,0 0 1,3-4-949,-4 4 1,0-4 1471,-3 3 0,-1-9 0,0 1 0</inkml:trace>
  <inkml:trace contextRef="#ctx0" brushRef="#br1" timeOffset="16">15749 9034 7943,'0'11'-7,"0"1"1,0 0 105,0 4 1,-1 7 135,-3 7 0,2 9 153,-6 7 1,6 5-117,-2 6 0,3-4 80,1 0 0,0-4 115,0 0 0,1-8-68,3-7 1,-1-5-198,9-6 1,-3-5-232,6-3 1,1-7-565,0-5 0,4-1 442,-1-2 1,3-9-447,0-3 1,1-7-187,0 0 0,0-2 783,0-2 0,5-5 0,1-1 0</inkml:trace>
  <inkml:trace contextRef="#ctx0" brushRef="#br1" timeOffset="17">16355 9217 7943,'-5'12'0,"-3"4"0,-2-4 142,-2 3 1,2-2 78,3-1 0,0-2 662,3-3 84,3 4 136,-4-10-116,5 4 1224,0-5-1899,5 0 0,-2-1-98,4-3-251,1 3 1,3-8-137,1 5 0,-1-5-424,1 1 0,0-2-772,4-1 0,-4-1 643,4 1 0,-4-1-197,0 1 0,-1 1 37,0 2 886,6-2 0,-4-1 0,3-7 0</inkml:trace>
  <inkml:trace contextRef="#ctx0" brushRef="#br1" timeOffset="18">16412 9068 7943,'-8'22'-686,"1"-3"1,0 2 877,0-2 0,2 9 937,5 7 1,0-1-656,0 4 0,0 3-77,0 0 0,0 5-264,0 4 1,0-3-324,0 2 1,1-3-1125,3-4 0,2 2 1314,5-2 0,1-3 0,-1 1 0</inkml:trace>
  <inkml:trace contextRef="#ctx0" brushRef="#br1" timeOffset="19">16617 9217 7943,'0'7'-1781,"0"1"2215,-5-6 1,4 5 422,-3-3-640,3-3 214,1 4 436,0-5-845,5 0 0,1-1 84,6-3 1,-1 1-113,1-4 1,-1 3 22,0-4 1,1 4-84,-1-3 1,5-1 95,-1-3 1,4-1-84,-4 1 1,5 1 55,-1 2 1,-1-2-84,1 2 0,-4 0 52,4 0 1,-5-1-99,2 5 1,-4 0-33,0 4 0,-1 0 8,1 0 80,-6 0 1,0 0 11,-2 0 1,-3 2 54,3 2 1,-3-2 2,-1 6 0,0-5 3,0 5 0,-1-4 122,-3 3-136,3-4 0,-4 3 147,5-2-125,0-3 217,-5 10-213,4-10 0,-4 5 188,5-2-162,-6-3 16,5 4-90,-4-5 100,5 0-105,-5 5 78,4-3-78,-4 3 0,5-4 50,0 3-34,-5-3 1,3 5-26,-1-2 22,-4-2 1,5 6-6,-6-4 0,4 4-7,-3-4 1,0 5-95,0-2 0,-5 3 64,1 2 0,-1-1-178,-3 1 0,-3 3 45,-1 0 1,-2 4-96,-2-4 1,1 4 39,3-3 0,-2 3 71,2-4 0,-2 4 102,2-4 1,2 4 164,1-4 1,8 1-36,-4-5 0,3-1-143,-2-2 696,4 2-69,-3-4 110,9 1-157,-4-2-163,5-5-56,0 0-313,5-5 131,1 3 1,5-4-40,-4 2 1,3 3-8,-2-3 0,2-1-12,2 1 0,0-3-19,3 3 1,1-5-5,7 1 0,-3-6-145,6-1 1,4-5 58,0 1 1,4-3-47,4-1 0,-3 1 69,-1-1 0,-1 1-11,-6 3 0,-5 3-45,-3 4-241,-10 6 200,2 1 1,-13 5 29,-2 0 0,-2 1 46,-5 3 1,-5 1-1,1 3 1,-1 0-360,0-4 1,4 4 439,-3-4 0,-3 5 0,0-3 0</inkml:trace>
  <inkml:trace contextRef="#ctx0" brushRef="#br1" timeOffset="20">16697 9102 7943,'0'-7'-13,"0"-1"1,0 4 108,0-3 1,0 3-105,0-4 0,0 5-395,0-5 285,0 5 116,0-2 82,0 0 1,2 5-58,1 0 1,-1 5 94,1 7 1,4 4-4,0 3 0,-2 4-20,-1 4 0,1 3 64,-1 8 0,0 2-130,-4 2 1,0 2 72,0-2 1,-1-2-193,-3 2 0,-2-1 57,-6 1 0,1-3-180,-1-5 1,1-1-58,-1-2 0,2-5-47,3-6 0,-3-1-223,2-8-63,-2 8 603,-2-16 0,6 7 0,-4-20 0,4-3 0</inkml:trace>
  <inkml:trace contextRef="#ctx0" brushRef="#br1" timeOffset="21">16777 9456 7943,'29'6'361,"-2"1"1,1 8-49,-1 4 1,4 4-222,0 4 1,-2 1 128,1 2 0,-8 2-176,1-5 0,-8-1-98,0-3 0,-6-5-310,-1-3-111,-6-2-765,3-7 80,-5-1 1159,0-15 0,-10 2 0,-2-8 0</inkml:trace>
  <inkml:trace contextRef="#ctx0" brushRef="#br1" timeOffset="22">17291 9194 8096,'0'6'502,"0"4"-521,0-3 1,-1 4 81,-3 0 1,2 1 121,-6-1 1,4 1-43,-3-1 0,3 1 4,-4-1 1,4 0 311,-3 1-103,4-1 0,-3-1 285,2-2-114,3 2 137,-4-9-144,5 5-165,0-6 1,5 0-201,2 0 0,0-4-122,0 0 1,1-1 14,3 1 1,2 1-278,2-4 0,-2 3-492,2-4 0,-2 2 399,-2-1 1,5-4-825,-1 4 0,0 0 473,-4 0 0,2 0-95,2 0 0,-2-2 67,2 5 701,-7-5 0,2 8 0,-4-4 0</inkml:trace>
  <inkml:trace contextRef="#ctx0" brushRef="#br1" timeOffset="23">17371 9114 7960,'-11'0'-211,"1"1"204,2 3 1,3 7 316,5 8 1,0 8-26,0 3 1,0 9 190,0 2 0,0 9-479,0 3 0,0 2-166,0-2 1,0-1-576,0-2 0,0-7 389,0 2 0,4 1-763,-1 0 1118,6-3 0,-7-14 0,3-1 0</inkml:trace>
  <inkml:trace contextRef="#ctx0" brushRef="#br1" timeOffset="24">17588 8840 7960,'0'11'-557,"4"-3"-69,0-1 0,0 1 1546,-4 3 1,0 1-328,0-1 0,3 1-182,1-1 1,0 1-176,-4-1 1,4 0-137,0 1 0,-1-1-200,-3 1 0,2-5-804,1 1 393,-1-1-156,8 0-738,-9-2 1405,4-5 0,0-5 0,2-2 0</inkml:trace>
  <inkml:trace contextRef="#ctx0" brushRef="#br1" timeOffset="25">17645 8783 7960,'12'0'-1803,"-1"0"2087,0-5 0,1 2 34,-1-5 1,-3 6-337,0-2 0,-1 3 81,5 1 1,-5-4-231,1 0 253,-1 0 1,5 1 191,-1-1-198,1 0 0,-1 4 100,1 0-110,-1 0 1,0 0 11,1 0 1,-5 0 118,1 0 1,-5 1-103,0 3 1,2-1 22,-1 4 1,0-3-38,-4 4 0,4-5 60,0 5-48,-1-5-41,-3 7 1,0-8-93,0 6 0,0-4 184,0 3 17,6-4-47,-5 7 57,4-4-34,-5 6-5,0-1 7,0 1-54,-5-1 0,4 0-136,-3 1 1,-1-5 178,1 1-274,0 0 0,0 3 49,0 1 1,-1-5-821,2 1 432,1-6 1,-4 7-829,2-5 487,3 0 822,-9-4 0,3 0 0,-9 5 0,-2 1 0</inkml:trace>
  <inkml:trace contextRef="#ctx0" brushRef="#br1" timeOffset="26">17702 8954 7960,'0'-6'-718,"0"-5"1740,0 10-831,0-9-85,0 9 1,0-6 173,0 4-184,0 1 0,5-7-147,3 6 1,-2-2-6,2 1 1,0 1 59,3-4 1,0 3-207,1-4 1,-1 6 115,1-2 0,-1 1-233,1 0 0,-5 1-190,1-2 229,-6 3 0,3 2 100,-5 3 0,-1-1 27,-3 4 0,1 1 231,-9 3 1,3 1-74,-6-1 1,2 1 126,2-1 1,-1 1-36,1-1 1,1 0 410,2 1 1,-1-5-128,6 1 0,-5-4 395,4 3-345,0-4-426,4 2 1,2-5-135,1 0 0,0 0 87,5 0 0,-1-5-298,5-3 0,3-2 166,0-1 1,0 3-178,-3 1 1,-5-1-28,1-3 1,-2 3 377,2 0 0,2 1 0,-4-5 0</inkml:trace>
  <inkml:trace contextRef="#ctx0" brushRef="#br1" timeOffset="27">17645 9022 7960,'-11'16'0,"-1"-1"0,2 5 370,3-1 0,2 2-52,5-2 1,0 2-279,0-2 1,0-2 121,0-2 0,0-2-399,0-2 1,5-3-139,2-1 1,0-4-1020,0 1 908,1-3 0,2-6 486,-2-3 0,2-2 0,-4-1 0</inkml:trace>
  <inkml:trace contextRef="#ctx0" brushRef="#br1" timeOffset="28">17645 9137 7960,'8'0'-1725,"-1"0"2077,-4 0 0,7 0-299,-2 0 1,-2 0-236,2 0 1,-4-2 78,3-1 0,1 0 141,3-5 0,4 1-136,1-5 1,0 5 71,-1-1 0,3-1-72,5-6 1,-1 2 107,-3-2 1,2 6-14,-2 2 0,-1 0 93,1 0 1,-1 2 421,1 5-57,-3 0 0,-6 1-181,-2 3 1,1 2 72,-5 5 1,0 1-40,-4-1 1,0 1 100,0-1 1,-2 1-152,-2-1 0,-2 0-248,-5 1 0,2-1 199,-3 1 0,4-1 13,-8 1 1,2-6-1,-1-2 1,1 1-56,-5-1 0,5-1-167,-1-3 0,-8 0 0,-1 0 0</inkml:trace>
  <inkml:trace contextRef="#ctx0" brushRef="#br1" timeOffset="29">17725 9102 7960,'0'12'0,"0"-5"-29,0 1 1,-4 0-181,1 3 0,-3-3 306,3-1 0,1 1 1152,-1 3-788,1 1-379,2-1 1,0-3-1587,0-1 1106,5-4 1,2 1-511,4-8 908,1-2 0,-1-6 0,0 1 0</inkml:trace>
  <inkml:trace contextRef="#ctx0" brushRef="#br1" timeOffset="30">17862 9080 7960,'-10'7'773,"2"1"0,2-6-419,2 2-174,3 3 1,-5-5-15,2 6 1,3-5-557,-3 5 0,1-4 256,-1 3 1,3-3-678,-3 4 0,-1-4 461,2 3 1,-3 1-122,3 3 1,-2-3 430,-3 0 1,2-2-24,2 2 0,1 2 450,-4-3 0,3 0-256,-4 0 0,6-3-158,-2 4 99,-2-6 344,4 8-104,-3-8 1,6 1 78,3-6 1,-1 0 49,4-4 0,1-1-1274,3-4 0,1 5 299,-1-1 1,1 2 158,-1-2 0,-3-1 171,-1 6 1,-3-2 203,4 1 0,-6 2 0,8-3 0,-8 5 0,-2 5 0,-12 2 0,-5 4 0</inkml:trace>
  <inkml:trace contextRef="#ctx0" brushRef="#br1" timeOffset="31">17611 9399 7960,'-15'18'-895,"0"-3"0,3 2 1105,4-2 0,2 0 852,-1-3 1,1-1-161,6 1-634,0-6 1,2-1 53,2-5 1,2 0-101,5 0 1,1-1-184,-1-3 1,2-2 40,2-6 0,2-1-41,2-2 1,2 3-1,-2-4 0,3 4-265,1 0 0,-1-3-35,1 0 0,0 3 119,0 5 1,-1-1-6,-3-3 1,2-1 98,-2 1 1,-2 1 37,-2 2 0,-4 2-57,-3 2-17,2 3 65,-9-4 3,4 5 94,-5 0 1,-3 1-42,-1 3-42,0-3 1,4 5 3,0-2 9,0-3-5,-5 10 1,4-9 97,-3 6 173,3-6-23,1 8-199,0-3 322,0 4-147,0 1-15,0-1 1,0 0-19,0 1 0,-2-5-49,-1 1 1,1 0-77,-2 3 1,-1 0-12,2 1 0,-5 3-318,4 0 1,-5 4 151,2-3 1,-7 4-186,-2-1 1,-4 3 138,1 0 1,-2 1-834,-2 0 1,-1-4 185,-3 0 1,3-6 800,-3-2 0,3 1 0,1-6 0</inkml:trace>
  <inkml:trace contextRef="#ctx0" brushRef="#br1" timeOffset="32">17668 9514 7960,'23'0'0,"-4"0"0,0 0 0,1 5 1020,7 2 0,2 10-406,5 6 1,2 1-622,2 6 0,-4 4-58,1 5 1,-1 4 346,-4-1 0,-7-8-517,-4-4 0,-5-9 334,-3-6-1899,-4-3 1376,-2-5 1,-6-3-1319,-3-8 1742,-3-3 0,-9-9 0,-2-2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08:43:34.258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16549 4386 7960,'-7'0'-825,"2"0"1547,0 0-819,4 0 307,-4 0 135,5 0-87,-5 0-133,4 0 1,-4 1-35,5 3 1,-2-1-5,-2 9 0,2-2 26,-6 9 0,5-4-119,-5 4 0,0 0 64,-3 4 0,-1 0-146,1 0 0,0-2 16,-1-1 0,1-3 79,-1-1 0,5-5-85,-1 0 1,4 0 98,-3-8-235,4 6 171,-2-8-15,5 5 50,0-6 1,4-2-1,0-2 1,1 2-134,-1-6 117,2 1 1,4-5-29,-2 1 1,2-1 25,-3 1 0,0 1 50,0 2 1,-3-2 14,4 2 1,-2 2 124,2-1 0,1 3-92,-5-4 185,4 6 10,-1-3 1,3 10-39,-3 2 1,2 7-230,-5 1 0,0 6 110,-4-2 0,0 2-316,0 2 0,0-1-82,0-3 0,0-1-470,0-3 204,0-3-95,0 5-455,0-11 1104,0-1 0,0-6 0,0-3 0,-5-7 0,-1-7 0</inkml:trace>
  <inkml:trace contextRef="#ctx0" brushRef="#br0" timeOffset="1">16812 4146 8052,'1'-8'55,"3"1"142,-3 4 1,5-2 312,-2 5-387,-3 5 0,4 1-170,-5 6 0,0 3 202,0 0 0,0 0 27,0-3 1,0-1-68,0 1 1,-3 3 60,-1 0 0,0-3-38,4-5 160,0 1-20,0 3 0,1-4-55,3-4 1,4-1 158,7-2 0,-1-2-230,5-1 1,-4-4-96,4-4 1,-4-1-133,4 1 0,-5 0 88,2-1 0,-4 1-385,0-1 0,-2 5 185,-3-1 0,0 4-1094,-3-3 350,-3 4-23,4-2 430,-5 5 0,-1 0-163,-3 0 0,1 0 687,-4 0 0,3 4 0,-4 0 0,1 5 0,-5-3 0,1 5 0</inkml:trace>
  <inkml:trace contextRef="#ctx0" brushRef="#br0" timeOffset="2">16926 4237 8052,'-8'4'0,"0"0"0,5 0-78,-5-4 0,4 0 164,-3 0 0,3 1-29,-4 3 0,4-2 119,-3 6 1,4-1 175,-1 5 0,3 2 15,1 5 1,0 6 138,0 13 1,0 14-386,0 13 1,2-28 0,0 1-435,0 5 1,0 1 0,2 1 0,-1-1 206,-1 5 1,0 1 0,2 0 0,1 1 102,-1-2 1,0 0 0,-1-4 0,0-3-697,1-9 1,0-2 0,-1 20-198,5-16 896,-5-6 0,2-13 0,-5-4 0,0-6 0</inkml:trace>
  <inkml:trace contextRef="#ctx0" brushRef="#br0" timeOffset="3">16903 4603 8052,'0'-12'664,"1"2"-597,3 2 108,2-2 1,6 5-83,-1-2 1,1 0 155,-1 3 0,2 2-3,2-6 1,-6 6-107,2-2 1,-2 3-110,3 1-674,-1 0 490,0 0 1,-3 0-1090,0 0 942,-6 0 1,3 1-408,-5 3 0,-1 2 707,-3 6 0,-2 4 0,-6 2 0</inkml:trace>
  <inkml:trace contextRef="#ctx0" brushRef="#br0" timeOffset="4">16971 4705 8052,'-11'7'0,"3"2"0,1-6 731,4 6-311,-2-2 1,5 0-116,0 1 1,5-6-90,3 2 0,-2-2 14,2-2 1,1 0-198,6 0 1,-2-6 127,2-1 0,-1-5-1047,1-3 1,-1 2 546,5-2 1,-5-1-1400,1 1 1738,-2-1 0,3 5 0,2-1 0</inkml:trace>
  <inkml:trace contextRef="#ctx0" brushRef="#br0" timeOffset="5">17440 4271 8052,'-8'0'567,"0"0"150,1 0 115,-5 0-429,6 0 58,1 0 1738,5 0-2193,5 0 1,-2 0-87,4 0-264,-4 5 262,2 2 1,-5 4-129,0 1 0,0-1-364,0 1 0,0-1 258,0 0 1,-4 2-52,0 2 1,-3-2 81,3 2 0,-4-2 194,4-2 1,-3 1-72,3-1 1,0 1 124,4-1-19,0 0 1,0 1 203,0-1-10,0-4-129,0 3 1,0-4 245,0 6 0,0-1-93,0 0 0,0 1 286,0-1 1,0 2-162,0 2 0,4 2-39,0 2 1,0 2 115,-4-2 0,3 3 262,1 1 0,1-4-450,-1 0 1,-1-5 78,4 1 1,-3-6-546,4-2 0,-5-4 136,5 1 137,0-3 0,3-6-446,1-3 0,-1-7-752,0-4 0,1-4 423,-1-3 0,1 0-955,-1-4 1747,0-1 0,1-3 0,-1 0 0</inkml:trace>
  <inkml:trace contextRef="#ctx0" brushRef="#br0" timeOffset="6">17588 4283 8052,'0'6'0,"-1"-1"498,-3-5 1,3 2-43,-3 1 0,4-1-86,4 1 1,-2-1-4,6-2 0,-4 0-136,3 0 1,1-2-215,3-1 0,1 1 172,-1-1 0,4-3-635,1 3 0,-1-5 195,-4 4-574,1-5 1,-1 7-355,1-6-33,-6 6 354,-1-3 858,-5 5 0,-1 0 0,-3 0 0,-7 10 0,-7 2 0</inkml:trace>
  <inkml:trace contextRef="#ctx0" brushRef="#br0" timeOffset="7">17577 4477 8052,'0'11'455,"0"1"0,0-5-289,0 1 256,0-5-156,5 2 0,5-5-34,5 0 0,2-7-218,-2-4 0,3-2-235,4-6 1,1 0-281,0-4 0,-1 2 127,-3 2 1,2-3-291,-2 3 0,-2 3 161,-2 0 1,-6 4 502,-1 0 0,-6-4 0,3-2 0</inkml:trace>
  <inkml:trace contextRef="#ctx0" brushRef="#br0" timeOffset="8">17622 4157 7361,'5'7'296,"-2"3"-8,5-3 0,-3 5 225,6 3 0,-1 9 353,9 10 1,0 8-514,4 12 0,-9-25 0,0 1-206,1 6 1,1 0 0,0-1 0,1 0 118,0 2 1,0-1 0,0-2 0,1 0 0,1-1 1,0-1 0,12 20-23,-1-10 0,-6-12-209,-5-7 0,-2-6-276,-6-10-353,-4-2 1,-2-11-1064,-5-6 1,-1-5 82,-3-10 1573,-3 3 0,1-9 0,1 4 0</inkml:trace>
  <inkml:trace contextRef="#ctx0" brushRef="#br0" timeOffset="9">17954 4408 8052,'-7'7'200,"2"-2"296,5-5 356,0 0-61,-5 0-321,4 5 1,-6-3-191,4 6 0,1 0-20,-1 3 1,-4 6-156,0 2 1,-7 7 125,-2 5 1,-8 7-805,2 4 1,-8 2 168,4 2 0,-2-3 404,1-5 0,3 0 0,-4-9 0</inkml:trace>
  <inkml:trace contextRef="#ctx0" brushRef="#br0" timeOffset="10">17714 3929 8052,'28'-5'367,"-4"3"-244,2-1-123,-1 1 0,-3 13 0,1 1 0</inkml:trace>
  <inkml:trace contextRef="#ctx0" brushRef="#br0" timeOffset="11">18171 4374 8052,'7'0'575,"1"0"-276,-6 0 0,7 1-251,-5 3 1,0-1 143,-4 4 1,0-3 89,0 4 1,0-1 4,0 5 1,0 1-1,0 2 0,0-1 2,0 5 1,-4-5-58,0 1 0,-1 1 122,1 0 168,3-1-55,-4-4 76,5 1-163,0-6 1,1-1-113,3-5 1,-1-1 73,4-3 0,1-2-389,3-6 1,5 0 93,-1-4 0,4 4-719,-4-3 0,4-2 416,-4 2 0,4-4-1054,-3 4 1,-1-1 220,-4 5 0,1 1-1229,-1 2 1805,0-2 0,0 7 513,-4-4 0,-2 4 0,-5-2 0</inkml:trace>
  <inkml:trace contextRef="#ctx0" brushRef="#br0" timeOffset="12">18342 4294 8052,'-5'18'0,"4"-1"709,-3-6 1,-1 0-174,1 1 1,0 6-102,4 4 1,0 2-348,0 7 0,-4 3-250,0 4 0,1 2-113,3-2 0,0-3 267,0 3 0,0-7-2190,0-5 2198,5-1 0,1-3 0,5 1 0</inkml:trace>
  <inkml:trace contextRef="#ctx0" brushRef="#br0" timeOffset="13">18536 4271 8052,'0'8'-549,"0"0"0,-4-5 2207,0 5-1026,1 0 0,3 3-126,0 1 1,1-5-176,3 1 1,-2-4 61,6 3 1,-4-4 52,3 1 1,1-3-144,3-1 1,5 0-31,-1 0 1,4-4-43,-4 0 1,2-5-268,-2 2 1,1-2-206,3 1 1,2-5-351,-6 6 1,0-6-98,-4 6 76,1-4 0,-2 0-1941,-2 0 1806,-3 4 0,-5 1-230,0 2 977,-5 3 0,-2-4 0,-4 5 0</inkml:trace>
  <inkml:trace contextRef="#ctx0" brushRef="#br0" timeOffset="14">18685 4146 8052,'0'-12'979,"3"5"-1003,1-1 161,0 6 439,-4-3-252,0 5 0,4 2 97,0 6 0,-1 1-228,-3 10 1,0 0 29,0 3 0,0 6-332,0 3 1,-1 2 94,-3 1 0,2 4-402,-6 0 1,4 4 272,-3-4 0,4 0-115,-1-3 0,2-6-457,-2-3-258,3-2 6,-4-6 405,10-6 1,-4-9 561,3-6 0,-3-4 0,-1-4 0,0-1 0</inkml:trace>
  <inkml:trace contextRef="#ctx0" brushRef="#br0" timeOffset="15">18593 4591 8052,'0'7'-276,"0"-2"1176,0-5-495,5 0 0,2 0-100,4 0 1,0-2-73,1-1 0,3 0-1,0-5 0,4 2-242,-3-2 0,0 0-112,-1 4 0,-2-4-111,2 4 0,-6 1 96,-1 3 54,-6 0 1,2 5-313,-8 2 1,-3 8 114,-9 4 0,2 3 148,-5 1 1,0 0 9,-3 0 0,0 3 435,3 1 0,1-4 8,3-4 0,6-2 182,-2 3 1,7-4-154,0-5 1,3-3 144,1 0 0,5-6-21,2 2 0,7-3-64,2-1 0,4 0 85,-1 0 1,3-4-195,0 1 0,0-6-190,-3 1 1,3 2-30,-3-2 1,-3 1-220,-1-5 1,-3 5-538,-5-1-1128,4 5-194,-10-7 1005,4 9 991,-10-4 0,-7 0 0,-5-1 0</inkml:trace>
  <inkml:trace contextRef="#ctx0" brushRef="#br0" timeOffset="16">19233 4032 7968,'0'-7'1662,"0"1"-492,0 2-653,0 3 1,1-4-156,3 5 1,-2 0-216,6 0 1,0 0-58,3 0 0,4-2-242,0-1 0,4 0 135,-3-5 0,4 5-38,-1-5 1,-2 2-436,-2-2 1,-3-1-33,0 5-2,-1-4 125,-4 1 387,-2 1 0,-7 1-97,-1 5 239,-4 0 0,-4 0-59,-1 0 0,1 6 166,0 6 0,-1 0 5,1 7 0,-1 0-128,1 4 1,1 0 116,2 0 1,-1 3-38,5 1 0,-3 4-44,3-5 0,0 5 100,4-5 0,0 5-29,0-5 1,0-4-581,0-7 0,4-2-2207,0-2 1747,5 1 1,-7-6-1231,6-2 1620,-6-3 1,4-6 428,-6-2 0,0 0-63,0 0 0,0 3 122,0-4-100,0 1 99,0-5 0,-4 4 211,0 1 65,0 4-217,-1-7 1,4 8 195,-3-6-239,3 5 315,1-7-47,0 9-202,0-9 0,0 7 55,0-4 15,0 4 17,5-7-129,1 4 0,6-4 79,-1 2 1,0-1-82,1 5 0,-1-5 6,1 2 1,-1 0-81,0 0 0,1 4-254,-1-1 142,1 3-72,-1 1 1,-5 1-43,-2 3 0,-2 3 127,-2 4 1,-6 4 47,-1 0 1,-7 5-24,-1-5 0,-1 4 259,5-4 1,0 4-18,-1-4 0,1 1-18,-1-5 0,2-3-155,3-1 0,0-3 13,3 4-186,3-6 1,-3 3 88,8-5 1,3-5-332,4-2 1,0-5 150,1-3 0,-1 1-374,1-5 1,-1 5 296,0-1 0,0 2 324,-4 2 0,8-6 0,-2-1 0</inkml:trace>
  <inkml:trace contextRef="#ctx0" brushRef="#br0" timeOffset="17">19336 4249 8052,'-18'19'-920,"3"0"1,-2 0 1105,2 4 0,0 4 794,3 4 0,5 6-484,-1 1 0,5 5-140,0-1 1,1-2-136,2 2 0,0-6 11,0-2 0,0-6-395,0-9 1,4-1-313,0-3-570,5-7 693,-3 7 1,4-15-335,-2 0 1,-3-1 200,-5-7 0,4-3 485,0-5 0,-1 1 0,-3 4 0,0-1 0,0 1 0,0 3 0,0 1 0,-3-1 0,-1-3 0,0-1 0,4 1 0,-4 3 0,0 0 0,-1 1 0,2-5-248,1 1 0,-3 0 253,5-1 187,0 1 0,0-1-115,0 1 0,0 3 147,0 1 1,0 3 2,0-4 1,0 4 299,0-3-391,0 4-68,5-7 1,2 5-127,4-3 1,0 0 111,1 4 1,-1-5-158,1 1 1,3-2 90,0-1 0,4 1-54,-4 2 1,4-5 34,-3 6 0,0-6-13,-1 5 1,-2 2 45,2-2 1,-2 2 4,-2-2 1,1 0-2,-1 4 0,1-1-9,-1 1 160,1 3-139,-1-4 250,0 5 1,0 1-16,-4 3 1,-1 2 18,-2 5 0,-2 5 2,1-1 0,-1 9 174,-2-1 0,3 6 3,1-2 1,0 4-14,-4 0 1,0-2-311,0 1 1,0-4 103,0 0 0,-1-1-296,-3-3 1,1-4-171,-4-3-71,4-2-22,-7-7 0,4 0-434,-6-6 1,5-2-490,-1-2 0,1 2 489,-5-6 0,2 1 761,2-5 0,-7 1 0,2-1 0</inkml:trace>
  <inkml:trace contextRef="#ctx0" brushRef="#br0" timeOffset="18">19244 4683 8071,'5'-7'551,"0"1"464,3 2 0,6 2-858,-3-6 1,8 4-9,0-4 0,3 0-170,1-8 1,1 4 118,3-4 1,-3 0-847,2 1 1,-3-4-14,-4 3 0,1 1-1086,-4 4 1847,-6 4 0,0-3 0,-4 4 0</inkml:trace>
  <inkml:trace contextRef="#ctx0" brushRef="#br0" timeOffset="19">19450 4374 9417,'0'12'415,"0"0"-182,0 4 0,0 1-751,0 6 1,0 1 64,0 3 1,0-3-148,0 3 0,4 1 310,-1-2 0,1 1-312,-4-4 602,0-6 0,0 5 0,0-4 0</inkml:trace>
  <inkml:trace contextRef="#ctx0" brushRef="#br0" timeOffset="20">19370 4751 7806,'-7'-1'394,"4"-3"1,3 3-158,3-3 1,4-2-288,4-2 1,4 2-3,1-2 0,3 0-245,-4-3 0,1 0-11,0-1 0,-2 1 187,5-1 0,-5 1-768,1-1 889,-2 1 0,-2 0 0,0-1 0</inkml:trace>
  <inkml:trace contextRef="#ctx0" brushRef="#br0" timeOffset="21">19039 4374 7912,'0'23'1094,"0"0"-820,0 0 0,0 0-370,0-1 0,5 5 3,2 0 0,2-1-501,-1-3 1,2-1 188,-2-3 0,0 1 92,0-5 1,1 1 73,-5-5 1,0 0 238,-4 1 0,-6 4 0,0 2 0</inkml:trace>
  <inkml:trace contextRef="#ctx0" brushRef="#br0" timeOffset="22">18993 4705 7912,'-6'0'60,"0"0"46,1 5 1,4-2-56,-3 5 1,3-5 122,1 5 1,4-4 9,0 3 1,5-3 231,-2 4-247,3-6 0,2 7-63,-1-5 1,4 1 30,1-1 0,-1-3-26,-4 3 1,4-1 95,1 0 0,4-1 58,-1 1 0,3 3-53,0-3 0,6 5 155,3-4 1,1 1-260,-2-1 0,7-3 88,-3 3 0,3-3-580,-3-1 1,4-1 237,0-3 1,9-2-2065,-1-6 1882,7 1 0,-1-6 1,5 0-1</inkml:trace>
  <inkml:trace contextRef="#ctx0" brushRef="#br0" timeOffset="23">20226 4169 12617,'-7'3'-1380,"-1"1"1,-5 4 943,-6-4 0,-2 5-228,-2-2 1,0 3 0,0 2 0,0-1 663,1 1 0,3-1 0,0 0 0,5 0 0,-2-4 0,9 0 0,3-4 0,3-1 0,1 3 0,0-7-26,0-1 1,3 0 148,1-5 1,4 5 263,-4-5 0,1 4-132,-1-3 0,-2 4 422,6-1 0,-6 2 220,2-2 71,-3 3-97,4-4-297,-3 5-341,8 0 1,-9 5-1,3 2 1,-2 5-200,2 3 1,-2-1 87,1 5 1,-1 4-715,-2 3 1,0 5 321,0-5 1,0 5-719,0-4 0,0-1 277,0-3 0,0-5 30,0-3 0,-2-2-150,-1-2 373,1-4 412,-3-2 0,1-7 46,1-1 0,-2 0 0,1-5 0,2 1 0,-3-5 0,5 1 0,-5 5 0,4-5 48,-4 10 189,5-9 447,0 9-427,0-9 0,1 5 163,3-3 0,-1-1-81,4 5 0,-3-3-5,4 3 1,-1-5-151,5 1 0,-1-2 17,0-1 1,5-1-55,-1 1 0,5-4-205,-1-1 0,-1 0 178,1 1 0,-1 2-1,1-2 1,1 2 73,-5 2-135,1-1-290,-5 1-22,0 4 254,-4 2 0,-7 5 0,-7 0 0</inkml:trace>
  <inkml:trace contextRef="#ctx0" brushRef="#br0" timeOffset="24">20204 4351 7933,'-6'12'234,"5"-1"552,-3 1 0,3-1-229,1 0 1,0 2-97,0 2 1,0-1-134,0 5 0,4-1-418,0 1 0,3 3-326,-3-3 1,1-1-394,-1 1 1,-3-4 449,3 4 1,1-4-183,-1 4 1,0-9-746,-4 2 1286,-5-3 0,-2 2 0,-4 0 0</inkml:trace>
  <inkml:trace contextRef="#ctx0" brushRef="#br0" timeOffset="25">19884 4374 8943,'-7'12'1493,"4"-1"0,1 6-1260,2 2 1,5 3-475,3 5 1,2 1 243,2 2 1,-2 2-549,-3-5 1,3-1-50,-2-3 1,-2-1-401,2-3 1,-5-3 993,0-4 0,-1-1 0,-2 1 0</inkml:trace>
  <inkml:trace contextRef="#ctx0" brushRef="#br0" timeOffset="26">19827 4671 9575,'6'0'1042,"4"0"0,-4 1-679,6 3 1,-5-3-14,1 3 1,0 1-83,3-1 0,1 0 68,-1-4 1,0 4-79,1 0 1,-1-1 13,1-3 1,-1 2 0,1 1 1,-1-1-14,0 2 1,1-3-66,-1-1 1,2 4 37,2-1 1,-2 1-209,2-4 0,2 4 105,-2 0 1,5 0 70,-1-4 0,6 0-1070,2 0 1,5 0-1420,-2 0 0,7-2 2288,1-1 0,5-4 0,-2-4 0</inkml:trace>
  <inkml:trace contextRef="#ctx0" brushRef="#br0" timeOffset="27">20546 4294 7933,'0'-11'1282,"0"3"-366,0 1 597,0 4-612,0-2-116,0 5 1,0 5-210,0 3 1,0 7-55,0 4 1,0 4-201,0 3 1,-4 4 52,1 4 1,-1 0-670,4 0 0,0 1 270,0-1 1,0 0-655,0 0 0,0-4 456,0-4 0,1-7-763,3-3 1,-3-8-721,3 0 995,-3-5 1,3 0 256,0-6 1,0-8 51,-4-4 1,3-1-66,1 0 0,0 0 84,-4-3 1,0-3 201,0 3 1,-4 2-41,0-2 1,-1 5 372,1-2 1,3 0 2,-3 1 0,3-1 244,1 5 0,-4 0-226,1-1 0,-1 1 135,4-1 0,0 1 276,0-1 0,0 5-191,0-1 1,4 1 20,-1-5 1,5 5-44,-4-1 1,5 4-190,-2-3 1,3 4 28,2-1 0,-1 3-17,1 1 1,-1 0 48,1 0 0,3 1-3,0 3 1,0-1-44,-3 4 0,-1 2 17,0 6 1,1-2-195,-1 2 0,-1 3 52,-2 1 0,-3-1-243,-5 1 1,0 0 136,0 4 1,0-4 79,0 0 1,-1-5-81,-3 1 0,-4-2 54,-7-2 0,3 0-123,-4 1 1,0-6-175,1-2 1,-1-3-818,5-1 1,0 0-51,-1 0 1331,1 0 1,-1-1 59,1-3 0,4 2 163,4-6 1,1 4-103,2-3 1,0 3 14,0-4 0,2 1-59,1-5 1,4 1-100,4-1 0,6-3-148,2 0 0,7-5 77,5 1 0,2-2-79,1 2 1,5-2-53,3 2 1,-1-2-159,1 2 1,-5 3 128,1 4 0,-3 2-113,-1 3 0,-6-2 44,-5 5 0,-1 0 60,-7 4 0,0 0-434,-3 0 0,-5 0-127,1 0 77,-6-5 1,4 2-112,-6-4 1,0 3-331,0-4 1,-6 5 998,-1-5 0,-3 0 0,-2-3 0</inkml:trace>
  <inkml:trace contextRef="#ctx0" brushRef="#br0" timeOffset="28">21014 4100 7933,'-6'-1'302,"2"-3"-200,-2 3 1078,5-4-344,-4 5 851,5 0-1371,0 5-227,0 1 0,0 2-60,0-1 0,0-3 99,0 4 0,0-4-58,0 3 0,1-3 195,3 4-25,-3-6-148,4 8 0,-5-7-10,0 4 1,0-3 12,0 4 180,0-6-262,0 9 0,0-9 185,0 6-141,0-6 93,0 8-75,0-3 1,0 0 121,0 1-103,5 0 0,-4-1-30,3 1 1,-3-4 25,-1 3 0,0-3-50,0 4 1,0-5 42,0 5 1,0-4-34,0 3 0,0-3 58,0 4 1,0-4 2,0 3 0,0-3-10,0 4 0,0-1 3,0 5 0,0-1-97,0 1 0,0-1 82,0 0 1,0 5-86,0-1 0,0 0 78,0-3 0,0 0-125,0 3 1,0-2 48,0 2 1,0-2 14,0-1 1,0-1 46,0 0 0,0 1 105,0-1 0,4 1-210,0-1 0,0 0 94,-4 1 0,0-1-235,0 1 0,0-1 76,0 1 0,0-1 40,0 0 0,0 1-1,0-1 0,0 1-126,0-1 169,0 1 0,0-1 0,0 0 0,0-3 30,0 0 0,0-5-46,0 5 0,0-4-72,0 3 91,0-4 0,0 3-150,0-2 97,0-3 0,0 6-283,0-3 219,0-3-18,0 4 297,0-5-174,-5 0 30,3 0-43,-3 0 1,4 0-295,-3 0-74,3 0 74,-4 0-323,5 0 380,-5 0 1,2 0-39,-4 0 0,4-1 74,-1-3 0,-1 1 237,2-4 0,-5 3-57,4-4 0,-5 4 69,2-3 0,0 0 488,0 0-373,-1-3 0,-3 5 498,-1-3 1,5 2-278,-1 2 0,4 3 1119,-3-3-922,4-3 0,-3 6-62,2-3 1,3 2-127,-3-2-365,2 3-110,2-9 0,4 7 148,0-5 1,5 5-1006,-1-5 1,2 4 474,1-3 0,1 3-1104,-1-4 0,0 4 351,1-3 1,-1 3-965,1-4 2223,4 6 0,-3-8 0,3 3 0</inkml:trace>
  <inkml:trace contextRef="#ctx0" brushRef="#br0" timeOffset="29">21460 4157 7933,'0'-6'2897,"0"1"-2892,5 5 0,0 1-635,3 3 244,2-3 0,-8 8-413,6-5 1,-6 1 798,2-1 0,3 2 0,-1 5 0</inkml:trace>
  <inkml:trace contextRef="#ctx0" brushRef="#br0" timeOffset="30">21277 4477 7933,'-6'0'-81,"1"0"313,5 5-12,0-4-17,0 4 1,1-5 99,3 0 0,-2 0 39,6 0 1,-1-1-156,5-3 0,-4 3 30,-1-3 1,1-1 246,3 1-387,1-5 0,-1 8 106,0-3 1,-3 3-171,0 1 1,-5 5-63,5 3 1,-5 3-49,0 4 0,0 5-31,1 6 1,-3 0 71,3 4 1,-3-1-21,-1 2 0,0-2 60,0-3 0,0-3-109,0 0 0,4-5 23,0-7 1,1-1 13,-1-2 1,-2-3-6,6-5 0,-4-1-4,3-3 0,-3-4-215,4-7 1,-1-2 73,5-6 1,-2-1-213,-3-3 1,4-2 102,-4-6 1,3-3-69,2 0 1,-1-5 183,1 1 0,-2-3 217,-3-5 1,4-1-147,-4-2 1,3 6 46,2 5 0,-1 5 505,1-1 1,-1 8-252,0 3 1,0 8 1019,-4 4-513,3 7-31,-3 3 1,-1 10-85,-2 3 0,1 7 5,-1 4 1,-1 3-170,-3 1 1,4 0-315,0-1 1,0 1-265,-4 0 1,4 0 225,0 0 0,-1-6-1173,-3-1 1,4-2 579,0 1 1,1-6-1062,-1 2 1637,-3-7 0,4 1 0,-5-5 0</inkml:trace>
  <inkml:trace contextRef="#ctx0" brushRef="#br0" timeOffset="31">21768 4032 7933,'1'-11'-622,"3"4"1,-1 2 1076,4 5 1,-3-4-164,4 0 0,-1 0-387,5 4 0,-2 2 28,-2 1 0,2 0-71,-3 5 1,-2-1 91,-1 5 1,-2 0-15,-2 3 0,0-1 168,0 5 1,-2-3-111,-2 3 0,-1-4 318,-2 4 1,-3-4-110,2 4 1,-2-5 6,-2 1 1,5-6 291,-1-1 141,6 0-409,-8-2 50,8-1-296,-3-5 1,10 0 92,3 0 1,-2-5-217,2-3 1,-1 2 44,5-2 1,-1 5-304,1-5 0,-2 4 106,-3-4 0,4 5-23,-4-5 1,0 6-385,0-2 159,-4-3 0,3 6-179,-2-3 710,-3 3 0,4-4 0,-5-1 0</inkml:trace>
  <inkml:trace contextRef="#ctx0" brushRef="#br0" timeOffset="32">21631 4454 7933,'12'0'-1055,"-1"-4"905,0 1 1,2-3 48,2 3 0,-1 0 779,5-5 1,0 2-259,4-1 0,-1-4-19,-3 4 1,2-2-140,-2 1 1,-2-2-381,-2 3 1,-2-2-317,-2 1-248,1-2 112,-1 4 101,-5-1 0,-2 2-389,-8 5 858,-2 0 0,-5 5 0,-6 2 0,-1 4 0</inkml:trace>
  <inkml:trace contextRef="#ctx0" brushRef="#br0" timeOffset="33">21631 4637 7704,'12'0'848,"-1"0"0,2 0-699,2 0 1,3-5 63,4-3 0,3-3-3,1-4 1,-2 1-12,3-5 1,-3 0-365,-1-4 0,0 4-115,0 0 1,-9 5-559,-3-2 313,-7 9-230,1 2 239,-5 5 0,-1 1-155,-3 3 671,3-3 0,-10 9 0,5-9 0,-5 5 0</inkml:trace>
  <inkml:trace contextRef="#ctx0" brushRef="#br0" timeOffset="34">21802 4443 7933,'-1'6'-517,"-3"-2"1,3-2 254,-3 2 398,3-3 1,1 6 188,0-3-20,0-3 227,0 9-360,0-4 0,0 6 155,0-1 0,0-3-101,0-1 0,0 1 148,0 4 0,0-1-62,0 0 1,0 2-56,0 2 0,0-2-49,0 2 1,0 2-28,0-2 1,0 4-275,0-4 0,-4 2 130,0-2 0,-4-2-612,0 2 0,-1-2 315,1-2 0,-2 0-726,3 1 0,-4-5 266,0 1 0,0-5 720,-1 0 0,1-1 0,-1-2 0</inkml:trace>
  <inkml:trace contextRef="#ctx0" brushRef="#br0" timeOffset="35">21871 4648 7933,'18'0'535,"2"4"67,-5 0 1,4 6 18,-3 1 1,4 5 421,-1 3 1,-3 1-1002,0-5 0,-4 1 44,0-5 0,-2 0-83,-3 1 154,-1-1-2556,-6-4 1403,0-2 996,-6-10 0,0-2 0,-5-4 0</inkml:trace>
  <inkml:trace contextRef="#ctx0" brushRef="#br0" timeOffset="36">22339 3906 7933,'0'6'1180,"0"4"-554,0-3-571,5-1 0,2 3 37,4-5 0,-3 0-105,-1-4 0,1 0 191,3 0 0,1 0 213,-1 0-586,1 0 1,-1 0 55,0 0 1,1 0 249,-1 0 1,-3 0 64,-1 0 1,-3 0 131,4 0 1,-4 0-58,3 0-71,-4 0-644,2 0 385,-5 5 0,0-3-960,0 6 790,-5-1 1,-1 5-39,-6-1 1,-1-3 1,-2 0 0,2-1 66,-2 5 0,-1-5 194,1 1 0,-1-1 245,5 5 1,-1-5 311,1 1 0,1-4-33,2 3-12,-2-4 0,9 3 159,-3-2-92,3-3-410,1 5 0,5-10-38,2 0 1,4-4-79,0 4 0,4-3-236,1 3 1,-1-4-146,-4 5 1,1-5 159,-1 4 1,0-3-152,1 3 0,-5-1-107,1 1-180,0 3 1,-1-4-395,1 5-51,-6 0 1076,4 0 0,-12 5 0,0 1 0</inkml:trace>
  <inkml:trace contextRef="#ctx0" brushRef="#br0" timeOffset="37">22362 4214 7933,'-8'4'160,"1"0"1,4 1 836,-1-1-654,3-3-162,1 4 1,5-5-285,3 0 1,3-1 134,5-3 0,-4 2-165,3-6 0,-2 2-43,-1-2 0,-1-2-63,0 2 1,1-1-151,-1 2-115,1-3 0,-2 7-345,-3-5 849,-1 6 0,-1-3 0,1 5 0</inkml:trace>
  <inkml:trace contextRef="#ctx0" brushRef="#br0" timeOffset="38">22168 4454 7933,'8'0'950,"-1"0"0,6 0-558,6 0 0,9-6-362,6-6 0,2-4-287,5-7 0,1 0 180,4 0 0,-5 2 106,-3 2 0,-8-2-95,-3 6 0,-3 4 111,-1 3-610,-6 1 0,-1-1-554,-9 0 358,-2 6 0,-6-3 761,-3 5 0,-2 0 0,-11 0 0,0 0 0</inkml:trace>
  <inkml:trace contextRef="#ctx0" brushRef="#br0" timeOffset="39">22465 4089 7933,'-7'0'2057,"-1"1"-1547,4 3 1,0 8-64,4 11 1,-1 5 180,-3 6 1,1 11-18,-4 4 1,3 11-702,1-28 1,-2 1 0,0 2 0,-1 1 107,-1 0 1,-1 0 0,-2 1 0,-1 0 17,2-5 1,-1 0 0,2 1-1,-1-2-762,-10 18 0,5-4-3,-2-7 0,1-8-491,4-3 1,-2-8-149,9-4 637,-5-2 0,7-8 731,-6-5 0,1-10 0,-5-8 0</inkml:trace>
  <inkml:trace contextRef="#ctx0" brushRef="#br0" timeOffset="40">22419 4591 7933,'0'-6'752,"1"-1"-318,3 4 1,-1 1-9,4-1 0,-3 0-112,4-1 1,-1 2 37,5-6 0,3 4-315,0-3 1,2 0 86,-2 0 1,-2-3-613,2 2 1,1 2 178,0-2-525,-1 5 28,-4-7-409,1 9 750,-6-4 1,-1 6-491,-5 3 955,-5 2 0,-1 6 0,-6-1 0,1 1 0</inkml:trace>
  <inkml:trace contextRef="#ctx0" brushRef="#br0" timeOffset="41">22511 4568 7933,'-4'8'296,"0"0"0,0-5-1011,4 5 247,0 0 1,-1 3-438,-3 0 905,3 1 0,-4-1 0,5 1 0,0-1 0,0 1 0</inkml:trace>
  <inkml:trace contextRef="#ctx0" brushRef="#br0" timeOffset="42">22339 4763 8004,'-6'0'901,"1"0"-589,5 0-148,5 0 83,-4 0-109,9 0 1,-3 0 1,4 0 1,0-4-10,1 0 0,-1-1 10,1 1 0,0-1-9,4-3 0,-2-1-34,5 6 0,0-5-86,4 4 1,-1-3 97,1 3 0,0-1 624,0 1 1,0 3-441,0-3 1,-6 3-242,-1 1 0,-4 0-256,0 0 1,-5-4-932,1 0-1232,-6 0 2366,4 4 0,-12-5 0,0-1 0</inkml:trace>
  <inkml:trace contextRef="#ctx0" brushRef="#br0" timeOffset="43">23139 4203 9529,'0'7'803,"0"1"0,0 0-536,0 3 1,0 6 27,0 2 1,0 6-82,0 2 1,3 4 5,1 0 0,0-2-122,-4 2 1,1-6 71,3 2 1,-3-5-200,3-3 0,-2-2-105,-2-6-249,0-4 246,0-2 1,-2-5-58,-2 0 1,2-5 110,-6-3 1,1-2 13,-5-1 1,5-2-41,-1-2 1,-3 2-59,-5-2 0,0-2 167,1 2 0,-3-5 0,-5 2 0</inkml:trace>
  <inkml:trace contextRef="#ctx0" brushRef="#br0" timeOffset="44">22967 4271 7933,'0'8'123,"0"0"741,0-6 0,0 8-330,0-2 1,0 2 79,0 2 0,0 4-187,0 3 0,-3 6-152,-1 2 0,-1 1-455,1-1 0,1-3-517,-4 2 0,4-3-2351,-1-4 3048,3-7 0,1-2 0,0-4 0</inkml:trace>
  <inkml:trace contextRef="#ctx0" brushRef="#br0" timeOffset="45">23207 4443 7933,'15'7'1177,"1"1"0,0-2-1535,-1 2 0,-1 1 14,5-5 1,-5 3-527,2-3 0,-4 4-3,0-5 873,-6 1 0,-1 1 0,-5 2 0</inkml:trace>
  <inkml:trace contextRef="#ctx0" brushRef="#br0" timeOffset="46">22636 3757 8491,'-6'0'1262,"-4"6"0,5 1-1630,-3 8 1,-2-1 50,2 5 1,-2 0-40,-1 4 1,-1 0-83,1 0 0,-1-1-897,1-3 1335,0-3 0,-6-5 0,-1 1 0</inkml:trace>
  <inkml:trace contextRef="#ctx0" brushRef="#br0" timeOffset="47">19050 4169 12063,'5'6'-3224,"1"4"3224,6-2 0,-1 2 0,1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4ED4900D-A525-4116-A123-0F0E5CD8B09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820B80D6-2720-418E-A07F-850CC91C3A2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88DED188-59D4-4A0D-8289-6CB8A844FBC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0421" name="Rectangle 5">
            <a:extLst>
              <a:ext uri="{FF2B5EF4-FFF2-40B4-BE49-F238E27FC236}">
                <a16:creationId xmlns:a16="http://schemas.microsoft.com/office/drawing/2014/main" id="{D7382FCC-81E2-44B2-AD21-08E783A1049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0422" name="Rectangle 6">
            <a:extLst>
              <a:ext uri="{FF2B5EF4-FFF2-40B4-BE49-F238E27FC236}">
                <a16:creationId xmlns:a16="http://schemas.microsoft.com/office/drawing/2014/main" id="{A81AAF74-7EAF-4DB1-89FC-1AC55135DB5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3" name="Rectangle 7">
            <a:extLst>
              <a:ext uri="{FF2B5EF4-FFF2-40B4-BE49-F238E27FC236}">
                <a16:creationId xmlns:a16="http://schemas.microsoft.com/office/drawing/2014/main" id="{C102DFF1-E80A-43B2-83A7-59FF569ABE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D403274C-7775-4050-89BB-5B251D83D0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1873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>
            <a:extLst>
              <a:ext uri="{FF2B5EF4-FFF2-40B4-BE49-F238E27FC236}">
                <a16:creationId xmlns:a16="http://schemas.microsoft.com/office/drawing/2014/main" id="{3AB48008-7460-461C-80B6-60E62FA38C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147" name="备注占位符 2">
            <a:extLst>
              <a:ext uri="{FF2B5EF4-FFF2-40B4-BE49-F238E27FC236}">
                <a16:creationId xmlns:a16="http://schemas.microsoft.com/office/drawing/2014/main" id="{AB77FC38-B54A-41E3-B7BE-7E4C681A59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6148" name="灯片编号占位符 3">
            <a:extLst>
              <a:ext uri="{FF2B5EF4-FFF2-40B4-BE49-F238E27FC236}">
                <a16:creationId xmlns:a16="http://schemas.microsoft.com/office/drawing/2014/main" id="{7C4134DD-7210-4CA3-A01B-2F28768660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583E2D7-BD61-4194-B94F-95425461DDDA}" type="slidenum">
              <a:rPr lang="en-US" altLang="zh-CN" sz="1300" smtClean="0"/>
              <a:pPr/>
              <a:t>1</a:t>
            </a:fld>
            <a:endParaRPr lang="en-US" altLang="zh-CN" sz="1300"/>
          </a:p>
        </p:txBody>
      </p:sp>
    </p:spTree>
    <p:extLst>
      <p:ext uri="{BB962C8B-B14F-4D97-AF65-F5344CB8AC3E}">
        <p14:creationId xmlns:p14="http://schemas.microsoft.com/office/powerpoint/2010/main" val="369273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403274C-7775-4050-89BB-5B251D83D0EC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2228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>
            <a:extLst>
              <a:ext uri="{FF2B5EF4-FFF2-40B4-BE49-F238E27FC236}">
                <a16:creationId xmlns:a16="http://schemas.microsoft.com/office/drawing/2014/main" id="{0B598BEA-6C51-4065-B0C0-BB9B9FCFF8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0723" name="备注占位符 2">
            <a:extLst>
              <a:ext uri="{FF2B5EF4-FFF2-40B4-BE49-F238E27FC236}">
                <a16:creationId xmlns:a16="http://schemas.microsoft.com/office/drawing/2014/main" id="{CED56F07-CF69-464C-84FD-4BADD7CD70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30724" name="灯片编号占位符 3">
            <a:extLst>
              <a:ext uri="{FF2B5EF4-FFF2-40B4-BE49-F238E27FC236}">
                <a16:creationId xmlns:a16="http://schemas.microsoft.com/office/drawing/2014/main" id="{A35F051D-0E1E-4D4F-BEC5-4E1297BBB0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0F4FD94-3814-4301-910B-4EFD9F9F4E51}" type="slidenum">
              <a:rPr lang="en-US" altLang="zh-CN" sz="1300" smtClean="0"/>
              <a:pPr>
                <a:spcBef>
                  <a:spcPct val="0"/>
                </a:spcBef>
              </a:pPr>
              <a:t>3</a:t>
            </a:fld>
            <a:endParaRPr lang="en-US" altLang="zh-CN" sz="1300"/>
          </a:p>
        </p:txBody>
      </p:sp>
    </p:spTree>
    <p:extLst>
      <p:ext uri="{BB962C8B-B14F-4D97-AF65-F5344CB8AC3E}">
        <p14:creationId xmlns:p14="http://schemas.microsoft.com/office/powerpoint/2010/main" val="3877766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>
            <a:extLst>
              <a:ext uri="{FF2B5EF4-FFF2-40B4-BE49-F238E27FC236}">
                <a16:creationId xmlns:a16="http://schemas.microsoft.com/office/drawing/2014/main" id="{0B598BEA-6C51-4065-B0C0-BB9B9FCFF8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0723" name="备注占位符 2">
            <a:extLst>
              <a:ext uri="{FF2B5EF4-FFF2-40B4-BE49-F238E27FC236}">
                <a16:creationId xmlns:a16="http://schemas.microsoft.com/office/drawing/2014/main" id="{CED56F07-CF69-464C-84FD-4BADD7CD70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30724" name="灯片编号占位符 3">
            <a:extLst>
              <a:ext uri="{FF2B5EF4-FFF2-40B4-BE49-F238E27FC236}">
                <a16:creationId xmlns:a16="http://schemas.microsoft.com/office/drawing/2014/main" id="{A35F051D-0E1E-4D4F-BEC5-4E1297BBB0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0F4FD94-3814-4301-910B-4EFD9F9F4E51}" type="slidenum">
              <a:rPr lang="en-US" altLang="zh-CN" sz="1300" smtClean="0"/>
              <a:pPr>
                <a:spcBef>
                  <a:spcPct val="0"/>
                </a:spcBef>
              </a:pPr>
              <a:t>4</a:t>
            </a:fld>
            <a:endParaRPr lang="en-US" altLang="zh-CN" sz="1300"/>
          </a:p>
        </p:txBody>
      </p:sp>
    </p:spTree>
    <p:extLst>
      <p:ext uri="{BB962C8B-B14F-4D97-AF65-F5344CB8AC3E}">
        <p14:creationId xmlns:p14="http://schemas.microsoft.com/office/powerpoint/2010/main" val="1004093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>
            <a:extLst>
              <a:ext uri="{FF2B5EF4-FFF2-40B4-BE49-F238E27FC236}">
                <a16:creationId xmlns:a16="http://schemas.microsoft.com/office/drawing/2014/main" id="{0B598BEA-6C51-4065-B0C0-BB9B9FCFF8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0723" name="备注占位符 2">
            <a:extLst>
              <a:ext uri="{FF2B5EF4-FFF2-40B4-BE49-F238E27FC236}">
                <a16:creationId xmlns:a16="http://schemas.microsoft.com/office/drawing/2014/main" id="{CED56F07-CF69-464C-84FD-4BADD7CD70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30724" name="灯片编号占位符 3">
            <a:extLst>
              <a:ext uri="{FF2B5EF4-FFF2-40B4-BE49-F238E27FC236}">
                <a16:creationId xmlns:a16="http://schemas.microsoft.com/office/drawing/2014/main" id="{A35F051D-0E1E-4D4F-BEC5-4E1297BBB0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0F4FD94-3814-4301-910B-4EFD9F9F4E51}" type="slidenum">
              <a:rPr lang="en-US" altLang="zh-CN" sz="1300" smtClean="0"/>
              <a:pPr>
                <a:spcBef>
                  <a:spcPct val="0"/>
                </a:spcBef>
              </a:pPr>
              <a:t>5</a:t>
            </a:fld>
            <a:endParaRPr lang="en-US" altLang="zh-CN" sz="1300"/>
          </a:p>
        </p:txBody>
      </p:sp>
    </p:spTree>
    <p:extLst>
      <p:ext uri="{BB962C8B-B14F-4D97-AF65-F5344CB8AC3E}">
        <p14:creationId xmlns:p14="http://schemas.microsoft.com/office/powerpoint/2010/main" val="2869263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>
            <a:extLst>
              <a:ext uri="{FF2B5EF4-FFF2-40B4-BE49-F238E27FC236}">
                <a16:creationId xmlns:a16="http://schemas.microsoft.com/office/drawing/2014/main" id="{0B598BEA-6C51-4065-B0C0-BB9B9FCFF8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0723" name="备注占位符 2">
            <a:extLst>
              <a:ext uri="{FF2B5EF4-FFF2-40B4-BE49-F238E27FC236}">
                <a16:creationId xmlns:a16="http://schemas.microsoft.com/office/drawing/2014/main" id="{CED56F07-CF69-464C-84FD-4BADD7CD70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30724" name="灯片编号占位符 3">
            <a:extLst>
              <a:ext uri="{FF2B5EF4-FFF2-40B4-BE49-F238E27FC236}">
                <a16:creationId xmlns:a16="http://schemas.microsoft.com/office/drawing/2014/main" id="{A35F051D-0E1E-4D4F-BEC5-4E1297BBB0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0F4FD94-3814-4301-910B-4EFD9F9F4E51}" type="slidenum">
              <a:rPr lang="en-US" altLang="zh-CN" sz="1300" smtClean="0"/>
              <a:pPr>
                <a:spcBef>
                  <a:spcPct val="0"/>
                </a:spcBef>
              </a:pPr>
              <a:t>6</a:t>
            </a:fld>
            <a:endParaRPr lang="en-US" altLang="zh-CN" sz="1300"/>
          </a:p>
        </p:txBody>
      </p:sp>
    </p:spTree>
    <p:extLst>
      <p:ext uri="{BB962C8B-B14F-4D97-AF65-F5344CB8AC3E}">
        <p14:creationId xmlns:p14="http://schemas.microsoft.com/office/powerpoint/2010/main" val="777181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403274C-7775-4050-89BB-5B251D83D0EC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52806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>
            <a:extLst>
              <a:ext uri="{FF2B5EF4-FFF2-40B4-BE49-F238E27FC236}">
                <a16:creationId xmlns:a16="http://schemas.microsoft.com/office/drawing/2014/main" id="{0B598BEA-6C51-4065-B0C0-BB9B9FCFF8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0723" name="备注占位符 2">
            <a:extLst>
              <a:ext uri="{FF2B5EF4-FFF2-40B4-BE49-F238E27FC236}">
                <a16:creationId xmlns:a16="http://schemas.microsoft.com/office/drawing/2014/main" id="{CED56F07-CF69-464C-84FD-4BADD7CD70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30724" name="灯片编号占位符 3">
            <a:extLst>
              <a:ext uri="{FF2B5EF4-FFF2-40B4-BE49-F238E27FC236}">
                <a16:creationId xmlns:a16="http://schemas.microsoft.com/office/drawing/2014/main" id="{A35F051D-0E1E-4D4F-BEC5-4E1297BBB0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0F4FD94-3814-4301-910B-4EFD9F9F4E51}" type="slidenum">
              <a:rPr lang="en-US" altLang="zh-CN" sz="1300" smtClean="0"/>
              <a:pPr>
                <a:spcBef>
                  <a:spcPct val="0"/>
                </a:spcBef>
              </a:pPr>
              <a:t>9</a:t>
            </a:fld>
            <a:endParaRPr lang="en-US" altLang="zh-CN" sz="1300"/>
          </a:p>
        </p:txBody>
      </p:sp>
    </p:spTree>
    <p:extLst>
      <p:ext uri="{BB962C8B-B14F-4D97-AF65-F5344CB8AC3E}">
        <p14:creationId xmlns:p14="http://schemas.microsoft.com/office/powerpoint/2010/main" val="6000040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>
            <a:extLst>
              <a:ext uri="{FF2B5EF4-FFF2-40B4-BE49-F238E27FC236}">
                <a16:creationId xmlns:a16="http://schemas.microsoft.com/office/drawing/2014/main" id="{0B598BEA-6C51-4065-B0C0-BB9B9FCFF8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0723" name="备注占位符 2">
            <a:extLst>
              <a:ext uri="{FF2B5EF4-FFF2-40B4-BE49-F238E27FC236}">
                <a16:creationId xmlns:a16="http://schemas.microsoft.com/office/drawing/2014/main" id="{CED56F07-CF69-464C-84FD-4BADD7CD70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30724" name="灯片编号占位符 3">
            <a:extLst>
              <a:ext uri="{FF2B5EF4-FFF2-40B4-BE49-F238E27FC236}">
                <a16:creationId xmlns:a16="http://schemas.microsoft.com/office/drawing/2014/main" id="{A35F051D-0E1E-4D4F-BEC5-4E1297BBB0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0F4FD94-3814-4301-910B-4EFD9F9F4E51}" type="slidenum">
              <a:rPr lang="en-US" altLang="zh-CN" sz="1300" smtClean="0"/>
              <a:pPr>
                <a:spcBef>
                  <a:spcPct val="0"/>
                </a:spcBef>
              </a:pPr>
              <a:t>10</a:t>
            </a:fld>
            <a:endParaRPr lang="en-US" altLang="zh-CN" sz="1300"/>
          </a:p>
        </p:txBody>
      </p:sp>
    </p:spTree>
    <p:extLst>
      <p:ext uri="{BB962C8B-B14F-4D97-AF65-F5344CB8AC3E}">
        <p14:creationId xmlns:p14="http://schemas.microsoft.com/office/powerpoint/2010/main" val="628296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2313127E-0CAB-46AC-8E58-13F29F87FCB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A28313-6DB5-4D79-B0B0-FC7EFE177008}" type="datetime1">
              <a:rPr lang="zh-CN" altLang="en-US" smtClean="0"/>
              <a:t>2022/10/10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8E29A602-418D-4D05-AFA4-0CA498A0540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FFA4E3-0429-44B2-969A-814B1ACBC969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825819"/>
      </p:ext>
    </p:extLst>
  </p:cSld>
  <p:clrMapOvr>
    <a:masterClrMapping/>
  </p:clrMapOvr>
  <p:transition spd="med" advTm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C96C4E9E-A18B-4F0E-8339-9070815D99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6E5DB1-5487-4DE5-928B-82D333EF059C}" type="datetime1">
              <a:rPr lang="zh-CN" altLang="en-US" smtClean="0"/>
              <a:t>2022/10/10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0EBB2A8C-06B3-4BB2-936E-EC646FB9576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B46F79-ED43-4EA4-A638-2E815DF9184A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79391"/>
      </p:ext>
    </p:extLst>
  </p:cSld>
  <p:clrMapOvr>
    <a:masterClrMapping/>
  </p:clrMapOvr>
  <p:transition spd="med" advTm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0857D8D8-7AB2-4307-848F-AF288ADD31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2F241A-B2F4-44D7-B3EB-8210DAB9B222}" type="datetime1">
              <a:rPr lang="zh-CN" altLang="en-US" smtClean="0"/>
              <a:t>2022/10/10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CAB3C24A-6C19-4D0E-81FC-C62D7E53069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64B973-9027-4C4E-9B50-989AEE31B27E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913712"/>
      </p:ext>
    </p:extLst>
  </p:cSld>
  <p:clrMapOvr>
    <a:masterClrMapping/>
  </p:clrMapOvr>
  <p:transition spd="med" advTm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859B82D3-9FA3-4BA7-9766-E46D11FF55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BA318-5B41-464E-BB9A-F114EDD66DB1}" type="datetime1">
              <a:rPr lang="zh-CN" altLang="en-US" smtClean="0"/>
              <a:t>2022/10/10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C94AF1E3-8722-4E54-9C19-7C29B00D98A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B7069C-1EDA-474A-B2DE-217C607E2816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151625"/>
      </p:ext>
    </p:extLst>
  </p:cSld>
  <p:clrMapOvr>
    <a:masterClrMapping/>
  </p:clrMapOvr>
  <p:transition spd="med" advTm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C31F5D42-7185-40CC-B271-4C38261AE4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9D92CF-6D8C-4A2F-A8F6-C09CFA0286C6}" type="datetime1">
              <a:rPr lang="zh-CN" altLang="en-US" smtClean="0"/>
              <a:t>2022/10/10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0C9693FA-F34E-435B-9598-63AAA317C32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B8F003-260C-4D76-8DCC-A61E10CF1630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715513"/>
      </p:ext>
    </p:extLst>
  </p:cSld>
  <p:clrMapOvr>
    <a:masterClrMapping/>
  </p:clrMapOvr>
  <p:transition spd="med" advTm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7988041A-FB4F-418F-BF23-176668888B4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F97707-664A-4091-87BE-62B6354AFB72}" type="datetime1">
              <a:rPr lang="zh-CN" altLang="en-US" smtClean="0"/>
              <a:t>2022/10/10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DEF3B502-0463-48C6-A479-6EEBD13AE1E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10DFD8-1895-474C-809C-39E5D3960461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943561"/>
      </p:ext>
    </p:extLst>
  </p:cSld>
  <p:clrMapOvr>
    <a:masterClrMapping/>
  </p:clrMapOvr>
  <p:transition spd="med" advTm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4A2079DB-038D-424C-8F68-13E9487288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5D10DA-DDEF-4CEE-AEA4-559449CE95E9}" type="datetime1">
              <a:rPr lang="zh-CN" altLang="en-US" smtClean="0"/>
              <a:t>2022/10/10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DC60ADD5-13FD-4803-ABB9-16A1AAF68AC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91AFFA-D689-4DC6-A4C9-F7E4E0B62720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116043"/>
      </p:ext>
    </p:extLst>
  </p:cSld>
  <p:clrMapOvr>
    <a:masterClrMapping/>
  </p:clrMapOvr>
  <p:transition spd="med" advTm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D076E41F-34FC-4051-A384-26AD10847D4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FD15BA-9570-4A9D-A15E-C74B4014DDE5}" type="datetime1">
              <a:rPr lang="zh-CN" altLang="en-US" smtClean="0"/>
              <a:t>2022/10/10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5FF8C49B-7B03-4E65-8689-16C67EB0C4A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DCAB3D-9AA0-4B48-A945-B892431E3D65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146076"/>
      </p:ext>
    </p:extLst>
  </p:cSld>
  <p:clrMapOvr>
    <a:masterClrMapping/>
  </p:clrMapOvr>
  <p:transition spd="med" advTm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2511F1B8-5A0E-4EE1-8E19-67311C6F00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4B75F1-C335-43D2-B2D6-90EB0D38C3CA}" type="datetime1">
              <a:rPr lang="zh-CN" altLang="en-US" smtClean="0"/>
              <a:t>2022/10/10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CEE3F6D9-8749-4C04-9F10-3794E681AAE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968D8F-862E-4E9C-9A63-D0A84FED6CF8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659454"/>
      </p:ext>
    </p:extLst>
  </p:cSld>
  <p:clrMapOvr>
    <a:masterClrMapping/>
  </p:clrMapOvr>
  <p:transition spd="med" advTm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AC1A3D2F-1997-45A3-AAF4-D2E3001811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C9EEF9-A139-4A43-AC10-B47F00C245EE}" type="datetime1">
              <a:rPr lang="zh-CN" altLang="en-US" smtClean="0"/>
              <a:t>2022/10/10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A78404A8-0A6F-42A2-B077-5EE16D9FFFB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EEDE54-5ED2-4E74-A24C-183BD4854161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906245"/>
      </p:ext>
    </p:extLst>
  </p:cSld>
  <p:clrMapOvr>
    <a:masterClrMapping/>
  </p:clrMapOvr>
  <p:transition spd="med" advTm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3885B4FC-474B-4627-9338-BD9EFFDD3F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7D0FD9-CF30-4283-A96A-3EA2AC998B48}" type="datetime1">
              <a:rPr lang="zh-CN" altLang="en-US" smtClean="0"/>
              <a:t>2022/10/10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E327C87E-5EF1-4A9F-9AEE-B7573DF2192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64526D-A1A8-477F-A6EE-E1E1922AD1C0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454775"/>
      </p:ext>
    </p:extLst>
  </p:cSld>
  <p:clrMapOvr>
    <a:masterClrMapping/>
  </p:clrMapOvr>
  <p:transition spd="med" advTm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15">
            <a:extLst>
              <a:ext uri="{FF2B5EF4-FFF2-40B4-BE49-F238E27FC236}">
                <a16:creationId xmlns:a16="http://schemas.microsoft.com/office/drawing/2014/main" id="{906013EA-2541-45A8-B85C-021FD27302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BMP 图象" r:id="rId14" imgW="8980952" imgH="6733333" progId="Paint.Picture">
                  <p:embed/>
                </p:oleObj>
              </mc:Choice>
              <mc:Fallback>
                <p:oleObj name="BMP 图象" r:id="rId14" imgW="8980952" imgH="6733333" progId="Paint.Picture">
                  <p:embed/>
                  <p:pic>
                    <p:nvPicPr>
                      <p:cNvPr id="1026" name="Object 15">
                        <a:extLst>
                          <a:ext uri="{FF2B5EF4-FFF2-40B4-BE49-F238E27FC236}">
                            <a16:creationId xmlns:a16="http://schemas.microsoft.com/office/drawing/2014/main" id="{906013EA-2541-45A8-B85C-021FD27302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16">
            <a:extLst>
              <a:ext uri="{FF2B5EF4-FFF2-40B4-BE49-F238E27FC236}">
                <a16:creationId xmlns:a16="http://schemas.microsoft.com/office/drawing/2014/main" id="{5E62C068-E1A8-4F19-969B-07D9A0BBA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4484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36" name="Rectangle 12">
            <a:extLst>
              <a:ext uri="{FF2B5EF4-FFF2-40B4-BE49-F238E27FC236}">
                <a16:creationId xmlns:a16="http://schemas.microsoft.com/office/drawing/2014/main" id="{87A23B99-BC87-4380-8B5E-E21A1D9BC0E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25450" y="6272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50000"/>
              </a:spcBef>
              <a:defRPr sz="1400" b="0">
                <a:solidFill>
                  <a:srgbClr val="FF0000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BA141A3C-6585-4B92-B1FA-33F83DA34733}" type="datetime1">
              <a:rPr lang="zh-CN" altLang="en-US" smtClean="0"/>
              <a:t>2022/10/10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1037" name="Rectangle 13">
            <a:extLst>
              <a:ext uri="{FF2B5EF4-FFF2-40B4-BE49-F238E27FC236}">
                <a16:creationId xmlns:a16="http://schemas.microsoft.com/office/drawing/2014/main" id="{E1D12733-B6ED-448F-B440-A9691A05181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24650" y="6272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 b="0">
                <a:solidFill>
                  <a:srgbClr val="FF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1CDF1C9-0840-4972-B6E8-A3F225CFF886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 advTm="0"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35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36.png"/><Relationship Id="rId12" Type="http://schemas.openxmlformats.org/officeDocument/2006/relationships/customXml" Target="../ink/ink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6" Type="http://schemas.openxmlformats.org/officeDocument/2006/relationships/image" Target="../media/image32.png"/><Relationship Id="rId11" Type="http://schemas.openxmlformats.org/officeDocument/2006/relationships/image" Target="../media/image41.png"/><Relationship Id="rId5" Type="http://schemas.openxmlformats.org/officeDocument/2006/relationships/image" Target="../media/image34.png"/><Relationship Id="rId4" Type="http://schemas.openxmlformats.org/officeDocument/2006/relationships/image" Target="../media/image31.png"/><Relationship Id="rId9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7.png"/><Relationship Id="rId3" Type="http://schemas.openxmlformats.org/officeDocument/2006/relationships/notesSlide" Target="../notesSlides/notesSlide3.xml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11" Type="http://schemas.openxmlformats.org/officeDocument/2006/relationships/image" Target="../media/image5.png"/><Relationship Id="rId5" Type="http://schemas.openxmlformats.org/officeDocument/2006/relationships/image" Target="../media/image3.png"/><Relationship Id="rId10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410.png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13" Type="http://schemas.openxmlformats.org/officeDocument/2006/relationships/image" Target="../media/image15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3.png"/><Relationship Id="rId12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.png"/><Relationship Id="rId1" Type="http://schemas.openxmlformats.org/officeDocument/2006/relationships/tags" Target="../tags/tag3.xml"/><Relationship Id="rId6" Type="http://schemas.openxmlformats.org/officeDocument/2006/relationships/image" Target="../media/image10.png"/><Relationship Id="rId11" Type="http://schemas.openxmlformats.org/officeDocument/2006/relationships/image" Target="../media/image13.png"/><Relationship Id="rId5" Type="http://schemas.openxmlformats.org/officeDocument/2006/relationships/image" Target="../media/image9.png"/><Relationship Id="rId15" Type="http://schemas.openxmlformats.org/officeDocument/2006/relationships/image" Target="../media/image28.png"/><Relationship Id="rId10" Type="http://schemas.microsoft.com/office/2007/relationships/hdphoto" Target="../media/hdphoto1.wdp"/><Relationship Id="rId4" Type="http://schemas.openxmlformats.org/officeDocument/2006/relationships/image" Target="../media/image8.png"/><Relationship Id="rId9" Type="http://schemas.openxmlformats.org/officeDocument/2006/relationships/image" Target="../media/image12.png"/><Relationship Id="rId1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9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6" Type="http://schemas.openxmlformats.org/officeDocument/2006/relationships/image" Target="../media/image280.png"/><Relationship Id="rId5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1.png"/><Relationship Id="rId12" Type="http://schemas.openxmlformats.org/officeDocument/2006/relationships/image" Target="../media/image4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19.png"/><Relationship Id="rId10" Type="http://schemas.openxmlformats.org/officeDocument/2006/relationships/image" Target="../media/image47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6" Type="http://schemas.openxmlformats.org/officeDocument/2006/relationships/customXml" Target="../ink/ink1.xml"/><Relationship Id="rId5" Type="http://schemas.openxmlformats.org/officeDocument/2006/relationships/image" Target="../media/image25.png"/><Relationship Id="rId4" Type="http://schemas.openxmlformats.org/officeDocument/2006/relationships/image" Target="../media/image3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7">
            <a:extLst>
              <a:ext uri="{FF2B5EF4-FFF2-40B4-BE49-F238E27FC236}">
                <a16:creationId xmlns:a16="http://schemas.microsoft.com/office/drawing/2014/main" id="{E08343A3-3169-4D48-8542-55FD66C21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122" y="562559"/>
            <a:ext cx="8509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72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lang="en-US" altLang="zh-CN" sz="72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9</a:t>
            </a:r>
            <a:r>
              <a:rPr lang="zh-CN" altLang="en-US" sz="72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讲 基本运算电路</a:t>
            </a:r>
            <a:endParaRPr lang="en-US" altLang="zh-CN" sz="720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5F64F485-16CA-1A48-B7C9-AF1BF5F89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334" y="3413585"/>
            <a:ext cx="687332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一、加减法、微分、积分电路</a:t>
            </a:r>
            <a:endParaRPr lang="en-US" altLang="zh-CN" sz="400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二、积分时间常数</a:t>
            </a:r>
            <a:endParaRPr lang="en-US" altLang="zh-CN" sz="400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1F4A46-400D-4012-9650-81528282ECE9}" type="datetime1">
              <a:rPr lang="zh-CN" altLang="en-US" smtClean="0"/>
              <a:t>2022/10/10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968D8F-862E-4E9C-9A63-D0A84FED6CF8}" type="slidenum">
              <a:rPr lang="en-US" altLang="zh-CN" smtClean="0"/>
              <a:pPr>
                <a:defRPr/>
              </a:pPr>
              <a:t>1</a:t>
            </a:fld>
            <a:r>
              <a:rPr lang="en-US" altLang="zh-CN" dirty="0"/>
              <a:t>/20</a:t>
            </a:r>
            <a:endParaRPr lang="en-US" altLang="zh-CN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262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7835"/>
    </mc:Choice>
    <mc:Fallback xmlns="">
      <p:transition advTm="0"/>
    </mc:Fallback>
  </mc:AlternateContent>
  <p:extLst>
    <p:ext uri="{E180D4A7-C9FB-4DFB-919C-405C955672EB}">
      <p14:showEvtLst xmlns:p14="http://schemas.microsoft.com/office/powerpoint/2010/main">
        <p14:playEvt time="453" objId="2"/>
        <p14:stopEvt time="6765" objId="2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ext Box 2">
            <a:extLst>
              <a:ext uri="{FF2B5EF4-FFF2-40B4-BE49-F238E27FC236}">
                <a16:creationId xmlns:a16="http://schemas.microsoft.com/office/drawing/2014/main" id="{62EB4F30-CAF3-4521-835E-2FC4D0725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513" y="2329373"/>
            <a:ext cx="830103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68300" indent="-368300" eaLnBrk="1" hangingPunct="1">
              <a:spcBef>
                <a:spcPts val="600"/>
              </a:spcBef>
              <a:buClr>
                <a:srgbClr val="FF0000"/>
              </a:buClr>
              <a:buFont typeface="Wingdings" pitchFamily="2" charset="2"/>
              <a:buChar char="l"/>
            </a:pPr>
            <a:r>
              <a:rPr kumimoji="0" lang="zh-CN" altLang="en-US" b="0" dirty="0">
                <a:ea typeface="华文新魏" panose="02010800040101010101" pitchFamily="2" charset="-122"/>
              </a:rPr>
              <a:t>积分器的密勒效应</a:t>
            </a:r>
            <a:endParaRPr kumimoji="0" lang="en-US" altLang="zh-CN" b="0" dirty="0">
              <a:ea typeface="华文新魏" panose="02010800040101010101" pitchFamily="2" charset="-122"/>
            </a:endParaRPr>
          </a:p>
        </p:txBody>
      </p:sp>
      <p:sp>
        <p:nvSpPr>
          <p:cNvPr id="49" name="Text Box 2">
            <a:extLst>
              <a:ext uri="{FF2B5EF4-FFF2-40B4-BE49-F238E27FC236}">
                <a16:creationId xmlns:a16="http://schemas.microsoft.com/office/drawing/2014/main" id="{0574D150-F5C1-AA4D-A2FC-2F2E377171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76" y="962030"/>
            <a:ext cx="83010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725488" lvl="1" indent="-363538" eaLnBrk="1" hangingPunct="1">
              <a:spcBef>
                <a:spcPts val="600"/>
              </a:spcBef>
              <a:buClr>
                <a:srgbClr val="0000FF"/>
              </a:buClr>
              <a:buFont typeface="Wingdings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当充放电时间超过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3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𝜏或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5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𝜏时，认为充放电已经完成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44158DA9-758F-3F40-AE4B-B75A256F62DC}"/>
              </a:ext>
            </a:extLst>
          </p:cNvPr>
          <p:cNvGrpSpPr>
            <a:grpSpLocks noChangeAspect="1"/>
          </p:cNvGrpSpPr>
          <p:nvPr/>
        </p:nvGrpSpPr>
        <p:grpSpPr>
          <a:xfrm>
            <a:off x="6427012" y="1760675"/>
            <a:ext cx="1925841" cy="1126207"/>
            <a:chOff x="1486932" y="3802111"/>
            <a:chExt cx="2320290" cy="1356880"/>
          </a:xfrm>
        </p:grpSpPr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D5805663-BD18-BE41-A0B1-469E35208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1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6932" y="3815966"/>
              <a:ext cx="2320290" cy="1343025"/>
            </a:xfrm>
            <a:prstGeom prst="rect">
              <a:avLst/>
            </a:prstGeom>
          </p:spPr>
        </p:pic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1153DA27-F580-F045-B6E2-18D1C94CD3C5}"/>
                </a:ext>
              </a:extLst>
            </p:cNvPr>
            <p:cNvSpPr/>
            <p:nvPr/>
          </p:nvSpPr>
          <p:spPr bwMode="auto">
            <a:xfrm>
              <a:off x="1745673" y="3802111"/>
              <a:ext cx="124691" cy="4571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609848" y="2839662"/>
                <a:ext cx="4941032" cy="5843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sz="20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000" b="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altLang="zh-CN" sz="2000" b="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sz="2000" b="0" i="1">
                          <a:latin typeface="Cambria Math" panose="02040503050406030204" pitchFamily="18" charset="0"/>
                        </a:rPr>
                        <m:t>𝑅𝐶</m:t>
                      </m:r>
                      <m:f>
                        <m:fPr>
                          <m:ctrlPr>
                            <a:rPr lang="en-US" altLang="zh-CN" sz="20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000" b="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zh-CN" sz="2000" b="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zh-CN" altLang="en-US" sz="2000" b="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848" y="2839662"/>
                <a:ext cx="4941032" cy="58432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组合 50">
            <a:extLst>
              <a:ext uri="{FF2B5EF4-FFF2-40B4-BE49-F238E27FC236}">
                <a16:creationId xmlns:a16="http://schemas.microsoft.com/office/drawing/2014/main" id="{8D371FD5-2E6B-F94A-9147-8B1B02FA1B49}"/>
              </a:ext>
            </a:extLst>
          </p:cNvPr>
          <p:cNvGrpSpPr>
            <a:grpSpLocks noChangeAspect="1"/>
          </p:cNvGrpSpPr>
          <p:nvPr/>
        </p:nvGrpSpPr>
        <p:grpSpPr>
          <a:xfrm>
            <a:off x="6358812" y="3235362"/>
            <a:ext cx="2365440" cy="1453430"/>
            <a:chOff x="5368118" y="1178387"/>
            <a:chExt cx="3133344" cy="1925267"/>
          </a:xfrm>
        </p:grpSpPr>
        <p:pic>
          <p:nvPicPr>
            <p:cNvPr id="52" name="图片 51">
              <a:extLst>
                <a:ext uri="{FF2B5EF4-FFF2-40B4-BE49-F238E27FC236}">
                  <a16:creationId xmlns:a16="http://schemas.microsoft.com/office/drawing/2014/main" id="{DF6B8CEA-108C-1D43-9344-BD75B889A36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1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118" y="1268758"/>
              <a:ext cx="3133344" cy="1834896"/>
            </a:xfrm>
            <a:prstGeom prst="rect">
              <a:avLst/>
            </a:prstGeom>
          </p:spPr>
        </p:pic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9A739505-7466-8F49-B75C-18AEB0464F7D}"/>
                </a:ext>
              </a:extLst>
            </p:cNvPr>
            <p:cNvSpPr/>
            <p:nvPr/>
          </p:nvSpPr>
          <p:spPr bwMode="auto">
            <a:xfrm>
              <a:off x="5565916" y="1189763"/>
              <a:ext cx="425450" cy="22912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21685F56-F278-5D4F-8A8F-8B63B1F26EB9}"/>
                </a:ext>
              </a:extLst>
            </p:cNvPr>
            <p:cNvSpPr/>
            <p:nvPr/>
          </p:nvSpPr>
          <p:spPr bwMode="auto">
            <a:xfrm>
              <a:off x="6714606" y="1178387"/>
              <a:ext cx="425450" cy="22912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624500" y="4479071"/>
                <a:ext cx="3460114" cy="5861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𝐴𝑅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0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000" b="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500" y="4479071"/>
                <a:ext cx="3460114" cy="5861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圆角矩形 9"/>
          <p:cNvSpPr/>
          <p:nvPr/>
        </p:nvSpPr>
        <p:spPr bwMode="auto">
          <a:xfrm>
            <a:off x="3544815" y="2780727"/>
            <a:ext cx="2027314" cy="694256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540390" y="5716010"/>
            <a:ext cx="2422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0" dirty="0">
                <a:solidFill>
                  <a:srgbClr val="FF0000"/>
                </a:solidFill>
                <a:latin typeface="+mn-lt"/>
                <a:ea typeface="华文新魏" panose="02010800040101010101" pitchFamily="2" charset="-122"/>
              </a:rPr>
              <a:t>时间常数增加了</a:t>
            </a:r>
            <a:r>
              <a:rPr lang="en-US" altLang="zh-CN" sz="2000" b="0" dirty="0">
                <a:solidFill>
                  <a:srgbClr val="FF0000"/>
                </a:solidFill>
                <a:latin typeface="+mn-lt"/>
                <a:ea typeface="华文新魏" panose="02010800040101010101" pitchFamily="2" charset="-122"/>
              </a:rPr>
              <a:t>A</a:t>
            </a:r>
            <a:r>
              <a:rPr lang="zh-CN" altLang="en-US" sz="2000" b="0" dirty="0">
                <a:solidFill>
                  <a:srgbClr val="FF0000"/>
                </a:solidFill>
                <a:latin typeface="+mn-lt"/>
                <a:ea typeface="华文新魏" panose="02010800040101010101" pitchFamily="2" charset="-122"/>
              </a:rPr>
              <a:t>倍</a:t>
            </a:r>
          </a:p>
        </p:txBody>
      </p:sp>
      <p:sp>
        <p:nvSpPr>
          <p:cNvPr id="12" name="任意多边形 11"/>
          <p:cNvSpPr/>
          <p:nvPr/>
        </p:nvSpPr>
        <p:spPr bwMode="auto">
          <a:xfrm>
            <a:off x="3406591" y="3564379"/>
            <a:ext cx="1817048" cy="2331591"/>
          </a:xfrm>
          <a:custGeom>
            <a:avLst/>
            <a:gdLst>
              <a:gd name="connsiteX0" fmla="*/ 1587062 w 1587062"/>
              <a:gd name="connsiteY0" fmla="*/ 0 h 1828800"/>
              <a:gd name="connsiteX1" fmla="*/ 1513490 w 1587062"/>
              <a:gd name="connsiteY1" fmla="*/ 1040524 h 1828800"/>
              <a:gd name="connsiteX2" fmla="*/ 1219200 w 1587062"/>
              <a:gd name="connsiteY2" fmla="*/ 1450428 h 1828800"/>
              <a:gd name="connsiteX3" fmla="*/ 0 w 1587062"/>
              <a:gd name="connsiteY3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7062" h="1828800">
                <a:moveTo>
                  <a:pt x="1587062" y="0"/>
                </a:moveTo>
                <a:cubicBezTo>
                  <a:pt x="1580931" y="399393"/>
                  <a:pt x="1574800" y="798786"/>
                  <a:pt x="1513490" y="1040524"/>
                </a:cubicBezTo>
                <a:cubicBezTo>
                  <a:pt x="1452180" y="1282262"/>
                  <a:pt x="1471448" y="1319049"/>
                  <a:pt x="1219200" y="1450428"/>
                </a:cubicBezTo>
                <a:cubicBezTo>
                  <a:pt x="966952" y="1581807"/>
                  <a:pt x="483476" y="1705303"/>
                  <a:pt x="0" y="1828800"/>
                </a:cubicBezTo>
              </a:path>
            </a:pathLst>
          </a:custGeom>
          <a:noFill/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96498" y="3553853"/>
                <a:ext cx="6211637" cy="5861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=0, 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altLang="zh-CN" sz="20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zh-CN" altLang="en-US" sz="2000" b="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498" y="3553853"/>
                <a:ext cx="6211637" cy="5861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 Box 2">
            <a:extLst>
              <a:ext uri="{FF2B5EF4-FFF2-40B4-BE49-F238E27FC236}">
                <a16:creationId xmlns:a16="http://schemas.microsoft.com/office/drawing/2014/main" id="{0574D150-F5C1-AA4D-A2FC-2F2E377171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76" y="1397796"/>
            <a:ext cx="7186108" cy="907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725488" lvl="1" indent="-363538" eaLnBrk="1" hangingPunct="1">
              <a:spcBef>
                <a:spcPts val="600"/>
              </a:spcBef>
              <a:buClr>
                <a:srgbClr val="0000FF"/>
              </a:buClr>
              <a:buFont typeface="Wingdings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𝜏越大，电压做线性变化的时间越长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  <a:p>
            <a:pPr marL="725488" lvl="1" indent="-363538" eaLnBrk="1" hangingPunct="1">
              <a:spcBef>
                <a:spcPts val="600"/>
              </a:spcBef>
              <a:buClr>
                <a:srgbClr val="0000FF"/>
              </a:buClr>
              <a:buFont typeface="Wingdings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𝜏大的充放电电路适合用来作为积分器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74373166-DD54-8A41-9350-2DC7D8DEB5D9}"/>
              </a:ext>
            </a:extLst>
          </p:cNvPr>
          <p:cNvGrpSpPr>
            <a:grpSpLocks noChangeAspect="1"/>
          </p:cNvGrpSpPr>
          <p:nvPr/>
        </p:nvGrpSpPr>
        <p:grpSpPr>
          <a:xfrm>
            <a:off x="6741120" y="-109914"/>
            <a:ext cx="2098292" cy="1340603"/>
            <a:chOff x="4899893" y="4163393"/>
            <a:chExt cx="3594348" cy="2296430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346008DF-43C8-B346-8C2A-C37187FC221B}"/>
                </a:ext>
              </a:extLst>
            </p:cNvPr>
            <p:cNvGrpSpPr/>
            <p:nvPr/>
          </p:nvGrpSpPr>
          <p:grpSpPr>
            <a:xfrm>
              <a:off x="4899893" y="4163393"/>
              <a:ext cx="3594348" cy="2296430"/>
              <a:chOff x="4899893" y="3082747"/>
              <a:chExt cx="3594348" cy="2296430"/>
            </a:xfrm>
          </p:grpSpPr>
          <p:cxnSp>
            <p:nvCxnSpPr>
              <p:cNvPr id="32" name="直线箭头连接符 20">
                <a:extLst>
                  <a:ext uri="{FF2B5EF4-FFF2-40B4-BE49-F238E27FC236}">
                    <a16:creationId xmlns:a16="http://schemas.microsoft.com/office/drawing/2014/main" id="{DF929C43-081D-224B-813E-2A4667F5B66D}"/>
                  </a:ext>
                </a:extLst>
              </p:cNvPr>
              <p:cNvCxnSpPr/>
              <p:nvPr/>
            </p:nvCxnSpPr>
            <p:spPr bwMode="auto">
              <a:xfrm>
                <a:off x="5107480" y="4993429"/>
                <a:ext cx="3038995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3" name="直线箭头连接符 22">
                <a:extLst>
                  <a:ext uri="{FF2B5EF4-FFF2-40B4-BE49-F238E27FC236}">
                    <a16:creationId xmlns:a16="http://schemas.microsoft.com/office/drawing/2014/main" id="{B19104E9-251C-5B4E-B261-D43A3279DDA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5366221" y="3441467"/>
                <a:ext cx="0" cy="1678084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4" name="直线连接符 31">
                <a:extLst>
                  <a:ext uri="{FF2B5EF4-FFF2-40B4-BE49-F238E27FC236}">
                    <a16:creationId xmlns:a16="http://schemas.microsoft.com/office/drawing/2014/main" id="{53F09D9A-353C-3948-BD58-F17543C6648E}"/>
                  </a:ext>
                </a:extLst>
              </p:cNvPr>
              <p:cNvCxnSpPr/>
              <p:nvPr/>
            </p:nvCxnSpPr>
            <p:spPr bwMode="auto">
              <a:xfrm>
                <a:off x="5281381" y="3607721"/>
                <a:ext cx="2723109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5" name="任意形状 33">
                <a:extLst>
                  <a:ext uri="{FF2B5EF4-FFF2-40B4-BE49-F238E27FC236}">
                    <a16:creationId xmlns:a16="http://schemas.microsoft.com/office/drawing/2014/main" id="{3C902F2A-0A51-AF44-8D91-EEFB348C67F8}"/>
                  </a:ext>
                </a:extLst>
              </p:cNvPr>
              <p:cNvSpPr/>
              <p:nvPr/>
            </p:nvSpPr>
            <p:spPr bwMode="auto">
              <a:xfrm>
                <a:off x="5372999" y="3690850"/>
                <a:ext cx="2474464" cy="1296786"/>
              </a:xfrm>
              <a:custGeom>
                <a:avLst/>
                <a:gdLst>
                  <a:gd name="connsiteX0" fmla="*/ 0 w 2443942"/>
                  <a:gd name="connsiteY0" fmla="*/ 1296786 h 1296786"/>
                  <a:gd name="connsiteX1" fmla="*/ 864524 w 2443942"/>
                  <a:gd name="connsiteY1" fmla="*/ 515389 h 1296786"/>
                  <a:gd name="connsiteX2" fmla="*/ 1662546 w 2443942"/>
                  <a:gd name="connsiteY2" fmla="*/ 149629 h 1296786"/>
                  <a:gd name="connsiteX3" fmla="*/ 2443942 w 2443942"/>
                  <a:gd name="connsiteY3" fmla="*/ 0 h 1296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43942" h="1296786">
                    <a:moveTo>
                      <a:pt x="0" y="1296786"/>
                    </a:moveTo>
                    <a:cubicBezTo>
                      <a:pt x="293716" y="1001684"/>
                      <a:pt x="587433" y="706582"/>
                      <a:pt x="864524" y="515389"/>
                    </a:cubicBezTo>
                    <a:cubicBezTo>
                      <a:pt x="1141615" y="324196"/>
                      <a:pt x="1399310" y="235527"/>
                      <a:pt x="1662546" y="149629"/>
                    </a:cubicBezTo>
                    <a:cubicBezTo>
                      <a:pt x="1925782" y="63731"/>
                      <a:pt x="2184862" y="31865"/>
                      <a:pt x="2443942" y="0"/>
                    </a:cubicBezTo>
                  </a:path>
                </a:pathLst>
              </a:custGeom>
              <a:noFill/>
              <a:ln w="127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A87FAEED-0C45-DC43-8F37-DDE7565BE5BB}"/>
                  </a:ext>
                </a:extLst>
              </p:cNvPr>
              <p:cNvSpPr txBox="1"/>
              <p:nvPr/>
            </p:nvSpPr>
            <p:spPr>
              <a:xfrm>
                <a:off x="8125040" y="4810551"/>
                <a:ext cx="369201" cy="4328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100" b="0" i="1" dirty="0"/>
                  <a:t>t</a:t>
                </a:r>
                <a:endParaRPr kumimoji="1" lang="zh-CN" altLang="en-US" sz="1800" b="0" i="1" dirty="0"/>
              </a:p>
            </p:txBody>
          </p: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9BB1F5A3-55EF-B540-BAC0-182AEE301D37}"/>
                  </a:ext>
                </a:extLst>
              </p:cNvPr>
              <p:cNvSpPr txBox="1"/>
              <p:nvPr/>
            </p:nvSpPr>
            <p:spPr>
              <a:xfrm>
                <a:off x="5085353" y="4946322"/>
                <a:ext cx="422247" cy="4328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100" b="0" dirty="0"/>
                  <a:t>0</a:t>
                </a:r>
                <a:endParaRPr kumimoji="1" lang="zh-CN" altLang="en-US" sz="1800" b="0" dirty="0"/>
              </a:p>
            </p:txBody>
          </p: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AE0AD4C9-BE7D-5844-ACF7-382D77347DB8}"/>
                  </a:ext>
                </a:extLst>
              </p:cNvPr>
              <p:cNvSpPr txBox="1"/>
              <p:nvPr/>
            </p:nvSpPr>
            <p:spPr>
              <a:xfrm>
                <a:off x="5131406" y="3082747"/>
                <a:ext cx="485902" cy="4328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100" b="0" i="1" dirty="0" err="1"/>
                  <a:t>v</a:t>
                </a:r>
                <a:r>
                  <a:rPr kumimoji="1" lang="en-US" altLang="zh-CN" sz="1100" b="0" baseline="-25000" dirty="0" err="1"/>
                  <a:t>o</a:t>
                </a:r>
                <a:endParaRPr kumimoji="1" lang="zh-CN" altLang="en-US" sz="1800" b="0" baseline="-25000" dirty="0"/>
              </a:p>
            </p:txBody>
          </p:sp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4880C074-E909-454B-B423-12375F80F628}"/>
                  </a:ext>
                </a:extLst>
              </p:cNvPr>
              <p:cNvSpPr txBox="1"/>
              <p:nvPr/>
            </p:nvSpPr>
            <p:spPr>
              <a:xfrm>
                <a:off x="4899893" y="3396810"/>
                <a:ext cx="462033" cy="4328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100" b="0" i="1" dirty="0" err="1"/>
                  <a:t>v</a:t>
                </a:r>
                <a:r>
                  <a:rPr kumimoji="1" lang="en-US" altLang="zh-CN" sz="1100" b="0" baseline="-25000" dirty="0" err="1"/>
                  <a:t>I</a:t>
                </a:r>
                <a:endParaRPr kumimoji="1" lang="zh-CN" altLang="en-US" sz="1800" b="0" baseline="-25000" dirty="0"/>
              </a:p>
            </p:txBody>
          </p:sp>
        </p:grp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8E4368BF-B74C-5C45-A24E-24C6FBFEE8E1}"/>
                </a:ext>
              </a:extLst>
            </p:cNvPr>
            <p:cNvSpPr txBox="1"/>
            <p:nvPr/>
          </p:nvSpPr>
          <p:spPr>
            <a:xfrm>
              <a:off x="5764876" y="4317961"/>
              <a:ext cx="878444" cy="4328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0" lang="zh-CN" altLang="en-US" sz="1100" b="0" dirty="0">
                  <a:solidFill>
                    <a:srgbClr val="0000FF"/>
                  </a:solidFill>
                  <a:latin typeface="STXinwei" panose="02010800040101010101" pitchFamily="2" charset="-122"/>
                  <a:ea typeface="STXinwei" panose="02010800040101010101" pitchFamily="2" charset="-122"/>
                </a:rPr>
                <a:t>𝜏</a:t>
              </a:r>
              <a:r>
                <a:rPr kumimoji="1" lang="zh-CN" altLang="en-US" sz="1100" b="0" dirty="0">
                  <a:solidFill>
                    <a:srgbClr val="0000FF"/>
                  </a:solidFill>
                  <a:latin typeface="STXinwei" panose="02010800040101010101" pitchFamily="2" charset="-122"/>
                  <a:ea typeface="STXinwei" panose="02010800040101010101" pitchFamily="2" charset="-122"/>
                </a:rPr>
                <a:t>较小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CB15C3DA-3FB2-5A4A-9673-FB2651DD9DDC}"/>
                </a:ext>
              </a:extLst>
            </p:cNvPr>
            <p:cNvSpPr txBox="1"/>
            <p:nvPr/>
          </p:nvSpPr>
          <p:spPr>
            <a:xfrm>
              <a:off x="7418530" y="4306584"/>
              <a:ext cx="878444" cy="4328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0" lang="zh-CN" altLang="en-US" sz="1100" b="0" dirty="0">
                  <a:solidFill>
                    <a:srgbClr val="FF0000"/>
                  </a:solidFill>
                  <a:latin typeface="STXinwei" panose="02010800040101010101" pitchFamily="2" charset="-122"/>
                  <a:ea typeface="STXinwei" panose="02010800040101010101" pitchFamily="2" charset="-122"/>
                </a:rPr>
                <a:t>𝜏</a:t>
              </a:r>
              <a:r>
                <a:rPr kumimoji="1" lang="zh-CN" altLang="en-US" sz="1100" b="0" dirty="0">
                  <a:solidFill>
                    <a:srgbClr val="FF0000"/>
                  </a:solidFill>
                  <a:latin typeface="STXinwei" panose="02010800040101010101" pitchFamily="2" charset="-122"/>
                  <a:ea typeface="STXinwei" panose="02010800040101010101" pitchFamily="2" charset="-122"/>
                </a:rPr>
                <a:t>较大</a:t>
              </a:r>
            </a:p>
          </p:txBody>
        </p:sp>
        <p:sp>
          <p:nvSpPr>
            <p:cNvPr id="31" name="任意形状 38">
              <a:extLst>
                <a:ext uri="{FF2B5EF4-FFF2-40B4-BE49-F238E27FC236}">
                  <a16:creationId xmlns:a16="http://schemas.microsoft.com/office/drawing/2014/main" id="{8FE2A900-2232-2640-A3F8-62AF14952A52}"/>
                </a:ext>
              </a:extLst>
            </p:cNvPr>
            <p:cNvSpPr/>
            <p:nvPr/>
          </p:nvSpPr>
          <p:spPr bwMode="auto">
            <a:xfrm>
              <a:off x="5377218" y="4735773"/>
              <a:ext cx="2470245" cy="1337481"/>
            </a:xfrm>
            <a:custGeom>
              <a:avLst/>
              <a:gdLst>
                <a:gd name="connsiteX0" fmla="*/ 0 w 2470245"/>
                <a:gd name="connsiteY0" fmla="*/ 1337481 h 1337481"/>
                <a:gd name="connsiteX1" fmla="*/ 95534 w 2470245"/>
                <a:gd name="connsiteY1" fmla="*/ 559558 h 1337481"/>
                <a:gd name="connsiteX2" fmla="*/ 518615 w 2470245"/>
                <a:gd name="connsiteY2" fmla="*/ 204717 h 1337481"/>
                <a:gd name="connsiteX3" fmla="*/ 1132764 w 2470245"/>
                <a:gd name="connsiteY3" fmla="*/ 68239 h 1337481"/>
                <a:gd name="connsiteX4" fmla="*/ 2470245 w 2470245"/>
                <a:gd name="connsiteY4" fmla="*/ 0 h 1337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0245" h="1337481">
                  <a:moveTo>
                    <a:pt x="0" y="1337481"/>
                  </a:moveTo>
                  <a:cubicBezTo>
                    <a:pt x="4549" y="1042916"/>
                    <a:pt x="9098" y="748352"/>
                    <a:pt x="95534" y="559558"/>
                  </a:cubicBezTo>
                  <a:cubicBezTo>
                    <a:pt x="181970" y="370764"/>
                    <a:pt x="345743" y="286603"/>
                    <a:pt x="518615" y="204717"/>
                  </a:cubicBezTo>
                  <a:cubicBezTo>
                    <a:pt x="691487" y="122831"/>
                    <a:pt x="807492" y="102358"/>
                    <a:pt x="1132764" y="68239"/>
                  </a:cubicBezTo>
                  <a:cubicBezTo>
                    <a:pt x="1458036" y="34119"/>
                    <a:pt x="1964140" y="17059"/>
                    <a:pt x="2470245" y="0"/>
                  </a:cubicBezTo>
                </a:path>
              </a:pathLst>
            </a:custGeom>
            <a:noFill/>
            <a:ln w="127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4B84F51E-982B-574D-B53E-4DF54D8E49DB}"/>
              </a:ext>
            </a:extLst>
          </p:cNvPr>
          <p:cNvGrpSpPr/>
          <p:nvPr/>
        </p:nvGrpSpPr>
        <p:grpSpPr>
          <a:xfrm>
            <a:off x="7820142" y="1932125"/>
            <a:ext cx="144000" cy="144000"/>
            <a:chOff x="7816001" y="3324318"/>
            <a:chExt cx="144000" cy="144000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61F25ADF-08E9-B54F-80C2-434BA8DFB4A8}"/>
                </a:ext>
              </a:extLst>
            </p:cNvPr>
            <p:cNvSpPr/>
            <p:nvPr/>
          </p:nvSpPr>
          <p:spPr bwMode="auto">
            <a:xfrm>
              <a:off x="7816001" y="3324318"/>
              <a:ext cx="144000" cy="144000"/>
            </a:xfrm>
            <a:prstGeom prst="ellips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256AE86F-F552-074A-BBD3-BE4FA7C55031}"/>
                </a:ext>
              </a:extLst>
            </p:cNvPr>
            <p:cNvSpPr/>
            <p:nvPr/>
          </p:nvSpPr>
          <p:spPr bwMode="auto">
            <a:xfrm>
              <a:off x="7854101" y="3362418"/>
              <a:ext cx="72000" cy="72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FA5706A-4F16-4C3B-BAEC-560A1CFA804E}" type="datetime1">
              <a:rPr lang="zh-CN" altLang="en-US" smtClean="0"/>
              <a:t>2022/10/10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968D8F-862E-4E9C-9A63-D0A84FED6CF8}" type="slidenum">
              <a:rPr lang="en-US" altLang="zh-CN" smtClean="0"/>
              <a:pPr>
                <a:defRPr/>
              </a:pPr>
              <a:t>10</a:t>
            </a:fld>
            <a:r>
              <a:rPr lang="en-US" altLang="zh-CN" dirty="0"/>
              <a:t>/20</a:t>
            </a:r>
            <a:endParaRPr lang="en-US" altLang="zh-CN" dirty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EF0EF56-6BD1-502C-76BC-909E46C042B6}"/>
                  </a:ext>
                </a:extLst>
              </p:cNvPr>
              <p:cNvSpPr txBox="1"/>
              <p:nvPr/>
            </p:nvSpPr>
            <p:spPr>
              <a:xfrm>
                <a:off x="237398" y="5585372"/>
                <a:ext cx="3142399" cy="5843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𝑅𝐶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altLang="zh-CN" sz="20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zh-CN" altLang="en-US" sz="2000" b="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EF0EF56-6BD1-502C-76BC-909E46C042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398" y="5585372"/>
                <a:ext cx="3142399" cy="58432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圆角矩形 22">
            <a:extLst>
              <a:ext uri="{FF2B5EF4-FFF2-40B4-BE49-F238E27FC236}">
                <a16:creationId xmlns:a16="http://schemas.microsoft.com/office/drawing/2014/main" id="{44DE00D3-0D55-E0E4-80B7-08A49F0037A6}"/>
              </a:ext>
            </a:extLst>
          </p:cNvPr>
          <p:cNvSpPr/>
          <p:nvPr/>
        </p:nvSpPr>
        <p:spPr bwMode="auto">
          <a:xfrm>
            <a:off x="208103" y="5540917"/>
            <a:ext cx="3169193" cy="694256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02412BF4-CA28-860D-621C-06CE85EEB4AF}"/>
                  </a:ext>
                </a:extLst>
              </p:cNvPr>
              <p:cNvSpPr txBox="1"/>
              <p:nvPr/>
            </p:nvSpPr>
            <p:spPr>
              <a:xfrm>
                <a:off x="5272468" y="4918341"/>
                <a:ext cx="3646832" cy="8872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2000" b="0">
                    <a:solidFill>
                      <a:srgbClr val="FF0000"/>
                    </a:solidFill>
                    <a:latin typeface="+mn-lt"/>
                    <a:ea typeface="华文新魏" panose="02010800040101010101" pitchFamily="2" charset="-122"/>
                  </a:defRPr>
                </a:lvl1pPr>
              </a:lstStyle>
              <a:p>
                <a:r>
                  <a:rPr lang="zh-CN" altLang="en-US" dirty="0">
                    <a:solidFill>
                      <a:schemeClr val="tx1"/>
                    </a:solidFill>
                  </a:rPr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幅值为</a:t>
                </a:r>
                <a:r>
                  <a:rPr lang="en-US" altLang="zh-CN" i="1" dirty="0">
                    <a:solidFill>
                      <a:schemeClr val="tx1"/>
                    </a:solidFill>
                  </a:rPr>
                  <a:t>V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的阶跃信号，则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𝐴𝑉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(1−</m:t>
                      </m:r>
                      <m:sSup>
                        <m:sSup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𝑅𝐶</m:t>
                              </m:r>
                            </m:den>
                          </m:f>
                        </m:sup>
                      </m:sSup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02412BF4-CA28-860D-621C-06CE85EEB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2468" y="4918341"/>
                <a:ext cx="3646832" cy="887231"/>
              </a:xfrm>
              <a:prstGeom prst="rect">
                <a:avLst/>
              </a:prstGeom>
              <a:blipFill>
                <a:blip r:embed="rId11"/>
                <a:stretch>
                  <a:fillRect l="-1839" t="-4828" r="-13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5">
            <a:extLst>
              <a:ext uri="{FF2B5EF4-FFF2-40B4-BE49-F238E27FC236}">
                <a16:creationId xmlns:a16="http://schemas.microsoft.com/office/drawing/2014/main" id="{262B5128-D657-E63A-8AF1-B157C1C7B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08" y="129887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积分时间常数（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2/2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2410FE38-9C13-BBAC-2BFA-44803A6469CC}"/>
                  </a:ext>
                </a:extLst>
              </p14:cNvPr>
              <p14:cNvContentPartPr/>
              <p14:nvPr/>
            </p14:nvContentPartPr>
            <p14:xfrm>
              <a:off x="5891760" y="1352520"/>
              <a:ext cx="2520720" cy="572040"/>
            </p14:xfrm>
          </p:contentPart>
        </mc:Choice>
        <mc:Fallback xmlns=""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2410FE38-9C13-BBAC-2BFA-44803A6469C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875560" y="1336320"/>
                <a:ext cx="2553120" cy="6044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244423948"/>
      </p:ext>
    </p:extLst>
  </p:cSld>
  <p:clrMapOvr>
    <a:masterClrMapping/>
  </p:clrMapOvr>
  <p:transition spd="med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/>
      <p:bldP spid="49" grpId="0"/>
      <p:bldP spid="2" grpId="0"/>
      <p:bldP spid="8" grpId="0"/>
      <p:bldP spid="10" grpId="0" animBg="1"/>
      <p:bldP spid="11" grpId="0"/>
      <p:bldP spid="12" grpId="0" animBg="1"/>
      <p:bldP spid="6" grpId="0"/>
      <p:bldP spid="26" grpId="0" uiExpand="1" bldLvl="2"/>
      <p:bldP spid="13" grpId="0"/>
      <p:bldP spid="14" grpId="0" animBg="1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Rectangle 6">
            <a:extLst>
              <a:ext uri="{FF2B5EF4-FFF2-40B4-BE49-F238E27FC236}">
                <a16:creationId xmlns:a16="http://schemas.microsoft.com/office/drawing/2014/main" id="{50BB4972-B27E-4314-AEC4-B38284352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小结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C5771E26-F903-4A44-94F0-0F06F1558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056" y="1341731"/>
            <a:ext cx="8497887" cy="3147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19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ea typeface="华文新魏" panose="02010800040101010101" pitchFamily="2" charset="-122"/>
              </a:rPr>
              <a:t>基本运算电路</a:t>
            </a:r>
          </a:p>
          <a:p>
            <a:pPr marL="712788" lvl="1" indent="-350838" eaLnBrk="1" hangingPunct="1">
              <a:spcBef>
                <a:spcPts val="3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加法：由输入网络决定“权值”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  <a:p>
            <a:pPr marL="712788" lvl="1" indent="-350838" eaLnBrk="1" hangingPunct="1">
              <a:spcBef>
                <a:spcPts val="3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减法：由同相输入和反相输入共同决定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  <a:p>
            <a:pPr marL="712788" lvl="1" indent="-350838" eaLnBrk="1" hangingPunct="1">
              <a:spcBef>
                <a:spcPts val="3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积分：将输入电压变换为恒流后对电容充电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  <a:p>
            <a:pPr marL="712788" lvl="1" indent="-350838" eaLnBrk="1" hangingPunct="1">
              <a:spcBef>
                <a:spcPts val="3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微分：将对电容的充电电流变换成电压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  <a:p>
            <a:pPr eaLnBrk="1" hangingPunct="1"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en-US" altLang="zh-CN" b="0" dirty="0">
                <a:ea typeface="华文新魏" panose="02010800040101010101" pitchFamily="2" charset="-122"/>
              </a:rPr>
              <a:t>RC</a:t>
            </a:r>
            <a:r>
              <a:rPr kumimoji="0" lang="zh-CN" altLang="en-US" b="0" dirty="0">
                <a:ea typeface="华文新魏" panose="02010800040101010101" pitchFamily="2" charset="-122"/>
              </a:rPr>
              <a:t>电路时间常数𝜏</a:t>
            </a:r>
            <a:endParaRPr kumimoji="0" lang="en-US" altLang="zh-CN" b="0" dirty="0">
              <a:ea typeface="华文新魏" panose="02010800040101010101" pitchFamily="2" charset="-122"/>
            </a:endParaRPr>
          </a:p>
          <a:p>
            <a:pPr marL="714375" lvl="1" indent="-352425" eaLnBrk="1" hangingPunct="1">
              <a:spcBef>
                <a:spcPts val="3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含运放的积分与微分电路将𝜏放大了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A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倍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FEF3AF-9B9F-480F-843D-F464D10400A6}" type="datetime1">
              <a:rPr lang="zh-CN" altLang="en-US" smtClean="0"/>
              <a:t>2022/10/10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968D8F-862E-4E9C-9A63-D0A84FED6CF8}" type="slidenum">
              <a:rPr lang="en-US" altLang="zh-CN" smtClean="0"/>
              <a:pPr>
                <a:defRPr/>
              </a:pPr>
              <a:t>11</a:t>
            </a:fld>
            <a:r>
              <a:rPr lang="en-US" altLang="zh-CN" dirty="0"/>
              <a:t>/20</a:t>
            </a:r>
            <a:endParaRPr lang="en-US" altLang="zh-CN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spd="med" advTm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>
            <a:extLst>
              <a:ext uri="{FF2B5EF4-FFF2-40B4-BE49-F238E27FC236}">
                <a16:creationId xmlns:a16="http://schemas.microsoft.com/office/drawing/2014/main" id="{E08343A3-3169-4D48-8542-55FD66C21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00" y="381000"/>
            <a:ext cx="8509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基本运算电路</a:t>
            </a:r>
          </a:p>
        </p:txBody>
      </p:sp>
      <p:sp>
        <p:nvSpPr>
          <p:cNvPr id="23" name="Text Box 8">
            <a:extLst>
              <a:ext uri="{FF2B5EF4-FFF2-40B4-BE49-F238E27FC236}">
                <a16:creationId xmlns:a16="http://schemas.microsoft.com/office/drawing/2014/main" id="{8BAC0ED7-8DCE-49C6-9607-B505E11AD6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4" y="1925699"/>
            <a:ext cx="8059629" cy="270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57188" indent="-357188" eaLnBrk="1" hangingPunct="1"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zh-CN" sz="3200" b="0" dirty="0">
                <a:latin typeface="+mn-lt"/>
                <a:ea typeface="华文新魏" panose="02010800040101010101" pitchFamily="2" charset="-122"/>
              </a:rPr>
              <a:t>内容</a:t>
            </a:r>
            <a:endParaRPr lang="en-US" altLang="zh-CN" sz="3200" b="0" dirty="0">
              <a:latin typeface="+mn-lt"/>
              <a:ea typeface="华文新魏" panose="0201080004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rgbClr val="FF0000"/>
              </a:buClr>
            </a:pPr>
            <a:r>
              <a:rPr lang="zh-CN" altLang="en-US" sz="3200" b="0" dirty="0">
                <a:latin typeface="+mn-lt"/>
                <a:ea typeface="华文新魏" panose="02010800040101010101" pitchFamily="2" charset="-122"/>
              </a:rPr>
              <a:t>    加法器、减法器、微分器和积分器</a:t>
            </a:r>
            <a:endParaRPr lang="en-US" altLang="zh-CN" sz="3200" b="0" dirty="0">
              <a:latin typeface="+mn-lt"/>
              <a:ea typeface="华文新魏" panose="02010800040101010101" pitchFamily="2" charset="-122"/>
            </a:endParaRPr>
          </a:p>
          <a:p>
            <a:pPr marL="357188" indent="-357188" eaLnBrk="1" hangingPunct="1"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3200" b="0" dirty="0">
                <a:latin typeface="+mn-lt"/>
                <a:ea typeface="华文新魏" panose="02010800040101010101" pitchFamily="2" charset="-122"/>
              </a:rPr>
              <a:t>目标</a:t>
            </a:r>
            <a:endParaRPr lang="en-US" altLang="zh-CN" sz="3200" b="0" dirty="0">
              <a:latin typeface="+mn-lt"/>
              <a:ea typeface="华文新魏" panose="0201080004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rgbClr val="FF0000"/>
              </a:buClr>
            </a:pPr>
            <a:r>
              <a:rPr lang="zh-CN" altLang="en-US" sz="3200" b="0" dirty="0">
                <a:solidFill>
                  <a:srgbClr val="0000FF"/>
                </a:solidFill>
                <a:latin typeface="+mn-lt"/>
                <a:ea typeface="华文新魏" panose="02010800040101010101" pitchFamily="2" charset="-122"/>
              </a:rPr>
              <a:t>   画出</a:t>
            </a:r>
            <a:r>
              <a:rPr lang="zh-CN" altLang="en-US" sz="3200" b="0" dirty="0">
                <a:ea typeface="华文新魏" panose="02010800040101010101" pitchFamily="2" charset="-122"/>
              </a:rPr>
              <a:t>这些运算电路，并</a:t>
            </a:r>
            <a:r>
              <a:rPr lang="zh-CN" altLang="en-US" sz="3200" b="0" dirty="0">
                <a:solidFill>
                  <a:srgbClr val="0000FF"/>
                </a:solidFill>
                <a:ea typeface="华文新魏" panose="02010800040101010101" pitchFamily="2" charset="-122"/>
              </a:rPr>
              <a:t>推导</a:t>
            </a:r>
            <a:r>
              <a:rPr lang="zh-CN" altLang="en-US" sz="3200" b="0" dirty="0">
                <a:ea typeface="华文新魏" panose="02010800040101010101" pitchFamily="2" charset="-122"/>
              </a:rPr>
              <a:t>出它们的输出电压表达式。</a:t>
            </a:r>
            <a:endParaRPr lang="en-US" altLang="zh-CN" sz="3200" b="0" dirty="0">
              <a:ea typeface="华文新魏" panose="0201080004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52EFEE5-2E8F-4F40-AA52-B2033BF91CAF}" type="datetime1">
              <a:rPr lang="zh-CN" altLang="en-US" smtClean="0"/>
              <a:t>2022/10/10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968D8F-862E-4E9C-9A63-D0A84FED6CF8}" type="slidenum">
              <a:rPr lang="en-US" altLang="zh-CN" smtClean="0"/>
              <a:pPr>
                <a:defRPr/>
              </a:pPr>
              <a:t>2</a:t>
            </a:fld>
            <a:r>
              <a:rPr lang="en-US" altLang="zh-CN" dirty="0"/>
              <a:t>/20</a:t>
            </a:r>
            <a:endParaRPr lang="en-US" altLang="zh-CN" dirty="0">
              <a:solidFill>
                <a:schemeClr val="bg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38814461"/>
      </p:ext>
    </p:extLst>
  </p:cSld>
  <p:clrMapOvr>
    <a:masterClrMapping/>
  </p:clrMapOvr>
  <p:transition spd="med" advClick="0" advTm="20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ext Box 2">
            <a:extLst>
              <a:ext uri="{FF2B5EF4-FFF2-40B4-BE49-F238E27FC236}">
                <a16:creationId xmlns:a16="http://schemas.microsoft.com/office/drawing/2014/main" id="{62EB4F30-CAF3-4521-835E-2FC4D0725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4" y="1106488"/>
            <a:ext cx="830103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68300" indent="-368300" eaLnBrk="1" hangingPunct="1">
              <a:spcBef>
                <a:spcPts val="600"/>
              </a:spcBef>
              <a:buClr>
                <a:srgbClr val="FF0000"/>
              </a:buClr>
              <a:buFont typeface="Wingdings" pitchFamily="2" charset="2"/>
              <a:buChar char="l"/>
            </a:pPr>
            <a:r>
              <a:rPr kumimoji="0" lang="zh-CN" altLang="en-US" b="0" dirty="0">
                <a:ea typeface="华文新魏" panose="02010800040101010101" pitchFamily="2" charset="-122"/>
              </a:rPr>
              <a:t>设计一个加法器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</p:txBody>
      </p:sp>
      <p:sp>
        <p:nvSpPr>
          <p:cNvPr id="29701" name="Rectangle 15">
            <a:extLst>
              <a:ext uri="{FF2B5EF4-FFF2-40B4-BE49-F238E27FC236}">
                <a16:creationId xmlns:a16="http://schemas.microsoft.com/office/drawing/2014/main" id="{DB2F62E9-0611-40AD-BA0E-A65557C1D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加法器与减法器（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1/3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758E16D-FFDE-6941-A2CF-C3F1B57CCF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889" y="1360635"/>
            <a:ext cx="4178390" cy="2917564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72F2706E-34C5-3247-9468-9C4781612BBC}"/>
              </a:ext>
            </a:extLst>
          </p:cNvPr>
          <p:cNvGrpSpPr/>
          <p:nvPr/>
        </p:nvGrpSpPr>
        <p:grpSpPr>
          <a:xfrm>
            <a:off x="7052268" y="1888102"/>
            <a:ext cx="519694" cy="405916"/>
            <a:chOff x="4904802" y="2157175"/>
            <a:chExt cx="519694" cy="405916"/>
          </a:xfrm>
        </p:grpSpPr>
        <p:cxnSp>
          <p:nvCxnSpPr>
            <p:cNvPr id="5" name="直线箭头连接符 4">
              <a:extLst>
                <a:ext uri="{FF2B5EF4-FFF2-40B4-BE49-F238E27FC236}">
                  <a16:creationId xmlns:a16="http://schemas.microsoft.com/office/drawing/2014/main" id="{07057495-5413-0747-9676-85FADBB318CB}"/>
                </a:ext>
              </a:extLst>
            </p:cNvPr>
            <p:cNvCxnSpPr/>
            <p:nvPr/>
          </p:nvCxnSpPr>
          <p:spPr bwMode="auto">
            <a:xfrm>
              <a:off x="5029199" y="2563091"/>
              <a:ext cx="221672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1CE9387A-4F5F-674E-9130-49815E809A26}"/>
                </a:ext>
              </a:extLst>
            </p:cNvPr>
            <p:cNvSpPr txBox="1"/>
            <p:nvPr/>
          </p:nvSpPr>
          <p:spPr>
            <a:xfrm>
              <a:off x="4904802" y="2157175"/>
              <a:ext cx="5196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b="0" i="1" dirty="0" err="1">
                  <a:solidFill>
                    <a:srgbClr val="FF0000"/>
                  </a:solidFill>
                </a:rPr>
                <a:t>i</a:t>
              </a:r>
              <a:r>
                <a:rPr kumimoji="1" lang="en-US" altLang="zh-CN" sz="1800" b="0" i="1" dirty="0">
                  <a:solidFill>
                    <a:srgbClr val="FF0000"/>
                  </a:solidFill>
                </a:rPr>
                <a:t>=</a:t>
              </a:r>
              <a:r>
                <a:rPr kumimoji="1" lang="en-US" altLang="zh-CN" sz="1800" b="0" dirty="0">
                  <a:solidFill>
                    <a:srgbClr val="FF0000"/>
                  </a:solidFill>
                </a:rPr>
                <a:t>0</a:t>
              </a:r>
              <a:endParaRPr kumimoji="1" lang="zh-CN" altLang="en-US" b="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EADFF05A-1FAB-554E-96F5-896EB4A61E88}"/>
              </a:ext>
            </a:extLst>
          </p:cNvPr>
          <p:cNvGrpSpPr/>
          <p:nvPr/>
        </p:nvGrpSpPr>
        <p:grpSpPr>
          <a:xfrm>
            <a:off x="6748208" y="1877444"/>
            <a:ext cx="428755" cy="2243992"/>
            <a:chOff x="4600742" y="2021822"/>
            <a:chExt cx="428755" cy="2243992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56AA5F4F-F6B2-064A-915A-0F22B3CDB6C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9170" y="4155705"/>
              <a:ext cx="330327" cy="110109"/>
            </a:xfrm>
            <a:prstGeom prst="rect">
              <a:avLst/>
            </a:prstGeom>
          </p:spPr>
        </p:pic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F4A7EAF2-0DA0-BB4B-8E85-B7736864C3A9}"/>
                </a:ext>
              </a:extLst>
            </p:cNvPr>
            <p:cNvSpPr/>
            <p:nvPr/>
          </p:nvSpPr>
          <p:spPr bwMode="auto">
            <a:xfrm>
              <a:off x="4903380" y="2381196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6DD98F4C-6675-464C-BD9F-BA6113C602EA}"/>
                </a:ext>
              </a:extLst>
            </p:cNvPr>
            <p:cNvSpPr txBox="1"/>
            <p:nvPr/>
          </p:nvSpPr>
          <p:spPr>
            <a:xfrm>
              <a:off x="4600742" y="2021822"/>
              <a:ext cx="3465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000" b="0" i="1" dirty="0"/>
                <a:t>v</a:t>
              </a:r>
              <a:r>
                <a:rPr kumimoji="1" lang="en-US" altLang="zh-CN" sz="2000" b="0" baseline="-25000" dirty="0"/>
                <a:t>i</a:t>
              </a:r>
              <a:endParaRPr kumimoji="1" lang="zh-CN" altLang="en-US" b="0" baseline="-25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7E4E372-A2DC-034B-9EC8-B42B821DE166}"/>
                  </a:ext>
                </a:extLst>
              </p:cNvPr>
              <p:cNvSpPr txBox="1"/>
              <p:nvPr/>
            </p:nvSpPr>
            <p:spPr>
              <a:xfrm>
                <a:off x="674593" y="4383068"/>
                <a:ext cx="5805372" cy="751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sz="24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b="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7E4E372-A2DC-034B-9EC8-B42B821DE1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593" y="4383068"/>
                <a:ext cx="5805372" cy="751872"/>
              </a:xfrm>
              <a:prstGeom prst="rect">
                <a:avLst/>
              </a:prstGeom>
              <a:blipFill>
                <a:blip r:embed="rId8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F5553AF-6321-9447-B760-3F4A410E6A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91850" y="5367216"/>
                <a:ext cx="7457642" cy="7537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=0 → </m:t>
                      </m:r>
                      <m:f>
                        <m:f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≈0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≈−(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b="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F5553AF-6321-9447-B760-3F4A410E6A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50" y="5367216"/>
                <a:ext cx="7457642" cy="753732"/>
              </a:xfrm>
              <a:prstGeom prst="rect">
                <a:avLst/>
              </a:prstGeom>
              <a:blipFill>
                <a:blip r:embed="rId9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组合 46">
            <a:extLst>
              <a:ext uri="{FF2B5EF4-FFF2-40B4-BE49-F238E27FC236}">
                <a16:creationId xmlns:a16="http://schemas.microsoft.com/office/drawing/2014/main" id="{D4E579F5-0645-3C48-869B-64AB6AA96F7C}"/>
              </a:ext>
            </a:extLst>
          </p:cNvPr>
          <p:cNvGrpSpPr>
            <a:grpSpLocks noChangeAspect="1"/>
          </p:cNvGrpSpPr>
          <p:nvPr/>
        </p:nvGrpSpPr>
        <p:grpSpPr>
          <a:xfrm>
            <a:off x="383883" y="2060240"/>
            <a:ext cx="3375926" cy="1477497"/>
            <a:chOff x="5551903" y="379149"/>
            <a:chExt cx="3432845" cy="1502410"/>
          </a:xfrm>
        </p:grpSpPr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6D7907FF-7BA4-DB4B-A77D-377A15E095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1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1003" y="379149"/>
              <a:ext cx="3293745" cy="1502410"/>
            </a:xfrm>
            <a:prstGeom prst="rect">
              <a:avLst/>
            </a:prstGeom>
          </p:spPr>
        </p:pic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6B3FD5E8-A95D-7045-9525-4F0F0EBE9A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1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8110" y="874426"/>
              <a:ext cx="548640" cy="708660"/>
            </a:xfrm>
            <a:prstGeom prst="rect">
              <a:avLst/>
            </a:prstGeom>
          </p:spPr>
        </p:pic>
        <p:pic>
          <p:nvPicPr>
            <p:cNvPr id="38" name="图片 37">
              <a:extLst>
                <a:ext uri="{FF2B5EF4-FFF2-40B4-BE49-F238E27FC236}">
                  <a16:creationId xmlns:a16="http://schemas.microsoft.com/office/drawing/2014/main" id="{B6840D53-398F-D149-BF23-AB4FEE7FFF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1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4496" y="802733"/>
              <a:ext cx="548640" cy="822960"/>
            </a:xfrm>
            <a:prstGeom prst="rect">
              <a:avLst/>
            </a:prstGeom>
          </p:spPr>
        </p:pic>
        <p:cxnSp>
          <p:nvCxnSpPr>
            <p:cNvPr id="41" name="直线连接符 40">
              <a:extLst>
                <a:ext uri="{FF2B5EF4-FFF2-40B4-BE49-F238E27FC236}">
                  <a16:creationId xmlns:a16="http://schemas.microsoft.com/office/drawing/2014/main" id="{DCE8B907-5CD5-C149-9474-B3D8AC83F407}"/>
                </a:ext>
              </a:extLst>
            </p:cNvPr>
            <p:cNvCxnSpPr/>
            <p:nvPr/>
          </p:nvCxnSpPr>
          <p:spPr bwMode="auto">
            <a:xfrm>
              <a:off x="6796800" y="799425"/>
              <a:ext cx="3240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45" name="图片 44">
              <a:extLst>
                <a:ext uri="{FF2B5EF4-FFF2-40B4-BE49-F238E27FC236}">
                  <a16:creationId xmlns:a16="http://schemas.microsoft.com/office/drawing/2014/main" id="{297849DB-083D-ED44-894D-D47880DD67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1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1342" y="704498"/>
              <a:ext cx="749858" cy="736600"/>
            </a:xfrm>
            <a:prstGeom prst="rect">
              <a:avLst/>
            </a:prstGeom>
          </p:spPr>
        </p:pic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5261162A-CFE6-5245-AD24-680096BA8EFE}"/>
                </a:ext>
              </a:extLst>
            </p:cNvPr>
            <p:cNvSpPr txBox="1"/>
            <p:nvPr/>
          </p:nvSpPr>
          <p:spPr>
            <a:xfrm>
              <a:off x="7331539" y="791197"/>
              <a:ext cx="4475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3600" dirty="0"/>
                <a:t>+</a:t>
              </a:r>
              <a:endParaRPr kumimoji="1" lang="zh-CN" altLang="en-US" dirty="0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2DCD4754-E8EA-6B41-8F3D-957A6368ABC2}"/>
                </a:ext>
              </a:extLst>
            </p:cNvPr>
            <p:cNvSpPr txBox="1"/>
            <p:nvPr/>
          </p:nvSpPr>
          <p:spPr>
            <a:xfrm>
              <a:off x="5551903" y="855124"/>
              <a:ext cx="486823" cy="46944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2400" b="0" i="1" dirty="0"/>
                <a:t>v</a:t>
              </a:r>
              <a:r>
                <a:rPr kumimoji="1" lang="en-US" altLang="zh-CN" sz="2400" b="0" baseline="-25000" dirty="0"/>
                <a:t>1</a:t>
              </a:r>
              <a:endParaRPr kumimoji="1" lang="zh-CN" altLang="en-US" sz="2400" b="0" baseline="-25000" dirty="0"/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00958A5D-9236-4646-8062-D4D507B66EA1}"/>
                </a:ext>
              </a:extLst>
            </p:cNvPr>
            <p:cNvSpPr txBox="1"/>
            <p:nvPr/>
          </p:nvSpPr>
          <p:spPr>
            <a:xfrm>
              <a:off x="6330875" y="495136"/>
              <a:ext cx="4235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b="0" i="1" dirty="0"/>
                <a:t>v</a:t>
              </a:r>
              <a:r>
                <a:rPr kumimoji="1" lang="en-US" altLang="zh-CN" sz="2400" b="0" baseline="-25000" dirty="0"/>
                <a:t>2</a:t>
              </a:r>
              <a:endParaRPr kumimoji="1" lang="zh-CN" altLang="en-US" sz="2400" b="0" baseline="-25000" dirty="0"/>
            </a:p>
          </p:txBody>
        </p:sp>
      </p:grpSp>
      <p:sp>
        <p:nvSpPr>
          <p:cNvPr id="53" name="右箭头 52">
            <a:extLst>
              <a:ext uri="{FF2B5EF4-FFF2-40B4-BE49-F238E27FC236}">
                <a16:creationId xmlns:a16="http://schemas.microsoft.com/office/drawing/2014/main" id="{063141C2-FAF4-E84A-B735-B97DC538DB5D}"/>
              </a:ext>
            </a:extLst>
          </p:cNvPr>
          <p:cNvSpPr/>
          <p:nvPr/>
        </p:nvSpPr>
        <p:spPr bwMode="auto">
          <a:xfrm>
            <a:off x="3961748" y="2759154"/>
            <a:ext cx="540000" cy="204395"/>
          </a:xfrm>
          <a:prstGeom prst="rightArrow">
            <a:avLst/>
          </a:prstGeom>
          <a:solidFill>
            <a:srgbClr val="0000FF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FE118F7-1365-244D-82AC-A36795CFBB9C}"/>
              </a:ext>
            </a:extLst>
          </p:cNvPr>
          <p:cNvSpPr txBox="1"/>
          <p:nvPr/>
        </p:nvSpPr>
        <p:spPr>
          <a:xfrm>
            <a:off x="3998791" y="2113778"/>
            <a:ext cx="3849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0" dirty="0">
                <a:solidFill>
                  <a:srgbClr val="0000FF"/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叠加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C82C5D8-CF3F-E541-A621-5B8F481E03E9}"/>
              </a:ext>
            </a:extLst>
          </p:cNvPr>
          <p:cNvSpPr txBox="1"/>
          <p:nvPr/>
        </p:nvSpPr>
        <p:spPr>
          <a:xfrm>
            <a:off x="6946271" y="2254444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b="0" i="1" dirty="0">
                <a:solidFill>
                  <a:srgbClr val="FF0000"/>
                </a:solidFill>
              </a:rPr>
              <a:t>v</a:t>
            </a:r>
            <a:r>
              <a:rPr kumimoji="1" lang="zh-CN" altLang="en-US" sz="1800" b="0" i="1" baseline="30000" dirty="0">
                <a:solidFill>
                  <a:srgbClr val="FF0000"/>
                </a:solidFill>
              </a:rPr>
              <a:t> </a:t>
            </a:r>
            <a:r>
              <a:rPr kumimoji="1" lang="en-US" altLang="zh-CN" sz="1800" b="0" baseline="30000" dirty="0">
                <a:solidFill>
                  <a:srgbClr val="FF0000"/>
                </a:solidFill>
              </a:rPr>
              <a:t>-</a:t>
            </a:r>
            <a:r>
              <a:rPr kumimoji="1" lang="en-US" altLang="zh-CN" sz="1800" b="0" dirty="0">
                <a:solidFill>
                  <a:srgbClr val="FF0000"/>
                </a:solidFill>
              </a:rPr>
              <a:t>=0</a:t>
            </a:r>
            <a:endParaRPr kumimoji="1" lang="zh-CN" altLang="en-US" sz="2000" b="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FFB6878-7797-604F-8831-C309ABDD0745}"/>
                  </a:ext>
                </a:extLst>
              </p:cNvPr>
              <p:cNvSpPr txBox="1"/>
              <p:nvPr/>
            </p:nvSpPr>
            <p:spPr>
              <a:xfrm>
                <a:off x="591299" y="5868667"/>
                <a:ext cx="10080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zh-CN" altLang="en-US" b="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FFB6878-7797-604F-8831-C309ABDD07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99" y="5868667"/>
                <a:ext cx="1008096" cy="369332"/>
              </a:xfrm>
              <a:prstGeom prst="rect">
                <a:avLst/>
              </a:prstGeom>
              <a:blipFill>
                <a:blip r:embed="rId14"/>
                <a:stretch>
                  <a:fillRect l="-2500" r="-5000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/>
          <p:cNvSpPr/>
          <p:nvPr/>
        </p:nvSpPr>
        <p:spPr bwMode="auto">
          <a:xfrm>
            <a:off x="7011056" y="3919298"/>
            <a:ext cx="135978" cy="11667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ADE5100-27B7-9849-8E9F-8F1696D64AAD}"/>
              </a:ext>
            </a:extLst>
          </p:cNvPr>
          <p:cNvSpPr txBox="1"/>
          <p:nvPr/>
        </p:nvSpPr>
        <p:spPr>
          <a:xfrm>
            <a:off x="8286750" y="2951328"/>
            <a:ext cx="42351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2400" b="0" i="1" dirty="0" err="1"/>
              <a:t>v</a:t>
            </a:r>
            <a:r>
              <a:rPr kumimoji="1" lang="en-US" altLang="zh-CN" sz="2400" b="0" baseline="-25000" dirty="0" err="1"/>
              <a:t>o</a:t>
            </a:r>
            <a:endParaRPr kumimoji="1" lang="zh-CN" altLang="en-US" sz="2400" b="0" baseline="-250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1C2C282-73C5-FB4B-8E80-44774EF2DEFA}"/>
              </a:ext>
            </a:extLst>
          </p:cNvPr>
          <p:cNvSpPr/>
          <p:nvPr/>
        </p:nvSpPr>
        <p:spPr bwMode="auto">
          <a:xfrm>
            <a:off x="7036524" y="1303485"/>
            <a:ext cx="1861705" cy="309469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7B23A28-A66A-6A49-A4AA-F861080BB30D}"/>
              </a:ext>
            </a:extLst>
          </p:cNvPr>
          <p:cNvSpPr/>
          <p:nvPr/>
        </p:nvSpPr>
        <p:spPr bwMode="auto">
          <a:xfrm>
            <a:off x="4462839" y="5329116"/>
            <a:ext cx="3567603" cy="87078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C3F705-45FB-4D8B-80E1-ACAC4E499E91}" type="datetime1">
              <a:rPr lang="zh-CN" altLang="en-US" smtClean="0"/>
              <a:t>2022/10/10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968D8F-862E-4E9C-9A63-D0A84FED6CF8}" type="slidenum">
              <a:rPr lang="en-US" altLang="zh-CN" smtClean="0"/>
              <a:pPr>
                <a:defRPr/>
              </a:pPr>
              <a:t>3</a:t>
            </a:fld>
            <a:r>
              <a:rPr lang="en-US" altLang="zh-CN" dirty="0"/>
              <a:t>/20</a:t>
            </a:r>
            <a:endParaRPr lang="en-US" altLang="zh-CN" dirty="0">
              <a:solidFill>
                <a:schemeClr val="bg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2209074"/>
      </p:ext>
    </p:extLst>
  </p:cSld>
  <p:clrMapOvr>
    <a:masterClrMapping/>
  </p:clrMapOvr>
  <p:transition spd="med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  <p:bldP spid="53" grpId="0" animBg="1"/>
      <p:bldP spid="4" grpId="0"/>
      <p:bldP spid="11" grpId="0"/>
      <p:bldP spid="18" grpId="0"/>
      <p:bldP spid="13" grpId="0" animBg="1"/>
      <p:bldP spid="9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ext Box 2">
            <a:extLst>
              <a:ext uri="{FF2B5EF4-FFF2-40B4-BE49-F238E27FC236}">
                <a16:creationId xmlns:a16="http://schemas.microsoft.com/office/drawing/2014/main" id="{62EB4F30-CAF3-4521-835E-2FC4D0725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4" y="1106488"/>
            <a:ext cx="830103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63538" indent="-363538" eaLnBrk="1" hangingPunct="1">
              <a:spcBef>
                <a:spcPts val="600"/>
              </a:spcBef>
              <a:buClr>
                <a:srgbClr val="FF0000"/>
              </a:buClr>
              <a:buFont typeface="Wingdings" pitchFamily="2" charset="2"/>
              <a:buChar char="l"/>
            </a:pPr>
            <a:r>
              <a:rPr kumimoji="0" lang="zh-CN" altLang="en-US" b="0" dirty="0">
                <a:ea typeface="华文新魏" panose="02010800040101010101" pitchFamily="2" charset="-122"/>
              </a:rPr>
              <a:t>设计一个减法电路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</p:txBody>
      </p:sp>
      <p:sp>
        <p:nvSpPr>
          <p:cNvPr id="29701" name="Rectangle 15">
            <a:extLst>
              <a:ext uri="{FF2B5EF4-FFF2-40B4-BE49-F238E27FC236}">
                <a16:creationId xmlns:a16="http://schemas.microsoft.com/office/drawing/2014/main" id="{DB2F62E9-0611-40AD-BA0E-A65557C1D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加法器与减法器（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2/3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CACACB35-EFC1-CB47-89C6-74520DB51E6C}"/>
              </a:ext>
            </a:extLst>
          </p:cNvPr>
          <p:cNvGrpSpPr/>
          <p:nvPr/>
        </p:nvGrpSpPr>
        <p:grpSpPr>
          <a:xfrm>
            <a:off x="5238078" y="4415088"/>
            <a:ext cx="3235801" cy="1619336"/>
            <a:chOff x="5238078" y="1521757"/>
            <a:chExt cx="3235801" cy="1619336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7E418063-2DB9-0947-A203-6A79CF1900B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238078" y="1521757"/>
              <a:ext cx="3235801" cy="1619336"/>
              <a:chOff x="2106980" y="1816007"/>
              <a:chExt cx="4845331" cy="2424811"/>
            </a:xfrm>
          </p:grpSpPr>
          <p:pic>
            <p:nvPicPr>
              <p:cNvPr id="48" name="图片 47">
                <a:extLst>
                  <a:ext uri="{FF2B5EF4-FFF2-40B4-BE49-F238E27FC236}">
                    <a16:creationId xmlns:a16="http://schemas.microsoft.com/office/drawing/2014/main" id="{9A02AC0C-D15B-B445-BADB-9313BB952D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BEBA8EAE-BF5A-486C-A8C5-ECC9F3942E4B}">
                    <a14:imgProps xmlns:a14="http://schemas.microsoft.com/office/drawing/2010/main">
                      <a14:imgLayer>
                        <a14:imgEffect>
                          <a14:brightnessContrast bright="15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06980" y="1818621"/>
                <a:ext cx="4744303" cy="2422197"/>
              </a:xfrm>
              <a:prstGeom prst="rect">
                <a:avLst/>
              </a:prstGeom>
            </p:spPr>
          </p:pic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1E603CB0-4927-904C-94B8-8A9633A2EAF5}"/>
                  </a:ext>
                </a:extLst>
              </p:cNvPr>
              <p:cNvSpPr/>
              <p:nvPr/>
            </p:nvSpPr>
            <p:spPr bwMode="auto">
              <a:xfrm>
                <a:off x="3732627" y="3166281"/>
                <a:ext cx="1719619" cy="88710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6824287A-5FE6-7342-8CDA-205B8BE04923}"/>
                  </a:ext>
                </a:extLst>
              </p:cNvPr>
              <p:cNvSpPr/>
              <p:nvPr/>
            </p:nvSpPr>
            <p:spPr bwMode="auto">
              <a:xfrm>
                <a:off x="6204302" y="2618538"/>
                <a:ext cx="748009" cy="660863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2F8DE58F-CB95-BB48-A2D4-DE4B50760C63}"/>
                  </a:ext>
                </a:extLst>
              </p:cNvPr>
              <p:cNvSpPr/>
              <p:nvPr/>
            </p:nvSpPr>
            <p:spPr bwMode="auto">
              <a:xfrm>
                <a:off x="4624318" y="2919205"/>
                <a:ext cx="834788" cy="192483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6DCA9FF4-40CD-F54B-9C8B-29EF677B8C44}"/>
                  </a:ext>
                </a:extLst>
              </p:cNvPr>
              <p:cNvSpPr/>
              <p:nvPr/>
            </p:nvSpPr>
            <p:spPr bwMode="auto">
              <a:xfrm>
                <a:off x="4558352" y="2757705"/>
                <a:ext cx="834788" cy="192483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30DDCEB2-9DE4-3547-8C25-ABFB749B0299}"/>
                  </a:ext>
                </a:extLst>
              </p:cNvPr>
              <p:cNvSpPr/>
              <p:nvPr/>
            </p:nvSpPr>
            <p:spPr bwMode="auto">
              <a:xfrm>
                <a:off x="4776718" y="1816007"/>
                <a:ext cx="1947932" cy="29939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15F20324-6807-BB44-AFC7-18F729E035B7}"/>
                  </a:ext>
                </a:extLst>
              </p:cNvPr>
              <p:cNvSpPr/>
              <p:nvPr/>
            </p:nvSpPr>
            <p:spPr bwMode="auto">
              <a:xfrm>
                <a:off x="3043450" y="2194789"/>
                <a:ext cx="630069" cy="392547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9F59C43B-8BA0-744B-A0A6-83578AF3A9F6}"/>
                  </a:ext>
                </a:extLst>
              </p:cNvPr>
              <p:cNvSpPr/>
              <p:nvPr/>
            </p:nvSpPr>
            <p:spPr bwMode="auto">
              <a:xfrm>
                <a:off x="3084394" y="2007076"/>
                <a:ext cx="163774" cy="18771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cxnSp>
            <p:nvCxnSpPr>
              <p:cNvPr id="57" name="直线连接符 56">
                <a:extLst>
                  <a:ext uri="{FF2B5EF4-FFF2-40B4-BE49-F238E27FC236}">
                    <a16:creationId xmlns:a16="http://schemas.microsoft.com/office/drawing/2014/main" id="{EEE614D7-695F-AE4C-B948-7FC45B10876F}"/>
                  </a:ext>
                </a:extLst>
              </p:cNvPr>
              <p:cNvCxnSpPr/>
              <p:nvPr/>
            </p:nvCxnSpPr>
            <p:spPr bwMode="auto">
              <a:xfrm>
                <a:off x="2729545" y="2091600"/>
                <a:ext cx="990000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2309A999-9CC7-3C44-8555-FDE13B15C21C}"/>
                  </a:ext>
                </a:extLst>
              </p:cNvPr>
              <p:cNvSpPr/>
              <p:nvPr/>
            </p:nvSpPr>
            <p:spPr bwMode="auto">
              <a:xfrm>
                <a:off x="2871844" y="1816007"/>
                <a:ext cx="834788" cy="192483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44F9AA93-6BC6-0F48-8A59-7FE2A6A598B8}"/>
                </a:ext>
              </a:extLst>
            </p:cNvPr>
            <p:cNvSpPr txBox="1"/>
            <p:nvPr/>
          </p:nvSpPr>
          <p:spPr>
            <a:xfrm>
              <a:off x="7613795" y="1983622"/>
              <a:ext cx="36642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0" i="1" dirty="0"/>
                <a:t>R</a:t>
              </a:r>
              <a:r>
                <a:rPr kumimoji="1" lang="en-US" altLang="zh-CN" sz="1400" b="0" baseline="-25000" dirty="0"/>
                <a:t>2</a:t>
              </a:r>
              <a:endParaRPr kumimoji="1" lang="zh-CN" altLang="en-US" sz="2400" b="0" baseline="-25000" dirty="0"/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1A92E986-22AC-344C-B7A5-8AF2CBB411F3}"/>
                </a:ext>
              </a:extLst>
            </p:cNvPr>
            <p:cNvSpPr txBox="1"/>
            <p:nvPr/>
          </p:nvSpPr>
          <p:spPr>
            <a:xfrm>
              <a:off x="7613790" y="2662501"/>
              <a:ext cx="36642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0" i="1" dirty="0"/>
                <a:t>R</a:t>
              </a:r>
              <a:r>
                <a:rPr kumimoji="1" lang="en-US" altLang="zh-CN" sz="1400" b="0" baseline="-25000" dirty="0"/>
                <a:t>1</a:t>
              </a:r>
              <a:endParaRPr kumimoji="1" lang="zh-CN" altLang="en-US" sz="2400" b="0" baseline="-25000" dirty="0"/>
            </a:p>
          </p:txBody>
        </p: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619C9D8F-39E3-6646-9B5E-39D527CA3CCF}"/>
              </a:ext>
            </a:extLst>
          </p:cNvPr>
          <p:cNvGrpSpPr/>
          <p:nvPr/>
        </p:nvGrpSpPr>
        <p:grpSpPr>
          <a:xfrm>
            <a:off x="4808034" y="1151583"/>
            <a:ext cx="3633472" cy="2369393"/>
            <a:chOff x="4808034" y="3467156"/>
            <a:chExt cx="3633472" cy="2369393"/>
          </a:xfrm>
        </p:grpSpPr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753D40BF-33C8-1143-957C-AEBE6B09360C}"/>
                </a:ext>
              </a:extLst>
            </p:cNvPr>
            <p:cNvGrpSpPr/>
            <p:nvPr/>
          </p:nvGrpSpPr>
          <p:grpSpPr>
            <a:xfrm>
              <a:off x="4808034" y="3467156"/>
              <a:ext cx="3633472" cy="2369393"/>
              <a:chOff x="4808034" y="3467156"/>
              <a:chExt cx="3633472" cy="2369393"/>
            </a:xfrm>
          </p:grpSpPr>
          <p:grpSp>
            <p:nvGrpSpPr>
              <p:cNvPr id="63" name="组合 62">
                <a:extLst>
                  <a:ext uri="{FF2B5EF4-FFF2-40B4-BE49-F238E27FC236}">
                    <a16:creationId xmlns:a16="http://schemas.microsoft.com/office/drawing/2014/main" id="{8FFFE35C-E7CD-6E4C-B60C-EB528C8483E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808034" y="3467156"/>
                <a:ext cx="3633472" cy="2369393"/>
                <a:chOff x="4669482" y="3439443"/>
                <a:chExt cx="3901881" cy="2544424"/>
              </a:xfrm>
            </p:grpSpPr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23067DA8-6F5B-B54C-A58B-875BDE6F9F0A}"/>
                    </a:ext>
                  </a:extLst>
                </p:cNvPr>
                <p:cNvSpPr/>
                <p:nvPr/>
              </p:nvSpPr>
              <p:spPr bwMode="auto">
                <a:xfrm>
                  <a:off x="4669482" y="4967299"/>
                  <a:ext cx="916441" cy="734214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CN" altLang="en-US" sz="2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grpSp>
              <p:nvGrpSpPr>
                <p:cNvPr id="71" name="组合 70">
                  <a:extLst>
                    <a:ext uri="{FF2B5EF4-FFF2-40B4-BE49-F238E27FC236}">
                      <a16:creationId xmlns:a16="http://schemas.microsoft.com/office/drawing/2014/main" id="{295D0F2A-3B45-0B49-B9CB-414DB97171F2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108022" y="3439443"/>
                  <a:ext cx="3463341" cy="1770112"/>
                  <a:chOff x="2106980" y="1816007"/>
                  <a:chExt cx="4744303" cy="2424811"/>
                </a:xfrm>
              </p:grpSpPr>
              <p:pic>
                <p:nvPicPr>
                  <p:cNvPr id="76" name="图片 75">
                    <a:extLst>
                      <a:ext uri="{FF2B5EF4-FFF2-40B4-BE49-F238E27FC236}">
                        <a16:creationId xmlns:a16="http://schemas.microsoft.com/office/drawing/2014/main" id="{F5666906-FDD0-A54D-8D6A-E756C1B8AAB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hqprint">
                    <a:extLst>
                      <a:ext uri="{BEBA8EAE-BF5A-486C-A8C5-ECC9F3942E4B}">
                        <a14:imgProps xmlns:a14="http://schemas.microsoft.com/office/drawing/2010/main">
                          <a14:imgLayer>
                            <a14:imgEffect>
                              <a14:brightnessContrast bright="15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106980" y="1818621"/>
                    <a:ext cx="4744303" cy="2422197"/>
                  </a:xfrm>
                  <a:prstGeom prst="rect">
                    <a:avLst/>
                  </a:prstGeom>
                </p:spPr>
              </p:pic>
              <p:sp>
                <p:nvSpPr>
                  <p:cNvPr id="77" name="矩形 76">
                    <a:extLst>
                      <a:ext uri="{FF2B5EF4-FFF2-40B4-BE49-F238E27FC236}">
                        <a16:creationId xmlns:a16="http://schemas.microsoft.com/office/drawing/2014/main" id="{E0A97739-DB88-2148-B96B-D2898AE18A1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736751" y="3166281"/>
                    <a:ext cx="1719618" cy="88710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 cap="flat" cmpd="sng" algn="ctr">
                    <a:noFill/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CN" altLang="en-US" sz="280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78" name="矩形 77">
                    <a:extLst>
                      <a:ext uri="{FF2B5EF4-FFF2-40B4-BE49-F238E27FC236}">
                        <a16:creationId xmlns:a16="http://schemas.microsoft.com/office/drawing/2014/main" id="{3C5BB225-1D13-4A46-B218-2379B6125E3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36116" y="2618538"/>
                    <a:ext cx="748008" cy="66086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 cap="flat" cmpd="sng" algn="ctr">
                    <a:noFill/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CN" altLang="en-US" sz="280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79" name="矩形 78">
                    <a:extLst>
                      <a:ext uri="{FF2B5EF4-FFF2-40B4-BE49-F238E27FC236}">
                        <a16:creationId xmlns:a16="http://schemas.microsoft.com/office/drawing/2014/main" id="{9EC2513F-F6AF-A54F-9230-F85653A129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624318" y="2919205"/>
                    <a:ext cx="834788" cy="19248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 cap="flat" cmpd="sng" algn="ctr">
                    <a:noFill/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CN" altLang="en-US" sz="280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80" name="矩形 79">
                    <a:extLst>
                      <a:ext uri="{FF2B5EF4-FFF2-40B4-BE49-F238E27FC236}">
                        <a16:creationId xmlns:a16="http://schemas.microsoft.com/office/drawing/2014/main" id="{A687A0E4-3E9E-1C4C-8D06-599C164B1C8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558352" y="2757705"/>
                    <a:ext cx="834788" cy="19248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 cap="flat" cmpd="sng" algn="ctr">
                    <a:noFill/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CN" altLang="en-US" sz="280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81" name="矩形 80">
                    <a:extLst>
                      <a:ext uri="{FF2B5EF4-FFF2-40B4-BE49-F238E27FC236}">
                        <a16:creationId xmlns:a16="http://schemas.microsoft.com/office/drawing/2014/main" id="{D2F37FD3-E391-7C40-8D97-FBC97396573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776718" y="1816007"/>
                    <a:ext cx="1947932" cy="29939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 cap="flat" cmpd="sng" algn="ctr">
                    <a:noFill/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CN" altLang="en-US" sz="280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82" name="矩形 81">
                    <a:extLst>
                      <a:ext uri="{FF2B5EF4-FFF2-40B4-BE49-F238E27FC236}">
                        <a16:creationId xmlns:a16="http://schemas.microsoft.com/office/drawing/2014/main" id="{4717E258-AED8-754E-A12A-ACB6B1B6386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871843" y="1816007"/>
                    <a:ext cx="834788" cy="19248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 cap="flat" cmpd="sng" algn="ctr">
                    <a:noFill/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CN" altLang="en-US" sz="280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83" name="矩形 82">
                    <a:extLst>
                      <a:ext uri="{FF2B5EF4-FFF2-40B4-BE49-F238E27FC236}">
                        <a16:creationId xmlns:a16="http://schemas.microsoft.com/office/drawing/2014/main" id="{6E7DF0B1-F2F8-0D49-9F5F-A97F0207717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043450" y="2166714"/>
                    <a:ext cx="630069" cy="54246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 cap="flat" cmpd="sng" algn="ctr">
                    <a:noFill/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CN" altLang="en-US" sz="280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84" name="矩形 83">
                    <a:extLst>
                      <a:ext uri="{FF2B5EF4-FFF2-40B4-BE49-F238E27FC236}">
                        <a16:creationId xmlns:a16="http://schemas.microsoft.com/office/drawing/2014/main" id="{A5C92935-3757-EE49-A224-7550D0F8581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084394" y="2007076"/>
                    <a:ext cx="163774" cy="18771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 cap="flat" cmpd="sng" algn="ctr">
                    <a:noFill/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CN" altLang="en-US" sz="280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</a:endParaRPr>
                  </a:p>
                </p:txBody>
              </p:sp>
              <p:cxnSp>
                <p:nvCxnSpPr>
                  <p:cNvPr id="85" name="直线连接符 84">
                    <a:extLst>
                      <a:ext uri="{FF2B5EF4-FFF2-40B4-BE49-F238E27FC236}">
                        <a16:creationId xmlns:a16="http://schemas.microsoft.com/office/drawing/2014/main" id="{95601FC6-FFF7-CA45-A210-7A56147C5B5B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2729545" y="2091600"/>
                    <a:ext cx="990000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4319F9BB-2F5D-5C4F-9BDB-B9A423A6F0DE}"/>
                    </a:ext>
                  </a:extLst>
                </p:cNvPr>
                <p:cNvSpPr/>
                <p:nvPr/>
              </p:nvSpPr>
              <p:spPr bwMode="auto">
                <a:xfrm>
                  <a:off x="5108022" y="3859233"/>
                  <a:ext cx="713512" cy="346867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CN" altLang="en-US" sz="2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cxnSp>
              <p:nvCxnSpPr>
                <p:cNvPr id="73" name="直线连接符 72">
                  <a:extLst>
                    <a:ext uri="{FF2B5EF4-FFF2-40B4-BE49-F238E27FC236}">
                      <a16:creationId xmlns:a16="http://schemas.microsoft.com/office/drawing/2014/main" id="{0DD9682F-164F-5040-923F-9DE1BB1F7DFA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562000" y="3640626"/>
                  <a:ext cx="0" cy="68400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pic>
              <p:nvPicPr>
                <p:cNvPr id="74" name="图片 73">
                  <a:extLst>
                    <a:ext uri="{FF2B5EF4-FFF2-40B4-BE49-F238E27FC236}">
                      <a16:creationId xmlns:a16="http://schemas.microsoft.com/office/drawing/2014/main" id="{90DD3800-02C6-D445-A466-77BE1428F33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BEBA8EAE-BF5A-486C-A8C5-ECC9F3942E4B}">
                      <a14:imgProps xmlns:a14="http://schemas.microsoft.com/office/drawing/2010/main">
                        <a14:imgLayer>
                          <a14:imgEffect>
                            <a14:brightnessContrast bright="15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03618" y="5142238"/>
                  <a:ext cx="453644" cy="841629"/>
                </a:xfrm>
                <a:prstGeom prst="rect">
                  <a:avLst/>
                </a:prstGeom>
              </p:spPr>
            </p:pic>
          </p:grpSp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ABA6E651-79A8-D343-A5BC-E0F86126E223}"/>
                  </a:ext>
                </a:extLst>
              </p:cNvPr>
              <p:cNvSpPr txBox="1"/>
              <p:nvPr/>
            </p:nvSpPr>
            <p:spPr>
              <a:xfrm>
                <a:off x="7007847" y="5102518"/>
                <a:ext cx="38504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400" b="0" i="1" dirty="0" err="1"/>
                  <a:t>v</a:t>
                </a:r>
                <a:r>
                  <a:rPr kumimoji="1" lang="en-US" altLang="zh-CN" sz="1400" b="0" i="1" baseline="-25000" dirty="0" err="1"/>
                  <a:t>IN</a:t>
                </a:r>
                <a:endParaRPr kumimoji="1" lang="zh-CN" altLang="en-US" sz="2000" b="0" i="1" baseline="-25000" dirty="0"/>
              </a:p>
            </p:txBody>
          </p:sp>
        </p:grp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8BF8402F-2DA9-7A4D-82F4-4BF985ED191C}"/>
                </a:ext>
              </a:extLst>
            </p:cNvPr>
            <p:cNvSpPr txBox="1"/>
            <p:nvPr/>
          </p:nvSpPr>
          <p:spPr>
            <a:xfrm>
              <a:off x="7627645" y="3909402"/>
              <a:ext cx="36642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0" i="1" dirty="0"/>
                <a:t>R</a:t>
              </a:r>
              <a:r>
                <a:rPr kumimoji="1" lang="en-US" altLang="zh-CN" sz="1400" b="0" baseline="-25000" dirty="0"/>
                <a:t>2</a:t>
              </a:r>
              <a:endParaRPr kumimoji="1" lang="zh-CN" altLang="en-US" sz="2400" b="0" baseline="-25000" dirty="0"/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75988D3E-B1FF-9949-BC1E-6CAD27B60620}"/>
                </a:ext>
              </a:extLst>
            </p:cNvPr>
            <p:cNvSpPr txBox="1"/>
            <p:nvPr/>
          </p:nvSpPr>
          <p:spPr>
            <a:xfrm>
              <a:off x="7627650" y="4615982"/>
              <a:ext cx="36642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0" i="1" dirty="0"/>
                <a:t>R</a:t>
              </a:r>
              <a:r>
                <a:rPr kumimoji="1" lang="en-US" altLang="zh-CN" sz="1400" b="0" baseline="-25000" dirty="0"/>
                <a:t>1</a:t>
              </a:r>
              <a:endParaRPr kumimoji="1" lang="zh-CN" altLang="en-US" sz="2400" b="0" baseline="-25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0C92AF3D-958C-D34C-AED5-072A76047F45}"/>
                  </a:ext>
                </a:extLst>
              </p:cNvPr>
              <p:cNvSpPr txBox="1"/>
              <p:nvPr/>
            </p:nvSpPr>
            <p:spPr>
              <a:xfrm>
                <a:off x="6891629" y="340188"/>
                <a:ext cx="1593898" cy="626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sz="20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  <m:r>
                        <a:rPr lang="en-US" altLang="zh-CN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IN</m:t>
                          </m:r>
                        </m:sub>
                      </m:sSub>
                    </m:oMath>
                  </m:oMathPara>
                </a14:m>
                <a:endParaRPr kumimoji="1" lang="zh-CN" altLang="en-US" b="0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0C92AF3D-958C-D34C-AED5-072A76047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1629" y="340188"/>
                <a:ext cx="1593898" cy="626518"/>
              </a:xfrm>
              <a:prstGeom prst="rect">
                <a:avLst/>
              </a:prstGeom>
              <a:blipFill>
                <a:blip r:embed="rId7"/>
                <a:stretch>
                  <a:fillRect l="-1587" r="-794"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十字形 92">
            <a:extLst>
              <a:ext uri="{FF2B5EF4-FFF2-40B4-BE49-F238E27FC236}">
                <a16:creationId xmlns:a16="http://schemas.microsoft.com/office/drawing/2014/main" id="{2211C8AC-51DE-DC45-A709-FD033F839772}"/>
              </a:ext>
            </a:extLst>
          </p:cNvPr>
          <p:cNvSpPr/>
          <p:nvPr/>
        </p:nvSpPr>
        <p:spPr bwMode="auto">
          <a:xfrm>
            <a:off x="6461412" y="3386032"/>
            <a:ext cx="466239" cy="469525"/>
          </a:xfrm>
          <a:prstGeom prst="plus">
            <a:avLst>
              <a:gd name="adj" fmla="val 36886"/>
            </a:avLst>
          </a:prstGeom>
          <a:solidFill>
            <a:srgbClr val="0000FF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8AD35D09-8E72-364D-A8CF-6FE73099BE3D}"/>
                  </a:ext>
                </a:extLst>
              </p:cNvPr>
              <p:cNvSpPr txBox="1"/>
              <p:nvPr/>
            </p:nvSpPr>
            <p:spPr>
              <a:xfrm>
                <a:off x="854742" y="5390018"/>
                <a:ext cx="2339167" cy="751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IN</m:t>
                          </m:r>
                        </m:sub>
                      </m:sSub>
                      <m:f>
                        <m:f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zh-CN" altLang="en-US" b="0" dirty="0"/>
              </a:p>
            </p:txBody>
          </p:sp>
        </mc:Choice>
        <mc:Fallback xmlns="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8AD35D09-8E72-364D-A8CF-6FE73099B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742" y="5390018"/>
                <a:ext cx="2339167" cy="751872"/>
              </a:xfrm>
              <a:prstGeom prst="rect">
                <a:avLst/>
              </a:prstGeom>
              <a:blipFill>
                <a:blip r:embed="rId8"/>
                <a:stretch>
                  <a:fillRect l="-541" r="-541"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右箭头 88">
            <a:extLst>
              <a:ext uri="{FF2B5EF4-FFF2-40B4-BE49-F238E27FC236}">
                <a16:creationId xmlns:a16="http://schemas.microsoft.com/office/drawing/2014/main" id="{CAB93D7C-3144-734E-8C5A-02C7B461E5FB}"/>
              </a:ext>
            </a:extLst>
          </p:cNvPr>
          <p:cNvSpPr/>
          <p:nvPr/>
        </p:nvSpPr>
        <p:spPr bwMode="auto">
          <a:xfrm>
            <a:off x="4210129" y="2208483"/>
            <a:ext cx="540000" cy="204395"/>
          </a:xfrm>
          <a:prstGeom prst="rightArrow">
            <a:avLst/>
          </a:prstGeom>
          <a:solidFill>
            <a:srgbClr val="0000FF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E2CDB0C-E9BD-3044-86C0-7FE1E51DB090}"/>
              </a:ext>
            </a:extLst>
          </p:cNvPr>
          <p:cNvGrpSpPr/>
          <p:nvPr/>
        </p:nvGrpSpPr>
        <p:grpSpPr>
          <a:xfrm>
            <a:off x="619603" y="2995404"/>
            <a:ext cx="3634486" cy="1890141"/>
            <a:chOff x="619603" y="3355627"/>
            <a:chExt cx="3634486" cy="1890141"/>
          </a:xfrm>
        </p:grpSpPr>
        <p:grpSp>
          <p:nvGrpSpPr>
            <p:cNvPr id="105" name="组合 104">
              <a:extLst>
                <a:ext uri="{FF2B5EF4-FFF2-40B4-BE49-F238E27FC236}">
                  <a16:creationId xmlns:a16="http://schemas.microsoft.com/office/drawing/2014/main" id="{8A7B5926-F20C-854B-96AA-A2F503255E71}"/>
                </a:ext>
              </a:extLst>
            </p:cNvPr>
            <p:cNvGrpSpPr/>
            <p:nvPr/>
          </p:nvGrpSpPr>
          <p:grpSpPr>
            <a:xfrm>
              <a:off x="619603" y="3355627"/>
              <a:ext cx="3634486" cy="1890141"/>
              <a:chOff x="619603" y="3369482"/>
              <a:chExt cx="3634486" cy="1890141"/>
            </a:xfrm>
          </p:grpSpPr>
          <p:pic>
            <p:nvPicPr>
              <p:cNvPr id="101" name="图片 100">
                <a:extLst>
                  <a:ext uri="{FF2B5EF4-FFF2-40B4-BE49-F238E27FC236}">
                    <a16:creationId xmlns:a16="http://schemas.microsoft.com/office/drawing/2014/main" id="{981015EC-DC7B-F243-B49B-4609498B25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hqprint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15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9603" y="3369482"/>
                <a:ext cx="3634486" cy="1890141"/>
              </a:xfrm>
              <a:prstGeom prst="rect">
                <a:avLst/>
              </a:prstGeom>
            </p:spPr>
          </p:pic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F8218DB0-0E8E-D24C-B4EA-252DFF06282B}"/>
                  </a:ext>
                </a:extLst>
              </p:cNvPr>
              <p:cNvSpPr/>
              <p:nvPr/>
            </p:nvSpPr>
            <p:spPr bwMode="auto">
              <a:xfrm>
                <a:off x="1094519" y="4650088"/>
                <a:ext cx="180000" cy="158229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A5B8B290-43F7-A844-807B-5708AC1BFA75}"/>
                  </a:ext>
                </a:extLst>
              </p:cNvPr>
              <p:cNvSpPr txBox="1"/>
              <p:nvPr/>
            </p:nvSpPr>
            <p:spPr>
              <a:xfrm>
                <a:off x="998569" y="4525919"/>
                <a:ext cx="38504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400" b="0" i="1" dirty="0" err="1"/>
                  <a:t>v</a:t>
                </a:r>
                <a:r>
                  <a:rPr kumimoji="1" lang="en-US" altLang="zh-CN" sz="1400" b="0" i="1" baseline="-25000" dirty="0" err="1"/>
                  <a:t>IN</a:t>
                </a:r>
                <a:endParaRPr kumimoji="1" lang="zh-CN" altLang="en-US" sz="2000" b="0" i="1" baseline="-25000" dirty="0"/>
              </a:p>
            </p:txBody>
          </p:sp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397A85FD-C1B9-FC47-BA57-A45FA2A6DE1F}"/>
                  </a:ext>
                </a:extLst>
              </p:cNvPr>
              <p:cNvSpPr/>
              <p:nvPr/>
            </p:nvSpPr>
            <p:spPr bwMode="auto">
              <a:xfrm>
                <a:off x="619603" y="4149019"/>
                <a:ext cx="544191" cy="359023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cxnSp>
            <p:nvCxnSpPr>
              <p:cNvPr id="100" name="直线连接符 99">
                <a:extLst>
                  <a:ext uri="{FF2B5EF4-FFF2-40B4-BE49-F238E27FC236}">
                    <a16:creationId xmlns:a16="http://schemas.microsoft.com/office/drawing/2014/main" id="{4195BA2E-FCC2-7745-917A-7711B4564439}"/>
                  </a:ext>
                </a:extLst>
              </p:cNvPr>
              <p:cNvCxnSpPr/>
              <p:nvPr/>
            </p:nvCxnSpPr>
            <p:spPr bwMode="auto">
              <a:xfrm>
                <a:off x="964800" y="4043307"/>
                <a:ext cx="0" cy="594000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9851F357-603E-F348-889F-B4BEB3B386A0}"/>
                </a:ext>
              </a:extLst>
            </p:cNvPr>
            <p:cNvSpPr/>
            <p:nvPr/>
          </p:nvSpPr>
          <p:spPr bwMode="auto">
            <a:xfrm>
              <a:off x="1149939" y="3771960"/>
              <a:ext cx="416492" cy="252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F828DA02-B3F0-B44E-8D15-972BE7F492E1}"/>
                </a:ext>
              </a:extLst>
            </p:cNvPr>
            <p:cNvSpPr/>
            <p:nvPr/>
          </p:nvSpPr>
          <p:spPr bwMode="auto">
            <a:xfrm>
              <a:off x="2286014" y="3384031"/>
              <a:ext cx="416492" cy="252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F5CBEF65-EE0E-BE4C-B0DC-F5A2D86876A4}"/>
              </a:ext>
            </a:extLst>
          </p:cNvPr>
          <p:cNvGrpSpPr/>
          <p:nvPr/>
        </p:nvGrpSpPr>
        <p:grpSpPr>
          <a:xfrm>
            <a:off x="778565" y="1770523"/>
            <a:ext cx="2497467" cy="878929"/>
            <a:chOff x="2896176" y="3572425"/>
            <a:chExt cx="2497467" cy="878929"/>
          </a:xfrm>
        </p:grpSpPr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16331171-1D0D-1C44-9F2E-133E15ACD777}"/>
                </a:ext>
              </a:extLst>
            </p:cNvPr>
            <p:cNvSpPr txBox="1"/>
            <p:nvPr/>
          </p:nvSpPr>
          <p:spPr>
            <a:xfrm>
              <a:off x="2896176" y="3572425"/>
              <a:ext cx="47875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800" b="0" i="1" dirty="0"/>
                <a:t>v</a:t>
              </a:r>
              <a:r>
                <a:rPr kumimoji="1" lang="en-US" altLang="zh-CN" sz="1800" b="0" baseline="-25000" dirty="0"/>
                <a:t>1</a:t>
              </a:r>
              <a:endParaRPr kumimoji="1" lang="zh-CN" altLang="en-US" sz="1800" b="0" baseline="-25000" dirty="0"/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DC91D6E8-63C7-364E-B400-F1B525051DF7}"/>
                </a:ext>
              </a:extLst>
            </p:cNvPr>
            <p:cNvSpPr txBox="1"/>
            <p:nvPr/>
          </p:nvSpPr>
          <p:spPr>
            <a:xfrm>
              <a:off x="4001494" y="3887774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b="0" i="1" dirty="0"/>
                <a:t>v</a:t>
              </a:r>
              <a:r>
                <a:rPr kumimoji="1" lang="en-US" altLang="zh-CN" sz="1800" b="0" baseline="-25000" dirty="0"/>
                <a:t>2</a:t>
              </a:r>
              <a:endParaRPr kumimoji="1" lang="zh-CN" altLang="en-US" sz="1800" b="0" baseline="-25000" dirty="0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DFFC3CB6-C4DF-2642-8450-285B53819D5A}"/>
                </a:ext>
              </a:extLst>
            </p:cNvPr>
            <p:cNvSpPr/>
            <p:nvPr/>
          </p:nvSpPr>
          <p:spPr bwMode="auto">
            <a:xfrm>
              <a:off x="3477492" y="3692389"/>
              <a:ext cx="1856508" cy="606565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pic>
          <p:nvPicPr>
            <p:cNvPr id="70" name="图片 69">
              <a:extLst>
                <a:ext uri="{FF2B5EF4-FFF2-40B4-BE49-F238E27FC236}">
                  <a16:creationId xmlns:a16="http://schemas.microsoft.com/office/drawing/2014/main" id="{F1CFD3DC-ED76-8C4D-9742-9C8AEFB6FA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1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0740" y="3603339"/>
              <a:ext cx="584200" cy="7874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A85C5DD0-D67B-D747-8643-5BF2A601E9F6}"/>
                </a:ext>
              </a:extLst>
            </p:cNvPr>
            <p:cNvSpPr txBox="1"/>
            <p:nvPr/>
          </p:nvSpPr>
          <p:spPr>
            <a:xfrm>
              <a:off x="4525108" y="3672614"/>
              <a:ext cx="3209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3200" dirty="0"/>
                <a:t>-</a:t>
              </a:r>
              <a:endParaRPr kumimoji="1" lang="zh-CN" altLang="en-US" sz="2400" dirty="0"/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A88ACA81-F9E2-BB41-ABA2-DCB3DB45BC50}"/>
                </a:ext>
              </a:extLst>
            </p:cNvPr>
            <p:cNvSpPr/>
            <p:nvPr/>
          </p:nvSpPr>
          <p:spPr bwMode="auto">
            <a:xfrm>
              <a:off x="5297663" y="3603339"/>
              <a:ext cx="57663" cy="84801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C2DAEF05-DC19-0743-A3DE-FF366C77D996}"/>
                </a:ext>
              </a:extLst>
            </p:cNvPr>
            <p:cNvSpPr/>
            <p:nvPr/>
          </p:nvSpPr>
          <p:spPr bwMode="auto">
            <a:xfrm>
              <a:off x="5217373" y="3660179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4A9ECF2F-6426-4841-907C-66C97E082B5F}"/>
                </a:ext>
              </a:extLst>
            </p:cNvPr>
            <p:cNvSpPr/>
            <p:nvPr/>
          </p:nvSpPr>
          <p:spPr bwMode="auto">
            <a:xfrm>
              <a:off x="5231223" y="426978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pic>
          <p:nvPicPr>
            <p:cNvPr id="107" name="图片 106">
              <a:extLst>
                <a:ext uri="{FF2B5EF4-FFF2-40B4-BE49-F238E27FC236}">
                  <a16:creationId xmlns:a16="http://schemas.microsoft.com/office/drawing/2014/main" id="{8A6BD19B-2591-C443-8D52-AAC4DA2056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1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0443" y="3764964"/>
              <a:ext cx="203200" cy="47955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</p:pic>
        <p:pic>
          <p:nvPicPr>
            <p:cNvPr id="108" name="图片 107">
              <a:extLst>
                <a:ext uri="{FF2B5EF4-FFF2-40B4-BE49-F238E27FC236}">
                  <a16:creationId xmlns:a16="http://schemas.microsoft.com/office/drawing/2014/main" id="{81C2549E-7303-C34A-91D2-136A7509F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hqprint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rightnessContrast bright="1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7143" y="3794400"/>
              <a:ext cx="370840" cy="497840"/>
            </a:xfrm>
            <a:prstGeom prst="rect">
              <a:avLst/>
            </a:prstGeom>
          </p:spPr>
        </p:pic>
        <p:pic>
          <p:nvPicPr>
            <p:cNvPr id="109" name="图片 108">
              <a:extLst>
                <a:ext uri="{FF2B5EF4-FFF2-40B4-BE49-F238E27FC236}">
                  <a16:creationId xmlns:a16="http://schemas.microsoft.com/office/drawing/2014/main" id="{D23359C4-1266-3F4C-A925-3ABB5BC7E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hqprint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rightnessContrast bright="1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0400" y="3766691"/>
              <a:ext cx="370840" cy="497840"/>
            </a:xfrm>
            <a:prstGeom prst="rect">
              <a:avLst/>
            </a:prstGeom>
          </p:spPr>
        </p:pic>
        <p:cxnSp>
          <p:nvCxnSpPr>
            <p:cNvPr id="110" name="直线连接符 109">
              <a:extLst>
                <a:ext uri="{FF2B5EF4-FFF2-40B4-BE49-F238E27FC236}">
                  <a16:creationId xmlns:a16="http://schemas.microsoft.com/office/drawing/2014/main" id="{5630A135-F112-D140-A88F-7773A62AF0C5}"/>
                </a:ext>
              </a:extLst>
            </p:cNvPr>
            <p:cNvCxnSpPr/>
            <p:nvPr/>
          </p:nvCxnSpPr>
          <p:spPr bwMode="auto">
            <a:xfrm>
              <a:off x="3898145" y="3794400"/>
              <a:ext cx="4860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F2EBDB03-D767-5349-A0B7-9022DAFB7FB0}"/>
                  </a:ext>
                </a:extLst>
              </p:cNvPr>
              <p:cNvSpPr txBox="1"/>
              <p:nvPr/>
            </p:nvSpPr>
            <p:spPr>
              <a:xfrm>
                <a:off x="4109260" y="5381791"/>
                <a:ext cx="1935594" cy="751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sz="2400" b="0" i="0" smtClean="0"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IN</m:t>
                          </m:r>
                        </m:sub>
                      </m:sSub>
                    </m:oMath>
                  </m:oMathPara>
                </a14:m>
                <a:endParaRPr kumimoji="1" lang="zh-CN" altLang="en-US" b="0" dirty="0"/>
              </a:p>
            </p:txBody>
          </p:sp>
        </mc:Choice>
        <mc:Fallback xmlns="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F2EBDB03-D767-5349-A0B7-9022DAFB7F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9260" y="5381791"/>
                <a:ext cx="1935594" cy="751872"/>
              </a:xfrm>
              <a:prstGeom prst="rect">
                <a:avLst/>
              </a:prstGeom>
              <a:blipFill>
                <a:blip r:embed="rId15"/>
                <a:stretch>
                  <a:fillRect l="-1974" r="-658"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31A6A48D-E219-9840-BEA4-4E7DBE172DF5}"/>
              </a:ext>
            </a:extLst>
          </p:cNvPr>
          <p:cNvCxnSpPr/>
          <p:nvPr/>
        </p:nvCxnSpPr>
        <p:spPr bwMode="auto">
          <a:xfrm>
            <a:off x="3473835" y="5765954"/>
            <a:ext cx="336165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BCC363DA-7866-CF45-A17A-D2B8A2CDDB0D}"/>
                  </a:ext>
                </a:extLst>
              </p:cNvPr>
              <p:cNvSpPr txBox="1"/>
              <p:nvPr/>
            </p:nvSpPr>
            <p:spPr>
              <a:xfrm>
                <a:off x="6875149" y="3889486"/>
                <a:ext cx="1937966" cy="626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sz="20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IN</m:t>
                          </m:r>
                        </m:sub>
                      </m:sSub>
                    </m:oMath>
                  </m:oMathPara>
                </a14:m>
                <a:endParaRPr kumimoji="1" lang="zh-CN" altLang="en-US" b="0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BCC363DA-7866-CF45-A17A-D2B8A2CDD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149" y="3889486"/>
                <a:ext cx="1937966" cy="626518"/>
              </a:xfrm>
              <a:prstGeom prst="rect">
                <a:avLst/>
              </a:prstGeom>
              <a:blipFill>
                <a:blip r:embed="rId16"/>
                <a:stretch>
                  <a:fillRect l="-649" r="-649" b="-7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DEC25A65-6C75-B04A-AECC-CDE477DED9F4}"/>
              </a:ext>
            </a:extLst>
          </p:cNvPr>
          <p:cNvSpPr/>
          <p:nvPr/>
        </p:nvSpPr>
        <p:spPr bwMode="auto">
          <a:xfrm>
            <a:off x="6292890" y="1129173"/>
            <a:ext cx="187130" cy="15726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5CB282FA-78C3-2947-99FA-D2310848F7F4}"/>
              </a:ext>
            </a:extLst>
          </p:cNvPr>
          <p:cNvSpPr/>
          <p:nvPr/>
        </p:nvSpPr>
        <p:spPr bwMode="auto">
          <a:xfrm>
            <a:off x="6306395" y="1513069"/>
            <a:ext cx="187130" cy="15726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401C0AA1-3C08-C043-A42E-A69531F8B9C7}"/>
              </a:ext>
            </a:extLst>
          </p:cNvPr>
          <p:cNvSpPr/>
          <p:nvPr/>
        </p:nvSpPr>
        <p:spPr bwMode="auto">
          <a:xfrm>
            <a:off x="6320041" y="4372885"/>
            <a:ext cx="187130" cy="15726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3A6A75F8-89DF-A44F-BE68-3B025DF2196F}"/>
              </a:ext>
            </a:extLst>
          </p:cNvPr>
          <p:cNvSpPr/>
          <p:nvPr/>
        </p:nvSpPr>
        <p:spPr bwMode="auto">
          <a:xfrm>
            <a:off x="6306393" y="4766425"/>
            <a:ext cx="187130" cy="15726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B362A618-15C3-4045-9072-CBB9BD981163}"/>
              </a:ext>
            </a:extLst>
          </p:cNvPr>
          <p:cNvGrpSpPr/>
          <p:nvPr/>
        </p:nvGrpSpPr>
        <p:grpSpPr>
          <a:xfrm>
            <a:off x="1089878" y="3967035"/>
            <a:ext cx="1650116" cy="930984"/>
            <a:chOff x="1078303" y="3967035"/>
            <a:chExt cx="1650116" cy="930984"/>
          </a:xfrm>
        </p:grpSpPr>
        <p:sp>
          <p:nvSpPr>
            <p:cNvPr id="117" name="圆角矩形 116">
              <a:extLst>
                <a:ext uri="{FF2B5EF4-FFF2-40B4-BE49-F238E27FC236}">
                  <a16:creationId xmlns:a16="http://schemas.microsoft.com/office/drawing/2014/main" id="{6B98B96F-D721-914F-9AAA-4FF2917FA34D}"/>
                </a:ext>
              </a:extLst>
            </p:cNvPr>
            <p:cNvSpPr/>
            <p:nvPr/>
          </p:nvSpPr>
          <p:spPr bwMode="auto">
            <a:xfrm>
              <a:off x="2263108" y="4306999"/>
              <a:ext cx="465311" cy="578546"/>
            </a:xfrm>
            <a:prstGeom prst="round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 dirty="0">
                <a:ln>
                  <a:noFill/>
                </a:ln>
                <a:solidFill>
                  <a:srgbClr val="FF7F00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16" name="圆角矩形 115">
              <a:extLst>
                <a:ext uri="{FF2B5EF4-FFF2-40B4-BE49-F238E27FC236}">
                  <a16:creationId xmlns:a16="http://schemas.microsoft.com/office/drawing/2014/main" id="{D7924B77-3142-6744-A528-E8F5FBF18EF6}"/>
                </a:ext>
              </a:extLst>
            </p:cNvPr>
            <p:cNvSpPr/>
            <p:nvPr/>
          </p:nvSpPr>
          <p:spPr bwMode="auto">
            <a:xfrm>
              <a:off x="1078303" y="3967035"/>
              <a:ext cx="1232827" cy="930984"/>
            </a:xfrm>
            <a:prstGeom prst="round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4800" b="1" i="0" u="none" strike="noStrike" cap="none" normalizeH="0" baseline="0" dirty="0">
                  <a:ln>
                    <a:noFill/>
                  </a:ln>
                  <a:solidFill>
                    <a:srgbClr val="FF7F00"/>
                  </a:solidFill>
                  <a:effectLst/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kumimoji="1" lang="zh-CN" altLang="en-US" sz="4800" b="1" i="0" u="none" strike="noStrike" cap="none" normalizeH="0" baseline="0" dirty="0">
                  <a:ln>
                    <a:noFill/>
                  </a:ln>
                  <a:effectLst/>
                  <a:latin typeface="Times New Roman" pitchFamily="18" charset="0"/>
                  <a:ea typeface="宋体" pitchFamily="2" charset="-122"/>
                </a:rPr>
                <a:t>？</a:t>
              </a:r>
              <a:endParaRPr kumimoji="1" lang="zh-CN" altLang="en-US" sz="2800" b="1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6" name="任意形状 5">
            <a:extLst>
              <a:ext uri="{FF2B5EF4-FFF2-40B4-BE49-F238E27FC236}">
                <a16:creationId xmlns:a16="http://schemas.microsoft.com/office/drawing/2014/main" id="{05BC7641-9E5C-564B-8FE0-4EE0043D5C65}"/>
              </a:ext>
            </a:extLst>
          </p:cNvPr>
          <p:cNvSpPr/>
          <p:nvPr/>
        </p:nvSpPr>
        <p:spPr bwMode="auto">
          <a:xfrm>
            <a:off x="2374710" y="4053385"/>
            <a:ext cx="3903260" cy="1057460"/>
          </a:xfrm>
          <a:custGeom>
            <a:avLst/>
            <a:gdLst>
              <a:gd name="connsiteX0" fmla="*/ 3903260 w 3903260"/>
              <a:gd name="connsiteY0" fmla="*/ 504967 h 1057460"/>
              <a:gd name="connsiteX1" fmla="*/ 3630305 w 3903260"/>
              <a:gd name="connsiteY1" fmla="*/ 150125 h 1057460"/>
              <a:gd name="connsiteX2" fmla="*/ 2920621 w 3903260"/>
              <a:gd name="connsiteY2" fmla="*/ 122830 h 1057460"/>
              <a:gd name="connsiteX3" fmla="*/ 1910687 w 3903260"/>
              <a:gd name="connsiteY3" fmla="*/ 996287 h 1057460"/>
              <a:gd name="connsiteX4" fmla="*/ 873457 w 3903260"/>
              <a:gd name="connsiteY4" fmla="*/ 928048 h 1057460"/>
              <a:gd name="connsiteX5" fmla="*/ 191069 w 3903260"/>
              <a:gd name="connsiteY5" fmla="*/ 477672 h 1057460"/>
              <a:gd name="connsiteX6" fmla="*/ 0 w 3903260"/>
              <a:gd name="connsiteY6" fmla="*/ 0 h 1057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3260" h="1057460">
                <a:moveTo>
                  <a:pt x="3903260" y="504967"/>
                </a:moveTo>
                <a:cubicBezTo>
                  <a:pt x="3848669" y="359390"/>
                  <a:pt x="3794078" y="213814"/>
                  <a:pt x="3630305" y="150125"/>
                </a:cubicBezTo>
                <a:cubicBezTo>
                  <a:pt x="3466532" y="86436"/>
                  <a:pt x="3207224" y="-18197"/>
                  <a:pt x="2920621" y="122830"/>
                </a:cubicBezTo>
                <a:cubicBezTo>
                  <a:pt x="2634018" y="263857"/>
                  <a:pt x="2251881" y="862084"/>
                  <a:pt x="1910687" y="996287"/>
                </a:cubicBezTo>
                <a:cubicBezTo>
                  <a:pt x="1569493" y="1130490"/>
                  <a:pt x="1160060" y="1014484"/>
                  <a:pt x="873457" y="928048"/>
                </a:cubicBezTo>
                <a:cubicBezTo>
                  <a:pt x="586854" y="841612"/>
                  <a:pt x="336645" y="632347"/>
                  <a:pt x="191069" y="477672"/>
                </a:cubicBezTo>
                <a:cubicBezTo>
                  <a:pt x="45493" y="322997"/>
                  <a:pt x="22746" y="161498"/>
                  <a:pt x="0" y="0"/>
                </a:cubicBezTo>
              </a:path>
            </a:pathLst>
          </a:custGeom>
          <a:noFill/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E6E331-665E-4B80-9539-C335E2D7A8DC}" type="datetime1">
              <a:rPr lang="zh-CN" altLang="en-US" smtClean="0"/>
              <a:t>2022/10/10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968D8F-862E-4E9C-9A63-D0A84FED6CF8}" type="slidenum">
              <a:rPr lang="en-US" altLang="zh-CN" smtClean="0"/>
              <a:pPr>
                <a:defRPr/>
              </a:pPr>
              <a:t>4</a:t>
            </a:fld>
            <a:r>
              <a:rPr lang="en-US" altLang="zh-CN" dirty="0"/>
              <a:t>/20</a:t>
            </a:r>
            <a:endParaRPr lang="en-US" altLang="zh-CN" dirty="0">
              <a:solidFill>
                <a:schemeClr val="bg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7716318"/>
      </p:ext>
    </p:extLst>
  </p:cSld>
  <p:clrMapOvr>
    <a:masterClrMapping/>
  </p:clrMapOvr>
  <p:transition spd="med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93" grpId="0" animBg="1"/>
      <p:bldP spid="102" grpId="0"/>
      <p:bldP spid="89" grpId="0" animBg="1"/>
      <p:bldP spid="112" grpId="0"/>
      <p:bldP spid="66" grpId="0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ext Box 2">
            <a:extLst>
              <a:ext uri="{FF2B5EF4-FFF2-40B4-BE49-F238E27FC236}">
                <a16:creationId xmlns:a16="http://schemas.microsoft.com/office/drawing/2014/main" id="{62EB4F30-CAF3-4521-835E-2FC4D0725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4" y="1106488"/>
            <a:ext cx="830103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63538" indent="-363538" eaLnBrk="1" hangingPunct="1">
              <a:spcBef>
                <a:spcPts val="600"/>
              </a:spcBef>
              <a:buClr>
                <a:srgbClr val="FF0000"/>
              </a:buClr>
              <a:buFont typeface="Wingdings" pitchFamily="2" charset="2"/>
              <a:buChar char="l"/>
            </a:pPr>
            <a:r>
              <a:rPr kumimoji="0" lang="zh-CN" altLang="en-US" b="0" dirty="0">
                <a:ea typeface="华文新魏" panose="02010800040101010101" pitchFamily="2" charset="-122"/>
              </a:rPr>
              <a:t>减法器电路分析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</p:txBody>
      </p:sp>
      <p:sp>
        <p:nvSpPr>
          <p:cNvPr id="29701" name="Rectangle 15">
            <a:extLst>
              <a:ext uri="{FF2B5EF4-FFF2-40B4-BE49-F238E27FC236}">
                <a16:creationId xmlns:a16="http://schemas.microsoft.com/office/drawing/2014/main" id="{DB2F62E9-0611-40AD-BA0E-A65557C1D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加法器与减法器（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3/3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0F4AD73-92DD-6C4E-86DE-B3D74AA269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890" y="1220275"/>
            <a:ext cx="4808277" cy="25005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5102736-EA88-6143-909F-DD41A15B0478}"/>
                  </a:ext>
                </a:extLst>
              </p:cNvPr>
              <p:cNvSpPr txBox="1"/>
              <p:nvPr/>
            </p:nvSpPr>
            <p:spPr>
              <a:xfrm>
                <a:off x="254000" y="1638372"/>
                <a:ext cx="2742417" cy="1121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sSup>
                        <m:sSup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altLang="zh-CN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zh-CN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kumimoji="1" lang="zh-CN" altLang="en-US" b="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5102736-EA88-6143-909F-DD41A15B04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00" y="1638372"/>
                <a:ext cx="2742417" cy="1121204"/>
              </a:xfrm>
              <a:prstGeom prst="rect">
                <a:avLst/>
              </a:prstGeom>
              <a:blipFill>
                <a:blip r:embed="rId5"/>
                <a:stretch>
                  <a:fillRect l="-36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2C0A089-06EC-8449-B846-2B42B441222F}"/>
                  </a:ext>
                </a:extLst>
              </p:cNvPr>
              <p:cNvSpPr txBox="1"/>
              <p:nvPr/>
            </p:nvSpPr>
            <p:spPr>
              <a:xfrm>
                <a:off x="1026407" y="3035178"/>
                <a:ext cx="1649362" cy="7321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zh-CN" altLang="en-US" b="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2C0A089-06EC-8449-B846-2B42B44122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407" y="3035178"/>
                <a:ext cx="1649362" cy="732123"/>
              </a:xfrm>
              <a:prstGeom prst="rect">
                <a:avLst/>
              </a:prstGeom>
              <a:blipFill>
                <a:blip r:embed="rId6"/>
                <a:stretch>
                  <a:fillRect l="-2290" b="-67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4743789-B462-AB4B-81F3-F4CD66572D6B}"/>
                  </a:ext>
                </a:extLst>
              </p:cNvPr>
              <p:cNvSpPr txBox="1"/>
              <p:nvPr/>
            </p:nvSpPr>
            <p:spPr>
              <a:xfrm>
                <a:off x="493690" y="4302478"/>
                <a:ext cx="4838953" cy="7321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sz="2400" b="0" i="0" smtClean="0"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b="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4743789-B462-AB4B-81F3-F4CD66572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690" y="4302478"/>
                <a:ext cx="4838953" cy="732123"/>
              </a:xfrm>
              <a:prstGeom prst="rect">
                <a:avLst/>
              </a:prstGeom>
              <a:blipFill>
                <a:blip r:embed="rId7"/>
                <a:stretch>
                  <a:fillRect l="-262" b="-8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3DD8553-D148-6240-91FC-DA126F86B752}"/>
                  </a:ext>
                </a:extLst>
              </p:cNvPr>
              <p:cNvSpPr txBox="1"/>
              <p:nvPr/>
            </p:nvSpPr>
            <p:spPr>
              <a:xfrm>
                <a:off x="1217479" y="5182195"/>
                <a:ext cx="4975144" cy="751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b="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3DD8553-D148-6240-91FC-DA126F86B7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479" y="5182195"/>
                <a:ext cx="4975144" cy="751872"/>
              </a:xfrm>
              <a:prstGeom prst="rect">
                <a:avLst/>
              </a:prstGeom>
              <a:blipFill>
                <a:blip r:embed="rId8"/>
                <a:stretch>
                  <a:fillRect l="-255" t="-1695" r="-1276" b="-8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组合 27">
            <a:extLst>
              <a:ext uri="{FF2B5EF4-FFF2-40B4-BE49-F238E27FC236}">
                <a16:creationId xmlns:a16="http://schemas.microsoft.com/office/drawing/2014/main" id="{3F4DD2AE-A9E4-4B43-929A-1524FE21A519}"/>
              </a:ext>
            </a:extLst>
          </p:cNvPr>
          <p:cNvGrpSpPr/>
          <p:nvPr/>
        </p:nvGrpSpPr>
        <p:grpSpPr>
          <a:xfrm>
            <a:off x="1532196" y="2379484"/>
            <a:ext cx="3050002" cy="3908526"/>
            <a:chOff x="1532196" y="2379484"/>
            <a:chExt cx="3050002" cy="3908526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E009C87B-66D9-F546-90C1-1878F260CDF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32196" y="2379484"/>
              <a:ext cx="432000" cy="432000"/>
            </a:xfrm>
            <a:prstGeom prst="ellipse">
              <a:avLst/>
            </a:prstGeom>
            <a:noFill/>
            <a:ln w="127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20" name="曲线连接符 19">
              <a:extLst>
                <a:ext uri="{FF2B5EF4-FFF2-40B4-BE49-F238E27FC236}">
                  <a16:creationId xmlns:a16="http://schemas.microsoft.com/office/drawing/2014/main" id="{1941BCE6-FEA3-8B4E-9C76-AAD2B00D8519}"/>
                </a:ext>
              </a:extLst>
            </p:cNvPr>
            <p:cNvCxnSpPr>
              <a:stCxn id="15" idx="5"/>
            </p:cNvCxnSpPr>
            <p:nvPr/>
          </p:nvCxnSpPr>
          <p:spPr bwMode="auto">
            <a:xfrm rot="16200000" flipH="1">
              <a:off x="1701856" y="2947294"/>
              <a:ext cx="2809912" cy="2411762"/>
            </a:xfrm>
            <a:prstGeom prst="curvedConnector3">
              <a:avLst/>
            </a:prstGeom>
            <a:solidFill>
              <a:schemeClr val="accent1"/>
            </a:solidFill>
            <a:ln w="127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470DC72E-0D2A-B349-AB94-FB4B6066F566}"/>
                </a:ext>
              </a:extLst>
            </p:cNvPr>
            <p:cNvSpPr txBox="1"/>
            <p:nvPr/>
          </p:nvSpPr>
          <p:spPr>
            <a:xfrm>
              <a:off x="4116828" y="5580124"/>
              <a:ext cx="46537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b="0" dirty="0">
                  <a:solidFill>
                    <a:srgbClr val="0000FF"/>
                  </a:solidFill>
                  <a:latin typeface="STXinwei" panose="02010800040101010101" pitchFamily="2" charset="-122"/>
                  <a:ea typeface="STXinwei" panose="02010800040101010101" pitchFamily="2" charset="-122"/>
                </a:rPr>
                <a:t>代入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72EFCFDA-BE02-264D-B88A-B3671E646C3A}"/>
              </a:ext>
            </a:extLst>
          </p:cNvPr>
          <p:cNvSpPr/>
          <p:nvPr/>
        </p:nvSpPr>
        <p:spPr bwMode="auto">
          <a:xfrm>
            <a:off x="4490977" y="5224235"/>
            <a:ext cx="1701646" cy="75187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005D5DFF-9205-C340-9752-42B2B2E9FCC3}"/>
              </a:ext>
            </a:extLst>
          </p:cNvPr>
          <p:cNvGrpSpPr/>
          <p:nvPr/>
        </p:nvGrpSpPr>
        <p:grpSpPr>
          <a:xfrm>
            <a:off x="4885899" y="5399335"/>
            <a:ext cx="2007557" cy="751872"/>
            <a:chOff x="4885899" y="5336275"/>
            <a:chExt cx="2007557" cy="751872"/>
          </a:xfrm>
        </p:grpSpPr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id="{6AC4773D-BE97-1446-BFB4-C75167044787}"/>
                </a:ext>
              </a:extLst>
            </p:cNvPr>
            <p:cNvSpPr/>
            <p:nvPr/>
          </p:nvSpPr>
          <p:spPr bwMode="auto">
            <a:xfrm>
              <a:off x="4885899" y="5336275"/>
              <a:ext cx="1306724" cy="450376"/>
            </a:xfrm>
            <a:prstGeom prst="roundRect">
              <a:avLst/>
            </a:prstGeom>
            <a:noFill/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CE2BE225-3C77-2A46-BCB2-40BA5EB20C70}"/>
                </a:ext>
              </a:extLst>
            </p:cNvPr>
            <p:cNvSpPr txBox="1"/>
            <p:nvPr/>
          </p:nvSpPr>
          <p:spPr>
            <a:xfrm>
              <a:off x="6192623" y="5688037"/>
              <a:ext cx="7008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0" dirty="0">
                  <a:solidFill>
                    <a:srgbClr val="FF0000"/>
                  </a:solidFill>
                  <a:latin typeface="STXinwei" panose="02010800040101010101" pitchFamily="2" charset="-122"/>
                  <a:ea typeface="STXinwei" panose="02010800040101010101" pitchFamily="2" charset="-122"/>
                </a:rPr>
                <a:t>相减</a:t>
              </a:r>
              <a:endParaRPr kumimoji="1" lang="zh-CN" altLang="en-US" sz="2000" b="0" dirty="0">
                <a:solidFill>
                  <a:srgbClr val="FF0000"/>
                </a:solidFill>
                <a:latin typeface="STXinwei" panose="02010800040101010101" pitchFamily="2" charset="-122"/>
                <a:ea typeface="STXinwei" panose="02010800040101010101" pitchFamily="2" charset="-122"/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897535-7845-4973-958E-0BBAD5B98C51}" type="datetime1">
              <a:rPr lang="zh-CN" altLang="en-US" smtClean="0"/>
              <a:t>2022/10/10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968D8F-862E-4E9C-9A63-D0A84FED6CF8}" type="slidenum">
              <a:rPr lang="en-US" altLang="zh-CN" smtClean="0"/>
              <a:pPr>
                <a:defRPr/>
              </a:pPr>
              <a:t>5</a:t>
            </a:fld>
            <a:r>
              <a:rPr lang="en-US" altLang="zh-CN" dirty="0"/>
              <a:t>/20</a:t>
            </a:r>
            <a:endParaRPr lang="en-US" altLang="zh-CN" dirty="0">
              <a:solidFill>
                <a:schemeClr val="bg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16237755"/>
      </p:ext>
    </p:extLst>
  </p:cSld>
  <p:clrMapOvr>
    <a:masterClrMapping/>
  </p:clrMapOvr>
  <p:transition spd="med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ext Box 2">
            <a:extLst>
              <a:ext uri="{FF2B5EF4-FFF2-40B4-BE49-F238E27FC236}">
                <a16:creationId xmlns:a16="http://schemas.microsoft.com/office/drawing/2014/main" id="{62EB4F30-CAF3-4521-835E-2FC4D0725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4" y="1106488"/>
            <a:ext cx="830103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68300" indent="-368300" eaLnBrk="1" hangingPunct="1">
              <a:spcBef>
                <a:spcPts val="600"/>
              </a:spcBef>
              <a:buClr>
                <a:srgbClr val="FF0000"/>
              </a:buClr>
              <a:buFont typeface="Wingdings" pitchFamily="2" charset="2"/>
              <a:buChar char="l"/>
            </a:pPr>
            <a:r>
              <a:rPr kumimoji="0" lang="zh-CN" altLang="en-US" b="0" dirty="0">
                <a:ea typeface="华文新魏" panose="02010800040101010101" pitchFamily="2" charset="-122"/>
              </a:rPr>
              <a:t>设计一个微分电路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</p:txBody>
      </p:sp>
      <p:sp>
        <p:nvSpPr>
          <p:cNvPr id="29701" name="Rectangle 15">
            <a:extLst>
              <a:ext uri="{FF2B5EF4-FFF2-40B4-BE49-F238E27FC236}">
                <a16:creationId xmlns:a16="http://schemas.microsoft.com/office/drawing/2014/main" id="{DB2F62E9-0611-40AD-BA0E-A65557C1D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微分器与积分器（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1/3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8D53641-105D-244E-81D4-7EA890B714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1991836"/>
            <a:ext cx="2308860" cy="106870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75C3722-69C7-E948-8C8A-E40FEBC54E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824" y="803563"/>
            <a:ext cx="1834515" cy="1440180"/>
          </a:xfrm>
          <a:prstGeom prst="rect">
            <a:avLst/>
          </a:prstGeom>
        </p:spPr>
      </p:pic>
      <p:sp>
        <p:nvSpPr>
          <p:cNvPr id="24" name="右箭头 23">
            <a:extLst>
              <a:ext uri="{FF2B5EF4-FFF2-40B4-BE49-F238E27FC236}">
                <a16:creationId xmlns:a16="http://schemas.microsoft.com/office/drawing/2014/main" id="{5B29DD2F-E465-C34D-BE2D-8878DC23268C}"/>
              </a:ext>
            </a:extLst>
          </p:cNvPr>
          <p:cNvSpPr/>
          <p:nvPr/>
        </p:nvSpPr>
        <p:spPr bwMode="auto">
          <a:xfrm>
            <a:off x="4209132" y="1972697"/>
            <a:ext cx="540000" cy="204395"/>
          </a:xfrm>
          <a:prstGeom prst="rightArrow">
            <a:avLst/>
          </a:prstGeom>
          <a:solidFill>
            <a:srgbClr val="0000FF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28C778FC-CCC4-114F-A97F-675F82853C74}"/>
                  </a:ext>
                </a:extLst>
              </p:cNvPr>
              <p:cNvSpPr txBox="1"/>
              <p:nvPr/>
            </p:nvSpPr>
            <p:spPr>
              <a:xfrm>
                <a:off x="5672207" y="2276193"/>
                <a:ext cx="1293238" cy="701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f>
                        <m:f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kumimoji="1" lang="zh-CN" altLang="en-US" sz="2400" b="0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28C778FC-CCC4-114F-A97F-675F82853C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2207" y="2276193"/>
                <a:ext cx="1293238" cy="701218"/>
              </a:xfrm>
              <a:prstGeom prst="rect">
                <a:avLst/>
              </a:prstGeom>
              <a:blipFill>
                <a:blip r:embed="rId6"/>
                <a:stretch>
                  <a:fillRect l="-3922" t="-1786" r="-980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右箭头 26">
            <a:extLst>
              <a:ext uri="{FF2B5EF4-FFF2-40B4-BE49-F238E27FC236}">
                <a16:creationId xmlns:a16="http://schemas.microsoft.com/office/drawing/2014/main" id="{7B6CF8ED-CCCC-FC4F-9D5A-65F34B317128}"/>
              </a:ext>
            </a:extLst>
          </p:cNvPr>
          <p:cNvSpPr/>
          <p:nvPr/>
        </p:nvSpPr>
        <p:spPr bwMode="auto">
          <a:xfrm>
            <a:off x="8006593" y="1487786"/>
            <a:ext cx="540000" cy="204395"/>
          </a:xfrm>
          <a:prstGeom prst="rightArrow">
            <a:avLst/>
          </a:prstGeom>
          <a:solidFill>
            <a:srgbClr val="0000FF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6216AD79-EEB4-8E43-A96C-5ED51FDB54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950" y="3588324"/>
            <a:ext cx="2000250" cy="1165860"/>
          </a:xfrm>
          <a:prstGeom prst="rect">
            <a:avLst/>
          </a:prstGeom>
        </p:spPr>
      </p:pic>
      <p:sp>
        <p:nvSpPr>
          <p:cNvPr id="30" name="右箭头 29">
            <a:extLst>
              <a:ext uri="{FF2B5EF4-FFF2-40B4-BE49-F238E27FC236}">
                <a16:creationId xmlns:a16="http://schemas.microsoft.com/office/drawing/2014/main" id="{341B9EEA-178F-764D-938B-3B99F6B182F5}"/>
              </a:ext>
            </a:extLst>
          </p:cNvPr>
          <p:cNvSpPr/>
          <p:nvPr/>
        </p:nvSpPr>
        <p:spPr bwMode="auto">
          <a:xfrm>
            <a:off x="635000" y="4087906"/>
            <a:ext cx="540000" cy="204395"/>
          </a:xfrm>
          <a:prstGeom prst="rightArrow">
            <a:avLst/>
          </a:prstGeom>
          <a:solidFill>
            <a:srgbClr val="0000FF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65FA8DF-392F-4B42-B277-227B85193426}"/>
              </a:ext>
            </a:extLst>
          </p:cNvPr>
          <p:cNvSpPr txBox="1"/>
          <p:nvPr/>
        </p:nvSpPr>
        <p:spPr>
          <a:xfrm>
            <a:off x="7102339" y="2323579"/>
            <a:ext cx="18384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0" dirty="0">
                <a:solidFill>
                  <a:srgbClr val="0000FF"/>
                </a:solidFill>
                <a:latin typeface="+mn-lt"/>
                <a:ea typeface="STXinwei" panose="02010800040101010101" pitchFamily="2" charset="-122"/>
              </a:rPr>
              <a:t>把 </a:t>
            </a:r>
            <a:r>
              <a:rPr lang="en-US" altLang="zh-CN" sz="2000" b="0" i="1" dirty="0" err="1">
                <a:solidFill>
                  <a:srgbClr val="0000FF"/>
                </a:solidFill>
                <a:latin typeface="+mn-lt"/>
                <a:ea typeface="STXinwei" panose="02010800040101010101" pitchFamily="2" charset="-122"/>
              </a:rPr>
              <a:t>i</a:t>
            </a:r>
            <a:r>
              <a:rPr lang="zh-CN" altLang="en-US" sz="2000" b="0" i="1" dirty="0">
                <a:solidFill>
                  <a:srgbClr val="0000FF"/>
                </a:solidFill>
                <a:latin typeface="+mn-lt"/>
                <a:ea typeface="STXinwei" panose="02010800040101010101" pitchFamily="2" charset="-122"/>
              </a:rPr>
              <a:t> </a:t>
            </a:r>
            <a:r>
              <a:rPr lang="zh-CN" altLang="en-US" sz="2000" b="0" dirty="0">
                <a:solidFill>
                  <a:srgbClr val="0000FF"/>
                </a:solidFill>
                <a:latin typeface="+mn-lt"/>
                <a:ea typeface="STXinwei" panose="02010800040101010101" pitchFamily="2" charset="-122"/>
              </a:rPr>
              <a:t>变成输出电压</a:t>
            </a:r>
            <a:r>
              <a:rPr lang="en-US" altLang="zh-CN" sz="2000" b="0" i="1" dirty="0" err="1">
                <a:solidFill>
                  <a:srgbClr val="0000FF"/>
                </a:solidFill>
                <a:latin typeface="+mn-lt"/>
                <a:ea typeface="STXinwei" panose="02010800040101010101" pitchFamily="2" charset="-122"/>
              </a:rPr>
              <a:t>v</a:t>
            </a:r>
            <a:r>
              <a:rPr lang="en-US" altLang="zh-CN" sz="2000" b="0" baseline="-25000" dirty="0" err="1">
                <a:solidFill>
                  <a:srgbClr val="0000FF"/>
                </a:solidFill>
                <a:latin typeface="+mn-lt"/>
                <a:ea typeface="STXinwei" panose="02010800040101010101" pitchFamily="2" charset="-122"/>
              </a:rPr>
              <a:t>O</a:t>
            </a:r>
            <a:r>
              <a:rPr lang="zh-CN" altLang="en-US" sz="2000" b="0" dirty="0">
                <a:solidFill>
                  <a:srgbClr val="0000FF"/>
                </a:solidFill>
                <a:latin typeface="+mn-lt"/>
                <a:ea typeface="STXinwei" panose="02010800040101010101" pitchFamily="2" charset="-122"/>
              </a:rPr>
              <a:t>的形式</a:t>
            </a:r>
            <a:endParaRPr kumimoji="1" lang="zh-CN" altLang="en-US" sz="2000" b="0" dirty="0">
              <a:solidFill>
                <a:srgbClr val="0000FF"/>
              </a:solidFill>
              <a:latin typeface="+mn-lt"/>
              <a:ea typeface="STXinwei" panose="02010800040101010101" pitchFamily="2" charset="-122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C28235C6-C2EF-B645-BE40-3AD0C4AFA218}"/>
              </a:ext>
            </a:extLst>
          </p:cNvPr>
          <p:cNvGrpSpPr/>
          <p:nvPr/>
        </p:nvGrpSpPr>
        <p:grpSpPr>
          <a:xfrm>
            <a:off x="4117342" y="3264194"/>
            <a:ext cx="3295850" cy="3102380"/>
            <a:chOff x="4228182" y="3264194"/>
            <a:chExt cx="3295850" cy="3102380"/>
          </a:xfrm>
        </p:grpSpPr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9333C45F-6D4B-3347-97D7-9AEE5389FC6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1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8182" y="3264194"/>
              <a:ext cx="3211830" cy="3074670"/>
            </a:xfrm>
            <a:prstGeom prst="rect">
              <a:avLst/>
            </a:prstGeom>
          </p:spPr>
        </p:pic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3388195-FF14-DF46-878E-875304D738E1}"/>
                </a:ext>
              </a:extLst>
            </p:cNvPr>
            <p:cNvSpPr/>
            <p:nvPr/>
          </p:nvSpPr>
          <p:spPr bwMode="auto">
            <a:xfrm>
              <a:off x="6724650" y="5985165"/>
              <a:ext cx="799382" cy="38140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35" name="右箭头 34">
            <a:extLst>
              <a:ext uri="{FF2B5EF4-FFF2-40B4-BE49-F238E27FC236}">
                <a16:creationId xmlns:a16="http://schemas.microsoft.com/office/drawing/2014/main" id="{56393CCD-9F5E-1F48-829E-3DFF3A084780}"/>
              </a:ext>
            </a:extLst>
          </p:cNvPr>
          <p:cNvSpPr/>
          <p:nvPr/>
        </p:nvSpPr>
        <p:spPr bwMode="auto">
          <a:xfrm>
            <a:off x="3943587" y="4443131"/>
            <a:ext cx="540000" cy="204395"/>
          </a:xfrm>
          <a:prstGeom prst="rightArrow">
            <a:avLst/>
          </a:prstGeom>
          <a:solidFill>
            <a:srgbClr val="0000FF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C1FD1AB-F5C7-574F-B9F6-EF4C9EED9090}"/>
              </a:ext>
            </a:extLst>
          </p:cNvPr>
          <p:cNvSpPr/>
          <p:nvPr/>
        </p:nvSpPr>
        <p:spPr bwMode="auto">
          <a:xfrm>
            <a:off x="4139857" y="4773819"/>
            <a:ext cx="3314900" cy="153733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5C7861AD-1998-4449-AAE9-DBD0BD0B9DFC}"/>
              </a:ext>
            </a:extLst>
          </p:cNvPr>
          <p:cNvGrpSpPr/>
          <p:nvPr/>
        </p:nvGrpSpPr>
        <p:grpSpPr>
          <a:xfrm>
            <a:off x="5694215" y="3228103"/>
            <a:ext cx="263242" cy="307777"/>
            <a:chOff x="5694215" y="3228103"/>
            <a:chExt cx="263242" cy="307777"/>
          </a:xfrm>
        </p:grpSpPr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650E2751-BA2F-1B4A-A753-ED065A501261}"/>
                </a:ext>
              </a:extLst>
            </p:cNvPr>
            <p:cNvSpPr txBox="1"/>
            <p:nvPr/>
          </p:nvSpPr>
          <p:spPr>
            <a:xfrm>
              <a:off x="5694215" y="3228103"/>
              <a:ext cx="2343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b="0" i="1" dirty="0" err="1"/>
                <a:t>i</a:t>
              </a:r>
              <a:endParaRPr kumimoji="1" lang="zh-CN" altLang="en-US" b="0" i="1" dirty="0"/>
            </a:p>
          </p:txBody>
        </p:sp>
        <p:cxnSp>
          <p:nvCxnSpPr>
            <p:cNvPr id="34" name="直线箭头连接符 33">
              <a:extLst>
                <a:ext uri="{FF2B5EF4-FFF2-40B4-BE49-F238E27FC236}">
                  <a16:creationId xmlns:a16="http://schemas.microsoft.com/office/drawing/2014/main" id="{30E4FF8A-AD62-6E4B-BCD5-FFA340E586D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34081" y="3528000"/>
              <a:ext cx="223376" cy="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152F0BB7-59D6-7441-9541-881FEE3DA2D7}"/>
                  </a:ext>
                </a:extLst>
              </p:cNvPr>
              <p:cNvSpPr txBox="1"/>
              <p:nvPr/>
            </p:nvSpPr>
            <p:spPr>
              <a:xfrm>
                <a:off x="971556" y="5041441"/>
                <a:ext cx="10878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sz="24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sz="24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</m:oMath>
                  </m:oMathPara>
                </a14:m>
                <a:endParaRPr kumimoji="1" lang="zh-CN" altLang="en-US" b="0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152F0BB7-59D6-7441-9541-881FEE3DA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6" y="5041441"/>
                <a:ext cx="1087862" cy="369332"/>
              </a:xfrm>
              <a:prstGeom prst="rect">
                <a:avLst/>
              </a:prstGeom>
              <a:blipFill>
                <a:blip r:embed="rId10"/>
                <a:stretch>
                  <a:fillRect l="-1163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885E96D2-7365-8F4E-BD1C-5471BA9902BE}"/>
                  </a:ext>
                </a:extLst>
              </p:cNvPr>
              <p:cNvSpPr txBox="1"/>
              <p:nvPr/>
            </p:nvSpPr>
            <p:spPr>
              <a:xfrm>
                <a:off x="1117587" y="5590885"/>
                <a:ext cx="2452851" cy="701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f>
                        <m:f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kumimoji="1" lang="en-US" altLang="zh-CN" sz="2400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f>
                        <m:f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kumimoji="1" lang="en-US" altLang="zh-CN" sz="2400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kumimoji="1" lang="zh-CN" altLang="en-US" sz="2400" b="0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885E96D2-7365-8F4E-BD1C-5471BA990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587" y="5590885"/>
                <a:ext cx="2452851" cy="701218"/>
              </a:xfrm>
              <a:prstGeom prst="rect">
                <a:avLst/>
              </a:prstGeom>
              <a:blipFill>
                <a:blip r:embed="rId11"/>
                <a:stretch>
                  <a:fillRect l="-1546" t="-1786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F1F6A5E2-8E5B-D149-8C7A-686DEFC4D10C}"/>
                  </a:ext>
                </a:extLst>
              </p:cNvPr>
              <p:cNvSpPr txBox="1"/>
              <p:nvPr/>
            </p:nvSpPr>
            <p:spPr>
              <a:xfrm>
                <a:off x="7059877" y="4889667"/>
                <a:ext cx="1936941" cy="701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sz="24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𝑅𝐶</m:t>
                      </m:r>
                      <m:f>
                        <m:f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kumimoji="1" lang="en-US" altLang="zh-CN" sz="2400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kumimoji="1" lang="zh-CN" altLang="en-US" b="0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F1F6A5E2-8E5B-D149-8C7A-686DEFC4D1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877" y="4889667"/>
                <a:ext cx="1936941" cy="701218"/>
              </a:xfrm>
              <a:prstGeom prst="rect">
                <a:avLst/>
              </a:prstGeom>
              <a:blipFill>
                <a:blip r:embed="rId12"/>
                <a:stretch>
                  <a:fillRect l="-1307" t="-1786" r="-654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圆角矩形 44">
            <a:extLst>
              <a:ext uri="{FF2B5EF4-FFF2-40B4-BE49-F238E27FC236}">
                <a16:creationId xmlns:a16="http://schemas.microsoft.com/office/drawing/2014/main" id="{073AD7FF-C0B1-0E48-B12A-584D623D68B0}"/>
              </a:ext>
            </a:extLst>
          </p:cNvPr>
          <p:cNvSpPr/>
          <p:nvPr/>
        </p:nvSpPr>
        <p:spPr bwMode="auto">
          <a:xfrm>
            <a:off x="7046912" y="4891142"/>
            <a:ext cx="1977616" cy="745421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81B265-ABBB-490B-9210-16B69F68E5F7}" type="datetime1">
              <a:rPr lang="zh-CN" altLang="en-US" smtClean="0"/>
              <a:t>2022/10/10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968D8F-862E-4E9C-9A63-D0A84FED6CF8}" type="slidenum">
              <a:rPr lang="en-US" altLang="zh-CN" smtClean="0"/>
              <a:pPr>
                <a:defRPr/>
              </a:pPr>
              <a:t>6</a:t>
            </a:fld>
            <a:r>
              <a:rPr lang="en-US" altLang="zh-CN" dirty="0"/>
              <a:t>/20</a:t>
            </a:r>
            <a:endParaRPr lang="en-US" altLang="zh-CN" dirty="0">
              <a:solidFill>
                <a:schemeClr val="bg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41140496"/>
      </p:ext>
    </p:extLst>
  </p:cSld>
  <p:clrMapOvr>
    <a:masterClrMapping/>
  </p:clrMapOvr>
  <p:transition spd="med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/>
      <p:bldP spid="27" grpId="0" animBg="1"/>
      <p:bldP spid="30" grpId="0" animBg="1"/>
      <p:bldP spid="21" grpId="0"/>
      <p:bldP spid="35" grpId="0" animBg="1"/>
      <p:bldP spid="31" grpId="0" animBg="1"/>
      <p:bldP spid="38" grpId="0"/>
      <p:bldP spid="39" grpId="0"/>
      <p:bldP spid="40" grpId="0"/>
      <p:bldP spid="4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6A32401-D80F-DFD1-9C8A-9D9FA7810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C4B75F1-C335-43D2-B2D6-90EB0D38C3CA}" type="datetime1">
              <a:rPr lang="zh-CN" altLang="en-US" smtClean="0"/>
              <a:t>2022/10/10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55FC17C-9B5E-3C2D-2147-CBC8051975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968D8F-862E-4E9C-9A63-D0A84FED6CF8}" type="slidenum">
              <a:rPr lang="en-US" altLang="zh-CN" smtClean="0"/>
              <a:pPr>
                <a:defRPr/>
              </a:pPr>
              <a:t>7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FDA47F40-C67D-008C-6F3C-F03D102FA2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4" y="1258888"/>
            <a:ext cx="830103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68300" indent="-368300" eaLnBrk="1" hangingPunct="1">
              <a:spcBef>
                <a:spcPts val="600"/>
              </a:spcBef>
              <a:buClr>
                <a:srgbClr val="FF0000"/>
              </a:buClr>
              <a:buFont typeface="Wingdings" pitchFamily="2" charset="2"/>
              <a:buChar char="l"/>
            </a:pPr>
            <a:r>
              <a:rPr kumimoji="0" lang="zh-CN" altLang="en-US" b="0" dirty="0">
                <a:ea typeface="华文新魏" panose="02010800040101010101" pitchFamily="2" charset="-122"/>
              </a:rPr>
              <a:t>设计一个积分电路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5B616699-BAF0-B83E-7992-5D9F915CA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465" y="16147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微分器与积分器（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2/3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A0A5B47-01AE-675C-50A7-46C0D23902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07" y="2004436"/>
            <a:ext cx="2280285" cy="1040130"/>
          </a:xfrm>
          <a:prstGeom prst="rect">
            <a:avLst/>
          </a:prstGeom>
        </p:spPr>
      </p:pic>
      <p:sp>
        <p:nvSpPr>
          <p:cNvPr id="7" name="右箭头 25">
            <a:extLst>
              <a:ext uri="{FF2B5EF4-FFF2-40B4-BE49-F238E27FC236}">
                <a16:creationId xmlns:a16="http://schemas.microsoft.com/office/drawing/2014/main" id="{1D350961-F1F8-A619-FC06-E5019ED3AA14}"/>
              </a:ext>
            </a:extLst>
          </p:cNvPr>
          <p:cNvSpPr/>
          <p:nvPr/>
        </p:nvSpPr>
        <p:spPr bwMode="auto">
          <a:xfrm>
            <a:off x="4361532" y="2125097"/>
            <a:ext cx="540000" cy="204395"/>
          </a:xfrm>
          <a:prstGeom prst="rightArrow">
            <a:avLst/>
          </a:prstGeom>
          <a:solidFill>
            <a:srgbClr val="0000FF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F596177-0A42-FC41-AD35-E4595218A46F}"/>
                  </a:ext>
                </a:extLst>
              </p:cNvPr>
              <p:cNvSpPr txBox="1"/>
              <p:nvPr/>
            </p:nvSpPr>
            <p:spPr>
              <a:xfrm>
                <a:off x="6014165" y="2329492"/>
                <a:ext cx="1614929" cy="6864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nary>
                        <m:nary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𝑖𝑑𝑡</m:t>
                          </m:r>
                        </m:e>
                      </m:nary>
                    </m:oMath>
                  </m:oMathPara>
                </a14:m>
                <a:endParaRPr kumimoji="1" lang="zh-CN" altLang="en-US" b="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F596177-0A42-FC41-AD35-E4595218A4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4165" y="2329492"/>
                <a:ext cx="1614929" cy="6864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>
            <a:extLst>
              <a:ext uri="{FF2B5EF4-FFF2-40B4-BE49-F238E27FC236}">
                <a16:creationId xmlns:a16="http://schemas.microsoft.com/office/drawing/2014/main" id="{A35BA681-4E66-CAA2-A4B4-D80D3236294E}"/>
              </a:ext>
            </a:extLst>
          </p:cNvPr>
          <p:cNvGrpSpPr>
            <a:grpSpLocks noChangeAspect="1"/>
          </p:cNvGrpSpPr>
          <p:nvPr/>
        </p:nvGrpSpPr>
        <p:grpSpPr>
          <a:xfrm>
            <a:off x="5543795" y="858581"/>
            <a:ext cx="2286620" cy="1323833"/>
            <a:chOff x="5250006" y="1818621"/>
            <a:chExt cx="2533650" cy="1466850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B3790462-B483-6749-A93A-8726C466BA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1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0006" y="1818621"/>
              <a:ext cx="2533650" cy="1466850"/>
            </a:xfrm>
            <a:prstGeom prst="rect">
              <a:avLst/>
            </a:prstGeom>
          </p:spPr>
        </p:pic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DBED1BB0-68B0-F7EF-BBEB-50B25D8B4650}"/>
                </a:ext>
              </a:extLst>
            </p:cNvPr>
            <p:cNvSpPr/>
            <p:nvPr/>
          </p:nvSpPr>
          <p:spPr bwMode="auto">
            <a:xfrm>
              <a:off x="5422037" y="2391678"/>
              <a:ext cx="360000" cy="36000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2" name="直线箭头连接符 21">
              <a:extLst>
                <a:ext uri="{FF2B5EF4-FFF2-40B4-BE49-F238E27FC236}">
                  <a16:creationId xmlns:a16="http://schemas.microsoft.com/office/drawing/2014/main" id="{6851D361-4729-29D9-6D0C-411B4930B32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606577" y="2433243"/>
              <a:ext cx="0" cy="288000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3" name="右箭头 30">
            <a:extLst>
              <a:ext uri="{FF2B5EF4-FFF2-40B4-BE49-F238E27FC236}">
                <a16:creationId xmlns:a16="http://schemas.microsoft.com/office/drawing/2014/main" id="{728FE247-AB52-E786-EB9E-14094D7B7F3C}"/>
              </a:ext>
            </a:extLst>
          </p:cNvPr>
          <p:cNvSpPr/>
          <p:nvPr/>
        </p:nvSpPr>
        <p:spPr bwMode="auto">
          <a:xfrm>
            <a:off x="577850" y="4615238"/>
            <a:ext cx="540000" cy="204395"/>
          </a:xfrm>
          <a:prstGeom prst="rightArrow">
            <a:avLst/>
          </a:prstGeom>
          <a:solidFill>
            <a:srgbClr val="0000FF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08D6DB2-DA43-CED0-896D-ECBBB196FF09}"/>
              </a:ext>
            </a:extLst>
          </p:cNvPr>
          <p:cNvGrpSpPr/>
          <p:nvPr/>
        </p:nvGrpSpPr>
        <p:grpSpPr>
          <a:xfrm>
            <a:off x="1237545" y="3954511"/>
            <a:ext cx="2320290" cy="1356880"/>
            <a:chOff x="1486932" y="3802111"/>
            <a:chExt cx="2320290" cy="1356880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3A5B7B1E-6D2C-C8DC-19DB-20E1B4690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1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6932" y="3815966"/>
              <a:ext cx="2320290" cy="1343025"/>
            </a:xfrm>
            <a:prstGeom prst="rect">
              <a:avLst/>
            </a:prstGeom>
          </p:spPr>
        </p:pic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E2F4BDBF-08AE-5C16-2335-C126651FEBEB}"/>
                </a:ext>
              </a:extLst>
            </p:cNvPr>
            <p:cNvSpPr/>
            <p:nvPr/>
          </p:nvSpPr>
          <p:spPr bwMode="auto">
            <a:xfrm>
              <a:off x="1745673" y="3802111"/>
              <a:ext cx="124691" cy="4571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BB972F68-5322-8870-71F5-21B9EAAE6C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393" y="3291946"/>
            <a:ext cx="4406597" cy="3137402"/>
          </a:xfrm>
          <a:prstGeom prst="rect">
            <a:avLst/>
          </a:prstGeom>
        </p:spPr>
      </p:pic>
      <p:sp>
        <p:nvSpPr>
          <p:cNvPr id="18" name="右箭头 37">
            <a:extLst>
              <a:ext uri="{FF2B5EF4-FFF2-40B4-BE49-F238E27FC236}">
                <a16:creationId xmlns:a16="http://schemas.microsoft.com/office/drawing/2014/main" id="{481281BD-3BFB-89D7-AD3D-F155B36B920B}"/>
              </a:ext>
            </a:extLst>
          </p:cNvPr>
          <p:cNvSpPr/>
          <p:nvPr/>
        </p:nvSpPr>
        <p:spPr bwMode="auto">
          <a:xfrm>
            <a:off x="4189794" y="4615238"/>
            <a:ext cx="540000" cy="204395"/>
          </a:xfrm>
          <a:prstGeom prst="rightArrow">
            <a:avLst/>
          </a:prstGeom>
          <a:solidFill>
            <a:srgbClr val="0000FF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右箭头 38">
            <a:extLst>
              <a:ext uri="{FF2B5EF4-FFF2-40B4-BE49-F238E27FC236}">
                <a16:creationId xmlns:a16="http://schemas.microsoft.com/office/drawing/2014/main" id="{AA963843-A925-91A7-306D-04B7169F3007}"/>
              </a:ext>
            </a:extLst>
          </p:cNvPr>
          <p:cNvSpPr/>
          <p:nvPr/>
        </p:nvSpPr>
        <p:spPr bwMode="auto">
          <a:xfrm>
            <a:off x="8158993" y="2125097"/>
            <a:ext cx="540000" cy="204395"/>
          </a:xfrm>
          <a:prstGeom prst="rightArrow">
            <a:avLst/>
          </a:prstGeom>
          <a:solidFill>
            <a:srgbClr val="0000FF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" name="下箭头 33">
            <a:extLst>
              <a:ext uri="{FF2B5EF4-FFF2-40B4-BE49-F238E27FC236}">
                <a16:creationId xmlns:a16="http://schemas.microsoft.com/office/drawing/2014/main" id="{204CC957-1DEF-C979-A5C6-F7082F1563B8}"/>
              </a:ext>
            </a:extLst>
          </p:cNvPr>
          <p:cNvSpPr/>
          <p:nvPr/>
        </p:nvSpPr>
        <p:spPr bwMode="auto">
          <a:xfrm>
            <a:off x="8158993" y="4262931"/>
            <a:ext cx="216000" cy="495175"/>
          </a:xfrm>
          <a:prstGeom prst="downArrow">
            <a:avLst/>
          </a:prstGeom>
          <a:solidFill>
            <a:srgbClr val="0000FF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0FF7D94-9D97-0546-DFB6-00DE3F268142}"/>
              </a:ext>
            </a:extLst>
          </p:cNvPr>
          <p:cNvSpPr/>
          <p:nvPr/>
        </p:nvSpPr>
        <p:spPr bwMode="auto">
          <a:xfrm>
            <a:off x="4765393" y="3408218"/>
            <a:ext cx="374643" cy="27709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2" name="圆角矩形 39">
            <a:extLst>
              <a:ext uri="{FF2B5EF4-FFF2-40B4-BE49-F238E27FC236}">
                <a16:creationId xmlns:a16="http://schemas.microsoft.com/office/drawing/2014/main" id="{88101BF8-FC47-15D7-F0AE-43962122E9F2}"/>
              </a:ext>
            </a:extLst>
          </p:cNvPr>
          <p:cNvSpPr/>
          <p:nvPr/>
        </p:nvSpPr>
        <p:spPr bwMode="auto">
          <a:xfrm>
            <a:off x="7809206" y="5747650"/>
            <a:ext cx="1362506" cy="663109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2466BB2-7A43-1DF1-0464-932786D72A7A}"/>
              </a:ext>
            </a:extLst>
          </p:cNvPr>
          <p:cNvSpPr/>
          <p:nvPr/>
        </p:nvSpPr>
        <p:spPr bwMode="auto">
          <a:xfrm>
            <a:off x="7809206" y="5311393"/>
            <a:ext cx="1443630" cy="116271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4597DA5-9C33-9403-348A-E4678DE34AA5}"/>
              </a:ext>
            </a:extLst>
          </p:cNvPr>
          <p:cNvSpPr/>
          <p:nvPr/>
        </p:nvSpPr>
        <p:spPr bwMode="auto">
          <a:xfrm>
            <a:off x="8402289" y="5784177"/>
            <a:ext cx="157132" cy="23676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FC0E639-9672-A89A-B08C-7481C6619F70}"/>
              </a:ext>
            </a:extLst>
          </p:cNvPr>
          <p:cNvSpPr txBox="1"/>
          <p:nvPr/>
        </p:nvSpPr>
        <p:spPr>
          <a:xfrm>
            <a:off x="8354725" y="575147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b="0" dirty="0"/>
              <a:t>1</a:t>
            </a:r>
            <a:endParaRPr kumimoji="1" lang="zh-CN" altLang="en-US" b="0" dirty="0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D65A5E54-6845-868F-45D3-8D77E04C71F4}"/>
              </a:ext>
            </a:extLst>
          </p:cNvPr>
          <p:cNvGrpSpPr/>
          <p:nvPr/>
        </p:nvGrpSpPr>
        <p:grpSpPr>
          <a:xfrm>
            <a:off x="4750007" y="4582536"/>
            <a:ext cx="4546600" cy="1882543"/>
            <a:chOff x="4597400" y="4462838"/>
            <a:chExt cx="4546600" cy="1882543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E03F6248-1E31-EBE0-4D0B-985C27CAB1D4}"/>
                </a:ext>
              </a:extLst>
            </p:cNvPr>
            <p:cNvSpPr/>
            <p:nvPr/>
          </p:nvSpPr>
          <p:spPr bwMode="auto">
            <a:xfrm>
              <a:off x="4597400" y="4618940"/>
              <a:ext cx="4546600" cy="1726441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FC42D6E6-5546-8B4B-6E46-ED2989506216}"/>
                </a:ext>
              </a:extLst>
            </p:cNvPr>
            <p:cNvSpPr/>
            <p:nvPr/>
          </p:nvSpPr>
          <p:spPr bwMode="auto">
            <a:xfrm>
              <a:off x="6669229" y="4462838"/>
              <a:ext cx="280430" cy="31412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112EBCCD-1B5F-A79B-CD59-4A162834DBA2}"/>
                  </a:ext>
                </a:extLst>
              </p:cNvPr>
              <p:cNvSpPr txBox="1"/>
              <p:nvPr/>
            </p:nvSpPr>
            <p:spPr>
              <a:xfrm>
                <a:off x="334465" y="5531765"/>
                <a:ext cx="4457439" cy="6864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kumimoji="1"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𝑅𝐶</m:t>
                          </m:r>
                        </m:den>
                      </m:f>
                      <m:nary>
                        <m:nary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kumimoji="1" lang="zh-CN" altLang="en-US" b="0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112EBCCD-1B5F-A79B-CD59-4A162834DB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465" y="5531765"/>
                <a:ext cx="4457439" cy="68640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矩形 29">
            <a:extLst>
              <a:ext uri="{FF2B5EF4-FFF2-40B4-BE49-F238E27FC236}">
                <a16:creationId xmlns:a16="http://schemas.microsoft.com/office/drawing/2014/main" id="{0CBEB04B-63C0-1B5C-013F-4FF20CA74604}"/>
              </a:ext>
            </a:extLst>
          </p:cNvPr>
          <p:cNvSpPr/>
          <p:nvPr/>
        </p:nvSpPr>
        <p:spPr bwMode="auto">
          <a:xfrm>
            <a:off x="1722456" y="5465555"/>
            <a:ext cx="3069447" cy="78994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1" name="日期占位符 3">
            <a:extLst>
              <a:ext uri="{FF2B5EF4-FFF2-40B4-BE49-F238E27FC236}">
                <a16:creationId xmlns:a16="http://schemas.microsoft.com/office/drawing/2014/main" id="{4461D1BC-98DE-95BF-3258-217DC0E4A2E1}"/>
              </a:ext>
            </a:extLst>
          </p:cNvPr>
          <p:cNvSpPr txBox="1">
            <a:spLocks/>
          </p:cNvSpPr>
          <p:nvPr/>
        </p:nvSpPr>
        <p:spPr bwMode="auto">
          <a:xfrm>
            <a:off x="577850" y="64246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eaLnBrk="1" fontAlgn="base" hangingPunct="1">
              <a:spcBef>
                <a:spcPct val="50000"/>
              </a:spcBef>
              <a:spcAft>
                <a:spcPct val="0"/>
              </a:spcAft>
              <a:defRPr kumimoji="1" sz="1400" b="0" kern="1200">
                <a:solidFill>
                  <a:srgbClr val="FF0000"/>
                </a:solidFill>
                <a:latin typeface="Arial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3D2FC364-718B-46E0-BE75-FF3D69E9C5FF}" type="datetime1">
              <a:rPr lang="zh-CN" altLang="en-US" smtClean="0"/>
              <a:pPr>
                <a:defRPr/>
              </a:pPr>
              <a:t>2022/10/10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32" name="灯片编号占位符 4">
            <a:extLst>
              <a:ext uri="{FF2B5EF4-FFF2-40B4-BE49-F238E27FC236}">
                <a16:creationId xmlns:a16="http://schemas.microsoft.com/office/drawing/2014/main" id="{C105DA10-3AFE-A2D0-5488-B836FAEEA276}"/>
              </a:ext>
            </a:extLst>
          </p:cNvPr>
          <p:cNvSpPr txBox="1">
            <a:spLocks/>
          </p:cNvSpPr>
          <p:nvPr/>
        </p:nvSpPr>
        <p:spPr bwMode="auto">
          <a:xfrm>
            <a:off x="6877050" y="64246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50000"/>
              </a:spcBef>
              <a:spcAft>
                <a:spcPct val="0"/>
              </a:spcAft>
              <a:defRPr kumimoji="1" sz="1400" b="0" kern="12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E0968D8F-862E-4E9C-9A63-D0A84FED6CF8}" type="slidenum">
              <a:rPr lang="en-US" altLang="zh-CN" smtClean="0"/>
              <a:pPr>
                <a:defRPr/>
              </a:pPr>
              <a:t>7</a:t>
            </a:fld>
            <a:r>
              <a:rPr lang="en-US" altLang="zh-CN"/>
              <a:t>/20</a:t>
            </a:r>
            <a:endParaRPr lang="en-US" altLang="zh-CN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853756"/>
      </p:ext>
    </p:extLst>
  </p:cSld>
  <p:clrMapOvr>
    <a:masterClrMapping/>
  </p:clrMapOvr>
  <p:transition spd="med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3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5" grpId="0"/>
      <p:bldP spid="29" grpId="0"/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100">
            <a:extLst>
              <a:ext uri="{FF2B5EF4-FFF2-40B4-BE49-F238E27FC236}">
                <a16:creationId xmlns:a16="http://schemas.microsoft.com/office/drawing/2014/main" id="{A8CA7F1C-54C4-4052-B43F-6029DB813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微分器与积分器（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3/3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44E6FF6-39E7-40F7-9980-A12EA86EC0D5}" type="datetime1">
              <a:rPr lang="zh-CN" altLang="en-US" smtClean="0"/>
              <a:t>2022/10/10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968D8F-862E-4E9C-9A63-D0A84FED6CF8}" type="slidenum">
              <a:rPr lang="en-US" altLang="zh-CN" smtClean="0"/>
              <a:pPr>
                <a:defRPr/>
              </a:pPr>
              <a:t>8</a:t>
            </a:fld>
            <a:r>
              <a:rPr lang="en-US" altLang="zh-CN" dirty="0"/>
              <a:t>/20</a:t>
            </a:r>
            <a:endParaRPr lang="en-US" altLang="zh-CN" dirty="0">
              <a:solidFill>
                <a:schemeClr val="bg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8070775"/>
      </p:ext>
    </p:extLst>
  </p:cSld>
  <p:clrMapOvr>
    <a:masterClrMapping/>
  </p:clrMapOvr>
  <p:transition spd="med" advTm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ext Box 2">
            <a:extLst>
              <a:ext uri="{FF2B5EF4-FFF2-40B4-BE49-F238E27FC236}">
                <a16:creationId xmlns:a16="http://schemas.microsoft.com/office/drawing/2014/main" id="{62EB4F30-CAF3-4521-835E-2FC4D0725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4" y="1106488"/>
            <a:ext cx="830103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68300" indent="-368300" eaLnBrk="1" hangingPunct="1">
              <a:spcBef>
                <a:spcPts val="600"/>
              </a:spcBef>
              <a:buClr>
                <a:srgbClr val="FF0000"/>
              </a:buClr>
              <a:buFont typeface="Wingdings" pitchFamily="2" charset="2"/>
              <a:buChar char="l"/>
            </a:pPr>
            <a:r>
              <a:rPr kumimoji="0" lang="en-US" altLang="zh-CN" b="0" dirty="0">
                <a:ea typeface="华文新魏" panose="02010800040101010101" pitchFamily="2" charset="-122"/>
              </a:rPr>
              <a:t>RC</a:t>
            </a:r>
            <a:r>
              <a:rPr kumimoji="0" lang="zh-CN" altLang="en-US" b="0" dirty="0">
                <a:ea typeface="华文新魏" panose="02010800040101010101" pitchFamily="2" charset="-122"/>
              </a:rPr>
              <a:t>充电电路及其时间常数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78B761A-9AD1-CD43-8CF6-485DC91F14CC}"/>
                  </a:ext>
                </a:extLst>
              </p:cNvPr>
              <p:cNvSpPr txBox="1"/>
              <p:nvPr/>
            </p:nvSpPr>
            <p:spPr>
              <a:xfrm>
                <a:off x="1156736" y="2162295"/>
                <a:ext cx="3361177" cy="6224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kumimoji="1" lang="zh-CN" altLang="en-US" b="0" i="1" smtClean="0">
                          <a:latin typeface="Cambria Math" panose="02040503050406030204" pitchFamily="18" charset="0"/>
                        </a:rPr>
                        <m:t>（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1−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𝑅𝐶</m:t>
                              </m:r>
                            </m:den>
                          </m:f>
                        </m:sup>
                      </m:sSup>
                      <m:r>
                        <a:rPr kumimoji="1" lang="zh-CN" altLang="en-US" b="0" i="1" smtClean="0">
                          <a:latin typeface="Cambria Math" panose="02040503050406030204" pitchFamily="18" charset="0"/>
                        </a:rPr>
                        <m:t>）</m:t>
                      </m:r>
                    </m:oMath>
                  </m:oMathPara>
                </a14:m>
                <a:endParaRPr kumimoji="1" lang="zh-CN" altLang="en-US" b="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78B761A-9AD1-CD43-8CF6-485DC91F14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736" y="2162295"/>
                <a:ext cx="3361177" cy="622478"/>
              </a:xfrm>
              <a:prstGeom prst="rect">
                <a:avLst/>
              </a:prstGeom>
              <a:blipFill>
                <a:blip r:embed="rId4"/>
                <a:stretch>
                  <a:fillRect l="-376" r="-1880" b="-1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 Box 2">
            <a:extLst>
              <a:ext uri="{FF2B5EF4-FFF2-40B4-BE49-F238E27FC236}">
                <a16:creationId xmlns:a16="http://schemas.microsoft.com/office/drawing/2014/main" id="{E905A9E5-F212-0F4B-ADCD-7FCBD07D2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886" y="3241543"/>
            <a:ext cx="8609914" cy="907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715963" lvl="1" indent="-352425" eaLnBrk="1" hangingPunct="1">
              <a:spcBef>
                <a:spcPts val="600"/>
              </a:spcBef>
              <a:buClr>
                <a:srgbClr val="0000FF"/>
              </a:buClr>
              <a:buFont typeface="Wingdings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乘积</a:t>
            </a:r>
            <a:r>
              <a:rPr kumimoji="0" lang="en-US" altLang="zh-CN" sz="2400" b="0" i="1" dirty="0">
                <a:ea typeface="华文新魏" panose="02010800040101010101" pitchFamily="2" charset="-122"/>
              </a:rPr>
              <a:t>RC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被称之为时间常数𝜏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  <a:p>
            <a:pPr marL="715963" lvl="1" indent="-352425" eaLnBrk="1" hangingPunct="1">
              <a:spcBef>
                <a:spcPts val="600"/>
              </a:spcBef>
              <a:buClr>
                <a:srgbClr val="0000FF"/>
              </a:buClr>
              <a:buFont typeface="Wingdings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电阻单位为</a:t>
            </a:r>
            <a:r>
              <a:rPr kumimoji="0" lang="en-US" altLang="zh-CN" sz="2400" b="0" dirty="0" err="1">
                <a:ea typeface="华文新魏" panose="02010800040101010101" pitchFamily="2" charset="-122"/>
              </a:rPr>
              <a:t>Ω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、电容单位为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F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时，𝜏的单位为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S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（秒）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3A9EA9EA-A639-B248-9EF3-08BBF8CD256C}"/>
              </a:ext>
            </a:extLst>
          </p:cNvPr>
          <p:cNvGrpSpPr/>
          <p:nvPr/>
        </p:nvGrpSpPr>
        <p:grpSpPr>
          <a:xfrm>
            <a:off x="5356860" y="1769217"/>
            <a:ext cx="2320290" cy="1356880"/>
            <a:chOff x="1486932" y="3802111"/>
            <a:chExt cx="2320290" cy="1356880"/>
          </a:xfrm>
        </p:grpSpPr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E0D026EC-4B22-D145-A81F-F25EE9B6C8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1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6932" y="3815966"/>
              <a:ext cx="2320290" cy="1343025"/>
            </a:xfrm>
            <a:prstGeom prst="rect">
              <a:avLst/>
            </a:prstGeom>
          </p:spPr>
        </p:pic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01410392-15CA-4447-A00D-49834BFDBD20}"/>
                </a:ext>
              </a:extLst>
            </p:cNvPr>
            <p:cNvSpPr/>
            <p:nvPr/>
          </p:nvSpPr>
          <p:spPr bwMode="auto">
            <a:xfrm>
              <a:off x="1745673" y="3802111"/>
              <a:ext cx="124691" cy="4571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31" name="Text Box 2">
            <a:extLst>
              <a:ext uri="{FF2B5EF4-FFF2-40B4-BE49-F238E27FC236}">
                <a16:creationId xmlns:a16="http://schemas.microsoft.com/office/drawing/2014/main" id="{B7904E48-09F5-3C4C-9585-FB8477DCF4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388" y="4317961"/>
            <a:ext cx="4533027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61950" lvl="1" indent="0" eaLnBrk="1" hangingPunct="1">
              <a:spcBef>
                <a:spcPts val="600"/>
              </a:spcBef>
              <a:buClr>
                <a:srgbClr val="0000FF"/>
              </a:buClr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当</a:t>
            </a:r>
            <a:r>
              <a:rPr kumimoji="0" lang="en" altLang="zh-CN" sz="2400" b="0" i="1" dirty="0">
                <a:ea typeface="华文新魏" panose="02010800040101010101" pitchFamily="2" charset="-122"/>
              </a:rPr>
              <a:t>t </a:t>
            </a:r>
            <a:r>
              <a:rPr kumimoji="0" lang="en" altLang="zh-CN" sz="2400" b="0" dirty="0">
                <a:ea typeface="华文新魏" panose="02010800040101010101" pitchFamily="2" charset="-122"/>
              </a:rPr>
              <a:t>= 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1</a:t>
            </a:r>
            <a:r>
              <a:rPr kumimoji="0" lang="en" altLang="zh-CN" sz="2400" b="0" i="1" dirty="0">
                <a:ea typeface="华文新魏" panose="02010800040101010101" pitchFamily="2" charset="-122"/>
              </a:rPr>
              <a:t>RC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时，</a:t>
            </a:r>
            <a:r>
              <a:rPr kumimoji="0" lang="en-US" altLang="zh-CN" sz="2400" b="0" i="1" dirty="0" err="1">
                <a:ea typeface="华文新魏" panose="02010800040101010101" pitchFamily="2" charset="-122"/>
              </a:rPr>
              <a:t>v</a:t>
            </a:r>
            <a:r>
              <a:rPr kumimoji="0" lang="en-US" altLang="zh-CN" sz="2400" b="0" baseline="-25000" dirty="0" err="1">
                <a:ea typeface="华文新魏" panose="02010800040101010101" pitchFamily="2" charset="-122"/>
              </a:rPr>
              <a:t>o</a:t>
            </a:r>
            <a:r>
              <a:rPr kumimoji="0" lang="en" altLang="zh-CN" sz="2400" b="0" dirty="0">
                <a:ea typeface="华文新魏" panose="02010800040101010101" pitchFamily="2" charset="-122"/>
              </a:rPr>
              <a:t> = 0.63</a:t>
            </a:r>
            <a:r>
              <a:rPr kumimoji="0" lang="en-US" altLang="zh-CN" sz="2400" b="0" i="1" dirty="0" err="1">
                <a:ea typeface="华文新魏" panose="02010800040101010101" pitchFamily="2" charset="-122"/>
              </a:rPr>
              <a:t>v</a:t>
            </a:r>
            <a:r>
              <a:rPr kumimoji="0" lang="en-US" altLang="zh-CN" sz="2400" b="0" baseline="-25000" dirty="0" err="1">
                <a:ea typeface="华文新魏" panose="02010800040101010101" pitchFamily="2" charset="-122"/>
              </a:rPr>
              <a:t>I</a:t>
            </a:r>
            <a:r>
              <a:rPr kumimoji="0" lang="en" altLang="zh-CN" sz="2400" b="0" dirty="0">
                <a:ea typeface="华文新魏" panose="02010800040101010101" pitchFamily="2" charset="-122"/>
              </a:rPr>
              <a:t>； </a:t>
            </a:r>
            <a:br>
              <a:rPr kumimoji="0" lang="en" altLang="zh-CN" sz="2400" b="0" dirty="0">
                <a:ea typeface="华文新魏" panose="02010800040101010101" pitchFamily="2" charset="-122"/>
              </a:rPr>
            </a:br>
            <a:r>
              <a:rPr kumimoji="0" lang="zh-CN" altLang="en-US" sz="2400" b="0" dirty="0">
                <a:ea typeface="华文新魏" panose="02010800040101010101" pitchFamily="2" charset="-122"/>
              </a:rPr>
              <a:t>当</a:t>
            </a:r>
            <a:r>
              <a:rPr kumimoji="0" lang="en" altLang="zh-CN" sz="2400" b="0" i="1" dirty="0">
                <a:ea typeface="华文新魏" panose="02010800040101010101" pitchFamily="2" charset="-122"/>
              </a:rPr>
              <a:t>t</a:t>
            </a:r>
            <a:r>
              <a:rPr kumimoji="0" lang="en" altLang="zh-CN" sz="2400" b="0" dirty="0">
                <a:ea typeface="华文新魏" panose="02010800040101010101" pitchFamily="2" charset="-122"/>
              </a:rPr>
              <a:t> = 2</a:t>
            </a:r>
            <a:r>
              <a:rPr kumimoji="0" lang="en" altLang="zh-CN" sz="2400" b="0" i="1" dirty="0">
                <a:ea typeface="华文新魏" panose="02010800040101010101" pitchFamily="2" charset="-122"/>
              </a:rPr>
              <a:t>RC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时，</a:t>
            </a:r>
            <a:r>
              <a:rPr kumimoji="0" lang="en-US" altLang="zh-CN" sz="2400" b="0" i="1" dirty="0" err="1">
                <a:ea typeface="华文新魏" panose="02010800040101010101" pitchFamily="2" charset="-122"/>
              </a:rPr>
              <a:t>v</a:t>
            </a:r>
            <a:r>
              <a:rPr kumimoji="0" lang="en-US" altLang="zh-CN" sz="2400" b="0" baseline="-25000" dirty="0" err="1">
                <a:ea typeface="华文新魏" panose="02010800040101010101" pitchFamily="2" charset="-122"/>
              </a:rPr>
              <a:t>o</a:t>
            </a:r>
            <a:r>
              <a:rPr kumimoji="0" lang="en" altLang="zh-CN" sz="2400" b="0" dirty="0">
                <a:ea typeface="华文新魏" panose="02010800040101010101" pitchFamily="2" charset="-122"/>
              </a:rPr>
              <a:t> = 0.86</a:t>
            </a:r>
            <a:r>
              <a:rPr kumimoji="0" lang="en-US" altLang="zh-CN" sz="2400" b="0" i="1" dirty="0" err="1">
                <a:ea typeface="华文新魏" panose="02010800040101010101" pitchFamily="2" charset="-122"/>
              </a:rPr>
              <a:t>v</a:t>
            </a:r>
            <a:r>
              <a:rPr kumimoji="0" lang="en-US" altLang="zh-CN" sz="2400" b="0" baseline="-25000" dirty="0" err="1">
                <a:ea typeface="华文新魏" panose="02010800040101010101" pitchFamily="2" charset="-122"/>
              </a:rPr>
              <a:t>I</a:t>
            </a:r>
            <a:r>
              <a:rPr kumimoji="0" lang="en" altLang="zh-CN" sz="2400" b="0" dirty="0">
                <a:ea typeface="华文新魏" panose="02010800040101010101" pitchFamily="2" charset="-122"/>
              </a:rPr>
              <a:t>；</a:t>
            </a:r>
            <a:br>
              <a:rPr kumimoji="0" lang="en" altLang="zh-CN" sz="2400" b="0" dirty="0">
                <a:ea typeface="华文新魏" panose="02010800040101010101" pitchFamily="2" charset="-122"/>
              </a:rPr>
            </a:br>
            <a:r>
              <a:rPr kumimoji="0" lang="zh-CN" altLang="en-US" sz="2400" b="0" dirty="0">
                <a:ea typeface="华文新魏" panose="02010800040101010101" pitchFamily="2" charset="-122"/>
              </a:rPr>
              <a:t>当</a:t>
            </a:r>
            <a:r>
              <a:rPr kumimoji="0" lang="en" altLang="zh-CN" sz="2400" b="0" i="1" dirty="0">
                <a:ea typeface="华文新魏" panose="02010800040101010101" pitchFamily="2" charset="-122"/>
              </a:rPr>
              <a:t>t</a:t>
            </a:r>
            <a:r>
              <a:rPr kumimoji="0" lang="en" altLang="zh-CN" sz="2400" b="0" dirty="0">
                <a:ea typeface="华文新魏" panose="02010800040101010101" pitchFamily="2" charset="-122"/>
              </a:rPr>
              <a:t> = 3</a:t>
            </a:r>
            <a:r>
              <a:rPr kumimoji="0" lang="en" altLang="zh-CN" sz="2400" b="0" i="1" dirty="0">
                <a:ea typeface="华文新魏" panose="02010800040101010101" pitchFamily="2" charset="-122"/>
              </a:rPr>
              <a:t>RC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时，</a:t>
            </a:r>
            <a:r>
              <a:rPr kumimoji="0" lang="en-US" altLang="zh-CN" sz="2400" b="0" i="1" dirty="0" err="1">
                <a:ea typeface="华文新魏" panose="02010800040101010101" pitchFamily="2" charset="-122"/>
              </a:rPr>
              <a:t>v</a:t>
            </a:r>
            <a:r>
              <a:rPr kumimoji="0" lang="en-US" altLang="zh-CN" sz="2400" b="0" baseline="-25000" dirty="0" err="1">
                <a:ea typeface="华文新魏" panose="02010800040101010101" pitchFamily="2" charset="-122"/>
              </a:rPr>
              <a:t>o</a:t>
            </a:r>
            <a:r>
              <a:rPr kumimoji="0" lang="en" altLang="zh-CN" sz="2400" b="0" dirty="0">
                <a:ea typeface="华文新魏" panose="02010800040101010101" pitchFamily="2" charset="-122"/>
              </a:rPr>
              <a:t> = 0.95</a:t>
            </a:r>
            <a:r>
              <a:rPr kumimoji="0" lang="en-US" altLang="zh-CN" sz="2400" b="0" i="1" dirty="0" err="1">
                <a:ea typeface="华文新魏" panose="02010800040101010101" pitchFamily="2" charset="-122"/>
              </a:rPr>
              <a:t>v</a:t>
            </a:r>
            <a:r>
              <a:rPr kumimoji="0" lang="en-US" altLang="zh-CN" sz="2400" b="0" baseline="-25000" dirty="0" err="1">
                <a:ea typeface="华文新魏" panose="02010800040101010101" pitchFamily="2" charset="-122"/>
              </a:rPr>
              <a:t>I</a:t>
            </a:r>
            <a:r>
              <a:rPr kumimoji="0" lang="en" altLang="zh-CN" sz="2400" b="0" dirty="0">
                <a:ea typeface="华文新魏" panose="02010800040101010101" pitchFamily="2" charset="-122"/>
              </a:rPr>
              <a:t>；</a:t>
            </a:r>
            <a:br>
              <a:rPr kumimoji="0" lang="en" altLang="zh-CN" sz="2400" b="0" dirty="0">
                <a:ea typeface="华文新魏" panose="02010800040101010101" pitchFamily="2" charset="-122"/>
              </a:rPr>
            </a:br>
            <a:r>
              <a:rPr kumimoji="0" lang="zh-CN" altLang="en-US" sz="2400" b="0" dirty="0">
                <a:ea typeface="华文新魏" panose="02010800040101010101" pitchFamily="2" charset="-122"/>
              </a:rPr>
              <a:t>当</a:t>
            </a:r>
            <a:r>
              <a:rPr kumimoji="0" lang="en" altLang="zh-CN" sz="2400" b="0" i="1" dirty="0">
                <a:ea typeface="华文新魏" panose="02010800040101010101" pitchFamily="2" charset="-122"/>
              </a:rPr>
              <a:t>t</a:t>
            </a:r>
            <a:r>
              <a:rPr kumimoji="0" lang="en" altLang="zh-CN" sz="2400" b="0" dirty="0">
                <a:ea typeface="华文新魏" panose="02010800040101010101" pitchFamily="2" charset="-122"/>
              </a:rPr>
              <a:t> = 4</a:t>
            </a:r>
            <a:r>
              <a:rPr kumimoji="0" lang="en" altLang="zh-CN" sz="2400" b="0" i="1" dirty="0">
                <a:ea typeface="华文新魏" panose="02010800040101010101" pitchFamily="2" charset="-122"/>
              </a:rPr>
              <a:t>RC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时，</a:t>
            </a:r>
            <a:r>
              <a:rPr kumimoji="0" lang="en-US" altLang="zh-CN" sz="2400" b="0" i="1" dirty="0" err="1">
                <a:ea typeface="华文新魏" panose="02010800040101010101" pitchFamily="2" charset="-122"/>
              </a:rPr>
              <a:t>v</a:t>
            </a:r>
            <a:r>
              <a:rPr kumimoji="0" lang="en-US" altLang="zh-CN" sz="2400" b="0" baseline="-25000" dirty="0" err="1">
                <a:ea typeface="华文新魏" panose="02010800040101010101" pitchFamily="2" charset="-122"/>
              </a:rPr>
              <a:t>o</a:t>
            </a:r>
            <a:r>
              <a:rPr kumimoji="0" lang="en" altLang="zh-CN" sz="2400" b="0" dirty="0">
                <a:ea typeface="华文新魏" panose="02010800040101010101" pitchFamily="2" charset="-122"/>
              </a:rPr>
              <a:t> = 0.98</a:t>
            </a:r>
            <a:r>
              <a:rPr kumimoji="0" lang="en-US" altLang="zh-CN" sz="2400" b="0" i="1" dirty="0" err="1">
                <a:ea typeface="华文新魏" panose="02010800040101010101" pitchFamily="2" charset="-122"/>
              </a:rPr>
              <a:t>v</a:t>
            </a:r>
            <a:r>
              <a:rPr kumimoji="0" lang="en-US" altLang="zh-CN" sz="2400" b="0" baseline="-25000" dirty="0" err="1">
                <a:ea typeface="华文新魏" panose="02010800040101010101" pitchFamily="2" charset="-122"/>
              </a:rPr>
              <a:t>I</a:t>
            </a:r>
            <a:r>
              <a:rPr kumimoji="0" lang="en" altLang="zh-CN" sz="2400" b="0" dirty="0">
                <a:ea typeface="华文新魏" panose="02010800040101010101" pitchFamily="2" charset="-122"/>
              </a:rPr>
              <a:t>；</a:t>
            </a:r>
            <a:br>
              <a:rPr kumimoji="0" lang="en" altLang="zh-CN" sz="2400" b="0" dirty="0">
                <a:ea typeface="华文新魏" panose="02010800040101010101" pitchFamily="2" charset="-122"/>
              </a:rPr>
            </a:br>
            <a:r>
              <a:rPr kumimoji="0" lang="zh-CN" altLang="en-US" sz="2400" b="0" dirty="0">
                <a:ea typeface="华文新魏" panose="02010800040101010101" pitchFamily="2" charset="-122"/>
              </a:rPr>
              <a:t>当</a:t>
            </a:r>
            <a:r>
              <a:rPr kumimoji="0" lang="en" altLang="zh-CN" sz="2400" b="0" i="1" dirty="0">
                <a:ea typeface="华文新魏" panose="02010800040101010101" pitchFamily="2" charset="-122"/>
              </a:rPr>
              <a:t>t</a:t>
            </a:r>
            <a:r>
              <a:rPr kumimoji="0" lang="en" altLang="zh-CN" sz="2400" b="0" dirty="0">
                <a:ea typeface="华文新魏" panose="02010800040101010101" pitchFamily="2" charset="-122"/>
              </a:rPr>
              <a:t> = 5</a:t>
            </a:r>
            <a:r>
              <a:rPr kumimoji="0" lang="en" altLang="zh-CN" sz="2400" b="0" i="1" dirty="0">
                <a:ea typeface="华文新魏" panose="02010800040101010101" pitchFamily="2" charset="-122"/>
              </a:rPr>
              <a:t>RC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时，</a:t>
            </a:r>
            <a:r>
              <a:rPr kumimoji="0" lang="en-US" altLang="zh-CN" sz="2400" b="0" i="1" dirty="0" err="1">
                <a:ea typeface="华文新魏" panose="02010800040101010101" pitchFamily="2" charset="-122"/>
              </a:rPr>
              <a:t>v</a:t>
            </a:r>
            <a:r>
              <a:rPr kumimoji="0" lang="en-US" altLang="zh-CN" sz="2400" b="0" baseline="-25000" dirty="0" err="1">
                <a:ea typeface="华文新魏" panose="02010800040101010101" pitchFamily="2" charset="-122"/>
              </a:rPr>
              <a:t>o</a:t>
            </a:r>
            <a:r>
              <a:rPr kumimoji="0" lang="en" altLang="zh-CN" sz="2400" b="0" dirty="0">
                <a:ea typeface="华文新魏" panose="02010800040101010101" pitchFamily="2" charset="-122"/>
              </a:rPr>
              <a:t> = 0.99</a:t>
            </a:r>
            <a:r>
              <a:rPr kumimoji="0" lang="en-US" altLang="zh-CN" sz="2400" b="0" i="1" dirty="0" err="1">
                <a:ea typeface="华文新魏" panose="02010800040101010101" pitchFamily="2" charset="-122"/>
              </a:rPr>
              <a:t>v</a:t>
            </a:r>
            <a:r>
              <a:rPr kumimoji="0" lang="en-US" altLang="zh-CN" sz="2400" b="0" baseline="-25000" dirty="0" err="1">
                <a:ea typeface="华文新魏" panose="02010800040101010101" pitchFamily="2" charset="-122"/>
              </a:rPr>
              <a:t>I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。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</p:txBody>
      </p:sp>
      <p:sp>
        <p:nvSpPr>
          <p:cNvPr id="49" name="Text Box 2">
            <a:extLst>
              <a:ext uri="{FF2B5EF4-FFF2-40B4-BE49-F238E27FC236}">
                <a16:creationId xmlns:a16="http://schemas.microsoft.com/office/drawing/2014/main" id="{0574D150-F5C1-AA4D-A2FC-2F2E377171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4" y="1609190"/>
            <a:ext cx="45358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725488" lvl="1" indent="-363538" eaLnBrk="1" hangingPunct="1">
              <a:spcBef>
                <a:spcPts val="600"/>
              </a:spcBef>
              <a:buClr>
                <a:srgbClr val="0000FF"/>
              </a:buClr>
              <a:buFont typeface="Wingdings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设电容上初始电压为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0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，则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74373166-DD54-8A41-9350-2DC7D8DEB5D9}"/>
              </a:ext>
            </a:extLst>
          </p:cNvPr>
          <p:cNvGrpSpPr/>
          <p:nvPr/>
        </p:nvGrpSpPr>
        <p:grpSpPr>
          <a:xfrm>
            <a:off x="5021623" y="4198173"/>
            <a:ext cx="3345790" cy="2167349"/>
            <a:chOff x="5021623" y="4198173"/>
            <a:chExt cx="3345790" cy="2167349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346008DF-43C8-B346-8C2A-C37187FC221B}"/>
                </a:ext>
              </a:extLst>
            </p:cNvPr>
            <p:cNvGrpSpPr/>
            <p:nvPr/>
          </p:nvGrpSpPr>
          <p:grpSpPr>
            <a:xfrm>
              <a:off x="5021623" y="4198173"/>
              <a:ext cx="3345790" cy="2167349"/>
              <a:chOff x="5021623" y="3117527"/>
              <a:chExt cx="3345790" cy="2167349"/>
            </a:xfrm>
          </p:grpSpPr>
          <p:cxnSp>
            <p:nvCxnSpPr>
              <p:cNvPr id="21" name="直线箭头连接符 20">
                <a:extLst>
                  <a:ext uri="{FF2B5EF4-FFF2-40B4-BE49-F238E27FC236}">
                    <a16:creationId xmlns:a16="http://schemas.microsoft.com/office/drawing/2014/main" id="{DF929C43-081D-224B-813E-2A4667F5B66D}"/>
                  </a:ext>
                </a:extLst>
              </p:cNvPr>
              <p:cNvCxnSpPr/>
              <p:nvPr/>
            </p:nvCxnSpPr>
            <p:spPr bwMode="auto">
              <a:xfrm>
                <a:off x="5107480" y="4993429"/>
                <a:ext cx="3038995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" name="直线箭头连接符 22">
                <a:extLst>
                  <a:ext uri="{FF2B5EF4-FFF2-40B4-BE49-F238E27FC236}">
                    <a16:creationId xmlns:a16="http://schemas.microsoft.com/office/drawing/2014/main" id="{B19104E9-251C-5B4E-B261-D43A3279DDA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5366221" y="3441467"/>
                <a:ext cx="0" cy="1678084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2" name="直线连接符 31">
                <a:extLst>
                  <a:ext uri="{FF2B5EF4-FFF2-40B4-BE49-F238E27FC236}">
                    <a16:creationId xmlns:a16="http://schemas.microsoft.com/office/drawing/2014/main" id="{53F09D9A-353C-3948-BD58-F17543C6648E}"/>
                  </a:ext>
                </a:extLst>
              </p:cNvPr>
              <p:cNvCxnSpPr/>
              <p:nvPr/>
            </p:nvCxnSpPr>
            <p:spPr bwMode="auto">
              <a:xfrm>
                <a:off x="5286154" y="3607721"/>
                <a:ext cx="2723109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4" name="任意形状 33">
                <a:extLst>
                  <a:ext uri="{FF2B5EF4-FFF2-40B4-BE49-F238E27FC236}">
                    <a16:creationId xmlns:a16="http://schemas.microsoft.com/office/drawing/2014/main" id="{3C902F2A-0A51-AF44-8D91-EEFB348C67F8}"/>
                  </a:ext>
                </a:extLst>
              </p:cNvPr>
              <p:cNvSpPr/>
              <p:nvPr/>
            </p:nvSpPr>
            <p:spPr bwMode="auto">
              <a:xfrm>
                <a:off x="5372999" y="3690850"/>
                <a:ext cx="2474464" cy="1296786"/>
              </a:xfrm>
              <a:custGeom>
                <a:avLst/>
                <a:gdLst>
                  <a:gd name="connsiteX0" fmla="*/ 0 w 2443942"/>
                  <a:gd name="connsiteY0" fmla="*/ 1296786 h 1296786"/>
                  <a:gd name="connsiteX1" fmla="*/ 864524 w 2443942"/>
                  <a:gd name="connsiteY1" fmla="*/ 515389 h 1296786"/>
                  <a:gd name="connsiteX2" fmla="*/ 1662546 w 2443942"/>
                  <a:gd name="connsiteY2" fmla="*/ 149629 h 1296786"/>
                  <a:gd name="connsiteX3" fmla="*/ 2443942 w 2443942"/>
                  <a:gd name="connsiteY3" fmla="*/ 0 h 1296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43942" h="1296786">
                    <a:moveTo>
                      <a:pt x="0" y="1296786"/>
                    </a:moveTo>
                    <a:cubicBezTo>
                      <a:pt x="293716" y="1001684"/>
                      <a:pt x="587433" y="706582"/>
                      <a:pt x="864524" y="515389"/>
                    </a:cubicBezTo>
                    <a:cubicBezTo>
                      <a:pt x="1141615" y="324196"/>
                      <a:pt x="1399310" y="235527"/>
                      <a:pt x="1662546" y="149629"/>
                    </a:cubicBezTo>
                    <a:cubicBezTo>
                      <a:pt x="1925782" y="63731"/>
                      <a:pt x="2184862" y="31865"/>
                      <a:pt x="2443942" y="0"/>
                    </a:cubicBezTo>
                  </a:path>
                </a:pathLst>
              </a:custGeom>
              <a:noFill/>
              <a:ln w="127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A87FAEED-0C45-DC43-8F37-DDE7565BE5BB}"/>
                  </a:ext>
                </a:extLst>
              </p:cNvPr>
              <p:cNvSpPr txBox="1"/>
              <p:nvPr/>
            </p:nvSpPr>
            <p:spPr>
              <a:xfrm>
                <a:off x="8125039" y="4810550"/>
                <a:ext cx="2423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600" b="0" i="1" dirty="0"/>
                  <a:t>t</a:t>
                </a:r>
                <a:endParaRPr kumimoji="1" lang="zh-CN" altLang="en-US" b="0" i="1" dirty="0"/>
              </a:p>
            </p:txBody>
          </p:sp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9BB1F5A3-55EF-B540-BAC0-182AEE301D37}"/>
                  </a:ext>
                </a:extLst>
              </p:cNvPr>
              <p:cNvSpPr txBox="1"/>
              <p:nvPr/>
            </p:nvSpPr>
            <p:spPr>
              <a:xfrm>
                <a:off x="5085353" y="4946322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600" b="0" dirty="0"/>
                  <a:t>0</a:t>
                </a:r>
                <a:endParaRPr kumimoji="1" lang="zh-CN" altLang="en-US" b="0" dirty="0"/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AE0AD4C9-BE7D-5844-ACF7-382D77347DB8}"/>
                  </a:ext>
                </a:extLst>
              </p:cNvPr>
              <p:cNvSpPr txBox="1"/>
              <p:nvPr/>
            </p:nvSpPr>
            <p:spPr>
              <a:xfrm>
                <a:off x="5218355" y="3117527"/>
                <a:ext cx="3449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600" b="0" i="1" dirty="0" err="1"/>
                  <a:t>v</a:t>
                </a:r>
                <a:r>
                  <a:rPr kumimoji="1" lang="en-US" altLang="zh-CN" sz="1600" b="0" baseline="-25000" dirty="0" err="1"/>
                  <a:t>o</a:t>
                </a:r>
                <a:endParaRPr kumimoji="1" lang="zh-CN" altLang="en-US" b="0" baseline="-25000" dirty="0"/>
              </a:p>
            </p:txBody>
          </p: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4880C074-E909-454B-B423-12375F80F628}"/>
                  </a:ext>
                </a:extLst>
              </p:cNvPr>
              <p:cNvSpPr txBox="1"/>
              <p:nvPr/>
            </p:nvSpPr>
            <p:spPr>
              <a:xfrm>
                <a:off x="5021623" y="3388787"/>
                <a:ext cx="3209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600" b="0" i="1" dirty="0" err="1"/>
                  <a:t>v</a:t>
                </a:r>
                <a:r>
                  <a:rPr kumimoji="1" lang="en-US" altLang="zh-CN" sz="1600" b="0" baseline="-25000" dirty="0" err="1"/>
                  <a:t>I</a:t>
                </a:r>
                <a:endParaRPr kumimoji="1" lang="zh-CN" altLang="en-US" b="0" baseline="-25000" dirty="0"/>
              </a:p>
            </p:txBody>
          </p:sp>
        </p:grp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8E4368BF-B74C-5C45-A24E-24C6FBFEE8E1}"/>
                </a:ext>
              </a:extLst>
            </p:cNvPr>
            <p:cNvSpPr txBox="1"/>
            <p:nvPr/>
          </p:nvSpPr>
          <p:spPr>
            <a:xfrm>
              <a:off x="5764876" y="4317961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0" lang="zh-CN" altLang="en-US" sz="1800" b="0" dirty="0">
                  <a:solidFill>
                    <a:srgbClr val="0000FF"/>
                  </a:solidFill>
                  <a:latin typeface="STXinwei" panose="02010800040101010101" pitchFamily="2" charset="-122"/>
                  <a:ea typeface="STXinwei" panose="02010800040101010101" pitchFamily="2" charset="-122"/>
                </a:rPr>
                <a:t>𝜏</a:t>
              </a:r>
              <a:r>
                <a:rPr kumimoji="1" lang="zh-CN" altLang="en-US" sz="1800" b="0" dirty="0">
                  <a:solidFill>
                    <a:srgbClr val="0000FF"/>
                  </a:solidFill>
                  <a:latin typeface="STXinwei" panose="02010800040101010101" pitchFamily="2" charset="-122"/>
                  <a:ea typeface="STXinwei" panose="02010800040101010101" pitchFamily="2" charset="-122"/>
                </a:rPr>
                <a:t>较小</a:t>
              </a: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CB15C3DA-3FB2-5A4A-9673-FB2651DD9DDC}"/>
                </a:ext>
              </a:extLst>
            </p:cNvPr>
            <p:cNvSpPr txBox="1"/>
            <p:nvPr/>
          </p:nvSpPr>
          <p:spPr>
            <a:xfrm>
              <a:off x="7418530" y="4306585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0" lang="zh-CN" altLang="en-US" sz="1800" b="0" dirty="0">
                  <a:solidFill>
                    <a:srgbClr val="FF0000"/>
                  </a:solidFill>
                  <a:latin typeface="STXinwei" panose="02010800040101010101" pitchFamily="2" charset="-122"/>
                  <a:ea typeface="STXinwei" panose="02010800040101010101" pitchFamily="2" charset="-122"/>
                </a:rPr>
                <a:t>𝜏</a:t>
              </a:r>
              <a:r>
                <a:rPr kumimoji="1" lang="zh-CN" altLang="en-US" sz="1800" b="0" dirty="0">
                  <a:solidFill>
                    <a:srgbClr val="FF0000"/>
                  </a:solidFill>
                  <a:latin typeface="STXinwei" panose="02010800040101010101" pitchFamily="2" charset="-122"/>
                  <a:ea typeface="STXinwei" panose="02010800040101010101" pitchFamily="2" charset="-122"/>
                </a:rPr>
                <a:t>较大</a:t>
              </a:r>
            </a:p>
          </p:txBody>
        </p:sp>
        <p:sp>
          <p:nvSpPr>
            <p:cNvPr id="39" name="任意形状 38">
              <a:extLst>
                <a:ext uri="{FF2B5EF4-FFF2-40B4-BE49-F238E27FC236}">
                  <a16:creationId xmlns:a16="http://schemas.microsoft.com/office/drawing/2014/main" id="{8FE2A900-2232-2640-A3F8-62AF14952A52}"/>
                </a:ext>
              </a:extLst>
            </p:cNvPr>
            <p:cNvSpPr/>
            <p:nvPr/>
          </p:nvSpPr>
          <p:spPr bwMode="auto">
            <a:xfrm>
              <a:off x="5377218" y="4735773"/>
              <a:ext cx="2470245" cy="1337481"/>
            </a:xfrm>
            <a:custGeom>
              <a:avLst/>
              <a:gdLst>
                <a:gd name="connsiteX0" fmla="*/ 0 w 2470245"/>
                <a:gd name="connsiteY0" fmla="*/ 1337481 h 1337481"/>
                <a:gd name="connsiteX1" fmla="*/ 95534 w 2470245"/>
                <a:gd name="connsiteY1" fmla="*/ 559558 h 1337481"/>
                <a:gd name="connsiteX2" fmla="*/ 518615 w 2470245"/>
                <a:gd name="connsiteY2" fmla="*/ 204717 h 1337481"/>
                <a:gd name="connsiteX3" fmla="*/ 1132764 w 2470245"/>
                <a:gd name="connsiteY3" fmla="*/ 68239 h 1337481"/>
                <a:gd name="connsiteX4" fmla="*/ 2470245 w 2470245"/>
                <a:gd name="connsiteY4" fmla="*/ 0 h 1337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0245" h="1337481">
                  <a:moveTo>
                    <a:pt x="0" y="1337481"/>
                  </a:moveTo>
                  <a:cubicBezTo>
                    <a:pt x="4549" y="1042916"/>
                    <a:pt x="9098" y="748352"/>
                    <a:pt x="95534" y="559558"/>
                  </a:cubicBezTo>
                  <a:cubicBezTo>
                    <a:pt x="181970" y="370764"/>
                    <a:pt x="345743" y="286603"/>
                    <a:pt x="518615" y="204717"/>
                  </a:cubicBezTo>
                  <a:cubicBezTo>
                    <a:pt x="691487" y="122831"/>
                    <a:pt x="807492" y="102358"/>
                    <a:pt x="1132764" y="68239"/>
                  </a:cubicBezTo>
                  <a:cubicBezTo>
                    <a:pt x="1458036" y="34119"/>
                    <a:pt x="1964140" y="17059"/>
                    <a:pt x="2470245" y="0"/>
                  </a:cubicBezTo>
                </a:path>
              </a:pathLst>
            </a:custGeom>
            <a:noFill/>
            <a:ln w="127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A9FC95E-55B4-4C89-B554-D0290832D9B5}" type="datetime1">
              <a:rPr lang="zh-CN" altLang="en-US" smtClean="0"/>
              <a:t>2022/10/10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968D8F-862E-4E9C-9A63-D0A84FED6CF8}" type="slidenum">
              <a:rPr lang="en-US" altLang="zh-CN" smtClean="0"/>
              <a:pPr>
                <a:defRPr/>
              </a:pPr>
              <a:t>9</a:t>
            </a:fld>
            <a:r>
              <a:rPr lang="en-US" altLang="zh-CN" dirty="0"/>
              <a:t>/20</a:t>
            </a:r>
            <a:endParaRPr lang="en-US" altLang="zh-CN" dirty="0">
              <a:solidFill>
                <a:schemeClr val="bg2"/>
              </a:solidFill>
            </a:endParaRPr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3B1D69C2-ADDB-7E63-E54A-446D976D4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614" y="27059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积分时间常数（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1/2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4F2171D6-0B82-2402-CF95-4AA262677B62}"/>
                  </a:ext>
                </a:extLst>
              </p14:cNvPr>
              <p14:cNvContentPartPr/>
              <p14:nvPr/>
            </p14:nvContentPartPr>
            <p14:xfrm>
              <a:off x="4867920" y="3145320"/>
              <a:ext cx="1657440" cy="452520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4F2171D6-0B82-2402-CF95-4AA262677B6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46320" y="3129120"/>
                <a:ext cx="1695240" cy="4849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971987923"/>
      </p:ext>
    </p:extLst>
  </p:cSld>
  <p:clrMapOvr>
    <a:masterClrMapping/>
  </p:clrMapOvr>
  <p:transition spd="med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7" grpId="0" bldLvl="2"/>
      <p:bldP spid="31" grpId="0"/>
      <p:bldP spid="4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0|98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8|4.9|31.2|76.5|13.1|36.3|1.1|2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8|4.9|31.2|76.5|13.1|36.3|1.1|2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8|4.9|31.2|76.5|13.1|36.3|1.1|2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8|4.9|31.2|76.5|13.1|36.3|1.1|2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6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8|4.9|31.2|76.5|13.1|36.3|1.1|2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8|4.9|31.2|76.5|13.1|36.3|1.1|23.1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30777</TotalTime>
  <Words>606</Words>
  <Application>Microsoft Office PowerPoint</Application>
  <PresentationFormat>全屏显示(4:3)</PresentationFormat>
  <Paragraphs>136</Paragraphs>
  <Slides>11</Slides>
  <Notes>9</Notes>
  <HiddenSlides>0</HiddenSlides>
  <MMClips>2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湖南大学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>教案</dc:subject>
  <dc:creator>JSHKUANG</dc:creator>
  <cp:lastModifiedBy>孙照海</cp:lastModifiedBy>
  <cp:revision>1591</cp:revision>
  <cp:lastPrinted>1999-02-28T23:50:56Z</cp:lastPrinted>
  <dcterms:created xsi:type="dcterms:W3CDTF">1999-09-13T01:56:29Z</dcterms:created>
  <dcterms:modified xsi:type="dcterms:W3CDTF">2022-10-10T08:43:40Z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jshkuang@sina.com</vt:lpwstr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2</vt:i4>
  </property>
  <property fmtid="{D5CDD505-2E9C-101B-9397-08002B2CF9AE}" pid="21" name="OutputDir">
    <vt:lpwstr>D:\course\数字逻辑</vt:lpwstr>
  </property>
</Properties>
</file>