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doc" ContentType="application/msword"/>
  <Default Extension="docx" ContentType="application/vnd.openxmlformats-officedocument.wordprocessingml.document"/>
  <Default Extension="xlsx" ContentType="application/vnd.openxmlformats-officedocument.spreadsheetml.sheet"/>
  <Default Extension="bin" ContentType="application/vnd.openxmlformats-officedocument.oleObject"/>
  <Default Extension="wav" ContentType="audio/x-wav"/>
  <Default Extension="emf" ContentType="image/x-em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422" r:id="rId4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82" r:id="rId15"/>
    <p:sldId id="342" r:id="rId16"/>
    <p:sldId id="346" r:id="rId17"/>
    <p:sldId id="347" r:id="rId18"/>
    <p:sldId id="348" r:id="rId19"/>
    <p:sldId id="349" r:id="rId20"/>
    <p:sldId id="350" r:id="rId21"/>
    <p:sldId id="351" r:id="rId22"/>
    <p:sldId id="383" r:id="rId23"/>
    <p:sldId id="353" r:id="rId24"/>
    <p:sldId id="354" r:id="rId25"/>
    <p:sldId id="355" r:id="rId26"/>
    <p:sldId id="356" r:id="rId27"/>
    <p:sldId id="384" r:id="rId28"/>
    <p:sldId id="358" r:id="rId29"/>
    <p:sldId id="359" r:id="rId30"/>
    <p:sldId id="360" r:id="rId31"/>
    <p:sldId id="361" r:id="rId32"/>
    <p:sldId id="362" r:id="rId33"/>
    <p:sldId id="363" r:id="rId34"/>
    <p:sldId id="364" r:id="rId35"/>
    <p:sldId id="365" r:id="rId36"/>
    <p:sldId id="366" r:id="rId37"/>
    <p:sldId id="367" r:id="rId38"/>
    <p:sldId id="368" r:id="rId39"/>
    <p:sldId id="369" r:id="rId40"/>
    <p:sldId id="370" r:id="rId41"/>
    <p:sldId id="371" r:id="rId42"/>
    <p:sldId id="385" r:id="rId43"/>
    <p:sldId id="377" r:id="rId44"/>
    <p:sldId id="378" r:id="rId45"/>
    <p:sldId id="379" r:id="rId46"/>
    <p:sldId id="380" r:id="rId47"/>
    <p:sldId id="381" r:id="rId4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ndara" panose="020E0502030303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ndara" panose="020E0502030303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ndara" panose="020E0502030303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ndara" panose="020E0502030303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ndara" panose="020E0502030303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ndara" panose="020E0502030303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ndara" panose="020E0502030303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ndara" panose="020E0502030303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ndara" panose="020E0502030303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4561" autoAdjust="0"/>
  </p:normalViewPr>
  <p:slideViewPr>
    <p:cSldViewPr>
      <p:cViewPr>
        <p:scale>
          <a:sx n="66" d="100"/>
          <a:sy n="66" d="100"/>
        </p:scale>
        <p:origin x="-654" y="0"/>
      </p:cViewPr>
      <p:guideLst>
        <p:guide orient="horz" pos="2139"/>
        <p:guide pos="37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1035" b="0" i="0" u="none" strike="noStrike" kern="1200" baseline="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pPr>
            <a:r>
              <a:rPr altLang="en-US"/>
              <a:t>Integer Addition</a:t>
            </a:r>
            <a:endParaRPr altLang="en-US"/>
          </a:p>
        </c:rich>
      </c:tx>
      <c:layout>
        <c:manualLayout>
          <c:xMode val="edge"/>
          <c:yMode val="edge"/>
          <c:x val="0.393939393939394"/>
          <c:y val="0.020442930153322"/>
        </c:manualLayout>
      </c:layout>
      <c:overlay val="0"/>
      <c:spPr>
        <a:noFill/>
        <a:ln w="18791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0621212121212121"/>
          <c:y val="0.109028960817717"/>
          <c:w val="0.877272727272727"/>
          <c:h val="0.810902896081772"/>
        </c:manualLayout>
      </c:layout>
      <c:barChart>
        <c:barDir val="col"/>
        <c:grouping val="standard"/>
        <c:varyColors val="0"/>
        <c:ser>
          <c:idx val="0"/>
          <c:order val="0"/>
          <c:tx>
            <c:strRef>
              <c:f>Add!$A$3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rgbClr val="808080"/>
            </a:solidFill>
            <a:ln w="9396">
              <a:solidFill>
                <a:srgbClr val="000000"/>
              </a:solidFill>
              <a:prstDash val="solid"/>
            </a:ln>
          </c:spPr>
          <c:invertIfNegative val="1"/>
          <c:dLbls>
            <c:delete val="1"/>
          </c:dLbls>
          <c:cat>
            <c:numRef>
              <c:f>Add!$B$2:$Q$2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Add!$B$3:$Q$3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1"/>
          <c:order val="1"/>
          <c:tx>
            <c:strRef>
              <c:f>Add!$A$4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808080"/>
            </a:solidFill>
            <a:ln w="9396">
              <a:solidFill>
                <a:srgbClr val="000000"/>
              </a:solidFill>
              <a:prstDash val="solid"/>
            </a:ln>
          </c:spPr>
          <c:invertIfNegative val="1"/>
          <c:dLbls>
            <c:delete val="1"/>
          </c:dLbls>
          <c:cat>
            <c:numRef>
              <c:f>Add!$B$2:$Q$2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Add!$B$4:$Q$4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2"/>
          <c:order val="2"/>
          <c:tx>
            <c:strRef>
              <c:f>Add!$A$5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808080"/>
            </a:solidFill>
            <a:ln w="9396">
              <a:solidFill>
                <a:srgbClr val="000000"/>
              </a:solidFill>
              <a:prstDash val="solid"/>
            </a:ln>
          </c:spPr>
          <c:invertIfNegative val="1"/>
          <c:dLbls>
            <c:delete val="1"/>
          </c:dLbls>
          <c:cat>
            <c:numRef>
              <c:f>Add!$B$2:$Q$2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Add!$B$5:$Q$5</c:f>
              <c:numCache>
                <c:formatCode>General</c:formatCode>
                <c:ptCount val="1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3"/>
          <c:order val="3"/>
          <c:tx>
            <c:strRef>
              <c:f>Add!$A$6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rgbClr val="808080"/>
            </a:solidFill>
            <a:ln w="9396">
              <a:solidFill>
                <a:srgbClr val="000000"/>
              </a:solidFill>
              <a:prstDash val="solid"/>
            </a:ln>
          </c:spPr>
          <c:invertIfNegative val="1"/>
          <c:dLbls>
            <c:delete val="1"/>
          </c:dLbls>
          <c:cat>
            <c:numRef>
              <c:f>Add!$B$2:$Q$2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Add!$B$6:$Q$6</c:f>
              <c:numCache>
                <c:formatCode>General</c:formatCode>
                <c:ptCount val="16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  <c:pt idx="10">
                  <c:v>13</c:v>
                </c:pt>
                <c:pt idx="11">
                  <c:v>14</c:v>
                </c:pt>
                <c:pt idx="12">
                  <c:v>15</c:v>
                </c:pt>
                <c:pt idx="13">
                  <c:v>16</c:v>
                </c:pt>
                <c:pt idx="14">
                  <c:v>17</c:v>
                </c:pt>
                <c:pt idx="15">
                  <c:v>18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4"/>
          <c:order val="4"/>
          <c:tx>
            <c:strRef>
              <c:f>Add!$A$7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rgbClr val="808080"/>
            </a:solidFill>
            <a:ln w="9396">
              <a:solidFill>
                <a:srgbClr val="000000"/>
              </a:solidFill>
              <a:prstDash val="solid"/>
            </a:ln>
          </c:spPr>
          <c:invertIfNegative val="1"/>
          <c:dLbls>
            <c:delete val="1"/>
          </c:dLbls>
          <c:cat>
            <c:numRef>
              <c:f>Add!$B$2:$Q$2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Add!$B$7:$Q$7</c:f>
              <c:numCache>
                <c:formatCode>General</c:formatCode>
                <c:ptCount val="16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16</c:v>
                </c:pt>
                <c:pt idx="13">
                  <c:v>17</c:v>
                </c:pt>
                <c:pt idx="14">
                  <c:v>18</c:v>
                </c:pt>
                <c:pt idx="15">
                  <c:v>19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5"/>
          <c:order val="5"/>
          <c:tx>
            <c:strRef>
              <c:f>Add!$A$8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rgbClr val="808080"/>
            </a:solidFill>
            <a:ln w="9396">
              <a:solidFill>
                <a:srgbClr val="000000"/>
              </a:solidFill>
              <a:prstDash val="solid"/>
            </a:ln>
          </c:spPr>
          <c:invertIfNegative val="1"/>
          <c:dLbls>
            <c:delete val="1"/>
          </c:dLbls>
          <c:cat>
            <c:numRef>
              <c:f>Add!$B$2:$Q$2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Add!$B$8:$Q$8</c:f>
              <c:numCache>
                <c:formatCode>General</c:formatCode>
                <c:ptCount val="1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6"/>
          <c:order val="6"/>
          <c:tx>
            <c:strRef>
              <c:f>Add!$A$9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rgbClr val="808080"/>
            </a:solidFill>
            <a:ln w="9396">
              <a:solidFill>
                <a:srgbClr val="000000"/>
              </a:solidFill>
              <a:prstDash val="solid"/>
            </a:ln>
          </c:spPr>
          <c:invertIfNegative val="1"/>
          <c:dLbls>
            <c:delete val="1"/>
          </c:dLbls>
          <c:cat>
            <c:numRef>
              <c:f>Add!$B$2:$Q$2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Add!$B$9:$Q$9</c:f>
              <c:numCache>
                <c:formatCode>General</c:formatCode>
                <c:ptCount val="16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7"/>
          <c:order val="7"/>
          <c:tx>
            <c:strRef>
              <c:f>Add!$A$10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rgbClr val="808080"/>
            </a:solidFill>
            <a:ln w="9396">
              <a:solidFill>
                <a:srgbClr val="000000"/>
              </a:solidFill>
              <a:prstDash val="solid"/>
            </a:ln>
          </c:spPr>
          <c:invertIfNegative val="1"/>
          <c:dLbls>
            <c:delete val="1"/>
          </c:dLbls>
          <c:cat>
            <c:numRef>
              <c:f>Add!$B$2:$Q$2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Add!$B$10:$Q$10</c:f>
              <c:numCache>
                <c:formatCode>General</c:formatCode>
                <c:ptCount val="1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  <c:pt idx="8">
                  <c:v>15</c:v>
                </c:pt>
                <c:pt idx="9">
                  <c:v>16</c:v>
                </c:pt>
                <c:pt idx="10">
                  <c:v>17</c:v>
                </c:pt>
                <c:pt idx="11">
                  <c:v>18</c:v>
                </c:pt>
                <c:pt idx="12">
                  <c:v>19</c:v>
                </c:pt>
                <c:pt idx="13">
                  <c:v>20</c:v>
                </c:pt>
                <c:pt idx="14">
                  <c:v>21</c:v>
                </c:pt>
                <c:pt idx="15">
                  <c:v>22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8"/>
          <c:order val="8"/>
          <c:tx>
            <c:strRef>
              <c:f>Add!$A$11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rgbClr val="808080"/>
            </a:solidFill>
            <a:ln w="9396">
              <a:solidFill>
                <a:srgbClr val="000000"/>
              </a:solidFill>
              <a:prstDash val="solid"/>
            </a:ln>
          </c:spPr>
          <c:invertIfNegative val="1"/>
          <c:dLbls>
            <c:delete val="1"/>
          </c:dLbls>
          <c:cat>
            <c:numRef>
              <c:f>Add!$B$2:$Q$2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Add!$B$11:$Q$11</c:f>
              <c:numCache>
                <c:formatCode>General</c:formatCode>
                <c:ptCount val="16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  <c:pt idx="10">
                  <c:v>18</c:v>
                </c:pt>
                <c:pt idx="11">
                  <c:v>19</c:v>
                </c:pt>
                <c:pt idx="12">
                  <c:v>20</c:v>
                </c:pt>
                <c:pt idx="13">
                  <c:v>21</c:v>
                </c:pt>
                <c:pt idx="14">
                  <c:v>22</c:v>
                </c:pt>
                <c:pt idx="15">
                  <c:v>23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9"/>
          <c:order val="9"/>
          <c:tx>
            <c:strRef>
              <c:f>Add!$A$12</c:f>
              <c:strCache>
                <c:ptCount val="1"/>
                <c:pt idx="0">
                  <c:v>9</c:v>
                </c:pt>
              </c:strCache>
            </c:strRef>
          </c:tx>
          <c:spPr>
            <a:solidFill>
              <a:srgbClr val="808080"/>
            </a:solidFill>
            <a:ln w="9396">
              <a:solidFill>
                <a:srgbClr val="000000"/>
              </a:solidFill>
              <a:prstDash val="solid"/>
            </a:ln>
          </c:spPr>
          <c:invertIfNegative val="1"/>
          <c:dLbls>
            <c:delete val="1"/>
          </c:dLbls>
          <c:cat>
            <c:numRef>
              <c:f>Add!$B$2:$Q$2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Add!$B$12:$Q$12</c:f>
              <c:numCache>
                <c:formatCode>General</c:formatCode>
                <c:ptCount val="16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10"/>
          <c:order val="10"/>
          <c:tx>
            <c:strRef>
              <c:f>Add!$A$13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rgbClr val="808080"/>
            </a:solidFill>
            <a:ln w="9396">
              <a:solidFill>
                <a:srgbClr val="000000"/>
              </a:solidFill>
              <a:prstDash val="solid"/>
            </a:ln>
          </c:spPr>
          <c:invertIfNegative val="1"/>
          <c:dLbls>
            <c:delete val="1"/>
          </c:dLbls>
          <c:cat>
            <c:numRef>
              <c:f>Add!$B$2:$Q$2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Add!$B$13:$Q$13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11"/>
          <c:order val="11"/>
          <c:tx>
            <c:strRef>
              <c:f>Add!$A$14</c:f>
              <c:strCache>
                <c:ptCount val="1"/>
                <c:pt idx="0">
                  <c:v>11</c:v>
                </c:pt>
              </c:strCache>
            </c:strRef>
          </c:tx>
          <c:spPr>
            <a:solidFill>
              <a:srgbClr val="808080"/>
            </a:solidFill>
            <a:ln w="9396">
              <a:solidFill>
                <a:srgbClr val="000000"/>
              </a:solidFill>
              <a:prstDash val="solid"/>
            </a:ln>
          </c:spPr>
          <c:invertIfNegative val="1"/>
          <c:dLbls>
            <c:delete val="1"/>
          </c:dLbls>
          <c:cat>
            <c:numRef>
              <c:f>Add!$B$2:$Q$2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Add!$B$14:$Q$14</c:f>
              <c:numCache>
                <c:formatCode>General</c:formatCode>
                <c:ptCount val="16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  <c:pt idx="15">
                  <c:v>26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12"/>
          <c:order val="12"/>
          <c:tx>
            <c:strRef>
              <c:f>Add!$A$15</c:f>
              <c:strCache>
                <c:ptCount val="1"/>
                <c:pt idx="0">
                  <c:v>12</c:v>
                </c:pt>
              </c:strCache>
            </c:strRef>
          </c:tx>
          <c:spPr>
            <a:solidFill>
              <a:srgbClr val="808080"/>
            </a:solidFill>
            <a:ln w="9396">
              <a:solidFill>
                <a:srgbClr val="000000"/>
              </a:solidFill>
              <a:prstDash val="solid"/>
            </a:ln>
          </c:spPr>
          <c:invertIfNegative val="1"/>
          <c:dLbls>
            <c:delete val="1"/>
          </c:dLbls>
          <c:cat>
            <c:numRef>
              <c:f>Add!$B$2:$Q$2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Add!$B$15:$Q$15</c:f>
              <c:numCache>
                <c:formatCode>General</c:formatCode>
                <c:ptCount val="16"/>
                <c:pt idx="0">
                  <c:v>12</c:v>
                </c:pt>
                <c:pt idx="1">
                  <c:v>13</c:v>
                </c:pt>
                <c:pt idx="2">
                  <c:v>14</c:v>
                </c:pt>
                <c:pt idx="3">
                  <c:v>15</c:v>
                </c:pt>
                <c:pt idx="4">
                  <c:v>16</c:v>
                </c:pt>
                <c:pt idx="5">
                  <c:v>17</c:v>
                </c:pt>
                <c:pt idx="6">
                  <c:v>18</c:v>
                </c:pt>
                <c:pt idx="7">
                  <c:v>19</c:v>
                </c:pt>
                <c:pt idx="8">
                  <c:v>20</c:v>
                </c:pt>
                <c:pt idx="9">
                  <c:v>21</c:v>
                </c:pt>
                <c:pt idx="10">
                  <c:v>22</c:v>
                </c:pt>
                <c:pt idx="11">
                  <c:v>23</c:v>
                </c:pt>
                <c:pt idx="12">
                  <c:v>24</c:v>
                </c:pt>
                <c:pt idx="13">
                  <c:v>25</c:v>
                </c:pt>
                <c:pt idx="14">
                  <c:v>26</c:v>
                </c:pt>
                <c:pt idx="15">
                  <c:v>27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13"/>
          <c:order val="13"/>
          <c:tx>
            <c:strRef>
              <c:f>Add!$A$16</c:f>
              <c:strCache>
                <c:ptCount val="1"/>
                <c:pt idx="0">
                  <c:v>13</c:v>
                </c:pt>
              </c:strCache>
            </c:strRef>
          </c:tx>
          <c:spPr>
            <a:solidFill>
              <a:srgbClr val="808080"/>
            </a:solidFill>
            <a:ln w="9396">
              <a:solidFill>
                <a:srgbClr val="000000"/>
              </a:solidFill>
              <a:prstDash val="solid"/>
            </a:ln>
          </c:spPr>
          <c:invertIfNegative val="1"/>
          <c:dLbls>
            <c:delete val="1"/>
          </c:dLbls>
          <c:cat>
            <c:numRef>
              <c:f>Add!$B$2:$Q$2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Add!$B$16:$Q$16</c:f>
              <c:numCache>
                <c:formatCode>General</c:formatCode>
                <c:ptCount val="16"/>
                <c:pt idx="0">
                  <c:v>13</c:v>
                </c:pt>
                <c:pt idx="1">
                  <c:v>14</c:v>
                </c:pt>
                <c:pt idx="2">
                  <c:v>15</c:v>
                </c:pt>
                <c:pt idx="3">
                  <c:v>16</c:v>
                </c:pt>
                <c:pt idx="4">
                  <c:v>17</c:v>
                </c:pt>
                <c:pt idx="5">
                  <c:v>18</c:v>
                </c:pt>
                <c:pt idx="6">
                  <c:v>19</c:v>
                </c:pt>
                <c:pt idx="7">
                  <c:v>20</c:v>
                </c:pt>
                <c:pt idx="8">
                  <c:v>21</c:v>
                </c:pt>
                <c:pt idx="9">
                  <c:v>22</c:v>
                </c:pt>
                <c:pt idx="10">
                  <c:v>23</c:v>
                </c:pt>
                <c:pt idx="11">
                  <c:v>24</c:v>
                </c:pt>
                <c:pt idx="12">
                  <c:v>25</c:v>
                </c:pt>
                <c:pt idx="13">
                  <c:v>26</c:v>
                </c:pt>
                <c:pt idx="14">
                  <c:v>27</c:v>
                </c:pt>
                <c:pt idx="15">
                  <c:v>28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14"/>
          <c:order val="14"/>
          <c:tx>
            <c:strRef>
              <c:f>Add!$A$17</c:f>
              <c:strCache>
                <c:ptCount val="1"/>
                <c:pt idx="0">
                  <c:v>14</c:v>
                </c:pt>
              </c:strCache>
            </c:strRef>
          </c:tx>
          <c:spPr>
            <a:solidFill>
              <a:srgbClr val="808080"/>
            </a:solidFill>
            <a:ln w="9396">
              <a:solidFill>
                <a:srgbClr val="000000"/>
              </a:solidFill>
              <a:prstDash val="solid"/>
            </a:ln>
          </c:spPr>
          <c:invertIfNegative val="1"/>
          <c:dLbls>
            <c:delete val="1"/>
          </c:dLbls>
          <c:cat>
            <c:numRef>
              <c:f>Add!$B$2:$Q$2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Add!$B$17:$Q$17</c:f>
              <c:numCache>
                <c:formatCode>General</c:formatCode>
                <c:ptCount val="16"/>
                <c:pt idx="0">
                  <c:v>14</c:v>
                </c:pt>
                <c:pt idx="1">
                  <c:v>15</c:v>
                </c:pt>
                <c:pt idx="2">
                  <c:v>16</c:v>
                </c:pt>
                <c:pt idx="3">
                  <c:v>17</c:v>
                </c:pt>
                <c:pt idx="4">
                  <c:v>18</c:v>
                </c:pt>
                <c:pt idx="5">
                  <c:v>19</c:v>
                </c:pt>
                <c:pt idx="6">
                  <c:v>20</c:v>
                </c:pt>
                <c:pt idx="7">
                  <c:v>21</c:v>
                </c:pt>
                <c:pt idx="8">
                  <c:v>22</c:v>
                </c:pt>
                <c:pt idx="9">
                  <c:v>23</c:v>
                </c:pt>
                <c:pt idx="10">
                  <c:v>24</c:v>
                </c:pt>
                <c:pt idx="11">
                  <c:v>25</c:v>
                </c:pt>
                <c:pt idx="12">
                  <c:v>26</c:v>
                </c:pt>
                <c:pt idx="13">
                  <c:v>27</c:v>
                </c:pt>
                <c:pt idx="14">
                  <c:v>28</c:v>
                </c:pt>
                <c:pt idx="15">
                  <c:v>29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15"/>
          <c:order val="15"/>
          <c:tx>
            <c:strRef>
              <c:f>Add!$A$18</c:f>
              <c:strCache>
                <c:ptCount val="1"/>
                <c:pt idx="0">
                  <c:v>15</c:v>
                </c:pt>
              </c:strCache>
            </c:strRef>
          </c:tx>
          <c:spPr>
            <a:solidFill>
              <a:srgbClr val="808080"/>
            </a:solidFill>
            <a:ln w="9396">
              <a:solidFill>
                <a:srgbClr val="000000"/>
              </a:solidFill>
              <a:prstDash val="solid"/>
            </a:ln>
          </c:spPr>
          <c:invertIfNegative val="1"/>
          <c:dLbls>
            <c:delete val="1"/>
          </c:dLbls>
          <c:cat>
            <c:numRef>
              <c:f>Add!$B$2:$Q$2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Add!$B$18:$Q$18</c:f>
              <c:numCache>
                <c:formatCode>General</c:formatCode>
                <c:ptCount val="16"/>
                <c:pt idx="0">
                  <c:v>15</c:v>
                </c:pt>
                <c:pt idx="1">
                  <c:v>16</c:v>
                </c:pt>
                <c:pt idx="2">
                  <c:v>17</c:v>
                </c:pt>
                <c:pt idx="3">
                  <c:v>18</c:v>
                </c:pt>
                <c:pt idx="4">
                  <c:v>19</c:v>
                </c:pt>
                <c:pt idx="5">
                  <c:v>20</c:v>
                </c:pt>
                <c:pt idx="6">
                  <c:v>21</c:v>
                </c:pt>
                <c:pt idx="7">
                  <c:v>22</c:v>
                </c:pt>
                <c:pt idx="8">
                  <c:v>23</c:v>
                </c:pt>
                <c:pt idx="9">
                  <c:v>24</c:v>
                </c:pt>
                <c:pt idx="10">
                  <c:v>25</c:v>
                </c:pt>
                <c:pt idx="11">
                  <c:v>26</c:v>
                </c:pt>
                <c:pt idx="12">
                  <c:v>27</c:v>
                </c:pt>
                <c:pt idx="13">
                  <c:v>28</c:v>
                </c:pt>
                <c:pt idx="14">
                  <c:v>29</c:v>
                </c:pt>
                <c:pt idx="15">
                  <c:v>30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619282432"/>
        <c:axId val="619283968"/>
      </c:barChart>
      <c:catAx>
        <c:axId val="619282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2349" cap="flat" cmpd="sng" algn="ctr">
            <a:solidFill>
              <a:srgbClr val="000000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890" b="0" i="0" u="none" strike="noStrike" kern="1200" baseline="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pPr>
          </a:p>
        </c:txPr>
        <c:crossAx val="619283968"/>
        <c:crossesAt val="-8"/>
        <c:auto val="0"/>
        <c:lblAlgn val="ctr"/>
        <c:lblOffset val="100"/>
        <c:tickLblSkip val="2"/>
        <c:noMultiLvlLbl val="1"/>
      </c:catAx>
      <c:valAx>
        <c:axId val="619283968"/>
        <c:scaling>
          <c:orientation val="minMax"/>
          <c:max val="32"/>
        </c:scaling>
        <c:delete val="0"/>
        <c:axPos val="l"/>
        <c:majorGridlines>
          <c:spPr>
            <a:ln w="2349" cap="flat" cmpd="sng" algn="ctr">
              <a:solidFill>
                <a:srgbClr val="000000"/>
              </a:solidFill>
              <a:prstDash val="solid"/>
              <a:round/>
            </a:ln>
          </c:spPr>
        </c:majorGridlines>
        <c:minorGridlines>
          <c:spPr>
            <a:ln w="2349" cap="flat" cmpd="sng" algn="ctr">
              <a:solidFill>
                <a:srgbClr val="000000"/>
              </a:solidFill>
              <a:prstDash val="solid"/>
              <a:round/>
            </a:ln>
          </c:spPr>
        </c:minorGridlines>
        <c:numFmt formatCode="General" sourceLinked="1"/>
        <c:majorTickMark val="out"/>
        <c:minorTickMark val="none"/>
        <c:tickLblPos val="nextTo"/>
        <c:spPr>
          <a:ln w="2349" cap="flat" cmpd="sng" algn="ctr">
            <a:solidFill>
              <a:srgbClr val="000000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890" b="0" i="0" u="none" strike="noStrike" kern="1200" baseline="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pPr>
          </a:p>
        </c:txPr>
        <c:crossAx val="619282432"/>
        <c:crosses val="autoZero"/>
        <c:crossBetween val="between"/>
        <c:majorUnit val="4"/>
        <c:minorUnit val="2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  <a:effectLst/>
      </c:spPr>
    </c:plotArea>
    <c:plotVisOnly val="1"/>
    <c:dispBlanksAs val="gap"/>
    <c:showDLblsOverMax val="0"/>
  </c:chart>
  <c:spPr>
    <a:solidFill>
      <a:srgbClr val="FFFFFF"/>
    </a:solidFill>
    <a:ln w="2349">
      <a:solidFill>
        <a:srgbClr val="000000"/>
      </a:solidFill>
      <a:prstDash val="solid"/>
    </a:ln>
  </c:spPr>
  <c:txPr>
    <a:bodyPr/>
    <a:lstStyle/>
    <a:p>
      <a:pPr>
        <a:defRPr lang="zh-CN" sz="890" b="0" i="0" u="none" strike="noStrike" baseline="0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07407407407407"/>
          <c:y val="0.109028960817717"/>
          <c:w val="0.881481481481482"/>
          <c:h val="0.809199318568995"/>
        </c:manualLayout>
      </c:layout>
      <c:barChart>
        <c:barDir val="col"/>
        <c:grouping val="standard"/>
        <c:varyColors val="0"/>
        <c:ser>
          <c:idx val="0"/>
          <c:order val="0"/>
          <c:tx>
            <c:strRef>
              <c:f>Uadd!$A$3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rgbClr val="808080"/>
            </a:solidFill>
            <a:ln w="9396">
              <a:solidFill>
                <a:srgbClr val="000000"/>
              </a:solidFill>
              <a:prstDash val="solid"/>
            </a:ln>
          </c:spPr>
          <c:invertIfNegative val="1"/>
          <c:dLbls>
            <c:delete val="1"/>
          </c:dLbls>
          <c:cat>
            <c:numRef>
              <c:f>Uadd!$B$2:$Q$2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Uadd!$B$3:$Q$3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1"/>
          <c:order val="1"/>
          <c:tx>
            <c:strRef>
              <c:f>Uadd!$A$4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808080"/>
            </a:solidFill>
            <a:ln w="9396">
              <a:solidFill>
                <a:srgbClr val="000000"/>
              </a:solidFill>
              <a:prstDash val="solid"/>
            </a:ln>
          </c:spPr>
          <c:invertIfNegative val="1"/>
          <c:dLbls>
            <c:delete val="1"/>
          </c:dLbls>
          <c:cat>
            <c:numRef>
              <c:f>Uadd!$B$2:$Q$2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Uadd!$B$4:$Q$4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2"/>
          <c:order val="2"/>
          <c:tx>
            <c:strRef>
              <c:f>Uadd!$A$5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808080"/>
            </a:solidFill>
            <a:ln w="9396">
              <a:solidFill>
                <a:srgbClr val="000000"/>
              </a:solidFill>
              <a:prstDash val="solid"/>
            </a:ln>
          </c:spPr>
          <c:invertIfNegative val="1"/>
          <c:dLbls>
            <c:delete val="1"/>
          </c:dLbls>
          <c:cat>
            <c:numRef>
              <c:f>Uadd!$B$2:$Q$2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Uadd!$B$5:$Q$5</c:f>
              <c:numCache>
                <c:formatCode>General</c:formatCode>
                <c:ptCount val="1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0</c:v>
                </c:pt>
                <c:pt idx="15">
                  <c:v>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3"/>
          <c:order val="3"/>
          <c:tx>
            <c:strRef>
              <c:f>Uadd!$A$6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rgbClr val="808080"/>
            </a:solidFill>
            <a:ln w="9396">
              <a:solidFill>
                <a:srgbClr val="000000"/>
              </a:solidFill>
              <a:prstDash val="solid"/>
            </a:ln>
          </c:spPr>
          <c:invertIfNegative val="1"/>
          <c:dLbls>
            <c:delete val="1"/>
          </c:dLbls>
          <c:cat>
            <c:numRef>
              <c:f>Uadd!$B$2:$Q$2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Uadd!$B$6:$Q$6</c:f>
              <c:numCache>
                <c:formatCode>General</c:formatCode>
                <c:ptCount val="16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  <c:pt idx="10">
                  <c:v>13</c:v>
                </c:pt>
                <c:pt idx="11">
                  <c:v>14</c:v>
                </c:pt>
                <c:pt idx="12">
                  <c:v>15</c:v>
                </c:pt>
                <c:pt idx="13">
                  <c:v>0</c:v>
                </c:pt>
                <c:pt idx="14">
                  <c:v>1</c:v>
                </c:pt>
                <c:pt idx="15">
                  <c:v>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4"/>
          <c:order val="4"/>
          <c:tx>
            <c:strRef>
              <c:f>Uadd!$A$7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rgbClr val="808080"/>
            </a:solidFill>
            <a:ln w="9396">
              <a:solidFill>
                <a:srgbClr val="000000"/>
              </a:solidFill>
              <a:prstDash val="solid"/>
            </a:ln>
          </c:spPr>
          <c:invertIfNegative val="1"/>
          <c:dLbls>
            <c:delete val="1"/>
          </c:dLbls>
          <c:cat>
            <c:numRef>
              <c:f>Uadd!$B$2:$Q$2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Uadd!$B$7:$Q$7</c:f>
              <c:numCache>
                <c:formatCode>General</c:formatCode>
                <c:ptCount val="16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0</c:v>
                </c:pt>
                <c:pt idx="13">
                  <c:v>1</c:v>
                </c:pt>
                <c:pt idx="14">
                  <c:v>2</c:v>
                </c:pt>
                <c:pt idx="15">
                  <c:v>3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5"/>
          <c:order val="5"/>
          <c:tx>
            <c:strRef>
              <c:f>Uadd!$A$8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rgbClr val="808080"/>
            </a:solidFill>
            <a:ln w="9396">
              <a:solidFill>
                <a:srgbClr val="000000"/>
              </a:solidFill>
              <a:prstDash val="solid"/>
            </a:ln>
          </c:spPr>
          <c:invertIfNegative val="1"/>
          <c:dLbls>
            <c:delete val="1"/>
          </c:dLbls>
          <c:cat>
            <c:numRef>
              <c:f>Uadd!$B$2:$Q$2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Uadd!$B$8:$Q$8</c:f>
              <c:numCache>
                <c:formatCode>General</c:formatCode>
                <c:ptCount val="1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0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6"/>
          <c:order val="6"/>
          <c:tx>
            <c:strRef>
              <c:f>Uadd!$A$9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rgbClr val="808080"/>
            </a:solidFill>
            <a:ln w="9396">
              <a:solidFill>
                <a:srgbClr val="000000"/>
              </a:solidFill>
              <a:prstDash val="solid"/>
            </a:ln>
          </c:spPr>
          <c:invertIfNegative val="1"/>
          <c:dLbls>
            <c:delete val="1"/>
          </c:dLbls>
          <c:cat>
            <c:numRef>
              <c:f>Uadd!$B$2:$Q$2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Uadd!$B$9:$Q$9</c:f>
              <c:numCache>
                <c:formatCode>General</c:formatCode>
                <c:ptCount val="16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7"/>
          <c:order val="7"/>
          <c:tx>
            <c:strRef>
              <c:f>Uadd!$A$10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rgbClr val="808080"/>
            </a:solidFill>
            <a:ln w="9396">
              <a:solidFill>
                <a:srgbClr val="000000"/>
              </a:solidFill>
              <a:prstDash val="solid"/>
            </a:ln>
          </c:spPr>
          <c:invertIfNegative val="1"/>
          <c:dLbls>
            <c:delete val="1"/>
          </c:dLbls>
          <c:cat>
            <c:numRef>
              <c:f>Uadd!$B$2:$Q$2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Uadd!$B$10:$Q$10</c:f>
              <c:numCache>
                <c:formatCode>General</c:formatCode>
                <c:ptCount val="1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  <c:pt idx="8">
                  <c:v>15</c:v>
                </c:pt>
                <c:pt idx="9">
                  <c:v>0</c:v>
                </c:pt>
                <c:pt idx="10">
                  <c:v>1</c:v>
                </c:pt>
                <c:pt idx="11">
                  <c:v>2</c:v>
                </c:pt>
                <c:pt idx="12">
                  <c:v>3</c:v>
                </c:pt>
                <c:pt idx="13">
                  <c:v>4</c:v>
                </c:pt>
                <c:pt idx="14">
                  <c:v>5</c:v>
                </c:pt>
                <c:pt idx="15">
                  <c:v>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8"/>
          <c:order val="8"/>
          <c:tx>
            <c:strRef>
              <c:f>Uadd!$A$11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rgbClr val="808080"/>
            </a:solidFill>
            <a:ln w="9396">
              <a:solidFill>
                <a:srgbClr val="000000"/>
              </a:solidFill>
              <a:prstDash val="solid"/>
            </a:ln>
          </c:spPr>
          <c:invertIfNegative val="1"/>
          <c:dLbls>
            <c:delete val="1"/>
          </c:dLbls>
          <c:cat>
            <c:numRef>
              <c:f>Uadd!$B$2:$Q$2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Uadd!$B$11:$Q$11</c:f>
              <c:numCache>
                <c:formatCode>General</c:formatCode>
                <c:ptCount val="16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0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4</c:v>
                </c:pt>
                <c:pt idx="13">
                  <c:v>5</c:v>
                </c:pt>
                <c:pt idx="14">
                  <c:v>6</c:v>
                </c:pt>
                <c:pt idx="15">
                  <c:v>7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9"/>
          <c:order val="9"/>
          <c:tx>
            <c:strRef>
              <c:f>Uadd!$A$12</c:f>
              <c:strCache>
                <c:ptCount val="1"/>
                <c:pt idx="0">
                  <c:v>9</c:v>
                </c:pt>
              </c:strCache>
            </c:strRef>
          </c:tx>
          <c:spPr>
            <a:solidFill>
              <a:srgbClr val="808080"/>
            </a:solidFill>
            <a:ln w="9396">
              <a:solidFill>
                <a:srgbClr val="000000"/>
              </a:solidFill>
              <a:prstDash val="solid"/>
            </a:ln>
          </c:spPr>
          <c:invertIfNegative val="1"/>
          <c:dLbls>
            <c:delete val="1"/>
          </c:dLbls>
          <c:cat>
            <c:numRef>
              <c:f>Uadd!$B$2:$Q$2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Uadd!$B$12:$Q$12</c:f>
              <c:numCache>
                <c:formatCode>General</c:formatCode>
                <c:ptCount val="16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0</c:v>
                </c:pt>
                <c:pt idx="8">
                  <c:v>1</c:v>
                </c:pt>
                <c:pt idx="9">
                  <c:v>2</c:v>
                </c:pt>
                <c:pt idx="10">
                  <c:v>3</c:v>
                </c:pt>
                <c:pt idx="11">
                  <c:v>4</c:v>
                </c:pt>
                <c:pt idx="12">
                  <c:v>5</c:v>
                </c:pt>
                <c:pt idx="13">
                  <c:v>6</c:v>
                </c:pt>
                <c:pt idx="14">
                  <c:v>7</c:v>
                </c:pt>
                <c:pt idx="15">
                  <c:v>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10"/>
          <c:order val="10"/>
          <c:tx>
            <c:strRef>
              <c:f>Uadd!$A$13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rgbClr val="808080"/>
            </a:solidFill>
            <a:ln w="9396">
              <a:solidFill>
                <a:srgbClr val="000000"/>
              </a:solidFill>
              <a:prstDash val="solid"/>
            </a:ln>
          </c:spPr>
          <c:invertIfNegative val="1"/>
          <c:dLbls>
            <c:delete val="1"/>
          </c:dLbls>
          <c:cat>
            <c:numRef>
              <c:f>Uadd!$B$2:$Q$2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Uadd!$B$13:$Q$13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0</c:v>
                </c:pt>
                <c:pt idx="7">
                  <c:v>1</c:v>
                </c:pt>
                <c:pt idx="8">
                  <c:v>2</c:v>
                </c:pt>
                <c:pt idx="9">
                  <c:v>3</c:v>
                </c:pt>
                <c:pt idx="10">
                  <c:v>4</c:v>
                </c:pt>
                <c:pt idx="11">
                  <c:v>5</c:v>
                </c:pt>
                <c:pt idx="12">
                  <c:v>6</c:v>
                </c:pt>
                <c:pt idx="13">
                  <c:v>7</c:v>
                </c:pt>
                <c:pt idx="14">
                  <c:v>8</c:v>
                </c:pt>
                <c:pt idx="15">
                  <c:v>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11"/>
          <c:order val="11"/>
          <c:tx>
            <c:strRef>
              <c:f>Uadd!$A$14</c:f>
              <c:strCache>
                <c:ptCount val="1"/>
                <c:pt idx="0">
                  <c:v>11</c:v>
                </c:pt>
              </c:strCache>
            </c:strRef>
          </c:tx>
          <c:spPr>
            <a:solidFill>
              <a:srgbClr val="808080"/>
            </a:solidFill>
            <a:ln w="9396">
              <a:solidFill>
                <a:srgbClr val="000000"/>
              </a:solidFill>
              <a:prstDash val="solid"/>
            </a:ln>
          </c:spPr>
          <c:invertIfNegative val="1"/>
          <c:dLbls>
            <c:delete val="1"/>
          </c:dLbls>
          <c:cat>
            <c:numRef>
              <c:f>Uadd!$B$2:$Q$2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Uadd!$B$14:$Q$14</c:f>
              <c:numCache>
                <c:formatCode>General</c:formatCode>
                <c:ptCount val="16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0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4</c:v>
                </c:pt>
                <c:pt idx="10">
                  <c:v>5</c:v>
                </c:pt>
                <c:pt idx="11">
                  <c:v>6</c:v>
                </c:pt>
                <c:pt idx="12">
                  <c:v>7</c:v>
                </c:pt>
                <c:pt idx="13">
                  <c:v>8</c:v>
                </c:pt>
                <c:pt idx="14">
                  <c:v>9</c:v>
                </c:pt>
                <c:pt idx="15">
                  <c:v>10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12"/>
          <c:order val="12"/>
          <c:tx>
            <c:strRef>
              <c:f>Uadd!$A$15</c:f>
              <c:strCache>
                <c:ptCount val="1"/>
                <c:pt idx="0">
                  <c:v>12</c:v>
                </c:pt>
              </c:strCache>
            </c:strRef>
          </c:tx>
          <c:spPr>
            <a:solidFill>
              <a:srgbClr val="808080"/>
            </a:solidFill>
            <a:ln w="9396">
              <a:solidFill>
                <a:srgbClr val="000000"/>
              </a:solidFill>
              <a:prstDash val="solid"/>
            </a:ln>
          </c:spPr>
          <c:invertIfNegative val="1"/>
          <c:dLbls>
            <c:delete val="1"/>
          </c:dLbls>
          <c:cat>
            <c:numRef>
              <c:f>Uadd!$B$2:$Q$2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Uadd!$B$15:$Q$15</c:f>
              <c:numCache>
                <c:formatCode>General</c:formatCode>
                <c:ptCount val="16"/>
                <c:pt idx="0">
                  <c:v>12</c:v>
                </c:pt>
                <c:pt idx="1">
                  <c:v>13</c:v>
                </c:pt>
                <c:pt idx="2">
                  <c:v>14</c:v>
                </c:pt>
                <c:pt idx="3">
                  <c:v>15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  <c:pt idx="13">
                  <c:v>9</c:v>
                </c:pt>
                <c:pt idx="14">
                  <c:v>10</c:v>
                </c:pt>
                <c:pt idx="15">
                  <c:v>11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13"/>
          <c:order val="13"/>
          <c:tx>
            <c:strRef>
              <c:f>Uadd!$A$16</c:f>
              <c:strCache>
                <c:ptCount val="1"/>
                <c:pt idx="0">
                  <c:v>13</c:v>
                </c:pt>
              </c:strCache>
            </c:strRef>
          </c:tx>
          <c:spPr>
            <a:solidFill>
              <a:srgbClr val="808080"/>
            </a:solidFill>
            <a:ln w="9396">
              <a:solidFill>
                <a:srgbClr val="000000"/>
              </a:solidFill>
              <a:prstDash val="solid"/>
            </a:ln>
          </c:spPr>
          <c:invertIfNegative val="1"/>
          <c:dLbls>
            <c:delete val="1"/>
          </c:dLbls>
          <c:cat>
            <c:numRef>
              <c:f>Uadd!$B$2:$Q$2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Uadd!$B$16:$Q$16</c:f>
              <c:numCache>
                <c:formatCode>General</c:formatCode>
                <c:ptCount val="16"/>
                <c:pt idx="0">
                  <c:v>13</c:v>
                </c:pt>
                <c:pt idx="1">
                  <c:v>14</c:v>
                </c:pt>
                <c:pt idx="2">
                  <c:v>15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  <c:pt idx="7">
                  <c:v>4</c:v>
                </c:pt>
                <c:pt idx="8">
                  <c:v>5</c:v>
                </c:pt>
                <c:pt idx="9">
                  <c:v>6</c:v>
                </c:pt>
                <c:pt idx="10">
                  <c:v>7</c:v>
                </c:pt>
                <c:pt idx="11">
                  <c:v>8</c:v>
                </c:pt>
                <c:pt idx="12">
                  <c:v>9</c:v>
                </c:pt>
                <c:pt idx="13">
                  <c:v>10</c:v>
                </c:pt>
                <c:pt idx="14">
                  <c:v>11</c:v>
                </c:pt>
                <c:pt idx="15">
                  <c:v>12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14"/>
          <c:order val="14"/>
          <c:tx>
            <c:strRef>
              <c:f>Uadd!$A$17</c:f>
              <c:strCache>
                <c:ptCount val="1"/>
                <c:pt idx="0">
                  <c:v>14</c:v>
                </c:pt>
              </c:strCache>
            </c:strRef>
          </c:tx>
          <c:spPr>
            <a:solidFill>
              <a:srgbClr val="808080"/>
            </a:solidFill>
            <a:ln w="9396">
              <a:solidFill>
                <a:srgbClr val="000000"/>
              </a:solidFill>
              <a:prstDash val="solid"/>
            </a:ln>
          </c:spPr>
          <c:invertIfNegative val="1"/>
          <c:dLbls>
            <c:delete val="1"/>
          </c:dLbls>
          <c:cat>
            <c:numRef>
              <c:f>Uadd!$B$2:$Q$2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Uadd!$B$17:$Q$17</c:f>
              <c:numCache>
                <c:formatCode>General</c:formatCode>
                <c:ptCount val="16"/>
                <c:pt idx="0">
                  <c:v>14</c:v>
                </c:pt>
                <c:pt idx="1">
                  <c:v>15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9</c:v>
                </c:pt>
                <c:pt idx="12">
                  <c:v>10</c:v>
                </c:pt>
                <c:pt idx="13">
                  <c:v>11</c:v>
                </c:pt>
                <c:pt idx="14">
                  <c:v>12</c:v>
                </c:pt>
                <c:pt idx="15">
                  <c:v>13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15"/>
          <c:order val="15"/>
          <c:tx>
            <c:strRef>
              <c:f>Uadd!$A$18</c:f>
              <c:strCache>
                <c:ptCount val="1"/>
                <c:pt idx="0">
                  <c:v>15</c:v>
                </c:pt>
              </c:strCache>
            </c:strRef>
          </c:tx>
          <c:spPr>
            <a:solidFill>
              <a:srgbClr val="808080"/>
            </a:solidFill>
            <a:ln w="9396">
              <a:solidFill>
                <a:srgbClr val="000000"/>
              </a:solidFill>
              <a:prstDash val="solid"/>
            </a:ln>
          </c:spPr>
          <c:invertIfNegative val="1"/>
          <c:dLbls>
            <c:delete val="1"/>
          </c:dLbls>
          <c:cat>
            <c:numRef>
              <c:f>Uadd!$B$2:$Q$2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Uadd!$B$18:$Q$18</c:f>
              <c:numCache>
                <c:formatCode>General</c:formatCode>
                <c:ptCount val="16"/>
                <c:pt idx="0">
                  <c:v>15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  <c:pt idx="8">
                  <c:v>7</c:v>
                </c:pt>
                <c:pt idx="9">
                  <c:v>8</c:v>
                </c:pt>
                <c:pt idx="10">
                  <c:v>9</c:v>
                </c:pt>
                <c:pt idx="11">
                  <c:v>10</c:v>
                </c:pt>
                <c:pt idx="12">
                  <c:v>11</c:v>
                </c:pt>
                <c:pt idx="13">
                  <c:v>12</c:v>
                </c:pt>
                <c:pt idx="14">
                  <c:v>13</c:v>
                </c:pt>
                <c:pt idx="15">
                  <c:v>14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45808640"/>
        <c:axId val="200696576"/>
      </c:barChart>
      <c:catAx>
        <c:axId val="458086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2349" cap="flat" cmpd="sng" algn="ctr">
            <a:solidFill>
              <a:srgbClr val="000000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890" b="0" i="0" u="none" strike="noStrike" kern="1200" baseline="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pPr>
          </a:p>
        </c:txPr>
        <c:crossAx val="200696576"/>
        <c:crossesAt val="-8"/>
        <c:auto val="0"/>
        <c:lblAlgn val="ctr"/>
        <c:lblOffset val="100"/>
        <c:tickLblSkip val="2"/>
        <c:noMultiLvlLbl val="1"/>
      </c:catAx>
      <c:valAx>
        <c:axId val="200696576"/>
        <c:scaling>
          <c:orientation val="minMax"/>
        </c:scaling>
        <c:delete val="0"/>
        <c:axPos val="l"/>
        <c:majorGridlines>
          <c:spPr>
            <a:ln w="2349" cap="flat" cmpd="sng" algn="ctr">
              <a:solidFill>
                <a:srgbClr val="000000"/>
              </a:solidFill>
              <a:prstDash val="solid"/>
              <a:round/>
            </a:ln>
          </c:spPr>
        </c:majorGridlines>
        <c:minorGridlines>
          <c:spPr>
            <a:ln w="2349" cap="flat" cmpd="sng" algn="ctr">
              <a:solidFill>
                <a:srgbClr val="000000"/>
              </a:solidFill>
              <a:prstDash val="solid"/>
              <a:round/>
            </a:ln>
          </c:spPr>
        </c:minorGridlines>
        <c:numFmt formatCode="General" sourceLinked="1"/>
        <c:majorTickMark val="out"/>
        <c:minorTickMark val="none"/>
        <c:tickLblPos val="nextTo"/>
        <c:spPr>
          <a:ln w="2349" cap="flat" cmpd="sng" algn="ctr">
            <a:solidFill>
              <a:srgbClr val="000000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890" b="0" i="0" u="none" strike="noStrike" kern="1200" baseline="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pPr>
          </a:p>
        </c:txPr>
        <c:crossAx val="45808640"/>
        <c:crosses val="autoZero"/>
        <c:crossBetween val="between"/>
        <c:minorUnit val="1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  <a:effectLst/>
      </c:spPr>
    </c:plotArea>
    <c:plotVisOnly val="1"/>
    <c:dispBlanksAs val="gap"/>
    <c:showDLblsOverMax val="0"/>
  </c:chart>
  <c:spPr>
    <a:solidFill>
      <a:srgbClr val="FFFFFF"/>
    </a:solidFill>
    <a:ln w="2349">
      <a:solidFill>
        <a:srgbClr val="000000"/>
      </a:solidFill>
      <a:prstDash val="solid"/>
    </a:ln>
  </c:spPr>
  <c:txPr>
    <a:bodyPr/>
    <a:lstStyle/>
    <a:p>
      <a:pPr>
        <a:defRPr lang="zh-CN" sz="890" b="0" i="0" u="none" strike="noStrike" baseline="0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</a:defRPr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48148148148148"/>
          <c:y val="0.109028960817717"/>
          <c:w val="0.893333333333333"/>
          <c:h val="0.805792163543441"/>
        </c:manualLayout>
      </c:layout>
      <c:barChart>
        <c:barDir val="col"/>
        <c:grouping val="standard"/>
        <c:varyColors val="0"/>
        <c:ser>
          <c:idx val="0"/>
          <c:order val="0"/>
          <c:tx>
            <c:strRef>
              <c:f>Tadd!$A$3</c:f>
              <c:strCache>
                <c:ptCount val="1"/>
                <c:pt idx="0">
                  <c:v>-8</c:v>
                </c:pt>
              </c:strCache>
            </c:strRef>
          </c:tx>
          <c:spPr>
            <a:solidFill>
              <a:srgbClr val="808080"/>
            </a:solidFill>
            <a:ln w="9396">
              <a:solidFill>
                <a:srgbClr val="000000"/>
              </a:solidFill>
              <a:prstDash val="solid"/>
            </a:ln>
          </c:spPr>
          <c:invertIfNegative val="1"/>
          <c:dLbls>
            <c:delete val="1"/>
          </c:dLbls>
          <c:cat>
            <c:numRef>
              <c:f>Tadd!$B$2:$Q$2</c:f>
              <c:numCache>
                <c:formatCode>General</c:formatCode>
                <c:ptCount val="16"/>
                <c:pt idx="0">
                  <c:v>-8</c:v>
                </c:pt>
                <c:pt idx="1">
                  <c:v>-7</c:v>
                </c:pt>
                <c:pt idx="2">
                  <c:v>-6</c:v>
                </c:pt>
                <c:pt idx="3">
                  <c:v>-5</c:v>
                </c:pt>
                <c:pt idx="4">
                  <c:v>-4</c:v>
                </c:pt>
                <c:pt idx="5">
                  <c:v>-3</c:v>
                </c:pt>
                <c:pt idx="6">
                  <c:v>-2</c:v>
                </c:pt>
                <c:pt idx="7">
                  <c:v>-1</c:v>
                </c:pt>
                <c:pt idx="8">
                  <c:v>0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4</c:v>
                </c:pt>
                <c:pt idx="13">
                  <c:v>5</c:v>
                </c:pt>
                <c:pt idx="14">
                  <c:v>6</c:v>
                </c:pt>
                <c:pt idx="15">
                  <c:v>7</c:v>
                </c:pt>
              </c:numCache>
            </c:numRef>
          </c:cat>
          <c:val>
            <c:numRef>
              <c:f>Tadd!$B$3:$Q$3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-8</c:v>
                </c:pt>
                <c:pt idx="9">
                  <c:v>-7</c:v>
                </c:pt>
                <c:pt idx="10">
                  <c:v>-6</c:v>
                </c:pt>
                <c:pt idx="11">
                  <c:v>-5</c:v>
                </c:pt>
                <c:pt idx="12">
                  <c:v>-4</c:v>
                </c:pt>
                <c:pt idx="13">
                  <c:v>-3</c:v>
                </c:pt>
                <c:pt idx="14">
                  <c:v>-2</c:v>
                </c:pt>
                <c:pt idx="15">
                  <c:v>-1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1"/>
          <c:order val="1"/>
          <c:tx>
            <c:strRef>
              <c:f>Tadd!$A$4</c:f>
              <c:strCache>
                <c:ptCount val="1"/>
                <c:pt idx="0">
                  <c:v>-7</c:v>
                </c:pt>
              </c:strCache>
            </c:strRef>
          </c:tx>
          <c:spPr>
            <a:solidFill>
              <a:srgbClr val="808080"/>
            </a:solidFill>
            <a:ln w="9396">
              <a:solidFill>
                <a:srgbClr val="000000"/>
              </a:solidFill>
              <a:prstDash val="solid"/>
            </a:ln>
          </c:spPr>
          <c:invertIfNegative val="1"/>
          <c:dLbls>
            <c:delete val="1"/>
          </c:dLbls>
          <c:cat>
            <c:numRef>
              <c:f>Tadd!$B$2:$Q$2</c:f>
              <c:numCache>
                <c:formatCode>General</c:formatCode>
                <c:ptCount val="16"/>
                <c:pt idx="0">
                  <c:v>-8</c:v>
                </c:pt>
                <c:pt idx="1">
                  <c:v>-7</c:v>
                </c:pt>
                <c:pt idx="2">
                  <c:v>-6</c:v>
                </c:pt>
                <c:pt idx="3">
                  <c:v>-5</c:v>
                </c:pt>
                <c:pt idx="4">
                  <c:v>-4</c:v>
                </c:pt>
                <c:pt idx="5">
                  <c:v>-3</c:v>
                </c:pt>
                <c:pt idx="6">
                  <c:v>-2</c:v>
                </c:pt>
                <c:pt idx="7">
                  <c:v>-1</c:v>
                </c:pt>
                <c:pt idx="8">
                  <c:v>0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4</c:v>
                </c:pt>
                <c:pt idx="13">
                  <c:v>5</c:v>
                </c:pt>
                <c:pt idx="14">
                  <c:v>6</c:v>
                </c:pt>
                <c:pt idx="15">
                  <c:v>7</c:v>
                </c:pt>
              </c:numCache>
            </c:numRef>
          </c:cat>
          <c:val>
            <c:numRef>
              <c:f>Tadd!$B$4:$Q$4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-8</c:v>
                </c:pt>
                <c:pt idx="8">
                  <c:v>-7</c:v>
                </c:pt>
                <c:pt idx="9">
                  <c:v>-6</c:v>
                </c:pt>
                <c:pt idx="10">
                  <c:v>-5</c:v>
                </c:pt>
                <c:pt idx="11">
                  <c:v>-4</c:v>
                </c:pt>
                <c:pt idx="12">
                  <c:v>-3</c:v>
                </c:pt>
                <c:pt idx="13">
                  <c:v>-2</c:v>
                </c:pt>
                <c:pt idx="14">
                  <c:v>-1</c:v>
                </c:pt>
                <c:pt idx="15">
                  <c:v>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2"/>
          <c:order val="2"/>
          <c:tx>
            <c:strRef>
              <c:f>Tadd!$A$5</c:f>
              <c:strCache>
                <c:ptCount val="1"/>
                <c:pt idx="0">
                  <c:v>-6</c:v>
                </c:pt>
              </c:strCache>
            </c:strRef>
          </c:tx>
          <c:spPr>
            <a:solidFill>
              <a:srgbClr val="808080"/>
            </a:solidFill>
            <a:ln w="9396">
              <a:solidFill>
                <a:srgbClr val="000000"/>
              </a:solidFill>
              <a:prstDash val="solid"/>
            </a:ln>
          </c:spPr>
          <c:invertIfNegative val="1"/>
          <c:dLbls>
            <c:delete val="1"/>
          </c:dLbls>
          <c:cat>
            <c:numRef>
              <c:f>Tadd!$B$2:$Q$2</c:f>
              <c:numCache>
                <c:formatCode>General</c:formatCode>
                <c:ptCount val="16"/>
                <c:pt idx="0">
                  <c:v>-8</c:v>
                </c:pt>
                <c:pt idx="1">
                  <c:v>-7</c:v>
                </c:pt>
                <c:pt idx="2">
                  <c:v>-6</c:v>
                </c:pt>
                <c:pt idx="3">
                  <c:v>-5</c:v>
                </c:pt>
                <c:pt idx="4">
                  <c:v>-4</c:v>
                </c:pt>
                <c:pt idx="5">
                  <c:v>-3</c:v>
                </c:pt>
                <c:pt idx="6">
                  <c:v>-2</c:v>
                </c:pt>
                <c:pt idx="7">
                  <c:v>-1</c:v>
                </c:pt>
                <c:pt idx="8">
                  <c:v>0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4</c:v>
                </c:pt>
                <c:pt idx="13">
                  <c:v>5</c:v>
                </c:pt>
                <c:pt idx="14">
                  <c:v>6</c:v>
                </c:pt>
                <c:pt idx="15">
                  <c:v>7</c:v>
                </c:pt>
              </c:numCache>
            </c:numRef>
          </c:cat>
          <c:val>
            <c:numRef>
              <c:f>Tadd!$B$5:$Q$5</c:f>
              <c:numCache>
                <c:formatCode>General</c:formatCode>
                <c:ptCount val="1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-8</c:v>
                </c:pt>
                <c:pt idx="7">
                  <c:v>-7</c:v>
                </c:pt>
                <c:pt idx="8">
                  <c:v>-6</c:v>
                </c:pt>
                <c:pt idx="9">
                  <c:v>-5</c:v>
                </c:pt>
                <c:pt idx="10">
                  <c:v>-4</c:v>
                </c:pt>
                <c:pt idx="11">
                  <c:v>-3</c:v>
                </c:pt>
                <c:pt idx="12">
                  <c:v>-2</c:v>
                </c:pt>
                <c:pt idx="13">
                  <c:v>-1</c:v>
                </c:pt>
                <c:pt idx="14">
                  <c:v>0</c:v>
                </c:pt>
                <c:pt idx="15">
                  <c:v>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3"/>
          <c:order val="3"/>
          <c:tx>
            <c:strRef>
              <c:f>Tadd!$A$6</c:f>
              <c:strCache>
                <c:ptCount val="1"/>
                <c:pt idx="0">
                  <c:v>-5</c:v>
                </c:pt>
              </c:strCache>
            </c:strRef>
          </c:tx>
          <c:spPr>
            <a:solidFill>
              <a:srgbClr val="808080"/>
            </a:solidFill>
            <a:ln w="9396">
              <a:solidFill>
                <a:srgbClr val="000000"/>
              </a:solidFill>
              <a:prstDash val="solid"/>
            </a:ln>
          </c:spPr>
          <c:invertIfNegative val="1"/>
          <c:dLbls>
            <c:delete val="1"/>
          </c:dLbls>
          <c:cat>
            <c:numRef>
              <c:f>Tadd!$B$2:$Q$2</c:f>
              <c:numCache>
                <c:formatCode>General</c:formatCode>
                <c:ptCount val="16"/>
                <c:pt idx="0">
                  <c:v>-8</c:v>
                </c:pt>
                <c:pt idx="1">
                  <c:v>-7</c:v>
                </c:pt>
                <c:pt idx="2">
                  <c:v>-6</c:v>
                </c:pt>
                <c:pt idx="3">
                  <c:v>-5</c:v>
                </c:pt>
                <c:pt idx="4">
                  <c:v>-4</c:v>
                </c:pt>
                <c:pt idx="5">
                  <c:v>-3</c:v>
                </c:pt>
                <c:pt idx="6">
                  <c:v>-2</c:v>
                </c:pt>
                <c:pt idx="7">
                  <c:v>-1</c:v>
                </c:pt>
                <c:pt idx="8">
                  <c:v>0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4</c:v>
                </c:pt>
                <c:pt idx="13">
                  <c:v>5</c:v>
                </c:pt>
                <c:pt idx="14">
                  <c:v>6</c:v>
                </c:pt>
                <c:pt idx="15">
                  <c:v>7</c:v>
                </c:pt>
              </c:numCache>
            </c:numRef>
          </c:cat>
          <c:val>
            <c:numRef>
              <c:f>Tadd!$B$6:$Q$6</c:f>
              <c:numCache>
                <c:formatCode>General</c:formatCode>
                <c:ptCount val="16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-8</c:v>
                </c:pt>
                <c:pt idx="6">
                  <c:v>-7</c:v>
                </c:pt>
                <c:pt idx="7">
                  <c:v>-6</c:v>
                </c:pt>
                <c:pt idx="8">
                  <c:v>-5</c:v>
                </c:pt>
                <c:pt idx="9">
                  <c:v>-4</c:v>
                </c:pt>
                <c:pt idx="10">
                  <c:v>-3</c:v>
                </c:pt>
                <c:pt idx="11">
                  <c:v>-2</c:v>
                </c:pt>
                <c:pt idx="12">
                  <c:v>-1</c:v>
                </c:pt>
                <c:pt idx="13">
                  <c:v>0</c:v>
                </c:pt>
                <c:pt idx="14">
                  <c:v>1</c:v>
                </c:pt>
                <c:pt idx="15">
                  <c:v>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4"/>
          <c:order val="4"/>
          <c:tx>
            <c:strRef>
              <c:f>Tadd!$A$7</c:f>
              <c:strCache>
                <c:ptCount val="1"/>
                <c:pt idx="0">
                  <c:v>-4</c:v>
                </c:pt>
              </c:strCache>
            </c:strRef>
          </c:tx>
          <c:spPr>
            <a:solidFill>
              <a:srgbClr val="808080"/>
            </a:solidFill>
            <a:ln w="9396">
              <a:solidFill>
                <a:srgbClr val="000000"/>
              </a:solidFill>
              <a:prstDash val="solid"/>
            </a:ln>
          </c:spPr>
          <c:invertIfNegative val="1"/>
          <c:dLbls>
            <c:delete val="1"/>
          </c:dLbls>
          <c:cat>
            <c:numRef>
              <c:f>Tadd!$B$2:$Q$2</c:f>
              <c:numCache>
                <c:formatCode>General</c:formatCode>
                <c:ptCount val="16"/>
                <c:pt idx="0">
                  <c:v>-8</c:v>
                </c:pt>
                <c:pt idx="1">
                  <c:v>-7</c:v>
                </c:pt>
                <c:pt idx="2">
                  <c:v>-6</c:v>
                </c:pt>
                <c:pt idx="3">
                  <c:v>-5</c:v>
                </c:pt>
                <c:pt idx="4">
                  <c:v>-4</c:v>
                </c:pt>
                <c:pt idx="5">
                  <c:v>-3</c:v>
                </c:pt>
                <c:pt idx="6">
                  <c:v>-2</c:v>
                </c:pt>
                <c:pt idx="7">
                  <c:v>-1</c:v>
                </c:pt>
                <c:pt idx="8">
                  <c:v>0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4</c:v>
                </c:pt>
                <c:pt idx="13">
                  <c:v>5</c:v>
                </c:pt>
                <c:pt idx="14">
                  <c:v>6</c:v>
                </c:pt>
                <c:pt idx="15">
                  <c:v>7</c:v>
                </c:pt>
              </c:numCache>
            </c:numRef>
          </c:cat>
          <c:val>
            <c:numRef>
              <c:f>Tadd!$B$7:$Q$7</c:f>
              <c:numCache>
                <c:formatCode>General</c:formatCode>
                <c:ptCount val="16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-8</c:v>
                </c:pt>
                <c:pt idx="5">
                  <c:v>-7</c:v>
                </c:pt>
                <c:pt idx="6">
                  <c:v>-6</c:v>
                </c:pt>
                <c:pt idx="7">
                  <c:v>-5</c:v>
                </c:pt>
                <c:pt idx="8">
                  <c:v>-4</c:v>
                </c:pt>
                <c:pt idx="9">
                  <c:v>-3</c:v>
                </c:pt>
                <c:pt idx="10">
                  <c:v>-2</c:v>
                </c:pt>
                <c:pt idx="11">
                  <c:v>-1</c:v>
                </c:pt>
                <c:pt idx="12">
                  <c:v>0</c:v>
                </c:pt>
                <c:pt idx="13">
                  <c:v>1</c:v>
                </c:pt>
                <c:pt idx="14">
                  <c:v>2</c:v>
                </c:pt>
                <c:pt idx="15">
                  <c:v>3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5"/>
          <c:order val="5"/>
          <c:tx>
            <c:strRef>
              <c:f>Tadd!$A$8</c:f>
              <c:strCache>
                <c:ptCount val="1"/>
                <c:pt idx="0">
                  <c:v>-3</c:v>
                </c:pt>
              </c:strCache>
            </c:strRef>
          </c:tx>
          <c:spPr>
            <a:solidFill>
              <a:srgbClr val="808080"/>
            </a:solidFill>
            <a:ln w="9396">
              <a:solidFill>
                <a:srgbClr val="000000"/>
              </a:solidFill>
              <a:prstDash val="solid"/>
            </a:ln>
          </c:spPr>
          <c:invertIfNegative val="1"/>
          <c:dLbls>
            <c:delete val="1"/>
          </c:dLbls>
          <c:cat>
            <c:numRef>
              <c:f>Tadd!$B$2:$Q$2</c:f>
              <c:numCache>
                <c:formatCode>General</c:formatCode>
                <c:ptCount val="16"/>
                <c:pt idx="0">
                  <c:v>-8</c:v>
                </c:pt>
                <c:pt idx="1">
                  <c:v>-7</c:v>
                </c:pt>
                <c:pt idx="2">
                  <c:v>-6</c:v>
                </c:pt>
                <c:pt idx="3">
                  <c:v>-5</c:v>
                </c:pt>
                <c:pt idx="4">
                  <c:v>-4</c:v>
                </c:pt>
                <c:pt idx="5">
                  <c:v>-3</c:v>
                </c:pt>
                <c:pt idx="6">
                  <c:v>-2</c:v>
                </c:pt>
                <c:pt idx="7">
                  <c:v>-1</c:v>
                </c:pt>
                <c:pt idx="8">
                  <c:v>0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4</c:v>
                </c:pt>
                <c:pt idx="13">
                  <c:v>5</c:v>
                </c:pt>
                <c:pt idx="14">
                  <c:v>6</c:v>
                </c:pt>
                <c:pt idx="15">
                  <c:v>7</c:v>
                </c:pt>
              </c:numCache>
            </c:numRef>
          </c:cat>
          <c:val>
            <c:numRef>
              <c:f>Tadd!$B$8:$Q$8</c:f>
              <c:numCache>
                <c:formatCode>General</c:formatCode>
                <c:ptCount val="1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-8</c:v>
                </c:pt>
                <c:pt idx="4">
                  <c:v>-7</c:v>
                </c:pt>
                <c:pt idx="5">
                  <c:v>-6</c:v>
                </c:pt>
                <c:pt idx="6">
                  <c:v>-5</c:v>
                </c:pt>
                <c:pt idx="7">
                  <c:v>-4</c:v>
                </c:pt>
                <c:pt idx="8">
                  <c:v>-3</c:v>
                </c:pt>
                <c:pt idx="9">
                  <c:v>-2</c:v>
                </c:pt>
                <c:pt idx="10">
                  <c:v>-1</c:v>
                </c:pt>
                <c:pt idx="11">
                  <c:v>0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6"/>
          <c:order val="6"/>
          <c:tx>
            <c:strRef>
              <c:f>Tadd!$A$9</c:f>
              <c:strCache>
                <c:ptCount val="1"/>
                <c:pt idx="0">
                  <c:v>-2</c:v>
                </c:pt>
              </c:strCache>
            </c:strRef>
          </c:tx>
          <c:spPr>
            <a:solidFill>
              <a:srgbClr val="808080"/>
            </a:solidFill>
            <a:ln w="9396">
              <a:solidFill>
                <a:srgbClr val="000000"/>
              </a:solidFill>
              <a:prstDash val="solid"/>
            </a:ln>
          </c:spPr>
          <c:invertIfNegative val="1"/>
          <c:dLbls>
            <c:delete val="1"/>
          </c:dLbls>
          <c:cat>
            <c:numRef>
              <c:f>Tadd!$B$2:$Q$2</c:f>
              <c:numCache>
                <c:formatCode>General</c:formatCode>
                <c:ptCount val="16"/>
                <c:pt idx="0">
                  <c:v>-8</c:v>
                </c:pt>
                <c:pt idx="1">
                  <c:v>-7</c:v>
                </c:pt>
                <c:pt idx="2">
                  <c:v>-6</c:v>
                </c:pt>
                <c:pt idx="3">
                  <c:v>-5</c:v>
                </c:pt>
                <c:pt idx="4">
                  <c:v>-4</c:v>
                </c:pt>
                <c:pt idx="5">
                  <c:v>-3</c:v>
                </c:pt>
                <c:pt idx="6">
                  <c:v>-2</c:v>
                </c:pt>
                <c:pt idx="7">
                  <c:v>-1</c:v>
                </c:pt>
                <c:pt idx="8">
                  <c:v>0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4</c:v>
                </c:pt>
                <c:pt idx="13">
                  <c:v>5</c:v>
                </c:pt>
                <c:pt idx="14">
                  <c:v>6</c:v>
                </c:pt>
                <c:pt idx="15">
                  <c:v>7</c:v>
                </c:pt>
              </c:numCache>
            </c:numRef>
          </c:cat>
          <c:val>
            <c:numRef>
              <c:f>Tadd!$B$9:$Q$9</c:f>
              <c:numCache>
                <c:formatCode>General</c:formatCode>
                <c:ptCount val="16"/>
                <c:pt idx="0">
                  <c:v>6</c:v>
                </c:pt>
                <c:pt idx="1">
                  <c:v>7</c:v>
                </c:pt>
                <c:pt idx="2">
                  <c:v>-8</c:v>
                </c:pt>
                <c:pt idx="3">
                  <c:v>-7</c:v>
                </c:pt>
                <c:pt idx="4">
                  <c:v>-6</c:v>
                </c:pt>
                <c:pt idx="5">
                  <c:v>-5</c:v>
                </c:pt>
                <c:pt idx="6">
                  <c:v>-4</c:v>
                </c:pt>
                <c:pt idx="7">
                  <c:v>-3</c:v>
                </c:pt>
                <c:pt idx="8">
                  <c:v>-2</c:v>
                </c:pt>
                <c:pt idx="9">
                  <c:v>-1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7"/>
          <c:order val="7"/>
          <c:tx>
            <c:strRef>
              <c:f>Tadd!$A$10</c:f>
              <c:strCache>
                <c:ptCount val="1"/>
                <c:pt idx="0">
                  <c:v>-1</c:v>
                </c:pt>
              </c:strCache>
            </c:strRef>
          </c:tx>
          <c:spPr>
            <a:solidFill>
              <a:srgbClr val="808080"/>
            </a:solidFill>
            <a:ln w="9396">
              <a:solidFill>
                <a:srgbClr val="000000"/>
              </a:solidFill>
              <a:prstDash val="solid"/>
            </a:ln>
          </c:spPr>
          <c:invertIfNegative val="1"/>
          <c:dLbls>
            <c:delete val="1"/>
          </c:dLbls>
          <c:cat>
            <c:numRef>
              <c:f>Tadd!$B$2:$Q$2</c:f>
              <c:numCache>
                <c:formatCode>General</c:formatCode>
                <c:ptCount val="16"/>
                <c:pt idx="0">
                  <c:v>-8</c:v>
                </c:pt>
                <c:pt idx="1">
                  <c:v>-7</c:v>
                </c:pt>
                <c:pt idx="2">
                  <c:v>-6</c:v>
                </c:pt>
                <c:pt idx="3">
                  <c:v>-5</c:v>
                </c:pt>
                <c:pt idx="4">
                  <c:v>-4</c:v>
                </c:pt>
                <c:pt idx="5">
                  <c:v>-3</c:v>
                </c:pt>
                <c:pt idx="6">
                  <c:v>-2</c:v>
                </c:pt>
                <c:pt idx="7">
                  <c:v>-1</c:v>
                </c:pt>
                <c:pt idx="8">
                  <c:v>0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4</c:v>
                </c:pt>
                <c:pt idx="13">
                  <c:v>5</c:v>
                </c:pt>
                <c:pt idx="14">
                  <c:v>6</c:v>
                </c:pt>
                <c:pt idx="15">
                  <c:v>7</c:v>
                </c:pt>
              </c:numCache>
            </c:numRef>
          </c:cat>
          <c:val>
            <c:numRef>
              <c:f>Tadd!$B$10:$Q$10</c:f>
              <c:numCache>
                <c:formatCode>General</c:formatCode>
                <c:ptCount val="16"/>
                <c:pt idx="0">
                  <c:v>7</c:v>
                </c:pt>
                <c:pt idx="1">
                  <c:v>-8</c:v>
                </c:pt>
                <c:pt idx="2">
                  <c:v>-7</c:v>
                </c:pt>
                <c:pt idx="3">
                  <c:v>-6</c:v>
                </c:pt>
                <c:pt idx="4">
                  <c:v>-5</c:v>
                </c:pt>
                <c:pt idx="5">
                  <c:v>-4</c:v>
                </c:pt>
                <c:pt idx="6">
                  <c:v>-3</c:v>
                </c:pt>
                <c:pt idx="7">
                  <c:v>-2</c:v>
                </c:pt>
                <c:pt idx="8">
                  <c:v>-1</c:v>
                </c:pt>
                <c:pt idx="9">
                  <c:v>0</c:v>
                </c:pt>
                <c:pt idx="10">
                  <c:v>1</c:v>
                </c:pt>
                <c:pt idx="11">
                  <c:v>2</c:v>
                </c:pt>
                <c:pt idx="12">
                  <c:v>3</c:v>
                </c:pt>
                <c:pt idx="13">
                  <c:v>4</c:v>
                </c:pt>
                <c:pt idx="14">
                  <c:v>5</c:v>
                </c:pt>
                <c:pt idx="15">
                  <c:v>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8"/>
          <c:order val="8"/>
          <c:tx>
            <c:strRef>
              <c:f>Tadd!$A$11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rgbClr val="808080"/>
            </a:solidFill>
            <a:ln w="9396">
              <a:solidFill>
                <a:srgbClr val="000000"/>
              </a:solidFill>
              <a:prstDash val="solid"/>
            </a:ln>
          </c:spPr>
          <c:invertIfNegative val="1"/>
          <c:dLbls>
            <c:delete val="1"/>
          </c:dLbls>
          <c:cat>
            <c:numRef>
              <c:f>Tadd!$B$2:$Q$2</c:f>
              <c:numCache>
                <c:formatCode>General</c:formatCode>
                <c:ptCount val="16"/>
                <c:pt idx="0">
                  <c:v>-8</c:v>
                </c:pt>
                <c:pt idx="1">
                  <c:v>-7</c:v>
                </c:pt>
                <c:pt idx="2">
                  <c:v>-6</c:v>
                </c:pt>
                <c:pt idx="3">
                  <c:v>-5</c:v>
                </c:pt>
                <c:pt idx="4">
                  <c:v>-4</c:v>
                </c:pt>
                <c:pt idx="5">
                  <c:v>-3</c:v>
                </c:pt>
                <c:pt idx="6">
                  <c:v>-2</c:v>
                </c:pt>
                <c:pt idx="7">
                  <c:v>-1</c:v>
                </c:pt>
                <c:pt idx="8">
                  <c:v>0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4</c:v>
                </c:pt>
                <c:pt idx="13">
                  <c:v>5</c:v>
                </c:pt>
                <c:pt idx="14">
                  <c:v>6</c:v>
                </c:pt>
                <c:pt idx="15">
                  <c:v>7</c:v>
                </c:pt>
              </c:numCache>
            </c:numRef>
          </c:cat>
          <c:val>
            <c:numRef>
              <c:f>Tadd!$B$11:$Q$11</c:f>
              <c:numCache>
                <c:formatCode>General</c:formatCode>
                <c:ptCount val="16"/>
                <c:pt idx="0">
                  <c:v>-8</c:v>
                </c:pt>
                <c:pt idx="1">
                  <c:v>-7</c:v>
                </c:pt>
                <c:pt idx="2">
                  <c:v>-6</c:v>
                </c:pt>
                <c:pt idx="3">
                  <c:v>-5</c:v>
                </c:pt>
                <c:pt idx="4">
                  <c:v>-4</c:v>
                </c:pt>
                <c:pt idx="5">
                  <c:v>-3</c:v>
                </c:pt>
                <c:pt idx="6">
                  <c:v>-2</c:v>
                </c:pt>
                <c:pt idx="7">
                  <c:v>-1</c:v>
                </c:pt>
                <c:pt idx="8">
                  <c:v>0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4</c:v>
                </c:pt>
                <c:pt idx="13">
                  <c:v>5</c:v>
                </c:pt>
                <c:pt idx="14">
                  <c:v>6</c:v>
                </c:pt>
                <c:pt idx="15">
                  <c:v>7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9"/>
          <c:order val="9"/>
          <c:tx>
            <c:strRef>
              <c:f>Tadd!$A$12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808080"/>
            </a:solidFill>
            <a:ln w="9396">
              <a:solidFill>
                <a:srgbClr val="000000"/>
              </a:solidFill>
              <a:prstDash val="solid"/>
            </a:ln>
          </c:spPr>
          <c:invertIfNegative val="1"/>
          <c:dLbls>
            <c:delete val="1"/>
          </c:dLbls>
          <c:cat>
            <c:numRef>
              <c:f>Tadd!$B$2:$Q$2</c:f>
              <c:numCache>
                <c:formatCode>General</c:formatCode>
                <c:ptCount val="16"/>
                <c:pt idx="0">
                  <c:v>-8</c:v>
                </c:pt>
                <c:pt idx="1">
                  <c:v>-7</c:v>
                </c:pt>
                <c:pt idx="2">
                  <c:v>-6</c:v>
                </c:pt>
                <c:pt idx="3">
                  <c:v>-5</c:v>
                </c:pt>
                <c:pt idx="4">
                  <c:v>-4</c:v>
                </c:pt>
                <c:pt idx="5">
                  <c:v>-3</c:v>
                </c:pt>
                <c:pt idx="6">
                  <c:v>-2</c:v>
                </c:pt>
                <c:pt idx="7">
                  <c:v>-1</c:v>
                </c:pt>
                <c:pt idx="8">
                  <c:v>0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4</c:v>
                </c:pt>
                <c:pt idx="13">
                  <c:v>5</c:v>
                </c:pt>
                <c:pt idx="14">
                  <c:v>6</c:v>
                </c:pt>
                <c:pt idx="15">
                  <c:v>7</c:v>
                </c:pt>
              </c:numCache>
            </c:numRef>
          </c:cat>
          <c:val>
            <c:numRef>
              <c:f>Tadd!$B$12:$Q$12</c:f>
              <c:numCache>
                <c:formatCode>General</c:formatCode>
                <c:ptCount val="16"/>
                <c:pt idx="0">
                  <c:v>-7</c:v>
                </c:pt>
                <c:pt idx="1">
                  <c:v>-6</c:v>
                </c:pt>
                <c:pt idx="2">
                  <c:v>-5</c:v>
                </c:pt>
                <c:pt idx="3">
                  <c:v>-4</c:v>
                </c:pt>
                <c:pt idx="4">
                  <c:v>-3</c:v>
                </c:pt>
                <c:pt idx="5">
                  <c:v>-2</c:v>
                </c:pt>
                <c:pt idx="6">
                  <c:v>-1</c:v>
                </c:pt>
                <c:pt idx="7">
                  <c:v>0</c:v>
                </c:pt>
                <c:pt idx="8">
                  <c:v>1</c:v>
                </c:pt>
                <c:pt idx="9">
                  <c:v>2</c:v>
                </c:pt>
                <c:pt idx="10">
                  <c:v>3</c:v>
                </c:pt>
                <c:pt idx="11">
                  <c:v>4</c:v>
                </c:pt>
                <c:pt idx="12">
                  <c:v>5</c:v>
                </c:pt>
                <c:pt idx="13">
                  <c:v>6</c:v>
                </c:pt>
                <c:pt idx="14">
                  <c:v>7</c:v>
                </c:pt>
                <c:pt idx="15">
                  <c:v>-8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10"/>
          <c:order val="10"/>
          <c:tx>
            <c:strRef>
              <c:f>Tadd!$A$13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808080"/>
            </a:solidFill>
            <a:ln w="9396">
              <a:solidFill>
                <a:srgbClr val="000000"/>
              </a:solidFill>
              <a:prstDash val="solid"/>
            </a:ln>
          </c:spPr>
          <c:invertIfNegative val="1"/>
          <c:dLbls>
            <c:delete val="1"/>
          </c:dLbls>
          <c:cat>
            <c:numRef>
              <c:f>Tadd!$B$2:$Q$2</c:f>
              <c:numCache>
                <c:formatCode>General</c:formatCode>
                <c:ptCount val="16"/>
                <c:pt idx="0">
                  <c:v>-8</c:v>
                </c:pt>
                <c:pt idx="1">
                  <c:v>-7</c:v>
                </c:pt>
                <c:pt idx="2">
                  <c:v>-6</c:v>
                </c:pt>
                <c:pt idx="3">
                  <c:v>-5</c:v>
                </c:pt>
                <c:pt idx="4">
                  <c:v>-4</c:v>
                </c:pt>
                <c:pt idx="5">
                  <c:v>-3</c:v>
                </c:pt>
                <c:pt idx="6">
                  <c:v>-2</c:v>
                </c:pt>
                <c:pt idx="7">
                  <c:v>-1</c:v>
                </c:pt>
                <c:pt idx="8">
                  <c:v>0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4</c:v>
                </c:pt>
                <c:pt idx="13">
                  <c:v>5</c:v>
                </c:pt>
                <c:pt idx="14">
                  <c:v>6</c:v>
                </c:pt>
                <c:pt idx="15">
                  <c:v>7</c:v>
                </c:pt>
              </c:numCache>
            </c:numRef>
          </c:cat>
          <c:val>
            <c:numRef>
              <c:f>Tadd!$B$13:$Q$13</c:f>
              <c:numCache>
                <c:formatCode>General</c:formatCode>
                <c:ptCount val="16"/>
                <c:pt idx="0">
                  <c:v>-6</c:v>
                </c:pt>
                <c:pt idx="1">
                  <c:v>-5</c:v>
                </c:pt>
                <c:pt idx="2">
                  <c:v>-4</c:v>
                </c:pt>
                <c:pt idx="3">
                  <c:v>-3</c:v>
                </c:pt>
                <c:pt idx="4">
                  <c:v>-2</c:v>
                </c:pt>
                <c:pt idx="5">
                  <c:v>-1</c:v>
                </c:pt>
                <c:pt idx="6">
                  <c:v>0</c:v>
                </c:pt>
                <c:pt idx="7">
                  <c:v>1</c:v>
                </c:pt>
                <c:pt idx="8">
                  <c:v>2</c:v>
                </c:pt>
                <c:pt idx="9">
                  <c:v>3</c:v>
                </c:pt>
                <c:pt idx="10">
                  <c:v>4</c:v>
                </c:pt>
                <c:pt idx="11">
                  <c:v>5</c:v>
                </c:pt>
                <c:pt idx="12">
                  <c:v>6</c:v>
                </c:pt>
                <c:pt idx="13">
                  <c:v>7</c:v>
                </c:pt>
                <c:pt idx="14">
                  <c:v>-8</c:v>
                </c:pt>
                <c:pt idx="15">
                  <c:v>-7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11"/>
          <c:order val="11"/>
          <c:tx>
            <c:strRef>
              <c:f>Tadd!$A$14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rgbClr val="808080"/>
            </a:solidFill>
            <a:ln w="9396">
              <a:solidFill>
                <a:srgbClr val="000000"/>
              </a:solidFill>
              <a:prstDash val="solid"/>
            </a:ln>
          </c:spPr>
          <c:invertIfNegative val="1"/>
          <c:dLbls>
            <c:delete val="1"/>
          </c:dLbls>
          <c:cat>
            <c:numRef>
              <c:f>Tadd!$B$2:$Q$2</c:f>
              <c:numCache>
                <c:formatCode>General</c:formatCode>
                <c:ptCount val="16"/>
                <c:pt idx="0">
                  <c:v>-8</c:v>
                </c:pt>
                <c:pt idx="1">
                  <c:v>-7</c:v>
                </c:pt>
                <c:pt idx="2">
                  <c:v>-6</c:v>
                </c:pt>
                <c:pt idx="3">
                  <c:v>-5</c:v>
                </c:pt>
                <c:pt idx="4">
                  <c:v>-4</c:v>
                </c:pt>
                <c:pt idx="5">
                  <c:v>-3</c:v>
                </c:pt>
                <c:pt idx="6">
                  <c:v>-2</c:v>
                </c:pt>
                <c:pt idx="7">
                  <c:v>-1</c:v>
                </c:pt>
                <c:pt idx="8">
                  <c:v>0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4</c:v>
                </c:pt>
                <c:pt idx="13">
                  <c:v>5</c:v>
                </c:pt>
                <c:pt idx="14">
                  <c:v>6</c:v>
                </c:pt>
                <c:pt idx="15">
                  <c:v>7</c:v>
                </c:pt>
              </c:numCache>
            </c:numRef>
          </c:cat>
          <c:val>
            <c:numRef>
              <c:f>Tadd!$B$14:$Q$14</c:f>
              <c:numCache>
                <c:formatCode>General</c:formatCode>
                <c:ptCount val="16"/>
                <c:pt idx="0">
                  <c:v>-5</c:v>
                </c:pt>
                <c:pt idx="1">
                  <c:v>-4</c:v>
                </c:pt>
                <c:pt idx="2">
                  <c:v>-3</c:v>
                </c:pt>
                <c:pt idx="3">
                  <c:v>-2</c:v>
                </c:pt>
                <c:pt idx="4">
                  <c:v>-1</c:v>
                </c:pt>
                <c:pt idx="5">
                  <c:v>0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4</c:v>
                </c:pt>
                <c:pt idx="10">
                  <c:v>5</c:v>
                </c:pt>
                <c:pt idx="11">
                  <c:v>6</c:v>
                </c:pt>
                <c:pt idx="12">
                  <c:v>7</c:v>
                </c:pt>
                <c:pt idx="13">
                  <c:v>-8</c:v>
                </c:pt>
                <c:pt idx="14">
                  <c:v>-7</c:v>
                </c:pt>
                <c:pt idx="15">
                  <c:v>-6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12"/>
          <c:order val="12"/>
          <c:tx>
            <c:strRef>
              <c:f>Tadd!$A$15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rgbClr val="808080"/>
            </a:solidFill>
            <a:ln w="9396">
              <a:solidFill>
                <a:srgbClr val="000000"/>
              </a:solidFill>
              <a:prstDash val="solid"/>
            </a:ln>
          </c:spPr>
          <c:invertIfNegative val="1"/>
          <c:dLbls>
            <c:delete val="1"/>
          </c:dLbls>
          <c:cat>
            <c:numRef>
              <c:f>Tadd!$B$2:$Q$2</c:f>
              <c:numCache>
                <c:formatCode>General</c:formatCode>
                <c:ptCount val="16"/>
                <c:pt idx="0">
                  <c:v>-8</c:v>
                </c:pt>
                <c:pt idx="1">
                  <c:v>-7</c:v>
                </c:pt>
                <c:pt idx="2">
                  <c:v>-6</c:v>
                </c:pt>
                <c:pt idx="3">
                  <c:v>-5</c:v>
                </c:pt>
                <c:pt idx="4">
                  <c:v>-4</c:v>
                </c:pt>
                <c:pt idx="5">
                  <c:v>-3</c:v>
                </c:pt>
                <c:pt idx="6">
                  <c:v>-2</c:v>
                </c:pt>
                <c:pt idx="7">
                  <c:v>-1</c:v>
                </c:pt>
                <c:pt idx="8">
                  <c:v>0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4</c:v>
                </c:pt>
                <c:pt idx="13">
                  <c:v>5</c:v>
                </c:pt>
                <c:pt idx="14">
                  <c:v>6</c:v>
                </c:pt>
                <c:pt idx="15">
                  <c:v>7</c:v>
                </c:pt>
              </c:numCache>
            </c:numRef>
          </c:cat>
          <c:val>
            <c:numRef>
              <c:f>Tadd!$B$15:$Q$15</c:f>
              <c:numCache>
                <c:formatCode>General</c:formatCode>
                <c:ptCount val="16"/>
                <c:pt idx="0">
                  <c:v>-4</c:v>
                </c:pt>
                <c:pt idx="1">
                  <c:v>-3</c:v>
                </c:pt>
                <c:pt idx="2">
                  <c:v>-2</c:v>
                </c:pt>
                <c:pt idx="3">
                  <c:v>-1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-8</c:v>
                </c:pt>
                <c:pt idx="13">
                  <c:v>-7</c:v>
                </c:pt>
                <c:pt idx="14">
                  <c:v>-6</c:v>
                </c:pt>
                <c:pt idx="15">
                  <c:v>-5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13"/>
          <c:order val="13"/>
          <c:tx>
            <c:strRef>
              <c:f>Tadd!$A$16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rgbClr val="808080"/>
            </a:solidFill>
            <a:ln w="9396">
              <a:solidFill>
                <a:srgbClr val="000000"/>
              </a:solidFill>
              <a:prstDash val="solid"/>
            </a:ln>
          </c:spPr>
          <c:invertIfNegative val="1"/>
          <c:dLbls>
            <c:delete val="1"/>
          </c:dLbls>
          <c:cat>
            <c:numRef>
              <c:f>Tadd!$B$2:$Q$2</c:f>
              <c:numCache>
                <c:formatCode>General</c:formatCode>
                <c:ptCount val="16"/>
                <c:pt idx="0">
                  <c:v>-8</c:v>
                </c:pt>
                <c:pt idx="1">
                  <c:v>-7</c:v>
                </c:pt>
                <c:pt idx="2">
                  <c:v>-6</c:v>
                </c:pt>
                <c:pt idx="3">
                  <c:v>-5</c:v>
                </c:pt>
                <c:pt idx="4">
                  <c:v>-4</c:v>
                </c:pt>
                <c:pt idx="5">
                  <c:v>-3</c:v>
                </c:pt>
                <c:pt idx="6">
                  <c:v>-2</c:v>
                </c:pt>
                <c:pt idx="7">
                  <c:v>-1</c:v>
                </c:pt>
                <c:pt idx="8">
                  <c:v>0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4</c:v>
                </c:pt>
                <c:pt idx="13">
                  <c:v>5</c:v>
                </c:pt>
                <c:pt idx="14">
                  <c:v>6</c:v>
                </c:pt>
                <c:pt idx="15">
                  <c:v>7</c:v>
                </c:pt>
              </c:numCache>
            </c:numRef>
          </c:cat>
          <c:val>
            <c:numRef>
              <c:f>Tadd!$B$16:$Q$16</c:f>
              <c:numCache>
                <c:formatCode>General</c:formatCode>
                <c:ptCount val="16"/>
                <c:pt idx="0">
                  <c:v>-3</c:v>
                </c:pt>
                <c:pt idx="1">
                  <c:v>-2</c:v>
                </c:pt>
                <c:pt idx="2">
                  <c:v>-1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  <c:pt idx="7">
                  <c:v>4</c:v>
                </c:pt>
                <c:pt idx="8">
                  <c:v>5</c:v>
                </c:pt>
                <c:pt idx="9">
                  <c:v>6</c:v>
                </c:pt>
                <c:pt idx="10">
                  <c:v>7</c:v>
                </c:pt>
                <c:pt idx="11">
                  <c:v>-8</c:v>
                </c:pt>
                <c:pt idx="12">
                  <c:v>-7</c:v>
                </c:pt>
                <c:pt idx="13">
                  <c:v>-6</c:v>
                </c:pt>
                <c:pt idx="14">
                  <c:v>-5</c:v>
                </c:pt>
                <c:pt idx="15">
                  <c:v>-4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14"/>
          <c:order val="14"/>
          <c:tx>
            <c:strRef>
              <c:f>Tadd!$A$17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rgbClr val="808080"/>
            </a:solidFill>
            <a:ln w="9396">
              <a:solidFill>
                <a:srgbClr val="000000"/>
              </a:solidFill>
              <a:prstDash val="solid"/>
            </a:ln>
          </c:spPr>
          <c:invertIfNegative val="1"/>
          <c:dLbls>
            <c:delete val="1"/>
          </c:dLbls>
          <c:cat>
            <c:numRef>
              <c:f>Tadd!$B$2:$Q$2</c:f>
              <c:numCache>
                <c:formatCode>General</c:formatCode>
                <c:ptCount val="16"/>
                <c:pt idx="0">
                  <c:v>-8</c:v>
                </c:pt>
                <c:pt idx="1">
                  <c:v>-7</c:v>
                </c:pt>
                <c:pt idx="2">
                  <c:v>-6</c:v>
                </c:pt>
                <c:pt idx="3">
                  <c:v>-5</c:v>
                </c:pt>
                <c:pt idx="4">
                  <c:v>-4</c:v>
                </c:pt>
                <c:pt idx="5">
                  <c:v>-3</c:v>
                </c:pt>
                <c:pt idx="6">
                  <c:v>-2</c:v>
                </c:pt>
                <c:pt idx="7">
                  <c:v>-1</c:v>
                </c:pt>
                <c:pt idx="8">
                  <c:v>0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4</c:v>
                </c:pt>
                <c:pt idx="13">
                  <c:v>5</c:v>
                </c:pt>
                <c:pt idx="14">
                  <c:v>6</c:v>
                </c:pt>
                <c:pt idx="15">
                  <c:v>7</c:v>
                </c:pt>
              </c:numCache>
            </c:numRef>
          </c:cat>
          <c:val>
            <c:numRef>
              <c:f>Tadd!$B$17:$Q$17</c:f>
              <c:numCache>
                <c:formatCode>General</c:formatCode>
                <c:ptCount val="16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  <c:pt idx="10">
                  <c:v>-8</c:v>
                </c:pt>
                <c:pt idx="11">
                  <c:v>-7</c:v>
                </c:pt>
                <c:pt idx="12">
                  <c:v>-6</c:v>
                </c:pt>
                <c:pt idx="13">
                  <c:v>-5</c:v>
                </c:pt>
                <c:pt idx="14">
                  <c:v>-4</c:v>
                </c:pt>
                <c:pt idx="15">
                  <c:v>-3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15"/>
          <c:order val="15"/>
          <c:tx>
            <c:strRef>
              <c:f>Tadd!$A$18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rgbClr val="808080"/>
            </a:solidFill>
            <a:ln w="9396">
              <a:solidFill>
                <a:srgbClr val="000000"/>
              </a:solidFill>
              <a:prstDash val="solid"/>
            </a:ln>
          </c:spPr>
          <c:invertIfNegative val="1"/>
          <c:dLbls>
            <c:delete val="1"/>
          </c:dLbls>
          <c:cat>
            <c:numRef>
              <c:f>Tadd!$B$2:$Q$2</c:f>
              <c:numCache>
                <c:formatCode>General</c:formatCode>
                <c:ptCount val="16"/>
                <c:pt idx="0">
                  <c:v>-8</c:v>
                </c:pt>
                <c:pt idx="1">
                  <c:v>-7</c:v>
                </c:pt>
                <c:pt idx="2">
                  <c:v>-6</c:v>
                </c:pt>
                <c:pt idx="3">
                  <c:v>-5</c:v>
                </c:pt>
                <c:pt idx="4">
                  <c:v>-4</c:v>
                </c:pt>
                <c:pt idx="5">
                  <c:v>-3</c:v>
                </c:pt>
                <c:pt idx="6">
                  <c:v>-2</c:v>
                </c:pt>
                <c:pt idx="7">
                  <c:v>-1</c:v>
                </c:pt>
                <c:pt idx="8">
                  <c:v>0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4</c:v>
                </c:pt>
                <c:pt idx="13">
                  <c:v>5</c:v>
                </c:pt>
                <c:pt idx="14">
                  <c:v>6</c:v>
                </c:pt>
                <c:pt idx="15">
                  <c:v>7</c:v>
                </c:pt>
              </c:numCache>
            </c:numRef>
          </c:cat>
          <c:val>
            <c:numRef>
              <c:f>Tadd!$B$18:$Q$18</c:f>
              <c:numCache>
                <c:formatCode>General</c:formatCode>
                <c:ptCount val="16"/>
                <c:pt idx="0">
                  <c:v>-1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  <c:pt idx="8">
                  <c:v>7</c:v>
                </c:pt>
                <c:pt idx="9">
                  <c:v>-8</c:v>
                </c:pt>
                <c:pt idx="10">
                  <c:v>-7</c:v>
                </c:pt>
                <c:pt idx="11">
                  <c:v>-6</c:v>
                </c:pt>
                <c:pt idx="12">
                  <c:v>-5</c:v>
                </c:pt>
                <c:pt idx="13">
                  <c:v>-4</c:v>
                </c:pt>
                <c:pt idx="14">
                  <c:v>-3</c:v>
                </c:pt>
                <c:pt idx="15">
                  <c:v>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397448704"/>
        <c:axId val="397450240"/>
      </c:barChart>
      <c:catAx>
        <c:axId val="3974487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2349" cap="flat" cmpd="sng" algn="ctr">
            <a:solidFill>
              <a:srgbClr val="000000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890" b="0" i="0" u="none" strike="noStrike" kern="1200" baseline="0">
                <a:solidFill>
                  <a:srgbClr val="000000"/>
                </a:solidFill>
                <a:latin typeface="Helv"/>
                <a:ea typeface="Helv"/>
                <a:cs typeface="Helv"/>
              </a:defRPr>
            </a:pPr>
          </a:p>
        </c:txPr>
        <c:crossAx val="397450240"/>
        <c:crossesAt val="-8"/>
        <c:auto val="0"/>
        <c:lblAlgn val="ctr"/>
        <c:lblOffset val="100"/>
        <c:tickLblSkip val="2"/>
        <c:noMultiLvlLbl val="1"/>
      </c:catAx>
      <c:valAx>
        <c:axId val="397450240"/>
        <c:scaling>
          <c:orientation val="minMax"/>
        </c:scaling>
        <c:delete val="0"/>
        <c:axPos val="l"/>
        <c:majorGridlines>
          <c:spPr>
            <a:ln w="2349" cap="flat" cmpd="sng" algn="ctr">
              <a:solidFill>
                <a:srgbClr val="000000"/>
              </a:solidFill>
              <a:prstDash val="solid"/>
              <a:round/>
            </a:ln>
          </c:spPr>
        </c:majorGridlines>
        <c:minorGridlines>
          <c:spPr>
            <a:ln w="2349" cap="flat" cmpd="sng" algn="ctr">
              <a:solidFill>
                <a:srgbClr val="000000"/>
              </a:solidFill>
              <a:prstDash val="solid"/>
              <a:round/>
            </a:ln>
          </c:spPr>
        </c:minorGridlines>
        <c:numFmt formatCode="General" sourceLinked="1"/>
        <c:majorTickMark val="out"/>
        <c:minorTickMark val="none"/>
        <c:tickLblPos val="nextTo"/>
        <c:spPr>
          <a:ln w="2349" cap="flat" cmpd="sng" algn="ctr">
            <a:solidFill>
              <a:srgbClr val="000000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890" b="0" i="0" u="none" strike="noStrike" kern="1200" baseline="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</a:defRPr>
            </a:pPr>
          </a:p>
        </c:txPr>
        <c:crossAx val="397448704"/>
        <c:crosses val="autoZero"/>
        <c:crossBetween val="between"/>
        <c:minorUnit val="1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  <a:effectLst/>
      </c:spPr>
    </c:plotArea>
    <c:plotVisOnly val="1"/>
    <c:dispBlanksAs val="gap"/>
    <c:showDLblsOverMax val="0"/>
  </c:chart>
  <c:spPr>
    <a:solidFill>
      <a:srgbClr val="FFFFFF"/>
    </a:solidFill>
    <a:ln w="2349">
      <a:solidFill>
        <a:srgbClr val="000000"/>
      </a:solidFill>
      <a:prstDash val="solid"/>
    </a:ln>
  </c:spPr>
  <c:txPr>
    <a:bodyPr/>
    <a:lstStyle/>
    <a:p>
      <a:pPr>
        <a:defRPr lang="zh-CN" sz="665" b="0" i="0" u="none" strike="noStrike" baseline="0">
          <a:solidFill>
            <a:srgbClr val="000000"/>
          </a:solidFill>
          <a:latin typeface="Helv"/>
          <a:ea typeface="Helv"/>
          <a:cs typeface="Helv"/>
        </a:defRPr>
      </a:pPr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noProof="1"/>
            </a:lvl1pPr>
          </a:lstStyle>
          <a:p>
            <a:pPr>
              <a:defRPr/>
            </a:pPr>
            <a:fld id="{680F4BEB-4659-48F0-9D4E-699F67FDB52C}" type="slidenum">
              <a:rPr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54275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="t" anchorCtr="0" compatLnSpc="1"/>
          <a:lstStyle/>
          <a:p>
            <a:endParaRPr lang="zh-CN" altLang="en-US" smtClean="0">
              <a:latin typeface="Arial" panose="020B0604020202090204" pitchFamily="34" charset="0"/>
            </a:endParaRPr>
          </a:p>
        </p:txBody>
      </p:sp>
      <p:sp>
        <p:nvSpPr>
          <p:cNvPr id="5427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l"/>
            <a:fld id="{64D59CA8-AFEF-4E47-8760-A78E5F30A0CC}" type="slidenum">
              <a:rPr altLang="en-US" sz="1800" smtClean="0">
                <a:latin typeface="Arial" panose="020B0604020202090204" pitchFamily="34" charset="0"/>
                <a:ea typeface="华文细黑" panose="02010600040101010101" pitchFamily="2" charset="-122"/>
              </a:rPr>
            </a:fld>
            <a:endParaRPr lang="zh-CN" altLang="en-US" sz="1800" smtClean="0">
              <a:latin typeface="Arial" panose="020B0604020202090204" pitchFamily="34" charset="0"/>
              <a:ea typeface="华文细黑" panose="0201060004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01600" y="750888"/>
            <a:ext cx="6596063" cy="3709987"/>
          </a:xfrm>
          <a:ln>
            <a:solidFill>
              <a:srgbClr val="000000"/>
            </a:solidFill>
            <a:miter lim="800000"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06463" y="4718050"/>
            <a:ext cx="4984750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 smtClean="0"/>
          </a:p>
        </p:txBody>
      </p:sp>
      <p:sp>
        <p:nvSpPr>
          <p:cNvPr id="63492" name="日期占位符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fld id="{4CCFA19E-9B35-4B81-853A-FE393EAE74D7}" type="datetime1">
              <a:rPr lang="zh-CN" altLang="en-US" smtClean="0"/>
            </a:fld>
            <a:endParaRPr lang="zh-CN" altLang="en-US" smtClean="0"/>
          </a:p>
        </p:txBody>
      </p:sp>
      <p:sp>
        <p:nvSpPr>
          <p:cNvPr id="63493" name="灯片编号占位符 4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l"/>
            <a:fld id="{D6426609-1EC9-47A5-AB15-99F9A46855C9}" type="slidenum">
              <a:rPr altLang="zh-CN" sz="1800" smtClean="0"/>
            </a:fld>
            <a:endParaRPr lang="zh-CN" altLang="zh-CN" sz="18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01600" y="750888"/>
            <a:ext cx="6596063" cy="3709987"/>
          </a:xfrm>
          <a:ln>
            <a:solidFill>
              <a:srgbClr val="000000"/>
            </a:solidFill>
            <a:miter lim="800000"/>
          </a:ln>
        </p:spPr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06463" y="4718050"/>
            <a:ext cx="4984750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 smtClean="0"/>
          </a:p>
        </p:txBody>
      </p:sp>
      <p:sp>
        <p:nvSpPr>
          <p:cNvPr id="64516" name="日期占位符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fld id="{3782B48E-4783-4F06-B508-5078000CE7F7}" type="datetime1">
              <a:rPr lang="zh-CN" altLang="en-US" smtClean="0"/>
            </a:fld>
            <a:endParaRPr lang="zh-CN" altLang="en-US" smtClean="0"/>
          </a:p>
        </p:txBody>
      </p:sp>
      <p:sp>
        <p:nvSpPr>
          <p:cNvPr id="64517" name="灯片编号占位符 4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l"/>
            <a:fld id="{8C3D282A-68DB-4B64-9A90-19365E4501C3}" type="slidenum">
              <a:rPr altLang="zh-CN" sz="1800" smtClean="0"/>
            </a:fld>
            <a:endParaRPr lang="zh-CN" altLang="zh-CN" sz="18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01600" y="750888"/>
            <a:ext cx="6596063" cy="3709987"/>
          </a:xfrm>
          <a:ln>
            <a:solidFill>
              <a:srgbClr val="000000"/>
            </a:solidFill>
            <a:miter lim="800000"/>
          </a:ln>
        </p:spPr>
      </p:sp>
      <p:sp>
        <p:nvSpPr>
          <p:cNvPr id="6553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06463" y="4718050"/>
            <a:ext cx="4984750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 smtClean="0"/>
          </a:p>
        </p:txBody>
      </p:sp>
      <p:sp>
        <p:nvSpPr>
          <p:cNvPr id="65540" name="日期占位符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fld id="{5CC5D864-4EDB-469B-B8FE-6C679B080051}" type="datetime1">
              <a:rPr lang="zh-CN" altLang="en-US" smtClean="0"/>
            </a:fld>
            <a:endParaRPr lang="zh-CN" altLang="en-US" smtClean="0"/>
          </a:p>
        </p:txBody>
      </p:sp>
      <p:sp>
        <p:nvSpPr>
          <p:cNvPr id="65541" name="灯片编号占位符 4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l"/>
            <a:fld id="{5D8C1CC1-A600-45D7-AC1E-E377E86E7F3F}" type="slidenum">
              <a:rPr altLang="zh-CN" sz="1800" smtClean="0"/>
            </a:fld>
            <a:endParaRPr lang="zh-CN" altLang="zh-CN" sz="180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66563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 smtClean="0"/>
          </a:p>
        </p:txBody>
      </p:sp>
      <p:sp>
        <p:nvSpPr>
          <p:cNvPr id="66564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l"/>
            <a:fld id="{6799124D-7D0B-4456-96F1-BDCE1F629EC3}" type="slidenum">
              <a:rPr altLang="zh-CN" sz="1800" smtClean="0"/>
            </a:fld>
            <a:endParaRPr lang="zh-CN" altLang="zh-CN" sz="1800" smtClean="0"/>
          </a:p>
        </p:txBody>
      </p:sp>
      <p:sp>
        <p:nvSpPr>
          <p:cNvPr id="66565" name="日期占位符 4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fld id="{0E37D4B6-5262-41CA-8223-82B7F2EECC2C}" type="datetime1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67587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 smtClean="0"/>
          </a:p>
        </p:txBody>
      </p:sp>
      <p:sp>
        <p:nvSpPr>
          <p:cNvPr id="67588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l"/>
            <a:fld id="{ED22885A-9603-481F-ABE9-673E433B3BC5}" type="slidenum">
              <a:rPr altLang="zh-CN" sz="1800" smtClean="0"/>
            </a:fld>
            <a:endParaRPr lang="zh-CN" altLang="zh-CN" sz="1800" smtClean="0"/>
          </a:p>
        </p:txBody>
      </p:sp>
      <p:sp>
        <p:nvSpPr>
          <p:cNvPr id="67589" name="日期占位符 4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fld id="{691923CC-0A88-4646-A3AF-29AEC8E085C6}" type="datetime1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01600" y="750888"/>
            <a:ext cx="6596063" cy="3709987"/>
          </a:xfrm>
          <a:ln>
            <a:solidFill>
              <a:srgbClr val="000000"/>
            </a:solidFill>
            <a:miter lim="800000"/>
          </a:ln>
        </p:spPr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06463" y="4718050"/>
            <a:ext cx="4984750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 smtClean="0"/>
          </a:p>
        </p:txBody>
      </p:sp>
      <p:sp>
        <p:nvSpPr>
          <p:cNvPr id="68612" name="日期占位符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fld id="{8000A9C5-C69C-40C2-831F-874D58B82C74}" type="datetime1">
              <a:rPr lang="zh-CN" altLang="en-US" smtClean="0"/>
            </a:fld>
            <a:endParaRPr lang="zh-CN" altLang="en-US" smtClean="0"/>
          </a:p>
        </p:txBody>
      </p:sp>
      <p:sp>
        <p:nvSpPr>
          <p:cNvPr id="68613" name="灯片编号占位符 4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l"/>
            <a:fld id="{E5340846-6BE8-4A9B-A6EE-7755AFEF0B17}" type="slidenum">
              <a:rPr altLang="zh-CN" sz="1800" smtClean="0"/>
            </a:fld>
            <a:endParaRPr lang="zh-CN" altLang="zh-CN" sz="180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01600" y="750888"/>
            <a:ext cx="6596063" cy="3709987"/>
          </a:xfrm>
          <a:ln>
            <a:solidFill>
              <a:srgbClr val="000000"/>
            </a:solidFill>
            <a:miter lim="800000"/>
          </a:ln>
        </p:spPr>
      </p:sp>
      <p:sp>
        <p:nvSpPr>
          <p:cNvPr id="6963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06463" y="4718050"/>
            <a:ext cx="4984750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 smtClean="0"/>
          </a:p>
        </p:txBody>
      </p:sp>
      <p:sp>
        <p:nvSpPr>
          <p:cNvPr id="69636" name="日期占位符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fld id="{11F20C43-85E9-4EC8-B14A-C30EF574B059}" type="datetime1">
              <a:rPr lang="zh-CN" altLang="en-US" smtClean="0"/>
            </a:fld>
            <a:endParaRPr lang="zh-CN" altLang="en-US" smtClean="0"/>
          </a:p>
        </p:txBody>
      </p:sp>
      <p:sp>
        <p:nvSpPr>
          <p:cNvPr id="69637" name="灯片编号占位符 4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l"/>
            <a:fld id="{2C6D829A-DD8D-427A-AAC0-213F935ADD77}" type="slidenum">
              <a:rPr altLang="zh-CN" sz="1800" smtClean="0"/>
            </a:fld>
            <a:endParaRPr lang="zh-CN" altLang="zh-CN" sz="180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70659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 smtClean="0"/>
          </a:p>
        </p:txBody>
      </p:sp>
      <p:sp>
        <p:nvSpPr>
          <p:cNvPr id="70660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l"/>
            <a:fld id="{00FFAB20-B042-4AAD-AFDA-DBBE08FCF74A}" type="slidenum">
              <a:rPr altLang="zh-CN" sz="1800" smtClean="0"/>
            </a:fld>
            <a:endParaRPr lang="zh-CN" altLang="zh-CN" sz="1800" smtClean="0"/>
          </a:p>
        </p:txBody>
      </p:sp>
      <p:sp>
        <p:nvSpPr>
          <p:cNvPr id="70661" name="日期占位符 4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fld id="{C4BDD84D-25FE-42E7-AA3E-53FACCDE3B82}" type="datetime1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71683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 smtClean="0"/>
          </a:p>
        </p:txBody>
      </p:sp>
      <p:sp>
        <p:nvSpPr>
          <p:cNvPr id="71684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l"/>
            <a:fld id="{42714993-7075-46BA-89C9-6A0878206356}" type="slidenum">
              <a:rPr altLang="zh-CN" sz="1800" smtClean="0"/>
            </a:fld>
            <a:endParaRPr lang="zh-CN" altLang="zh-CN" sz="1800" smtClean="0"/>
          </a:p>
        </p:txBody>
      </p:sp>
      <p:sp>
        <p:nvSpPr>
          <p:cNvPr id="71685" name="日期占位符 4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fld id="{C2037437-F19B-4F0C-A076-BBAA72D9BB28}" type="datetime1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01600" y="750888"/>
            <a:ext cx="6596063" cy="3709987"/>
          </a:xfrm>
          <a:ln>
            <a:solidFill>
              <a:srgbClr val="000000"/>
            </a:solidFill>
            <a:miter lim="800000"/>
          </a:ln>
        </p:spPr>
      </p:sp>
      <p:sp>
        <p:nvSpPr>
          <p:cNvPr id="7270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06463" y="4718050"/>
            <a:ext cx="4984750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 smtClean="0"/>
          </a:p>
        </p:txBody>
      </p:sp>
      <p:sp>
        <p:nvSpPr>
          <p:cNvPr id="72708" name="日期占位符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fld id="{8409E8F9-7ABB-472E-89F7-D0CF38C556D2}" type="datetime1">
              <a:rPr lang="zh-CN" altLang="en-US" smtClean="0"/>
            </a:fld>
            <a:endParaRPr lang="zh-CN" altLang="en-US" smtClean="0"/>
          </a:p>
        </p:txBody>
      </p:sp>
      <p:sp>
        <p:nvSpPr>
          <p:cNvPr id="72709" name="灯片编号占位符 4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l"/>
            <a:fld id="{37476E61-C400-43D6-B7B8-D224633CDC40}" type="slidenum">
              <a:rPr altLang="zh-CN" sz="1800" smtClean="0"/>
            </a:fld>
            <a:endParaRPr lang="zh-CN" altLang="zh-CN" sz="18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55299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 smtClean="0"/>
          </a:p>
        </p:txBody>
      </p:sp>
      <p:sp>
        <p:nvSpPr>
          <p:cNvPr id="55300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l"/>
            <a:fld id="{C234D6EF-FEFA-4A45-874B-8379BB606E6C}" type="slidenum">
              <a:rPr altLang="zh-CN" sz="1800" smtClean="0"/>
            </a:fld>
            <a:endParaRPr lang="zh-CN" altLang="zh-CN" sz="1800" smtClean="0"/>
          </a:p>
        </p:txBody>
      </p:sp>
      <p:sp>
        <p:nvSpPr>
          <p:cNvPr id="55301" name="日期占位符 4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fld id="{3D699415-E4BF-4539-A554-5BCD7CEE6C79}" type="datetime1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01600" y="750888"/>
            <a:ext cx="6596063" cy="3709987"/>
          </a:xfrm>
          <a:ln>
            <a:solidFill>
              <a:srgbClr val="000000"/>
            </a:solidFill>
            <a:miter lim="800000"/>
          </a:ln>
        </p:spPr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06463" y="4718050"/>
            <a:ext cx="4984750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 smtClean="0"/>
          </a:p>
        </p:txBody>
      </p:sp>
      <p:sp>
        <p:nvSpPr>
          <p:cNvPr id="73732" name="日期占位符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fld id="{8C489275-4FE7-4CE5-BBB5-E5775DDE6866}" type="datetime1">
              <a:rPr lang="zh-CN" altLang="en-US" smtClean="0"/>
            </a:fld>
            <a:endParaRPr lang="zh-CN" altLang="en-US" smtClean="0"/>
          </a:p>
        </p:txBody>
      </p:sp>
      <p:sp>
        <p:nvSpPr>
          <p:cNvPr id="73733" name="灯片编号占位符 4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l"/>
            <a:fld id="{8F5C78B8-160B-4370-86B3-9A35C9341E70}" type="slidenum">
              <a:rPr altLang="zh-CN" sz="1800" smtClean="0"/>
            </a:fld>
            <a:endParaRPr lang="zh-CN" altLang="zh-CN" sz="180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01600" y="750888"/>
            <a:ext cx="6596063" cy="3709987"/>
          </a:xfrm>
          <a:ln>
            <a:solidFill>
              <a:srgbClr val="000000"/>
            </a:solidFill>
            <a:miter lim="800000"/>
          </a:ln>
        </p:spPr>
      </p:sp>
      <p:sp>
        <p:nvSpPr>
          <p:cNvPr id="7475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06463" y="4718050"/>
            <a:ext cx="4984750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 smtClean="0"/>
          </a:p>
        </p:txBody>
      </p:sp>
      <p:sp>
        <p:nvSpPr>
          <p:cNvPr id="74756" name="日期占位符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fld id="{68818E82-D140-4717-90D7-51CD0CF85A20}" type="datetime1">
              <a:rPr lang="zh-CN" altLang="en-US" smtClean="0"/>
            </a:fld>
            <a:endParaRPr lang="zh-CN" altLang="en-US" smtClean="0"/>
          </a:p>
        </p:txBody>
      </p:sp>
      <p:sp>
        <p:nvSpPr>
          <p:cNvPr id="74757" name="灯片编号占位符 4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l"/>
            <a:fld id="{24B71F97-48DA-4062-A8D3-3B26E2E4132A}" type="slidenum">
              <a:rPr altLang="zh-CN" sz="1800" smtClean="0"/>
            </a:fld>
            <a:endParaRPr lang="zh-CN" altLang="zh-CN" sz="180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01600" y="750888"/>
            <a:ext cx="6596063" cy="3709987"/>
          </a:xfrm>
          <a:ln>
            <a:solidFill>
              <a:srgbClr val="000000"/>
            </a:solidFill>
            <a:miter lim="800000"/>
          </a:ln>
        </p:spPr>
      </p:sp>
      <p:sp>
        <p:nvSpPr>
          <p:cNvPr id="7577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06463" y="4718050"/>
            <a:ext cx="4984750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 smtClean="0"/>
          </a:p>
        </p:txBody>
      </p:sp>
      <p:sp>
        <p:nvSpPr>
          <p:cNvPr id="75780" name="日期占位符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fld id="{0ABD6EB5-9582-4849-B9B4-035680C160F3}" type="datetime1">
              <a:rPr lang="zh-CN" altLang="en-US" smtClean="0"/>
            </a:fld>
            <a:endParaRPr lang="zh-CN" altLang="en-US" smtClean="0"/>
          </a:p>
        </p:txBody>
      </p:sp>
      <p:sp>
        <p:nvSpPr>
          <p:cNvPr id="75781" name="灯片编号占位符 4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l"/>
            <a:fld id="{595D89B9-21B7-4522-9FD9-485E1D83889F}" type="slidenum">
              <a:rPr altLang="zh-CN" sz="1800" smtClean="0"/>
            </a:fld>
            <a:endParaRPr lang="zh-CN" altLang="zh-CN" sz="180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01600" y="750888"/>
            <a:ext cx="6596063" cy="3709987"/>
          </a:xfrm>
          <a:ln>
            <a:solidFill>
              <a:srgbClr val="000000"/>
            </a:solidFill>
            <a:miter lim="800000"/>
          </a:ln>
        </p:spPr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06463" y="4718050"/>
            <a:ext cx="4984750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 smtClean="0"/>
          </a:p>
        </p:txBody>
      </p:sp>
      <p:sp>
        <p:nvSpPr>
          <p:cNvPr id="76804" name="日期占位符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fld id="{83056695-0E29-493E-8D49-549704E2FD42}" type="datetime1">
              <a:rPr lang="zh-CN" altLang="en-US" smtClean="0"/>
            </a:fld>
            <a:endParaRPr lang="zh-CN" altLang="en-US" smtClean="0"/>
          </a:p>
        </p:txBody>
      </p:sp>
      <p:sp>
        <p:nvSpPr>
          <p:cNvPr id="76805" name="灯片编号占位符 4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l"/>
            <a:fld id="{FD2E4915-AF82-4C28-8246-23007D7A5889}" type="slidenum">
              <a:rPr altLang="zh-CN" sz="1800" smtClean="0"/>
            </a:fld>
            <a:endParaRPr lang="zh-CN" altLang="zh-CN" sz="180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01600" y="750888"/>
            <a:ext cx="6596063" cy="3709987"/>
          </a:xfrm>
          <a:ln>
            <a:solidFill>
              <a:srgbClr val="000000"/>
            </a:solidFill>
            <a:miter lim="800000"/>
          </a:ln>
        </p:spPr>
      </p:sp>
      <p:sp>
        <p:nvSpPr>
          <p:cNvPr id="778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06463" y="4718050"/>
            <a:ext cx="4984750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 smtClean="0"/>
          </a:p>
        </p:txBody>
      </p:sp>
      <p:sp>
        <p:nvSpPr>
          <p:cNvPr id="77828" name="日期占位符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fld id="{55E086DF-ABC2-46AF-AED6-884718BB7161}" type="datetime1">
              <a:rPr lang="zh-CN" altLang="en-US" smtClean="0"/>
            </a:fld>
            <a:endParaRPr lang="zh-CN" altLang="en-US" smtClean="0"/>
          </a:p>
        </p:txBody>
      </p:sp>
      <p:sp>
        <p:nvSpPr>
          <p:cNvPr id="77829" name="灯片编号占位符 4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l"/>
            <a:fld id="{1C78B90B-9A11-406B-99A1-53DB5584FF3E}" type="slidenum">
              <a:rPr altLang="zh-CN" sz="1800" smtClean="0"/>
            </a:fld>
            <a:endParaRPr lang="zh-CN" altLang="zh-CN" sz="180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01600" y="750888"/>
            <a:ext cx="6596063" cy="3709987"/>
          </a:xfrm>
          <a:ln>
            <a:solidFill>
              <a:srgbClr val="000000"/>
            </a:solidFill>
            <a:miter lim="800000"/>
          </a:ln>
        </p:spPr>
      </p:sp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06463" y="4718050"/>
            <a:ext cx="4984750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 smtClean="0"/>
          </a:p>
        </p:txBody>
      </p:sp>
      <p:sp>
        <p:nvSpPr>
          <p:cNvPr id="78852" name="日期占位符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fld id="{075E61C4-7FDE-4290-B5E7-F94E77964E93}" type="datetime1">
              <a:rPr lang="zh-CN" altLang="en-US" smtClean="0"/>
            </a:fld>
            <a:endParaRPr lang="zh-CN" altLang="en-US" smtClean="0"/>
          </a:p>
        </p:txBody>
      </p:sp>
      <p:sp>
        <p:nvSpPr>
          <p:cNvPr id="78853" name="灯片编号占位符 4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l"/>
            <a:fld id="{54D4D488-A3D6-4768-A742-49828866962B}" type="slidenum">
              <a:rPr altLang="zh-CN" sz="1800" smtClean="0"/>
            </a:fld>
            <a:endParaRPr lang="zh-CN" altLang="zh-CN" sz="180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01600" y="750888"/>
            <a:ext cx="6596063" cy="3709987"/>
          </a:xfrm>
          <a:ln>
            <a:solidFill>
              <a:srgbClr val="000000"/>
            </a:solidFill>
            <a:miter lim="800000"/>
          </a:ln>
        </p:spPr>
      </p:sp>
      <p:sp>
        <p:nvSpPr>
          <p:cNvPr id="7987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06463" y="4718050"/>
            <a:ext cx="4984750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 smtClean="0"/>
          </a:p>
        </p:txBody>
      </p:sp>
      <p:sp>
        <p:nvSpPr>
          <p:cNvPr id="79876" name="日期占位符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fld id="{0BD0C980-0553-4995-91C9-C386C835437F}" type="datetime1">
              <a:rPr lang="zh-CN" altLang="en-US" smtClean="0"/>
            </a:fld>
            <a:endParaRPr lang="zh-CN" altLang="en-US" smtClean="0"/>
          </a:p>
        </p:txBody>
      </p:sp>
      <p:sp>
        <p:nvSpPr>
          <p:cNvPr id="79877" name="灯片编号占位符 4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l"/>
            <a:fld id="{A56628B4-B13E-4146-B5D6-C827121B2E43}" type="slidenum">
              <a:rPr altLang="zh-CN" sz="1800" smtClean="0"/>
            </a:fld>
            <a:endParaRPr lang="zh-CN" altLang="zh-CN" sz="180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01600" y="750888"/>
            <a:ext cx="6596063" cy="3709987"/>
          </a:xfrm>
          <a:ln>
            <a:solidFill>
              <a:srgbClr val="000000"/>
            </a:solidFill>
            <a:miter lim="800000"/>
          </a:ln>
        </p:spPr>
      </p:sp>
      <p:sp>
        <p:nvSpPr>
          <p:cNvPr id="8089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06463" y="4718050"/>
            <a:ext cx="4984750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 smtClean="0"/>
          </a:p>
        </p:txBody>
      </p:sp>
      <p:sp>
        <p:nvSpPr>
          <p:cNvPr id="80900" name="日期占位符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fld id="{8CF51DCE-59AE-486D-A342-43508F370C7B}" type="datetime1">
              <a:rPr lang="zh-CN" altLang="en-US" smtClean="0"/>
            </a:fld>
            <a:endParaRPr lang="zh-CN" altLang="en-US" smtClean="0"/>
          </a:p>
        </p:txBody>
      </p:sp>
      <p:sp>
        <p:nvSpPr>
          <p:cNvPr id="80901" name="灯片编号占位符 4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l"/>
            <a:fld id="{96440BBE-6285-4F94-B105-D9524D205BB5}" type="slidenum">
              <a:rPr altLang="zh-CN" sz="1800" smtClean="0"/>
            </a:fld>
            <a:endParaRPr lang="zh-CN" altLang="zh-CN" sz="180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01600" y="750888"/>
            <a:ext cx="6596063" cy="3709987"/>
          </a:xfrm>
          <a:ln>
            <a:solidFill>
              <a:srgbClr val="000000"/>
            </a:solidFill>
            <a:miter lim="800000"/>
          </a:ln>
        </p:spPr>
      </p:sp>
      <p:sp>
        <p:nvSpPr>
          <p:cNvPr id="819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06463" y="4718050"/>
            <a:ext cx="4984750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 smtClean="0"/>
          </a:p>
        </p:txBody>
      </p:sp>
      <p:sp>
        <p:nvSpPr>
          <p:cNvPr id="81924" name="日期占位符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fld id="{A691C91C-1760-4A99-848E-D6FA50637DE5}" type="datetime1">
              <a:rPr lang="zh-CN" altLang="en-US" smtClean="0"/>
            </a:fld>
            <a:endParaRPr lang="zh-CN" altLang="en-US" smtClean="0"/>
          </a:p>
        </p:txBody>
      </p:sp>
      <p:sp>
        <p:nvSpPr>
          <p:cNvPr id="81925" name="灯片编号占位符 4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l"/>
            <a:fld id="{744FEC22-6FC3-4F9C-96BA-4AFE0667F10D}" type="slidenum">
              <a:rPr altLang="zh-CN" sz="1800" smtClean="0"/>
            </a:fld>
            <a:endParaRPr lang="zh-CN" altLang="zh-CN" sz="180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01600" y="750888"/>
            <a:ext cx="6596063" cy="3709987"/>
          </a:xfrm>
          <a:ln>
            <a:solidFill>
              <a:srgbClr val="000000"/>
            </a:solidFill>
            <a:miter lim="800000"/>
          </a:ln>
        </p:spPr>
      </p:sp>
      <p:sp>
        <p:nvSpPr>
          <p:cNvPr id="8294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06463" y="4718050"/>
            <a:ext cx="4984750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 smtClean="0"/>
          </a:p>
        </p:txBody>
      </p:sp>
      <p:sp>
        <p:nvSpPr>
          <p:cNvPr id="82948" name="日期占位符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fld id="{9C68DF9E-B12B-448F-9B6F-3F76E27FC802}" type="datetime1">
              <a:rPr lang="zh-CN" altLang="en-US" smtClean="0"/>
            </a:fld>
            <a:endParaRPr lang="zh-CN" altLang="en-US" smtClean="0"/>
          </a:p>
        </p:txBody>
      </p:sp>
      <p:sp>
        <p:nvSpPr>
          <p:cNvPr id="82949" name="灯片编号占位符 4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l"/>
            <a:fld id="{06922F57-3369-459F-87C1-45C1BC45E022}" type="slidenum">
              <a:rPr altLang="zh-CN" sz="1800" smtClean="0"/>
            </a:fld>
            <a:endParaRPr lang="zh-CN" altLang="zh-CN" sz="18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01600" y="750888"/>
            <a:ext cx="6596063" cy="3709987"/>
          </a:xfrm>
          <a:ln>
            <a:solidFill>
              <a:srgbClr val="000000"/>
            </a:solidFill>
            <a:miter lim="800000"/>
          </a:ln>
        </p:spPr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06463" y="4718050"/>
            <a:ext cx="4984750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 smtClean="0"/>
          </a:p>
        </p:txBody>
      </p:sp>
      <p:sp>
        <p:nvSpPr>
          <p:cNvPr id="56324" name="日期占位符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fld id="{120A3A83-B801-46F0-B5A6-5A4D2A99395C}" type="datetime1">
              <a:rPr lang="zh-CN" altLang="en-US" smtClean="0"/>
            </a:fld>
            <a:endParaRPr lang="zh-CN" altLang="en-US" smtClean="0"/>
          </a:p>
        </p:txBody>
      </p:sp>
      <p:sp>
        <p:nvSpPr>
          <p:cNvPr id="56325" name="灯片编号占位符 4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l"/>
            <a:fld id="{32B3EBA4-A5B0-451F-976D-8DB3E4D39ECC}" type="slidenum">
              <a:rPr altLang="zh-CN" sz="1800" smtClean="0"/>
            </a:fld>
            <a:endParaRPr lang="zh-CN" altLang="zh-CN" sz="180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01600" y="750888"/>
            <a:ext cx="6596063" cy="3709987"/>
          </a:xfrm>
          <a:ln>
            <a:solidFill>
              <a:srgbClr val="000000"/>
            </a:solidFill>
            <a:miter lim="800000"/>
          </a:ln>
        </p:spPr>
      </p:sp>
      <p:sp>
        <p:nvSpPr>
          <p:cNvPr id="83971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06463" y="4718050"/>
            <a:ext cx="4984750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 smtClean="0"/>
          </a:p>
        </p:txBody>
      </p:sp>
      <p:sp>
        <p:nvSpPr>
          <p:cNvPr id="83972" name="日期占位符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fld id="{520621A0-DEE7-4013-B174-225B354B593D}" type="datetime1">
              <a:rPr lang="zh-CN" altLang="en-US" smtClean="0"/>
            </a:fld>
            <a:endParaRPr lang="zh-CN" altLang="en-US" smtClean="0"/>
          </a:p>
        </p:txBody>
      </p:sp>
      <p:sp>
        <p:nvSpPr>
          <p:cNvPr id="83973" name="灯片编号占位符 4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l"/>
            <a:fld id="{76FA2183-07FE-47AB-820B-B259F677BBC1}" type="slidenum">
              <a:rPr altLang="zh-CN" sz="1800" smtClean="0"/>
            </a:fld>
            <a:endParaRPr lang="zh-CN" altLang="zh-CN" sz="180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01600" y="750888"/>
            <a:ext cx="6596063" cy="3709987"/>
          </a:xfrm>
          <a:ln>
            <a:solidFill>
              <a:srgbClr val="000000"/>
            </a:solidFill>
            <a:miter lim="800000"/>
          </a:ln>
        </p:spPr>
      </p:sp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06463" y="4718050"/>
            <a:ext cx="4984750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 smtClean="0"/>
          </a:p>
        </p:txBody>
      </p:sp>
      <p:sp>
        <p:nvSpPr>
          <p:cNvPr id="84996" name="日期占位符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fld id="{EB9D1DEF-1555-4070-A243-E80BB7E47E98}" type="datetime1">
              <a:rPr lang="zh-CN" altLang="en-US" smtClean="0"/>
            </a:fld>
            <a:endParaRPr lang="zh-CN" altLang="en-US" smtClean="0"/>
          </a:p>
        </p:txBody>
      </p:sp>
      <p:sp>
        <p:nvSpPr>
          <p:cNvPr id="84997" name="灯片编号占位符 4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l"/>
            <a:fld id="{CAFA1792-D07D-48B0-A089-1AF4FD885764}" type="slidenum">
              <a:rPr altLang="zh-CN" sz="1800" smtClean="0"/>
            </a:fld>
            <a:endParaRPr lang="zh-CN" altLang="zh-CN" sz="180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01600" y="750888"/>
            <a:ext cx="6596063" cy="3709987"/>
          </a:xfrm>
          <a:ln>
            <a:solidFill>
              <a:srgbClr val="000000"/>
            </a:solidFill>
            <a:miter lim="800000"/>
          </a:ln>
        </p:spPr>
      </p:sp>
      <p:sp>
        <p:nvSpPr>
          <p:cNvPr id="8601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06463" y="4718050"/>
            <a:ext cx="4984750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 smtClean="0"/>
          </a:p>
        </p:txBody>
      </p:sp>
      <p:sp>
        <p:nvSpPr>
          <p:cNvPr id="86020" name="日期占位符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fld id="{1A9CE0D5-4B9D-4C85-8463-EDA630C0B138}" type="datetime1">
              <a:rPr lang="zh-CN" altLang="en-US" smtClean="0"/>
            </a:fld>
            <a:endParaRPr lang="zh-CN" altLang="en-US" smtClean="0"/>
          </a:p>
        </p:txBody>
      </p:sp>
      <p:sp>
        <p:nvSpPr>
          <p:cNvPr id="86021" name="灯片编号占位符 4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l"/>
            <a:fld id="{DFB9D708-7105-4D65-BD64-4F733A738556}" type="slidenum">
              <a:rPr altLang="zh-CN" sz="1800" smtClean="0"/>
            </a:fld>
            <a:endParaRPr lang="zh-CN" altLang="zh-CN" sz="180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87043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 smtClean="0"/>
          </a:p>
        </p:txBody>
      </p:sp>
      <p:sp>
        <p:nvSpPr>
          <p:cNvPr id="87044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l"/>
            <a:fld id="{4BE307B0-10C0-47A8-A6B1-A0C726C76E9D}" type="slidenum">
              <a:rPr altLang="zh-CN" sz="1800" smtClean="0"/>
            </a:fld>
            <a:endParaRPr lang="zh-CN" altLang="zh-CN" sz="1800" smtClean="0"/>
          </a:p>
        </p:txBody>
      </p:sp>
      <p:sp>
        <p:nvSpPr>
          <p:cNvPr id="87045" name="日期占位符 4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fld id="{7584FA6E-F62D-4F1E-B2EE-3695888CE99A}" type="datetime1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88067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 smtClean="0"/>
          </a:p>
        </p:txBody>
      </p:sp>
      <p:sp>
        <p:nvSpPr>
          <p:cNvPr id="88068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l"/>
            <a:fld id="{AD305DA0-AF9A-4F65-A08F-82A5D2C9ECA3}" type="slidenum">
              <a:rPr altLang="zh-CN" sz="1800" smtClean="0"/>
            </a:fld>
            <a:endParaRPr lang="zh-CN" altLang="zh-CN" sz="1800" smtClean="0"/>
          </a:p>
        </p:txBody>
      </p:sp>
      <p:sp>
        <p:nvSpPr>
          <p:cNvPr id="88069" name="日期占位符 4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fld id="{7D6A301E-B15B-4AE4-9D75-F80B109B51D4}" type="datetime1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01600" y="750888"/>
            <a:ext cx="6596063" cy="3709987"/>
          </a:xfrm>
          <a:ln>
            <a:solidFill>
              <a:srgbClr val="000000"/>
            </a:solidFill>
            <a:miter lim="800000"/>
          </a:ln>
        </p:spPr>
      </p:sp>
      <p:sp>
        <p:nvSpPr>
          <p:cNvPr id="89091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06463" y="4718050"/>
            <a:ext cx="4984750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 smtClean="0"/>
          </a:p>
        </p:txBody>
      </p:sp>
      <p:sp>
        <p:nvSpPr>
          <p:cNvPr id="89092" name="日期占位符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fld id="{9DC6E7A8-CBF9-448F-BBE4-3888C733C2EE}" type="datetime1">
              <a:rPr lang="zh-CN" altLang="en-US" smtClean="0"/>
            </a:fld>
            <a:endParaRPr lang="zh-CN" altLang="en-US" smtClean="0"/>
          </a:p>
        </p:txBody>
      </p:sp>
      <p:sp>
        <p:nvSpPr>
          <p:cNvPr id="89093" name="灯片编号占位符 4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l"/>
            <a:fld id="{491FEFD2-5714-42B8-B219-D5D0731F3EA5}" type="slidenum">
              <a:rPr altLang="zh-CN" sz="1800" smtClean="0"/>
            </a:fld>
            <a:endParaRPr lang="zh-CN" altLang="zh-CN" sz="180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01600" y="750888"/>
            <a:ext cx="6596063" cy="3709987"/>
          </a:xfrm>
          <a:ln>
            <a:solidFill>
              <a:srgbClr val="000000"/>
            </a:solidFill>
            <a:miter lim="800000"/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06463" y="4718050"/>
            <a:ext cx="4984750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 smtClean="0"/>
          </a:p>
        </p:txBody>
      </p:sp>
      <p:sp>
        <p:nvSpPr>
          <p:cNvPr id="90116" name="日期占位符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fld id="{07420AB8-DB22-46CE-BEA3-983F01B13422}" type="datetime1">
              <a:rPr lang="zh-CN" altLang="en-US" smtClean="0"/>
            </a:fld>
            <a:endParaRPr lang="zh-CN" altLang="en-US" smtClean="0"/>
          </a:p>
        </p:txBody>
      </p:sp>
      <p:sp>
        <p:nvSpPr>
          <p:cNvPr id="90117" name="灯片编号占位符 4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l"/>
            <a:fld id="{F7A2A82C-4FD3-4A26-BD70-AB04F89BB015}" type="slidenum">
              <a:rPr altLang="zh-CN" sz="1800" smtClean="0"/>
            </a:fld>
            <a:endParaRPr lang="zh-CN" altLang="zh-CN" sz="18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01600" y="750888"/>
            <a:ext cx="6596063" cy="3709987"/>
          </a:xfrm>
          <a:ln>
            <a:solidFill>
              <a:srgbClr val="000000"/>
            </a:solidFill>
            <a:miter lim="800000"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06463" y="4718050"/>
            <a:ext cx="4984750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 smtClean="0"/>
          </a:p>
        </p:txBody>
      </p:sp>
      <p:sp>
        <p:nvSpPr>
          <p:cNvPr id="57348" name="日期占位符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fld id="{0871078A-C04D-42E8-A8A9-40851E0C4F17}" type="datetime1">
              <a:rPr lang="zh-CN" altLang="en-US" smtClean="0"/>
            </a:fld>
            <a:endParaRPr lang="zh-CN" altLang="en-US" smtClean="0"/>
          </a:p>
        </p:txBody>
      </p:sp>
      <p:sp>
        <p:nvSpPr>
          <p:cNvPr id="57349" name="灯片编号占位符 4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l"/>
            <a:fld id="{0B8568DB-094B-461F-ACC4-A3D6F6638D5C}" type="slidenum">
              <a:rPr altLang="zh-CN" sz="1800" smtClean="0"/>
            </a:fld>
            <a:endParaRPr lang="zh-CN" altLang="zh-CN" sz="18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01600" y="750888"/>
            <a:ext cx="6596063" cy="3709987"/>
          </a:xfrm>
          <a:ln>
            <a:solidFill>
              <a:srgbClr val="000000"/>
            </a:solidFill>
            <a:miter lim="800000"/>
          </a:ln>
        </p:spPr>
      </p:sp>
      <p:sp>
        <p:nvSpPr>
          <p:cNvPr id="58371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06463" y="4718050"/>
            <a:ext cx="4984750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 smtClean="0"/>
          </a:p>
        </p:txBody>
      </p:sp>
      <p:sp>
        <p:nvSpPr>
          <p:cNvPr id="58372" name="日期占位符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fld id="{030AF220-4B3E-48DC-9B36-74AFC4CB4192}" type="datetime1">
              <a:rPr lang="zh-CN" altLang="en-US" smtClean="0"/>
            </a:fld>
            <a:endParaRPr lang="zh-CN" altLang="en-US" smtClean="0"/>
          </a:p>
        </p:txBody>
      </p:sp>
      <p:sp>
        <p:nvSpPr>
          <p:cNvPr id="58373" name="灯片编号占位符 4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l"/>
            <a:fld id="{96B49267-FF6F-43A2-A091-FF318BC3E7D9}" type="slidenum">
              <a:rPr altLang="zh-CN" sz="1800" smtClean="0"/>
            </a:fld>
            <a:endParaRPr lang="zh-CN" altLang="zh-CN" sz="18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01600" y="750888"/>
            <a:ext cx="6596063" cy="3709987"/>
          </a:xfrm>
          <a:ln>
            <a:solidFill>
              <a:srgbClr val="000000"/>
            </a:solidFill>
            <a:miter lim="800000"/>
          </a:ln>
        </p:spPr>
      </p:sp>
      <p:sp>
        <p:nvSpPr>
          <p:cNvPr id="5939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06463" y="4718050"/>
            <a:ext cx="4984750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 smtClean="0"/>
          </a:p>
        </p:txBody>
      </p:sp>
      <p:sp>
        <p:nvSpPr>
          <p:cNvPr id="59396" name="日期占位符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fld id="{6263CF57-D5CF-4A7B-A65A-0ECC1E886B1F}" type="datetime1">
              <a:rPr lang="zh-CN" altLang="en-US" smtClean="0"/>
            </a:fld>
            <a:endParaRPr lang="zh-CN" altLang="en-US" smtClean="0"/>
          </a:p>
        </p:txBody>
      </p:sp>
      <p:sp>
        <p:nvSpPr>
          <p:cNvPr id="59397" name="灯片编号占位符 4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l"/>
            <a:fld id="{998881B8-F7E3-40A5-A4BC-D781FED7B0A6}" type="slidenum">
              <a:rPr altLang="zh-CN" sz="1800" smtClean="0"/>
            </a:fld>
            <a:endParaRPr lang="zh-CN" altLang="zh-CN" sz="18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60419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 smtClean="0"/>
          </a:p>
        </p:txBody>
      </p:sp>
      <p:sp>
        <p:nvSpPr>
          <p:cNvPr id="60420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l"/>
            <a:fld id="{FA32C4A8-0AEE-41CB-BABA-76C7C7E7C922}" type="slidenum">
              <a:rPr altLang="zh-CN" sz="1800" smtClean="0"/>
            </a:fld>
            <a:endParaRPr lang="zh-CN" altLang="zh-CN" sz="1800" smtClean="0"/>
          </a:p>
        </p:txBody>
      </p:sp>
      <p:sp>
        <p:nvSpPr>
          <p:cNvPr id="60421" name="日期占位符 4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fld id="{7C048317-8BD3-48E7-9963-9319E6A92F1B}" type="datetime1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01600" y="750888"/>
            <a:ext cx="6596063" cy="3709987"/>
          </a:xfrm>
          <a:ln>
            <a:solidFill>
              <a:srgbClr val="000000"/>
            </a:solidFill>
            <a:miter lim="800000"/>
          </a:ln>
        </p:spPr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06463" y="4718050"/>
            <a:ext cx="4984750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 smtClean="0"/>
          </a:p>
        </p:txBody>
      </p:sp>
      <p:sp>
        <p:nvSpPr>
          <p:cNvPr id="61444" name="日期占位符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fld id="{D533B9CA-0B7D-42FA-8339-F1D91F4C85EF}" type="datetime1">
              <a:rPr lang="zh-CN" altLang="en-US" smtClean="0"/>
            </a:fld>
            <a:endParaRPr lang="zh-CN" altLang="en-US" smtClean="0"/>
          </a:p>
        </p:txBody>
      </p:sp>
      <p:sp>
        <p:nvSpPr>
          <p:cNvPr id="61445" name="灯片编号占位符 4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l"/>
            <a:fld id="{0EDD4016-1E7D-4052-8FDB-5E4E14C4C9A1}" type="slidenum">
              <a:rPr altLang="zh-CN" sz="1800" smtClean="0"/>
            </a:fld>
            <a:endParaRPr lang="zh-CN" altLang="zh-CN" sz="18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01600" y="750888"/>
            <a:ext cx="6596063" cy="3709987"/>
          </a:xfrm>
          <a:ln>
            <a:solidFill>
              <a:srgbClr val="000000"/>
            </a:solidFill>
            <a:miter lim="800000"/>
          </a:ln>
        </p:spPr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06463" y="4718050"/>
            <a:ext cx="4984750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 smtClean="0"/>
          </a:p>
        </p:txBody>
      </p:sp>
      <p:sp>
        <p:nvSpPr>
          <p:cNvPr id="62468" name="日期占位符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fld id="{C46BE2B8-E9D3-45B9-8B20-DE4433C346D0}" type="datetime1">
              <a:rPr lang="zh-CN" altLang="en-US" smtClean="0"/>
            </a:fld>
            <a:endParaRPr lang="zh-CN" altLang="en-US" smtClean="0"/>
          </a:p>
        </p:txBody>
      </p:sp>
      <p:sp>
        <p:nvSpPr>
          <p:cNvPr id="62469" name="灯片编号占位符 4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l"/>
            <a:fld id="{00C24FF7-FFDE-4F4C-89C0-1C962B12BAE8}" type="slidenum">
              <a:rPr altLang="zh-CN" sz="1800" smtClean="0"/>
            </a:fld>
            <a:endParaRPr lang="zh-CN" altLang="zh-CN" sz="18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304800" y="228600"/>
            <a:ext cx="11595100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80988" y="5354638"/>
            <a:ext cx="116316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 noChangeArrowheads="1"/>
            </p:cNvSpPr>
            <p:nvPr/>
          </p:nvSpPr>
          <p:spPr bwMode="auto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2147483647 h 640"/>
                <a:gd name="T6" fmla="*/ 2147483647 w 2706"/>
                <a:gd name="T7" fmla="*/ 2147483647 h 640"/>
                <a:gd name="T8" fmla="*/ 2147483647 w 2706"/>
                <a:gd name="T9" fmla="*/ 2147483647 h 640"/>
                <a:gd name="T10" fmla="*/ 2147483647 w 2706"/>
                <a:gd name="T11" fmla="*/ 2147483647 h 640"/>
                <a:gd name="T12" fmla="*/ 2147483647 w 2706"/>
                <a:gd name="T13" fmla="*/ 2147483647 h 640"/>
                <a:gd name="T14" fmla="*/ 2147483647 w 2706"/>
                <a:gd name="T15" fmla="*/ 2147483647 h 640"/>
                <a:gd name="T16" fmla="*/ 2147483647 w 2706"/>
                <a:gd name="T17" fmla="*/ 2147483647 h 640"/>
                <a:gd name="T18" fmla="*/ 2147483647 w 2706"/>
                <a:gd name="T19" fmla="*/ 2147483647 h 640"/>
                <a:gd name="T20" fmla="*/ 2147483647 w 2706"/>
                <a:gd name="T21" fmla="*/ 2147483647 h 640"/>
                <a:gd name="T22" fmla="*/ 2147483647 w 2706"/>
                <a:gd name="T23" fmla="*/ 2147483647 h 640"/>
                <a:gd name="T24" fmla="*/ 2147483647 w 2706"/>
                <a:gd name="T25" fmla="*/ 2147483647 h 640"/>
                <a:gd name="T26" fmla="*/ 2147483647 w 2706"/>
                <a:gd name="T27" fmla="*/ 2147483647 h 640"/>
                <a:gd name="T28" fmla="*/ 2147483647 w 2706"/>
                <a:gd name="T29" fmla="*/ 2147483647 h 640"/>
                <a:gd name="T30" fmla="*/ 2147483647 w 2706"/>
                <a:gd name="T31" fmla="*/ 2147483647 h 640"/>
                <a:gd name="T32" fmla="*/ 2147483647 w 2706"/>
                <a:gd name="T33" fmla="*/ 2147483647 h 640"/>
                <a:gd name="T34" fmla="*/ 0 w 2706"/>
                <a:gd name="T35" fmla="*/ 2147483647 h 640"/>
                <a:gd name="T36" fmla="*/ 2147483647 w 2706"/>
                <a:gd name="T37" fmla="*/ 2147483647 h 640"/>
                <a:gd name="T38" fmla="*/ 2147483647 w 2706"/>
                <a:gd name="T39" fmla="*/ 2147483647 h 640"/>
                <a:gd name="T40" fmla="*/ 2147483647 w 2706"/>
                <a:gd name="T41" fmla="*/ 2147483647 h 640"/>
                <a:gd name="T42" fmla="*/ 2147483647 w 2706"/>
                <a:gd name="T43" fmla="*/ 2147483647 h 640"/>
                <a:gd name="T44" fmla="*/ 2147483647 w 2706"/>
                <a:gd name="T45" fmla="*/ 2147483647 h 640"/>
                <a:gd name="T46" fmla="*/ 2147483647 w 2706"/>
                <a:gd name="T47" fmla="*/ 2147483647 h 640"/>
                <a:gd name="T48" fmla="*/ 2147483647 w 2706"/>
                <a:gd name="T49" fmla="*/ 2147483647 h 640"/>
                <a:gd name="T50" fmla="*/ 2147483647 w 2706"/>
                <a:gd name="T51" fmla="*/ 2147483647 h 640"/>
                <a:gd name="T52" fmla="*/ 2147483647 w 2706"/>
                <a:gd name="T53" fmla="*/ 2147483647 h 640"/>
                <a:gd name="T54" fmla="*/ 2147483647 w 2706"/>
                <a:gd name="T55" fmla="*/ 2147483647 h 640"/>
                <a:gd name="T56" fmla="*/ 2147483647 w 2706"/>
                <a:gd name="T57" fmla="*/ 2147483647 h 640"/>
                <a:gd name="T58" fmla="*/ 2147483647 w 2706"/>
                <a:gd name="T59" fmla="*/ 2147483647 h 640"/>
                <a:gd name="T60" fmla="*/ 2147483647 w 2706"/>
                <a:gd name="T61" fmla="*/ 2147483647 h 640"/>
                <a:gd name="T62" fmla="*/ 2147483647 w 2706"/>
                <a:gd name="T63" fmla="*/ 2147483647 h 640"/>
                <a:gd name="T64" fmla="*/ 2147483647 w 2706"/>
                <a:gd name="T65" fmla="*/ 2147483647 h 640"/>
                <a:gd name="T66" fmla="*/ 2147483647 w 2706"/>
                <a:gd name="T67" fmla="*/ 2147483647 h 640"/>
                <a:gd name="T68" fmla="*/ 2147483647 w 2706"/>
                <a:gd name="T69" fmla="*/ 2147483647 h 640"/>
                <a:gd name="T70" fmla="*/ 2147483647 w 2706"/>
                <a:gd name="T71" fmla="*/ 2147483647 h 640"/>
                <a:gd name="T72" fmla="*/ 2147483647 w 2706"/>
                <a:gd name="T73" fmla="*/ 2147483647 h 640"/>
                <a:gd name="T74" fmla="*/ 2147483647 w 2706"/>
                <a:gd name="T75" fmla="*/ 2147483647 h 640"/>
                <a:gd name="T76" fmla="*/ 2147483647 w 2706"/>
                <a:gd name="T77" fmla="*/ 2147483647 h 640"/>
                <a:gd name="T78" fmla="*/ 2147483647 w 2706"/>
                <a:gd name="T79" fmla="*/ 2147483647 h 640"/>
                <a:gd name="T80" fmla="*/ 2147483647 w 2706"/>
                <a:gd name="T81" fmla="*/ 2147483647 h 640"/>
                <a:gd name="T82" fmla="*/ 2147483647 w 2706"/>
                <a:gd name="T83" fmla="*/ 2147483647 h 640"/>
                <a:gd name="T84" fmla="*/ 2147483647 w 2706"/>
                <a:gd name="T85" fmla="*/ 2147483647 h 640"/>
                <a:gd name="T86" fmla="*/ 2147483647 w 2706"/>
                <a:gd name="T87" fmla="*/ 2147483647 h 640"/>
                <a:gd name="T88" fmla="*/ 2147483647 w 2706"/>
                <a:gd name="T89" fmla="*/ 2147483647 h 640"/>
                <a:gd name="T90" fmla="*/ 2147483647 w 2706"/>
                <a:gd name="T91" fmla="*/ 2147483647 h 640"/>
                <a:gd name="T92" fmla="*/ 2147483647 w 2706"/>
                <a:gd name="T93" fmla="*/ 2147483647 h 640"/>
                <a:gd name="T94" fmla="*/ 2147483647 w 2706"/>
                <a:gd name="T95" fmla="*/ 2147483647 h 640"/>
                <a:gd name="T96" fmla="*/ 2147483647 w 2706"/>
                <a:gd name="T97" fmla="*/ 2147483647 h 640"/>
                <a:gd name="T98" fmla="*/ 2147483647 w 2706"/>
                <a:gd name="T99" fmla="*/ 0 h 640"/>
                <a:gd name="T100" fmla="*/ 2147483647 w 2706"/>
                <a:gd name="T101" fmla="*/ 0 h 64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/>
            <p:cNvSpPr>
              <a:spLocks noChangeArrowheads="1"/>
            </p:cNvSpPr>
            <p:nvPr/>
          </p:nvSpPr>
          <p:spPr bwMode="auto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2147483647 h 762"/>
                <a:gd name="T2" fmla="*/ 2147483647 w 5216"/>
                <a:gd name="T3" fmla="*/ 2147483647 h 762"/>
                <a:gd name="T4" fmla="*/ 2147483647 w 5216"/>
                <a:gd name="T5" fmla="*/ 2147483647 h 762"/>
                <a:gd name="T6" fmla="*/ 2147483647 w 5216"/>
                <a:gd name="T7" fmla="*/ 2147483647 h 762"/>
                <a:gd name="T8" fmla="*/ 2147483647 w 5216"/>
                <a:gd name="T9" fmla="*/ 2147483647 h 762"/>
                <a:gd name="T10" fmla="*/ 2147483647 w 5216"/>
                <a:gd name="T11" fmla="*/ 2147483647 h 762"/>
                <a:gd name="T12" fmla="*/ 2147483647 w 5216"/>
                <a:gd name="T13" fmla="*/ 2147483647 h 762"/>
                <a:gd name="T14" fmla="*/ 2147483647 w 5216"/>
                <a:gd name="T15" fmla="*/ 2147483647 h 762"/>
                <a:gd name="T16" fmla="*/ 2147483647 w 5216"/>
                <a:gd name="T17" fmla="*/ 2147483647 h 762"/>
                <a:gd name="T18" fmla="*/ 2147483647 w 5216"/>
                <a:gd name="T19" fmla="*/ 2147483647 h 762"/>
                <a:gd name="T20" fmla="*/ 2147483647 w 5216"/>
                <a:gd name="T21" fmla="*/ 2147483647 h 762"/>
                <a:gd name="T22" fmla="*/ 2147483647 w 5216"/>
                <a:gd name="T23" fmla="*/ 2147483647 h 762"/>
                <a:gd name="T24" fmla="*/ 2147483647 w 5216"/>
                <a:gd name="T25" fmla="*/ 0 h 762"/>
                <a:gd name="T26" fmla="*/ 2147483647 w 5216"/>
                <a:gd name="T27" fmla="*/ 2147483647 h 762"/>
                <a:gd name="T28" fmla="*/ 2147483647 w 5216"/>
                <a:gd name="T29" fmla="*/ 2147483647 h 762"/>
                <a:gd name="T30" fmla="*/ 0 w 5216"/>
                <a:gd name="T31" fmla="*/ 2147483647 h 762"/>
                <a:gd name="T32" fmla="*/ 2147483647 w 5216"/>
                <a:gd name="T33" fmla="*/ 2147483647 h 762"/>
                <a:gd name="T34" fmla="*/ 2147483647 w 5216"/>
                <a:gd name="T35" fmla="*/ 2147483647 h 762"/>
                <a:gd name="T36" fmla="*/ 2147483647 w 5216"/>
                <a:gd name="T37" fmla="*/ 2147483647 h 762"/>
                <a:gd name="T38" fmla="*/ 2147483647 w 5216"/>
                <a:gd name="T39" fmla="*/ 2147483647 h 762"/>
                <a:gd name="T40" fmla="*/ 2147483647 w 5216"/>
                <a:gd name="T41" fmla="*/ 2147483647 h 762"/>
                <a:gd name="T42" fmla="*/ 2147483647 w 5216"/>
                <a:gd name="T43" fmla="*/ 2147483647 h 762"/>
                <a:gd name="T44" fmla="*/ 2147483647 w 5216"/>
                <a:gd name="T45" fmla="*/ 2147483647 h 762"/>
                <a:gd name="T46" fmla="*/ 2147483647 w 5216"/>
                <a:gd name="T47" fmla="*/ 2147483647 h 762"/>
                <a:gd name="T48" fmla="*/ 2147483647 w 5216"/>
                <a:gd name="T49" fmla="*/ 2147483647 h 762"/>
                <a:gd name="T50" fmla="*/ 2147483647 w 5216"/>
                <a:gd name="T51" fmla="*/ 2147483647 h 762"/>
                <a:gd name="T52" fmla="*/ 2147483647 w 5216"/>
                <a:gd name="T53" fmla="*/ 2147483647 h 762"/>
                <a:gd name="T54" fmla="*/ 2147483647 w 5216"/>
                <a:gd name="T55" fmla="*/ 2147483647 h 762"/>
                <a:gd name="T56" fmla="*/ 2147483647 w 5216"/>
                <a:gd name="T57" fmla="*/ 2147483647 h 762"/>
                <a:gd name="T58" fmla="*/ 2147483647 w 5216"/>
                <a:gd name="T59" fmla="*/ 2147483647 h 762"/>
                <a:gd name="T60" fmla="*/ 2147483647 w 5216"/>
                <a:gd name="T61" fmla="*/ 2147483647 h 762"/>
                <a:gd name="T62" fmla="*/ 2147483647 w 5216"/>
                <a:gd name="T63" fmla="*/ 2147483647 h 762"/>
                <a:gd name="T64" fmla="*/ 2147483647 w 5216"/>
                <a:gd name="T65" fmla="*/ 2147483647 h 762"/>
                <a:gd name="T66" fmla="*/ 2147483647 w 5216"/>
                <a:gd name="T67" fmla="*/ 2147483647 h 76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/>
            <p:cNvSpPr>
              <a:spLocks noChangeArrowheads="1"/>
            </p:cNvSpPr>
            <p:nvPr/>
          </p:nvSpPr>
          <p:spPr bwMode="auto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7 h 694"/>
                <a:gd name="T2" fmla="*/ 0 w 5144"/>
                <a:gd name="T3" fmla="*/ 2147483647 h 694"/>
                <a:gd name="T4" fmla="*/ 2147483647 w 5144"/>
                <a:gd name="T5" fmla="*/ 2147483647 h 694"/>
                <a:gd name="T6" fmla="*/ 2147483647 w 5144"/>
                <a:gd name="T7" fmla="*/ 2147483647 h 694"/>
                <a:gd name="T8" fmla="*/ 2147483647 w 5144"/>
                <a:gd name="T9" fmla="*/ 2147483647 h 694"/>
                <a:gd name="T10" fmla="*/ 2147483647 w 5144"/>
                <a:gd name="T11" fmla="*/ 2147483647 h 694"/>
                <a:gd name="T12" fmla="*/ 2147483647 w 5144"/>
                <a:gd name="T13" fmla="*/ 2147483647 h 694"/>
                <a:gd name="T14" fmla="*/ 2147483647 w 5144"/>
                <a:gd name="T15" fmla="*/ 2147483647 h 694"/>
                <a:gd name="T16" fmla="*/ 2147483647 w 5144"/>
                <a:gd name="T17" fmla="*/ 2147483647 h 694"/>
                <a:gd name="T18" fmla="*/ 2147483647 w 5144"/>
                <a:gd name="T19" fmla="*/ 2147483647 h 694"/>
                <a:gd name="T20" fmla="*/ 2147483647 w 5144"/>
                <a:gd name="T21" fmla="*/ 2147483647 h 694"/>
                <a:gd name="T22" fmla="*/ 2147483647 w 5144"/>
                <a:gd name="T23" fmla="*/ 2147483647 h 694"/>
                <a:gd name="T24" fmla="*/ 2147483647 w 5144"/>
                <a:gd name="T25" fmla="*/ 0 h 694"/>
                <a:gd name="T26" fmla="*/ 2147483647 w 5144"/>
                <a:gd name="T27" fmla="*/ 2147483647 h 694"/>
                <a:gd name="T28" fmla="*/ 2147483647 w 5144"/>
                <a:gd name="T29" fmla="*/ 2147483647 h 694"/>
                <a:gd name="T30" fmla="*/ 2147483647 w 5144"/>
                <a:gd name="T31" fmla="*/ 2147483647 h 694"/>
                <a:gd name="T32" fmla="*/ 2147483647 w 5144"/>
                <a:gd name="T33" fmla="*/ 2147483647 h 694"/>
                <a:gd name="T34" fmla="*/ 2147483647 w 5144"/>
                <a:gd name="T35" fmla="*/ 2147483647 h 694"/>
                <a:gd name="T36" fmla="*/ 2147483647 w 5144"/>
                <a:gd name="T37" fmla="*/ 2147483647 h 694"/>
                <a:gd name="T38" fmla="*/ 2147483647 w 5144"/>
                <a:gd name="T39" fmla="*/ 2147483647 h 694"/>
                <a:gd name="T40" fmla="*/ 2147483647 w 5144"/>
                <a:gd name="T41" fmla="*/ 2147483647 h 694"/>
                <a:gd name="T42" fmla="*/ 2147483647 w 5144"/>
                <a:gd name="T43" fmla="*/ 2147483647 h 694"/>
                <a:gd name="T44" fmla="*/ 2147483647 w 5144"/>
                <a:gd name="T45" fmla="*/ 2147483647 h 694"/>
                <a:gd name="T46" fmla="*/ 2147483647 w 5144"/>
                <a:gd name="T47" fmla="*/ 2147483647 h 694"/>
                <a:gd name="T48" fmla="*/ 2147483647 w 5144"/>
                <a:gd name="T49" fmla="*/ 2147483647 h 694"/>
                <a:gd name="T50" fmla="*/ 2147483647 w 5144"/>
                <a:gd name="T51" fmla="*/ 2147483647 h 694"/>
                <a:gd name="T52" fmla="*/ 2147483647 w 5144"/>
                <a:gd name="T53" fmla="*/ 2147483647 h 694"/>
                <a:gd name="T54" fmla="*/ 2147483647 w 5144"/>
                <a:gd name="T55" fmla="*/ 2147483647 h 694"/>
                <a:gd name="T56" fmla="*/ 2147483647 w 5144"/>
                <a:gd name="T57" fmla="*/ 2147483647 h 694"/>
                <a:gd name="T58" fmla="*/ 2147483647 w 5144"/>
                <a:gd name="T59" fmla="*/ 2147483647 h 694"/>
                <a:gd name="T60" fmla="*/ 2147483647 w 5144"/>
                <a:gd name="T61" fmla="*/ 2147483647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/>
            <p:cNvSpPr>
              <a:spLocks noChangeArrowheads="1"/>
            </p:cNvSpPr>
            <p:nvPr/>
          </p:nvSpPr>
          <p:spPr bwMode="auto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7 h 584"/>
                <a:gd name="T2" fmla="*/ 0 w 3112"/>
                <a:gd name="T3" fmla="*/ 2147483647 h 584"/>
                <a:gd name="T4" fmla="*/ 2147483647 w 3112"/>
                <a:gd name="T5" fmla="*/ 2147483647 h 584"/>
                <a:gd name="T6" fmla="*/ 2147483647 w 3112"/>
                <a:gd name="T7" fmla="*/ 2147483647 h 584"/>
                <a:gd name="T8" fmla="*/ 2147483647 w 3112"/>
                <a:gd name="T9" fmla="*/ 2147483647 h 584"/>
                <a:gd name="T10" fmla="*/ 2147483647 w 3112"/>
                <a:gd name="T11" fmla="*/ 2147483647 h 584"/>
                <a:gd name="T12" fmla="*/ 2147483647 w 3112"/>
                <a:gd name="T13" fmla="*/ 2147483647 h 584"/>
                <a:gd name="T14" fmla="*/ 2147483647 w 3112"/>
                <a:gd name="T15" fmla="*/ 2147483647 h 584"/>
                <a:gd name="T16" fmla="*/ 2147483647 w 3112"/>
                <a:gd name="T17" fmla="*/ 2147483647 h 584"/>
                <a:gd name="T18" fmla="*/ 2147483647 w 3112"/>
                <a:gd name="T19" fmla="*/ 2147483647 h 584"/>
                <a:gd name="T20" fmla="*/ 2147483647 w 3112"/>
                <a:gd name="T21" fmla="*/ 2147483647 h 584"/>
                <a:gd name="T22" fmla="*/ 2147483647 w 3112"/>
                <a:gd name="T23" fmla="*/ 2147483647 h 584"/>
                <a:gd name="T24" fmla="*/ 2147483647 w 3112"/>
                <a:gd name="T25" fmla="*/ 2147483647 h 584"/>
                <a:gd name="T26" fmla="*/ 2147483647 w 3112"/>
                <a:gd name="T27" fmla="*/ 2147483647 h 584"/>
                <a:gd name="T28" fmla="*/ 2147483647 w 3112"/>
                <a:gd name="T29" fmla="*/ 2147483647 h 584"/>
                <a:gd name="T30" fmla="*/ 2147483647 w 3112"/>
                <a:gd name="T31" fmla="*/ 2147483647 h 584"/>
                <a:gd name="T32" fmla="*/ 2147483647 w 3112"/>
                <a:gd name="T33" fmla="*/ 2147483647 h 584"/>
                <a:gd name="T34" fmla="*/ 2147483647 w 3112"/>
                <a:gd name="T35" fmla="*/ 2147483647 h 584"/>
                <a:gd name="T36" fmla="*/ 2147483647 w 3112"/>
                <a:gd name="T37" fmla="*/ 2147483647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0"/>
            <p:cNvSpPr>
              <a:spLocks noChangeArrowheads="1"/>
            </p:cNvSpPr>
            <p:nvPr/>
          </p:nvSpPr>
          <p:spPr bwMode="auto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2147483647 h 1192"/>
                <a:gd name="T2" fmla="*/ 2147483647 w 8196"/>
                <a:gd name="T3" fmla="*/ 2147483647 h 1192"/>
                <a:gd name="T4" fmla="*/ 2147483647 w 8196"/>
                <a:gd name="T5" fmla="*/ 2147483647 h 1192"/>
                <a:gd name="T6" fmla="*/ 2147483647 w 8196"/>
                <a:gd name="T7" fmla="*/ 2147483647 h 1192"/>
                <a:gd name="T8" fmla="*/ 2147483647 w 8196"/>
                <a:gd name="T9" fmla="*/ 2147483647 h 1192"/>
                <a:gd name="T10" fmla="*/ 2147483647 w 8196"/>
                <a:gd name="T11" fmla="*/ 2147483647 h 1192"/>
                <a:gd name="T12" fmla="*/ 2147483647 w 8196"/>
                <a:gd name="T13" fmla="*/ 2147483647 h 1192"/>
                <a:gd name="T14" fmla="*/ 2147483647 w 8196"/>
                <a:gd name="T15" fmla="*/ 2147483647 h 1192"/>
                <a:gd name="T16" fmla="*/ 2147483647 w 8196"/>
                <a:gd name="T17" fmla="*/ 2147483647 h 1192"/>
                <a:gd name="T18" fmla="*/ 2147483647 w 8196"/>
                <a:gd name="T19" fmla="*/ 2147483647 h 1192"/>
                <a:gd name="T20" fmla="*/ 2147483647 w 8196"/>
                <a:gd name="T21" fmla="*/ 2147483647 h 1192"/>
                <a:gd name="T22" fmla="*/ 2147483647 w 8196"/>
                <a:gd name="T23" fmla="*/ 2147483647 h 1192"/>
                <a:gd name="T24" fmla="*/ 2147483647 w 8196"/>
                <a:gd name="T25" fmla="*/ 2147483647 h 1192"/>
                <a:gd name="T26" fmla="*/ 2147483647 w 8196"/>
                <a:gd name="T27" fmla="*/ 2147483647 h 1192"/>
                <a:gd name="T28" fmla="*/ 2147483647 w 8196"/>
                <a:gd name="T29" fmla="*/ 2147483647 h 1192"/>
                <a:gd name="T30" fmla="*/ 2147483647 w 8196"/>
                <a:gd name="T31" fmla="*/ 2147483647 h 1192"/>
                <a:gd name="T32" fmla="*/ 2147483647 w 8196"/>
                <a:gd name="T33" fmla="*/ 2147483647 h 1192"/>
                <a:gd name="T34" fmla="*/ 2147483647 w 8196"/>
                <a:gd name="T35" fmla="*/ 2147483647 h 1192"/>
                <a:gd name="T36" fmla="*/ 2147483647 w 8196"/>
                <a:gd name="T37" fmla="*/ 2147483647 h 1192"/>
                <a:gd name="T38" fmla="*/ 2147483647 w 8196"/>
                <a:gd name="T39" fmla="*/ 2147483647 h 1192"/>
                <a:gd name="T40" fmla="*/ 2147483647 w 8196"/>
                <a:gd name="T41" fmla="*/ 2147483647 h 1192"/>
                <a:gd name="T42" fmla="*/ 2147483647 w 8196"/>
                <a:gd name="T43" fmla="*/ 2147483647 h 1192"/>
                <a:gd name="T44" fmla="*/ 2147483647 w 8196"/>
                <a:gd name="T45" fmla="*/ 0 h 1192"/>
                <a:gd name="T46" fmla="*/ 2147483647 w 8196"/>
                <a:gd name="T47" fmla="*/ 2147483647 h 1192"/>
                <a:gd name="T48" fmla="*/ 2147483647 w 8196"/>
                <a:gd name="T49" fmla="*/ 2147483647 h 1192"/>
                <a:gd name="T50" fmla="*/ 2147483647 w 8196"/>
                <a:gd name="T51" fmla="*/ 2147483647 h 1192"/>
                <a:gd name="T52" fmla="*/ 2147483647 w 8196"/>
                <a:gd name="T53" fmla="*/ 2147483647 h 1192"/>
                <a:gd name="T54" fmla="*/ 2147483647 w 8196"/>
                <a:gd name="T55" fmla="*/ 2147483647 h 1192"/>
                <a:gd name="T56" fmla="*/ 2147483647 w 8196"/>
                <a:gd name="T57" fmla="*/ 2147483647 h 1192"/>
                <a:gd name="T58" fmla="*/ 2147483647 w 8196"/>
                <a:gd name="T59" fmla="*/ 2147483647 h 1192"/>
                <a:gd name="T60" fmla="*/ 2147483647 w 8196"/>
                <a:gd name="T61" fmla="*/ 2147483647 h 1192"/>
                <a:gd name="T62" fmla="*/ 0 w 8196"/>
                <a:gd name="T63" fmla="*/ 2147483647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F39973-BB09-4B3C-856F-6E90C4744AA1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AA4D5-3082-4A46-878A-51BC85C03892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304800" y="228600"/>
            <a:ext cx="11595100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80988" y="714375"/>
            <a:ext cx="116316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 noChangeArrowheads="1"/>
            </p:cNvSpPr>
            <p:nvPr/>
          </p:nvSpPr>
          <p:spPr bwMode="auto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2147483647 h 640"/>
                <a:gd name="T6" fmla="*/ 2147483647 w 2706"/>
                <a:gd name="T7" fmla="*/ 2147483647 h 640"/>
                <a:gd name="T8" fmla="*/ 2147483647 w 2706"/>
                <a:gd name="T9" fmla="*/ 2147483647 h 640"/>
                <a:gd name="T10" fmla="*/ 2147483647 w 2706"/>
                <a:gd name="T11" fmla="*/ 2147483647 h 640"/>
                <a:gd name="T12" fmla="*/ 2147483647 w 2706"/>
                <a:gd name="T13" fmla="*/ 2147483647 h 640"/>
                <a:gd name="T14" fmla="*/ 2147483647 w 2706"/>
                <a:gd name="T15" fmla="*/ 2147483647 h 640"/>
                <a:gd name="T16" fmla="*/ 2147483647 w 2706"/>
                <a:gd name="T17" fmla="*/ 2147483647 h 640"/>
                <a:gd name="T18" fmla="*/ 2147483647 w 2706"/>
                <a:gd name="T19" fmla="*/ 2147483647 h 640"/>
                <a:gd name="T20" fmla="*/ 2147483647 w 2706"/>
                <a:gd name="T21" fmla="*/ 2147483647 h 640"/>
                <a:gd name="T22" fmla="*/ 2147483647 w 2706"/>
                <a:gd name="T23" fmla="*/ 2147483647 h 640"/>
                <a:gd name="T24" fmla="*/ 2147483647 w 2706"/>
                <a:gd name="T25" fmla="*/ 2147483647 h 640"/>
                <a:gd name="T26" fmla="*/ 2147483647 w 2706"/>
                <a:gd name="T27" fmla="*/ 2147483647 h 640"/>
                <a:gd name="T28" fmla="*/ 2147483647 w 2706"/>
                <a:gd name="T29" fmla="*/ 2147483647 h 640"/>
                <a:gd name="T30" fmla="*/ 2147483647 w 2706"/>
                <a:gd name="T31" fmla="*/ 2147483647 h 640"/>
                <a:gd name="T32" fmla="*/ 2147483647 w 2706"/>
                <a:gd name="T33" fmla="*/ 2147483647 h 640"/>
                <a:gd name="T34" fmla="*/ 0 w 2706"/>
                <a:gd name="T35" fmla="*/ 2147483647 h 640"/>
                <a:gd name="T36" fmla="*/ 2147483647 w 2706"/>
                <a:gd name="T37" fmla="*/ 2147483647 h 640"/>
                <a:gd name="T38" fmla="*/ 2147483647 w 2706"/>
                <a:gd name="T39" fmla="*/ 2147483647 h 640"/>
                <a:gd name="T40" fmla="*/ 2147483647 w 2706"/>
                <a:gd name="T41" fmla="*/ 2147483647 h 640"/>
                <a:gd name="T42" fmla="*/ 2147483647 w 2706"/>
                <a:gd name="T43" fmla="*/ 2147483647 h 640"/>
                <a:gd name="T44" fmla="*/ 2147483647 w 2706"/>
                <a:gd name="T45" fmla="*/ 2147483647 h 640"/>
                <a:gd name="T46" fmla="*/ 2147483647 w 2706"/>
                <a:gd name="T47" fmla="*/ 2147483647 h 640"/>
                <a:gd name="T48" fmla="*/ 2147483647 w 2706"/>
                <a:gd name="T49" fmla="*/ 2147483647 h 640"/>
                <a:gd name="T50" fmla="*/ 2147483647 w 2706"/>
                <a:gd name="T51" fmla="*/ 2147483647 h 640"/>
                <a:gd name="T52" fmla="*/ 2147483647 w 2706"/>
                <a:gd name="T53" fmla="*/ 2147483647 h 640"/>
                <a:gd name="T54" fmla="*/ 2147483647 w 2706"/>
                <a:gd name="T55" fmla="*/ 2147483647 h 640"/>
                <a:gd name="T56" fmla="*/ 2147483647 w 2706"/>
                <a:gd name="T57" fmla="*/ 2147483647 h 640"/>
                <a:gd name="T58" fmla="*/ 2147483647 w 2706"/>
                <a:gd name="T59" fmla="*/ 2147483647 h 640"/>
                <a:gd name="T60" fmla="*/ 2147483647 w 2706"/>
                <a:gd name="T61" fmla="*/ 2147483647 h 640"/>
                <a:gd name="T62" fmla="*/ 2147483647 w 2706"/>
                <a:gd name="T63" fmla="*/ 2147483647 h 640"/>
                <a:gd name="T64" fmla="*/ 2147483647 w 2706"/>
                <a:gd name="T65" fmla="*/ 2147483647 h 640"/>
                <a:gd name="T66" fmla="*/ 2147483647 w 2706"/>
                <a:gd name="T67" fmla="*/ 2147483647 h 640"/>
                <a:gd name="T68" fmla="*/ 2147483647 w 2706"/>
                <a:gd name="T69" fmla="*/ 2147483647 h 640"/>
                <a:gd name="T70" fmla="*/ 2147483647 w 2706"/>
                <a:gd name="T71" fmla="*/ 2147483647 h 640"/>
                <a:gd name="T72" fmla="*/ 2147483647 w 2706"/>
                <a:gd name="T73" fmla="*/ 2147483647 h 640"/>
                <a:gd name="T74" fmla="*/ 2147483647 w 2706"/>
                <a:gd name="T75" fmla="*/ 2147483647 h 640"/>
                <a:gd name="T76" fmla="*/ 2147483647 w 2706"/>
                <a:gd name="T77" fmla="*/ 2147483647 h 640"/>
                <a:gd name="T78" fmla="*/ 2147483647 w 2706"/>
                <a:gd name="T79" fmla="*/ 2147483647 h 640"/>
                <a:gd name="T80" fmla="*/ 2147483647 w 2706"/>
                <a:gd name="T81" fmla="*/ 2147483647 h 640"/>
                <a:gd name="T82" fmla="*/ 2147483647 w 2706"/>
                <a:gd name="T83" fmla="*/ 2147483647 h 640"/>
                <a:gd name="T84" fmla="*/ 2147483647 w 2706"/>
                <a:gd name="T85" fmla="*/ 2147483647 h 640"/>
                <a:gd name="T86" fmla="*/ 2147483647 w 2706"/>
                <a:gd name="T87" fmla="*/ 2147483647 h 640"/>
                <a:gd name="T88" fmla="*/ 2147483647 w 2706"/>
                <a:gd name="T89" fmla="*/ 2147483647 h 640"/>
                <a:gd name="T90" fmla="*/ 2147483647 w 2706"/>
                <a:gd name="T91" fmla="*/ 2147483647 h 640"/>
                <a:gd name="T92" fmla="*/ 2147483647 w 2706"/>
                <a:gd name="T93" fmla="*/ 2147483647 h 640"/>
                <a:gd name="T94" fmla="*/ 2147483647 w 2706"/>
                <a:gd name="T95" fmla="*/ 2147483647 h 640"/>
                <a:gd name="T96" fmla="*/ 2147483647 w 2706"/>
                <a:gd name="T97" fmla="*/ 2147483647 h 640"/>
                <a:gd name="T98" fmla="*/ 2147483647 w 2706"/>
                <a:gd name="T99" fmla="*/ 0 h 640"/>
                <a:gd name="T100" fmla="*/ 2147483647 w 2706"/>
                <a:gd name="T101" fmla="*/ 0 h 64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/>
            <p:cNvSpPr>
              <a:spLocks noChangeArrowheads="1"/>
            </p:cNvSpPr>
            <p:nvPr/>
          </p:nvSpPr>
          <p:spPr bwMode="auto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2147483647 h 762"/>
                <a:gd name="T2" fmla="*/ 2147483647 w 5216"/>
                <a:gd name="T3" fmla="*/ 2147483647 h 762"/>
                <a:gd name="T4" fmla="*/ 2147483647 w 5216"/>
                <a:gd name="T5" fmla="*/ 2147483647 h 762"/>
                <a:gd name="T6" fmla="*/ 2147483647 w 5216"/>
                <a:gd name="T7" fmla="*/ 2147483647 h 762"/>
                <a:gd name="T8" fmla="*/ 2147483647 w 5216"/>
                <a:gd name="T9" fmla="*/ 2147483647 h 762"/>
                <a:gd name="T10" fmla="*/ 2147483647 w 5216"/>
                <a:gd name="T11" fmla="*/ 2147483647 h 762"/>
                <a:gd name="T12" fmla="*/ 2147483647 w 5216"/>
                <a:gd name="T13" fmla="*/ 2147483647 h 762"/>
                <a:gd name="T14" fmla="*/ 2147483647 w 5216"/>
                <a:gd name="T15" fmla="*/ 2147483647 h 762"/>
                <a:gd name="T16" fmla="*/ 2147483647 w 5216"/>
                <a:gd name="T17" fmla="*/ 2147483647 h 762"/>
                <a:gd name="T18" fmla="*/ 2147483647 w 5216"/>
                <a:gd name="T19" fmla="*/ 2147483647 h 762"/>
                <a:gd name="T20" fmla="*/ 2147483647 w 5216"/>
                <a:gd name="T21" fmla="*/ 2147483647 h 762"/>
                <a:gd name="T22" fmla="*/ 2147483647 w 5216"/>
                <a:gd name="T23" fmla="*/ 2147483647 h 762"/>
                <a:gd name="T24" fmla="*/ 2147483647 w 5216"/>
                <a:gd name="T25" fmla="*/ 0 h 762"/>
                <a:gd name="T26" fmla="*/ 2147483647 w 5216"/>
                <a:gd name="T27" fmla="*/ 2147483647 h 762"/>
                <a:gd name="T28" fmla="*/ 2147483647 w 5216"/>
                <a:gd name="T29" fmla="*/ 2147483647 h 762"/>
                <a:gd name="T30" fmla="*/ 0 w 5216"/>
                <a:gd name="T31" fmla="*/ 2147483647 h 762"/>
                <a:gd name="T32" fmla="*/ 2147483647 w 5216"/>
                <a:gd name="T33" fmla="*/ 2147483647 h 762"/>
                <a:gd name="T34" fmla="*/ 2147483647 w 5216"/>
                <a:gd name="T35" fmla="*/ 2147483647 h 762"/>
                <a:gd name="T36" fmla="*/ 2147483647 w 5216"/>
                <a:gd name="T37" fmla="*/ 2147483647 h 762"/>
                <a:gd name="T38" fmla="*/ 2147483647 w 5216"/>
                <a:gd name="T39" fmla="*/ 2147483647 h 762"/>
                <a:gd name="T40" fmla="*/ 2147483647 w 5216"/>
                <a:gd name="T41" fmla="*/ 2147483647 h 762"/>
                <a:gd name="T42" fmla="*/ 2147483647 w 5216"/>
                <a:gd name="T43" fmla="*/ 2147483647 h 762"/>
                <a:gd name="T44" fmla="*/ 2147483647 w 5216"/>
                <a:gd name="T45" fmla="*/ 2147483647 h 762"/>
                <a:gd name="T46" fmla="*/ 2147483647 w 5216"/>
                <a:gd name="T47" fmla="*/ 2147483647 h 762"/>
                <a:gd name="T48" fmla="*/ 2147483647 w 5216"/>
                <a:gd name="T49" fmla="*/ 2147483647 h 762"/>
                <a:gd name="T50" fmla="*/ 2147483647 w 5216"/>
                <a:gd name="T51" fmla="*/ 2147483647 h 762"/>
                <a:gd name="T52" fmla="*/ 2147483647 w 5216"/>
                <a:gd name="T53" fmla="*/ 2147483647 h 762"/>
                <a:gd name="T54" fmla="*/ 2147483647 w 5216"/>
                <a:gd name="T55" fmla="*/ 2147483647 h 762"/>
                <a:gd name="T56" fmla="*/ 2147483647 w 5216"/>
                <a:gd name="T57" fmla="*/ 2147483647 h 762"/>
                <a:gd name="T58" fmla="*/ 2147483647 w 5216"/>
                <a:gd name="T59" fmla="*/ 2147483647 h 762"/>
                <a:gd name="T60" fmla="*/ 2147483647 w 5216"/>
                <a:gd name="T61" fmla="*/ 2147483647 h 762"/>
                <a:gd name="T62" fmla="*/ 2147483647 w 5216"/>
                <a:gd name="T63" fmla="*/ 2147483647 h 762"/>
                <a:gd name="T64" fmla="*/ 2147483647 w 5216"/>
                <a:gd name="T65" fmla="*/ 2147483647 h 762"/>
                <a:gd name="T66" fmla="*/ 2147483647 w 5216"/>
                <a:gd name="T67" fmla="*/ 2147483647 h 76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/>
            <p:cNvSpPr>
              <a:spLocks noChangeArrowheads="1"/>
            </p:cNvSpPr>
            <p:nvPr/>
          </p:nvSpPr>
          <p:spPr bwMode="auto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7 h 694"/>
                <a:gd name="T2" fmla="*/ 0 w 5144"/>
                <a:gd name="T3" fmla="*/ 2147483647 h 694"/>
                <a:gd name="T4" fmla="*/ 2147483647 w 5144"/>
                <a:gd name="T5" fmla="*/ 2147483647 h 694"/>
                <a:gd name="T6" fmla="*/ 2147483647 w 5144"/>
                <a:gd name="T7" fmla="*/ 2147483647 h 694"/>
                <a:gd name="T8" fmla="*/ 2147483647 w 5144"/>
                <a:gd name="T9" fmla="*/ 2147483647 h 694"/>
                <a:gd name="T10" fmla="*/ 2147483647 w 5144"/>
                <a:gd name="T11" fmla="*/ 2147483647 h 694"/>
                <a:gd name="T12" fmla="*/ 2147483647 w 5144"/>
                <a:gd name="T13" fmla="*/ 2147483647 h 694"/>
                <a:gd name="T14" fmla="*/ 2147483647 w 5144"/>
                <a:gd name="T15" fmla="*/ 2147483647 h 694"/>
                <a:gd name="T16" fmla="*/ 2147483647 w 5144"/>
                <a:gd name="T17" fmla="*/ 2147483647 h 694"/>
                <a:gd name="T18" fmla="*/ 2147483647 w 5144"/>
                <a:gd name="T19" fmla="*/ 2147483647 h 694"/>
                <a:gd name="T20" fmla="*/ 2147483647 w 5144"/>
                <a:gd name="T21" fmla="*/ 2147483647 h 694"/>
                <a:gd name="T22" fmla="*/ 2147483647 w 5144"/>
                <a:gd name="T23" fmla="*/ 2147483647 h 694"/>
                <a:gd name="T24" fmla="*/ 2147483647 w 5144"/>
                <a:gd name="T25" fmla="*/ 0 h 694"/>
                <a:gd name="T26" fmla="*/ 2147483647 w 5144"/>
                <a:gd name="T27" fmla="*/ 2147483647 h 694"/>
                <a:gd name="T28" fmla="*/ 2147483647 w 5144"/>
                <a:gd name="T29" fmla="*/ 2147483647 h 694"/>
                <a:gd name="T30" fmla="*/ 2147483647 w 5144"/>
                <a:gd name="T31" fmla="*/ 2147483647 h 694"/>
                <a:gd name="T32" fmla="*/ 2147483647 w 5144"/>
                <a:gd name="T33" fmla="*/ 2147483647 h 694"/>
                <a:gd name="T34" fmla="*/ 2147483647 w 5144"/>
                <a:gd name="T35" fmla="*/ 2147483647 h 694"/>
                <a:gd name="T36" fmla="*/ 2147483647 w 5144"/>
                <a:gd name="T37" fmla="*/ 2147483647 h 694"/>
                <a:gd name="T38" fmla="*/ 2147483647 w 5144"/>
                <a:gd name="T39" fmla="*/ 2147483647 h 694"/>
                <a:gd name="T40" fmla="*/ 2147483647 w 5144"/>
                <a:gd name="T41" fmla="*/ 2147483647 h 694"/>
                <a:gd name="T42" fmla="*/ 2147483647 w 5144"/>
                <a:gd name="T43" fmla="*/ 2147483647 h 694"/>
                <a:gd name="T44" fmla="*/ 2147483647 w 5144"/>
                <a:gd name="T45" fmla="*/ 2147483647 h 694"/>
                <a:gd name="T46" fmla="*/ 2147483647 w 5144"/>
                <a:gd name="T47" fmla="*/ 2147483647 h 694"/>
                <a:gd name="T48" fmla="*/ 2147483647 w 5144"/>
                <a:gd name="T49" fmla="*/ 2147483647 h 694"/>
                <a:gd name="T50" fmla="*/ 2147483647 w 5144"/>
                <a:gd name="T51" fmla="*/ 2147483647 h 694"/>
                <a:gd name="T52" fmla="*/ 2147483647 w 5144"/>
                <a:gd name="T53" fmla="*/ 2147483647 h 694"/>
                <a:gd name="T54" fmla="*/ 2147483647 w 5144"/>
                <a:gd name="T55" fmla="*/ 2147483647 h 694"/>
                <a:gd name="T56" fmla="*/ 2147483647 w 5144"/>
                <a:gd name="T57" fmla="*/ 2147483647 h 694"/>
                <a:gd name="T58" fmla="*/ 2147483647 w 5144"/>
                <a:gd name="T59" fmla="*/ 2147483647 h 694"/>
                <a:gd name="T60" fmla="*/ 2147483647 w 5144"/>
                <a:gd name="T61" fmla="*/ 2147483647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/>
            <p:cNvSpPr>
              <a:spLocks noChangeArrowheads="1"/>
            </p:cNvSpPr>
            <p:nvPr/>
          </p:nvSpPr>
          <p:spPr bwMode="auto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7 h 584"/>
                <a:gd name="T2" fmla="*/ 0 w 3112"/>
                <a:gd name="T3" fmla="*/ 2147483647 h 584"/>
                <a:gd name="T4" fmla="*/ 2147483647 w 3112"/>
                <a:gd name="T5" fmla="*/ 2147483647 h 584"/>
                <a:gd name="T6" fmla="*/ 2147483647 w 3112"/>
                <a:gd name="T7" fmla="*/ 2147483647 h 584"/>
                <a:gd name="T8" fmla="*/ 2147483647 w 3112"/>
                <a:gd name="T9" fmla="*/ 2147483647 h 584"/>
                <a:gd name="T10" fmla="*/ 2147483647 w 3112"/>
                <a:gd name="T11" fmla="*/ 2147483647 h 584"/>
                <a:gd name="T12" fmla="*/ 2147483647 w 3112"/>
                <a:gd name="T13" fmla="*/ 2147483647 h 584"/>
                <a:gd name="T14" fmla="*/ 2147483647 w 3112"/>
                <a:gd name="T15" fmla="*/ 2147483647 h 584"/>
                <a:gd name="T16" fmla="*/ 2147483647 w 3112"/>
                <a:gd name="T17" fmla="*/ 2147483647 h 584"/>
                <a:gd name="T18" fmla="*/ 2147483647 w 3112"/>
                <a:gd name="T19" fmla="*/ 2147483647 h 584"/>
                <a:gd name="T20" fmla="*/ 2147483647 w 3112"/>
                <a:gd name="T21" fmla="*/ 2147483647 h 584"/>
                <a:gd name="T22" fmla="*/ 2147483647 w 3112"/>
                <a:gd name="T23" fmla="*/ 2147483647 h 584"/>
                <a:gd name="T24" fmla="*/ 2147483647 w 3112"/>
                <a:gd name="T25" fmla="*/ 2147483647 h 584"/>
                <a:gd name="T26" fmla="*/ 2147483647 w 3112"/>
                <a:gd name="T27" fmla="*/ 2147483647 h 584"/>
                <a:gd name="T28" fmla="*/ 2147483647 w 3112"/>
                <a:gd name="T29" fmla="*/ 2147483647 h 584"/>
                <a:gd name="T30" fmla="*/ 2147483647 w 3112"/>
                <a:gd name="T31" fmla="*/ 2147483647 h 584"/>
                <a:gd name="T32" fmla="*/ 2147483647 w 3112"/>
                <a:gd name="T33" fmla="*/ 2147483647 h 584"/>
                <a:gd name="T34" fmla="*/ 2147483647 w 3112"/>
                <a:gd name="T35" fmla="*/ 2147483647 h 584"/>
                <a:gd name="T36" fmla="*/ 2147483647 w 3112"/>
                <a:gd name="T37" fmla="*/ 2147483647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9"/>
            <p:cNvSpPr>
              <a:spLocks noChangeArrowheads="1"/>
            </p:cNvSpPr>
            <p:nvPr/>
          </p:nvSpPr>
          <p:spPr bwMode="auto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2147483647 h 1192"/>
                <a:gd name="T2" fmla="*/ 2147483647 w 8196"/>
                <a:gd name="T3" fmla="*/ 2147483647 h 1192"/>
                <a:gd name="T4" fmla="*/ 2147483647 w 8196"/>
                <a:gd name="T5" fmla="*/ 2147483647 h 1192"/>
                <a:gd name="T6" fmla="*/ 2147483647 w 8196"/>
                <a:gd name="T7" fmla="*/ 2147483647 h 1192"/>
                <a:gd name="T8" fmla="*/ 2147483647 w 8196"/>
                <a:gd name="T9" fmla="*/ 2147483647 h 1192"/>
                <a:gd name="T10" fmla="*/ 2147483647 w 8196"/>
                <a:gd name="T11" fmla="*/ 2147483647 h 1192"/>
                <a:gd name="T12" fmla="*/ 2147483647 w 8196"/>
                <a:gd name="T13" fmla="*/ 2147483647 h 1192"/>
                <a:gd name="T14" fmla="*/ 2147483647 w 8196"/>
                <a:gd name="T15" fmla="*/ 2147483647 h 1192"/>
                <a:gd name="T16" fmla="*/ 2147483647 w 8196"/>
                <a:gd name="T17" fmla="*/ 2147483647 h 1192"/>
                <a:gd name="T18" fmla="*/ 2147483647 w 8196"/>
                <a:gd name="T19" fmla="*/ 2147483647 h 1192"/>
                <a:gd name="T20" fmla="*/ 2147483647 w 8196"/>
                <a:gd name="T21" fmla="*/ 2147483647 h 1192"/>
                <a:gd name="T22" fmla="*/ 2147483647 w 8196"/>
                <a:gd name="T23" fmla="*/ 2147483647 h 1192"/>
                <a:gd name="T24" fmla="*/ 2147483647 w 8196"/>
                <a:gd name="T25" fmla="*/ 2147483647 h 1192"/>
                <a:gd name="T26" fmla="*/ 2147483647 w 8196"/>
                <a:gd name="T27" fmla="*/ 2147483647 h 1192"/>
                <a:gd name="T28" fmla="*/ 2147483647 w 8196"/>
                <a:gd name="T29" fmla="*/ 2147483647 h 1192"/>
                <a:gd name="T30" fmla="*/ 2147483647 w 8196"/>
                <a:gd name="T31" fmla="*/ 2147483647 h 1192"/>
                <a:gd name="T32" fmla="*/ 2147483647 w 8196"/>
                <a:gd name="T33" fmla="*/ 2147483647 h 1192"/>
                <a:gd name="T34" fmla="*/ 2147483647 w 8196"/>
                <a:gd name="T35" fmla="*/ 2147483647 h 1192"/>
                <a:gd name="T36" fmla="*/ 2147483647 w 8196"/>
                <a:gd name="T37" fmla="*/ 2147483647 h 1192"/>
                <a:gd name="T38" fmla="*/ 2147483647 w 8196"/>
                <a:gd name="T39" fmla="*/ 2147483647 h 1192"/>
                <a:gd name="T40" fmla="*/ 2147483647 w 8196"/>
                <a:gd name="T41" fmla="*/ 2147483647 h 1192"/>
                <a:gd name="T42" fmla="*/ 2147483647 w 8196"/>
                <a:gd name="T43" fmla="*/ 2147483647 h 1192"/>
                <a:gd name="T44" fmla="*/ 2147483647 w 8196"/>
                <a:gd name="T45" fmla="*/ 0 h 1192"/>
                <a:gd name="T46" fmla="*/ 2147483647 w 8196"/>
                <a:gd name="T47" fmla="*/ 2147483647 h 1192"/>
                <a:gd name="T48" fmla="*/ 2147483647 w 8196"/>
                <a:gd name="T49" fmla="*/ 2147483647 h 1192"/>
                <a:gd name="T50" fmla="*/ 2147483647 w 8196"/>
                <a:gd name="T51" fmla="*/ 2147483647 h 1192"/>
                <a:gd name="T52" fmla="*/ 2147483647 w 8196"/>
                <a:gd name="T53" fmla="*/ 2147483647 h 1192"/>
                <a:gd name="T54" fmla="*/ 2147483647 w 8196"/>
                <a:gd name="T55" fmla="*/ 2147483647 h 1192"/>
                <a:gd name="T56" fmla="*/ 2147483647 w 8196"/>
                <a:gd name="T57" fmla="*/ 2147483647 h 1192"/>
                <a:gd name="T58" fmla="*/ 2147483647 w 8196"/>
                <a:gd name="T59" fmla="*/ 2147483647 h 1192"/>
                <a:gd name="T60" fmla="*/ 2147483647 w 8196"/>
                <a:gd name="T61" fmla="*/ 2147483647 h 1192"/>
                <a:gd name="T62" fmla="*/ 0 w 8196"/>
                <a:gd name="T63" fmla="*/ 2147483647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0"/>
            <a:ext cx="27432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8A4E6-3728-419C-B17F-B5C47A5B39EB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5"/>
            <a:ext cx="7315200" cy="566740"/>
          </a:xfrm>
          <a:prstGeom prst="rect">
            <a:avLst/>
          </a:prstGeom>
        </p:spPr>
        <p:txBody>
          <a:bodyPr lIns="72545" tIns="36273" rIns="72545" bIns="36273" anchor="b"/>
          <a:lstStyle>
            <a:lvl1pPr algn="l">
              <a:defRPr sz="2535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 lIns="72545" tIns="36273" rIns="72545" bIns="36273"/>
          <a:lstStyle>
            <a:lvl1pPr marL="0" indent="0">
              <a:buNone/>
              <a:defRPr sz="3865"/>
            </a:lvl1pPr>
            <a:lvl2pPr marL="565785" indent="0">
              <a:buNone/>
              <a:defRPr sz="3465"/>
            </a:lvl2pPr>
            <a:lvl3pPr marL="1130935" indent="0">
              <a:buNone/>
              <a:defRPr sz="2935"/>
            </a:lvl3pPr>
            <a:lvl4pPr marL="1696085" indent="0">
              <a:buNone/>
              <a:defRPr sz="2535"/>
            </a:lvl4pPr>
            <a:lvl5pPr marL="2261235" indent="0">
              <a:buNone/>
              <a:defRPr sz="2535"/>
            </a:lvl5pPr>
            <a:lvl6pPr marL="2827020" indent="0">
              <a:buNone/>
              <a:defRPr sz="2535"/>
            </a:lvl6pPr>
            <a:lvl7pPr marL="3392805" indent="0">
              <a:buNone/>
              <a:defRPr sz="2535"/>
            </a:lvl7pPr>
            <a:lvl8pPr marL="3957320" indent="0">
              <a:buNone/>
              <a:defRPr sz="2535"/>
            </a:lvl8pPr>
            <a:lvl9pPr marL="4523105" indent="0">
              <a:buNone/>
              <a:defRPr sz="2535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5"/>
            <a:ext cx="7315200" cy="804860"/>
          </a:xfrm>
          <a:prstGeom prst="rect">
            <a:avLst/>
          </a:prstGeom>
        </p:spPr>
        <p:txBody>
          <a:bodyPr lIns="72545" tIns="36273" rIns="72545" bIns="36273"/>
          <a:lstStyle>
            <a:lvl1pPr marL="0" indent="0">
              <a:buNone/>
              <a:defRPr sz="1735"/>
            </a:lvl1pPr>
            <a:lvl2pPr marL="565785" indent="0">
              <a:buNone/>
              <a:defRPr sz="1465"/>
            </a:lvl2pPr>
            <a:lvl3pPr marL="1130935" indent="0">
              <a:buNone/>
              <a:defRPr sz="1335"/>
            </a:lvl3pPr>
            <a:lvl4pPr marL="1696085" indent="0">
              <a:buNone/>
              <a:defRPr sz="1065"/>
            </a:lvl4pPr>
            <a:lvl5pPr marL="2261235" indent="0">
              <a:buNone/>
              <a:defRPr sz="1065"/>
            </a:lvl5pPr>
            <a:lvl6pPr marL="2827020" indent="0">
              <a:buNone/>
              <a:defRPr sz="1065"/>
            </a:lvl6pPr>
            <a:lvl7pPr marL="3392805" indent="0">
              <a:buNone/>
              <a:defRPr sz="1065"/>
            </a:lvl7pPr>
            <a:lvl8pPr marL="3957320" indent="0">
              <a:buNone/>
              <a:defRPr sz="1065"/>
            </a:lvl8pPr>
            <a:lvl9pPr marL="4523105" indent="0">
              <a:buNone/>
              <a:defRPr sz="1065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895" y="116419"/>
            <a:ext cx="10942228" cy="648607"/>
          </a:xfrm>
          <a:prstGeom prst="rect">
            <a:avLst/>
          </a:prstGeom>
        </p:spPr>
        <p:txBody>
          <a:bodyPr lIns="72545" tIns="36273" rIns="72545" bIns="36273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4895" y="981227"/>
            <a:ext cx="10942228" cy="5373309"/>
          </a:xfrm>
          <a:prstGeom prst="rect">
            <a:avLst/>
          </a:prstGeom>
        </p:spPr>
        <p:txBody>
          <a:bodyPr vert="eaVert" lIns="72545" tIns="36273" rIns="72545" bIns="36273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2F2CD6-855A-4694-A640-FF60C14FC49C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2851" y="115896"/>
            <a:ext cx="2734733" cy="6238875"/>
          </a:xfrm>
          <a:prstGeom prst="rect">
            <a:avLst/>
          </a:prstGeom>
        </p:spPr>
        <p:txBody>
          <a:bodyPr vert="eaVert" lIns="72545" tIns="36273" rIns="72545" bIns="36273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4424" y="115896"/>
            <a:ext cx="8005233" cy="6238875"/>
          </a:xfrm>
          <a:prstGeom prst="rect">
            <a:avLst/>
          </a:prstGeom>
        </p:spPr>
        <p:txBody>
          <a:bodyPr vert="eaVert" lIns="72545" tIns="36273" rIns="72545" bIns="36273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304800" y="228600"/>
            <a:ext cx="11595100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 14"/>
          <p:cNvSpPr>
            <a:spLocks noChangeArrowheads="1"/>
          </p:cNvSpPr>
          <p:nvPr/>
        </p:nvSpPr>
        <p:spPr bwMode="auto">
          <a:xfrm>
            <a:off x="8062913" y="4203700"/>
            <a:ext cx="3835400" cy="714375"/>
          </a:xfrm>
          <a:custGeom>
            <a:avLst/>
            <a:gdLst>
              <a:gd name="T0" fmla="*/ 2147483647 w 2706"/>
              <a:gd name="T1" fmla="*/ 0 h 640"/>
              <a:gd name="T2" fmla="*/ 2147483647 w 2706"/>
              <a:gd name="T3" fmla="*/ 0 h 640"/>
              <a:gd name="T4" fmla="*/ 2147483647 w 2706"/>
              <a:gd name="T5" fmla="*/ 2147483647 h 640"/>
              <a:gd name="T6" fmla="*/ 2147483647 w 2706"/>
              <a:gd name="T7" fmla="*/ 2147483647 h 640"/>
              <a:gd name="T8" fmla="*/ 2147483647 w 2706"/>
              <a:gd name="T9" fmla="*/ 2147483647 h 640"/>
              <a:gd name="T10" fmla="*/ 2147483647 w 2706"/>
              <a:gd name="T11" fmla="*/ 2147483647 h 640"/>
              <a:gd name="T12" fmla="*/ 2147483647 w 2706"/>
              <a:gd name="T13" fmla="*/ 2147483647 h 640"/>
              <a:gd name="T14" fmla="*/ 2147483647 w 2706"/>
              <a:gd name="T15" fmla="*/ 2147483647 h 640"/>
              <a:gd name="T16" fmla="*/ 2147483647 w 2706"/>
              <a:gd name="T17" fmla="*/ 2147483647 h 640"/>
              <a:gd name="T18" fmla="*/ 2147483647 w 2706"/>
              <a:gd name="T19" fmla="*/ 2147483647 h 640"/>
              <a:gd name="T20" fmla="*/ 2147483647 w 2706"/>
              <a:gd name="T21" fmla="*/ 2147483647 h 640"/>
              <a:gd name="T22" fmla="*/ 2147483647 w 2706"/>
              <a:gd name="T23" fmla="*/ 2147483647 h 640"/>
              <a:gd name="T24" fmla="*/ 2147483647 w 2706"/>
              <a:gd name="T25" fmla="*/ 2147483647 h 640"/>
              <a:gd name="T26" fmla="*/ 2147483647 w 2706"/>
              <a:gd name="T27" fmla="*/ 2147483647 h 640"/>
              <a:gd name="T28" fmla="*/ 2147483647 w 2706"/>
              <a:gd name="T29" fmla="*/ 2147483647 h 640"/>
              <a:gd name="T30" fmla="*/ 2147483647 w 2706"/>
              <a:gd name="T31" fmla="*/ 2147483647 h 640"/>
              <a:gd name="T32" fmla="*/ 2147483647 w 2706"/>
              <a:gd name="T33" fmla="*/ 2147483647 h 640"/>
              <a:gd name="T34" fmla="*/ 0 w 2706"/>
              <a:gd name="T35" fmla="*/ 2147483647 h 640"/>
              <a:gd name="T36" fmla="*/ 2147483647 w 2706"/>
              <a:gd name="T37" fmla="*/ 2147483647 h 640"/>
              <a:gd name="T38" fmla="*/ 2147483647 w 2706"/>
              <a:gd name="T39" fmla="*/ 2147483647 h 640"/>
              <a:gd name="T40" fmla="*/ 2147483647 w 2706"/>
              <a:gd name="T41" fmla="*/ 2147483647 h 640"/>
              <a:gd name="T42" fmla="*/ 2147483647 w 2706"/>
              <a:gd name="T43" fmla="*/ 2147483647 h 640"/>
              <a:gd name="T44" fmla="*/ 2147483647 w 2706"/>
              <a:gd name="T45" fmla="*/ 2147483647 h 640"/>
              <a:gd name="T46" fmla="*/ 2147483647 w 2706"/>
              <a:gd name="T47" fmla="*/ 2147483647 h 640"/>
              <a:gd name="T48" fmla="*/ 2147483647 w 2706"/>
              <a:gd name="T49" fmla="*/ 2147483647 h 640"/>
              <a:gd name="T50" fmla="*/ 2147483647 w 2706"/>
              <a:gd name="T51" fmla="*/ 2147483647 h 640"/>
              <a:gd name="T52" fmla="*/ 2147483647 w 2706"/>
              <a:gd name="T53" fmla="*/ 2147483647 h 640"/>
              <a:gd name="T54" fmla="*/ 2147483647 w 2706"/>
              <a:gd name="T55" fmla="*/ 2147483647 h 640"/>
              <a:gd name="T56" fmla="*/ 2147483647 w 2706"/>
              <a:gd name="T57" fmla="*/ 2147483647 h 640"/>
              <a:gd name="T58" fmla="*/ 2147483647 w 2706"/>
              <a:gd name="T59" fmla="*/ 2147483647 h 640"/>
              <a:gd name="T60" fmla="*/ 2147483647 w 2706"/>
              <a:gd name="T61" fmla="*/ 2147483647 h 640"/>
              <a:gd name="T62" fmla="*/ 2147483647 w 2706"/>
              <a:gd name="T63" fmla="*/ 2147483647 h 640"/>
              <a:gd name="T64" fmla="*/ 2147483647 w 2706"/>
              <a:gd name="T65" fmla="*/ 2147483647 h 640"/>
              <a:gd name="T66" fmla="*/ 2147483647 w 2706"/>
              <a:gd name="T67" fmla="*/ 2147483647 h 640"/>
              <a:gd name="T68" fmla="*/ 2147483647 w 2706"/>
              <a:gd name="T69" fmla="*/ 2147483647 h 640"/>
              <a:gd name="T70" fmla="*/ 2147483647 w 2706"/>
              <a:gd name="T71" fmla="*/ 2147483647 h 640"/>
              <a:gd name="T72" fmla="*/ 2147483647 w 2706"/>
              <a:gd name="T73" fmla="*/ 2147483647 h 640"/>
              <a:gd name="T74" fmla="*/ 2147483647 w 2706"/>
              <a:gd name="T75" fmla="*/ 2147483647 h 640"/>
              <a:gd name="T76" fmla="*/ 2147483647 w 2706"/>
              <a:gd name="T77" fmla="*/ 2147483647 h 640"/>
              <a:gd name="T78" fmla="*/ 2147483647 w 2706"/>
              <a:gd name="T79" fmla="*/ 2147483647 h 640"/>
              <a:gd name="T80" fmla="*/ 2147483647 w 2706"/>
              <a:gd name="T81" fmla="*/ 2147483647 h 640"/>
              <a:gd name="T82" fmla="*/ 2147483647 w 2706"/>
              <a:gd name="T83" fmla="*/ 2147483647 h 640"/>
              <a:gd name="T84" fmla="*/ 2147483647 w 2706"/>
              <a:gd name="T85" fmla="*/ 2147483647 h 640"/>
              <a:gd name="T86" fmla="*/ 2147483647 w 2706"/>
              <a:gd name="T87" fmla="*/ 2147483647 h 640"/>
              <a:gd name="T88" fmla="*/ 2147483647 w 2706"/>
              <a:gd name="T89" fmla="*/ 2147483647 h 640"/>
              <a:gd name="T90" fmla="*/ 2147483647 w 2706"/>
              <a:gd name="T91" fmla="*/ 2147483647 h 640"/>
              <a:gd name="T92" fmla="*/ 2147483647 w 2706"/>
              <a:gd name="T93" fmla="*/ 2147483647 h 640"/>
              <a:gd name="T94" fmla="*/ 2147483647 w 2706"/>
              <a:gd name="T95" fmla="*/ 2147483647 h 640"/>
              <a:gd name="T96" fmla="*/ 2147483647 w 2706"/>
              <a:gd name="T97" fmla="*/ 2147483647 h 640"/>
              <a:gd name="T98" fmla="*/ 2147483647 w 2706"/>
              <a:gd name="T99" fmla="*/ 0 h 640"/>
              <a:gd name="T100" fmla="*/ 2147483647 w 2706"/>
              <a:gd name="T101" fmla="*/ 0 h 640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6" y="388"/>
                </a:lnTo>
                <a:lnTo>
                  <a:pt x="2706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18"/>
          <p:cNvSpPr>
            <a:spLocks noChangeArrowheads="1"/>
          </p:cNvSpPr>
          <p:nvPr/>
        </p:nvSpPr>
        <p:spPr bwMode="auto">
          <a:xfrm>
            <a:off x="3492500" y="4075113"/>
            <a:ext cx="7392988" cy="850900"/>
          </a:xfrm>
          <a:custGeom>
            <a:avLst/>
            <a:gdLst>
              <a:gd name="T0" fmla="*/ 2147483647 w 5216"/>
              <a:gd name="T1" fmla="*/ 2147483647 h 762"/>
              <a:gd name="T2" fmla="*/ 2147483647 w 5216"/>
              <a:gd name="T3" fmla="*/ 2147483647 h 762"/>
              <a:gd name="T4" fmla="*/ 2147483647 w 5216"/>
              <a:gd name="T5" fmla="*/ 2147483647 h 762"/>
              <a:gd name="T6" fmla="*/ 2147483647 w 5216"/>
              <a:gd name="T7" fmla="*/ 2147483647 h 762"/>
              <a:gd name="T8" fmla="*/ 2147483647 w 5216"/>
              <a:gd name="T9" fmla="*/ 2147483647 h 762"/>
              <a:gd name="T10" fmla="*/ 2147483647 w 5216"/>
              <a:gd name="T11" fmla="*/ 2147483647 h 762"/>
              <a:gd name="T12" fmla="*/ 2147483647 w 5216"/>
              <a:gd name="T13" fmla="*/ 2147483647 h 762"/>
              <a:gd name="T14" fmla="*/ 2147483647 w 5216"/>
              <a:gd name="T15" fmla="*/ 2147483647 h 762"/>
              <a:gd name="T16" fmla="*/ 2147483647 w 5216"/>
              <a:gd name="T17" fmla="*/ 2147483647 h 762"/>
              <a:gd name="T18" fmla="*/ 2147483647 w 5216"/>
              <a:gd name="T19" fmla="*/ 2147483647 h 762"/>
              <a:gd name="T20" fmla="*/ 2147483647 w 5216"/>
              <a:gd name="T21" fmla="*/ 2147483647 h 762"/>
              <a:gd name="T22" fmla="*/ 2147483647 w 5216"/>
              <a:gd name="T23" fmla="*/ 2147483647 h 762"/>
              <a:gd name="T24" fmla="*/ 2147483647 w 5216"/>
              <a:gd name="T25" fmla="*/ 0 h 762"/>
              <a:gd name="T26" fmla="*/ 2147483647 w 5216"/>
              <a:gd name="T27" fmla="*/ 2147483647 h 762"/>
              <a:gd name="T28" fmla="*/ 2147483647 w 5216"/>
              <a:gd name="T29" fmla="*/ 2147483647 h 762"/>
              <a:gd name="T30" fmla="*/ 0 w 5216"/>
              <a:gd name="T31" fmla="*/ 2147483647 h 762"/>
              <a:gd name="T32" fmla="*/ 2147483647 w 5216"/>
              <a:gd name="T33" fmla="*/ 2147483647 h 762"/>
              <a:gd name="T34" fmla="*/ 2147483647 w 5216"/>
              <a:gd name="T35" fmla="*/ 2147483647 h 762"/>
              <a:gd name="T36" fmla="*/ 2147483647 w 5216"/>
              <a:gd name="T37" fmla="*/ 2147483647 h 762"/>
              <a:gd name="T38" fmla="*/ 2147483647 w 5216"/>
              <a:gd name="T39" fmla="*/ 2147483647 h 762"/>
              <a:gd name="T40" fmla="*/ 2147483647 w 5216"/>
              <a:gd name="T41" fmla="*/ 2147483647 h 762"/>
              <a:gd name="T42" fmla="*/ 2147483647 w 5216"/>
              <a:gd name="T43" fmla="*/ 2147483647 h 762"/>
              <a:gd name="T44" fmla="*/ 2147483647 w 5216"/>
              <a:gd name="T45" fmla="*/ 2147483647 h 762"/>
              <a:gd name="T46" fmla="*/ 2147483647 w 5216"/>
              <a:gd name="T47" fmla="*/ 2147483647 h 762"/>
              <a:gd name="T48" fmla="*/ 2147483647 w 5216"/>
              <a:gd name="T49" fmla="*/ 2147483647 h 762"/>
              <a:gd name="T50" fmla="*/ 2147483647 w 5216"/>
              <a:gd name="T51" fmla="*/ 2147483647 h 762"/>
              <a:gd name="T52" fmla="*/ 2147483647 w 5216"/>
              <a:gd name="T53" fmla="*/ 2147483647 h 762"/>
              <a:gd name="T54" fmla="*/ 2147483647 w 5216"/>
              <a:gd name="T55" fmla="*/ 2147483647 h 762"/>
              <a:gd name="T56" fmla="*/ 2147483647 w 5216"/>
              <a:gd name="T57" fmla="*/ 2147483647 h 762"/>
              <a:gd name="T58" fmla="*/ 2147483647 w 5216"/>
              <a:gd name="T59" fmla="*/ 2147483647 h 762"/>
              <a:gd name="T60" fmla="*/ 2147483647 w 5216"/>
              <a:gd name="T61" fmla="*/ 2147483647 h 762"/>
              <a:gd name="T62" fmla="*/ 2147483647 w 5216"/>
              <a:gd name="T63" fmla="*/ 2147483647 h 762"/>
              <a:gd name="T64" fmla="*/ 2147483647 w 5216"/>
              <a:gd name="T65" fmla="*/ 2147483647 h 762"/>
              <a:gd name="T66" fmla="*/ 2147483647 w 5216"/>
              <a:gd name="T67" fmla="*/ 2147483647 h 76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22"/>
          <p:cNvSpPr>
            <a:spLocks noChangeArrowheads="1"/>
          </p:cNvSpPr>
          <p:nvPr/>
        </p:nvSpPr>
        <p:spPr bwMode="auto">
          <a:xfrm>
            <a:off x="3771900" y="4087813"/>
            <a:ext cx="7289800" cy="774700"/>
          </a:xfrm>
          <a:custGeom>
            <a:avLst/>
            <a:gdLst>
              <a:gd name="T0" fmla="*/ 0 w 5144"/>
              <a:gd name="T1" fmla="*/ 2147483647 h 694"/>
              <a:gd name="T2" fmla="*/ 0 w 5144"/>
              <a:gd name="T3" fmla="*/ 2147483647 h 694"/>
              <a:gd name="T4" fmla="*/ 2147483647 w 5144"/>
              <a:gd name="T5" fmla="*/ 2147483647 h 694"/>
              <a:gd name="T6" fmla="*/ 2147483647 w 5144"/>
              <a:gd name="T7" fmla="*/ 2147483647 h 694"/>
              <a:gd name="T8" fmla="*/ 2147483647 w 5144"/>
              <a:gd name="T9" fmla="*/ 2147483647 h 694"/>
              <a:gd name="T10" fmla="*/ 2147483647 w 5144"/>
              <a:gd name="T11" fmla="*/ 2147483647 h 694"/>
              <a:gd name="T12" fmla="*/ 2147483647 w 5144"/>
              <a:gd name="T13" fmla="*/ 2147483647 h 694"/>
              <a:gd name="T14" fmla="*/ 2147483647 w 5144"/>
              <a:gd name="T15" fmla="*/ 2147483647 h 694"/>
              <a:gd name="T16" fmla="*/ 2147483647 w 5144"/>
              <a:gd name="T17" fmla="*/ 2147483647 h 694"/>
              <a:gd name="T18" fmla="*/ 2147483647 w 5144"/>
              <a:gd name="T19" fmla="*/ 2147483647 h 694"/>
              <a:gd name="T20" fmla="*/ 2147483647 w 5144"/>
              <a:gd name="T21" fmla="*/ 2147483647 h 694"/>
              <a:gd name="T22" fmla="*/ 2147483647 w 5144"/>
              <a:gd name="T23" fmla="*/ 2147483647 h 694"/>
              <a:gd name="T24" fmla="*/ 2147483647 w 5144"/>
              <a:gd name="T25" fmla="*/ 0 h 694"/>
              <a:gd name="T26" fmla="*/ 2147483647 w 5144"/>
              <a:gd name="T27" fmla="*/ 2147483647 h 694"/>
              <a:gd name="T28" fmla="*/ 2147483647 w 5144"/>
              <a:gd name="T29" fmla="*/ 2147483647 h 694"/>
              <a:gd name="T30" fmla="*/ 2147483647 w 5144"/>
              <a:gd name="T31" fmla="*/ 2147483647 h 694"/>
              <a:gd name="T32" fmla="*/ 2147483647 w 5144"/>
              <a:gd name="T33" fmla="*/ 2147483647 h 694"/>
              <a:gd name="T34" fmla="*/ 2147483647 w 5144"/>
              <a:gd name="T35" fmla="*/ 2147483647 h 694"/>
              <a:gd name="T36" fmla="*/ 2147483647 w 5144"/>
              <a:gd name="T37" fmla="*/ 2147483647 h 694"/>
              <a:gd name="T38" fmla="*/ 2147483647 w 5144"/>
              <a:gd name="T39" fmla="*/ 2147483647 h 694"/>
              <a:gd name="T40" fmla="*/ 2147483647 w 5144"/>
              <a:gd name="T41" fmla="*/ 2147483647 h 694"/>
              <a:gd name="T42" fmla="*/ 2147483647 w 5144"/>
              <a:gd name="T43" fmla="*/ 2147483647 h 694"/>
              <a:gd name="T44" fmla="*/ 2147483647 w 5144"/>
              <a:gd name="T45" fmla="*/ 2147483647 h 694"/>
              <a:gd name="T46" fmla="*/ 2147483647 w 5144"/>
              <a:gd name="T47" fmla="*/ 2147483647 h 694"/>
              <a:gd name="T48" fmla="*/ 2147483647 w 5144"/>
              <a:gd name="T49" fmla="*/ 2147483647 h 694"/>
              <a:gd name="T50" fmla="*/ 2147483647 w 5144"/>
              <a:gd name="T51" fmla="*/ 2147483647 h 694"/>
              <a:gd name="T52" fmla="*/ 2147483647 w 5144"/>
              <a:gd name="T53" fmla="*/ 2147483647 h 694"/>
              <a:gd name="T54" fmla="*/ 2147483647 w 5144"/>
              <a:gd name="T55" fmla="*/ 2147483647 h 694"/>
              <a:gd name="T56" fmla="*/ 2147483647 w 5144"/>
              <a:gd name="T57" fmla="*/ 2147483647 h 694"/>
              <a:gd name="T58" fmla="*/ 2147483647 w 5144"/>
              <a:gd name="T59" fmla="*/ 2147483647 h 694"/>
              <a:gd name="T60" fmla="*/ 2147483647 w 5144"/>
              <a:gd name="T61" fmla="*/ 2147483647 h 69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26"/>
          <p:cNvSpPr>
            <a:spLocks noChangeArrowheads="1"/>
          </p:cNvSpPr>
          <p:nvPr/>
        </p:nvSpPr>
        <p:spPr bwMode="auto">
          <a:xfrm>
            <a:off x="7480300" y="4073525"/>
            <a:ext cx="4408488" cy="652463"/>
          </a:xfrm>
          <a:custGeom>
            <a:avLst/>
            <a:gdLst>
              <a:gd name="T0" fmla="*/ 0 w 3112"/>
              <a:gd name="T1" fmla="*/ 2147483647 h 584"/>
              <a:gd name="T2" fmla="*/ 0 w 3112"/>
              <a:gd name="T3" fmla="*/ 2147483647 h 584"/>
              <a:gd name="T4" fmla="*/ 2147483647 w 3112"/>
              <a:gd name="T5" fmla="*/ 2147483647 h 584"/>
              <a:gd name="T6" fmla="*/ 2147483647 w 3112"/>
              <a:gd name="T7" fmla="*/ 2147483647 h 584"/>
              <a:gd name="T8" fmla="*/ 2147483647 w 3112"/>
              <a:gd name="T9" fmla="*/ 2147483647 h 584"/>
              <a:gd name="T10" fmla="*/ 2147483647 w 3112"/>
              <a:gd name="T11" fmla="*/ 2147483647 h 584"/>
              <a:gd name="T12" fmla="*/ 2147483647 w 3112"/>
              <a:gd name="T13" fmla="*/ 2147483647 h 584"/>
              <a:gd name="T14" fmla="*/ 2147483647 w 3112"/>
              <a:gd name="T15" fmla="*/ 2147483647 h 584"/>
              <a:gd name="T16" fmla="*/ 2147483647 w 3112"/>
              <a:gd name="T17" fmla="*/ 2147483647 h 584"/>
              <a:gd name="T18" fmla="*/ 2147483647 w 3112"/>
              <a:gd name="T19" fmla="*/ 2147483647 h 584"/>
              <a:gd name="T20" fmla="*/ 2147483647 w 3112"/>
              <a:gd name="T21" fmla="*/ 2147483647 h 584"/>
              <a:gd name="T22" fmla="*/ 2147483647 w 3112"/>
              <a:gd name="T23" fmla="*/ 2147483647 h 584"/>
              <a:gd name="T24" fmla="*/ 2147483647 w 3112"/>
              <a:gd name="T25" fmla="*/ 2147483647 h 584"/>
              <a:gd name="T26" fmla="*/ 2147483647 w 3112"/>
              <a:gd name="T27" fmla="*/ 2147483647 h 584"/>
              <a:gd name="T28" fmla="*/ 2147483647 w 3112"/>
              <a:gd name="T29" fmla="*/ 2147483647 h 584"/>
              <a:gd name="T30" fmla="*/ 2147483647 w 3112"/>
              <a:gd name="T31" fmla="*/ 2147483647 h 584"/>
              <a:gd name="T32" fmla="*/ 2147483647 w 3112"/>
              <a:gd name="T33" fmla="*/ 2147483647 h 584"/>
              <a:gd name="T34" fmla="*/ 2147483647 w 3112"/>
              <a:gd name="T35" fmla="*/ 2147483647 h 584"/>
              <a:gd name="T36" fmla="*/ 2147483647 w 3112"/>
              <a:gd name="T37" fmla="*/ 2147483647 h 584"/>
              <a:gd name="T38" fmla="*/ 2147483647 w 3112"/>
              <a:gd name="T39" fmla="*/ 0 h 58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 useBgFill="1">
        <p:nvSpPr>
          <p:cNvPr id="9" name="Freeform 10"/>
          <p:cNvSpPr>
            <a:spLocks noChangeArrowheads="1"/>
          </p:cNvSpPr>
          <p:nvPr/>
        </p:nvSpPr>
        <p:spPr bwMode="auto">
          <a:xfrm>
            <a:off x="280988" y="4059238"/>
            <a:ext cx="11631612" cy="1328737"/>
          </a:xfrm>
          <a:custGeom>
            <a:avLst/>
            <a:gdLst>
              <a:gd name="T0" fmla="*/ 2147483647 w 8196"/>
              <a:gd name="T1" fmla="*/ 2147483647 h 1192"/>
              <a:gd name="T2" fmla="*/ 2147483647 w 8196"/>
              <a:gd name="T3" fmla="*/ 2147483647 h 1192"/>
              <a:gd name="T4" fmla="*/ 2147483647 w 8196"/>
              <a:gd name="T5" fmla="*/ 2147483647 h 1192"/>
              <a:gd name="T6" fmla="*/ 2147483647 w 8196"/>
              <a:gd name="T7" fmla="*/ 2147483647 h 1192"/>
              <a:gd name="T8" fmla="*/ 2147483647 w 8196"/>
              <a:gd name="T9" fmla="*/ 2147483647 h 1192"/>
              <a:gd name="T10" fmla="*/ 2147483647 w 8196"/>
              <a:gd name="T11" fmla="*/ 2147483647 h 1192"/>
              <a:gd name="T12" fmla="*/ 2147483647 w 8196"/>
              <a:gd name="T13" fmla="*/ 2147483647 h 1192"/>
              <a:gd name="T14" fmla="*/ 2147483647 w 8196"/>
              <a:gd name="T15" fmla="*/ 2147483647 h 1192"/>
              <a:gd name="T16" fmla="*/ 2147483647 w 8196"/>
              <a:gd name="T17" fmla="*/ 2147483647 h 1192"/>
              <a:gd name="T18" fmla="*/ 2147483647 w 8196"/>
              <a:gd name="T19" fmla="*/ 2147483647 h 1192"/>
              <a:gd name="T20" fmla="*/ 2147483647 w 8196"/>
              <a:gd name="T21" fmla="*/ 2147483647 h 1192"/>
              <a:gd name="T22" fmla="*/ 2147483647 w 8196"/>
              <a:gd name="T23" fmla="*/ 2147483647 h 1192"/>
              <a:gd name="T24" fmla="*/ 2147483647 w 8196"/>
              <a:gd name="T25" fmla="*/ 2147483647 h 1192"/>
              <a:gd name="T26" fmla="*/ 2147483647 w 8196"/>
              <a:gd name="T27" fmla="*/ 2147483647 h 1192"/>
              <a:gd name="T28" fmla="*/ 2147483647 w 8196"/>
              <a:gd name="T29" fmla="*/ 2147483647 h 1192"/>
              <a:gd name="T30" fmla="*/ 2147483647 w 8196"/>
              <a:gd name="T31" fmla="*/ 2147483647 h 1192"/>
              <a:gd name="T32" fmla="*/ 2147483647 w 8196"/>
              <a:gd name="T33" fmla="*/ 2147483647 h 1192"/>
              <a:gd name="T34" fmla="*/ 2147483647 w 8196"/>
              <a:gd name="T35" fmla="*/ 2147483647 h 1192"/>
              <a:gd name="T36" fmla="*/ 2147483647 w 8196"/>
              <a:gd name="T37" fmla="*/ 2147483647 h 1192"/>
              <a:gd name="T38" fmla="*/ 2147483647 w 8196"/>
              <a:gd name="T39" fmla="*/ 2147483647 h 1192"/>
              <a:gd name="T40" fmla="*/ 2147483647 w 8196"/>
              <a:gd name="T41" fmla="*/ 2147483647 h 1192"/>
              <a:gd name="T42" fmla="*/ 2147483647 w 8196"/>
              <a:gd name="T43" fmla="*/ 2147483647 h 1192"/>
              <a:gd name="T44" fmla="*/ 2147483647 w 8196"/>
              <a:gd name="T45" fmla="*/ 0 h 1192"/>
              <a:gd name="T46" fmla="*/ 2147483647 w 8196"/>
              <a:gd name="T47" fmla="*/ 2147483647 h 1192"/>
              <a:gd name="T48" fmla="*/ 2147483647 w 8196"/>
              <a:gd name="T49" fmla="*/ 2147483647 h 1192"/>
              <a:gd name="T50" fmla="*/ 2147483647 w 8196"/>
              <a:gd name="T51" fmla="*/ 2147483647 h 1192"/>
              <a:gd name="T52" fmla="*/ 2147483647 w 8196"/>
              <a:gd name="T53" fmla="*/ 2147483647 h 1192"/>
              <a:gd name="T54" fmla="*/ 2147483647 w 8196"/>
              <a:gd name="T55" fmla="*/ 2147483647 h 1192"/>
              <a:gd name="T56" fmla="*/ 2147483647 w 8196"/>
              <a:gd name="T57" fmla="*/ 2147483647 h 1192"/>
              <a:gd name="T58" fmla="*/ 2147483647 w 8196"/>
              <a:gd name="T59" fmla="*/ 2147483647 h 1192"/>
              <a:gd name="T60" fmla="*/ 2147483647 w 8196"/>
              <a:gd name="T61" fmla="*/ 2147483647 h 1192"/>
              <a:gd name="T62" fmla="*/ 0 w 8196"/>
              <a:gd name="T63" fmla="*/ 2147483647 h 1192"/>
              <a:gd name="T64" fmla="*/ 2147483647 w 8196"/>
              <a:gd name="T65" fmla="*/ 2147483647 h 1192"/>
              <a:gd name="T66" fmla="*/ 2147483647 w 8196"/>
              <a:gd name="T67" fmla="*/ 2147483647 h 119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510"/>
                </a:lnTo>
                <a:lnTo>
                  <a:pt x="8192" y="512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8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FE4E7-85BA-4C45-8517-5A2E4AA9B7A2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CCE17-41EB-4307-9EA8-D8EBC7598F7F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09" y="3429000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0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462CE7-1046-4BEF-835A-0E6D1E4CDD96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E3546C-DF47-488E-B831-F44E6DFC930E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304800" y="228600"/>
            <a:ext cx="11595100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80988" y="714375"/>
            <a:ext cx="116316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 noChangeArrowheads="1"/>
            </p:cNvSpPr>
            <p:nvPr/>
          </p:nvSpPr>
          <p:spPr bwMode="auto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2147483647 h 640"/>
                <a:gd name="T6" fmla="*/ 2147483647 w 2706"/>
                <a:gd name="T7" fmla="*/ 2147483647 h 640"/>
                <a:gd name="T8" fmla="*/ 2147483647 w 2706"/>
                <a:gd name="T9" fmla="*/ 2147483647 h 640"/>
                <a:gd name="T10" fmla="*/ 2147483647 w 2706"/>
                <a:gd name="T11" fmla="*/ 2147483647 h 640"/>
                <a:gd name="T12" fmla="*/ 2147483647 w 2706"/>
                <a:gd name="T13" fmla="*/ 2147483647 h 640"/>
                <a:gd name="T14" fmla="*/ 2147483647 w 2706"/>
                <a:gd name="T15" fmla="*/ 2147483647 h 640"/>
                <a:gd name="T16" fmla="*/ 2147483647 w 2706"/>
                <a:gd name="T17" fmla="*/ 2147483647 h 640"/>
                <a:gd name="T18" fmla="*/ 2147483647 w 2706"/>
                <a:gd name="T19" fmla="*/ 2147483647 h 640"/>
                <a:gd name="T20" fmla="*/ 2147483647 w 2706"/>
                <a:gd name="T21" fmla="*/ 2147483647 h 640"/>
                <a:gd name="T22" fmla="*/ 2147483647 w 2706"/>
                <a:gd name="T23" fmla="*/ 2147483647 h 640"/>
                <a:gd name="T24" fmla="*/ 2147483647 w 2706"/>
                <a:gd name="T25" fmla="*/ 2147483647 h 640"/>
                <a:gd name="T26" fmla="*/ 2147483647 w 2706"/>
                <a:gd name="T27" fmla="*/ 2147483647 h 640"/>
                <a:gd name="T28" fmla="*/ 2147483647 w 2706"/>
                <a:gd name="T29" fmla="*/ 2147483647 h 640"/>
                <a:gd name="T30" fmla="*/ 2147483647 w 2706"/>
                <a:gd name="T31" fmla="*/ 2147483647 h 640"/>
                <a:gd name="T32" fmla="*/ 2147483647 w 2706"/>
                <a:gd name="T33" fmla="*/ 2147483647 h 640"/>
                <a:gd name="T34" fmla="*/ 0 w 2706"/>
                <a:gd name="T35" fmla="*/ 2147483647 h 640"/>
                <a:gd name="T36" fmla="*/ 2147483647 w 2706"/>
                <a:gd name="T37" fmla="*/ 2147483647 h 640"/>
                <a:gd name="T38" fmla="*/ 2147483647 w 2706"/>
                <a:gd name="T39" fmla="*/ 2147483647 h 640"/>
                <a:gd name="T40" fmla="*/ 2147483647 w 2706"/>
                <a:gd name="T41" fmla="*/ 2147483647 h 640"/>
                <a:gd name="T42" fmla="*/ 2147483647 w 2706"/>
                <a:gd name="T43" fmla="*/ 2147483647 h 640"/>
                <a:gd name="T44" fmla="*/ 2147483647 w 2706"/>
                <a:gd name="T45" fmla="*/ 2147483647 h 640"/>
                <a:gd name="T46" fmla="*/ 2147483647 w 2706"/>
                <a:gd name="T47" fmla="*/ 2147483647 h 640"/>
                <a:gd name="T48" fmla="*/ 2147483647 w 2706"/>
                <a:gd name="T49" fmla="*/ 2147483647 h 640"/>
                <a:gd name="T50" fmla="*/ 2147483647 w 2706"/>
                <a:gd name="T51" fmla="*/ 2147483647 h 640"/>
                <a:gd name="T52" fmla="*/ 2147483647 w 2706"/>
                <a:gd name="T53" fmla="*/ 2147483647 h 640"/>
                <a:gd name="T54" fmla="*/ 2147483647 w 2706"/>
                <a:gd name="T55" fmla="*/ 2147483647 h 640"/>
                <a:gd name="T56" fmla="*/ 2147483647 w 2706"/>
                <a:gd name="T57" fmla="*/ 2147483647 h 640"/>
                <a:gd name="T58" fmla="*/ 2147483647 w 2706"/>
                <a:gd name="T59" fmla="*/ 2147483647 h 640"/>
                <a:gd name="T60" fmla="*/ 2147483647 w 2706"/>
                <a:gd name="T61" fmla="*/ 2147483647 h 640"/>
                <a:gd name="T62" fmla="*/ 2147483647 w 2706"/>
                <a:gd name="T63" fmla="*/ 2147483647 h 640"/>
                <a:gd name="T64" fmla="*/ 2147483647 w 2706"/>
                <a:gd name="T65" fmla="*/ 2147483647 h 640"/>
                <a:gd name="T66" fmla="*/ 2147483647 w 2706"/>
                <a:gd name="T67" fmla="*/ 2147483647 h 640"/>
                <a:gd name="T68" fmla="*/ 2147483647 w 2706"/>
                <a:gd name="T69" fmla="*/ 2147483647 h 640"/>
                <a:gd name="T70" fmla="*/ 2147483647 w 2706"/>
                <a:gd name="T71" fmla="*/ 2147483647 h 640"/>
                <a:gd name="T72" fmla="*/ 2147483647 w 2706"/>
                <a:gd name="T73" fmla="*/ 2147483647 h 640"/>
                <a:gd name="T74" fmla="*/ 2147483647 w 2706"/>
                <a:gd name="T75" fmla="*/ 2147483647 h 640"/>
                <a:gd name="T76" fmla="*/ 2147483647 w 2706"/>
                <a:gd name="T77" fmla="*/ 2147483647 h 640"/>
                <a:gd name="T78" fmla="*/ 2147483647 w 2706"/>
                <a:gd name="T79" fmla="*/ 2147483647 h 640"/>
                <a:gd name="T80" fmla="*/ 2147483647 w 2706"/>
                <a:gd name="T81" fmla="*/ 2147483647 h 640"/>
                <a:gd name="T82" fmla="*/ 2147483647 w 2706"/>
                <a:gd name="T83" fmla="*/ 2147483647 h 640"/>
                <a:gd name="T84" fmla="*/ 2147483647 w 2706"/>
                <a:gd name="T85" fmla="*/ 2147483647 h 640"/>
                <a:gd name="T86" fmla="*/ 2147483647 w 2706"/>
                <a:gd name="T87" fmla="*/ 2147483647 h 640"/>
                <a:gd name="T88" fmla="*/ 2147483647 w 2706"/>
                <a:gd name="T89" fmla="*/ 2147483647 h 640"/>
                <a:gd name="T90" fmla="*/ 2147483647 w 2706"/>
                <a:gd name="T91" fmla="*/ 2147483647 h 640"/>
                <a:gd name="T92" fmla="*/ 2147483647 w 2706"/>
                <a:gd name="T93" fmla="*/ 2147483647 h 640"/>
                <a:gd name="T94" fmla="*/ 2147483647 w 2706"/>
                <a:gd name="T95" fmla="*/ 2147483647 h 640"/>
                <a:gd name="T96" fmla="*/ 2147483647 w 2706"/>
                <a:gd name="T97" fmla="*/ 2147483647 h 640"/>
                <a:gd name="T98" fmla="*/ 2147483647 w 2706"/>
                <a:gd name="T99" fmla="*/ 0 h 640"/>
                <a:gd name="T100" fmla="*/ 2147483647 w 2706"/>
                <a:gd name="T101" fmla="*/ 0 h 64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18"/>
            <p:cNvSpPr>
              <a:spLocks noChangeArrowheads="1"/>
            </p:cNvSpPr>
            <p:nvPr/>
          </p:nvSpPr>
          <p:spPr bwMode="auto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2147483647 h 762"/>
                <a:gd name="T2" fmla="*/ 2147483647 w 5216"/>
                <a:gd name="T3" fmla="*/ 2147483647 h 762"/>
                <a:gd name="T4" fmla="*/ 2147483647 w 5216"/>
                <a:gd name="T5" fmla="*/ 2147483647 h 762"/>
                <a:gd name="T6" fmla="*/ 2147483647 w 5216"/>
                <a:gd name="T7" fmla="*/ 2147483647 h 762"/>
                <a:gd name="T8" fmla="*/ 2147483647 w 5216"/>
                <a:gd name="T9" fmla="*/ 2147483647 h 762"/>
                <a:gd name="T10" fmla="*/ 2147483647 w 5216"/>
                <a:gd name="T11" fmla="*/ 2147483647 h 762"/>
                <a:gd name="T12" fmla="*/ 2147483647 w 5216"/>
                <a:gd name="T13" fmla="*/ 2147483647 h 762"/>
                <a:gd name="T14" fmla="*/ 2147483647 w 5216"/>
                <a:gd name="T15" fmla="*/ 2147483647 h 762"/>
                <a:gd name="T16" fmla="*/ 2147483647 w 5216"/>
                <a:gd name="T17" fmla="*/ 2147483647 h 762"/>
                <a:gd name="T18" fmla="*/ 2147483647 w 5216"/>
                <a:gd name="T19" fmla="*/ 2147483647 h 762"/>
                <a:gd name="T20" fmla="*/ 2147483647 w 5216"/>
                <a:gd name="T21" fmla="*/ 2147483647 h 762"/>
                <a:gd name="T22" fmla="*/ 2147483647 w 5216"/>
                <a:gd name="T23" fmla="*/ 2147483647 h 762"/>
                <a:gd name="T24" fmla="*/ 2147483647 w 5216"/>
                <a:gd name="T25" fmla="*/ 0 h 762"/>
                <a:gd name="T26" fmla="*/ 2147483647 w 5216"/>
                <a:gd name="T27" fmla="*/ 2147483647 h 762"/>
                <a:gd name="T28" fmla="*/ 2147483647 w 5216"/>
                <a:gd name="T29" fmla="*/ 2147483647 h 762"/>
                <a:gd name="T30" fmla="*/ 0 w 5216"/>
                <a:gd name="T31" fmla="*/ 2147483647 h 762"/>
                <a:gd name="T32" fmla="*/ 2147483647 w 5216"/>
                <a:gd name="T33" fmla="*/ 2147483647 h 762"/>
                <a:gd name="T34" fmla="*/ 2147483647 w 5216"/>
                <a:gd name="T35" fmla="*/ 2147483647 h 762"/>
                <a:gd name="T36" fmla="*/ 2147483647 w 5216"/>
                <a:gd name="T37" fmla="*/ 2147483647 h 762"/>
                <a:gd name="T38" fmla="*/ 2147483647 w 5216"/>
                <a:gd name="T39" fmla="*/ 2147483647 h 762"/>
                <a:gd name="T40" fmla="*/ 2147483647 w 5216"/>
                <a:gd name="T41" fmla="*/ 2147483647 h 762"/>
                <a:gd name="T42" fmla="*/ 2147483647 w 5216"/>
                <a:gd name="T43" fmla="*/ 2147483647 h 762"/>
                <a:gd name="T44" fmla="*/ 2147483647 w 5216"/>
                <a:gd name="T45" fmla="*/ 2147483647 h 762"/>
                <a:gd name="T46" fmla="*/ 2147483647 w 5216"/>
                <a:gd name="T47" fmla="*/ 2147483647 h 762"/>
                <a:gd name="T48" fmla="*/ 2147483647 w 5216"/>
                <a:gd name="T49" fmla="*/ 2147483647 h 762"/>
                <a:gd name="T50" fmla="*/ 2147483647 w 5216"/>
                <a:gd name="T51" fmla="*/ 2147483647 h 762"/>
                <a:gd name="T52" fmla="*/ 2147483647 w 5216"/>
                <a:gd name="T53" fmla="*/ 2147483647 h 762"/>
                <a:gd name="T54" fmla="*/ 2147483647 w 5216"/>
                <a:gd name="T55" fmla="*/ 2147483647 h 762"/>
                <a:gd name="T56" fmla="*/ 2147483647 w 5216"/>
                <a:gd name="T57" fmla="*/ 2147483647 h 762"/>
                <a:gd name="T58" fmla="*/ 2147483647 w 5216"/>
                <a:gd name="T59" fmla="*/ 2147483647 h 762"/>
                <a:gd name="T60" fmla="*/ 2147483647 w 5216"/>
                <a:gd name="T61" fmla="*/ 2147483647 h 762"/>
                <a:gd name="T62" fmla="*/ 2147483647 w 5216"/>
                <a:gd name="T63" fmla="*/ 2147483647 h 762"/>
                <a:gd name="T64" fmla="*/ 2147483647 w 5216"/>
                <a:gd name="T65" fmla="*/ 2147483647 h 762"/>
                <a:gd name="T66" fmla="*/ 2147483647 w 5216"/>
                <a:gd name="T67" fmla="*/ 2147483647 h 76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22"/>
            <p:cNvSpPr>
              <a:spLocks noChangeArrowheads="1"/>
            </p:cNvSpPr>
            <p:nvPr/>
          </p:nvSpPr>
          <p:spPr bwMode="auto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7 h 694"/>
                <a:gd name="T2" fmla="*/ 0 w 5144"/>
                <a:gd name="T3" fmla="*/ 2147483647 h 694"/>
                <a:gd name="T4" fmla="*/ 2147483647 w 5144"/>
                <a:gd name="T5" fmla="*/ 2147483647 h 694"/>
                <a:gd name="T6" fmla="*/ 2147483647 w 5144"/>
                <a:gd name="T7" fmla="*/ 2147483647 h 694"/>
                <a:gd name="T8" fmla="*/ 2147483647 w 5144"/>
                <a:gd name="T9" fmla="*/ 2147483647 h 694"/>
                <a:gd name="T10" fmla="*/ 2147483647 w 5144"/>
                <a:gd name="T11" fmla="*/ 2147483647 h 694"/>
                <a:gd name="T12" fmla="*/ 2147483647 w 5144"/>
                <a:gd name="T13" fmla="*/ 2147483647 h 694"/>
                <a:gd name="T14" fmla="*/ 2147483647 w 5144"/>
                <a:gd name="T15" fmla="*/ 2147483647 h 694"/>
                <a:gd name="T16" fmla="*/ 2147483647 w 5144"/>
                <a:gd name="T17" fmla="*/ 2147483647 h 694"/>
                <a:gd name="T18" fmla="*/ 2147483647 w 5144"/>
                <a:gd name="T19" fmla="*/ 2147483647 h 694"/>
                <a:gd name="T20" fmla="*/ 2147483647 w 5144"/>
                <a:gd name="T21" fmla="*/ 2147483647 h 694"/>
                <a:gd name="T22" fmla="*/ 2147483647 w 5144"/>
                <a:gd name="T23" fmla="*/ 2147483647 h 694"/>
                <a:gd name="T24" fmla="*/ 2147483647 w 5144"/>
                <a:gd name="T25" fmla="*/ 0 h 694"/>
                <a:gd name="T26" fmla="*/ 2147483647 w 5144"/>
                <a:gd name="T27" fmla="*/ 2147483647 h 694"/>
                <a:gd name="T28" fmla="*/ 2147483647 w 5144"/>
                <a:gd name="T29" fmla="*/ 2147483647 h 694"/>
                <a:gd name="T30" fmla="*/ 2147483647 w 5144"/>
                <a:gd name="T31" fmla="*/ 2147483647 h 694"/>
                <a:gd name="T32" fmla="*/ 2147483647 w 5144"/>
                <a:gd name="T33" fmla="*/ 2147483647 h 694"/>
                <a:gd name="T34" fmla="*/ 2147483647 w 5144"/>
                <a:gd name="T35" fmla="*/ 2147483647 h 694"/>
                <a:gd name="T36" fmla="*/ 2147483647 w 5144"/>
                <a:gd name="T37" fmla="*/ 2147483647 h 694"/>
                <a:gd name="T38" fmla="*/ 2147483647 w 5144"/>
                <a:gd name="T39" fmla="*/ 2147483647 h 694"/>
                <a:gd name="T40" fmla="*/ 2147483647 w 5144"/>
                <a:gd name="T41" fmla="*/ 2147483647 h 694"/>
                <a:gd name="T42" fmla="*/ 2147483647 w 5144"/>
                <a:gd name="T43" fmla="*/ 2147483647 h 694"/>
                <a:gd name="T44" fmla="*/ 2147483647 w 5144"/>
                <a:gd name="T45" fmla="*/ 2147483647 h 694"/>
                <a:gd name="T46" fmla="*/ 2147483647 w 5144"/>
                <a:gd name="T47" fmla="*/ 2147483647 h 694"/>
                <a:gd name="T48" fmla="*/ 2147483647 w 5144"/>
                <a:gd name="T49" fmla="*/ 2147483647 h 694"/>
                <a:gd name="T50" fmla="*/ 2147483647 w 5144"/>
                <a:gd name="T51" fmla="*/ 2147483647 h 694"/>
                <a:gd name="T52" fmla="*/ 2147483647 w 5144"/>
                <a:gd name="T53" fmla="*/ 2147483647 h 694"/>
                <a:gd name="T54" fmla="*/ 2147483647 w 5144"/>
                <a:gd name="T55" fmla="*/ 2147483647 h 694"/>
                <a:gd name="T56" fmla="*/ 2147483647 w 5144"/>
                <a:gd name="T57" fmla="*/ 2147483647 h 694"/>
                <a:gd name="T58" fmla="*/ 2147483647 w 5144"/>
                <a:gd name="T59" fmla="*/ 2147483647 h 694"/>
                <a:gd name="T60" fmla="*/ 2147483647 w 5144"/>
                <a:gd name="T61" fmla="*/ 2147483647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26"/>
            <p:cNvSpPr>
              <a:spLocks noChangeArrowheads="1"/>
            </p:cNvSpPr>
            <p:nvPr/>
          </p:nvSpPr>
          <p:spPr bwMode="auto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7 h 584"/>
                <a:gd name="T2" fmla="*/ 0 w 3112"/>
                <a:gd name="T3" fmla="*/ 2147483647 h 584"/>
                <a:gd name="T4" fmla="*/ 2147483647 w 3112"/>
                <a:gd name="T5" fmla="*/ 2147483647 h 584"/>
                <a:gd name="T6" fmla="*/ 2147483647 w 3112"/>
                <a:gd name="T7" fmla="*/ 2147483647 h 584"/>
                <a:gd name="T8" fmla="*/ 2147483647 w 3112"/>
                <a:gd name="T9" fmla="*/ 2147483647 h 584"/>
                <a:gd name="T10" fmla="*/ 2147483647 w 3112"/>
                <a:gd name="T11" fmla="*/ 2147483647 h 584"/>
                <a:gd name="T12" fmla="*/ 2147483647 w 3112"/>
                <a:gd name="T13" fmla="*/ 2147483647 h 584"/>
                <a:gd name="T14" fmla="*/ 2147483647 w 3112"/>
                <a:gd name="T15" fmla="*/ 2147483647 h 584"/>
                <a:gd name="T16" fmla="*/ 2147483647 w 3112"/>
                <a:gd name="T17" fmla="*/ 2147483647 h 584"/>
                <a:gd name="T18" fmla="*/ 2147483647 w 3112"/>
                <a:gd name="T19" fmla="*/ 2147483647 h 584"/>
                <a:gd name="T20" fmla="*/ 2147483647 w 3112"/>
                <a:gd name="T21" fmla="*/ 2147483647 h 584"/>
                <a:gd name="T22" fmla="*/ 2147483647 w 3112"/>
                <a:gd name="T23" fmla="*/ 2147483647 h 584"/>
                <a:gd name="T24" fmla="*/ 2147483647 w 3112"/>
                <a:gd name="T25" fmla="*/ 2147483647 h 584"/>
                <a:gd name="T26" fmla="*/ 2147483647 w 3112"/>
                <a:gd name="T27" fmla="*/ 2147483647 h 584"/>
                <a:gd name="T28" fmla="*/ 2147483647 w 3112"/>
                <a:gd name="T29" fmla="*/ 2147483647 h 584"/>
                <a:gd name="T30" fmla="*/ 2147483647 w 3112"/>
                <a:gd name="T31" fmla="*/ 2147483647 h 584"/>
                <a:gd name="T32" fmla="*/ 2147483647 w 3112"/>
                <a:gd name="T33" fmla="*/ 2147483647 h 584"/>
                <a:gd name="T34" fmla="*/ 2147483647 w 3112"/>
                <a:gd name="T35" fmla="*/ 2147483647 h 584"/>
                <a:gd name="T36" fmla="*/ 2147483647 w 3112"/>
                <a:gd name="T37" fmla="*/ 2147483647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-3905251" y="4294188"/>
              <a:ext cx="13027839" cy="1892300"/>
            </a:xfrm>
            <a:custGeom>
              <a:avLst/>
              <a:gdLst>
                <a:gd name="T0" fmla="*/ 2147483647 w 8196"/>
                <a:gd name="T1" fmla="*/ 2147483647 h 1192"/>
                <a:gd name="T2" fmla="*/ 2147483647 w 8196"/>
                <a:gd name="T3" fmla="*/ 2147483647 h 1192"/>
                <a:gd name="T4" fmla="*/ 2147483647 w 8196"/>
                <a:gd name="T5" fmla="*/ 2147483647 h 1192"/>
                <a:gd name="T6" fmla="*/ 2147483647 w 8196"/>
                <a:gd name="T7" fmla="*/ 2147483647 h 1192"/>
                <a:gd name="T8" fmla="*/ 2147483647 w 8196"/>
                <a:gd name="T9" fmla="*/ 2147483647 h 1192"/>
                <a:gd name="T10" fmla="*/ 2147483647 w 8196"/>
                <a:gd name="T11" fmla="*/ 2147483647 h 1192"/>
                <a:gd name="T12" fmla="*/ 2147483647 w 8196"/>
                <a:gd name="T13" fmla="*/ 2147483647 h 1192"/>
                <a:gd name="T14" fmla="*/ 2147483647 w 8196"/>
                <a:gd name="T15" fmla="*/ 2147483647 h 1192"/>
                <a:gd name="T16" fmla="*/ 2147483647 w 8196"/>
                <a:gd name="T17" fmla="*/ 2147483647 h 1192"/>
                <a:gd name="T18" fmla="*/ 2147483647 w 8196"/>
                <a:gd name="T19" fmla="*/ 2147483647 h 1192"/>
                <a:gd name="T20" fmla="*/ 2147483647 w 8196"/>
                <a:gd name="T21" fmla="*/ 2147483647 h 1192"/>
                <a:gd name="T22" fmla="*/ 2147483647 w 8196"/>
                <a:gd name="T23" fmla="*/ 2147483647 h 1192"/>
                <a:gd name="T24" fmla="*/ 2147483647 w 8196"/>
                <a:gd name="T25" fmla="*/ 2147483647 h 1192"/>
                <a:gd name="T26" fmla="*/ 2147483647 w 8196"/>
                <a:gd name="T27" fmla="*/ 2147483647 h 1192"/>
                <a:gd name="T28" fmla="*/ 2147483647 w 8196"/>
                <a:gd name="T29" fmla="*/ 2147483647 h 1192"/>
                <a:gd name="T30" fmla="*/ 2147483647 w 8196"/>
                <a:gd name="T31" fmla="*/ 2147483647 h 1192"/>
                <a:gd name="T32" fmla="*/ 2147483647 w 8196"/>
                <a:gd name="T33" fmla="*/ 2147483647 h 1192"/>
                <a:gd name="T34" fmla="*/ 2147483647 w 8196"/>
                <a:gd name="T35" fmla="*/ 2147483647 h 1192"/>
                <a:gd name="T36" fmla="*/ 2147483647 w 8196"/>
                <a:gd name="T37" fmla="*/ 2147483647 h 1192"/>
                <a:gd name="T38" fmla="*/ 2147483647 w 8196"/>
                <a:gd name="T39" fmla="*/ 2147483647 h 1192"/>
                <a:gd name="T40" fmla="*/ 2147483647 w 8196"/>
                <a:gd name="T41" fmla="*/ 2147483647 h 1192"/>
                <a:gd name="T42" fmla="*/ 2147483647 w 8196"/>
                <a:gd name="T43" fmla="*/ 2147483647 h 1192"/>
                <a:gd name="T44" fmla="*/ 2147483647 w 8196"/>
                <a:gd name="T45" fmla="*/ 0 h 1192"/>
                <a:gd name="T46" fmla="*/ 2147483647 w 8196"/>
                <a:gd name="T47" fmla="*/ 2147483647 h 1192"/>
                <a:gd name="T48" fmla="*/ 2147483647 w 8196"/>
                <a:gd name="T49" fmla="*/ 2147483647 h 1192"/>
                <a:gd name="T50" fmla="*/ 2147483647 w 8196"/>
                <a:gd name="T51" fmla="*/ 2147483647 h 1192"/>
                <a:gd name="T52" fmla="*/ 2147483647 w 8196"/>
                <a:gd name="T53" fmla="*/ 2147483647 h 1192"/>
                <a:gd name="T54" fmla="*/ 2147483647 w 8196"/>
                <a:gd name="T55" fmla="*/ 2147483647 h 1192"/>
                <a:gd name="T56" fmla="*/ 2147483647 w 8196"/>
                <a:gd name="T57" fmla="*/ 2147483647 h 1192"/>
                <a:gd name="T58" fmla="*/ 2147483647 w 8196"/>
                <a:gd name="T59" fmla="*/ 2147483647 h 1192"/>
                <a:gd name="T60" fmla="*/ 2147483647 w 8196"/>
                <a:gd name="T61" fmla="*/ 2147483647 h 1192"/>
                <a:gd name="T62" fmla="*/ 0 w 8196"/>
                <a:gd name="T63" fmla="*/ 2147483647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8B8BE-E74A-403B-A6DF-8961AAF46C7E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304800" y="228600"/>
            <a:ext cx="11595100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80988" y="714375"/>
            <a:ext cx="116316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 noChangeArrowheads="1"/>
            </p:cNvSpPr>
            <p:nvPr/>
          </p:nvSpPr>
          <p:spPr bwMode="auto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2147483647 h 640"/>
                <a:gd name="T6" fmla="*/ 2147483647 w 2706"/>
                <a:gd name="T7" fmla="*/ 2147483647 h 640"/>
                <a:gd name="T8" fmla="*/ 2147483647 w 2706"/>
                <a:gd name="T9" fmla="*/ 2147483647 h 640"/>
                <a:gd name="T10" fmla="*/ 2147483647 w 2706"/>
                <a:gd name="T11" fmla="*/ 2147483647 h 640"/>
                <a:gd name="T12" fmla="*/ 2147483647 w 2706"/>
                <a:gd name="T13" fmla="*/ 2147483647 h 640"/>
                <a:gd name="T14" fmla="*/ 2147483647 w 2706"/>
                <a:gd name="T15" fmla="*/ 2147483647 h 640"/>
                <a:gd name="T16" fmla="*/ 2147483647 w 2706"/>
                <a:gd name="T17" fmla="*/ 2147483647 h 640"/>
                <a:gd name="T18" fmla="*/ 2147483647 w 2706"/>
                <a:gd name="T19" fmla="*/ 2147483647 h 640"/>
                <a:gd name="T20" fmla="*/ 2147483647 w 2706"/>
                <a:gd name="T21" fmla="*/ 2147483647 h 640"/>
                <a:gd name="T22" fmla="*/ 2147483647 w 2706"/>
                <a:gd name="T23" fmla="*/ 2147483647 h 640"/>
                <a:gd name="T24" fmla="*/ 2147483647 w 2706"/>
                <a:gd name="T25" fmla="*/ 2147483647 h 640"/>
                <a:gd name="T26" fmla="*/ 2147483647 w 2706"/>
                <a:gd name="T27" fmla="*/ 2147483647 h 640"/>
                <a:gd name="T28" fmla="*/ 2147483647 w 2706"/>
                <a:gd name="T29" fmla="*/ 2147483647 h 640"/>
                <a:gd name="T30" fmla="*/ 2147483647 w 2706"/>
                <a:gd name="T31" fmla="*/ 2147483647 h 640"/>
                <a:gd name="T32" fmla="*/ 2147483647 w 2706"/>
                <a:gd name="T33" fmla="*/ 2147483647 h 640"/>
                <a:gd name="T34" fmla="*/ 0 w 2706"/>
                <a:gd name="T35" fmla="*/ 2147483647 h 640"/>
                <a:gd name="T36" fmla="*/ 2147483647 w 2706"/>
                <a:gd name="T37" fmla="*/ 2147483647 h 640"/>
                <a:gd name="T38" fmla="*/ 2147483647 w 2706"/>
                <a:gd name="T39" fmla="*/ 2147483647 h 640"/>
                <a:gd name="T40" fmla="*/ 2147483647 w 2706"/>
                <a:gd name="T41" fmla="*/ 2147483647 h 640"/>
                <a:gd name="T42" fmla="*/ 2147483647 w 2706"/>
                <a:gd name="T43" fmla="*/ 2147483647 h 640"/>
                <a:gd name="T44" fmla="*/ 2147483647 w 2706"/>
                <a:gd name="T45" fmla="*/ 2147483647 h 640"/>
                <a:gd name="T46" fmla="*/ 2147483647 w 2706"/>
                <a:gd name="T47" fmla="*/ 2147483647 h 640"/>
                <a:gd name="T48" fmla="*/ 2147483647 w 2706"/>
                <a:gd name="T49" fmla="*/ 2147483647 h 640"/>
                <a:gd name="T50" fmla="*/ 2147483647 w 2706"/>
                <a:gd name="T51" fmla="*/ 2147483647 h 640"/>
                <a:gd name="T52" fmla="*/ 2147483647 w 2706"/>
                <a:gd name="T53" fmla="*/ 2147483647 h 640"/>
                <a:gd name="T54" fmla="*/ 2147483647 w 2706"/>
                <a:gd name="T55" fmla="*/ 2147483647 h 640"/>
                <a:gd name="T56" fmla="*/ 2147483647 w 2706"/>
                <a:gd name="T57" fmla="*/ 2147483647 h 640"/>
                <a:gd name="T58" fmla="*/ 2147483647 w 2706"/>
                <a:gd name="T59" fmla="*/ 2147483647 h 640"/>
                <a:gd name="T60" fmla="*/ 2147483647 w 2706"/>
                <a:gd name="T61" fmla="*/ 2147483647 h 640"/>
                <a:gd name="T62" fmla="*/ 2147483647 w 2706"/>
                <a:gd name="T63" fmla="*/ 2147483647 h 640"/>
                <a:gd name="T64" fmla="*/ 2147483647 w 2706"/>
                <a:gd name="T65" fmla="*/ 2147483647 h 640"/>
                <a:gd name="T66" fmla="*/ 2147483647 w 2706"/>
                <a:gd name="T67" fmla="*/ 2147483647 h 640"/>
                <a:gd name="T68" fmla="*/ 2147483647 w 2706"/>
                <a:gd name="T69" fmla="*/ 2147483647 h 640"/>
                <a:gd name="T70" fmla="*/ 2147483647 w 2706"/>
                <a:gd name="T71" fmla="*/ 2147483647 h 640"/>
                <a:gd name="T72" fmla="*/ 2147483647 w 2706"/>
                <a:gd name="T73" fmla="*/ 2147483647 h 640"/>
                <a:gd name="T74" fmla="*/ 2147483647 w 2706"/>
                <a:gd name="T75" fmla="*/ 2147483647 h 640"/>
                <a:gd name="T76" fmla="*/ 2147483647 w 2706"/>
                <a:gd name="T77" fmla="*/ 2147483647 h 640"/>
                <a:gd name="T78" fmla="*/ 2147483647 w 2706"/>
                <a:gd name="T79" fmla="*/ 2147483647 h 640"/>
                <a:gd name="T80" fmla="*/ 2147483647 w 2706"/>
                <a:gd name="T81" fmla="*/ 2147483647 h 640"/>
                <a:gd name="T82" fmla="*/ 2147483647 w 2706"/>
                <a:gd name="T83" fmla="*/ 2147483647 h 640"/>
                <a:gd name="T84" fmla="*/ 2147483647 w 2706"/>
                <a:gd name="T85" fmla="*/ 2147483647 h 640"/>
                <a:gd name="T86" fmla="*/ 2147483647 w 2706"/>
                <a:gd name="T87" fmla="*/ 2147483647 h 640"/>
                <a:gd name="T88" fmla="*/ 2147483647 w 2706"/>
                <a:gd name="T89" fmla="*/ 2147483647 h 640"/>
                <a:gd name="T90" fmla="*/ 2147483647 w 2706"/>
                <a:gd name="T91" fmla="*/ 2147483647 h 640"/>
                <a:gd name="T92" fmla="*/ 2147483647 w 2706"/>
                <a:gd name="T93" fmla="*/ 2147483647 h 640"/>
                <a:gd name="T94" fmla="*/ 2147483647 w 2706"/>
                <a:gd name="T95" fmla="*/ 2147483647 h 640"/>
                <a:gd name="T96" fmla="*/ 2147483647 w 2706"/>
                <a:gd name="T97" fmla="*/ 2147483647 h 640"/>
                <a:gd name="T98" fmla="*/ 2147483647 w 2706"/>
                <a:gd name="T99" fmla="*/ 0 h 640"/>
                <a:gd name="T100" fmla="*/ 2147483647 w 2706"/>
                <a:gd name="T101" fmla="*/ 0 h 64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8"/>
            <p:cNvSpPr>
              <a:spLocks noChangeArrowheads="1"/>
            </p:cNvSpPr>
            <p:nvPr/>
          </p:nvSpPr>
          <p:spPr bwMode="auto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2147483647 h 762"/>
                <a:gd name="T2" fmla="*/ 2147483647 w 5216"/>
                <a:gd name="T3" fmla="*/ 2147483647 h 762"/>
                <a:gd name="T4" fmla="*/ 2147483647 w 5216"/>
                <a:gd name="T5" fmla="*/ 2147483647 h 762"/>
                <a:gd name="T6" fmla="*/ 2147483647 w 5216"/>
                <a:gd name="T7" fmla="*/ 2147483647 h 762"/>
                <a:gd name="T8" fmla="*/ 2147483647 w 5216"/>
                <a:gd name="T9" fmla="*/ 2147483647 h 762"/>
                <a:gd name="T10" fmla="*/ 2147483647 w 5216"/>
                <a:gd name="T11" fmla="*/ 2147483647 h 762"/>
                <a:gd name="T12" fmla="*/ 2147483647 w 5216"/>
                <a:gd name="T13" fmla="*/ 2147483647 h 762"/>
                <a:gd name="T14" fmla="*/ 2147483647 w 5216"/>
                <a:gd name="T15" fmla="*/ 2147483647 h 762"/>
                <a:gd name="T16" fmla="*/ 2147483647 w 5216"/>
                <a:gd name="T17" fmla="*/ 2147483647 h 762"/>
                <a:gd name="T18" fmla="*/ 2147483647 w 5216"/>
                <a:gd name="T19" fmla="*/ 2147483647 h 762"/>
                <a:gd name="T20" fmla="*/ 2147483647 w 5216"/>
                <a:gd name="T21" fmla="*/ 2147483647 h 762"/>
                <a:gd name="T22" fmla="*/ 2147483647 w 5216"/>
                <a:gd name="T23" fmla="*/ 2147483647 h 762"/>
                <a:gd name="T24" fmla="*/ 2147483647 w 5216"/>
                <a:gd name="T25" fmla="*/ 0 h 762"/>
                <a:gd name="T26" fmla="*/ 2147483647 w 5216"/>
                <a:gd name="T27" fmla="*/ 2147483647 h 762"/>
                <a:gd name="T28" fmla="*/ 2147483647 w 5216"/>
                <a:gd name="T29" fmla="*/ 2147483647 h 762"/>
                <a:gd name="T30" fmla="*/ 0 w 5216"/>
                <a:gd name="T31" fmla="*/ 2147483647 h 762"/>
                <a:gd name="T32" fmla="*/ 2147483647 w 5216"/>
                <a:gd name="T33" fmla="*/ 2147483647 h 762"/>
                <a:gd name="T34" fmla="*/ 2147483647 w 5216"/>
                <a:gd name="T35" fmla="*/ 2147483647 h 762"/>
                <a:gd name="T36" fmla="*/ 2147483647 w 5216"/>
                <a:gd name="T37" fmla="*/ 2147483647 h 762"/>
                <a:gd name="T38" fmla="*/ 2147483647 w 5216"/>
                <a:gd name="T39" fmla="*/ 2147483647 h 762"/>
                <a:gd name="T40" fmla="*/ 2147483647 w 5216"/>
                <a:gd name="T41" fmla="*/ 2147483647 h 762"/>
                <a:gd name="T42" fmla="*/ 2147483647 w 5216"/>
                <a:gd name="T43" fmla="*/ 2147483647 h 762"/>
                <a:gd name="T44" fmla="*/ 2147483647 w 5216"/>
                <a:gd name="T45" fmla="*/ 2147483647 h 762"/>
                <a:gd name="T46" fmla="*/ 2147483647 w 5216"/>
                <a:gd name="T47" fmla="*/ 2147483647 h 762"/>
                <a:gd name="T48" fmla="*/ 2147483647 w 5216"/>
                <a:gd name="T49" fmla="*/ 2147483647 h 762"/>
                <a:gd name="T50" fmla="*/ 2147483647 w 5216"/>
                <a:gd name="T51" fmla="*/ 2147483647 h 762"/>
                <a:gd name="T52" fmla="*/ 2147483647 w 5216"/>
                <a:gd name="T53" fmla="*/ 2147483647 h 762"/>
                <a:gd name="T54" fmla="*/ 2147483647 w 5216"/>
                <a:gd name="T55" fmla="*/ 2147483647 h 762"/>
                <a:gd name="T56" fmla="*/ 2147483647 w 5216"/>
                <a:gd name="T57" fmla="*/ 2147483647 h 762"/>
                <a:gd name="T58" fmla="*/ 2147483647 w 5216"/>
                <a:gd name="T59" fmla="*/ 2147483647 h 762"/>
                <a:gd name="T60" fmla="*/ 2147483647 w 5216"/>
                <a:gd name="T61" fmla="*/ 2147483647 h 762"/>
                <a:gd name="T62" fmla="*/ 2147483647 w 5216"/>
                <a:gd name="T63" fmla="*/ 2147483647 h 762"/>
                <a:gd name="T64" fmla="*/ 2147483647 w 5216"/>
                <a:gd name="T65" fmla="*/ 2147483647 h 762"/>
                <a:gd name="T66" fmla="*/ 2147483647 w 5216"/>
                <a:gd name="T67" fmla="*/ 2147483647 h 76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2"/>
            <p:cNvSpPr>
              <a:spLocks noChangeArrowheads="1"/>
            </p:cNvSpPr>
            <p:nvPr/>
          </p:nvSpPr>
          <p:spPr bwMode="auto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7 h 694"/>
                <a:gd name="T2" fmla="*/ 0 w 5144"/>
                <a:gd name="T3" fmla="*/ 2147483647 h 694"/>
                <a:gd name="T4" fmla="*/ 2147483647 w 5144"/>
                <a:gd name="T5" fmla="*/ 2147483647 h 694"/>
                <a:gd name="T6" fmla="*/ 2147483647 w 5144"/>
                <a:gd name="T7" fmla="*/ 2147483647 h 694"/>
                <a:gd name="T8" fmla="*/ 2147483647 w 5144"/>
                <a:gd name="T9" fmla="*/ 2147483647 h 694"/>
                <a:gd name="T10" fmla="*/ 2147483647 w 5144"/>
                <a:gd name="T11" fmla="*/ 2147483647 h 694"/>
                <a:gd name="T12" fmla="*/ 2147483647 w 5144"/>
                <a:gd name="T13" fmla="*/ 2147483647 h 694"/>
                <a:gd name="T14" fmla="*/ 2147483647 w 5144"/>
                <a:gd name="T15" fmla="*/ 2147483647 h 694"/>
                <a:gd name="T16" fmla="*/ 2147483647 w 5144"/>
                <a:gd name="T17" fmla="*/ 2147483647 h 694"/>
                <a:gd name="T18" fmla="*/ 2147483647 w 5144"/>
                <a:gd name="T19" fmla="*/ 2147483647 h 694"/>
                <a:gd name="T20" fmla="*/ 2147483647 w 5144"/>
                <a:gd name="T21" fmla="*/ 2147483647 h 694"/>
                <a:gd name="T22" fmla="*/ 2147483647 w 5144"/>
                <a:gd name="T23" fmla="*/ 2147483647 h 694"/>
                <a:gd name="T24" fmla="*/ 2147483647 w 5144"/>
                <a:gd name="T25" fmla="*/ 0 h 694"/>
                <a:gd name="T26" fmla="*/ 2147483647 w 5144"/>
                <a:gd name="T27" fmla="*/ 2147483647 h 694"/>
                <a:gd name="T28" fmla="*/ 2147483647 w 5144"/>
                <a:gd name="T29" fmla="*/ 2147483647 h 694"/>
                <a:gd name="T30" fmla="*/ 2147483647 w 5144"/>
                <a:gd name="T31" fmla="*/ 2147483647 h 694"/>
                <a:gd name="T32" fmla="*/ 2147483647 w 5144"/>
                <a:gd name="T33" fmla="*/ 2147483647 h 694"/>
                <a:gd name="T34" fmla="*/ 2147483647 w 5144"/>
                <a:gd name="T35" fmla="*/ 2147483647 h 694"/>
                <a:gd name="T36" fmla="*/ 2147483647 w 5144"/>
                <a:gd name="T37" fmla="*/ 2147483647 h 694"/>
                <a:gd name="T38" fmla="*/ 2147483647 w 5144"/>
                <a:gd name="T39" fmla="*/ 2147483647 h 694"/>
                <a:gd name="T40" fmla="*/ 2147483647 w 5144"/>
                <a:gd name="T41" fmla="*/ 2147483647 h 694"/>
                <a:gd name="T42" fmla="*/ 2147483647 w 5144"/>
                <a:gd name="T43" fmla="*/ 2147483647 h 694"/>
                <a:gd name="T44" fmla="*/ 2147483647 w 5144"/>
                <a:gd name="T45" fmla="*/ 2147483647 h 694"/>
                <a:gd name="T46" fmla="*/ 2147483647 w 5144"/>
                <a:gd name="T47" fmla="*/ 2147483647 h 694"/>
                <a:gd name="T48" fmla="*/ 2147483647 w 5144"/>
                <a:gd name="T49" fmla="*/ 2147483647 h 694"/>
                <a:gd name="T50" fmla="*/ 2147483647 w 5144"/>
                <a:gd name="T51" fmla="*/ 2147483647 h 694"/>
                <a:gd name="T52" fmla="*/ 2147483647 w 5144"/>
                <a:gd name="T53" fmla="*/ 2147483647 h 694"/>
                <a:gd name="T54" fmla="*/ 2147483647 w 5144"/>
                <a:gd name="T55" fmla="*/ 2147483647 h 694"/>
                <a:gd name="T56" fmla="*/ 2147483647 w 5144"/>
                <a:gd name="T57" fmla="*/ 2147483647 h 694"/>
                <a:gd name="T58" fmla="*/ 2147483647 w 5144"/>
                <a:gd name="T59" fmla="*/ 2147483647 h 694"/>
                <a:gd name="T60" fmla="*/ 2147483647 w 5144"/>
                <a:gd name="T61" fmla="*/ 2147483647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26"/>
            <p:cNvSpPr>
              <a:spLocks noChangeArrowheads="1"/>
            </p:cNvSpPr>
            <p:nvPr/>
          </p:nvSpPr>
          <p:spPr bwMode="auto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7 h 584"/>
                <a:gd name="T2" fmla="*/ 0 w 3112"/>
                <a:gd name="T3" fmla="*/ 2147483647 h 584"/>
                <a:gd name="T4" fmla="*/ 2147483647 w 3112"/>
                <a:gd name="T5" fmla="*/ 2147483647 h 584"/>
                <a:gd name="T6" fmla="*/ 2147483647 w 3112"/>
                <a:gd name="T7" fmla="*/ 2147483647 h 584"/>
                <a:gd name="T8" fmla="*/ 2147483647 w 3112"/>
                <a:gd name="T9" fmla="*/ 2147483647 h 584"/>
                <a:gd name="T10" fmla="*/ 2147483647 w 3112"/>
                <a:gd name="T11" fmla="*/ 2147483647 h 584"/>
                <a:gd name="T12" fmla="*/ 2147483647 w 3112"/>
                <a:gd name="T13" fmla="*/ 2147483647 h 584"/>
                <a:gd name="T14" fmla="*/ 2147483647 w 3112"/>
                <a:gd name="T15" fmla="*/ 2147483647 h 584"/>
                <a:gd name="T16" fmla="*/ 2147483647 w 3112"/>
                <a:gd name="T17" fmla="*/ 2147483647 h 584"/>
                <a:gd name="T18" fmla="*/ 2147483647 w 3112"/>
                <a:gd name="T19" fmla="*/ 2147483647 h 584"/>
                <a:gd name="T20" fmla="*/ 2147483647 w 3112"/>
                <a:gd name="T21" fmla="*/ 2147483647 h 584"/>
                <a:gd name="T22" fmla="*/ 2147483647 w 3112"/>
                <a:gd name="T23" fmla="*/ 2147483647 h 584"/>
                <a:gd name="T24" fmla="*/ 2147483647 w 3112"/>
                <a:gd name="T25" fmla="*/ 2147483647 h 584"/>
                <a:gd name="T26" fmla="*/ 2147483647 w 3112"/>
                <a:gd name="T27" fmla="*/ 2147483647 h 584"/>
                <a:gd name="T28" fmla="*/ 2147483647 w 3112"/>
                <a:gd name="T29" fmla="*/ 2147483647 h 584"/>
                <a:gd name="T30" fmla="*/ 2147483647 w 3112"/>
                <a:gd name="T31" fmla="*/ 2147483647 h 584"/>
                <a:gd name="T32" fmla="*/ 2147483647 w 3112"/>
                <a:gd name="T33" fmla="*/ 2147483647 h 584"/>
                <a:gd name="T34" fmla="*/ 2147483647 w 3112"/>
                <a:gd name="T35" fmla="*/ 2147483647 h 584"/>
                <a:gd name="T36" fmla="*/ 2147483647 w 3112"/>
                <a:gd name="T37" fmla="*/ 2147483647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1" name="Freeform 28"/>
            <p:cNvSpPr>
              <a:spLocks noChangeArrowheads="1"/>
            </p:cNvSpPr>
            <p:nvPr/>
          </p:nvSpPr>
          <p:spPr bwMode="auto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2147483647 h 1192"/>
                <a:gd name="T2" fmla="*/ 2147483647 w 8196"/>
                <a:gd name="T3" fmla="*/ 2147483647 h 1192"/>
                <a:gd name="T4" fmla="*/ 2147483647 w 8196"/>
                <a:gd name="T5" fmla="*/ 2147483647 h 1192"/>
                <a:gd name="T6" fmla="*/ 2147483647 w 8196"/>
                <a:gd name="T7" fmla="*/ 2147483647 h 1192"/>
                <a:gd name="T8" fmla="*/ 2147483647 w 8196"/>
                <a:gd name="T9" fmla="*/ 2147483647 h 1192"/>
                <a:gd name="T10" fmla="*/ 2147483647 w 8196"/>
                <a:gd name="T11" fmla="*/ 2147483647 h 1192"/>
                <a:gd name="T12" fmla="*/ 2147483647 w 8196"/>
                <a:gd name="T13" fmla="*/ 2147483647 h 1192"/>
                <a:gd name="T14" fmla="*/ 2147483647 w 8196"/>
                <a:gd name="T15" fmla="*/ 2147483647 h 1192"/>
                <a:gd name="T16" fmla="*/ 2147483647 w 8196"/>
                <a:gd name="T17" fmla="*/ 2147483647 h 1192"/>
                <a:gd name="T18" fmla="*/ 2147483647 w 8196"/>
                <a:gd name="T19" fmla="*/ 2147483647 h 1192"/>
                <a:gd name="T20" fmla="*/ 2147483647 w 8196"/>
                <a:gd name="T21" fmla="*/ 2147483647 h 1192"/>
                <a:gd name="T22" fmla="*/ 2147483647 w 8196"/>
                <a:gd name="T23" fmla="*/ 2147483647 h 1192"/>
                <a:gd name="T24" fmla="*/ 2147483647 w 8196"/>
                <a:gd name="T25" fmla="*/ 2147483647 h 1192"/>
                <a:gd name="T26" fmla="*/ 2147483647 w 8196"/>
                <a:gd name="T27" fmla="*/ 2147483647 h 1192"/>
                <a:gd name="T28" fmla="*/ 2147483647 w 8196"/>
                <a:gd name="T29" fmla="*/ 2147483647 h 1192"/>
                <a:gd name="T30" fmla="*/ 2147483647 w 8196"/>
                <a:gd name="T31" fmla="*/ 2147483647 h 1192"/>
                <a:gd name="T32" fmla="*/ 2147483647 w 8196"/>
                <a:gd name="T33" fmla="*/ 2147483647 h 1192"/>
                <a:gd name="T34" fmla="*/ 2147483647 w 8196"/>
                <a:gd name="T35" fmla="*/ 2147483647 h 1192"/>
                <a:gd name="T36" fmla="*/ 2147483647 w 8196"/>
                <a:gd name="T37" fmla="*/ 2147483647 h 1192"/>
                <a:gd name="T38" fmla="*/ 2147483647 w 8196"/>
                <a:gd name="T39" fmla="*/ 2147483647 h 1192"/>
                <a:gd name="T40" fmla="*/ 2147483647 w 8196"/>
                <a:gd name="T41" fmla="*/ 2147483647 h 1192"/>
                <a:gd name="T42" fmla="*/ 2147483647 w 8196"/>
                <a:gd name="T43" fmla="*/ 2147483647 h 1192"/>
                <a:gd name="T44" fmla="*/ 2147483647 w 8196"/>
                <a:gd name="T45" fmla="*/ 0 h 1192"/>
                <a:gd name="T46" fmla="*/ 2147483647 w 8196"/>
                <a:gd name="T47" fmla="*/ 2147483647 h 1192"/>
                <a:gd name="T48" fmla="*/ 2147483647 w 8196"/>
                <a:gd name="T49" fmla="*/ 2147483647 h 1192"/>
                <a:gd name="T50" fmla="*/ 2147483647 w 8196"/>
                <a:gd name="T51" fmla="*/ 2147483647 h 1192"/>
                <a:gd name="T52" fmla="*/ 2147483647 w 8196"/>
                <a:gd name="T53" fmla="*/ 2147483647 h 1192"/>
                <a:gd name="T54" fmla="*/ 2147483647 w 8196"/>
                <a:gd name="T55" fmla="*/ 2147483647 h 1192"/>
                <a:gd name="T56" fmla="*/ 2147483647 w 8196"/>
                <a:gd name="T57" fmla="*/ 2147483647 h 1192"/>
                <a:gd name="T58" fmla="*/ 2147483647 w 8196"/>
                <a:gd name="T59" fmla="*/ 2147483647 h 1192"/>
                <a:gd name="T60" fmla="*/ 2147483647 w 8196"/>
                <a:gd name="T61" fmla="*/ 2147483647 h 1192"/>
                <a:gd name="T62" fmla="*/ 0 w 8196"/>
                <a:gd name="T63" fmla="*/ 2147483647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0"/>
            <a:ext cx="44704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FBFD1-EAF7-4697-B4A2-36B1B81F6C30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304800" y="228600"/>
            <a:ext cx="11595100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80988" y="5354638"/>
            <a:ext cx="116316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 noChangeArrowheads="1"/>
            </p:cNvSpPr>
            <p:nvPr/>
          </p:nvSpPr>
          <p:spPr bwMode="auto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2147483647 h 640"/>
                <a:gd name="T6" fmla="*/ 2147483647 w 2706"/>
                <a:gd name="T7" fmla="*/ 2147483647 h 640"/>
                <a:gd name="T8" fmla="*/ 2147483647 w 2706"/>
                <a:gd name="T9" fmla="*/ 2147483647 h 640"/>
                <a:gd name="T10" fmla="*/ 2147483647 w 2706"/>
                <a:gd name="T11" fmla="*/ 2147483647 h 640"/>
                <a:gd name="T12" fmla="*/ 2147483647 w 2706"/>
                <a:gd name="T13" fmla="*/ 2147483647 h 640"/>
                <a:gd name="T14" fmla="*/ 2147483647 w 2706"/>
                <a:gd name="T15" fmla="*/ 2147483647 h 640"/>
                <a:gd name="T16" fmla="*/ 2147483647 w 2706"/>
                <a:gd name="T17" fmla="*/ 2147483647 h 640"/>
                <a:gd name="T18" fmla="*/ 2147483647 w 2706"/>
                <a:gd name="T19" fmla="*/ 2147483647 h 640"/>
                <a:gd name="T20" fmla="*/ 2147483647 w 2706"/>
                <a:gd name="T21" fmla="*/ 2147483647 h 640"/>
                <a:gd name="T22" fmla="*/ 2147483647 w 2706"/>
                <a:gd name="T23" fmla="*/ 2147483647 h 640"/>
                <a:gd name="T24" fmla="*/ 2147483647 w 2706"/>
                <a:gd name="T25" fmla="*/ 2147483647 h 640"/>
                <a:gd name="T26" fmla="*/ 2147483647 w 2706"/>
                <a:gd name="T27" fmla="*/ 2147483647 h 640"/>
                <a:gd name="T28" fmla="*/ 2147483647 w 2706"/>
                <a:gd name="T29" fmla="*/ 2147483647 h 640"/>
                <a:gd name="T30" fmla="*/ 2147483647 w 2706"/>
                <a:gd name="T31" fmla="*/ 2147483647 h 640"/>
                <a:gd name="T32" fmla="*/ 2147483647 w 2706"/>
                <a:gd name="T33" fmla="*/ 2147483647 h 640"/>
                <a:gd name="T34" fmla="*/ 0 w 2706"/>
                <a:gd name="T35" fmla="*/ 2147483647 h 640"/>
                <a:gd name="T36" fmla="*/ 2147483647 w 2706"/>
                <a:gd name="T37" fmla="*/ 2147483647 h 640"/>
                <a:gd name="T38" fmla="*/ 2147483647 w 2706"/>
                <a:gd name="T39" fmla="*/ 2147483647 h 640"/>
                <a:gd name="T40" fmla="*/ 2147483647 w 2706"/>
                <a:gd name="T41" fmla="*/ 2147483647 h 640"/>
                <a:gd name="T42" fmla="*/ 2147483647 w 2706"/>
                <a:gd name="T43" fmla="*/ 2147483647 h 640"/>
                <a:gd name="T44" fmla="*/ 2147483647 w 2706"/>
                <a:gd name="T45" fmla="*/ 2147483647 h 640"/>
                <a:gd name="T46" fmla="*/ 2147483647 w 2706"/>
                <a:gd name="T47" fmla="*/ 2147483647 h 640"/>
                <a:gd name="T48" fmla="*/ 2147483647 w 2706"/>
                <a:gd name="T49" fmla="*/ 2147483647 h 640"/>
                <a:gd name="T50" fmla="*/ 2147483647 w 2706"/>
                <a:gd name="T51" fmla="*/ 2147483647 h 640"/>
                <a:gd name="T52" fmla="*/ 2147483647 w 2706"/>
                <a:gd name="T53" fmla="*/ 2147483647 h 640"/>
                <a:gd name="T54" fmla="*/ 2147483647 w 2706"/>
                <a:gd name="T55" fmla="*/ 2147483647 h 640"/>
                <a:gd name="T56" fmla="*/ 2147483647 w 2706"/>
                <a:gd name="T57" fmla="*/ 2147483647 h 640"/>
                <a:gd name="T58" fmla="*/ 2147483647 w 2706"/>
                <a:gd name="T59" fmla="*/ 2147483647 h 640"/>
                <a:gd name="T60" fmla="*/ 2147483647 w 2706"/>
                <a:gd name="T61" fmla="*/ 2147483647 h 640"/>
                <a:gd name="T62" fmla="*/ 2147483647 w 2706"/>
                <a:gd name="T63" fmla="*/ 2147483647 h 640"/>
                <a:gd name="T64" fmla="*/ 2147483647 w 2706"/>
                <a:gd name="T65" fmla="*/ 2147483647 h 640"/>
                <a:gd name="T66" fmla="*/ 2147483647 w 2706"/>
                <a:gd name="T67" fmla="*/ 2147483647 h 640"/>
                <a:gd name="T68" fmla="*/ 2147483647 w 2706"/>
                <a:gd name="T69" fmla="*/ 2147483647 h 640"/>
                <a:gd name="T70" fmla="*/ 2147483647 w 2706"/>
                <a:gd name="T71" fmla="*/ 2147483647 h 640"/>
                <a:gd name="T72" fmla="*/ 2147483647 w 2706"/>
                <a:gd name="T73" fmla="*/ 2147483647 h 640"/>
                <a:gd name="T74" fmla="*/ 2147483647 w 2706"/>
                <a:gd name="T75" fmla="*/ 2147483647 h 640"/>
                <a:gd name="T76" fmla="*/ 2147483647 w 2706"/>
                <a:gd name="T77" fmla="*/ 2147483647 h 640"/>
                <a:gd name="T78" fmla="*/ 2147483647 w 2706"/>
                <a:gd name="T79" fmla="*/ 2147483647 h 640"/>
                <a:gd name="T80" fmla="*/ 2147483647 w 2706"/>
                <a:gd name="T81" fmla="*/ 2147483647 h 640"/>
                <a:gd name="T82" fmla="*/ 2147483647 w 2706"/>
                <a:gd name="T83" fmla="*/ 2147483647 h 640"/>
                <a:gd name="T84" fmla="*/ 2147483647 w 2706"/>
                <a:gd name="T85" fmla="*/ 2147483647 h 640"/>
                <a:gd name="T86" fmla="*/ 2147483647 w 2706"/>
                <a:gd name="T87" fmla="*/ 2147483647 h 640"/>
                <a:gd name="T88" fmla="*/ 2147483647 w 2706"/>
                <a:gd name="T89" fmla="*/ 2147483647 h 640"/>
                <a:gd name="T90" fmla="*/ 2147483647 w 2706"/>
                <a:gd name="T91" fmla="*/ 2147483647 h 640"/>
                <a:gd name="T92" fmla="*/ 2147483647 w 2706"/>
                <a:gd name="T93" fmla="*/ 2147483647 h 640"/>
                <a:gd name="T94" fmla="*/ 2147483647 w 2706"/>
                <a:gd name="T95" fmla="*/ 2147483647 h 640"/>
                <a:gd name="T96" fmla="*/ 2147483647 w 2706"/>
                <a:gd name="T97" fmla="*/ 2147483647 h 640"/>
                <a:gd name="T98" fmla="*/ 2147483647 w 2706"/>
                <a:gd name="T99" fmla="*/ 0 h 640"/>
                <a:gd name="T100" fmla="*/ 2147483647 w 2706"/>
                <a:gd name="T101" fmla="*/ 0 h 64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8"/>
            <p:cNvSpPr>
              <a:spLocks noChangeArrowheads="1"/>
            </p:cNvSpPr>
            <p:nvPr/>
          </p:nvSpPr>
          <p:spPr bwMode="auto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2147483647 h 762"/>
                <a:gd name="T2" fmla="*/ 2147483647 w 5216"/>
                <a:gd name="T3" fmla="*/ 2147483647 h 762"/>
                <a:gd name="T4" fmla="*/ 2147483647 w 5216"/>
                <a:gd name="T5" fmla="*/ 2147483647 h 762"/>
                <a:gd name="T6" fmla="*/ 2147483647 w 5216"/>
                <a:gd name="T7" fmla="*/ 2147483647 h 762"/>
                <a:gd name="T8" fmla="*/ 2147483647 w 5216"/>
                <a:gd name="T9" fmla="*/ 2147483647 h 762"/>
                <a:gd name="T10" fmla="*/ 2147483647 w 5216"/>
                <a:gd name="T11" fmla="*/ 2147483647 h 762"/>
                <a:gd name="T12" fmla="*/ 2147483647 w 5216"/>
                <a:gd name="T13" fmla="*/ 2147483647 h 762"/>
                <a:gd name="T14" fmla="*/ 2147483647 w 5216"/>
                <a:gd name="T15" fmla="*/ 2147483647 h 762"/>
                <a:gd name="T16" fmla="*/ 2147483647 w 5216"/>
                <a:gd name="T17" fmla="*/ 2147483647 h 762"/>
                <a:gd name="T18" fmla="*/ 2147483647 w 5216"/>
                <a:gd name="T19" fmla="*/ 2147483647 h 762"/>
                <a:gd name="T20" fmla="*/ 2147483647 w 5216"/>
                <a:gd name="T21" fmla="*/ 2147483647 h 762"/>
                <a:gd name="T22" fmla="*/ 2147483647 w 5216"/>
                <a:gd name="T23" fmla="*/ 2147483647 h 762"/>
                <a:gd name="T24" fmla="*/ 2147483647 w 5216"/>
                <a:gd name="T25" fmla="*/ 0 h 762"/>
                <a:gd name="T26" fmla="*/ 2147483647 w 5216"/>
                <a:gd name="T27" fmla="*/ 2147483647 h 762"/>
                <a:gd name="T28" fmla="*/ 2147483647 w 5216"/>
                <a:gd name="T29" fmla="*/ 2147483647 h 762"/>
                <a:gd name="T30" fmla="*/ 0 w 5216"/>
                <a:gd name="T31" fmla="*/ 2147483647 h 762"/>
                <a:gd name="T32" fmla="*/ 2147483647 w 5216"/>
                <a:gd name="T33" fmla="*/ 2147483647 h 762"/>
                <a:gd name="T34" fmla="*/ 2147483647 w 5216"/>
                <a:gd name="T35" fmla="*/ 2147483647 h 762"/>
                <a:gd name="T36" fmla="*/ 2147483647 w 5216"/>
                <a:gd name="T37" fmla="*/ 2147483647 h 762"/>
                <a:gd name="T38" fmla="*/ 2147483647 w 5216"/>
                <a:gd name="T39" fmla="*/ 2147483647 h 762"/>
                <a:gd name="T40" fmla="*/ 2147483647 w 5216"/>
                <a:gd name="T41" fmla="*/ 2147483647 h 762"/>
                <a:gd name="T42" fmla="*/ 2147483647 w 5216"/>
                <a:gd name="T43" fmla="*/ 2147483647 h 762"/>
                <a:gd name="T44" fmla="*/ 2147483647 w 5216"/>
                <a:gd name="T45" fmla="*/ 2147483647 h 762"/>
                <a:gd name="T46" fmla="*/ 2147483647 w 5216"/>
                <a:gd name="T47" fmla="*/ 2147483647 h 762"/>
                <a:gd name="T48" fmla="*/ 2147483647 w 5216"/>
                <a:gd name="T49" fmla="*/ 2147483647 h 762"/>
                <a:gd name="T50" fmla="*/ 2147483647 w 5216"/>
                <a:gd name="T51" fmla="*/ 2147483647 h 762"/>
                <a:gd name="T52" fmla="*/ 2147483647 w 5216"/>
                <a:gd name="T53" fmla="*/ 2147483647 h 762"/>
                <a:gd name="T54" fmla="*/ 2147483647 w 5216"/>
                <a:gd name="T55" fmla="*/ 2147483647 h 762"/>
                <a:gd name="T56" fmla="*/ 2147483647 w 5216"/>
                <a:gd name="T57" fmla="*/ 2147483647 h 762"/>
                <a:gd name="T58" fmla="*/ 2147483647 w 5216"/>
                <a:gd name="T59" fmla="*/ 2147483647 h 762"/>
                <a:gd name="T60" fmla="*/ 2147483647 w 5216"/>
                <a:gd name="T61" fmla="*/ 2147483647 h 762"/>
                <a:gd name="T62" fmla="*/ 2147483647 w 5216"/>
                <a:gd name="T63" fmla="*/ 2147483647 h 762"/>
                <a:gd name="T64" fmla="*/ 2147483647 w 5216"/>
                <a:gd name="T65" fmla="*/ 2147483647 h 762"/>
                <a:gd name="T66" fmla="*/ 2147483647 w 5216"/>
                <a:gd name="T67" fmla="*/ 2147483647 h 76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2"/>
            <p:cNvSpPr>
              <a:spLocks noChangeArrowheads="1"/>
            </p:cNvSpPr>
            <p:nvPr/>
          </p:nvSpPr>
          <p:spPr bwMode="auto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7 h 694"/>
                <a:gd name="T2" fmla="*/ 0 w 5144"/>
                <a:gd name="T3" fmla="*/ 2147483647 h 694"/>
                <a:gd name="T4" fmla="*/ 2147483647 w 5144"/>
                <a:gd name="T5" fmla="*/ 2147483647 h 694"/>
                <a:gd name="T6" fmla="*/ 2147483647 w 5144"/>
                <a:gd name="T7" fmla="*/ 2147483647 h 694"/>
                <a:gd name="T8" fmla="*/ 2147483647 w 5144"/>
                <a:gd name="T9" fmla="*/ 2147483647 h 694"/>
                <a:gd name="T10" fmla="*/ 2147483647 w 5144"/>
                <a:gd name="T11" fmla="*/ 2147483647 h 694"/>
                <a:gd name="T12" fmla="*/ 2147483647 w 5144"/>
                <a:gd name="T13" fmla="*/ 2147483647 h 694"/>
                <a:gd name="T14" fmla="*/ 2147483647 w 5144"/>
                <a:gd name="T15" fmla="*/ 2147483647 h 694"/>
                <a:gd name="T16" fmla="*/ 2147483647 w 5144"/>
                <a:gd name="T17" fmla="*/ 2147483647 h 694"/>
                <a:gd name="T18" fmla="*/ 2147483647 w 5144"/>
                <a:gd name="T19" fmla="*/ 2147483647 h 694"/>
                <a:gd name="T20" fmla="*/ 2147483647 w 5144"/>
                <a:gd name="T21" fmla="*/ 2147483647 h 694"/>
                <a:gd name="T22" fmla="*/ 2147483647 w 5144"/>
                <a:gd name="T23" fmla="*/ 2147483647 h 694"/>
                <a:gd name="T24" fmla="*/ 2147483647 w 5144"/>
                <a:gd name="T25" fmla="*/ 0 h 694"/>
                <a:gd name="T26" fmla="*/ 2147483647 w 5144"/>
                <a:gd name="T27" fmla="*/ 2147483647 h 694"/>
                <a:gd name="T28" fmla="*/ 2147483647 w 5144"/>
                <a:gd name="T29" fmla="*/ 2147483647 h 694"/>
                <a:gd name="T30" fmla="*/ 2147483647 w 5144"/>
                <a:gd name="T31" fmla="*/ 2147483647 h 694"/>
                <a:gd name="T32" fmla="*/ 2147483647 w 5144"/>
                <a:gd name="T33" fmla="*/ 2147483647 h 694"/>
                <a:gd name="T34" fmla="*/ 2147483647 w 5144"/>
                <a:gd name="T35" fmla="*/ 2147483647 h 694"/>
                <a:gd name="T36" fmla="*/ 2147483647 w 5144"/>
                <a:gd name="T37" fmla="*/ 2147483647 h 694"/>
                <a:gd name="T38" fmla="*/ 2147483647 w 5144"/>
                <a:gd name="T39" fmla="*/ 2147483647 h 694"/>
                <a:gd name="T40" fmla="*/ 2147483647 w 5144"/>
                <a:gd name="T41" fmla="*/ 2147483647 h 694"/>
                <a:gd name="T42" fmla="*/ 2147483647 w 5144"/>
                <a:gd name="T43" fmla="*/ 2147483647 h 694"/>
                <a:gd name="T44" fmla="*/ 2147483647 w 5144"/>
                <a:gd name="T45" fmla="*/ 2147483647 h 694"/>
                <a:gd name="T46" fmla="*/ 2147483647 w 5144"/>
                <a:gd name="T47" fmla="*/ 2147483647 h 694"/>
                <a:gd name="T48" fmla="*/ 2147483647 w 5144"/>
                <a:gd name="T49" fmla="*/ 2147483647 h 694"/>
                <a:gd name="T50" fmla="*/ 2147483647 w 5144"/>
                <a:gd name="T51" fmla="*/ 2147483647 h 694"/>
                <a:gd name="T52" fmla="*/ 2147483647 w 5144"/>
                <a:gd name="T53" fmla="*/ 2147483647 h 694"/>
                <a:gd name="T54" fmla="*/ 2147483647 w 5144"/>
                <a:gd name="T55" fmla="*/ 2147483647 h 694"/>
                <a:gd name="T56" fmla="*/ 2147483647 w 5144"/>
                <a:gd name="T57" fmla="*/ 2147483647 h 694"/>
                <a:gd name="T58" fmla="*/ 2147483647 w 5144"/>
                <a:gd name="T59" fmla="*/ 2147483647 h 694"/>
                <a:gd name="T60" fmla="*/ 2147483647 w 5144"/>
                <a:gd name="T61" fmla="*/ 2147483647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26"/>
            <p:cNvSpPr>
              <a:spLocks noChangeArrowheads="1"/>
            </p:cNvSpPr>
            <p:nvPr/>
          </p:nvSpPr>
          <p:spPr bwMode="auto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7 h 584"/>
                <a:gd name="T2" fmla="*/ 0 w 3112"/>
                <a:gd name="T3" fmla="*/ 2147483647 h 584"/>
                <a:gd name="T4" fmla="*/ 2147483647 w 3112"/>
                <a:gd name="T5" fmla="*/ 2147483647 h 584"/>
                <a:gd name="T6" fmla="*/ 2147483647 w 3112"/>
                <a:gd name="T7" fmla="*/ 2147483647 h 584"/>
                <a:gd name="T8" fmla="*/ 2147483647 w 3112"/>
                <a:gd name="T9" fmla="*/ 2147483647 h 584"/>
                <a:gd name="T10" fmla="*/ 2147483647 w 3112"/>
                <a:gd name="T11" fmla="*/ 2147483647 h 584"/>
                <a:gd name="T12" fmla="*/ 2147483647 w 3112"/>
                <a:gd name="T13" fmla="*/ 2147483647 h 584"/>
                <a:gd name="T14" fmla="*/ 2147483647 w 3112"/>
                <a:gd name="T15" fmla="*/ 2147483647 h 584"/>
                <a:gd name="T16" fmla="*/ 2147483647 w 3112"/>
                <a:gd name="T17" fmla="*/ 2147483647 h 584"/>
                <a:gd name="T18" fmla="*/ 2147483647 w 3112"/>
                <a:gd name="T19" fmla="*/ 2147483647 h 584"/>
                <a:gd name="T20" fmla="*/ 2147483647 w 3112"/>
                <a:gd name="T21" fmla="*/ 2147483647 h 584"/>
                <a:gd name="T22" fmla="*/ 2147483647 w 3112"/>
                <a:gd name="T23" fmla="*/ 2147483647 h 584"/>
                <a:gd name="T24" fmla="*/ 2147483647 w 3112"/>
                <a:gd name="T25" fmla="*/ 2147483647 h 584"/>
                <a:gd name="T26" fmla="*/ 2147483647 w 3112"/>
                <a:gd name="T27" fmla="*/ 2147483647 h 584"/>
                <a:gd name="T28" fmla="*/ 2147483647 w 3112"/>
                <a:gd name="T29" fmla="*/ 2147483647 h 584"/>
                <a:gd name="T30" fmla="*/ 2147483647 w 3112"/>
                <a:gd name="T31" fmla="*/ 2147483647 h 584"/>
                <a:gd name="T32" fmla="*/ 2147483647 w 3112"/>
                <a:gd name="T33" fmla="*/ 2147483647 h 584"/>
                <a:gd name="T34" fmla="*/ 2147483647 w 3112"/>
                <a:gd name="T35" fmla="*/ 2147483647 h 584"/>
                <a:gd name="T36" fmla="*/ 2147483647 w 3112"/>
                <a:gd name="T37" fmla="*/ 2147483647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2147483647 h 1192"/>
                <a:gd name="T2" fmla="*/ 2147483647 w 8196"/>
                <a:gd name="T3" fmla="*/ 2147483647 h 1192"/>
                <a:gd name="T4" fmla="*/ 2147483647 w 8196"/>
                <a:gd name="T5" fmla="*/ 2147483647 h 1192"/>
                <a:gd name="T6" fmla="*/ 2147483647 w 8196"/>
                <a:gd name="T7" fmla="*/ 2147483647 h 1192"/>
                <a:gd name="T8" fmla="*/ 2147483647 w 8196"/>
                <a:gd name="T9" fmla="*/ 2147483647 h 1192"/>
                <a:gd name="T10" fmla="*/ 2147483647 w 8196"/>
                <a:gd name="T11" fmla="*/ 2147483647 h 1192"/>
                <a:gd name="T12" fmla="*/ 2147483647 w 8196"/>
                <a:gd name="T13" fmla="*/ 2147483647 h 1192"/>
                <a:gd name="T14" fmla="*/ 2147483647 w 8196"/>
                <a:gd name="T15" fmla="*/ 2147483647 h 1192"/>
                <a:gd name="T16" fmla="*/ 2147483647 w 8196"/>
                <a:gd name="T17" fmla="*/ 2147483647 h 1192"/>
                <a:gd name="T18" fmla="*/ 2147483647 w 8196"/>
                <a:gd name="T19" fmla="*/ 2147483647 h 1192"/>
                <a:gd name="T20" fmla="*/ 2147483647 w 8196"/>
                <a:gd name="T21" fmla="*/ 2147483647 h 1192"/>
                <a:gd name="T22" fmla="*/ 2147483647 w 8196"/>
                <a:gd name="T23" fmla="*/ 2147483647 h 1192"/>
                <a:gd name="T24" fmla="*/ 2147483647 w 8196"/>
                <a:gd name="T25" fmla="*/ 2147483647 h 1192"/>
                <a:gd name="T26" fmla="*/ 2147483647 w 8196"/>
                <a:gd name="T27" fmla="*/ 2147483647 h 1192"/>
                <a:gd name="T28" fmla="*/ 2147483647 w 8196"/>
                <a:gd name="T29" fmla="*/ 2147483647 h 1192"/>
                <a:gd name="T30" fmla="*/ 2147483647 w 8196"/>
                <a:gd name="T31" fmla="*/ 2147483647 h 1192"/>
                <a:gd name="T32" fmla="*/ 2147483647 w 8196"/>
                <a:gd name="T33" fmla="*/ 2147483647 h 1192"/>
                <a:gd name="T34" fmla="*/ 2147483647 w 8196"/>
                <a:gd name="T35" fmla="*/ 2147483647 h 1192"/>
                <a:gd name="T36" fmla="*/ 2147483647 w 8196"/>
                <a:gd name="T37" fmla="*/ 2147483647 h 1192"/>
                <a:gd name="T38" fmla="*/ 2147483647 w 8196"/>
                <a:gd name="T39" fmla="*/ 2147483647 h 1192"/>
                <a:gd name="T40" fmla="*/ 2147483647 w 8196"/>
                <a:gd name="T41" fmla="*/ 2147483647 h 1192"/>
                <a:gd name="T42" fmla="*/ 2147483647 w 8196"/>
                <a:gd name="T43" fmla="*/ 2147483647 h 1192"/>
                <a:gd name="T44" fmla="*/ 2147483647 w 8196"/>
                <a:gd name="T45" fmla="*/ 0 h 1192"/>
                <a:gd name="T46" fmla="*/ 2147483647 w 8196"/>
                <a:gd name="T47" fmla="*/ 2147483647 h 1192"/>
                <a:gd name="T48" fmla="*/ 2147483647 w 8196"/>
                <a:gd name="T49" fmla="*/ 2147483647 h 1192"/>
                <a:gd name="T50" fmla="*/ 2147483647 w 8196"/>
                <a:gd name="T51" fmla="*/ 2147483647 h 1192"/>
                <a:gd name="T52" fmla="*/ 2147483647 w 8196"/>
                <a:gd name="T53" fmla="*/ 2147483647 h 1192"/>
                <a:gd name="T54" fmla="*/ 2147483647 w 8196"/>
                <a:gd name="T55" fmla="*/ 2147483647 h 1192"/>
                <a:gd name="T56" fmla="*/ 2147483647 w 8196"/>
                <a:gd name="T57" fmla="*/ 2147483647 h 1192"/>
                <a:gd name="T58" fmla="*/ 2147483647 w 8196"/>
                <a:gd name="T59" fmla="*/ 2147483647 h 1192"/>
                <a:gd name="T60" fmla="*/ 2147483647 w 8196"/>
                <a:gd name="T61" fmla="*/ 2147483647 h 1192"/>
                <a:gd name="T62" fmla="*/ 0 w 8196"/>
                <a:gd name="T63" fmla="*/ 2147483647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3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1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C8913-29E7-4372-9CC5-3D6AD12867D1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5100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80988" y="1679575"/>
            <a:ext cx="11631612" cy="1330325"/>
            <a:chOff x="-3905251" y="4294188"/>
            <a:chExt cx="13027839" cy="1892300"/>
          </a:xfrm>
        </p:grpSpPr>
        <p:sp>
          <p:nvSpPr>
            <p:cNvPr id="1033" name="Freeform 14"/>
            <p:cNvSpPr>
              <a:spLocks noChangeArrowheads="1"/>
            </p:cNvSpPr>
            <p:nvPr/>
          </p:nvSpPr>
          <p:spPr bwMode="auto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2147483647 h 640"/>
                <a:gd name="T6" fmla="*/ 2147483647 w 2706"/>
                <a:gd name="T7" fmla="*/ 2147483647 h 640"/>
                <a:gd name="T8" fmla="*/ 2147483647 w 2706"/>
                <a:gd name="T9" fmla="*/ 2147483647 h 640"/>
                <a:gd name="T10" fmla="*/ 2147483647 w 2706"/>
                <a:gd name="T11" fmla="*/ 2147483647 h 640"/>
                <a:gd name="T12" fmla="*/ 2147483647 w 2706"/>
                <a:gd name="T13" fmla="*/ 2147483647 h 640"/>
                <a:gd name="T14" fmla="*/ 2147483647 w 2706"/>
                <a:gd name="T15" fmla="*/ 2147483647 h 640"/>
                <a:gd name="T16" fmla="*/ 2147483647 w 2706"/>
                <a:gd name="T17" fmla="*/ 2147483647 h 640"/>
                <a:gd name="T18" fmla="*/ 2147483647 w 2706"/>
                <a:gd name="T19" fmla="*/ 2147483647 h 640"/>
                <a:gd name="T20" fmla="*/ 2147483647 w 2706"/>
                <a:gd name="T21" fmla="*/ 2147483647 h 640"/>
                <a:gd name="T22" fmla="*/ 2147483647 w 2706"/>
                <a:gd name="T23" fmla="*/ 2147483647 h 640"/>
                <a:gd name="T24" fmla="*/ 2147483647 w 2706"/>
                <a:gd name="T25" fmla="*/ 2147483647 h 640"/>
                <a:gd name="T26" fmla="*/ 2147483647 w 2706"/>
                <a:gd name="T27" fmla="*/ 2147483647 h 640"/>
                <a:gd name="T28" fmla="*/ 2147483647 w 2706"/>
                <a:gd name="T29" fmla="*/ 2147483647 h 640"/>
                <a:gd name="T30" fmla="*/ 2147483647 w 2706"/>
                <a:gd name="T31" fmla="*/ 2147483647 h 640"/>
                <a:gd name="T32" fmla="*/ 2147483647 w 2706"/>
                <a:gd name="T33" fmla="*/ 2147483647 h 640"/>
                <a:gd name="T34" fmla="*/ 0 w 2706"/>
                <a:gd name="T35" fmla="*/ 2147483647 h 640"/>
                <a:gd name="T36" fmla="*/ 2147483647 w 2706"/>
                <a:gd name="T37" fmla="*/ 2147483647 h 640"/>
                <a:gd name="T38" fmla="*/ 2147483647 w 2706"/>
                <a:gd name="T39" fmla="*/ 2147483647 h 640"/>
                <a:gd name="T40" fmla="*/ 2147483647 w 2706"/>
                <a:gd name="T41" fmla="*/ 2147483647 h 640"/>
                <a:gd name="T42" fmla="*/ 2147483647 w 2706"/>
                <a:gd name="T43" fmla="*/ 2147483647 h 640"/>
                <a:gd name="T44" fmla="*/ 2147483647 w 2706"/>
                <a:gd name="T45" fmla="*/ 2147483647 h 640"/>
                <a:gd name="T46" fmla="*/ 2147483647 w 2706"/>
                <a:gd name="T47" fmla="*/ 2147483647 h 640"/>
                <a:gd name="T48" fmla="*/ 2147483647 w 2706"/>
                <a:gd name="T49" fmla="*/ 2147483647 h 640"/>
                <a:gd name="T50" fmla="*/ 2147483647 w 2706"/>
                <a:gd name="T51" fmla="*/ 2147483647 h 640"/>
                <a:gd name="T52" fmla="*/ 2147483647 w 2706"/>
                <a:gd name="T53" fmla="*/ 2147483647 h 640"/>
                <a:gd name="T54" fmla="*/ 2147483647 w 2706"/>
                <a:gd name="T55" fmla="*/ 2147483647 h 640"/>
                <a:gd name="T56" fmla="*/ 2147483647 w 2706"/>
                <a:gd name="T57" fmla="*/ 2147483647 h 640"/>
                <a:gd name="T58" fmla="*/ 2147483647 w 2706"/>
                <a:gd name="T59" fmla="*/ 2147483647 h 640"/>
                <a:gd name="T60" fmla="*/ 2147483647 w 2706"/>
                <a:gd name="T61" fmla="*/ 2147483647 h 640"/>
                <a:gd name="T62" fmla="*/ 2147483647 w 2706"/>
                <a:gd name="T63" fmla="*/ 2147483647 h 640"/>
                <a:gd name="T64" fmla="*/ 2147483647 w 2706"/>
                <a:gd name="T65" fmla="*/ 2147483647 h 640"/>
                <a:gd name="T66" fmla="*/ 2147483647 w 2706"/>
                <a:gd name="T67" fmla="*/ 2147483647 h 640"/>
                <a:gd name="T68" fmla="*/ 2147483647 w 2706"/>
                <a:gd name="T69" fmla="*/ 2147483647 h 640"/>
                <a:gd name="T70" fmla="*/ 2147483647 w 2706"/>
                <a:gd name="T71" fmla="*/ 2147483647 h 640"/>
                <a:gd name="T72" fmla="*/ 2147483647 w 2706"/>
                <a:gd name="T73" fmla="*/ 2147483647 h 640"/>
                <a:gd name="T74" fmla="*/ 2147483647 w 2706"/>
                <a:gd name="T75" fmla="*/ 2147483647 h 640"/>
                <a:gd name="T76" fmla="*/ 2147483647 w 2706"/>
                <a:gd name="T77" fmla="*/ 2147483647 h 640"/>
                <a:gd name="T78" fmla="*/ 2147483647 w 2706"/>
                <a:gd name="T79" fmla="*/ 2147483647 h 640"/>
                <a:gd name="T80" fmla="*/ 2147483647 w 2706"/>
                <a:gd name="T81" fmla="*/ 2147483647 h 640"/>
                <a:gd name="T82" fmla="*/ 2147483647 w 2706"/>
                <a:gd name="T83" fmla="*/ 2147483647 h 640"/>
                <a:gd name="T84" fmla="*/ 2147483647 w 2706"/>
                <a:gd name="T85" fmla="*/ 2147483647 h 640"/>
                <a:gd name="T86" fmla="*/ 2147483647 w 2706"/>
                <a:gd name="T87" fmla="*/ 2147483647 h 640"/>
                <a:gd name="T88" fmla="*/ 2147483647 w 2706"/>
                <a:gd name="T89" fmla="*/ 2147483647 h 640"/>
                <a:gd name="T90" fmla="*/ 2147483647 w 2706"/>
                <a:gd name="T91" fmla="*/ 2147483647 h 640"/>
                <a:gd name="T92" fmla="*/ 2147483647 w 2706"/>
                <a:gd name="T93" fmla="*/ 2147483647 h 640"/>
                <a:gd name="T94" fmla="*/ 2147483647 w 2706"/>
                <a:gd name="T95" fmla="*/ 2147483647 h 640"/>
                <a:gd name="T96" fmla="*/ 2147483647 w 2706"/>
                <a:gd name="T97" fmla="*/ 2147483647 h 640"/>
                <a:gd name="T98" fmla="*/ 2147483647 w 2706"/>
                <a:gd name="T99" fmla="*/ 0 h 640"/>
                <a:gd name="T100" fmla="*/ 2147483647 w 2706"/>
                <a:gd name="T101" fmla="*/ 0 h 64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Freeform 18"/>
            <p:cNvSpPr>
              <a:spLocks noChangeArrowheads="1"/>
            </p:cNvSpPr>
            <p:nvPr/>
          </p:nvSpPr>
          <p:spPr bwMode="auto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2147483647 h 762"/>
                <a:gd name="T2" fmla="*/ 2147483647 w 5216"/>
                <a:gd name="T3" fmla="*/ 2147483647 h 762"/>
                <a:gd name="T4" fmla="*/ 2147483647 w 5216"/>
                <a:gd name="T5" fmla="*/ 2147483647 h 762"/>
                <a:gd name="T6" fmla="*/ 2147483647 w 5216"/>
                <a:gd name="T7" fmla="*/ 2147483647 h 762"/>
                <a:gd name="T8" fmla="*/ 2147483647 w 5216"/>
                <a:gd name="T9" fmla="*/ 2147483647 h 762"/>
                <a:gd name="T10" fmla="*/ 2147483647 w 5216"/>
                <a:gd name="T11" fmla="*/ 2147483647 h 762"/>
                <a:gd name="T12" fmla="*/ 2147483647 w 5216"/>
                <a:gd name="T13" fmla="*/ 2147483647 h 762"/>
                <a:gd name="T14" fmla="*/ 2147483647 w 5216"/>
                <a:gd name="T15" fmla="*/ 2147483647 h 762"/>
                <a:gd name="T16" fmla="*/ 2147483647 w 5216"/>
                <a:gd name="T17" fmla="*/ 2147483647 h 762"/>
                <a:gd name="T18" fmla="*/ 2147483647 w 5216"/>
                <a:gd name="T19" fmla="*/ 2147483647 h 762"/>
                <a:gd name="T20" fmla="*/ 2147483647 w 5216"/>
                <a:gd name="T21" fmla="*/ 2147483647 h 762"/>
                <a:gd name="T22" fmla="*/ 2147483647 w 5216"/>
                <a:gd name="T23" fmla="*/ 2147483647 h 762"/>
                <a:gd name="T24" fmla="*/ 2147483647 w 5216"/>
                <a:gd name="T25" fmla="*/ 0 h 762"/>
                <a:gd name="T26" fmla="*/ 2147483647 w 5216"/>
                <a:gd name="T27" fmla="*/ 2147483647 h 762"/>
                <a:gd name="T28" fmla="*/ 2147483647 w 5216"/>
                <a:gd name="T29" fmla="*/ 2147483647 h 762"/>
                <a:gd name="T30" fmla="*/ 0 w 5216"/>
                <a:gd name="T31" fmla="*/ 2147483647 h 762"/>
                <a:gd name="T32" fmla="*/ 2147483647 w 5216"/>
                <a:gd name="T33" fmla="*/ 2147483647 h 762"/>
                <a:gd name="T34" fmla="*/ 2147483647 w 5216"/>
                <a:gd name="T35" fmla="*/ 2147483647 h 762"/>
                <a:gd name="T36" fmla="*/ 2147483647 w 5216"/>
                <a:gd name="T37" fmla="*/ 2147483647 h 762"/>
                <a:gd name="T38" fmla="*/ 2147483647 w 5216"/>
                <a:gd name="T39" fmla="*/ 2147483647 h 762"/>
                <a:gd name="T40" fmla="*/ 2147483647 w 5216"/>
                <a:gd name="T41" fmla="*/ 2147483647 h 762"/>
                <a:gd name="T42" fmla="*/ 2147483647 w 5216"/>
                <a:gd name="T43" fmla="*/ 2147483647 h 762"/>
                <a:gd name="T44" fmla="*/ 2147483647 w 5216"/>
                <a:gd name="T45" fmla="*/ 2147483647 h 762"/>
                <a:gd name="T46" fmla="*/ 2147483647 w 5216"/>
                <a:gd name="T47" fmla="*/ 2147483647 h 762"/>
                <a:gd name="T48" fmla="*/ 2147483647 w 5216"/>
                <a:gd name="T49" fmla="*/ 2147483647 h 762"/>
                <a:gd name="T50" fmla="*/ 2147483647 w 5216"/>
                <a:gd name="T51" fmla="*/ 2147483647 h 762"/>
                <a:gd name="T52" fmla="*/ 2147483647 w 5216"/>
                <a:gd name="T53" fmla="*/ 2147483647 h 762"/>
                <a:gd name="T54" fmla="*/ 2147483647 w 5216"/>
                <a:gd name="T55" fmla="*/ 2147483647 h 762"/>
                <a:gd name="T56" fmla="*/ 2147483647 w 5216"/>
                <a:gd name="T57" fmla="*/ 2147483647 h 762"/>
                <a:gd name="T58" fmla="*/ 2147483647 w 5216"/>
                <a:gd name="T59" fmla="*/ 2147483647 h 762"/>
                <a:gd name="T60" fmla="*/ 2147483647 w 5216"/>
                <a:gd name="T61" fmla="*/ 2147483647 h 762"/>
                <a:gd name="T62" fmla="*/ 2147483647 w 5216"/>
                <a:gd name="T63" fmla="*/ 2147483647 h 762"/>
                <a:gd name="T64" fmla="*/ 2147483647 w 5216"/>
                <a:gd name="T65" fmla="*/ 2147483647 h 762"/>
                <a:gd name="T66" fmla="*/ 2147483647 w 5216"/>
                <a:gd name="T67" fmla="*/ 2147483647 h 76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Freeform 22"/>
            <p:cNvSpPr>
              <a:spLocks noChangeArrowheads="1"/>
            </p:cNvSpPr>
            <p:nvPr/>
          </p:nvSpPr>
          <p:spPr bwMode="auto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7 h 694"/>
                <a:gd name="T2" fmla="*/ 0 w 5144"/>
                <a:gd name="T3" fmla="*/ 2147483647 h 694"/>
                <a:gd name="T4" fmla="*/ 2147483647 w 5144"/>
                <a:gd name="T5" fmla="*/ 2147483647 h 694"/>
                <a:gd name="T6" fmla="*/ 2147483647 w 5144"/>
                <a:gd name="T7" fmla="*/ 2147483647 h 694"/>
                <a:gd name="T8" fmla="*/ 2147483647 w 5144"/>
                <a:gd name="T9" fmla="*/ 2147483647 h 694"/>
                <a:gd name="T10" fmla="*/ 2147483647 w 5144"/>
                <a:gd name="T11" fmla="*/ 2147483647 h 694"/>
                <a:gd name="T12" fmla="*/ 2147483647 w 5144"/>
                <a:gd name="T13" fmla="*/ 2147483647 h 694"/>
                <a:gd name="T14" fmla="*/ 2147483647 w 5144"/>
                <a:gd name="T15" fmla="*/ 2147483647 h 694"/>
                <a:gd name="T16" fmla="*/ 2147483647 w 5144"/>
                <a:gd name="T17" fmla="*/ 2147483647 h 694"/>
                <a:gd name="T18" fmla="*/ 2147483647 w 5144"/>
                <a:gd name="T19" fmla="*/ 2147483647 h 694"/>
                <a:gd name="T20" fmla="*/ 2147483647 w 5144"/>
                <a:gd name="T21" fmla="*/ 2147483647 h 694"/>
                <a:gd name="T22" fmla="*/ 2147483647 w 5144"/>
                <a:gd name="T23" fmla="*/ 2147483647 h 694"/>
                <a:gd name="T24" fmla="*/ 2147483647 w 5144"/>
                <a:gd name="T25" fmla="*/ 0 h 694"/>
                <a:gd name="T26" fmla="*/ 2147483647 w 5144"/>
                <a:gd name="T27" fmla="*/ 2147483647 h 694"/>
                <a:gd name="T28" fmla="*/ 2147483647 w 5144"/>
                <a:gd name="T29" fmla="*/ 2147483647 h 694"/>
                <a:gd name="T30" fmla="*/ 2147483647 w 5144"/>
                <a:gd name="T31" fmla="*/ 2147483647 h 694"/>
                <a:gd name="T32" fmla="*/ 2147483647 w 5144"/>
                <a:gd name="T33" fmla="*/ 2147483647 h 694"/>
                <a:gd name="T34" fmla="*/ 2147483647 w 5144"/>
                <a:gd name="T35" fmla="*/ 2147483647 h 694"/>
                <a:gd name="T36" fmla="*/ 2147483647 w 5144"/>
                <a:gd name="T37" fmla="*/ 2147483647 h 694"/>
                <a:gd name="T38" fmla="*/ 2147483647 w 5144"/>
                <a:gd name="T39" fmla="*/ 2147483647 h 694"/>
                <a:gd name="T40" fmla="*/ 2147483647 w 5144"/>
                <a:gd name="T41" fmla="*/ 2147483647 h 694"/>
                <a:gd name="T42" fmla="*/ 2147483647 w 5144"/>
                <a:gd name="T43" fmla="*/ 2147483647 h 694"/>
                <a:gd name="T44" fmla="*/ 2147483647 w 5144"/>
                <a:gd name="T45" fmla="*/ 2147483647 h 694"/>
                <a:gd name="T46" fmla="*/ 2147483647 w 5144"/>
                <a:gd name="T47" fmla="*/ 2147483647 h 694"/>
                <a:gd name="T48" fmla="*/ 2147483647 w 5144"/>
                <a:gd name="T49" fmla="*/ 2147483647 h 694"/>
                <a:gd name="T50" fmla="*/ 2147483647 w 5144"/>
                <a:gd name="T51" fmla="*/ 2147483647 h 694"/>
                <a:gd name="T52" fmla="*/ 2147483647 w 5144"/>
                <a:gd name="T53" fmla="*/ 2147483647 h 694"/>
                <a:gd name="T54" fmla="*/ 2147483647 w 5144"/>
                <a:gd name="T55" fmla="*/ 2147483647 h 694"/>
                <a:gd name="T56" fmla="*/ 2147483647 w 5144"/>
                <a:gd name="T57" fmla="*/ 2147483647 h 694"/>
                <a:gd name="T58" fmla="*/ 2147483647 w 5144"/>
                <a:gd name="T59" fmla="*/ 2147483647 h 694"/>
                <a:gd name="T60" fmla="*/ 2147483647 w 5144"/>
                <a:gd name="T61" fmla="*/ 2147483647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Freeform 26"/>
            <p:cNvSpPr>
              <a:spLocks noChangeArrowheads="1"/>
            </p:cNvSpPr>
            <p:nvPr/>
          </p:nvSpPr>
          <p:spPr bwMode="auto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7 h 584"/>
                <a:gd name="T2" fmla="*/ 0 w 3112"/>
                <a:gd name="T3" fmla="*/ 2147483647 h 584"/>
                <a:gd name="T4" fmla="*/ 2147483647 w 3112"/>
                <a:gd name="T5" fmla="*/ 2147483647 h 584"/>
                <a:gd name="T6" fmla="*/ 2147483647 w 3112"/>
                <a:gd name="T7" fmla="*/ 2147483647 h 584"/>
                <a:gd name="T8" fmla="*/ 2147483647 w 3112"/>
                <a:gd name="T9" fmla="*/ 2147483647 h 584"/>
                <a:gd name="T10" fmla="*/ 2147483647 w 3112"/>
                <a:gd name="T11" fmla="*/ 2147483647 h 584"/>
                <a:gd name="T12" fmla="*/ 2147483647 w 3112"/>
                <a:gd name="T13" fmla="*/ 2147483647 h 584"/>
                <a:gd name="T14" fmla="*/ 2147483647 w 3112"/>
                <a:gd name="T15" fmla="*/ 2147483647 h 584"/>
                <a:gd name="T16" fmla="*/ 2147483647 w 3112"/>
                <a:gd name="T17" fmla="*/ 2147483647 h 584"/>
                <a:gd name="T18" fmla="*/ 2147483647 w 3112"/>
                <a:gd name="T19" fmla="*/ 2147483647 h 584"/>
                <a:gd name="T20" fmla="*/ 2147483647 w 3112"/>
                <a:gd name="T21" fmla="*/ 2147483647 h 584"/>
                <a:gd name="T22" fmla="*/ 2147483647 w 3112"/>
                <a:gd name="T23" fmla="*/ 2147483647 h 584"/>
                <a:gd name="T24" fmla="*/ 2147483647 w 3112"/>
                <a:gd name="T25" fmla="*/ 2147483647 h 584"/>
                <a:gd name="T26" fmla="*/ 2147483647 w 3112"/>
                <a:gd name="T27" fmla="*/ 2147483647 h 584"/>
                <a:gd name="T28" fmla="*/ 2147483647 w 3112"/>
                <a:gd name="T29" fmla="*/ 2147483647 h 584"/>
                <a:gd name="T30" fmla="*/ 2147483647 w 3112"/>
                <a:gd name="T31" fmla="*/ 2147483647 h 584"/>
                <a:gd name="T32" fmla="*/ 2147483647 w 3112"/>
                <a:gd name="T33" fmla="*/ 2147483647 h 584"/>
                <a:gd name="T34" fmla="*/ 2147483647 w 3112"/>
                <a:gd name="T35" fmla="*/ 2147483647 h 584"/>
                <a:gd name="T36" fmla="*/ 2147483647 w 3112"/>
                <a:gd name="T37" fmla="*/ 2147483647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37" name="Freeform 10"/>
            <p:cNvSpPr>
              <a:spLocks noChangeArrowheads="1"/>
            </p:cNvSpPr>
            <p:nvPr/>
          </p:nvSpPr>
          <p:spPr bwMode="auto">
            <a:xfrm>
              <a:off x="-3905251" y="4294188"/>
              <a:ext cx="13027839" cy="1892300"/>
            </a:xfrm>
            <a:custGeom>
              <a:avLst/>
              <a:gdLst>
                <a:gd name="T0" fmla="*/ 2147483647 w 8196"/>
                <a:gd name="T1" fmla="*/ 2147483647 h 1192"/>
                <a:gd name="T2" fmla="*/ 2147483647 w 8196"/>
                <a:gd name="T3" fmla="*/ 2147483647 h 1192"/>
                <a:gd name="T4" fmla="*/ 2147483647 w 8196"/>
                <a:gd name="T5" fmla="*/ 2147483647 h 1192"/>
                <a:gd name="T6" fmla="*/ 2147483647 w 8196"/>
                <a:gd name="T7" fmla="*/ 2147483647 h 1192"/>
                <a:gd name="T8" fmla="*/ 2147483647 w 8196"/>
                <a:gd name="T9" fmla="*/ 2147483647 h 1192"/>
                <a:gd name="T10" fmla="*/ 2147483647 w 8196"/>
                <a:gd name="T11" fmla="*/ 2147483647 h 1192"/>
                <a:gd name="T12" fmla="*/ 2147483647 w 8196"/>
                <a:gd name="T13" fmla="*/ 2147483647 h 1192"/>
                <a:gd name="T14" fmla="*/ 2147483647 w 8196"/>
                <a:gd name="T15" fmla="*/ 2147483647 h 1192"/>
                <a:gd name="T16" fmla="*/ 2147483647 w 8196"/>
                <a:gd name="T17" fmla="*/ 2147483647 h 1192"/>
                <a:gd name="T18" fmla="*/ 2147483647 w 8196"/>
                <a:gd name="T19" fmla="*/ 2147483647 h 1192"/>
                <a:gd name="T20" fmla="*/ 2147483647 w 8196"/>
                <a:gd name="T21" fmla="*/ 2147483647 h 1192"/>
                <a:gd name="T22" fmla="*/ 2147483647 w 8196"/>
                <a:gd name="T23" fmla="*/ 2147483647 h 1192"/>
                <a:gd name="T24" fmla="*/ 2147483647 w 8196"/>
                <a:gd name="T25" fmla="*/ 2147483647 h 1192"/>
                <a:gd name="T26" fmla="*/ 2147483647 w 8196"/>
                <a:gd name="T27" fmla="*/ 2147483647 h 1192"/>
                <a:gd name="T28" fmla="*/ 2147483647 w 8196"/>
                <a:gd name="T29" fmla="*/ 2147483647 h 1192"/>
                <a:gd name="T30" fmla="*/ 2147483647 w 8196"/>
                <a:gd name="T31" fmla="*/ 2147483647 h 1192"/>
                <a:gd name="T32" fmla="*/ 2147483647 w 8196"/>
                <a:gd name="T33" fmla="*/ 2147483647 h 1192"/>
                <a:gd name="T34" fmla="*/ 2147483647 w 8196"/>
                <a:gd name="T35" fmla="*/ 2147483647 h 1192"/>
                <a:gd name="T36" fmla="*/ 2147483647 w 8196"/>
                <a:gd name="T37" fmla="*/ 2147483647 h 1192"/>
                <a:gd name="T38" fmla="*/ 2147483647 w 8196"/>
                <a:gd name="T39" fmla="*/ 2147483647 h 1192"/>
                <a:gd name="T40" fmla="*/ 2147483647 w 8196"/>
                <a:gd name="T41" fmla="*/ 2147483647 h 1192"/>
                <a:gd name="T42" fmla="*/ 2147483647 w 8196"/>
                <a:gd name="T43" fmla="*/ 2147483647 h 1192"/>
                <a:gd name="T44" fmla="*/ 2147483647 w 8196"/>
                <a:gd name="T45" fmla="*/ 0 h 1192"/>
                <a:gd name="T46" fmla="*/ 2147483647 w 8196"/>
                <a:gd name="T47" fmla="*/ 2147483647 h 1192"/>
                <a:gd name="T48" fmla="*/ 2147483647 w 8196"/>
                <a:gd name="T49" fmla="*/ 2147483647 h 1192"/>
                <a:gd name="T50" fmla="*/ 2147483647 w 8196"/>
                <a:gd name="T51" fmla="*/ 2147483647 h 1192"/>
                <a:gd name="T52" fmla="*/ 2147483647 w 8196"/>
                <a:gd name="T53" fmla="*/ 2147483647 h 1192"/>
                <a:gd name="T54" fmla="*/ 2147483647 w 8196"/>
                <a:gd name="T55" fmla="*/ 2147483647 h 1192"/>
                <a:gd name="T56" fmla="*/ 2147483647 w 8196"/>
                <a:gd name="T57" fmla="*/ 2147483647 h 1192"/>
                <a:gd name="T58" fmla="*/ 2147483647 w 8196"/>
                <a:gd name="T59" fmla="*/ 2147483647 h 1192"/>
                <a:gd name="T60" fmla="*/ 2147483647 w 8196"/>
                <a:gd name="T61" fmla="*/ 2147483647 h 1192"/>
                <a:gd name="T62" fmla="*/ 0 w 8196"/>
                <a:gd name="T63" fmla="*/ 2147483647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8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338138"/>
            <a:ext cx="109728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988" y="6249988"/>
            <a:ext cx="5048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763" y="6249988"/>
            <a:ext cx="5048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300" y="6249988"/>
            <a:ext cx="1549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000" noProof="1">
                <a:solidFill>
                  <a:schemeClr val="tx2"/>
                </a:solidFill>
                <a:ea typeface="华文楷体" panose="02010600040101010101" pitchFamily="2" charset="-122"/>
              </a:defRPr>
            </a:lvl1pPr>
          </a:lstStyle>
          <a:p>
            <a:pPr>
              <a:defRPr/>
            </a:pPr>
            <a:fld id="{81B1908F-4021-4767-9815-47E64F4CE25A}" type="slidenum">
              <a:rPr altLang="en-US"/>
            </a:fld>
            <a:endParaRPr lang="zh-CN" altLang="en-US"/>
          </a:p>
        </p:txBody>
      </p:sp>
      <p:sp>
        <p:nvSpPr>
          <p:cNvPr id="1032" name="Text Placeholder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1162050" y="2674938"/>
            <a:ext cx="9879013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  <a:ea typeface="华文新魏" panose="0201080004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  <a:ea typeface="华文新魏" panose="0201080004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  <a:ea typeface="华文新魏" panose="0201080004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  <a:ea typeface="华文新魏" panose="02010800040101010101" pitchFamily="2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240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Arial" panose="020B0604020202090204" pitchFamily="34" charset="0"/>
          <a:ea typeface="微软雅黑" panose="020B0703020204020201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Arial" panose="020B0604020202090204" pitchFamily="34" charset="0"/>
          <a:ea typeface="微软雅黑" panose="020B0703020204020201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Arial" panose="020B0604020202090204" pitchFamily="34" charset="0"/>
          <a:ea typeface="微软雅黑" panose="020B0703020204020201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Arial" panose="020B0604020202090204" pitchFamily="34" charset="0"/>
          <a:ea typeface="微软雅黑" panose="020B0703020204020201" charset="-122"/>
          <a:cs typeface="宋体" panose="02010600030101010101" pitchFamily="2" charset="-122"/>
        </a:defRPr>
      </a:lvl5pPr>
      <a:lvl6pPr marL="42418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90204" pitchFamily="34" charset="0"/>
          <a:ea typeface="微软雅黑" panose="020B0703020204020201" charset="-122"/>
          <a:cs typeface="宋体" panose="02010600030101010101" pitchFamily="2" charset="-122"/>
        </a:defRPr>
      </a:lvl6pPr>
      <a:lvl7pPr marL="84836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90204" pitchFamily="34" charset="0"/>
          <a:ea typeface="微软雅黑" panose="020B0703020204020201" charset="-122"/>
          <a:cs typeface="宋体" panose="02010600030101010101" pitchFamily="2" charset="-122"/>
        </a:defRPr>
      </a:lvl7pPr>
      <a:lvl8pPr marL="1271905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90204" pitchFamily="34" charset="0"/>
          <a:ea typeface="微软雅黑" panose="020B0703020204020201" charset="-122"/>
          <a:cs typeface="宋体" panose="02010600030101010101" pitchFamily="2" charset="-122"/>
        </a:defRPr>
      </a:lvl8pPr>
      <a:lvl9pPr marL="1696085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90204" pitchFamily="34" charset="0"/>
          <a:ea typeface="微软雅黑" panose="020B0703020204020201" charset="-122"/>
          <a:cs typeface="宋体" panose="02010600030101010101" pitchFamily="2" charset="-122"/>
        </a:defRPr>
      </a:lvl9pPr>
    </p:titleStyle>
    <p:bodyStyle>
      <a:lvl1pPr marL="222250" indent="-222250" algn="l" rtl="0" eaLnBrk="0" fontAlgn="ctr" hangingPunct="0">
        <a:lnSpc>
          <a:spcPct val="120000"/>
        </a:lnSpc>
        <a:spcBef>
          <a:spcPts val="125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500" b="1">
          <a:solidFill>
            <a:schemeClr val="tx1"/>
          </a:solidFill>
          <a:latin typeface="+mn-lt"/>
          <a:ea typeface="+mn-ea"/>
          <a:cs typeface="+mn-cs"/>
        </a:defRPr>
      </a:lvl1pPr>
      <a:lvl2pPr marL="666750" indent="-222250" algn="l" rtl="0" eaLnBrk="0" fontAlgn="ctr" hangingPunct="0">
        <a:lnSpc>
          <a:spcPct val="120000"/>
        </a:lnSpc>
        <a:spcBef>
          <a:spcPts val="125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104900" indent="-214630" algn="l" rtl="0" eaLnBrk="0" fontAlgn="ctr" hangingPunct="0">
        <a:lnSpc>
          <a:spcPct val="120000"/>
        </a:lnSpc>
        <a:spcBef>
          <a:spcPts val="125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552575" indent="-224155" algn="l" rtl="0" eaLnBrk="0" fontAlgn="ctr" hangingPunct="0">
        <a:lnSpc>
          <a:spcPct val="120000"/>
        </a:lnSpc>
        <a:spcBef>
          <a:spcPts val="125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7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225425" algn="l" rtl="0" eaLnBrk="0" fontAlgn="ctr" hangingPunct="0">
        <a:lnSpc>
          <a:spcPct val="120000"/>
        </a:lnSpc>
        <a:spcBef>
          <a:spcPts val="125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2567940" indent="-227965" algn="l" rtl="0" fontAlgn="ctr">
        <a:lnSpc>
          <a:spcPct val="120000"/>
        </a:lnSpc>
        <a:spcBef>
          <a:spcPts val="13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65">
          <a:solidFill>
            <a:schemeClr val="tx1"/>
          </a:solidFill>
          <a:latin typeface="+mn-lt"/>
          <a:ea typeface="+mn-ea"/>
          <a:cs typeface="+mn-cs"/>
        </a:defRPr>
      </a:lvl6pPr>
      <a:lvl7pPr marL="3133725" indent="-227965" algn="l" rtl="0" fontAlgn="ctr">
        <a:lnSpc>
          <a:spcPct val="120000"/>
        </a:lnSpc>
        <a:spcBef>
          <a:spcPts val="13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65">
          <a:solidFill>
            <a:schemeClr val="tx1"/>
          </a:solidFill>
          <a:latin typeface="+mn-lt"/>
          <a:ea typeface="+mn-ea"/>
          <a:cs typeface="+mn-cs"/>
        </a:defRPr>
      </a:lvl7pPr>
      <a:lvl8pPr marL="3698240" indent="-227965" algn="l" rtl="0" fontAlgn="ctr">
        <a:lnSpc>
          <a:spcPct val="120000"/>
        </a:lnSpc>
        <a:spcBef>
          <a:spcPts val="13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65">
          <a:solidFill>
            <a:schemeClr val="tx1"/>
          </a:solidFill>
          <a:latin typeface="+mn-lt"/>
          <a:ea typeface="+mn-ea"/>
          <a:cs typeface="+mn-cs"/>
        </a:defRPr>
      </a:lvl8pPr>
      <a:lvl9pPr marL="4264025" indent="-227965" algn="l" rtl="0" fontAlgn="ctr">
        <a:lnSpc>
          <a:spcPct val="120000"/>
        </a:lnSpc>
        <a:spcBef>
          <a:spcPts val="13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6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30935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algn="l" defTabSz="1130935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2pPr>
      <a:lvl3pPr marL="1130935" algn="l" defTabSz="1130935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3pPr>
      <a:lvl4pPr marL="1696085" algn="l" defTabSz="1130935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4pPr>
      <a:lvl5pPr marL="2261235" algn="l" defTabSz="1130935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5pPr>
      <a:lvl6pPr marL="2827020" algn="l" defTabSz="1130935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6pPr>
      <a:lvl7pPr marL="3392805" algn="l" defTabSz="1130935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7pPr>
      <a:lvl8pPr marL="3957320" algn="l" defTabSz="1130935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8pPr>
      <a:lvl9pPr marL="4523105" algn="l" defTabSz="1130935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6.xml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1" Type="http://schemas.openxmlformats.org/officeDocument/2006/relationships/oleObject" Target="../embeddings/Document7.doc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3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image" Target="../media/image16.png"/><Relationship Id="rId1" Type="http://schemas.openxmlformats.org/officeDocument/2006/relationships/chart" Target="../charts/char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emf"/><Relationship Id="rId1" Type="http://schemas.openxmlformats.org/officeDocument/2006/relationships/oleObject" Target="../embeddings/Document8.doc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2.xml"/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emf"/><Relationship Id="rId2" Type="http://schemas.openxmlformats.org/officeDocument/2006/relationships/oleObject" Target="../embeddings/Document9.doc"/><Relationship Id="rId1" Type="http://schemas.openxmlformats.org/officeDocument/2006/relationships/slide" Target="slide4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microsoft.com/office/2007/relationships/media" Target="../media/audio1.wav"/><Relationship Id="rId2" Type="http://schemas.openxmlformats.org/officeDocument/2006/relationships/audio" Target="../media/audio1.wav"/><Relationship Id="rId1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microsoft.com/office/2007/relationships/media" Target="../media/audio2.wav"/><Relationship Id="rId1" Type="http://schemas.openxmlformats.org/officeDocument/2006/relationships/audio" Target="../media/audio2.wav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oleObject" Target="../embeddings/Document1.doc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package" Target="../embeddings/Document4.docx"/><Relationship Id="rId4" Type="http://schemas.openxmlformats.org/officeDocument/2006/relationships/image" Target="../media/image7.png"/><Relationship Id="rId3" Type="http://schemas.openxmlformats.org/officeDocument/2006/relationships/package" Target="../embeddings/Document3.docx"/><Relationship Id="rId2" Type="http://schemas.openxmlformats.org/officeDocument/2006/relationships/image" Target="../media/image6.png"/><Relationship Id="rId1" Type="http://schemas.openxmlformats.org/officeDocument/2006/relationships/package" Target="../embeddings/Document2.docx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emf"/><Relationship Id="rId1" Type="http://schemas.openxmlformats.org/officeDocument/2006/relationships/oleObject" Target="../embeddings/Document5.doc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emf"/><Relationship Id="rId1" Type="http://schemas.openxmlformats.org/officeDocument/2006/relationships/oleObject" Target="../embeddings/Document6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 txBox="1">
            <a:spLocks noChangeArrowheads="1"/>
          </p:cNvSpPr>
          <p:nvPr/>
        </p:nvSpPr>
        <p:spPr bwMode="auto">
          <a:xfrm>
            <a:off x="2020888" y="933450"/>
            <a:ext cx="10367962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6400">
                <a:solidFill>
                  <a:srgbClr val="AC0000"/>
                </a:solidFill>
                <a:latin typeface="汉仪中圆简" pitchFamily="49" charset="-122"/>
                <a:ea typeface="汉仪中圆简" pitchFamily="49" charset="-122"/>
              </a:rPr>
              <a:t>《</a:t>
            </a:r>
            <a:r>
              <a:rPr lang="zh-CN" altLang="en-US" sz="6400">
                <a:solidFill>
                  <a:srgbClr val="AC0000"/>
                </a:solidFill>
                <a:latin typeface="汉仪中圆简" pitchFamily="49" charset="-122"/>
                <a:ea typeface="汉仪中圆简" pitchFamily="49" charset="-122"/>
              </a:rPr>
              <a:t>计算机系统</a:t>
            </a:r>
            <a:r>
              <a:rPr lang="en-US" altLang="zh-CN" sz="6400">
                <a:solidFill>
                  <a:srgbClr val="AC0000"/>
                </a:solidFill>
                <a:latin typeface="汉仪中圆简" pitchFamily="49" charset="-122"/>
                <a:ea typeface="汉仪中圆简" pitchFamily="49" charset="-122"/>
              </a:rPr>
              <a:t>》</a:t>
            </a:r>
            <a:endParaRPr lang="en-US" altLang="zh-CN" sz="6400">
              <a:solidFill>
                <a:srgbClr val="AC0000"/>
              </a:solidFill>
              <a:latin typeface="汉仪中圆简" pitchFamily="49" charset="-122"/>
              <a:ea typeface="汉仪中圆简" pitchFamily="49" charset="-122"/>
            </a:endParaRPr>
          </a:p>
          <a:p>
            <a:pPr algn="ctr"/>
            <a:r>
              <a:rPr lang="en-US" altLang="zh-CN" sz="6400" b="1">
                <a:solidFill>
                  <a:srgbClr val="AC0000"/>
                </a:solidFill>
                <a:latin typeface="汉仪中圆简" pitchFamily="49" charset="-122"/>
                <a:ea typeface="汉仪中圆简" pitchFamily="49" charset="-122"/>
              </a:rPr>
              <a:t>——</a:t>
            </a:r>
            <a:r>
              <a:rPr lang="zh-CN" altLang="en-US" sz="6400" b="1">
                <a:solidFill>
                  <a:srgbClr val="AC0000"/>
                </a:solidFill>
                <a:latin typeface="汉仪中圆简" pitchFamily="49" charset="-122"/>
                <a:ea typeface="汉仪中圆简" pitchFamily="49" charset="-122"/>
              </a:rPr>
              <a:t>整数</a:t>
            </a:r>
            <a:endParaRPr lang="zh-CN" altLang="en-US" sz="6400" b="1">
              <a:solidFill>
                <a:srgbClr val="AC0000"/>
              </a:solidFill>
              <a:latin typeface="汉仪中圆简" pitchFamily="49" charset="-122"/>
              <a:ea typeface="汉仪中圆简" pitchFamily="49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 rot="2752233">
            <a:off x="-5852319" y="-453231"/>
            <a:ext cx="7681913" cy="7680325"/>
          </a:xfrm>
          <a:prstGeom prst="rect">
            <a:avLst/>
          </a:prstGeom>
          <a:solidFill>
            <a:srgbClr val="A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920" tIns="60960" rIns="121920" bIns="6096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00">
              <a:latin typeface="Arial" panose="020B0604020202090204" pitchFamily="34" charset="0"/>
            </a:endParaRPr>
          </a:p>
        </p:txBody>
      </p:sp>
      <p:grpSp>
        <p:nvGrpSpPr>
          <p:cNvPr id="8196" name="组合 3"/>
          <p:cNvGrpSpPr/>
          <p:nvPr/>
        </p:nvGrpSpPr>
        <p:grpSpPr bwMode="auto">
          <a:xfrm>
            <a:off x="4851400" y="3084513"/>
            <a:ext cx="4706938" cy="1720850"/>
            <a:chOff x="5323766" y="3110479"/>
            <a:chExt cx="4589491" cy="1572116"/>
          </a:xfrm>
        </p:grpSpPr>
        <p:sp>
          <p:nvSpPr>
            <p:cNvPr id="8199" name="矩形 2"/>
            <p:cNvSpPr>
              <a:spLocks noChangeArrowheads="1"/>
            </p:cNvSpPr>
            <p:nvPr/>
          </p:nvSpPr>
          <p:spPr bwMode="auto">
            <a:xfrm>
              <a:off x="5337922" y="3110479"/>
              <a:ext cx="4575335" cy="1572116"/>
            </a:xfrm>
            <a:prstGeom prst="rect">
              <a:avLst/>
            </a:prstGeom>
            <a:solidFill>
              <a:srgbClr val="A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920" tIns="60960" rIns="121920" bIns="60960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00">
                <a:latin typeface="Arial" panose="020B0604020202090204" pitchFamily="34" charset="0"/>
              </a:endParaRPr>
            </a:p>
          </p:txBody>
        </p:sp>
        <p:sp>
          <p:nvSpPr>
            <p:cNvPr id="8200" name="TextBox 27"/>
            <p:cNvSpPr txBox="1">
              <a:spLocks noChangeArrowheads="1"/>
            </p:cNvSpPr>
            <p:nvPr/>
          </p:nvSpPr>
          <p:spPr bwMode="auto">
            <a:xfrm>
              <a:off x="5323766" y="3182770"/>
              <a:ext cx="4575336" cy="1263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800" b="1">
                  <a:solidFill>
                    <a:schemeClr val="bg1"/>
                  </a:solidFill>
                  <a:latin typeface="胡晓波美心常规体" pitchFamily="2" charset="-122"/>
                  <a:ea typeface="胡晓波美心常规体" pitchFamily="2" charset="-122"/>
                </a:rPr>
                <a:t>湖南大学</a:t>
              </a:r>
              <a:endParaRPr lang="en-US" altLang="zh-CN" sz="2800" b="1">
                <a:solidFill>
                  <a:schemeClr val="bg1"/>
                </a:solidFill>
                <a:latin typeface="胡晓波美心常规体" pitchFamily="2" charset="-122"/>
                <a:ea typeface="胡晓波美心常规体" pitchFamily="2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2800" b="1">
                  <a:solidFill>
                    <a:schemeClr val="bg1"/>
                  </a:solidFill>
                  <a:latin typeface="胡晓波美心常规体" pitchFamily="2" charset="-122"/>
                  <a:ea typeface="胡晓波美心常规体" pitchFamily="2" charset="-122"/>
                </a:rPr>
                <a:t>《</a:t>
              </a:r>
              <a:r>
                <a:rPr lang="zh-CN" altLang="en-US" sz="2800" b="1">
                  <a:solidFill>
                    <a:schemeClr val="bg1"/>
                  </a:solidFill>
                  <a:latin typeface="胡晓波美心常规体" pitchFamily="2" charset="-122"/>
                  <a:ea typeface="胡晓波美心常规体" pitchFamily="2" charset="-122"/>
                </a:rPr>
                <a:t>计算机系统</a:t>
              </a:r>
              <a:r>
                <a:rPr lang="en-US" altLang="zh-CN" sz="2800" b="1">
                  <a:solidFill>
                    <a:schemeClr val="bg1"/>
                  </a:solidFill>
                  <a:latin typeface="胡晓波美心常规体" pitchFamily="2" charset="-122"/>
                  <a:ea typeface="胡晓波美心常规体" pitchFamily="2" charset="-122"/>
                </a:rPr>
                <a:t>》</a:t>
              </a:r>
              <a:r>
                <a:rPr lang="zh-CN" altLang="en-US" sz="2800" b="1">
                  <a:solidFill>
                    <a:schemeClr val="bg1"/>
                  </a:solidFill>
                  <a:latin typeface="胡晓波美心常规体" pitchFamily="2" charset="-122"/>
                  <a:ea typeface="胡晓波美心常规体" pitchFamily="2" charset="-122"/>
                </a:rPr>
                <a:t>课程教学组</a:t>
              </a:r>
              <a:endParaRPr lang="zh-CN" altLang="en-US" sz="2800" b="1">
                <a:solidFill>
                  <a:schemeClr val="bg1"/>
                </a:solidFill>
                <a:latin typeface="胡晓波美心常规体" pitchFamily="2" charset="-122"/>
                <a:ea typeface="胡晓波美心常规体" pitchFamily="2" charset="-122"/>
              </a:endParaRPr>
            </a:p>
          </p:txBody>
        </p:sp>
      </p:grpSp>
      <p:pic>
        <p:nvPicPr>
          <p:cNvPr id="8197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175" y="5067300"/>
            <a:ext cx="1938338" cy="172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p:transition spd="slow" advTm="630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338638" y="433388"/>
            <a:ext cx="3514725" cy="420687"/>
          </a:xfrm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zh-CN" altLang="zh-CN" sz="2400" b="1" smtClean="0">
                <a:solidFill>
                  <a:srgbClr val="C00000"/>
                </a:solidFill>
                <a:latin typeface="微软雅黑" panose="020B0703020204020201" charset="-122"/>
                <a:ea typeface="微软雅黑" panose="020B0703020204020201" charset="-122"/>
              </a:rPr>
              <a:t>不同字长范围的数值范围</a:t>
            </a:r>
            <a:endParaRPr lang="zh-CN" altLang="zh-CN" sz="2400" b="1" smtClean="0">
              <a:solidFill>
                <a:srgbClr val="C00000"/>
              </a:solidFill>
              <a:latin typeface="微软雅黑" panose="020B0703020204020201" charset="-122"/>
              <a:ea typeface="微软雅黑" panose="020B0703020204020201" charset="-12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3398838"/>
            <a:ext cx="4146550" cy="2314575"/>
          </a:xfrm>
        </p:spPr>
        <p:txBody>
          <a:bodyPr lIns="90487" tIns="44450" rIns="90487" bIns="44450"/>
          <a:lstStyle/>
          <a:p>
            <a:pPr eaLnBrk="1" hangingPunct="1">
              <a:tabLst>
                <a:tab pos="1714500" algn="l"/>
                <a:tab pos="2171700" algn="l"/>
                <a:tab pos="5435600" algn="r"/>
              </a:tabLst>
            </a:pPr>
            <a:r>
              <a:rPr lang="en-US" altLang="zh-CN" smtClean="0">
                <a:solidFill>
                  <a:schemeClr val="tx1"/>
                </a:solidFill>
              </a:rPr>
              <a:t>Observations</a:t>
            </a:r>
            <a:endParaRPr lang="en-US" altLang="zh-CN" smtClean="0">
              <a:solidFill>
                <a:schemeClr val="tx1"/>
              </a:solidFill>
            </a:endParaRP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</a:pPr>
            <a:r>
              <a:rPr lang="en-US" altLang="zh-CN" smtClean="0">
                <a:solidFill>
                  <a:schemeClr val="tx1"/>
                </a:solidFill>
              </a:rPr>
              <a:t>|</a:t>
            </a:r>
            <a:r>
              <a:rPr lang="en-US" altLang="zh-CN" i="1" smtClean="0">
                <a:solidFill>
                  <a:schemeClr val="tx1"/>
                </a:solidFill>
              </a:rPr>
              <a:t>TMin </a:t>
            </a:r>
            <a:r>
              <a:rPr lang="en-US" altLang="zh-CN" smtClean="0">
                <a:solidFill>
                  <a:schemeClr val="tx1"/>
                </a:solidFill>
              </a:rPr>
              <a:t>| 	= 	</a:t>
            </a:r>
            <a:r>
              <a:rPr lang="en-US" altLang="zh-CN" i="1" smtClean="0">
                <a:solidFill>
                  <a:schemeClr val="tx1"/>
                </a:solidFill>
              </a:rPr>
              <a:t>TMax</a:t>
            </a:r>
            <a:r>
              <a:rPr lang="en-US" altLang="zh-CN" smtClean="0">
                <a:solidFill>
                  <a:schemeClr val="tx1"/>
                </a:solidFill>
              </a:rPr>
              <a:t> + 1</a:t>
            </a:r>
            <a:endParaRPr lang="en-US" altLang="zh-CN" smtClean="0">
              <a:solidFill>
                <a:schemeClr val="tx1"/>
              </a:solidFill>
            </a:endParaRPr>
          </a:p>
          <a:p>
            <a:pPr lvl="2" eaLnBrk="1" hangingPunct="1">
              <a:tabLst>
                <a:tab pos="1714500" algn="l"/>
                <a:tab pos="2171700" algn="l"/>
                <a:tab pos="5435600" algn="r"/>
              </a:tabLst>
            </a:pPr>
            <a:r>
              <a:rPr lang="en-US" altLang="zh-CN" smtClean="0">
                <a:solidFill>
                  <a:schemeClr val="tx1"/>
                </a:solidFill>
              </a:rPr>
              <a:t>Asymmetric range</a:t>
            </a:r>
            <a:endParaRPr lang="en-US" altLang="zh-CN" smtClean="0">
              <a:solidFill>
                <a:schemeClr val="tx1"/>
              </a:solidFill>
            </a:endParaRP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</a:pPr>
            <a:r>
              <a:rPr lang="en-US" altLang="zh-CN" i="1" smtClean="0">
                <a:solidFill>
                  <a:schemeClr val="tx1"/>
                </a:solidFill>
              </a:rPr>
              <a:t>UMax</a:t>
            </a:r>
            <a:r>
              <a:rPr lang="en-US" altLang="zh-CN" smtClean="0">
                <a:solidFill>
                  <a:schemeClr val="tx1"/>
                </a:solidFill>
              </a:rPr>
              <a:t>	=	2 * </a:t>
            </a:r>
            <a:r>
              <a:rPr lang="en-US" altLang="zh-CN" i="1" smtClean="0">
                <a:solidFill>
                  <a:schemeClr val="tx1"/>
                </a:solidFill>
              </a:rPr>
              <a:t>TMax</a:t>
            </a:r>
            <a:r>
              <a:rPr lang="en-US" altLang="zh-CN" smtClean="0">
                <a:solidFill>
                  <a:schemeClr val="tx1"/>
                </a:solidFill>
              </a:rPr>
              <a:t> + 1 		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graphicFrame>
        <p:nvGraphicFramePr>
          <p:cNvPr id="17412" name="Object 5"/>
          <p:cNvGraphicFramePr>
            <a:graphicFrameLocks noChangeAspect="1"/>
          </p:cNvGraphicFramePr>
          <p:nvPr/>
        </p:nvGraphicFramePr>
        <p:xfrm>
          <a:off x="1965325" y="1554163"/>
          <a:ext cx="8321675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Document" r:id="rId1" imgW="8724265" imgH="1813560" progId="Word.Document.8">
                  <p:embed/>
                </p:oleObj>
              </mc:Choice>
              <mc:Fallback>
                <p:oleObj name="Document" r:id="rId1" imgW="8724265" imgH="181356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325" y="1554163"/>
                        <a:ext cx="8321675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51550" y="3398838"/>
            <a:ext cx="4968875" cy="3459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487" tIns="44450" rIns="90487" bIns="44450"/>
          <a:lstStyle/>
          <a:p>
            <a: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400" b="1" kern="0" dirty="0">
                <a:latin typeface="Calibri" panose="020F0302020204030204" pitchFamily="34" charset="0"/>
                <a:ea typeface="+mn-ea"/>
              </a:rPr>
              <a:t>C</a:t>
            </a:r>
            <a:r>
              <a:rPr lang="zh-CN" altLang="en-US" sz="2400" b="1" kern="0" dirty="0">
                <a:latin typeface="Calibri" panose="020F0302020204030204" pitchFamily="34" charset="0"/>
                <a:ea typeface="+mn-ea"/>
              </a:rPr>
              <a:t>语言中的整数表示</a:t>
            </a:r>
            <a:endParaRPr lang="zh-CN" altLang="en-US" sz="2400" b="1" kern="0" dirty="0">
              <a:latin typeface="Calibri" panose="020F0302020204030204" pitchFamily="34" charset="0"/>
              <a:ea typeface="+mn-ea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kern="0" dirty="0">
                <a:latin typeface="Calibri" panose="020F0302020204030204" pitchFamily="34" charset="0"/>
              </a:rPr>
              <a:t>#include &lt;</a:t>
            </a:r>
            <a:r>
              <a:rPr lang="en-US" sz="2000" kern="0" dirty="0" err="1">
                <a:latin typeface="Calibri" panose="020F0302020204030204" pitchFamily="34" charset="0"/>
              </a:rPr>
              <a:t>limits.h</a:t>
            </a:r>
            <a:r>
              <a:rPr lang="en-US" sz="2000" kern="0" dirty="0">
                <a:latin typeface="Calibri" panose="020F0302020204030204" pitchFamily="34" charset="0"/>
              </a:rPr>
              <a:t>&gt;</a:t>
            </a:r>
            <a:endParaRPr lang="en-US" sz="2000" kern="0" dirty="0">
              <a:latin typeface="Calibri" panose="020F0302020204030204" pitchFamily="34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kern="0" noProof="1">
                <a:latin typeface="Calibri" panose="020F0302020204030204" pitchFamily="34" charset="0"/>
              </a:rPr>
              <a:t>Declares constants, e.g.,</a:t>
            </a:r>
            <a:endParaRPr lang="en-US" sz="2000" kern="0" noProof="1">
              <a:latin typeface="Calibri" panose="020F0302020204030204" pitchFamily="34" charset="0"/>
            </a:endParaRP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kern="0" dirty="0">
                <a:latin typeface="Calibri" panose="020F0302020204030204" pitchFamily="34" charset="0"/>
              </a:rPr>
              <a:t>ULONG_MAX</a:t>
            </a:r>
            <a:endParaRPr lang="en-US" sz="2000" kern="0" dirty="0">
              <a:latin typeface="Calibri" panose="020F0302020204030204" pitchFamily="34" charset="0"/>
            </a:endParaRP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kern="0" noProof="1">
                <a:latin typeface="Calibri" panose="020F0302020204030204" pitchFamily="34" charset="0"/>
              </a:rPr>
              <a:t>LONG_MAX</a:t>
            </a:r>
            <a:endParaRPr lang="en-US" sz="2000" kern="0" noProof="1">
              <a:latin typeface="Calibri" panose="020F0302020204030204" pitchFamily="34" charset="0"/>
            </a:endParaRP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kern="0" dirty="0">
                <a:latin typeface="Calibri" panose="020F0302020204030204" pitchFamily="34" charset="0"/>
              </a:rPr>
              <a:t>LONG_MIN</a:t>
            </a:r>
            <a:endParaRPr lang="en-US" sz="2000" kern="0" dirty="0">
              <a:latin typeface="Calibri" panose="020F0302020204030204" pitchFamily="34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kern="0" noProof="1">
                <a:latin typeface="Calibri" panose="020F0302020204030204" pitchFamily="34" charset="0"/>
              </a:rPr>
              <a:t>Values platform specific</a:t>
            </a:r>
            <a:r>
              <a:rPr lang="en-US" sz="2000" kern="0" dirty="0">
                <a:latin typeface="Calibri" panose="020F0302020204030204" pitchFamily="34" charset="0"/>
              </a:rPr>
              <a:t>		</a:t>
            </a:r>
            <a:endParaRPr lang="en-US" sz="2000" kern="0" dirty="0">
              <a:latin typeface="Calibri" panose="020F030202020403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34963" y="673100"/>
            <a:ext cx="2987675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8904288" y="673100"/>
            <a:ext cx="2916237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24032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 noChangeArrowheads="1"/>
          </p:cNvSpPr>
          <p:nvPr>
            <p:ph type="title"/>
          </p:nvPr>
        </p:nvSpPr>
        <p:spPr>
          <a:xfrm>
            <a:off x="1919288" y="352425"/>
            <a:ext cx="8007350" cy="758825"/>
          </a:xfrm>
        </p:spPr>
        <p:txBody>
          <a:bodyPr/>
          <a:lstStyle/>
          <a:p>
            <a:r>
              <a:rPr lang="zh-CN" altLang="en-US" b="1" smtClean="0">
                <a:solidFill>
                  <a:srgbClr val="C00000"/>
                </a:solidFill>
                <a:latin typeface="微软雅黑" panose="020B0703020204020201" charset="-122"/>
                <a:ea typeface="微软雅黑" panose="020B0703020204020201" charset="-122"/>
              </a:rPr>
              <a:t>整数</a:t>
            </a:r>
            <a:endParaRPr lang="zh-CN" altLang="en-US" b="1" smtClean="0">
              <a:solidFill>
                <a:srgbClr val="C00000"/>
              </a:solidFill>
              <a:latin typeface="微软雅黑" panose="020B0703020204020201" charset="-122"/>
              <a:ea typeface="微软雅黑" panose="020B0703020204020201" charset="-122"/>
            </a:endParaRPr>
          </a:p>
        </p:txBody>
      </p:sp>
      <p:sp>
        <p:nvSpPr>
          <p:cNvPr id="1843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703388" y="2205038"/>
            <a:ext cx="9879012" cy="3451225"/>
          </a:xfrm>
        </p:spPr>
        <p:txBody>
          <a:bodyPr/>
          <a:lstStyle/>
          <a:p>
            <a:r>
              <a:rPr lang="zh-CN" altLang="zh-CN" smtClean="0">
                <a:solidFill>
                  <a:srgbClr val="C00000"/>
                </a:solidFill>
              </a:rPr>
              <a:t>整数</a:t>
            </a:r>
            <a:endParaRPr lang="zh-CN" altLang="zh-CN" smtClean="0">
              <a:solidFill>
                <a:srgbClr val="C00000"/>
              </a:solidFill>
            </a:endParaRPr>
          </a:p>
          <a:p>
            <a:pPr lvl="1"/>
            <a:r>
              <a:rPr lang="zh-CN" altLang="en-US" smtClean="0">
                <a:solidFill>
                  <a:srgbClr val="A6A6A6"/>
                </a:solidFill>
              </a:rPr>
              <a:t>有符号数与无符号数的表示</a:t>
            </a:r>
            <a:endParaRPr lang="en-US" altLang="zh-CN" b="1" smtClean="0">
              <a:solidFill>
                <a:srgbClr val="000000"/>
              </a:solidFill>
            </a:endParaRPr>
          </a:p>
          <a:p>
            <a:pPr lvl="1"/>
            <a:r>
              <a:rPr lang="zh-CN" altLang="en-US" b="1" smtClean="0">
                <a:solidFill>
                  <a:srgbClr val="C00000"/>
                </a:solidFill>
              </a:rPr>
              <a:t>转换</a:t>
            </a:r>
            <a:endParaRPr lang="zh-CN" altLang="en-US" b="1" smtClean="0">
              <a:solidFill>
                <a:srgbClr val="C00000"/>
              </a:solidFill>
            </a:endParaRPr>
          </a:p>
          <a:p>
            <a:pPr lvl="1"/>
            <a:r>
              <a:rPr lang="zh-CN" altLang="en-US" smtClean="0">
                <a:solidFill>
                  <a:srgbClr val="A6A6A6"/>
                </a:solidFill>
              </a:rPr>
              <a:t>扩展与截断</a:t>
            </a:r>
            <a:endParaRPr lang="zh-CN" altLang="en-US" smtClean="0">
              <a:solidFill>
                <a:srgbClr val="A6A6A6"/>
              </a:solidFill>
            </a:endParaRPr>
          </a:p>
          <a:p>
            <a:pPr lvl="1"/>
            <a:r>
              <a:rPr lang="zh-CN" altLang="en-US" smtClean="0">
                <a:solidFill>
                  <a:srgbClr val="A6A6A6"/>
                </a:solidFill>
              </a:rPr>
              <a:t>加法，乘法，移位</a:t>
            </a:r>
            <a:endParaRPr lang="en-US" altLang="zh-CN" smtClean="0">
              <a:solidFill>
                <a:srgbClr val="A6A6A6"/>
              </a:solidFill>
            </a:endParaRPr>
          </a:p>
          <a:p>
            <a:pPr lvl="1"/>
            <a:r>
              <a:rPr lang="zh-CN" altLang="en-US" smtClean="0">
                <a:solidFill>
                  <a:srgbClr val="A6A6A6"/>
                </a:solidFill>
              </a:rPr>
              <a:t>总结</a:t>
            </a:r>
            <a:endParaRPr lang="zh-CN" altLang="en-US" smtClean="0">
              <a:solidFill>
                <a:srgbClr val="A6A6A6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34963" y="673100"/>
            <a:ext cx="2987675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8904288" y="673100"/>
            <a:ext cx="2916237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9149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143250" y="317500"/>
            <a:ext cx="5905500" cy="544513"/>
          </a:xfrm>
        </p:spPr>
        <p:txBody>
          <a:bodyPr lIns="63500" tIns="25400" rIns="63500" bIns="25400" anchor="t">
            <a:spAutoFit/>
          </a:bodyPr>
          <a:lstStyle/>
          <a:p>
            <a:pPr eaLnBrk="1" hangingPunct="1"/>
            <a:r>
              <a:rPr lang="zh-CN" altLang="en-US" sz="3200" b="1" smtClean="0">
                <a:solidFill>
                  <a:srgbClr val="C00000"/>
                </a:solidFill>
                <a:latin typeface="微软雅黑" panose="020B0703020204020201" charset="-122"/>
                <a:ea typeface="微软雅黑" panose="020B0703020204020201" charset="-122"/>
              </a:rPr>
              <a:t>无符号整数与有符号整数</a:t>
            </a:r>
            <a:endParaRPr lang="zh-CN" altLang="en-US" sz="3200" b="1" smtClean="0">
              <a:solidFill>
                <a:srgbClr val="C00000"/>
              </a:solidFill>
              <a:latin typeface="微软雅黑" panose="020B0703020204020201" charset="-122"/>
              <a:ea typeface="微软雅黑" panose="020B0703020204020201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024563" y="1138238"/>
            <a:ext cx="4459287" cy="5224462"/>
          </a:xfrm>
        </p:spPr>
        <p:txBody>
          <a:bodyPr lIns="90487" tIns="44450" rIns="90487" bIns="44450"/>
          <a:lstStyle/>
          <a:p>
            <a:pPr marL="0" indent="0" eaLnBrk="1" hangingPunct="1">
              <a:buFont typeface="Symbol" panose="05050102010706020507" pitchFamily="18" charset="2"/>
              <a:buNone/>
            </a:pPr>
            <a:endParaRPr lang="zh-CN" altLang="en-US" b="1" smtClean="0">
              <a:solidFill>
                <a:schemeClr val="tx1"/>
              </a:solidFill>
              <a:latin typeface="微软雅黑" panose="020B0703020204020201" charset="-122"/>
              <a:ea typeface="微软雅黑" panose="020B0703020204020201" charset="-122"/>
            </a:endParaRPr>
          </a:p>
          <a:p>
            <a:pPr lvl="1" eaLnBrk="1" hangingPunct="1"/>
            <a:endParaRPr lang="zh-CN" altLang="en-US" b="1" smtClean="0">
              <a:solidFill>
                <a:schemeClr val="tx1"/>
              </a:solidFill>
              <a:latin typeface="微软雅黑" panose="020B0703020204020201" charset="-122"/>
              <a:ea typeface="微软雅黑" panose="020B0703020204020201" charset="-122"/>
            </a:endParaRPr>
          </a:p>
          <a:p>
            <a:pPr lvl="1" eaLnBrk="1" hangingPunct="1"/>
            <a:endParaRPr lang="zh-CN" altLang="en-US" b="1" smtClean="0">
              <a:solidFill>
                <a:schemeClr val="tx1"/>
              </a:solidFill>
              <a:latin typeface="微软雅黑" panose="020B0703020204020201" charset="-122"/>
              <a:ea typeface="微软雅黑" panose="020B0703020204020201" charset="-122"/>
            </a:endParaRPr>
          </a:p>
          <a:p>
            <a:pPr lvl="1" eaLnBrk="1" hangingPunct="1"/>
            <a:endParaRPr lang="zh-CN" altLang="en-US" b="1" smtClean="0">
              <a:solidFill>
                <a:schemeClr val="tx1"/>
              </a:solidFill>
              <a:latin typeface="微软雅黑" panose="020B0703020204020201" charset="-122"/>
              <a:ea typeface="微软雅黑" panose="020B0703020204020201" charset="-122"/>
            </a:endParaRPr>
          </a:p>
          <a:p>
            <a:pPr lvl="1" eaLnBrk="1" hangingPunct="1"/>
            <a:r>
              <a:rPr lang="zh-CN" altLang="en-US" b="1" smtClean="0">
                <a:solidFill>
                  <a:schemeClr val="tx1"/>
                </a:solidFill>
                <a:latin typeface="微软雅黑" panose="020B0703020204020201" charset="-122"/>
                <a:ea typeface="微软雅黑" panose="020B0703020204020201" charset="-122"/>
              </a:rPr>
              <a:t>对非负整数采用同样的编码</a:t>
            </a:r>
            <a:endParaRPr lang="en-US" altLang="zh-CN" b="1" i="1" smtClean="0">
              <a:solidFill>
                <a:schemeClr val="tx1"/>
              </a:solidFill>
              <a:latin typeface="微软雅黑" panose="020B0703020204020201" charset="-122"/>
              <a:ea typeface="微软雅黑" panose="020B0703020204020201" charset="-122"/>
            </a:endParaRPr>
          </a:p>
          <a:p>
            <a:pPr lvl="1" eaLnBrk="1" hangingPunct="1"/>
            <a:r>
              <a:rPr lang="zh-CN" altLang="en-US" b="1" smtClean="0">
                <a:solidFill>
                  <a:schemeClr val="tx1"/>
                </a:solidFill>
                <a:latin typeface="微软雅黑" panose="020B0703020204020201" charset="-122"/>
                <a:ea typeface="微软雅黑" panose="020B0703020204020201" charset="-122"/>
              </a:rPr>
              <a:t>每个编码都对应一个整数，同样一个整数也只对应一个编码</a:t>
            </a:r>
            <a:endParaRPr lang="en-US" altLang="zh-CN" b="1" smtClean="0">
              <a:solidFill>
                <a:schemeClr val="tx1"/>
              </a:solidFill>
              <a:latin typeface="微软雅黑" panose="020B0703020204020201" charset="-122"/>
              <a:ea typeface="微软雅黑" panose="020B0703020204020201" charset="-122"/>
            </a:endParaRPr>
          </a:p>
        </p:txBody>
      </p:sp>
      <p:grpSp>
        <p:nvGrpSpPr>
          <p:cNvPr id="19460" name="Group 4"/>
          <p:cNvGrpSpPr/>
          <p:nvPr/>
        </p:nvGrpSpPr>
        <p:grpSpPr bwMode="auto">
          <a:xfrm>
            <a:off x="2146300" y="1219200"/>
            <a:ext cx="3111500" cy="5168900"/>
            <a:chOff x="480" y="768"/>
            <a:chExt cx="1960" cy="3256"/>
          </a:xfrm>
        </p:grpSpPr>
        <p:sp>
          <p:nvSpPr>
            <p:cNvPr id="19464" name="Rectangle 5"/>
            <p:cNvSpPr>
              <a:spLocks noChangeArrowheads="1"/>
            </p:cNvSpPr>
            <p:nvPr/>
          </p:nvSpPr>
          <p:spPr bwMode="auto">
            <a:xfrm>
              <a:off x="480" y="76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latin typeface="Calibri" panose="020F0302020204030204" pitchFamily="34" charset="0"/>
                </a:rPr>
                <a:t>X</a:t>
              </a:r>
              <a:endParaRPr lang="en-US" altLang="zh-CN" i="1">
                <a:latin typeface="Calibri" panose="020F0302020204030204" pitchFamily="34" charset="0"/>
              </a:endParaRPr>
            </a:p>
          </p:txBody>
        </p:sp>
        <p:sp>
          <p:nvSpPr>
            <p:cNvPr id="19465" name="Rectangle 6"/>
            <p:cNvSpPr>
              <a:spLocks noChangeArrowheads="1"/>
            </p:cNvSpPr>
            <p:nvPr/>
          </p:nvSpPr>
          <p:spPr bwMode="auto">
            <a:xfrm>
              <a:off x="1824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Calibri" panose="020F0302020204030204" pitchFamily="34" charset="0"/>
                </a:rPr>
                <a:t>B2T(</a:t>
              </a:r>
              <a:r>
                <a:rPr lang="en-US" altLang="zh-CN" i="1">
                  <a:latin typeface="Calibri" panose="020F0302020204030204" pitchFamily="34" charset="0"/>
                </a:rPr>
                <a:t>X</a:t>
              </a:r>
              <a:r>
                <a:rPr lang="en-US" altLang="zh-CN">
                  <a:latin typeface="Calibri" panose="020F0302020204030204" pitchFamily="34" charset="0"/>
                </a:rPr>
                <a:t>)</a:t>
              </a:r>
              <a:endParaRPr lang="en-US" altLang="zh-CN">
                <a:latin typeface="Calibri" panose="020F0302020204030204" pitchFamily="34" charset="0"/>
              </a:endParaRPr>
            </a:p>
          </p:txBody>
        </p:sp>
        <p:sp>
          <p:nvSpPr>
            <p:cNvPr id="19466" name="Rectangle 7"/>
            <p:cNvSpPr>
              <a:spLocks noChangeArrowheads="1"/>
            </p:cNvSpPr>
            <p:nvPr/>
          </p:nvSpPr>
          <p:spPr bwMode="auto">
            <a:xfrm>
              <a:off x="1200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Calibri" panose="020F0302020204030204" pitchFamily="34" charset="0"/>
                </a:rPr>
                <a:t>B2U(</a:t>
              </a:r>
              <a:r>
                <a:rPr lang="en-US" altLang="zh-CN" i="1">
                  <a:latin typeface="Calibri" panose="020F0302020204030204" pitchFamily="34" charset="0"/>
                </a:rPr>
                <a:t>X</a:t>
              </a:r>
              <a:r>
                <a:rPr lang="en-US" altLang="zh-CN">
                  <a:latin typeface="Calibri" panose="020F0302020204030204" pitchFamily="34" charset="0"/>
                </a:rPr>
                <a:t>)</a:t>
              </a:r>
              <a:endParaRPr lang="en-US" altLang="zh-CN">
                <a:latin typeface="Calibri" panose="020F0302020204030204" pitchFamily="34" charset="0"/>
              </a:endParaRPr>
            </a:p>
          </p:txBody>
        </p:sp>
        <p:sp>
          <p:nvSpPr>
            <p:cNvPr id="19467" name="Rectangle 8"/>
            <p:cNvSpPr>
              <a:spLocks noChangeArrowheads="1"/>
            </p:cNvSpPr>
            <p:nvPr/>
          </p:nvSpPr>
          <p:spPr bwMode="auto">
            <a:xfrm>
              <a:off x="480" y="96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Calibri" panose="020F0302020204030204" pitchFamily="34" charset="0"/>
                </a:rPr>
                <a:t>0000</a:t>
              </a:r>
              <a:endParaRPr lang="en-US" altLang="zh-CN">
                <a:latin typeface="Calibri" panose="020F0302020204030204" pitchFamily="34" charset="0"/>
              </a:endParaRPr>
            </a:p>
          </p:txBody>
        </p:sp>
        <p:sp>
          <p:nvSpPr>
            <p:cNvPr id="19468" name="Rectangle 9"/>
            <p:cNvSpPr>
              <a:spLocks noChangeArrowheads="1"/>
            </p:cNvSpPr>
            <p:nvPr/>
          </p:nvSpPr>
          <p:spPr bwMode="auto">
            <a:xfrm>
              <a:off x="1824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Calibri" panose="020F0302020204030204" pitchFamily="34" charset="0"/>
                </a:rPr>
                <a:t>0</a:t>
              </a:r>
              <a:endParaRPr lang="en-US" altLang="zh-CN">
                <a:latin typeface="Calibri" panose="020F0302020204030204" pitchFamily="34" charset="0"/>
              </a:endParaRPr>
            </a:p>
          </p:txBody>
        </p:sp>
        <p:sp>
          <p:nvSpPr>
            <p:cNvPr id="19469" name="Rectangle 10"/>
            <p:cNvSpPr>
              <a:spLocks noChangeArrowheads="1"/>
            </p:cNvSpPr>
            <p:nvPr/>
          </p:nvSpPr>
          <p:spPr bwMode="auto">
            <a:xfrm>
              <a:off x="480" y="115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Calibri" panose="020F0302020204030204" pitchFamily="34" charset="0"/>
                </a:rPr>
                <a:t>0001</a:t>
              </a:r>
              <a:endParaRPr lang="en-US" altLang="zh-CN">
                <a:latin typeface="Calibri" panose="020F0302020204030204" pitchFamily="34" charset="0"/>
              </a:endParaRPr>
            </a:p>
          </p:txBody>
        </p:sp>
        <p:sp>
          <p:nvSpPr>
            <p:cNvPr id="19470" name="Rectangle 11"/>
            <p:cNvSpPr>
              <a:spLocks noChangeArrowheads="1"/>
            </p:cNvSpPr>
            <p:nvPr/>
          </p:nvSpPr>
          <p:spPr bwMode="auto">
            <a:xfrm>
              <a:off x="1824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Calibri" panose="020F0302020204030204" pitchFamily="34" charset="0"/>
                </a:rPr>
                <a:t>1</a:t>
              </a:r>
              <a:endParaRPr lang="en-US" altLang="zh-CN">
                <a:latin typeface="Calibri" panose="020F0302020204030204" pitchFamily="34" charset="0"/>
              </a:endParaRPr>
            </a:p>
          </p:txBody>
        </p:sp>
        <p:sp>
          <p:nvSpPr>
            <p:cNvPr id="19471" name="Rectangle 12"/>
            <p:cNvSpPr>
              <a:spLocks noChangeArrowheads="1"/>
            </p:cNvSpPr>
            <p:nvPr/>
          </p:nvSpPr>
          <p:spPr bwMode="auto">
            <a:xfrm>
              <a:off x="480" y="134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Calibri" panose="020F0302020204030204" pitchFamily="34" charset="0"/>
                </a:rPr>
                <a:t>0010</a:t>
              </a:r>
              <a:endParaRPr lang="en-US" altLang="zh-CN">
                <a:latin typeface="Calibri" panose="020F0302020204030204" pitchFamily="34" charset="0"/>
              </a:endParaRPr>
            </a:p>
          </p:txBody>
        </p:sp>
        <p:sp>
          <p:nvSpPr>
            <p:cNvPr id="19472" name="Rectangle 13"/>
            <p:cNvSpPr>
              <a:spLocks noChangeArrowheads="1"/>
            </p:cNvSpPr>
            <p:nvPr/>
          </p:nvSpPr>
          <p:spPr bwMode="auto">
            <a:xfrm>
              <a:off x="1824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Calibri" panose="020F0302020204030204" pitchFamily="34" charset="0"/>
                </a:rPr>
                <a:t>2</a:t>
              </a:r>
              <a:endParaRPr lang="en-US" altLang="zh-CN">
                <a:latin typeface="Calibri" panose="020F0302020204030204" pitchFamily="34" charset="0"/>
              </a:endParaRPr>
            </a:p>
          </p:txBody>
        </p:sp>
        <p:sp>
          <p:nvSpPr>
            <p:cNvPr id="19473" name="Rectangle 14"/>
            <p:cNvSpPr>
              <a:spLocks noChangeArrowheads="1"/>
            </p:cNvSpPr>
            <p:nvPr/>
          </p:nvSpPr>
          <p:spPr bwMode="auto">
            <a:xfrm>
              <a:off x="480" y="153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Calibri" panose="020F0302020204030204" pitchFamily="34" charset="0"/>
                </a:rPr>
                <a:t>0011</a:t>
              </a:r>
              <a:endParaRPr lang="en-US" altLang="zh-CN">
                <a:latin typeface="Calibri" panose="020F0302020204030204" pitchFamily="34" charset="0"/>
              </a:endParaRPr>
            </a:p>
          </p:txBody>
        </p:sp>
        <p:sp>
          <p:nvSpPr>
            <p:cNvPr id="19474" name="Rectangle 15"/>
            <p:cNvSpPr>
              <a:spLocks noChangeArrowheads="1"/>
            </p:cNvSpPr>
            <p:nvPr/>
          </p:nvSpPr>
          <p:spPr bwMode="auto">
            <a:xfrm>
              <a:off x="1824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Calibri" panose="020F0302020204030204" pitchFamily="34" charset="0"/>
                </a:rPr>
                <a:t>3</a:t>
              </a:r>
              <a:endParaRPr lang="en-US" altLang="zh-CN">
                <a:latin typeface="Calibri" panose="020F0302020204030204" pitchFamily="34" charset="0"/>
              </a:endParaRPr>
            </a:p>
          </p:txBody>
        </p:sp>
        <p:sp>
          <p:nvSpPr>
            <p:cNvPr id="19475" name="Rectangle 16"/>
            <p:cNvSpPr>
              <a:spLocks noChangeArrowheads="1"/>
            </p:cNvSpPr>
            <p:nvPr/>
          </p:nvSpPr>
          <p:spPr bwMode="auto">
            <a:xfrm>
              <a:off x="480" y="172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Calibri" panose="020F0302020204030204" pitchFamily="34" charset="0"/>
                </a:rPr>
                <a:t>0100</a:t>
              </a:r>
              <a:endParaRPr lang="en-US" altLang="zh-CN">
                <a:latin typeface="Calibri" panose="020F0302020204030204" pitchFamily="34" charset="0"/>
              </a:endParaRPr>
            </a:p>
          </p:txBody>
        </p:sp>
        <p:sp>
          <p:nvSpPr>
            <p:cNvPr id="19476" name="Rectangle 17"/>
            <p:cNvSpPr>
              <a:spLocks noChangeArrowheads="1"/>
            </p:cNvSpPr>
            <p:nvPr/>
          </p:nvSpPr>
          <p:spPr bwMode="auto">
            <a:xfrm>
              <a:off x="1824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Calibri" panose="020F0302020204030204" pitchFamily="34" charset="0"/>
                </a:rPr>
                <a:t>4</a:t>
              </a:r>
              <a:endParaRPr lang="en-US" altLang="zh-CN">
                <a:latin typeface="Calibri" panose="020F0302020204030204" pitchFamily="34" charset="0"/>
              </a:endParaRPr>
            </a:p>
          </p:txBody>
        </p:sp>
        <p:sp>
          <p:nvSpPr>
            <p:cNvPr id="19477" name="Rectangle 18"/>
            <p:cNvSpPr>
              <a:spLocks noChangeArrowheads="1"/>
            </p:cNvSpPr>
            <p:nvPr/>
          </p:nvSpPr>
          <p:spPr bwMode="auto">
            <a:xfrm>
              <a:off x="480" y="192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Calibri" panose="020F0302020204030204" pitchFamily="34" charset="0"/>
                </a:rPr>
                <a:t>0101</a:t>
              </a:r>
              <a:endParaRPr lang="en-US" altLang="zh-CN">
                <a:latin typeface="Calibri" panose="020F0302020204030204" pitchFamily="34" charset="0"/>
              </a:endParaRPr>
            </a:p>
          </p:txBody>
        </p:sp>
        <p:sp>
          <p:nvSpPr>
            <p:cNvPr id="19478" name="Rectangle 19"/>
            <p:cNvSpPr>
              <a:spLocks noChangeArrowheads="1"/>
            </p:cNvSpPr>
            <p:nvPr/>
          </p:nvSpPr>
          <p:spPr bwMode="auto">
            <a:xfrm>
              <a:off x="1824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Calibri" panose="020F0302020204030204" pitchFamily="34" charset="0"/>
                </a:rPr>
                <a:t>5</a:t>
              </a:r>
              <a:endParaRPr lang="en-US" altLang="zh-CN">
                <a:latin typeface="Calibri" panose="020F0302020204030204" pitchFamily="34" charset="0"/>
              </a:endParaRPr>
            </a:p>
          </p:txBody>
        </p:sp>
        <p:sp>
          <p:nvSpPr>
            <p:cNvPr id="19479" name="Rectangle 20"/>
            <p:cNvSpPr>
              <a:spLocks noChangeArrowheads="1"/>
            </p:cNvSpPr>
            <p:nvPr/>
          </p:nvSpPr>
          <p:spPr bwMode="auto">
            <a:xfrm>
              <a:off x="480" y="211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Calibri" panose="020F0302020204030204" pitchFamily="34" charset="0"/>
                </a:rPr>
                <a:t>0110</a:t>
              </a:r>
              <a:endParaRPr lang="en-US" altLang="zh-CN">
                <a:latin typeface="Calibri" panose="020F0302020204030204" pitchFamily="34" charset="0"/>
              </a:endParaRPr>
            </a:p>
          </p:txBody>
        </p:sp>
        <p:sp>
          <p:nvSpPr>
            <p:cNvPr id="19480" name="Rectangle 21"/>
            <p:cNvSpPr>
              <a:spLocks noChangeArrowheads="1"/>
            </p:cNvSpPr>
            <p:nvPr/>
          </p:nvSpPr>
          <p:spPr bwMode="auto">
            <a:xfrm>
              <a:off x="1824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Calibri" panose="020F0302020204030204" pitchFamily="34" charset="0"/>
                </a:rPr>
                <a:t>6</a:t>
              </a:r>
              <a:endParaRPr lang="en-US" altLang="zh-CN">
                <a:latin typeface="Calibri" panose="020F0302020204030204" pitchFamily="34" charset="0"/>
              </a:endParaRPr>
            </a:p>
          </p:txBody>
        </p:sp>
        <p:sp>
          <p:nvSpPr>
            <p:cNvPr id="19481" name="Rectangle 22"/>
            <p:cNvSpPr>
              <a:spLocks noChangeArrowheads="1"/>
            </p:cNvSpPr>
            <p:nvPr/>
          </p:nvSpPr>
          <p:spPr bwMode="auto">
            <a:xfrm>
              <a:off x="480" y="230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Calibri" panose="020F0302020204030204" pitchFamily="34" charset="0"/>
                </a:rPr>
                <a:t>0111</a:t>
              </a:r>
              <a:endParaRPr lang="en-US" altLang="zh-CN">
                <a:latin typeface="Calibri" panose="020F0302020204030204" pitchFamily="34" charset="0"/>
              </a:endParaRPr>
            </a:p>
          </p:txBody>
        </p:sp>
        <p:sp>
          <p:nvSpPr>
            <p:cNvPr id="19482" name="Rectangle 23"/>
            <p:cNvSpPr>
              <a:spLocks noChangeArrowheads="1"/>
            </p:cNvSpPr>
            <p:nvPr/>
          </p:nvSpPr>
          <p:spPr bwMode="auto">
            <a:xfrm>
              <a:off x="1824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Calibri" panose="020F0302020204030204" pitchFamily="34" charset="0"/>
                </a:rPr>
                <a:t>7</a:t>
              </a:r>
              <a:endParaRPr lang="en-US" altLang="zh-CN">
                <a:latin typeface="Calibri" panose="020F0302020204030204" pitchFamily="34" charset="0"/>
              </a:endParaRPr>
            </a:p>
          </p:txBody>
        </p:sp>
        <p:sp>
          <p:nvSpPr>
            <p:cNvPr id="19483" name="Rectangle 24"/>
            <p:cNvSpPr>
              <a:spLocks noChangeArrowheads="1"/>
            </p:cNvSpPr>
            <p:nvPr/>
          </p:nvSpPr>
          <p:spPr bwMode="auto">
            <a:xfrm>
              <a:off x="1824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Calibri" panose="020F0302020204030204" pitchFamily="34" charset="0"/>
                </a:rPr>
                <a:t>–8</a:t>
              </a:r>
              <a:endParaRPr lang="en-US" altLang="zh-CN">
                <a:latin typeface="Calibri" panose="020F0302020204030204" pitchFamily="34" charset="0"/>
              </a:endParaRPr>
            </a:p>
          </p:txBody>
        </p:sp>
        <p:sp>
          <p:nvSpPr>
            <p:cNvPr id="19484" name="Rectangle 25"/>
            <p:cNvSpPr>
              <a:spLocks noChangeArrowheads="1"/>
            </p:cNvSpPr>
            <p:nvPr/>
          </p:nvSpPr>
          <p:spPr bwMode="auto">
            <a:xfrm>
              <a:off x="1200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Calibri" panose="020F0302020204030204" pitchFamily="34" charset="0"/>
                </a:rPr>
                <a:t>8</a:t>
              </a:r>
              <a:endParaRPr lang="en-US" altLang="zh-CN">
                <a:latin typeface="Calibri" panose="020F0302020204030204" pitchFamily="34" charset="0"/>
              </a:endParaRPr>
            </a:p>
          </p:txBody>
        </p:sp>
        <p:sp>
          <p:nvSpPr>
            <p:cNvPr id="19485" name="Rectangle 26"/>
            <p:cNvSpPr>
              <a:spLocks noChangeArrowheads="1"/>
            </p:cNvSpPr>
            <p:nvPr/>
          </p:nvSpPr>
          <p:spPr bwMode="auto">
            <a:xfrm>
              <a:off x="1824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Calibri" panose="020F0302020204030204" pitchFamily="34" charset="0"/>
                </a:rPr>
                <a:t>–7</a:t>
              </a:r>
              <a:endParaRPr lang="en-US" altLang="zh-CN">
                <a:latin typeface="Calibri" panose="020F0302020204030204" pitchFamily="34" charset="0"/>
              </a:endParaRPr>
            </a:p>
          </p:txBody>
        </p:sp>
        <p:sp>
          <p:nvSpPr>
            <p:cNvPr id="19486" name="Rectangle 27"/>
            <p:cNvSpPr>
              <a:spLocks noChangeArrowheads="1"/>
            </p:cNvSpPr>
            <p:nvPr/>
          </p:nvSpPr>
          <p:spPr bwMode="auto">
            <a:xfrm>
              <a:off x="1200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Calibri" panose="020F0302020204030204" pitchFamily="34" charset="0"/>
                </a:rPr>
                <a:t>9</a:t>
              </a:r>
              <a:endParaRPr lang="en-US" altLang="zh-CN">
                <a:latin typeface="Calibri" panose="020F0302020204030204" pitchFamily="34" charset="0"/>
              </a:endParaRPr>
            </a:p>
          </p:txBody>
        </p:sp>
        <p:sp>
          <p:nvSpPr>
            <p:cNvPr id="19487" name="Rectangle 28"/>
            <p:cNvSpPr>
              <a:spLocks noChangeArrowheads="1"/>
            </p:cNvSpPr>
            <p:nvPr/>
          </p:nvSpPr>
          <p:spPr bwMode="auto">
            <a:xfrm>
              <a:off x="1824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Calibri" panose="020F0302020204030204" pitchFamily="34" charset="0"/>
                </a:rPr>
                <a:t>–6</a:t>
              </a:r>
              <a:endParaRPr lang="en-US" altLang="zh-CN">
                <a:latin typeface="Calibri" panose="020F0302020204030204" pitchFamily="34" charset="0"/>
              </a:endParaRPr>
            </a:p>
          </p:txBody>
        </p:sp>
        <p:sp>
          <p:nvSpPr>
            <p:cNvPr id="19488" name="Rectangle 29"/>
            <p:cNvSpPr>
              <a:spLocks noChangeArrowheads="1"/>
            </p:cNvSpPr>
            <p:nvPr/>
          </p:nvSpPr>
          <p:spPr bwMode="auto">
            <a:xfrm>
              <a:off x="1200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Calibri" panose="020F0302020204030204" pitchFamily="34" charset="0"/>
                </a:rPr>
                <a:t>10</a:t>
              </a:r>
              <a:endParaRPr lang="en-US" altLang="zh-CN">
                <a:latin typeface="Calibri" panose="020F0302020204030204" pitchFamily="34" charset="0"/>
              </a:endParaRPr>
            </a:p>
          </p:txBody>
        </p:sp>
        <p:sp>
          <p:nvSpPr>
            <p:cNvPr id="19489" name="Rectangle 30"/>
            <p:cNvSpPr>
              <a:spLocks noChangeArrowheads="1"/>
            </p:cNvSpPr>
            <p:nvPr/>
          </p:nvSpPr>
          <p:spPr bwMode="auto">
            <a:xfrm>
              <a:off x="1824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Calibri" panose="020F0302020204030204" pitchFamily="34" charset="0"/>
                </a:rPr>
                <a:t>–5</a:t>
              </a:r>
              <a:endParaRPr lang="en-US" altLang="zh-CN">
                <a:latin typeface="Calibri" panose="020F0302020204030204" pitchFamily="34" charset="0"/>
              </a:endParaRPr>
            </a:p>
          </p:txBody>
        </p:sp>
        <p:sp>
          <p:nvSpPr>
            <p:cNvPr id="19490" name="Rectangle 31"/>
            <p:cNvSpPr>
              <a:spLocks noChangeArrowheads="1"/>
            </p:cNvSpPr>
            <p:nvPr/>
          </p:nvSpPr>
          <p:spPr bwMode="auto">
            <a:xfrm>
              <a:off x="1200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Calibri" panose="020F0302020204030204" pitchFamily="34" charset="0"/>
                </a:rPr>
                <a:t>11</a:t>
              </a:r>
              <a:endParaRPr lang="en-US" altLang="zh-CN">
                <a:latin typeface="Calibri" panose="020F0302020204030204" pitchFamily="34" charset="0"/>
              </a:endParaRPr>
            </a:p>
          </p:txBody>
        </p:sp>
        <p:sp>
          <p:nvSpPr>
            <p:cNvPr id="19491" name="Rectangle 32"/>
            <p:cNvSpPr>
              <a:spLocks noChangeArrowheads="1"/>
            </p:cNvSpPr>
            <p:nvPr/>
          </p:nvSpPr>
          <p:spPr bwMode="auto">
            <a:xfrm>
              <a:off x="1824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Calibri" panose="020F0302020204030204" pitchFamily="34" charset="0"/>
                </a:rPr>
                <a:t>–4</a:t>
              </a:r>
              <a:endParaRPr lang="en-US" altLang="zh-CN">
                <a:latin typeface="Calibri" panose="020F0302020204030204" pitchFamily="34" charset="0"/>
              </a:endParaRPr>
            </a:p>
          </p:txBody>
        </p:sp>
        <p:sp>
          <p:nvSpPr>
            <p:cNvPr id="19492" name="Rectangle 33"/>
            <p:cNvSpPr>
              <a:spLocks noChangeArrowheads="1"/>
            </p:cNvSpPr>
            <p:nvPr/>
          </p:nvSpPr>
          <p:spPr bwMode="auto">
            <a:xfrm>
              <a:off x="1200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Calibri" panose="020F0302020204030204" pitchFamily="34" charset="0"/>
                </a:rPr>
                <a:t>12</a:t>
              </a:r>
              <a:endParaRPr lang="en-US" altLang="zh-CN">
                <a:latin typeface="Calibri" panose="020F0302020204030204" pitchFamily="34" charset="0"/>
              </a:endParaRPr>
            </a:p>
          </p:txBody>
        </p:sp>
        <p:sp>
          <p:nvSpPr>
            <p:cNvPr id="19493" name="Rectangle 34"/>
            <p:cNvSpPr>
              <a:spLocks noChangeArrowheads="1"/>
            </p:cNvSpPr>
            <p:nvPr/>
          </p:nvSpPr>
          <p:spPr bwMode="auto">
            <a:xfrm>
              <a:off x="1824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Calibri" panose="020F0302020204030204" pitchFamily="34" charset="0"/>
                </a:rPr>
                <a:t>–3</a:t>
              </a:r>
              <a:endParaRPr lang="en-US" altLang="zh-CN">
                <a:latin typeface="Calibri" panose="020F0302020204030204" pitchFamily="34" charset="0"/>
              </a:endParaRPr>
            </a:p>
          </p:txBody>
        </p:sp>
        <p:sp>
          <p:nvSpPr>
            <p:cNvPr id="19494" name="Rectangle 35"/>
            <p:cNvSpPr>
              <a:spLocks noChangeArrowheads="1"/>
            </p:cNvSpPr>
            <p:nvPr/>
          </p:nvSpPr>
          <p:spPr bwMode="auto">
            <a:xfrm>
              <a:off x="1200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Calibri" panose="020F0302020204030204" pitchFamily="34" charset="0"/>
                </a:rPr>
                <a:t>13</a:t>
              </a:r>
              <a:endParaRPr lang="en-US" altLang="zh-CN">
                <a:latin typeface="Calibri" panose="020F0302020204030204" pitchFamily="34" charset="0"/>
              </a:endParaRPr>
            </a:p>
          </p:txBody>
        </p:sp>
        <p:sp>
          <p:nvSpPr>
            <p:cNvPr id="19495" name="Rectangle 36"/>
            <p:cNvSpPr>
              <a:spLocks noChangeArrowheads="1"/>
            </p:cNvSpPr>
            <p:nvPr/>
          </p:nvSpPr>
          <p:spPr bwMode="auto">
            <a:xfrm>
              <a:off x="1824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Calibri" panose="020F0302020204030204" pitchFamily="34" charset="0"/>
                </a:rPr>
                <a:t>–2</a:t>
              </a:r>
              <a:endParaRPr lang="en-US" altLang="zh-CN">
                <a:latin typeface="Calibri" panose="020F0302020204030204" pitchFamily="34" charset="0"/>
              </a:endParaRPr>
            </a:p>
          </p:txBody>
        </p:sp>
        <p:sp>
          <p:nvSpPr>
            <p:cNvPr id="19496" name="Rectangle 37"/>
            <p:cNvSpPr>
              <a:spLocks noChangeArrowheads="1"/>
            </p:cNvSpPr>
            <p:nvPr/>
          </p:nvSpPr>
          <p:spPr bwMode="auto">
            <a:xfrm>
              <a:off x="1200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Calibri" panose="020F0302020204030204" pitchFamily="34" charset="0"/>
                </a:rPr>
                <a:t>14</a:t>
              </a:r>
              <a:endParaRPr lang="en-US" altLang="zh-CN">
                <a:latin typeface="Calibri" panose="020F0302020204030204" pitchFamily="34" charset="0"/>
              </a:endParaRPr>
            </a:p>
          </p:txBody>
        </p:sp>
        <p:sp>
          <p:nvSpPr>
            <p:cNvPr id="19497" name="Rectangle 38"/>
            <p:cNvSpPr>
              <a:spLocks noChangeArrowheads="1"/>
            </p:cNvSpPr>
            <p:nvPr/>
          </p:nvSpPr>
          <p:spPr bwMode="auto">
            <a:xfrm>
              <a:off x="1824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Calibri" panose="020F0302020204030204" pitchFamily="34" charset="0"/>
                </a:rPr>
                <a:t>–1</a:t>
              </a:r>
              <a:endParaRPr lang="en-US" altLang="zh-CN">
                <a:latin typeface="Calibri" panose="020F0302020204030204" pitchFamily="34" charset="0"/>
              </a:endParaRPr>
            </a:p>
          </p:txBody>
        </p:sp>
        <p:sp>
          <p:nvSpPr>
            <p:cNvPr id="19498" name="Rectangle 39"/>
            <p:cNvSpPr>
              <a:spLocks noChangeArrowheads="1"/>
            </p:cNvSpPr>
            <p:nvPr/>
          </p:nvSpPr>
          <p:spPr bwMode="auto">
            <a:xfrm>
              <a:off x="1200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Calibri" panose="020F0302020204030204" pitchFamily="34" charset="0"/>
                </a:rPr>
                <a:t>15</a:t>
              </a:r>
              <a:endParaRPr lang="en-US" altLang="zh-CN">
                <a:latin typeface="Calibri" panose="020F0302020204030204" pitchFamily="34" charset="0"/>
              </a:endParaRPr>
            </a:p>
          </p:txBody>
        </p:sp>
        <p:sp>
          <p:nvSpPr>
            <p:cNvPr id="19499" name="Rectangle 40"/>
            <p:cNvSpPr>
              <a:spLocks noChangeArrowheads="1"/>
            </p:cNvSpPr>
            <p:nvPr/>
          </p:nvSpPr>
          <p:spPr bwMode="auto">
            <a:xfrm>
              <a:off x="480" y="249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Calibri" panose="020F0302020204030204" pitchFamily="34" charset="0"/>
                </a:rPr>
                <a:t>1000</a:t>
              </a:r>
              <a:endParaRPr lang="en-US" altLang="zh-CN">
                <a:latin typeface="Calibri" panose="020F0302020204030204" pitchFamily="34" charset="0"/>
              </a:endParaRPr>
            </a:p>
          </p:txBody>
        </p:sp>
        <p:sp>
          <p:nvSpPr>
            <p:cNvPr id="19500" name="Rectangle 41"/>
            <p:cNvSpPr>
              <a:spLocks noChangeArrowheads="1"/>
            </p:cNvSpPr>
            <p:nvPr/>
          </p:nvSpPr>
          <p:spPr bwMode="auto">
            <a:xfrm>
              <a:off x="480" y="268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Calibri" panose="020F0302020204030204" pitchFamily="34" charset="0"/>
                </a:rPr>
                <a:t>1001</a:t>
              </a:r>
              <a:endParaRPr lang="en-US" altLang="zh-CN">
                <a:latin typeface="Calibri" panose="020F0302020204030204" pitchFamily="34" charset="0"/>
              </a:endParaRPr>
            </a:p>
          </p:txBody>
        </p:sp>
        <p:sp>
          <p:nvSpPr>
            <p:cNvPr id="19501" name="Rectangle 42"/>
            <p:cNvSpPr>
              <a:spLocks noChangeArrowheads="1"/>
            </p:cNvSpPr>
            <p:nvPr/>
          </p:nvSpPr>
          <p:spPr bwMode="auto">
            <a:xfrm>
              <a:off x="480" y="288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Calibri" panose="020F0302020204030204" pitchFamily="34" charset="0"/>
                </a:rPr>
                <a:t>1010</a:t>
              </a:r>
              <a:endParaRPr lang="en-US" altLang="zh-CN">
                <a:latin typeface="Calibri" panose="020F0302020204030204" pitchFamily="34" charset="0"/>
              </a:endParaRPr>
            </a:p>
          </p:txBody>
        </p:sp>
        <p:sp>
          <p:nvSpPr>
            <p:cNvPr id="19502" name="Rectangle 43"/>
            <p:cNvSpPr>
              <a:spLocks noChangeArrowheads="1"/>
            </p:cNvSpPr>
            <p:nvPr/>
          </p:nvSpPr>
          <p:spPr bwMode="auto">
            <a:xfrm>
              <a:off x="480" y="307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Calibri" panose="020F0302020204030204" pitchFamily="34" charset="0"/>
                </a:rPr>
                <a:t>1011</a:t>
              </a:r>
              <a:endParaRPr lang="en-US" altLang="zh-CN">
                <a:latin typeface="Calibri" panose="020F0302020204030204" pitchFamily="34" charset="0"/>
              </a:endParaRPr>
            </a:p>
          </p:txBody>
        </p:sp>
        <p:sp>
          <p:nvSpPr>
            <p:cNvPr id="19503" name="Rectangle 44"/>
            <p:cNvSpPr>
              <a:spLocks noChangeArrowheads="1"/>
            </p:cNvSpPr>
            <p:nvPr/>
          </p:nvSpPr>
          <p:spPr bwMode="auto">
            <a:xfrm>
              <a:off x="480" y="326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Calibri" panose="020F0302020204030204" pitchFamily="34" charset="0"/>
                </a:rPr>
                <a:t>1100</a:t>
              </a:r>
              <a:endParaRPr lang="en-US" altLang="zh-CN">
                <a:latin typeface="Calibri" panose="020F0302020204030204" pitchFamily="34" charset="0"/>
              </a:endParaRPr>
            </a:p>
          </p:txBody>
        </p:sp>
        <p:sp>
          <p:nvSpPr>
            <p:cNvPr id="19504" name="Rectangle 45"/>
            <p:cNvSpPr>
              <a:spLocks noChangeArrowheads="1"/>
            </p:cNvSpPr>
            <p:nvPr/>
          </p:nvSpPr>
          <p:spPr bwMode="auto">
            <a:xfrm>
              <a:off x="480" y="345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Calibri" panose="020F0302020204030204" pitchFamily="34" charset="0"/>
                </a:rPr>
                <a:t>1101</a:t>
              </a:r>
              <a:endParaRPr lang="en-US" altLang="zh-CN">
                <a:latin typeface="Calibri" panose="020F0302020204030204" pitchFamily="34" charset="0"/>
              </a:endParaRPr>
            </a:p>
          </p:txBody>
        </p:sp>
        <p:sp>
          <p:nvSpPr>
            <p:cNvPr id="19505" name="Rectangle 46"/>
            <p:cNvSpPr>
              <a:spLocks noChangeArrowheads="1"/>
            </p:cNvSpPr>
            <p:nvPr/>
          </p:nvSpPr>
          <p:spPr bwMode="auto">
            <a:xfrm>
              <a:off x="480" y="364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Calibri" panose="020F0302020204030204" pitchFamily="34" charset="0"/>
                </a:rPr>
                <a:t>1110</a:t>
              </a:r>
              <a:endParaRPr lang="en-US" altLang="zh-CN">
                <a:latin typeface="Calibri" panose="020F0302020204030204" pitchFamily="34" charset="0"/>
              </a:endParaRPr>
            </a:p>
          </p:txBody>
        </p:sp>
        <p:sp>
          <p:nvSpPr>
            <p:cNvPr id="19506" name="Rectangle 47"/>
            <p:cNvSpPr>
              <a:spLocks noChangeArrowheads="1"/>
            </p:cNvSpPr>
            <p:nvPr/>
          </p:nvSpPr>
          <p:spPr bwMode="auto">
            <a:xfrm>
              <a:off x="480" y="384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Calibri" panose="020F0302020204030204" pitchFamily="34" charset="0"/>
                </a:rPr>
                <a:t>1111</a:t>
              </a:r>
              <a:endParaRPr lang="en-US" altLang="zh-CN">
                <a:latin typeface="Calibri" panose="020F0302020204030204" pitchFamily="34" charset="0"/>
              </a:endParaRPr>
            </a:p>
          </p:txBody>
        </p:sp>
        <p:sp>
          <p:nvSpPr>
            <p:cNvPr id="19507" name="Rectangle 48"/>
            <p:cNvSpPr>
              <a:spLocks noChangeArrowheads="1"/>
            </p:cNvSpPr>
            <p:nvPr/>
          </p:nvSpPr>
          <p:spPr bwMode="auto">
            <a:xfrm>
              <a:off x="1200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Calibri" panose="020F0302020204030204" pitchFamily="34" charset="0"/>
                </a:rPr>
                <a:t>0</a:t>
              </a:r>
              <a:endParaRPr lang="en-US" altLang="zh-CN">
                <a:latin typeface="Calibri" panose="020F0302020204030204" pitchFamily="34" charset="0"/>
              </a:endParaRPr>
            </a:p>
          </p:txBody>
        </p:sp>
        <p:sp>
          <p:nvSpPr>
            <p:cNvPr id="19508" name="Rectangle 49"/>
            <p:cNvSpPr>
              <a:spLocks noChangeArrowheads="1"/>
            </p:cNvSpPr>
            <p:nvPr/>
          </p:nvSpPr>
          <p:spPr bwMode="auto">
            <a:xfrm>
              <a:off x="1200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Calibri" panose="020F0302020204030204" pitchFamily="34" charset="0"/>
                </a:rPr>
                <a:t>1</a:t>
              </a:r>
              <a:endParaRPr lang="en-US" altLang="zh-CN">
                <a:latin typeface="Calibri" panose="020F0302020204030204" pitchFamily="34" charset="0"/>
              </a:endParaRPr>
            </a:p>
          </p:txBody>
        </p:sp>
        <p:sp>
          <p:nvSpPr>
            <p:cNvPr id="19509" name="Rectangle 50"/>
            <p:cNvSpPr>
              <a:spLocks noChangeArrowheads="1"/>
            </p:cNvSpPr>
            <p:nvPr/>
          </p:nvSpPr>
          <p:spPr bwMode="auto">
            <a:xfrm>
              <a:off x="1200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Calibri" panose="020F0302020204030204" pitchFamily="34" charset="0"/>
                </a:rPr>
                <a:t>2</a:t>
              </a:r>
              <a:endParaRPr lang="en-US" altLang="zh-CN">
                <a:latin typeface="Calibri" panose="020F0302020204030204" pitchFamily="34" charset="0"/>
              </a:endParaRPr>
            </a:p>
          </p:txBody>
        </p:sp>
        <p:sp>
          <p:nvSpPr>
            <p:cNvPr id="19510" name="Rectangle 51"/>
            <p:cNvSpPr>
              <a:spLocks noChangeArrowheads="1"/>
            </p:cNvSpPr>
            <p:nvPr/>
          </p:nvSpPr>
          <p:spPr bwMode="auto">
            <a:xfrm>
              <a:off x="1200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Calibri" panose="020F0302020204030204" pitchFamily="34" charset="0"/>
                </a:rPr>
                <a:t>3</a:t>
              </a:r>
              <a:endParaRPr lang="en-US" altLang="zh-CN">
                <a:latin typeface="Calibri" panose="020F0302020204030204" pitchFamily="34" charset="0"/>
              </a:endParaRPr>
            </a:p>
          </p:txBody>
        </p:sp>
        <p:sp>
          <p:nvSpPr>
            <p:cNvPr id="19511" name="Rectangle 52"/>
            <p:cNvSpPr>
              <a:spLocks noChangeArrowheads="1"/>
            </p:cNvSpPr>
            <p:nvPr/>
          </p:nvSpPr>
          <p:spPr bwMode="auto">
            <a:xfrm>
              <a:off x="1200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Calibri" panose="020F0302020204030204" pitchFamily="34" charset="0"/>
                </a:rPr>
                <a:t>4</a:t>
              </a:r>
              <a:endParaRPr lang="en-US" altLang="zh-CN">
                <a:latin typeface="Calibri" panose="020F0302020204030204" pitchFamily="34" charset="0"/>
              </a:endParaRPr>
            </a:p>
          </p:txBody>
        </p:sp>
        <p:sp>
          <p:nvSpPr>
            <p:cNvPr id="19512" name="Rectangle 53"/>
            <p:cNvSpPr>
              <a:spLocks noChangeArrowheads="1"/>
            </p:cNvSpPr>
            <p:nvPr/>
          </p:nvSpPr>
          <p:spPr bwMode="auto">
            <a:xfrm>
              <a:off x="1200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Calibri" panose="020F0302020204030204" pitchFamily="34" charset="0"/>
                </a:rPr>
                <a:t>5</a:t>
              </a:r>
              <a:endParaRPr lang="en-US" altLang="zh-CN">
                <a:latin typeface="Calibri" panose="020F0302020204030204" pitchFamily="34" charset="0"/>
              </a:endParaRPr>
            </a:p>
          </p:txBody>
        </p:sp>
        <p:sp>
          <p:nvSpPr>
            <p:cNvPr id="19513" name="Rectangle 54"/>
            <p:cNvSpPr>
              <a:spLocks noChangeArrowheads="1"/>
            </p:cNvSpPr>
            <p:nvPr/>
          </p:nvSpPr>
          <p:spPr bwMode="auto">
            <a:xfrm>
              <a:off x="1200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Calibri" panose="020F0302020204030204" pitchFamily="34" charset="0"/>
                </a:rPr>
                <a:t>6</a:t>
              </a:r>
              <a:endParaRPr lang="en-US" altLang="zh-CN">
                <a:latin typeface="Calibri" panose="020F0302020204030204" pitchFamily="34" charset="0"/>
              </a:endParaRPr>
            </a:p>
          </p:txBody>
        </p:sp>
        <p:sp>
          <p:nvSpPr>
            <p:cNvPr id="19514" name="Rectangle 55"/>
            <p:cNvSpPr>
              <a:spLocks noChangeArrowheads="1"/>
            </p:cNvSpPr>
            <p:nvPr/>
          </p:nvSpPr>
          <p:spPr bwMode="auto">
            <a:xfrm>
              <a:off x="1200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Calibri" panose="020F0302020204030204" pitchFamily="34" charset="0"/>
                </a:rPr>
                <a:t>7</a:t>
              </a:r>
              <a:endParaRPr lang="en-US" altLang="zh-CN">
                <a:latin typeface="Calibri" panose="020F0302020204030204" pitchFamily="34" charset="0"/>
              </a:endParaRPr>
            </a:p>
          </p:txBody>
        </p:sp>
        <p:sp>
          <p:nvSpPr>
            <p:cNvPr id="19515" name="Rectangle 56"/>
            <p:cNvSpPr>
              <a:spLocks noChangeArrowheads="1"/>
            </p:cNvSpPr>
            <p:nvPr/>
          </p:nvSpPr>
          <p:spPr bwMode="auto">
            <a:xfrm>
              <a:off x="484" y="772"/>
              <a:ext cx="195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19516" name="Rectangle 57"/>
            <p:cNvSpPr>
              <a:spLocks noChangeArrowheads="1"/>
            </p:cNvSpPr>
            <p:nvPr/>
          </p:nvSpPr>
          <p:spPr bwMode="auto">
            <a:xfrm>
              <a:off x="484" y="964"/>
              <a:ext cx="1952" cy="30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</p:grpSp>
      <p:cxnSp>
        <p:nvCxnSpPr>
          <p:cNvPr id="58" name="直接连接符 57"/>
          <p:cNvCxnSpPr/>
          <p:nvPr/>
        </p:nvCxnSpPr>
        <p:spPr>
          <a:xfrm flipV="1">
            <a:off x="334963" y="673100"/>
            <a:ext cx="2987675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8904288" y="673100"/>
            <a:ext cx="2916237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18623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16"/>
          <p:cNvGrpSpPr/>
          <p:nvPr/>
        </p:nvGrpSpPr>
        <p:grpSpPr bwMode="auto">
          <a:xfrm>
            <a:off x="8324850" y="3449638"/>
            <a:ext cx="2743200" cy="228600"/>
            <a:chOff x="2832" y="2208"/>
            <a:chExt cx="1728" cy="144"/>
          </a:xfrm>
        </p:grpSpPr>
        <p:sp>
          <p:nvSpPr>
            <p:cNvPr id="20635" name="Rectangle 17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+</a:t>
              </a:r>
              <a:endParaRPr lang="en-US" altLang="zh-CN"/>
            </a:p>
          </p:txBody>
        </p:sp>
        <p:sp>
          <p:nvSpPr>
            <p:cNvPr id="20636" name="Rectangle 18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+</a:t>
              </a:r>
              <a:endParaRPr lang="en-US" altLang="zh-CN"/>
            </a:p>
          </p:txBody>
        </p:sp>
        <p:sp>
          <p:nvSpPr>
            <p:cNvPr id="20637" name="Rectangle 19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+</a:t>
              </a:r>
              <a:endParaRPr lang="en-US" altLang="zh-CN"/>
            </a:p>
          </p:txBody>
        </p:sp>
        <p:sp>
          <p:nvSpPr>
            <p:cNvPr id="20638" name="Rectangle 20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+</a:t>
              </a:r>
              <a:endParaRPr lang="en-US" altLang="zh-CN"/>
            </a:p>
          </p:txBody>
        </p:sp>
        <p:sp>
          <p:nvSpPr>
            <p:cNvPr id="20639" name="Rectangle 21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+</a:t>
              </a:r>
              <a:endParaRPr lang="en-US" altLang="zh-CN"/>
            </a:p>
          </p:txBody>
        </p:sp>
        <p:sp>
          <p:nvSpPr>
            <p:cNvPr id="20640" name="Rectangle 22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+</a:t>
              </a:r>
              <a:endParaRPr lang="en-US" altLang="zh-CN"/>
            </a:p>
          </p:txBody>
        </p:sp>
        <p:sp>
          <p:nvSpPr>
            <p:cNvPr id="20641" name="Rectangle 23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• • •</a:t>
              </a:r>
              <a:endParaRPr lang="en-US" altLang="zh-CN"/>
            </a:p>
          </p:txBody>
        </p:sp>
      </p:grpSp>
      <p:grpSp>
        <p:nvGrpSpPr>
          <p:cNvPr id="20483" name="Group 24"/>
          <p:cNvGrpSpPr/>
          <p:nvPr/>
        </p:nvGrpSpPr>
        <p:grpSpPr bwMode="auto">
          <a:xfrm>
            <a:off x="8324850" y="3906838"/>
            <a:ext cx="2743200" cy="228600"/>
            <a:chOff x="2832" y="2208"/>
            <a:chExt cx="1728" cy="144"/>
          </a:xfrm>
        </p:grpSpPr>
        <p:sp>
          <p:nvSpPr>
            <p:cNvPr id="20628" name="Rectangle 25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-</a:t>
              </a:r>
              <a:endParaRPr lang="en-US" altLang="zh-CN"/>
            </a:p>
          </p:txBody>
        </p:sp>
        <p:sp>
          <p:nvSpPr>
            <p:cNvPr id="20629" name="Rectangle 26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+</a:t>
              </a:r>
              <a:endParaRPr lang="en-US" altLang="zh-CN"/>
            </a:p>
          </p:txBody>
        </p:sp>
        <p:sp>
          <p:nvSpPr>
            <p:cNvPr id="20630" name="Rectangle 27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+</a:t>
              </a:r>
              <a:endParaRPr lang="en-US" altLang="zh-CN"/>
            </a:p>
          </p:txBody>
        </p:sp>
        <p:sp>
          <p:nvSpPr>
            <p:cNvPr id="20631" name="Rectangle 28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+</a:t>
              </a:r>
              <a:endParaRPr lang="en-US" altLang="zh-CN"/>
            </a:p>
          </p:txBody>
        </p:sp>
        <p:sp>
          <p:nvSpPr>
            <p:cNvPr id="20632" name="Rectangle 29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+</a:t>
              </a:r>
              <a:endParaRPr lang="en-US" altLang="zh-CN"/>
            </a:p>
          </p:txBody>
        </p:sp>
        <p:sp>
          <p:nvSpPr>
            <p:cNvPr id="20633" name="Rectangle 30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+</a:t>
              </a:r>
              <a:endParaRPr lang="en-US" altLang="zh-CN"/>
            </a:p>
          </p:txBody>
        </p:sp>
        <p:sp>
          <p:nvSpPr>
            <p:cNvPr id="20634" name="Rectangle 31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• • •</a:t>
              </a:r>
              <a:endParaRPr lang="en-US" altLang="zh-CN"/>
            </a:p>
          </p:txBody>
        </p:sp>
      </p:grpSp>
      <p:sp>
        <p:nvSpPr>
          <p:cNvPr id="20484" name="Rectangle 32"/>
          <p:cNvSpPr>
            <a:spLocks noChangeArrowheads="1"/>
          </p:cNvSpPr>
          <p:nvPr/>
        </p:nvSpPr>
        <p:spPr bwMode="auto">
          <a:xfrm>
            <a:off x="7791450" y="3297238"/>
            <a:ext cx="3984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latin typeface="Times" panose="00000500000000020000" pitchFamily="18" charset="0"/>
              </a:rPr>
              <a:t>ux</a:t>
            </a:r>
            <a:endParaRPr lang="en-US" altLang="zh-CN" i="1">
              <a:latin typeface="Times" panose="00000500000000020000" pitchFamily="18" charset="0"/>
            </a:endParaRPr>
          </a:p>
        </p:txBody>
      </p:sp>
      <p:sp>
        <p:nvSpPr>
          <p:cNvPr id="20485" name="Rectangle 33"/>
          <p:cNvSpPr>
            <a:spLocks noChangeArrowheads="1"/>
          </p:cNvSpPr>
          <p:nvPr/>
        </p:nvSpPr>
        <p:spPr bwMode="auto">
          <a:xfrm>
            <a:off x="7791450" y="3754438"/>
            <a:ext cx="2841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latin typeface="Times" panose="00000500000000020000" pitchFamily="18" charset="0"/>
              </a:rPr>
              <a:t>x</a:t>
            </a:r>
            <a:endParaRPr lang="en-US" altLang="zh-CN" i="1">
              <a:latin typeface="Times" panose="00000500000000020000" pitchFamily="18" charset="0"/>
            </a:endParaRPr>
          </a:p>
        </p:txBody>
      </p:sp>
      <p:sp>
        <p:nvSpPr>
          <p:cNvPr id="20486" name="Rectangle 36"/>
          <p:cNvSpPr>
            <a:spLocks noChangeArrowheads="1"/>
          </p:cNvSpPr>
          <p:nvPr/>
        </p:nvSpPr>
        <p:spPr bwMode="auto">
          <a:xfrm>
            <a:off x="8189913" y="3051175"/>
            <a:ext cx="563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latin typeface="Times" panose="00000500000000020000" pitchFamily="18" charset="0"/>
              </a:rPr>
              <a:t>w</a:t>
            </a:r>
            <a:r>
              <a:rPr lang="en-US" altLang="zh-CN">
                <a:latin typeface="Times" panose="00000500000000020000" pitchFamily="18" charset="0"/>
              </a:rPr>
              <a:t>–1</a:t>
            </a:r>
            <a:endParaRPr lang="en-US" altLang="zh-CN" i="1">
              <a:latin typeface="Times" panose="00000500000000020000" pitchFamily="18" charset="0"/>
            </a:endParaRPr>
          </a:p>
        </p:txBody>
      </p:sp>
      <p:sp>
        <p:nvSpPr>
          <p:cNvPr id="20487" name="Rectangle 37"/>
          <p:cNvSpPr>
            <a:spLocks noChangeArrowheads="1"/>
          </p:cNvSpPr>
          <p:nvPr/>
        </p:nvSpPr>
        <p:spPr bwMode="auto">
          <a:xfrm>
            <a:off x="10839450" y="3068638"/>
            <a:ext cx="2968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" panose="00000500000000020000" pitchFamily="18" charset="0"/>
              </a:rPr>
              <a:t>0</a:t>
            </a:r>
            <a:endParaRPr lang="en-US" altLang="zh-CN">
              <a:latin typeface="Times" panose="00000500000000020000" pitchFamily="18" charset="0"/>
            </a:endParaRPr>
          </a:p>
        </p:txBody>
      </p:sp>
      <p:sp>
        <p:nvSpPr>
          <p:cNvPr id="20488" name="Rectangle 42"/>
          <p:cNvSpPr>
            <a:spLocks noGrp="1" noChangeArrowheads="1"/>
          </p:cNvSpPr>
          <p:nvPr>
            <p:ph type="title"/>
          </p:nvPr>
        </p:nvSpPr>
        <p:spPr>
          <a:xfrm>
            <a:off x="539750" y="44450"/>
            <a:ext cx="10972800" cy="1252538"/>
          </a:xfrm>
        </p:spPr>
        <p:txBody>
          <a:bodyPr/>
          <a:lstStyle/>
          <a:p>
            <a:pPr eaLnBrk="1" hangingPunct="1"/>
            <a:r>
              <a:rPr lang="zh-CN" altLang="en-US" sz="2400" b="1" smtClean="0">
                <a:solidFill>
                  <a:srgbClr val="C00000"/>
                </a:solidFill>
                <a:latin typeface="微软雅黑" panose="020B0703020204020201" charset="-122"/>
                <a:ea typeface="微软雅黑" panose="020B0703020204020201" charset="-122"/>
              </a:rPr>
              <a:t>无符号整数与有符号整数的关系</a:t>
            </a:r>
            <a:endParaRPr lang="zh-CN" altLang="en-US" sz="2400" b="1" smtClean="0">
              <a:solidFill>
                <a:srgbClr val="C00000"/>
              </a:solidFill>
              <a:latin typeface="微软雅黑" panose="020B0703020204020201" charset="-122"/>
              <a:ea typeface="微软雅黑" panose="020B0703020204020201" charset="-122"/>
            </a:endParaRPr>
          </a:p>
        </p:txBody>
      </p:sp>
      <p:sp>
        <p:nvSpPr>
          <p:cNvPr id="20489" name="Line 43"/>
          <p:cNvSpPr>
            <a:spLocks noChangeShapeType="1"/>
          </p:cNvSpPr>
          <p:nvPr/>
        </p:nvSpPr>
        <p:spPr bwMode="auto">
          <a:xfrm flipH="1" flipV="1">
            <a:off x="8455025" y="4173538"/>
            <a:ext cx="954088" cy="2825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zh-CN" altLang="en-US"/>
          </a:p>
        </p:txBody>
      </p:sp>
      <p:sp>
        <p:nvSpPr>
          <p:cNvPr id="20490" name="Text Box 44"/>
          <p:cNvSpPr txBox="1">
            <a:spLocks noChangeArrowheads="1"/>
          </p:cNvSpPr>
          <p:nvPr/>
        </p:nvSpPr>
        <p:spPr bwMode="auto">
          <a:xfrm>
            <a:off x="9409113" y="4310063"/>
            <a:ext cx="776287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20" rIns="45720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i="1">
                <a:latin typeface="Calibri" panose="020F0302020204030204" pitchFamily="34" charset="0"/>
                <a:sym typeface="Symbol" panose="05050102010706020507" pitchFamily="18" charset="2"/>
              </a:rPr>
              <a:t>最高位</a:t>
            </a:r>
            <a:endParaRPr lang="zh-CN" altLang="en-US" i="1">
              <a:latin typeface="Calibri" panose="020F0302020204030204" pitchFamily="34" charset="0"/>
              <a:sym typeface="Symbol" panose="05050102010706020507" pitchFamily="18" charset="2"/>
            </a:endParaRPr>
          </a:p>
          <a:p>
            <a:pPr algn="ctr" eaLnBrk="1" hangingPunct="1"/>
            <a:r>
              <a:rPr lang="zh-CN" altLang="en-US">
                <a:latin typeface="Calibri" panose="020F0302020204030204" pitchFamily="34" charset="0"/>
              </a:rPr>
              <a:t>的区别</a:t>
            </a:r>
            <a:endParaRPr lang="zh-CN" altLang="en-US">
              <a:latin typeface="Calibri" panose="020F0302020204030204" pitchFamily="34" charset="0"/>
            </a:endParaRPr>
          </a:p>
        </p:txBody>
      </p:sp>
      <p:sp>
        <p:nvSpPr>
          <p:cNvPr id="20491" name="Rectangle 3"/>
          <p:cNvSpPr>
            <a:spLocks noChangeArrowheads="1"/>
          </p:cNvSpPr>
          <p:nvPr/>
        </p:nvSpPr>
        <p:spPr bwMode="auto">
          <a:xfrm>
            <a:off x="8147050" y="1292225"/>
            <a:ext cx="2336800" cy="1041400"/>
          </a:xfrm>
          <a:prstGeom prst="rect">
            <a:avLst/>
          </a:prstGeom>
          <a:solidFill>
            <a:srgbClr val="DAE6F6"/>
          </a:solidFill>
          <a:ln w="25400">
            <a:solidFill>
              <a:schemeClr val="tx1"/>
            </a:solidFill>
            <a:miter lim="800000"/>
          </a:ln>
        </p:spPr>
        <p:txBody>
          <a:bodyPr wrap="none" lIns="90487" tIns="44450" rIns="90487" bIns="44450" anchorCtr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Calibri" panose="020F0302020204030204" pitchFamily="34" charset="0"/>
              </a:rPr>
              <a:t>T2U</a:t>
            </a:r>
            <a:endParaRPr lang="en-US" altLang="zh-CN" sz="2000">
              <a:latin typeface="Calibri" panose="020F0302020204030204" pitchFamily="34" charset="0"/>
            </a:endParaRPr>
          </a:p>
        </p:txBody>
      </p:sp>
      <p:sp>
        <p:nvSpPr>
          <p:cNvPr id="20492" name="Rectangle 4"/>
          <p:cNvSpPr>
            <a:spLocks noChangeArrowheads="1"/>
          </p:cNvSpPr>
          <p:nvPr/>
        </p:nvSpPr>
        <p:spPr bwMode="auto">
          <a:xfrm>
            <a:off x="8451850" y="1673225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Calibri" panose="020F0302020204030204" pitchFamily="34" charset="0"/>
              </a:rPr>
              <a:t>T2B</a:t>
            </a:r>
            <a:endParaRPr lang="en-US" altLang="zh-CN" sz="2000">
              <a:latin typeface="Calibri" panose="020F0302020204030204" pitchFamily="34" charset="0"/>
            </a:endParaRPr>
          </a:p>
        </p:txBody>
      </p:sp>
      <p:sp>
        <p:nvSpPr>
          <p:cNvPr id="20493" name="Rectangle 5"/>
          <p:cNvSpPr>
            <a:spLocks noChangeArrowheads="1"/>
          </p:cNvSpPr>
          <p:nvPr/>
        </p:nvSpPr>
        <p:spPr bwMode="auto">
          <a:xfrm>
            <a:off x="9594850" y="1673225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Calibri" panose="020F0302020204030204" pitchFamily="34" charset="0"/>
              </a:rPr>
              <a:t>B2U</a:t>
            </a:r>
            <a:endParaRPr lang="en-US" altLang="zh-CN" sz="2000">
              <a:latin typeface="Calibri" panose="020F0302020204030204" pitchFamily="34" charset="0"/>
            </a:endParaRPr>
          </a:p>
        </p:txBody>
      </p:sp>
      <p:sp>
        <p:nvSpPr>
          <p:cNvPr id="20494" name="Line 6"/>
          <p:cNvSpPr>
            <a:spLocks noChangeShapeType="1"/>
          </p:cNvSpPr>
          <p:nvPr/>
        </p:nvSpPr>
        <p:spPr bwMode="auto">
          <a:xfrm>
            <a:off x="7461250" y="1812925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5" name="Line 7"/>
          <p:cNvSpPr>
            <a:spLocks noChangeShapeType="1"/>
          </p:cNvSpPr>
          <p:nvPr/>
        </p:nvSpPr>
        <p:spPr bwMode="auto">
          <a:xfrm>
            <a:off x="10204450" y="1812925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6" name="Line 8"/>
          <p:cNvSpPr>
            <a:spLocks noChangeShapeType="1"/>
          </p:cNvSpPr>
          <p:nvPr/>
        </p:nvSpPr>
        <p:spPr bwMode="auto">
          <a:xfrm>
            <a:off x="9061450" y="1812925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7" name="Rectangle 9"/>
          <p:cNvSpPr>
            <a:spLocks noChangeArrowheads="1"/>
          </p:cNvSpPr>
          <p:nvPr/>
        </p:nvSpPr>
        <p:spPr bwMode="auto">
          <a:xfrm>
            <a:off x="6826250" y="1125538"/>
            <a:ext cx="6381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Calibri" panose="020F0302020204030204" pitchFamily="34" charset="0"/>
              </a:rPr>
              <a:t>补码</a:t>
            </a:r>
            <a:endParaRPr lang="zh-CN" altLang="en-US">
              <a:latin typeface="Calibri" panose="020F0302020204030204" pitchFamily="34" charset="0"/>
            </a:endParaRPr>
          </a:p>
        </p:txBody>
      </p:sp>
      <p:sp>
        <p:nvSpPr>
          <p:cNvPr id="20498" name="Rectangle 10"/>
          <p:cNvSpPr>
            <a:spLocks noChangeArrowheads="1"/>
          </p:cNvSpPr>
          <p:nvPr/>
        </p:nvSpPr>
        <p:spPr bwMode="auto">
          <a:xfrm>
            <a:off x="10604500" y="1119188"/>
            <a:ext cx="13239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Calibri" panose="020F0302020204030204" pitchFamily="34" charset="0"/>
              </a:rPr>
              <a:t>无符号整数</a:t>
            </a:r>
            <a:endParaRPr lang="zh-CN" altLang="en-US">
              <a:latin typeface="Calibri" panose="020F0302020204030204" pitchFamily="34" charset="0"/>
            </a:endParaRPr>
          </a:p>
        </p:txBody>
      </p:sp>
      <p:sp>
        <p:nvSpPr>
          <p:cNvPr id="20499" name="Rectangle 11"/>
          <p:cNvSpPr>
            <a:spLocks noChangeArrowheads="1"/>
          </p:cNvSpPr>
          <p:nvPr/>
        </p:nvSpPr>
        <p:spPr bwMode="auto">
          <a:xfrm>
            <a:off x="7881938" y="2400300"/>
            <a:ext cx="2882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Calibri" panose="020F0302020204030204" pitchFamily="34" charset="0"/>
              </a:rPr>
              <a:t>Maintain Same Bit Pattern</a:t>
            </a:r>
            <a:endParaRPr lang="en-US" altLang="zh-CN" sz="2000">
              <a:latin typeface="Calibri" panose="020F0302020204030204" pitchFamily="34" charset="0"/>
            </a:endParaRPr>
          </a:p>
        </p:txBody>
      </p:sp>
      <p:sp>
        <p:nvSpPr>
          <p:cNvPr id="20500" name="Rectangle 12"/>
          <p:cNvSpPr>
            <a:spLocks noChangeArrowheads="1"/>
          </p:cNvSpPr>
          <p:nvPr/>
        </p:nvSpPr>
        <p:spPr bwMode="auto">
          <a:xfrm>
            <a:off x="6977063" y="1581150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latin typeface="Times" panose="00000500000000020000" pitchFamily="18" charset="0"/>
              </a:rPr>
              <a:t>x</a:t>
            </a:r>
            <a:endParaRPr lang="en-US" altLang="zh-CN" i="1">
              <a:latin typeface="Times" panose="00000500000000020000" pitchFamily="18" charset="0"/>
            </a:endParaRPr>
          </a:p>
        </p:txBody>
      </p:sp>
      <p:sp>
        <p:nvSpPr>
          <p:cNvPr id="20501" name="Rectangle 13"/>
          <p:cNvSpPr>
            <a:spLocks noChangeArrowheads="1"/>
          </p:cNvSpPr>
          <p:nvPr/>
        </p:nvSpPr>
        <p:spPr bwMode="auto">
          <a:xfrm>
            <a:off x="11244263" y="1581150"/>
            <a:ext cx="3968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latin typeface="Times" panose="00000500000000020000" pitchFamily="18" charset="0"/>
              </a:rPr>
              <a:t>ux</a:t>
            </a:r>
            <a:endParaRPr lang="en-US" altLang="zh-CN" i="1">
              <a:latin typeface="Times" panose="00000500000000020000" pitchFamily="18" charset="0"/>
            </a:endParaRPr>
          </a:p>
        </p:txBody>
      </p:sp>
      <p:sp>
        <p:nvSpPr>
          <p:cNvPr id="20502" name="Rectangle 14"/>
          <p:cNvSpPr>
            <a:spLocks noChangeArrowheads="1"/>
          </p:cNvSpPr>
          <p:nvPr/>
        </p:nvSpPr>
        <p:spPr bwMode="auto">
          <a:xfrm>
            <a:off x="9110663" y="1754188"/>
            <a:ext cx="3206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latin typeface="Times" panose="00000500000000020000" pitchFamily="18" charset="0"/>
              </a:rPr>
              <a:t>X</a:t>
            </a:r>
            <a:endParaRPr lang="en-US" altLang="zh-CN" i="1">
              <a:latin typeface="Times" panose="00000500000000020000" pitchFamily="18" charset="0"/>
            </a:endParaRPr>
          </a:p>
        </p:txBody>
      </p:sp>
      <p:sp>
        <p:nvSpPr>
          <p:cNvPr id="20503" name="文本框 1"/>
          <p:cNvSpPr txBox="1">
            <a:spLocks noRot="1" noChangeAspect="1" noEditPoints="1" noChangeArrowheads="1" noTextEdit="1"/>
          </p:cNvSpPr>
          <p:nvPr/>
        </p:nvSpPr>
        <p:spPr bwMode="auto">
          <a:xfrm>
            <a:off x="7535863" y="4941888"/>
            <a:ext cx="3906837" cy="798512"/>
          </a:xfrm>
          <a:prstGeom prst="rect">
            <a:avLst/>
          </a:prstGeom>
          <a:blipFill dpi="0" rotWithShape="0">
            <a:blip r:embed="rId1"/>
            <a:srcRect/>
            <a:stretch>
              <a:fillRect/>
            </a:stretch>
          </a:blipFill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04" name="文本框 52"/>
          <p:cNvSpPr txBox="1">
            <a:spLocks noRot="1" noChangeAspect="1" noEditPoints="1" noChangeArrowheads="1" noTextEdit="1"/>
          </p:cNvSpPr>
          <p:nvPr/>
        </p:nvSpPr>
        <p:spPr bwMode="auto">
          <a:xfrm>
            <a:off x="7535863" y="5740400"/>
            <a:ext cx="3902075" cy="8763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 flipV="1">
            <a:off x="-25400" y="688975"/>
            <a:ext cx="3529013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8426450" y="688975"/>
            <a:ext cx="3765550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Group 3"/>
          <p:cNvGraphicFramePr>
            <a:graphicFrameLocks noGrp="1"/>
          </p:cNvGraphicFramePr>
          <p:nvPr/>
        </p:nvGraphicFramePr>
        <p:xfrm>
          <a:off x="2181225" y="990600"/>
          <a:ext cx="1143000" cy="5759450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4063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anose="020F0302020204030204" pitchFamily="34" charset="0"/>
                        </a:rPr>
                        <a:t>Signed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libri" panose="020F0302020204030204" pitchFamily="34" charset="0"/>
                      </a:endParaRP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34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609020205090404" pitchFamily="49" charset="0"/>
                        </a:rPr>
                        <a:t>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609020205090404" pitchFamily="49" charset="0"/>
                      </a:endParaRP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34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609020205090404" pitchFamily="49" charset="0"/>
                        </a:rPr>
                        <a:t>1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609020205090404" pitchFamily="49" charset="0"/>
                      </a:endParaRP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34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609020205090404" pitchFamily="49" charset="0"/>
                        </a:rPr>
                        <a:t>2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609020205090404" pitchFamily="49" charset="0"/>
                      </a:endParaRP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34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609020205090404" pitchFamily="49" charset="0"/>
                        </a:rPr>
                        <a:t>3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609020205090404" pitchFamily="49" charset="0"/>
                      </a:endParaRP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34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609020205090404" pitchFamily="49" charset="0"/>
                        </a:rPr>
                        <a:t>4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609020205090404" pitchFamily="49" charset="0"/>
                      </a:endParaRP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34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609020205090404" pitchFamily="49" charset="0"/>
                        </a:rPr>
                        <a:t>5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609020205090404" pitchFamily="49" charset="0"/>
                      </a:endParaRP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34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609020205090404" pitchFamily="49" charset="0"/>
                        </a:rPr>
                        <a:t>6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609020205090404" pitchFamily="49" charset="0"/>
                      </a:endParaRP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34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609020205090404" pitchFamily="49" charset="0"/>
                        </a:rPr>
                        <a:t>7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609020205090404" pitchFamily="49" charset="0"/>
                      </a:endParaRP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34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609020205090404" pitchFamily="49" charset="0"/>
                        </a:rPr>
                        <a:t>-8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609020205090404" pitchFamily="49" charset="0"/>
                      </a:endParaRP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34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609020205090404" pitchFamily="49" charset="0"/>
                        </a:rPr>
                        <a:t>-7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609020205090404" pitchFamily="49" charset="0"/>
                      </a:endParaRP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34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609020205090404" pitchFamily="49" charset="0"/>
                        </a:rPr>
                        <a:t>-6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609020205090404" pitchFamily="49" charset="0"/>
                      </a:endParaRP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34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609020205090404" pitchFamily="49" charset="0"/>
                        </a:rPr>
                        <a:t>-5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609020205090404" pitchFamily="49" charset="0"/>
                      </a:endParaRP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34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609020205090404" pitchFamily="49" charset="0"/>
                        </a:rPr>
                        <a:t>-4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609020205090404" pitchFamily="49" charset="0"/>
                      </a:endParaRP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34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609020205090404" pitchFamily="49" charset="0"/>
                        </a:rPr>
                        <a:t>-3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609020205090404" pitchFamily="49" charset="0"/>
                      </a:endParaRP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34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609020205090404" pitchFamily="49" charset="0"/>
                        </a:rPr>
                        <a:t>-2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609020205090404" pitchFamily="49" charset="0"/>
                      </a:endParaRP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34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609020205090404" pitchFamily="49" charset="0"/>
                        </a:rPr>
                        <a:t>-1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609020205090404" pitchFamily="49" charset="0"/>
                      </a:endParaRP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Group 41"/>
          <p:cNvGraphicFramePr>
            <a:graphicFrameLocks noGrp="1"/>
          </p:cNvGraphicFramePr>
          <p:nvPr/>
        </p:nvGraphicFramePr>
        <p:xfrm>
          <a:off x="5457825" y="990600"/>
          <a:ext cx="1143000" cy="5759444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60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anose="020F0302020204030204" pitchFamily="34" charset="0"/>
                        </a:rPr>
                        <a:t>Unsigned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libri" panose="020F0302020204030204" pitchFamily="34" charset="0"/>
                      </a:endParaRP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374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609020205090404" pitchFamily="49" charset="0"/>
                        </a:rPr>
                        <a:t>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609020205090404" pitchFamily="49" charset="0"/>
                      </a:endParaRP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374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609020205090404" pitchFamily="49" charset="0"/>
                        </a:rPr>
                        <a:t>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609020205090404" pitchFamily="49" charset="0"/>
                      </a:endParaRP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374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609020205090404" pitchFamily="49" charset="0"/>
                        </a:rPr>
                        <a:t>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609020205090404" pitchFamily="49" charset="0"/>
                      </a:endParaRP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374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609020205090404" pitchFamily="49" charset="0"/>
                        </a:rPr>
                        <a:t>3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609020205090404" pitchFamily="49" charset="0"/>
                      </a:endParaRP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374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609020205090404" pitchFamily="49" charset="0"/>
                        </a:rPr>
                        <a:t>4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609020205090404" pitchFamily="49" charset="0"/>
                      </a:endParaRP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374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609020205090404" pitchFamily="49" charset="0"/>
                        </a:rPr>
                        <a:t>5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609020205090404" pitchFamily="49" charset="0"/>
                      </a:endParaRP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374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609020205090404" pitchFamily="49" charset="0"/>
                        </a:rPr>
                        <a:t>6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609020205090404" pitchFamily="49" charset="0"/>
                      </a:endParaRP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374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609020205090404" pitchFamily="49" charset="0"/>
                        </a:rPr>
                        <a:t>7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609020205090404" pitchFamily="49" charset="0"/>
                      </a:endParaRP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374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609020205090404" pitchFamily="49" charset="0"/>
                        </a:rPr>
                        <a:t>8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609020205090404" pitchFamily="49" charset="0"/>
                      </a:endParaRP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374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609020205090404" pitchFamily="49" charset="0"/>
                        </a:rPr>
                        <a:t>9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609020205090404" pitchFamily="49" charset="0"/>
                      </a:endParaRP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374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609020205090404" pitchFamily="49" charset="0"/>
                        </a:rPr>
                        <a:t>10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609020205090404" pitchFamily="49" charset="0"/>
                      </a:endParaRP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374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609020205090404" pitchFamily="49" charset="0"/>
                        </a:rPr>
                        <a:t>11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609020205090404" pitchFamily="49" charset="0"/>
                      </a:endParaRP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374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609020205090404" pitchFamily="49" charset="0"/>
                        </a:rPr>
                        <a:t>12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609020205090404" pitchFamily="49" charset="0"/>
                      </a:endParaRP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374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609020205090404" pitchFamily="49" charset="0"/>
                        </a:rPr>
                        <a:t>13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609020205090404" pitchFamily="49" charset="0"/>
                      </a:endParaRP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374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609020205090404" pitchFamily="49" charset="0"/>
                        </a:rPr>
                        <a:t>14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609020205090404" pitchFamily="49" charset="0"/>
                      </a:endParaRP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374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609020205090404" pitchFamily="49" charset="0"/>
                        </a:rPr>
                        <a:t>15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609020205090404" pitchFamily="49" charset="0"/>
                      </a:endParaRP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Group 79"/>
          <p:cNvGraphicFramePr>
            <a:graphicFrameLocks noGrp="1"/>
          </p:cNvGraphicFramePr>
          <p:nvPr/>
        </p:nvGraphicFramePr>
        <p:xfrm>
          <a:off x="200025" y="990600"/>
          <a:ext cx="1143000" cy="5759456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303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ts val="108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anose="020F0302020204030204" pitchFamily="34" charset="0"/>
                        </a:rPr>
                        <a:t>Bits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libri" panose="020F0302020204030204" pitchFamily="34" charset="0"/>
                      </a:endParaRP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39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ts val="108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609020205090404" pitchFamily="49" charset="0"/>
                        </a:rPr>
                        <a:t>0000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609020205090404" pitchFamily="49" charset="0"/>
                      </a:endParaRP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ts val="108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609020205090404" pitchFamily="49" charset="0"/>
                        </a:rPr>
                        <a:t>0001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609020205090404" pitchFamily="49" charset="0"/>
                      </a:endParaRP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ts val="108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609020205090404" pitchFamily="49" charset="0"/>
                        </a:rPr>
                        <a:t>0010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609020205090404" pitchFamily="49" charset="0"/>
                      </a:endParaRP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ts val="108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609020205090404" pitchFamily="49" charset="0"/>
                        </a:rPr>
                        <a:t>0011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609020205090404" pitchFamily="49" charset="0"/>
                      </a:endParaRP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ts val="108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609020205090404" pitchFamily="49" charset="0"/>
                        </a:rPr>
                        <a:t>0100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609020205090404" pitchFamily="49" charset="0"/>
                      </a:endParaRP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ts val="108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609020205090404" pitchFamily="49" charset="0"/>
                        </a:rPr>
                        <a:t>0101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609020205090404" pitchFamily="49" charset="0"/>
                      </a:endParaRP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ts val="108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609020205090404" pitchFamily="49" charset="0"/>
                        </a:rPr>
                        <a:t>0110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609020205090404" pitchFamily="49" charset="0"/>
                      </a:endParaRP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ts val="108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609020205090404" pitchFamily="49" charset="0"/>
                        </a:rPr>
                        <a:t>0111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609020205090404" pitchFamily="49" charset="0"/>
                      </a:endParaRP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ts val="108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609020205090404" pitchFamily="49" charset="0"/>
                        </a:rPr>
                        <a:t>1000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609020205090404" pitchFamily="49" charset="0"/>
                      </a:endParaRP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ts val="108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609020205090404" pitchFamily="49" charset="0"/>
                        </a:rPr>
                        <a:t>1001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609020205090404" pitchFamily="49" charset="0"/>
                      </a:endParaRP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ts val="108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609020205090404" pitchFamily="49" charset="0"/>
                        </a:rPr>
                        <a:t>1010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609020205090404" pitchFamily="49" charset="0"/>
                      </a:endParaRP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ts val="108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609020205090404" pitchFamily="49" charset="0"/>
                        </a:rPr>
                        <a:t>1011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609020205090404" pitchFamily="49" charset="0"/>
                      </a:endParaRP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ts val="108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609020205090404" pitchFamily="49" charset="0"/>
                        </a:rPr>
                        <a:t>1100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609020205090404" pitchFamily="49" charset="0"/>
                      </a:endParaRP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ts val="108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609020205090404" pitchFamily="49" charset="0"/>
                        </a:rPr>
                        <a:t>1101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609020205090404" pitchFamily="49" charset="0"/>
                      </a:endParaRP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ts val="108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609020205090404" pitchFamily="49" charset="0"/>
                        </a:rPr>
                        <a:t>1110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609020205090404" pitchFamily="49" charset="0"/>
                      </a:endParaRP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ts val="108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609020205090404" pitchFamily="49" charset="0"/>
                        </a:rPr>
                        <a:t>1111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609020205090404" pitchFamily="49" charset="0"/>
                      </a:endParaRP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0621" name="Group 126"/>
          <p:cNvGrpSpPr/>
          <p:nvPr/>
        </p:nvGrpSpPr>
        <p:grpSpPr bwMode="auto">
          <a:xfrm>
            <a:off x="3705225" y="2286000"/>
            <a:ext cx="1447800" cy="584200"/>
            <a:chOff x="3312" y="1226"/>
            <a:chExt cx="912" cy="368"/>
          </a:xfrm>
        </p:grpSpPr>
        <p:sp>
          <p:nvSpPr>
            <p:cNvPr id="20626" name="Line 121"/>
            <p:cNvSpPr>
              <a:spLocks noChangeShapeType="1"/>
            </p:cNvSpPr>
            <p:nvPr/>
          </p:nvSpPr>
          <p:spPr bwMode="auto">
            <a:xfrm flipH="1" flipV="1">
              <a:off x="3312" y="1536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27" name="Text Box 124"/>
            <p:cNvSpPr txBox="1">
              <a:spLocks noChangeArrowheads="1"/>
            </p:cNvSpPr>
            <p:nvPr/>
          </p:nvSpPr>
          <p:spPr bwMode="auto">
            <a:xfrm>
              <a:off x="3696" y="1226"/>
              <a:ext cx="18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3200">
                  <a:latin typeface="Calibri" panose="020F0302020204030204" pitchFamily="34" charset="0"/>
                </a:rPr>
                <a:t>=</a:t>
              </a:r>
              <a:endParaRPr lang="en-US" altLang="zh-CN" sz="3200">
                <a:latin typeface="Calibri" panose="020F0302020204030204" pitchFamily="34" charset="0"/>
              </a:endParaRPr>
            </a:p>
          </p:txBody>
        </p:sp>
      </p:grpSp>
      <p:grpSp>
        <p:nvGrpSpPr>
          <p:cNvPr id="20622" name="Group 127"/>
          <p:cNvGrpSpPr/>
          <p:nvPr/>
        </p:nvGrpSpPr>
        <p:grpSpPr bwMode="auto">
          <a:xfrm>
            <a:off x="3705225" y="4724400"/>
            <a:ext cx="1447800" cy="492125"/>
            <a:chOff x="3312" y="2762"/>
            <a:chExt cx="912" cy="310"/>
          </a:xfrm>
        </p:grpSpPr>
        <p:sp>
          <p:nvSpPr>
            <p:cNvPr id="20624" name="Line 123"/>
            <p:cNvSpPr>
              <a:spLocks noChangeShapeType="1"/>
            </p:cNvSpPr>
            <p:nvPr/>
          </p:nvSpPr>
          <p:spPr bwMode="auto">
            <a:xfrm flipH="1" flipV="1">
              <a:off x="3312" y="3072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25" name="Text Box 125"/>
            <p:cNvSpPr txBox="1">
              <a:spLocks noChangeArrowheads="1"/>
            </p:cNvSpPr>
            <p:nvPr/>
          </p:nvSpPr>
          <p:spPr bwMode="auto">
            <a:xfrm>
              <a:off x="3504" y="2762"/>
              <a:ext cx="3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latin typeface="Calibri" panose="020F0302020204030204" pitchFamily="34" charset="0"/>
                </a:rPr>
                <a:t>+/- 16</a:t>
              </a:r>
              <a:endParaRPr lang="en-US" altLang="zh-CN">
                <a:latin typeface="Calibri" panose="020F0302020204030204" pitchFamily="34" charset="0"/>
              </a:endParaRPr>
            </a:p>
          </p:txBody>
        </p:sp>
      </p:grpSp>
    </p:spTree>
  </p:cSld>
  <p:clrMapOvr>
    <a:masterClrMapping/>
  </p:clrMapOvr>
  <p:transition advTm="3594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ChangeArrowheads="1"/>
          </p:cNvSpPr>
          <p:nvPr/>
        </p:nvSpPr>
        <p:spPr bwMode="auto">
          <a:xfrm>
            <a:off x="7199313" y="3124200"/>
            <a:ext cx="457200" cy="1828800"/>
          </a:xfrm>
          <a:prstGeom prst="rect">
            <a:avLst/>
          </a:prstGeom>
          <a:solidFill>
            <a:srgbClr val="CDF1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5522913" y="3124200"/>
            <a:ext cx="457200" cy="1828800"/>
          </a:xfrm>
          <a:prstGeom prst="rect">
            <a:avLst/>
          </a:prstGeom>
          <a:solidFill>
            <a:srgbClr val="CDF1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5522913" y="4953000"/>
            <a:ext cx="457200" cy="1524000"/>
          </a:xfrm>
          <a:prstGeom prst="rect">
            <a:avLst/>
          </a:prstGeom>
          <a:solidFill>
            <a:srgbClr val="EFBFB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7199313" y="1600200"/>
            <a:ext cx="457200" cy="1524000"/>
          </a:xfrm>
          <a:prstGeom prst="rect">
            <a:avLst/>
          </a:prstGeom>
          <a:solidFill>
            <a:srgbClr val="EFBFB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21510" name="Oval 8"/>
          <p:cNvSpPr>
            <a:spLocks noChangeArrowheads="1"/>
          </p:cNvSpPr>
          <p:nvPr/>
        </p:nvSpPr>
        <p:spPr bwMode="auto">
          <a:xfrm>
            <a:off x="5599113" y="4724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21511" name="Text Box 9"/>
          <p:cNvSpPr txBox="1">
            <a:spLocks noChangeArrowheads="1"/>
          </p:cNvSpPr>
          <p:nvPr/>
        </p:nvSpPr>
        <p:spPr bwMode="auto">
          <a:xfrm>
            <a:off x="4684713" y="4648200"/>
            <a:ext cx="762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>
                <a:latin typeface="Calibri" panose="020F0302020204030204" pitchFamily="34" charset="0"/>
              </a:rPr>
              <a:t>0</a:t>
            </a:r>
            <a:endParaRPr lang="en-US" altLang="zh-CN">
              <a:latin typeface="Calibri" panose="020F0302020204030204" pitchFamily="34" charset="0"/>
            </a:endParaRPr>
          </a:p>
        </p:txBody>
      </p:sp>
      <p:sp>
        <p:nvSpPr>
          <p:cNvPr id="21512" name="Line 10"/>
          <p:cNvSpPr>
            <a:spLocks noChangeShapeType="1"/>
          </p:cNvSpPr>
          <p:nvPr/>
        </p:nvSpPr>
        <p:spPr bwMode="auto">
          <a:xfrm>
            <a:off x="5751513" y="4800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3" name="Oval 11"/>
          <p:cNvSpPr>
            <a:spLocks noChangeArrowheads="1"/>
          </p:cNvSpPr>
          <p:nvPr/>
        </p:nvSpPr>
        <p:spPr bwMode="auto">
          <a:xfrm>
            <a:off x="5599113" y="3200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21514" name="Text Box 12"/>
          <p:cNvSpPr txBox="1">
            <a:spLocks noChangeArrowheads="1"/>
          </p:cNvSpPr>
          <p:nvPr/>
        </p:nvSpPr>
        <p:spPr bwMode="auto">
          <a:xfrm>
            <a:off x="4810125" y="3124200"/>
            <a:ext cx="7064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i="1">
                <a:latin typeface="Calibri" panose="020F0302020204030204" pitchFamily="34" charset="0"/>
              </a:rPr>
              <a:t>TMax</a:t>
            </a:r>
            <a:endParaRPr lang="en-US" altLang="zh-CN" i="1">
              <a:latin typeface="Calibri" panose="020F0302020204030204" pitchFamily="34" charset="0"/>
            </a:endParaRPr>
          </a:p>
        </p:txBody>
      </p:sp>
      <p:sp>
        <p:nvSpPr>
          <p:cNvPr id="21515" name="Line 13"/>
          <p:cNvSpPr>
            <a:spLocks noChangeShapeType="1"/>
          </p:cNvSpPr>
          <p:nvPr/>
        </p:nvSpPr>
        <p:spPr bwMode="auto">
          <a:xfrm>
            <a:off x="5751513" y="3276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6" name="Oval 14"/>
          <p:cNvSpPr>
            <a:spLocks noChangeArrowheads="1"/>
          </p:cNvSpPr>
          <p:nvPr/>
        </p:nvSpPr>
        <p:spPr bwMode="auto">
          <a:xfrm>
            <a:off x="5599113" y="62484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21517" name="Text Box 15"/>
          <p:cNvSpPr txBox="1">
            <a:spLocks noChangeArrowheads="1"/>
          </p:cNvSpPr>
          <p:nvPr/>
        </p:nvSpPr>
        <p:spPr bwMode="auto">
          <a:xfrm>
            <a:off x="4779963" y="6172200"/>
            <a:ext cx="660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i="1">
                <a:latin typeface="Calibri" panose="020F0302020204030204" pitchFamily="34" charset="0"/>
              </a:rPr>
              <a:t>TMin</a:t>
            </a:r>
            <a:endParaRPr lang="en-US" altLang="zh-CN" i="1">
              <a:latin typeface="Calibri" panose="020F0302020204030204" pitchFamily="34" charset="0"/>
            </a:endParaRPr>
          </a:p>
        </p:txBody>
      </p:sp>
      <p:sp>
        <p:nvSpPr>
          <p:cNvPr id="21518" name="Oval 16"/>
          <p:cNvSpPr>
            <a:spLocks noChangeArrowheads="1"/>
          </p:cNvSpPr>
          <p:nvPr/>
        </p:nvSpPr>
        <p:spPr bwMode="auto">
          <a:xfrm>
            <a:off x="5599113" y="50292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21519" name="Text Box 17"/>
          <p:cNvSpPr txBox="1">
            <a:spLocks noChangeArrowheads="1"/>
          </p:cNvSpPr>
          <p:nvPr/>
        </p:nvSpPr>
        <p:spPr bwMode="auto">
          <a:xfrm>
            <a:off x="4684713" y="4953000"/>
            <a:ext cx="762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>
                <a:latin typeface="Calibri" panose="020F0302020204030204" pitchFamily="34" charset="0"/>
              </a:rPr>
              <a:t>–1</a:t>
            </a:r>
            <a:endParaRPr lang="en-US" altLang="zh-CN">
              <a:latin typeface="Calibri" panose="020F0302020204030204" pitchFamily="34" charset="0"/>
            </a:endParaRPr>
          </a:p>
        </p:txBody>
      </p:sp>
      <p:sp>
        <p:nvSpPr>
          <p:cNvPr id="21520" name="Oval 18"/>
          <p:cNvSpPr>
            <a:spLocks noChangeArrowheads="1"/>
          </p:cNvSpPr>
          <p:nvPr/>
        </p:nvSpPr>
        <p:spPr bwMode="auto">
          <a:xfrm>
            <a:off x="5599113" y="53340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21521" name="Text Box 19"/>
          <p:cNvSpPr txBox="1">
            <a:spLocks noChangeArrowheads="1"/>
          </p:cNvSpPr>
          <p:nvPr/>
        </p:nvSpPr>
        <p:spPr bwMode="auto">
          <a:xfrm>
            <a:off x="4684713" y="5257800"/>
            <a:ext cx="762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>
                <a:latin typeface="Calibri" panose="020F0302020204030204" pitchFamily="34" charset="0"/>
              </a:rPr>
              <a:t>–2</a:t>
            </a:r>
            <a:endParaRPr lang="en-US" altLang="zh-CN">
              <a:latin typeface="Calibri" panose="020F0302020204030204" pitchFamily="34" charset="0"/>
            </a:endParaRPr>
          </a:p>
        </p:txBody>
      </p:sp>
      <p:sp>
        <p:nvSpPr>
          <p:cNvPr id="21522" name="Oval 20"/>
          <p:cNvSpPr>
            <a:spLocks noChangeArrowheads="1"/>
          </p:cNvSpPr>
          <p:nvPr/>
        </p:nvSpPr>
        <p:spPr bwMode="auto">
          <a:xfrm>
            <a:off x="7427913" y="47244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21523" name="Oval 21"/>
          <p:cNvSpPr>
            <a:spLocks noChangeArrowheads="1"/>
          </p:cNvSpPr>
          <p:nvPr/>
        </p:nvSpPr>
        <p:spPr bwMode="auto">
          <a:xfrm>
            <a:off x="7427913" y="32004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21524" name="Oval 22"/>
          <p:cNvSpPr>
            <a:spLocks noChangeArrowheads="1"/>
          </p:cNvSpPr>
          <p:nvPr/>
        </p:nvSpPr>
        <p:spPr bwMode="auto">
          <a:xfrm>
            <a:off x="7427913" y="28956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21525" name="Oval 23"/>
          <p:cNvSpPr>
            <a:spLocks noChangeArrowheads="1"/>
          </p:cNvSpPr>
          <p:nvPr/>
        </p:nvSpPr>
        <p:spPr bwMode="auto">
          <a:xfrm>
            <a:off x="7427913" y="16764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21526" name="Oval 24"/>
          <p:cNvSpPr>
            <a:spLocks noChangeArrowheads="1"/>
          </p:cNvSpPr>
          <p:nvPr/>
        </p:nvSpPr>
        <p:spPr bwMode="auto">
          <a:xfrm>
            <a:off x="7427913" y="19812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21527" name="Freeform 25"/>
          <p:cNvSpPr>
            <a:spLocks noChangeArrowheads="1"/>
          </p:cNvSpPr>
          <p:nvPr/>
        </p:nvSpPr>
        <p:spPr bwMode="auto">
          <a:xfrm>
            <a:off x="5751513" y="1752600"/>
            <a:ext cx="1676400" cy="3352800"/>
          </a:xfrm>
          <a:custGeom>
            <a:avLst/>
            <a:gdLst>
              <a:gd name="T0" fmla="*/ 0 w 1056"/>
              <a:gd name="T1" fmla="*/ 2147483647 h 2112"/>
              <a:gd name="T2" fmla="*/ 2147483647 w 1056"/>
              <a:gd name="T3" fmla="*/ 2147483647 h 2112"/>
              <a:gd name="T4" fmla="*/ 2147483647 w 1056"/>
              <a:gd name="T5" fmla="*/ 0 h 2112"/>
              <a:gd name="T6" fmla="*/ 2147483647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8" name="Freeform 26"/>
          <p:cNvSpPr>
            <a:spLocks noChangeArrowheads="1"/>
          </p:cNvSpPr>
          <p:nvPr/>
        </p:nvSpPr>
        <p:spPr bwMode="auto">
          <a:xfrm>
            <a:off x="5751513" y="2057400"/>
            <a:ext cx="1676400" cy="3352800"/>
          </a:xfrm>
          <a:custGeom>
            <a:avLst/>
            <a:gdLst>
              <a:gd name="T0" fmla="*/ 0 w 1056"/>
              <a:gd name="T1" fmla="*/ 2147483647 h 2112"/>
              <a:gd name="T2" fmla="*/ 2147483647 w 1056"/>
              <a:gd name="T3" fmla="*/ 2147483647 h 2112"/>
              <a:gd name="T4" fmla="*/ 2147483647 w 1056"/>
              <a:gd name="T5" fmla="*/ 0 h 2112"/>
              <a:gd name="T6" fmla="*/ 2147483647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9" name="Freeform 27"/>
          <p:cNvSpPr>
            <a:spLocks noChangeArrowheads="1"/>
          </p:cNvSpPr>
          <p:nvPr/>
        </p:nvSpPr>
        <p:spPr bwMode="auto">
          <a:xfrm>
            <a:off x="5751513" y="2971800"/>
            <a:ext cx="1676400" cy="3352800"/>
          </a:xfrm>
          <a:custGeom>
            <a:avLst/>
            <a:gdLst>
              <a:gd name="T0" fmla="*/ 0 w 1056"/>
              <a:gd name="T1" fmla="*/ 2147483647 h 2112"/>
              <a:gd name="T2" fmla="*/ 2147483647 w 1056"/>
              <a:gd name="T3" fmla="*/ 2147483647 h 2112"/>
              <a:gd name="T4" fmla="*/ 2147483647 w 1056"/>
              <a:gd name="T5" fmla="*/ 0 h 2112"/>
              <a:gd name="T6" fmla="*/ 2147483647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0" name="Text Box 28"/>
          <p:cNvSpPr txBox="1">
            <a:spLocks noChangeArrowheads="1"/>
          </p:cNvSpPr>
          <p:nvPr/>
        </p:nvSpPr>
        <p:spPr bwMode="auto">
          <a:xfrm>
            <a:off x="7732713" y="4648200"/>
            <a:ext cx="762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Calibri" panose="020F0302020204030204" pitchFamily="34" charset="0"/>
              </a:rPr>
              <a:t>0</a:t>
            </a:r>
            <a:endParaRPr lang="en-US" altLang="zh-CN">
              <a:latin typeface="Calibri" panose="020F0302020204030204" pitchFamily="34" charset="0"/>
            </a:endParaRPr>
          </a:p>
        </p:txBody>
      </p:sp>
      <p:sp>
        <p:nvSpPr>
          <p:cNvPr id="21531" name="Text Box 29"/>
          <p:cNvSpPr txBox="1">
            <a:spLocks noChangeArrowheads="1"/>
          </p:cNvSpPr>
          <p:nvPr/>
        </p:nvSpPr>
        <p:spPr bwMode="auto">
          <a:xfrm>
            <a:off x="7656513" y="1524000"/>
            <a:ext cx="1143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latin typeface="Calibri" panose="020F0302020204030204" pitchFamily="34" charset="0"/>
              </a:rPr>
              <a:t>UMax</a:t>
            </a:r>
            <a:endParaRPr lang="en-US" altLang="zh-CN" i="1">
              <a:latin typeface="Calibri" panose="020F0302020204030204" pitchFamily="34" charset="0"/>
            </a:endParaRPr>
          </a:p>
        </p:txBody>
      </p:sp>
      <p:sp>
        <p:nvSpPr>
          <p:cNvPr id="21532" name="Text Box 30"/>
          <p:cNvSpPr txBox="1">
            <a:spLocks noChangeArrowheads="1"/>
          </p:cNvSpPr>
          <p:nvPr/>
        </p:nvSpPr>
        <p:spPr bwMode="auto">
          <a:xfrm>
            <a:off x="7656513" y="1828800"/>
            <a:ext cx="1447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latin typeface="Calibri" panose="020F0302020204030204" pitchFamily="34" charset="0"/>
              </a:rPr>
              <a:t>UMax</a:t>
            </a:r>
            <a:r>
              <a:rPr lang="en-US" altLang="zh-CN">
                <a:latin typeface="Calibri" panose="020F0302020204030204" pitchFamily="34" charset="0"/>
              </a:rPr>
              <a:t> – 1</a:t>
            </a:r>
            <a:endParaRPr lang="en-US" altLang="zh-CN" i="1">
              <a:latin typeface="Calibri" panose="020F0302020204030204" pitchFamily="34" charset="0"/>
            </a:endParaRPr>
          </a:p>
        </p:txBody>
      </p:sp>
      <p:sp>
        <p:nvSpPr>
          <p:cNvPr id="21533" name="Text Box 31"/>
          <p:cNvSpPr txBox="1">
            <a:spLocks noChangeArrowheads="1"/>
          </p:cNvSpPr>
          <p:nvPr/>
        </p:nvSpPr>
        <p:spPr bwMode="auto">
          <a:xfrm>
            <a:off x="7732713" y="3124200"/>
            <a:ext cx="7064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latin typeface="Calibri" panose="020F0302020204030204" pitchFamily="34" charset="0"/>
              </a:rPr>
              <a:t>TMax</a:t>
            </a:r>
            <a:endParaRPr lang="en-US" altLang="zh-CN" i="1">
              <a:latin typeface="Calibri" panose="020F0302020204030204" pitchFamily="34" charset="0"/>
            </a:endParaRPr>
          </a:p>
        </p:txBody>
      </p:sp>
      <p:sp>
        <p:nvSpPr>
          <p:cNvPr id="21534" name="Text Box 32"/>
          <p:cNvSpPr txBox="1">
            <a:spLocks noChangeArrowheads="1"/>
          </p:cNvSpPr>
          <p:nvPr/>
        </p:nvSpPr>
        <p:spPr bwMode="auto">
          <a:xfrm>
            <a:off x="7732713" y="2819400"/>
            <a:ext cx="1089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latin typeface="Calibri" panose="020F0302020204030204" pitchFamily="34" charset="0"/>
              </a:rPr>
              <a:t>TMax  </a:t>
            </a:r>
            <a:r>
              <a:rPr lang="en-US" altLang="zh-CN">
                <a:latin typeface="Calibri" panose="020F0302020204030204" pitchFamily="34" charset="0"/>
              </a:rPr>
              <a:t>+ 1</a:t>
            </a:r>
            <a:endParaRPr lang="en-US" altLang="zh-CN" i="1">
              <a:latin typeface="Calibri" panose="020F0302020204030204" pitchFamily="34" charset="0"/>
            </a:endParaRPr>
          </a:p>
        </p:txBody>
      </p:sp>
      <p:sp>
        <p:nvSpPr>
          <p:cNvPr id="21535" name="Rectangle 33"/>
          <p:cNvSpPr>
            <a:spLocks noChangeArrowheads="1"/>
          </p:cNvSpPr>
          <p:nvPr/>
        </p:nvSpPr>
        <p:spPr bwMode="auto">
          <a:xfrm>
            <a:off x="2209800" y="4549775"/>
            <a:ext cx="21336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>
                <a:latin typeface="Calibri" panose="020F0302020204030204" pitchFamily="34" charset="0"/>
              </a:rPr>
              <a:t>2’s Complement Range</a:t>
            </a:r>
            <a:endParaRPr lang="en-US" altLang="zh-CN" sz="2000">
              <a:latin typeface="Calibri" panose="020F0302020204030204" pitchFamily="34" charset="0"/>
            </a:endParaRPr>
          </a:p>
        </p:txBody>
      </p:sp>
      <p:sp>
        <p:nvSpPr>
          <p:cNvPr id="21536" name="Freeform 34"/>
          <p:cNvSpPr>
            <a:spLocks noChangeArrowheads="1"/>
          </p:cNvSpPr>
          <p:nvPr/>
        </p:nvSpPr>
        <p:spPr bwMode="auto">
          <a:xfrm>
            <a:off x="4495800" y="3200400"/>
            <a:ext cx="152400" cy="3352800"/>
          </a:xfrm>
          <a:custGeom>
            <a:avLst/>
            <a:gdLst>
              <a:gd name="T0" fmla="*/ 2147483647 w 144"/>
              <a:gd name="T1" fmla="*/ 2147483647 h 2160"/>
              <a:gd name="T2" fmla="*/ 0 w 144"/>
              <a:gd name="T3" fmla="*/ 2147483647 h 2160"/>
              <a:gd name="T4" fmla="*/ 0 w 144"/>
              <a:gd name="T5" fmla="*/ 0 h 2160"/>
              <a:gd name="T6" fmla="*/ 2147483647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7" name="Freeform 35"/>
          <p:cNvSpPr>
            <a:spLocks noChangeArrowheads="1"/>
          </p:cNvSpPr>
          <p:nvPr/>
        </p:nvSpPr>
        <p:spPr bwMode="auto">
          <a:xfrm flipH="1">
            <a:off x="9088438" y="1600200"/>
            <a:ext cx="152400" cy="3352800"/>
          </a:xfrm>
          <a:custGeom>
            <a:avLst/>
            <a:gdLst>
              <a:gd name="T0" fmla="*/ 2147483647 w 144"/>
              <a:gd name="T1" fmla="*/ 2147483647 h 2160"/>
              <a:gd name="T2" fmla="*/ 0 w 144"/>
              <a:gd name="T3" fmla="*/ 2147483647 h 2160"/>
              <a:gd name="T4" fmla="*/ 0 w 144"/>
              <a:gd name="T5" fmla="*/ 0 h 2160"/>
              <a:gd name="T6" fmla="*/ 2147483647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8" name="Rectangle 36"/>
          <p:cNvSpPr>
            <a:spLocks noChangeArrowheads="1"/>
          </p:cNvSpPr>
          <p:nvPr/>
        </p:nvSpPr>
        <p:spPr bwMode="auto">
          <a:xfrm>
            <a:off x="9277350" y="2895600"/>
            <a:ext cx="114935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Calibri" panose="020F0302020204030204" pitchFamily="34" charset="0"/>
              </a:rPr>
              <a:t>Unsigned</a:t>
            </a:r>
            <a:endParaRPr lang="en-US" altLang="zh-CN" sz="2000">
              <a:latin typeface="Calibri" panose="020F0302020204030204" pitchFamily="34" charset="0"/>
            </a:endParaRPr>
          </a:p>
          <a:p>
            <a:pPr eaLnBrk="1" hangingPunct="1"/>
            <a:r>
              <a:rPr lang="en-US" altLang="zh-CN" sz="2000">
                <a:latin typeface="Calibri" panose="020F0302020204030204" pitchFamily="34" charset="0"/>
              </a:rPr>
              <a:t>Range</a:t>
            </a:r>
            <a:endParaRPr lang="en-US" altLang="zh-CN" sz="2000">
              <a:latin typeface="Calibri" panose="020F0302020204030204" pitchFamily="34" charset="0"/>
            </a:endParaRPr>
          </a:p>
        </p:txBody>
      </p:sp>
      <p:sp>
        <p:nvSpPr>
          <p:cNvPr id="21539" name="Rectangle 37"/>
          <p:cNvSpPr>
            <a:spLocks noGrp="1" noChangeArrowheads="1"/>
          </p:cNvSpPr>
          <p:nvPr>
            <p:ph type="title"/>
          </p:nvPr>
        </p:nvSpPr>
        <p:spPr>
          <a:xfrm>
            <a:off x="2008188" y="401638"/>
            <a:ext cx="7945437" cy="573087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rgbClr val="C00000"/>
                </a:solidFill>
                <a:latin typeface="微软雅黑" panose="020B0703020204020201" charset="-122"/>
                <a:ea typeface="微软雅黑" panose="020B0703020204020201" charset="-122"/>
              </a:rPr>
              <a:t>可视化表示</a:t>
            </a:r>
            <a:endParaRPr lang="zh-CN" altLang="en-US" sz="2800" b="1" smtClean="0">
              <a:solidFill>
                <a:srgbClr val="C00000"/>
              </a:solidFill>
              <a:latin typeface="微软雅黑" panose="020B0703020204020201" charset="-122"/>
              <a:ea typeface="微软雅黑" panose="020B0703020204020201" charset="-122"/>
            </a:endParaRPr>
          </a:p>
        </p:txBody>
      </p:sp>
      <p:sp>
        <p:nvSpPr>
          <p:cNvPr id="21540" name="Rectangle 38"/>
          <p:cNvSpPr>
            <a:spLocks noGrp="1" noChangeArrowheads="1"/>
          </p:cNvSpPr>
          <p:nvPr>
            <p:ph idx="1"/>
          </p:nvPr>
        </p:nvSpPr>
        <p:spPr>
          <a:xfrm>
            <a:off x="1814513" y="1220788"/>
            <a:ext cx="4159250" cy="1716087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sym typeface="Symbol" panose="05050102010706020507" pitchFamily="18" charset="2"/>
              </a:rPr>
              <a:t>补码</a:t>
            </a:r>
            <a:r>
              <a:rPr lang="en-US" altLang="zh-CN" smtClean="0">
                <a:solidFill>
                  <a:schemeClr val="tx1"/>
                </a:solidFill>
                <a:sym typeface="Symbol" panose="05050102010706020507" pitchFamily="18" charset="2"/>
              </a:rPr>
              <a:t></a:t>
            </a:r>
            <a:r>
              <a:rPr lang="en-US" altLang="zh-CN" smtClean="0">
                <a:solidFill>
                  <a:schemeClr val="tx1"/>
                </a:solidFill>
              </a:rPr>
              <a:t> </a:t>
            </a:r>
            <a:r>
              <a:rPr lang="zh-CN" altLang="en-US" smtClean="0">
                <a:solidFill>
                  <a:schemeClr val="tx1"/>
                </a:solidFill>
              </a:rPr>
              <a:t>无符号</a:t>
            </a:r>
            <a:endParaRPr lang="zh-CN" altLang="en-US" smtClean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zh-CN" smtClean="0">
                <a:solidFill>
                  <a:schemeClr val="tx1"/>
                </a:solidFill>
              </a:rPr>
              <a:t>Ordering Inversion</a:t>
            </a:r>
            <a:endParaRPr lang="en-US" altLang="zh-CN" smtClean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zh-CN" smtClean="0">
                <a:solidFill>
                  <a:schemeClr val="tx1"/>
                </a:solidFill>
              </a:rPr>
              <a:t>Negative </a:t>
            </a:r>
            <a:r>
              <a:rPr lang="en-US" altLang="zh-CN" smtClean="0">
                <a:solidFill>
                  <a:schemeClr val="tx1"/>
                </a:solidFill>
                <a:sym typeface="Symbol" panose="05050102010706020507" pitchFamily="18" charset="2"/>
              </a:rPr>
              <a:t></a:t>
            </a:r>
            <a:r>
              <a:rPr lang="en-US" altLang="zh-CN" smtClean="0">
                <a:solidFill>
                  <a:schemeClr val="tx1"/>
                </a:solidFill>
              </a:rPr>
              <a:t> Big Positive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334963" y="673100"/>
            <a:ext cx="2987675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8904288" y="673100"/>
            <a:ext cx="2916237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18259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452688" y="412750"/>
            <a:ext cx="7323137" cy="555625"/>
          </a:xfrm>
        </p:spPr>
        <p:txBody>
          <a:bodyPr/>
          <a:lstStyle/>
          <a:p>
            <a:pPr eaLnBrk="1" hangingPunct="1"/>
            <a:r>
              <a:rPr lang="en-US" altLang="zh-CN" sz="3200" b="1" smtClean="0">
                <a:solidFill>
                  <a:srgbClr val="C00000"/>
                </a:solidFill>
                <a:latin typeface="微软雅黑" panose="020B0703020204020201" charset="-122"/>
                <a:ea typeface="微软雅黑" panose="020B0703020204020201" charset="-122"/>
              </a:rPr>
              <a:t>C</a:t>
            </a:r>
            <a:r>
              <a:rPr lang="zh-CN" altLang="en-US" sz="3200" b="1" smtClean="0">
                <a:solidFill>
                  <a:srgbClr val="C00000"/>
                </a:solidFill>
                <a:latin typeface="微软雅黑" panose="020B0703020204020201" charset="-122"/>
                <a:ea typeface="微软雅黑" panose="020B0703020204020201" charset="-122"/>
              </a:rPr>
              <a:t>中的有符号数与无符号数</a:t>
            </a:r>
            <a:endParaRPr lang="zh-CN" altLang="en-US" sz="3200" b="1" smtClean="0">
              <a:solidFill>
                <a:srgbClr val="C00000"/>
              </a:solidFill>
              <a:latin typeface="微软雅黑" panose="020B0703020204020201" charset="-122"/>
              <a:ea typeface="微软雅黑" panose="020B0703020204020201" charset="-122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814513" y="1220788"/>
            <a:ext cx="8853487" cy="5224462"/>
          </a:xfrm>
        </p:spPr>
        <p:txBody>
          <a:bodyPr lIns="90487" tIns="44450" rIns="90487" bIns="44450"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常数</a:t>
            </a:r>
            <a:endParaRPr lang="zh-CN" altLang="en-US" smtClean="0">
              <a:solidFill>
                <a:schemeClr val="tx1"/>
              </a:solidFill>
            </a:endParaRPr>
          </a:p>
          <a:p>
            <a:pPr lvl="1" eaLnBrk="1" hangingPunct="1"/>
            <a:r>
              <a:rPr lang="zh-CN" altLang="en-US" smtClean="0">
                <a:solidFill>
                  <a:schemeClr val="tx1"/>
                </a:solidFill>
              </a:rPr>
              <a:t>缺省状态下是有符号数</a:t>
            </a:r>
            <a:endParaRPr lang="zh-CN" altLang="en-US" smtClean="0">
              <a:solidFill>
                <a:schemeClr val="tx1"/>
              </a:solidFill>
            </a:endParaRPr>
          </a:p>
          <a:p>
            <a:pPr lvl="1" eaLnBrk="1" hangingPunct="1"/>
            <a:r>
              <a:rPr lang="zh-CN" altLang="en-US" smtClean="0">
                <a:solidFill>
                  <a:schemeClr val="tx1"/>
                </a:solidFill>
              </a:rPr>
              <a:t>无符号数在后面添加</a:t>
            </a:r>
            <a:r>
              <a:rPr lang="en-US" altLang="zh-CN" smtClean="0">
                <a:solidFill>
                  <a:schemeClr val="tx1"/>
                </a:solidFill>
              </a:rPr>
              <a:t>U</a:t>
            </a:r>
            <a:endParaRPr lang="en-US" altLang="zh-CN" smtClean="0">
              <a:solidFill>
                <a:schemeClr val="tx1"/>
              </a:solidFill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chemeClr val="tx1"/>
                </a:solidFill>
                <a:latin typeface="Courier New" panose="02070609020205090404" pitchFamily="49" charset="0"/>
              </a:rPr>
              <a:t>0U, 4294967259U</a:t>
            </a:r>
            <a:endParaRPr lang="en-US" altLang="zh-CN" b="1" smtClean="0">
              <a:solidFill>
                <a:schemeClr val="tx1"/>
              </a:solidFill>
              <a:latin typeface="Courier New" panose="02070609020205090404" pitchFamily="49" charset="0"/>
            </a:endParaRPr>
          </a:p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转换</a:t>
            </a:r>
            <a:endParaRPr lang="zh-CN" altLang="en-US" smtClean="0">
              <a:solidFill>
                <a:schemeClr val="tx1"/>
              </a:solidFill>
            </a:endParaRPr>
          </a:p>
          <a:p>
            <a:pPr lvl="1" eaLnBrk="1" hangingPunct="1"/>
            <a:r>
              <a:rPr lang="zh-CN" altLang="en-US" smtClean="0">
                <a:solidFill>
                  <a:schemeClr val="tx1"/>
                </a:solidFill>
              </a:rPr>
              <a:t>显示转换</a:t>
            </a:r>
            <a:endParaRPr lang="zh-CN" altLang="en-US" smtClean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zh-CN" sz="1800" b="1" smtClean="0">
                <a:solidFill>
                  <a:schemeClr val="tx1"/>
                </a:solidFill>
                <a:latin typeface="Courier New" panose="02070609020205090404" pitchFamily="49" charset="0"/>
              </a:rPr>
              <a:t>int tx, ty;</a:t>
            </a:r>
            <a:endParaRPr lang="en-US" altLang="zh-CN" sz="1800" b="1" smtClean="0">
              <a:solidFill>
                <a:schemeClr val="tx1"/>
              </a:solidFill>
              <a:latin typeface="Courier New" panose="02070609020205090404" pitchFamily="49" charset="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1800" b="1" smtClean="0">
                <a:solidFill>
                  <a:schemeClr val="tx1"/>
                </a:solidFill>
                <a:latin typeface="Courier New" panose="02070609020205090404" pitchFamily="49" charset="0"/>
              </a:rPr>
              <a:t>unsigned ux, uy;</a:t>
            </a:r>
            <a:endParaRPr lang="en-US" altLang="zh-CN" sz="1800" b="1" smtClean="0">
              <a:solidFill>
                <a:schemeClr val="tx1"/>
              </a:solidFill>
              <a:latin typeface="Courier New" panose="02070609020205090404" pitchFamily="49" charset="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1800" b="1" smtClean="0">
                <a:solidFill>
                  <a:schemeClr val="tx1"/>
                </a:solidFill>
                <a:latin typeface="Courier New" panose="02070609020205090404" pitchFamily="49" charset="0"/>
              </a:rPr>
              <a:t>tx = (int) ux;</a:t>
            </a:r>
            <a:endParaRPr lang="en-US" altLang="zh-CN" sz="1800" b="1" smtClean="0">
              <a:solidFill>
                <a:schemeClr val="tx1"/>
              </a:solidFill>
              <a:latin typeface="Courier New" panose="02070609020205090404" pitchFamily="49" charset="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1800" b="1" smtClean="0">
                <a:solidFill>
                  <a:schemeClr val="tx1"/>
                </a:solidFill>
                <a:latin typeface="Courier New" panose="02070609020205090404" pitchFamily="49" charset="0"/>
              </a:rPr>
              <a:t>uy = (unsigned) ty;</a:t>
            </a:r>
            <a:endParaRPr lang="en-US" altLang="zh-CN" sz="1800" b="1" smtClean="0">
              <a:solidFill>
                <a:schemeClr val="tx1"/>
              </a:solidFill>
              <a:latin typeface="Courier New" panose="02070609020205090404" pitchFamily="49" charset="0"/>
            </a:endParaRPr>
          </a:p>
          <a:p>
            <a:pPr lvl="1" eaLnBrk="1" hangingPunct="1"/>
            <a:endParaRPr lang="en-US" altLang="zh-CN" smtClean="0">
              <a:solidFill>
                <a:schemeClr val="tx1"/>
              </a:solidFill>
            </a:endParaRPr>
          </a:p>
          <a:p>
            <a:pPr lvl="1" eaLnBrk="1" hangingPunct="1"/>
            <a:r>
              <a:rPr lang="zh-CN" altLang="en-US" smtClean="0">
                <a:solidFill>
                  <a:schemeClr val="tx1"/>
                </a:solidFill>
              </a:rPr>
              <a:t>隐式转换</a:t>
            </a:r>
            <a:endParaRPr lang="zh-CN" altLang="en-US" smtClean="0">
              <a:solidFill>
                <a:schemeClr val="tx1"/>
              </a:solidFill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1800" b="1" smtClean="0">
                <a:solidFill>
                  <a:schemeClr val="tx1"/>
                </a:solidFill>
                <a:latin typeface="Courier New" panose="02070609020205090404" pitchFamily="49" charset="0"/>
              </a:rPr>
              <a:t>tx = ux;</a:t>
            </a:r>
            <a:endParaRPr lang="en-US" altLang="zh-CN" sz="1800" b="1" smtClean="0">
              <a:solidFill>
                <a:schemeClr val="tx1"/>
              </a:solidFill>
              <a:latin typeface="Courier New" panose="02070609020205090404" pitchFamily="49" charset="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1800" b="1" smtClean="0">
                <a:solidFill>
                  <a:schemeClr val="tx1"/>
                </a:solidFill>
                <a:latin typeface="Courier New" panose="02070609020205090404" pitchFamily="49" charset="0"/>
              </a:rPr>
              <a:t>uy = ty;</a:t>
            </a:r>
            <a:endParaRPr lang="en-US" altLang="zh-CN" sz="1800" b="1" smtClean="0">
              <a:solidFill>
                <a:schemeClr val="tx1"/>
              </a:solidFill>
              <a:latin typeface="Courier New" panose="02070609020205090404" pitchFamily="49" charset="0"/>
            </a:endParaRPr>
          </a:p>
          <a:p>
            <a:pPr eaLnBrk="1" hangingPunct="1"/>
            <a:endParaRPr lang="en-US" altLang="zh-CN" sz="1800" smtClean="0">
              <a:solidFill>
                <a:schemeClr val="tx1"/>
              </a:solidFill>
              <a:latin typeface="Courier New" panose="02070609020205090404" pitchFamily="49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34963" y="673100"/>
            <a:ext cx="2987675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8904288" y="673100"/>
            <a:ext cx="2916237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18023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idx="1"/>
          </p:nvPr>
        </p:nvSpPr>
        <p:spPr>
          <a:xfrm>
            <a:off x="587375" y="601663"/>
            <a:ext cx="9005888" cy="5867400"/>
          </a:xfrm>
        </p:spPr>
        <p:txBody>
          <a:bodyPr lIns="90487" tIns="44450" rIns="90487" bIns="44450"/>
          <a:lstStyle/>
          <a:p>
            <a:pPr marL="0" indent="0" eaLnBrk="1" hangingPunct="1">
              <a:buFont typeface="Symbol" panose="05050102010706020507" pitchFamily="18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endParaRPr lang="en-US" altLang="zh-CN" smtClean="0">
              <a:solidFill>
                <a:schemeClr val="tx1"/>
              </a:solidFill>
            </a:endParaRPr>
          </a:p>
          <a:p>
            <a:pPr marL="0" indent="0" eaLnBrk="1" hangingPunct="1">
              <a:buFont typeface="Symbol" panose="05050102010706020507" pitchFamily="18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altLang="zh-CN" smtClean="0">
                <a:solidFill>
                  <a:schemeClr val="tx1"/>
                </a:solidFill>
              </a:rPr>
              <a:t>在</a:t>
            </a:r>
            <a:r>
              <a:rPr lang="zh-CN" altLang="en-US" smtClean="0">
                <a:solidFill>
                  <a:schemeClr val="tx1"/>
                </a:solidFill>
              </a:rPr>
              <a:t>一个表达式中，如果既有有符号数，也有无符号数，那么都将转换成无符号数。这会带来很多的</a:t>
            </a:r>
            <a:r>
              <a:rPr lang="en-US" altLang="zh-CN" smtClean="0">
                <a:solidFill>
                  <a:schemeClr val="tx1"/>
                </a:solidFill>
              </a:rPr>
              <a:t>“</a:t>
            </a:r>
            <a:r>
              <a:rPr lang="zh-CN" altLang="en-US" smtClean="0">
                <a:solidFill>
                  <a:schemeClr val="tx1"/>
                </a:solidFill>
              </a:rPr>
              <a:t>惊喜</a:t>
            </a:r>
            <a:r>
              <a:rPr lang="en-US" altLang="zh-CN" smtClean="0">
                <a:solidFill>
                  <a:schemeClr val="tx1"/>
                </a:solidFill>
              </a:rPr>
              <a:t>”</a:t>
            </a:r>
            <a:endParaRPr lang="zh-CN" altLang="en-US" smtClean="0">
              <a:solidFill>
                <a:schemeClr val="tx1"/>
              </a:solidFill>
            </a:endParaRPr>
          </a:p>
          <a:p>
            <a:pPr marL="0" indent="0" eaLnBrk="1" hangingPunct="1">
              <a:buFont typeface="Symbol" panose="05050102010706020507" pitchFamily="18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altLang="zh-CN" smtClean="0">
                <a:solidFill>
                  <a:schemeClr val="tx1"/>
                </a:solidFill>
              </a:rPr>
              <a:t>Constant</a:t>
            </a:r>
            <a:r>
              <a:rPr lang="en-US" altLang="zh-CN" baseline="-25000" smtClean="0">
                <a:solidFill>
                  <a:schemeClr val="tx1"/>
                </a:solidFill>
              </a:rPr>
              <a:t>1</a:t>
            </a:r>
            <a:r>
              <a:rPr lang="en-US" altLang="zh-CN" smtClean="0">
                <a:solidFill>
                  <a:schemeClr val="tx1"/>
                </a:solidFill>
              </a:rPr>
              <a:t>          Constant</a:t>
            </a:r>
            <a:r>
              <a:rPr lang="en-US" altLang="zh-CN" baseline="-25000" smtClean="0">
                <a:solidFill>
                  <a:schemeClr val="tx1"/>
                </a:solidFill>
              </a:rPr>
              <a:t>2</a:t>
            </a:r>
            <a:r>
              <a:rPr lang="en-US" altLang="zh-CN" smtClean="0">
                <a:solidFill>
                  <a:schemeClr val="tx1"/>
                </a:solidFill>
              </a:rPr>
              <a:t>                Relation      Evaluation      Result</a:t>
            </a:r>
            <a:endParaRPr lang="en-US" altLang="zh-CN" smtClean="0">
              <a:solidFill>
                <a:schemeClr val="tx1"/>
              </a:solidFill>
            </a:endParaRPr>
          </a:p>
          <a:p>
            <a:pPr marL="288925" lvl="1" indent="-117475" eaLnBrk="1" hangingPunct="1">
              <a:buFont typeface="Wingdings" panose="05000000000000000000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altLang="zh-CN" sz="2100" smtClean="0">
                <a:solidFill>
                  <a:schemeClr val="tx1"/>
                </a:solidFill>
              </a:rPr>
              <a:t>	  0                               0U	</a:t>
            </a:r>
            <a:endParaRPr lang="en-US" altLang="zh-CN" sz="2100" smtClean="0">
              <a:solidFill>
                <a:schemeClr val="tx1"/>
              </a:solidFill>
            </a:endParaRPr>
          </a:p>
          <a:p>
            <a:pPr marL="288925" lvl="1" indent="-117475" eaLnBrk="1" hangingPunct="1">
              <a:buFont typeface="Wingdings" panose="05000000000000000000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altLang="zh-CN" sz="2100" smtClean="0">
                <a:solidFill>
                  <a:schemeClr val="tx1"/>
                </a:solidFill>
              </a:rPr>
              <a:t> 	-1                               0	</a:t>
            </a:r>
            <a:endParaRPr lang="en-US" altLang="zh-CN" sz="2100" smtClean="0">
              <a:solidFill>
                <a:schemeClr val="tx1"/>
              </a:solidFill>
            </a:endParaRPr>
          </a:p>
          <a:p>
            <a:pPr marL="288925" lvl="1" indent="-117475" eaLnBrk="1" hangingPunct="1">
              <a:buFont typeface="Wingdings" panose="05000000000000000000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altLang="zh-CN" sz="2100" smtClean="0">
                <a:solidFill>
                  <a:schemeClr val="tx1"/>
                </a:solidFill>
              </a:rPr>
              <a:t>	 -1                               0U	</a:t>
            </a:r>
            <a:endParaRPr lang="en-US" altLang="zh-CN" sz="2100" smtClean="0">
              <a:solidFill>
                <a:schemeClr val="tx1"/>
              </a:solidFill>
            </a:endParaRPr>
          </a:p>
          <a:p>
            <a:pPr marL="288925" lvl="1" indent="-117475" eaLnBrk="1" hangingPunct="1">
              <a:buFont typeface="Wingdings" panose="05000000000000000000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altLang="zh-CN" sz="2100" smtClean="0">
                <a:solidFill>
                  <a:schemeClr val="tx1"/>
                </a:solidFill>
              </a:rPr>
              <a:t> 	2147483647            -2147483647-1 	</a:t>
            </a:r>
            <a:endParaRPr lang="en-US" altLang="zh-CN" sz="2100" smtClean="0">
              <a:solidFill>
                <a:schemeClr val="tx1"/>
              </a:solidFill>
            </a:endParaRPr>
          </a:p>
          <a:p>
            <a:pPr marL="288925" lvl="1" indent="-117475" eaLnBrk="1" hangingPunct="1">
              <a:buFont typeface="Wingdings" panose="05000000000000000000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altLang="zh-CN" sz="2100" smtClean="0">
                <a:solidFill>
                  <a:schemeClr val="tx1"/>
                </a:solidFill>
              </a:rPr>
              <a:t>	 2147483647U         -2147483647-1 	</a:t>
            </a:r>
            <a:endParaRPr lang="en-US" altLang="zh-CN" sz="2100" smtClean="0">
              <a:solidFill>
                <a:schemeClr val="tx1"/>
              </a:solidFill>
            </a:endParaRPr>
          </a:p>
          <a:p>
            <a:pPr marL="288925" lvl="1" indent="-117475" eaLnBrk="1" hangingPunct="1">
              <a:buFont typeface="Wingdings" panose="05000000000000000000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altLang="zh-CN" sz="2100" smtClean="0">
                <a:solidFill>
                  <a:schemeClr val="tx1"/>
                </a:solidFill>
              </a:rPr>
              <a:t>	 -1                               -2 	 </a:t>
            </a:r>
            <a:endParaRPr lang="en-US" altLang="zh-CN" sz="2100" smtClean="0">
              <a:solidFill>
                <a:schemeClr val="tx1"/>
              </a:solidFill>
            </a:endParaRPr>
          </a:p>
          <a:p>
            <a:pPr marL="288925" lvl="1" indent="-117475" eaLnBrk="1" hangingPunct="1">
              <a:buFont typeface="Wingdings" panose="05000000000000000000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altLang="zh-CN" sz="2100" smtClean="0">
                <a:solidFill>
                  <a:schemeClr val="tx1"/>
                </a:solidFill>
              </a:rPr>
              <a:t>	(unsigned)-1             -2 	</a:t>
            </a:r>
            <a:endParaRPr lang="en-US" altLang="zh-CN" sz="2100" smtClean="0">
              <a:solidFill>
                <a:schemeClr val="tx1"/>
              </a:solidFill>
            </a:endParaRPr>
          </a:p>
          <a:p>
            <a:pPr marL="288925" lvl="1" indent="-117475" eaLnBrk="1" hangingPunct="1">
              <a:buFont typeface="Wingdings" panose="05000000000000000000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altLang="zh-CN" sz="2100" smtClean="0">
                <a:solidFill>
                  <a:schemeClr val="tx1"/>
                </a:solidFill>
              </a:rPr>
              <a:t>	 2147483647             2147483648U 	</a:t>
            </a:r>
            <a:endParaRPr lang="en-US" altLang="zh-CN" sz="2100" smtClean="0">
              <a:solidFill>
                <a:schemeClr val="tx1"/>
              </a:solidFill>
            </a:endParaRPr>
          </a:p>
          <a:p>
            <a:pPr marL="288925" lvl="1" indent="-117475" eaLnBrk="1" hangingPunct="1">
              <a:buFont typeface="Wingdings" panose="05000000000000000000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altLang="zh-CN" sz="2100" smtClean="0">
                <a:solidFill>
                  <a:schemeClr val="tx1"/>
                </a:solidFill>
              </a:rPr>
              <a:t>	 2147483647             (int) 2147483648U </a:t>
            </a:r>
            <a:r>
              <a:rPr lang="en-US" altLang="zh-CN" smtClean="0">
                <a:solidFill>
                  <a:schemeClr val="tx1"/>
                </a:solidFill>
                <a:latin typeface="Courier New" panose="02070609020205090404" pitchFamily="49" charset="0"/>
              </a:rPr>
              <a:t>	</a:t>
            </a:r>
            <a:endParaRPr lang="en-US" altLang="zh-CN" smtClean="0">
              <a:solidFill>
                <a:schemeClr val="tx1"/>
              </a:solidFill>
              <a:latin typeface="Courier New" panose="02070609020205090404" pitchFamily="49" charset="0"/>
            </a:endParaRP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4800600" y="2420938"/>
            <a:ext cx="8853488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defTabSz="895350">
              <a:tabLst>
                <a:tab pos="457200" algn="l"/>
                <a:tab pos="2857500" algn="l"/>
                <a:tab pos="5549900" algn="l"/>
                <a:tab pos="69723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687705" indent="-187325" defTabSz="895350">
              <a:tabLst>
                <a:tab pos="457200" algn="l"/>
                <a:tab pos="2857500" algn="l"/>
                <a:tab pos="5549900" algn="l"/>
                <a:tab pos="69723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defTabSz="895350">
              <a:tabLst>
                <a:tab pos="457200" algn="l"/>
                <a:tab pos="2857500" algn="l"/>
                <a:tab pos="5549900" algn="l"/>
                <a:tab pos="69723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defTabSz="895350">
              <a:tabLst>
                <a:tab pos="457200" algn="l"/>
                <a:tab pos="2857500" algn="l"/>
                <a:tab pos="5549900" algn="l"/>
                <a:tab pos="69723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defTabSz="895350">
              <a:tabLst>
                <a:tab pos="457200" algn="l"/>
                <a:tab pos="2857500" algn="l"/>
                <a:tab pos="5549900" algn="l"/>
                <a:tab pos="69723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5549900" algn="l"/>
                <a:tab pos="69723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5549900" algn="l"/>
                <a:tab pos="69723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5549900" algn="l"/>
                <a:tab pos="69723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5549900" algn="l"/>
                <a:tab pos="69723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5000"/>
              </a:spcBef>
              <a:buClr>
                <a:schemeClr val="hlink"/>
              </a:buClr>
              <a:buSzPct val="75000"/>
            </a:pPr>
            <a:r>
              <a:rPr lang="en-US" altLang="zh-CN" sz="2000">
                <a:solidFill>
                  <a:srgbClr val="C00000"/>
                </a:solidFill>
              </a:rPr>
              <a:t>==               </a:t>
            </a:r>
            <a:r>
              <a:rPr lang="en-US" altLang="zh-CN" sz="2000">
                <a:solidFill>
                  <a:srgbClr val="C00000"/>
                </a:solidFill>
                <a:latin typeface="Calibri" panose="020F0302020204030204" pitchFamily="34" charset="0"/>
              </a:rPr>
              <a:t>unsigned	            1</a:t>
            </a:r>
            <a:endParaRPr lang="en-US" altLang="zh-CN" sz="2000">
              <a:solidFill>
                <a:srgbClr val="C00000"/>
              </a:solidFill>
            </a:endParaRPr>
          </a:p>
          <a:p>
            <a:pPr lvl="1" eaLnBrk="1" hangingPunct="1">
              <a:spcBef>
                <a:spcPct val="25000"/>
              </a:spcBef>
              <a:buClr>
                <a:schemeClr val="hlink"/>
              </a:buClr>
              <a:buSzPct val="75000"/>
            </a:pPr>
            <a:r>
              <a:rPr lang="en-US" altLang="zh-CN" sz="2000">
                <a:solidFill>
                  <a:srgbClr val="C00000"/>
                </a:solidFill>
              </a:rPr>
              <a:t>&lt;	                </a:t>
            </a:r>
            <a:r>
              <a:rPr lang="en-US" altLang="zh-CN" sz="2000">
                <a:solidFill>
                  <a:srgbClr val="C00000"/>
                </a:solidFill>
                <a:latin typeface="Calibri" panose="020F0302020204030204" pitchFamily="34" charset="0"/>
              </a:rPr>
              <a:t>signed	            1</a:t>
            </a:r>
            <a:endParaRPr lang="en-US" altLang="zh-CN" sz="2000">
              <a:solidFill>
                <a:srgbClr val="C00000"/>
              </a:solidFill>
            </a:endParaRPr>
          </a:p>
          <a:p>
            <a:pPr lvl="1" eaLnBrk="1" hangingPunct="1">
              <a:spcBef>
                <a:spcPct val="25000"/>
              </a:spcBef>
              <a:buClr>
                <a:schemeClr val="hlink"/>
              </a:buClr>
              <a:buSzPct val="75000"/>
            </a:pPr>
            <a:r>
              <a:rPr lang="en-US" altLang="zh-CN" sz="2000">
                <a:solidFill>
                  <a:srgbClr val="C00000"/>
                </a:solidFill>
              </a:rPr>
              <a:t>&lt; 	                </a:t>
            </a:r>
            <a:r>
              <a:rPr lang="en-US" altLang="zh-CN" sz="2000">
                <a:solidFill>
                  <a:srgbClr val="C00000"/>
                </a:solidFill>
                <a:latin typeface="Calibri" panose="020F0302020204030204" pitchFamily="34" charset="0"/>
              </a:rPr>
              <a:t>unsigned	            0</a:t>
            </a:r>
            <a:endParaRPr lang="en-US" altLang="zh-CN" sz="2000">
              <a:solidFill>
                <a:srgbClr val="C00000"/>
              </a:solidFill>
            </a:endParaRPr>
          </a:p>
          <a:p>
            <a:pPr lvl="1" eaLnBrk="1" hangingPunct="1">
              <a:spcBef>
                <a:spcPct val="25000"/>
              </a:spcBef>
              <a:buClr>
                <a:schemeClr val="hlink"/>
              </a:buClr>
              <a:buSzPct val="75000"/>
            </a:pPr>
            <a:r>
              <a:rPr lang="en-US" altLang="zh-CN" sz="2000">
                <a:solidFill>
                  <a:srgbClr val="C00000"/>
                </a:solidFill>
              </a:rPr>
              <a:t>&gt;	                </a:t>
            </a:r>
            <a:r>
              <a:rPr lang="en-US" altLang="zh-CN" sz="2000">
                <a:solidFill>
                  <a:srgbClr val="C00000"/>
                </a:solidFill>
                <a:latin typeface="Calibri" panose="020F0302020204030204" pitchFamily="34" charset="0"/>
              </a:rPr>
              <a:t>signed	            1</a:t>
            </a:r>
            <a:endParaRPr lang="en-US" altLang="zh-CN" sz="2000">
              <a:solidFill>
                <a:srgbClr val="C00000"/>
              </a:solidFill>
              <a:latin typeface="Calibri" panose="020F0302020204030204" pitchFamily="34" charset="0"/>
            </a:endParaRPr>
          </a:p>
          <a:p>
            <a:pPr lvl="1" eaLnBrk="1" hangingPunct="1">
              <a:spcBef>
                <a:spcPct val="25000"/>
              </a:spcBef>
              <a:buClr>
                <a:schemeClr val="hlink"/>
              </a:buClr>
              <a:buSzPct val="75000"/>
            </a:pPr>
            <a:r>
              <a:rPr lang="en-US" altLang="zh-CN" sz="2000">
                <a:solidFill>
                  <a:srgbClr val="C00000"/>
                </a:solidFill>
              </a:rPr>
              <a:t>&gt; 	                </a:t>
            </a:r>
            <a:r>
              <a:rPr lang="en-US" altLang="zh-CN" sz="2000">
                <a:solidFill>
                  <a:srgbClr val="C00000"/>
                </a:solidFill>
                <a:latin typeface="Calibri" panose="020F0302020204030204" pitchFamily="34" charset="0"/>
              </a:rPr>
              <a:t>unsigned	            0</a:t>
            </a:r>
            <a:endParaRPr lang="en-US" altLang="zh-CN" sz="2000">
              <a:solidFill>
                <a:srgbClr val="C00000"/>
              </a:solidFill>
            </a:endParaRPr>
          </a:p>
          <a:p>
            <a:pPr lvl="1" eaLnBrk="1" hangingPunct="1">
              <a:spcBef>
                <a:spcPct val="25000"/>
              </a:spcBef>
              <a:buClr>
                <a:schemeClr val="hlink"/>
              </a:buClr>
              <a:buSzPct val="75000"/>
            </a:pPr>
            <a:r>
              <a:rPr lang="en-US" altLang="zh-CN" sz="2000">
                <a:solidFill>
                  <a:srgbClr val="C00000"/>
                </a:solidFill>
              </a:rPr>
              <a:t>&gt;	                </a:t>
            </a:r>
            <a:r>
              <a:rPr lang="en-US" altLang="zh-CN" sz="2000">
                <a:solidFill>
                  <a:srgbClr val="C00000"/>
                </a:solidFill>
                <a:latin typeface="Calibri" panose="020F0302020204030204" pitchFamily="34" charset="0"/>
              </a:rPr>
              <a:t>signed                       1</a:t>
            </a:r>
            <a:endParaRPr lang="en-US" altLang="zh-CN" sz="2000">
              <a:solidFill>
                <a:srgbClr val="C00000"/>
              </a:solidFill>
            </a:endParaRPr>
          </a:p>
          <a:p>
            <a:pPr lvl="1" eaLnBrk="1" hangingPunct="1">
              <a:spcBef>
                <a:spcPct val="25000"/>
              </a:spcBef>
              <a:buClr>
                <a:schemeClr val="hlink"/>
              </a:buClr>
              <a:buSzPct val="75000"/>
            </a:pPr>
            <a:r>
              <a:rPr lang="en-US" altLang="zh-CN" sz="2000">
                <a:solidFill>
                  <a:srgbClr val="C00000"/>
                </a:solidFill>
              </a:rPr>
              <a:t>&gt;	                </a:t>
            </a:r>
            <a:r>
              <a:rPr lang="en-US" altLang="zh-CN" sz="2000">
                <a:solidFill>
                  <a:srgbClr val="C00000"/>
                </a:solidFill>
                <a:latin typeface="Calibri" panose="020F0302020204030204" pitchFamily="34" charset="0"/>
              </a:rPr>
              <a:t>unsigned                  1</a:t>
            </a:r>
            <a:endParaRPr lang="en-US" altLang="zh-CN" sz="2000">
              <a:solidFill>
                <a:srgbClr val="C00000"/>
              </a:solidFill>
            </a:endParaRPr>
          </a:p>
          <a:p>
            <a:pPr lvl="1" eaLnBrk="1" hangingPunct="1">
              <a:spcBef>
                <a:spcPct val="25000"/>
              </a:spcBef>
              <a:buClr>
                <a:schemeClr val="hlink"/>
              </a:buClr>
              <a:buSzPct val="75000"/>
            </a:pPr>
            <a:r>
              <a:rPr lang="en-US" altLang="zh-CN" sz="2000">
                <a:solidFill>
                  <a:srgbClr val="C00000"/>
                </a:solidFill>
              </a:rPr>
              <a:t>&lt;	                </a:t>
            </a:r>
            <a:r>
              <a:rPr lang="en-US" altLang="zh-CN" sz="2000">
                <a:solidFill>
                  <a:srgbClr val="C00000"/>
                </a:solidFill>
                <a:latin typeface="Calibri" panose="020F0302020204030204" pitchFamily="34" charset="0"/>
              </a:rPr>
              <a:t>unsigned	            1</a:t>
            </a:r>
            <a:endParaRPr lang="en-US" altLang="zh-CN" sz="2000">
              <a:solidFill>
                <a:srgbClr val="C00000"/>
              </a:solidFill>
            </a:endParaRPr>
          </a:p>
          <a:p>
            <a:pPr lvl="1" eaLnBrk="1" hangingPunct="1">
              <a:spcBef>
                <a:spcPct val="25000"/>
              </a:spcBef>
              <a:buClr>
                <a:schemeClr val="hlink"/>
              </a:buClr>
              <a:buSzPct val="75000"/>
            </a:pPr>
            <a:r>
              <a:rPr lang="en-US" altLang="zh-CN" sz="2000">
                <a:solidFill>
                  <a:srgbClr val="C00000"/>
                </a:solidFill>
              </a:rPr>
              <a:t>&lt; 	                </a:t>
            </a:r>
            <a:r>
              <a:rPr lang="en-US" altLang="zh-CN" sz="2000">
                <a:solidFill>
                  <a:srgbClr val="C00000"/>
                </a:solidFill>
                <a:latin typeface="Calibri" panose="020F0302020204030204" pitchFamily="34" charset="0"/>
              </a:rPr>
              <a:t>signed                       0</a:t>
            </a:r>
            <a:endParaRPr lang="en-US" altLang="zh-CN" sz="2000">
              <a:solidFill>
                <a:srgbClr val="C00000"/>
              </a:solidFill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title"/>
          </p:nvPr>
        </p:nvSpPr>
        <p:spPr>
          <a:xfrm>
            <a:off x="2379663" y="323850"/>
            <a:ext cx="6524625" cy="555625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rgbClr val="C00000"/>
                </a:solidFill>
                <a:latin typeface="微软雅黑" panose="020B0703020204020201" charset="-122"/>
                <a:ea typeface="微软雅黑" panose="020B0703020204020201" charset="-122"/>
              </a:rPr>
              <a:t>转换中的惊喜</a:t>
            </a:r>
            <a:endParaRPr lang="zh-CN" altLang="en-US" sz="3200" b="1" smtClean="0">
              <a:solidFill>
                <a:srgbClr val="C00000"/>
              </a:solidFill>
              <a:latin typeface="微软雅黑" panose="020B0703020204020201" charset="-122"/>
              <a:ea typeface="微软雅黑" panose="020B0703020204020201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34963" y="673100"/>
            <a:ext cx="2987675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8904288" y="673100"/>
            <a:ext cx="2916237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39469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>
          <a:xfrm>
            <a:off x="2000250" y="571500"/>
            <a:ext cx="8229600" cy="5849938"/>
          </a:xfrm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zh-CN" altLang="en-US" sz="2200" smtClean="0">
                <a:solidFill>
                  <a:schemeClr val="tx1"/>
                </a:solidFill>
                <a:latin typeface="微软雅黑" panose="020B0703020204020201" charset="-122"/>
                <a:ea typeface="微软雅黑" panose="020B0703020204020201" charset="-122"/>
              </a:rPr>
              <a:t>例</a:t>
            </a:r>
            <a:r>
              <a:rPr lang="en-US" altLang="zh-CN" sz="2200" smtClean="0">
                <a:solidFill>
                  <a:schemeClr val="tx1"/>
                </a:solidFill>
                <a:latin typeface="微软雅黑" panose="020B0703020204020201" charset="-122"/>
                <a:ea typeface="微软雅黑" panose="020B0703020204020201" charset="-122"/>
              </a:rPr>
              <a:t>:  </a:t>
            </a:r>
            <a:r>
              <a:rPr lang="zh-CN" altLang="en-US" sz="2200" smtClean="0">
                <a:solidFill>
                  <a:schemeClr val="tx1"/>
                </a:solidFill>
                <a:latin typeface="微软雅黑" panose="020B0703020204020201" charset="-122"/>
                <a:ea typeface="微软雅黑" panose="020B0703020204020201" charset="-122"/>
              </a:rPr>
              <a:t>某</a:t>
            </a:r>
            <a:r>
              <a:rPr lang="en-US" altLang="zh-CN" sz="2200" smtClean="0">
                <a:solidFill>
                  <a:schemeClr val="tx1"/>
                </a:solidFill>
                <a:latin typeface="微软雅黑" panose="020B0703020204020201" charset="-122"/>
                <a:ea typeface="微软雅黑" panose="020B0703020204020201" charset="-122"/>
              </a:rPr>
              <a:t>32</a:t>
            </a:r>
            <a:r>
              <a:rPr lang="zh-CN" altLang="en-US" sz="2200" smtClean="0">
                <a:solidFill>
                  <a:schemeClr val="tx1"/>
                </a:solidFill>
                <a:latin typeface="微软雅黑" panose="020B0703020204020201" charset="-122"/>
                <a:ea typeface="微软雅黑" panose="020B0703020204020201" charset="-122"/>
              </a:rPr>
              <a:t>位机器，考虑以下</a:t>
            </a:r>
            <a:r>
              <a:rPr lang="en-US" altLang="zh-CN" sz="2200" smtClean="0">
                <a:solidFill>
                  <a:schemeClr val="tx1"/>
                </a:solidFill>
                <a:latin typeface="微软雅黑" panose="020B0703020204020201" charset="-122"/>
                <a:ea typeface="微软雅黑" panose="020B0703020204020201" charset="-122"/>
              </a:rPr>
              <a:t>C</a:t>
            </a:r>
            <a:r>
              <a:rPr lang="zh-CN" altLang="en-US" sz="2200" smtClean="0">
                <a:solidFill>
                  <a:schemeClr val="tx1"/>
                </a:solidFill>
                <a:latin typeface="微软雅黑" panose="020B0703020204020201" charset="-122"/>
                <a:ea typeface="微软雅黑" panose="020B0703020204020201" charset="-122"/>
              </a:rPr>
              <a:t>代码：</a:t>
            </a:r>
            <a:endParaRPr lang="zh-CN" altLang="en-US" sz="2200" smtClean="0">
              <a:solidFill>
                <a:schemeClr val="tx1"/>
              </a:solidFill>
              <a:latin typeface="微软雅黑" panose="020B0703020204020201" charset="-122"/>
              <a:ea typeface="微软雅黑" panose="020B0703020204020201" charset="-122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zh-CN" sz="2200" smtClean="0">
                <a:solidFill>
                  <a:schemeClr val="tx1"/>
                </a:solidFill>
                <a:latin typeface="微软雅黑" panose="020B0703020204020201" charset="-122"/>
                <a:ea typeface="微软雅黑" panose="020B0703020204020201" charset="-122"/>
              </a:rPr>
              <a:t>1 	int x = –1;</a:t>
            </a:r>
            <a:endParaRPr lang="en-US" altLang="zh-CN" sz="2200" smtClean="0">
              <a:solidFill>
                <a:schemeClr val="tx1"/>
              </a:solidFill>
              <a:latin typeface="微软雅黑" panose="020B0703020204020201" charset="-122"/>
              <a:ea typeface="微软雅黑" panose="020B0703020204020201" charset="-122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zh-CN" sz="2200" smtClean="0">
                <a:solidFill>
                  <a:schemeClr val="tx1"/>
                </a:solidFill>
                <a:latin typeface="微软雅黑" panose="020B0703020204020201" charset="-122"/>
                <a:ea typeface="微软雅黑" panose="020B0703020204020201" charset="-122"/>
              </a:rPr>
              <a:t>2 	unsigned u = 2147483648;</a:t>
            </a:r>
            <a:endParaRPr lang="pt-BR" altLang="zh-CN" sz="2200" smtClean="0">
              <a:solidFill>
                <a:schemeClr val="tx1"/>
              </a:solidFill>
              <a:latin typeface="微软雅黑" panose="020B0703020204020201" charset="-122"/>
              <a:ea typeface="微软雅黑" panose="020B0703020204020201" charset="-122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pt-BR" altLang="zh-CN" sz="2200" smtClean="0">
                <a:solidFill>
                  <a:schemeClr val="tx1"/>
                </a:solidFill>
                <a:latin typeface="微软雅黑" panose="020B0703020204020201" charset="-122"/>
                <a:ea typeface="微软雅黑" panose="020B0703020204020201" charset="-122"/>
              </a:rPr>
              <a:t>3</a:t>
            </a:r>
            <a:endParaRPr lang="pt-BR" altLang="zh-CN" sz="2200" smtClean="0">
              <a:solidFill>
                <a:schemeClr val="tx1"/>
              </a:solidFill>
              <a:latin typeface="微软雅黑" panose="020B0703020204020201" charset="-122"/>
              <a:ea typeface="微软雅黑" panose="020B0703020204020201" charset="-122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pt-BR" altLang="zh-CN" sz="2200" smtClean="0">
                <a:solidFill>
                  <a:schemeClr val="tx1"/>
                </a:solidFill>
                <a:latin typeface="微软雅黑" panose="020B0703020204020201" charset="-122"/>
                <a:ea typeface="微软雅黑" panose="020B0703020204020201" charset="-122"/>
              </a:rPr>
              <a:t>4	printf ( “x = %u = %d\n”, x, x);</a:t>
            </a:r>
            <a:endParaRPr lang="en-US" altLang="zh-CN" sz="2200" smtClean="0">
              <a:solidFill>
                <a:schemeClr val="tx1"/>
              </a:solidFill>
              <a:latin typeface="微软雅黑" panose="020B0703020204020201" charset="-122"/>
              <a:ea typeface="微软雅黑" panose="020B0703020204020201" charset="-122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zh-CN" sz="2200" smtClean="0">
                <a:solidFill>
                  <a:schemeClr val="tx1"/>
                </a:solidFill>
                <a:latin typeface="微软雅黑" panose="020B0703020204020201" charset="-122"/>
                <a:ea typeface="微软雅黑" panose="020B0703020204020201" charset="-122"/>
              </a:rPr>
              <a:t>5	printf ( “u = %u = %d\n”, u, u);</a:t>
            </a:r>
            <a:endParaRPr lang="en-US" altLang="zh-CN" sz="2200" smtClean="0">
              <a:solidFill>
                <a:schemeClr val="tx1"/>
              </a:solidFill>
              <a:latin typeface="微软雅黑" panose="020B0703020204020201" charset="-122"/>
              <a:ea typeface="微软雅黑" panose="020B0703020204020201" charset="-122"/>
            </a:endParaRPr>
          </a:p>
          <a:p>
            <a:pPr>
              <a:spcBef>
                <a:spcPct val="25000"/>
              </a:spcBef>
              <a:buFont typeface="Symbol" panose="05050102010706020507" pitchFamily="18" charset="2"/>
              <a:buNone/>
            </a:pPr>
            <a:r>
              <a:rPr lang="zh-CN" altLang="en-US" sz="2200" smtClean="0">
                <a:solidFill>
                  <a:schemeClr val="tx1"/>
                </a:solidFill>
                <a:latin typeface="微软雅黑" panose="020B0703020204020201" charset="-122"/>
                <a:ea typeface="微软雅黑" panose="020B0703020204020201" charset="-122"/>
              </a:rPr>
              <a:t>在</a:t>
            </a:r>
            <a:r>
              <a:rPr lang="en-US" altLang="zh-CN" sz="2200" smtClean="0">
                <a:solidFill>
                  <a:schemeClr val="tx1"/>
                </a:solidFill>
                <a:latin typeface="微软雅黑" panose="020B0703020204020201" charset="-122"/>
                <a:ea typeface="微软雅黑" panose="020B0703020204020201" charset="-122"/>
              </a:rPr>
              <a:t>32</a:t>
            </a:r>
            <a:r>
              <a:rPr lang="zh-CN" altLang="en-US" sz="2200" smtClean="0">
                <a:solidFill>
                  <a:schemeClr val="tx1"/>
                </a:solidFill>
                <a:latin typeface="微软雅黑" panose="020B0703020204020201" charset="-122"/>
                <a:ea typeface="微软雅黑" panose="020B0703020204020201" charset="-122"/>
              </a:rPr>
              <a:t>位机器上运行上述代码时，它的输出结果是什么？为什么？</a:t>
            </a:r>
            <a:endParaRPr lang="zh-CN" altLang="en-US" sz="2200" smtClean="0">
              <a:solidFill>
                <a:schemeClr val="tx1"/>
              </a:solidFill>
              <a:latin typeface="微软雅黑" panose="020B0703020204020201" charset="-122"/>
              <a:ea typeface="微软雅黑" panose="020B0703020204020201" charset="-122"/>
            </a:endParaRPr>
          </a:p>
          <a:p>
            <a:pPr>
              <a:spcBef>
                <a:spcPct val="25000"/>
              </a:spcBef>
              <a:buFont typeface="Symbol" panose="05050102010706020507" pitchFamily="18" charset="2"/>
              <a:buNone/>
            </a:pPr>
            <a:endParaRPr lang="en-US" altLang="zh-CN" sz="2200" smtClean="0">
              <a:solidFill>
                <a:schemeClr val="tx1"/>
              </a:solidFill>
              <a:latin typeface="微软雅黑" panose="020B0703020204020201" charset="-122"/>
              <a:ea typeface="微软雅黑" panose="020B0703020204020201" charset="-122"/>
            </a:endParaRPr>
          </a:p>
          <a:p>
            <a:pPr>
              <a:spcBef>
                <a:spcPct val="25000"/>
              </a:spcBef>
              <a:buFont typeface="Symbol" panose="05050102010706020507" pitchFamily="18" charset="2"/>
              <a:buNone/>
            </a:pPr>
            <a:r>
              <a:rPr lang="en-US" altLang="zh-CN" sz="2200" smtClean="0">
                <a:solidFill>
                  <a:schemeClr val="tx1"/>
                </a:solidFill>
                <a:latin typeface="微软雅黑" panose="020B0703020204020201" charset="-122"/>
                <a:ea typeface="微软雅黑" panose="020B0703020204020201" charset="-122"/>
              </a:rPr>
              <a:t>x = </a:t>
            </a:r>
            <a:r>
              <a:rPr lang="en-US" altLang="zh-CN" sz="2200" smtClean="0">
                <a:solidFill>
                  <a:srgbClr val="C00000"/>
                </a:solidFill>
                <a:latin typeface="微软雅黑" panose="020B0703020204020201" charset="-122"/>
                <a:ea typeface="微软雅黑" panose="020B0703020204020201" charset="-122"/>
              </a:rPr>
              <a:t>4294967295</a:t>
            </a:r>
            <a:r>
              <a:rPr lang="en-US" altLang="zh-CN" sz="2200" smtClean="0">
                <a:solidFill>
                  <a:schemeClr val="tx1"/>
                </a:solidFill>
                <a:latin typeface="微软雅黑" panose="020B0703020204020201" charset="-122"/>
                <a:ea typeface="微软雅黑" panose="020B0703020204020201" charset="-122"/>
              </a:rPr>
              <a:t> = –1</a:t>
            </a:r>
            <a:endParaRPr lang="en-US" altLang="zh-CN" sz="2200" smtClean="0">
              <a:solidFill>
                <a:schemeClr val="tx1"/>
              </a:solidFill>
              <a:latin typeface="微软雅黑" panose="020B0703020204020201" charset="-122"/>
              <a:ea typeface="微软雅黑" panose="020B0703020204020201" charset="-122"/>
            </a:endParaRPr>
          </a:p>
          <a:p>
            <a:pPr>
              <a:spcBef>
                <a:spcPct val="25000"/>
              </a:spcBef>
              <a:buFont typeface="Symbol" panose="05050102010706020507" pitchFamily="18" charset="2"/>
              <a:buNone/>
            </a:pPr>
            <a:r>
              <a:rPr lang="en-US" altLang="zh-CN" sz="2200" smtClean="0">
                <a:solidFill>
                  <a:schemeClr val="tx1"/>
                </a:solidFill>
                <a:latin typeface="微软雅黑" panose="020B0703020204020201" charset="-122"/>
                <a:ea typeface="微软雅黑" panose="020B0703020204020201" charset="-122"/>
              </a:rPr>
              <a:t>u = 2147483648 = </a:t>
            </a:r>
            <a:r>
              <a:rPr lang="en-US" altLang="zh-CN" sz="2200" smtClean="0">
                <a:solidFill>
                  <a:srgbClr val="C00000"/>
                </a:solidFill>
                <a:latin typeface="微软雅黑" panose="020B0703020204020201" charset="-122"/>
                <a:ea typeface="微软雅黑" panose="020B0703020204020201" charset="-122"/>
              </a:rPr>
              <a:t>–2147483648</a:t>
            </a:r>
            <a:endParaRPr lang="en-US" altLang="zh-CN" sz="2200" smtClean="0">
              <a:solidFill>
                <a:srgbClr val="C00000"/>
              </a:solidFill>
              <a:latin typeface="微软雅黑" panose="020B0703020204020201" charset="-122"/>
              <a:ea typeface="微软雅黑" panose="020B0703020204020201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>
                <a:srgbClr val="0033CC"/>
              </a:buClr>
              <a:buFont typeface="Wingdings" panose="05000000000000000000" pitchFamily="2" charset="2"/>
              <a:buChar char="u"/>
            </a:pPr>
            <a:r>
              <a:rPr lang="zh-CN" altLang="en-US" sz="220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因为</a:t>
            </a:r>
            <a:r>
              <a:rPr lang="en-US" altLang="zh-CN" sz="220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–1</a:t>
            </a:r>
            <a:r>
              <a:rPr lang="zh-CN" altLang="en-US" sz="220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的补码整数表示为“</a:t>
            </a:r>
            <a:r>
              <a:rPr lang="en-US" altLang="zh-CN" sz="220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11…1”</a:t>
            </a:r>
            <a:r>
              <a:rPr lang="zh-CN" altLang="en-US" sz="220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，作为</a:t>
            </a:r>
            <a:r>
              <a:rPr lang="en-US" altLang="zh-CN" sz="220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32</a:t>
            </a:r>
            <a:r>
              <a:rPr lang="zh-CN" altLang="en-US" sz="220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位无符号数解释时，其值为</a:t>
            </a:r>
            <a:r>
              <a:rPr lang="en-US" altLang="zh-CN" sz="220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200" baseline="3000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32</a:t>
            </a:r>
            <a:r>
              <a:rPr lang="en-US" altLang="zh-CN" sz="220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–1= 4 294 967 296–1 = 4 294 967 295</a:t>
            </a:r>
            <a:r>
              <a:rPr lang="zh-CN" altLang="en-US" sz="220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2200" i="1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>
                <a:srgbClr val="0033CC"/>
              </a:buClr>
              <a:buFont typeface="Wingdings" panose="05000000000000000000" pitchFamily="2" charset="2"/>
              <a:buChar char="u"/>
            </a:pPr>
            <a:r>
              <a:rPr lang="en-US" altLang="zh-CN" sz="220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2</a:t>
            </a:r>
            <a:r>
              <a:rPr lang="en-US" altLang="zh-CN" sz="2200" baseline="3000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31</a:t>
            </a:r>
            <a:r>
              <a:rPr lang="zh-CN" altLang="en-US" sz="220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的无符号数表示为“</a:t>
            </a:r>
            <a:r>
              <a:rPr lang="en-US" altLang="zh-CN" sz="220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100…0”</a:t>
            </a:r>
            <a:r>
              <a:rPr lang="zh-CN" altLang="en-US" sz="220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，被解释为</a:t>
            </a:r>
            <a:r>
              <a:rPr lang="en-US" altLang="zh-CN" sz="220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32</a:t>
            </a:r>
            <a:r>
              <a:rPr lang="zh-CN" altLang="en-US" sz="220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位带符号整数时，其值为最小负数：</a:t>
            </a:r>
            <a:r>
              <a:rPr lang="en-US" altLang="zh-CN" sz="220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–2</a:t>
            </a:r>
            <a:r>
              <a:rPr lang="en-US" altLang="zh-CN" sz="2200" baseline="3000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32-1</a:t>
            </a:r>
            <a:r>
              <a:rPr lang="en-US" altLang="zh-CN" sz="220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= –2</a:t>
            </a:r>
            <a:r>
              <a:rPr lang="en-US" altLang="zh-CN" sz="2200" baseline="3000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31</a:t>
            </a:r>
            <a:r>
              <a:rPr lang="en-US" altLang="zh-CN" sz="220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= –2 147 483 648</a:t>
            </a:r>
            <a:r>
              <a:rPr lang="zh-CN" altLang="en-US" sz="220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220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 advTm="49655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 noChangeArrowheads="1"/>
          </p:cNvSpPr>
          <p:nvPr>
            <p:ph type="title"/>
          </p:nvPr>
        </p:nvSpPr>
        <p:spPr>
          <a:xfrm>
            <a:off x="1919288" y="292100"/>
            <a:ext cx="8177212" cy="762000"/>
          </a:xfrm>
        </p:spPr>
        <p:txBody>
          <a:bodyPr/>
          <a:lstStyle/>
          <a:p>
            <a:r>
              <a:rPr lang="zh-CN" altLang="en-US" sz="3600" b="1" smtClean="0">
                <a:solidFill>
                  <a:srgbClr val="C00000"/>
                </a:solidFill>
                <a:latin typeface="微软雅黑" panose="020B0703020204020201" charset="-122"/>
                <a:ea typeface="微软雅黑" panose="020B0703020204020201" charset="-122"/>
              </a:rPr>
              <a:t>总结</a:t>
            </a:r>
            <a:endParaRPr lang="en-US" altLang="zh-CN" sz="3600" b="1" smtClean="0">
              <a:solidFill>
                <a:srgbClr val="C00000"/>
              </a:solidFill>
              <a:latin typeface="微软雅黑" panose="020B0703020204020201" charset="-122"/>
              <a:ea typeface="微软雅黑" panose="020B0703020204020201" charset="-122"/>
            </a:endParaRPr>
          </a:p>
        </p:txBody>
      </p:sp>
      <p:sp>
        <p:nvSpPr>
          <p:cNvPr id="2560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454275" y="1571625"/>
            <a:ext cx="7896225" cy="4972050"/>
          </a:xfrm>
        </p:spPr>
        <p:txBody>
          <a:bodyPr/>
          <a:lstStyle/>
          <a:p>
            <a:r>
              <a:rPr lang="zh-CN" altLang="en-US" sz="2800" smtClean="0">
                <a:solidFill>
                  <a:schemeClr val="tx1"/>
                </a:solidFill>
              </a:rPr>
              <a:t>位的编码方法没有太大差别</a:t>
            </a:r>
            <a:endParaRPr lang="zh-CN" altLang="en-US" sz="2800" smtClean="0">
              <a:solidFill>
                <a:schemeClr val="tx1"/>
              </a:solidFill>
            </a:endParaRPr>
          </a:p>
          <a:p>
            <a:r>
              <a:rPr lang="zh-CN" altLang="en-US" sz="2800" smtClean="0">
                <a:solidFill>
                  <a:schemeClr val="tx1"/>
                </a:solidFill>
              </a:rPr>
              <a:t>但解释与计算方法不同</a:t>
            </a:r>
            <a:endParaRPr lang="zh-CN" altLang="en-US" sz="2800" smtClean="0">
              <a:solidFill>
                <a:schemeClr val="tx1"/>
              </a:solidFill>
            </a:endParaRPr>
          </a:p>
          <a:p>
            <a:r>
              <a:rPr lang="zh-CN" altLang="en-US" sz="2800" smtClean="0">
                <a:solidFill>
                  <a:schemeClr val="tx1"/>
                </a:solidFill>
              </a:rPr>
              <a:t>有可能导致一些</a:t>
            </a:r>
            <a:r>
              <a:rPr lang="en-US" altLang="zh-CN" sz="2800" smtClean="0">
                <a:solidFill>
                  <a:schemeClr val="tx1"/>
                </a:solidFill>
              </a:rPr>
              <a:t>“</a:t>
            </a:r>
            <a:r>
              <a:rPr lang="zh-CN" altLang="en-US" sz="2800" smtClean="0">
                <a:solidFill>
                  <a:schemeClr val="tx1"/>
                </a:solidFill>
              </a:rPr>
              <a:t>奇特</a:t>
            </a:r>
            <a:r>
              <a:rPr lang="en-US" altLang="zh-CN" sz="2800" smtClean="0">
                <a:solidFill>
                  <a:schemeClr val="tx1"/>
                </a:solidFill>
              </a:rPr>
              <a:t>”</a:t>
            </a:r>
            <a:r>
              <a:rPr lang="zh-CN" altLang="en-US" sz="2800" smtClean="0">
                <a:solidFill>
                  <a:schemeClr val="tx1"/>
                </a:solidFill>
              </a:rPr>
              <a:t>的行为</a:t>
            </a:r>
            <a:endParaRPr lang="zh-CN" altLang="en-US" sz="2800" baseline="30000" smtClean="0">
              <a:solidFill>
                <a:schemeClr val="tx1"/>
              </a:solidFill>
            </a:endParaRPr>
          </a:p>
          <a:p>
            <a:endParaRPr lang="en-US" altLang="zh-CN" smtClean="0">
              <a:solidFill>
                <a:schemeClr val="tx1"/>
              </a:solidFill>
            </a:endParaRPr>
          </a:p>
          <a:p>
            <a:r>
              <a:rPr lang="zh-CN" altLang="en-US" sz="2800" smtClean="0">
                <a:solidFill>
                  <a:schemeClr val="tx1"/>
                </a:solidFill>
              </a:rPr>
              <a:t>当表达式中同时含有无符号整数与有符号整数时</a:t>
            </a:r>
            <a:endParaRPr lang="zh-CN" altLang="en-US" sz="2800" smtClean="0">
              <a:solidFill>
                <a:schemeClr val="tx1"/>
              </a:solidFill>
            </a:endParaRPr>
          </a:p>
          <a:p>
            <a:pPr lvl="1"/>
            <a:r>
              <a:rPr lang="en-US" altLang="zh-CN" sz="2400" smtClean="0">
                <a:solidFill>
                  <a:schemeClr val="tx1"/>
                </a:solidFill>
                <a:latin typeface="Courier New" panose="02070609020205090404" pitchFamily="49" charset="0"/>
              </a:rPr>
              <a:t>int</a:t>
            </a:r>
            <a:r>
              <a:rPr lang="en-US" altLang="zh-CN" sz="2400" smtClean="0">
                <a:solidFill>
                  <a:schemeClr val="tx1"/>
                </a:solidFill>
              </a:rPr>
              <a:t> </a:t>
            </a:r>
            <a:r>
              <a:rPr lang="zh-CN" altLang="en-US" sz="2400" smtClean="0">
                <a:solidFill>
                  <a:schemeClr val="tx1"/>
                </a:solidFill>
              </a:rPr>
              <a:t>被转换成</a:t>
            </a:r>
            <a:r>
              <a:rPr lang="en-US" altLang="zh-CN" sz="2400" smtClean="0">
                <a:solidFill>
                  <a:schemeClr val="tx1"/>
                </a:solidFill>
              </a:rPr>
              <a:t> </a:t>
            </a:r>
            <a:r>
              <a:rPr lang="en-US" altLang="zh-CN" sz="2400" smtClean="0">
                <a:solidFill>
                  <a:schemeClr val="tx1"/>
                </a:solidFill>
                <a:latin typeface="Courier New" panose="02070609020205090404" pitchFamily="49" charset="0"/>
              </a:rPr>
              <a:t>unsigned</a:t>
            </a:r>
            <a:r>
              <a:rPr lang="en-US" altLang="zh-CN" sz="2400" smtClean="0">
                <a:solidFill>
                  <a:schemeClr val="tx1"/>
                </a:solidFill>
              </a:rPr>
              <a:t>!!</a:t>
            </a:r>
            <a:endParaRPr lang="en-US" altLang="zh-CN" sz="2400" smtClean="0">
              <a:solidFill>
                <a:schemeClr val="tx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34963" y="673100"/>
            <a:ext cx="2987675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8904288" y="673100"/>
            <a:ext cx="2916237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26461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 noChangeArrowheads="1"/>
          </p:cNvSpPr>
          <p:nvPr>
            <p:ph type="title"/>
          </p:nvPr>
        </p:nvSpPr>
        <p:spPr>
          <a:xfrm>
            <a:off x="407988" y="93663"/>
            <a:ext cx="10972800" cy="1252537"/>
          </a:xfrm>
        </p:spPr>
        <p:txBody>
          <a:bodyPr/>
          <a:lstStyle/>
          <a:p>
            <a:r>
              <a:rPr lang="zh-CN" altLang="en-US" sz="2800" b="1" smtClean="0">
                <a:solidFill>
                  <a:srgbClr val="C00000"/>
                </a:solidFill>
                <a:latin typeface="微软雅黑" panose="020B0703020204020201" charset="-122"/>
                <a:ea typeface="微软雅黑" panose="020B0703020204020201" charset="-122"/>
              </a:rPr>
              <a:t>整数</a:t>
            </a:r>
            <a:endParaRPr lang="zh-CN" altLang="en-US" sz="2800" b="1" smtClean="0">
              <a:solidFill>
                <a:srgbClr val="C00000"/>
              </a:solidFill>
              <a:latin typeface="微软雅黑" panose="020B0703020204020201" charset="-122"/>
              <a:ea typeface="微软雅黑" panose="020B0703020204020201" charset="-122"/>
            </a:endParaRPr>
          </a:p>
        </p:txBody>
      </p:sp>
      <p:sp>
        <p:nvSpPr>
          <p:cNvPr id="2662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495550" y="2060575"/>
            <a:ext cx="9879013" cy="3451225"/>
          </a:xfrm>
        </p:spPr>
        <p:txBody>
          <a:bodyPr/>
          <a:lstStyle/>
          <a:p>
            <a:r>
              <a:rPr lang="zh-CN" altLang="zh-CN" smtClean="0">
                <a:solidFill>
                  <a:srgbClr val="C00000"/>
                </a:solidFill>
              </a:rPr>
              <a:t>整数</a:t>
            </a:r>
            <a:endParaRPr lang="zh-CN" altLang="zh-CN" smtClean="0">
              <a:solidFill>
                <a:srgbClr val="C00000"/>
              </a:solidFill>
            </a:endParaRPr>
          </a:p>
          <a:p>
            <a:pPr lvl="1"/>
            <a:r>
              <a:rPr lang="zh-CN" altLang="en-US" smtClean="0">
                <a:solidFill>
                  <a:srgbClr val="A6A6A6"/>
                </a:solidFill>
              </a:rPr>
              <a:t>有符号数与无符号数的表示</a:t>
            </a:r>
            <a:endParaRPr lang="zh-CN" altLang="en-US" smtClean="0">
              <a:solidFill>
                <a:srgbClr val="A6A6A6"/>
              </a:solidFill>
            </a:endParaRPr>
          </a:p>
          <a:p>
            <a:pPr lvl="1"/>
            <a:r>
              <a:rPr lang="zh-CN" altLang="en-US" smtClean="0">
                <a:solidFill>
                  <a:srgbClr val="A6A6A6"/>
                </a:solidFill>
              </a:rPr>
              <a:t>转换</a:t>
            </a:r>
            <a:endParaRPr lang="en-US" altLang="zh-CN" smtClean="0">
              <a:solidFill>
                <a:srgbClr val="A6A6A6"/>
              </a:solidFill>
            </a:endParaRPr>
          </a:p>
          <a:p>
            <a:pPr lvl="1"/>
            <a:r>
              <a:rPr lang="zh-CN" altLang="en-US" b="1" smtClean="0">
                <a:solidFill>
                  <a:srgbClr val="C00000"/>
                </a:solidFill>
              </a:rPr>
              <a:t>扩展与截断</a:t>
            </a:r>
            <a:endParaRPr lang="zh-CN" altLang="en-US" b="1" smtClean="0">
              <a:solidFill>
                <a:srgbClr val="C00000"/>
              </a:solidFill>
            </a:endParaRPr>
          </a:p>
          <a:p>
            <a:pPr lvl="1"/>
            <a:r>
              <a:rPr lang="zh-CN" altLang="en-US" smtClean="0">
                <a:solidFill>
                  <a:srgbClr val="A6A6A6"/>
                </a:solidFill>
              </a:rPr>
              <a:t>加法，乘法，移位</a:t>
            </a:r>
            <a:endParaRPr lang="en-US" altLang="zh-CN" smtClean="0">
              <a:solidFill>
                <a:srgbClr val="A6A6A6"/>
              </a:solidFill>
            </a:endParaRPr>
          </a:p>
          <a:p>
            <a:pPr lvl="1"/>
            <a:r>
              <a:rPr lang="zh-CN" altLang="en-US" smtClean="0">
                <a:solidFill>
                  <a:srgbClr val="A6A6A6"/>
                </a:solidFill>
              </a:rPr>
              <a:t>总结</a:t>
            </a:r>
            <a:endParaRPr lang="zh-CN" altLang="en-US" smtClean="0">
              <a:solidFill>
                <a:srgbClr val="A6A6A6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34963" y="673100"/>
            <a:ext cx="2987675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8904288" y="673100"/>
            <a:ext cx="2916237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4513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 noChangeArrowheads="1"/>
          </p:cNvSpPr>
          <p:nvPr>
            <p:ph type="title"/>
          </p:nvPr>
        </p:nvSpPr>
        <p:spPr>
          <a:xfrm>
            <a:off x="1379538" y="382588"/>
            <a:ext cx="9591675" cy="1001712"/>
          </a:xfrm>
        </p:spPr>
        <p:txBody>
          <a:bodyPr/>
          <a:lstStyle/>
          <a:p>
            <a:r>
              <a:rPr lang="zh-CN" altLang="en-US" b="1" smtClean="0">
                <a:solidFill>
                  <a:srgbClr val="C00000"/>
                </a:solidFill>
                <a:latin typeface="微软雅黑" panose="020B0703020204020201" charset="-122"/>
                <a:ea typeface="微软雅黑" panose="020B0703020204020201" charset="-122"/>
              </a:rPr>
              <a:t>整数</a:t>
            </a:r>
            <a:endParaRPr lang="zh-CN" altLang="en-US" b="1" smtClean="0">
              <a:solidFill>
                <a:srgbClr val="C00000"/>
              </a:solidFill>
              <a:latin typeface="微软雅黑" panose="020B0703020204020201" charset="-122"/>
              <a:ea typeface="微软雅黑" panose="020B0703020204020201" charset="-122"/>
            </a:endParaRPr>
          </a:p>
        </p:txBody>
      </p:sp>
      <p:sp>
        <p:nvSpPr>
          <p:cNvPr id="921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919288" y="1916113"/>
            <a:ext cx="9879012" cy="3451225"/>
          </a:xfrm>
        </p:spPr>
        <p:txBody>
          <a:bodyPr/>
          <a:lstStyle/>
          <a:p>
            <a:r>
              <a:rPr lang="zh-CN" altLang="zh-CN" b="1" smtClean="0">
                <a:solidFill>
                  <a:schemeClr val="tx1"/>
                </a:solidFill>
                <a:latin typeface="微软雅黑" panose="020B0703020204020201" charset="-122"/>
                <a:ea typeface="微软雅黑" panose="020B0703020204020201" charset="-122"/>
              </a:rPr>
              <a:t>整数</a:t>
            </a:r>
            <a:endParaRPr lang="zh-CN" altLang="zh-CN" b="1" smtClean="0">
              <a:solidFill>
                <a:schemeClr val="tx1"/>
              </a:solidFill>
              <a:latin typeface="微软雅黑" panose="020B0703020204020201" charset="-122"/>
              <a:ea typeface="微软雅黑" panose="020B0703020204020201" charset="-122"/>
            </a:endParaRPr>
          </a:p>
          <a:p>
            <a:pPr lvl="1"/>
            <a:r>
              <a:rPr lang="zh-CN" altLang="en-US" sz="2400" b="1" smtClean="0">
                <a:solidFill>
                  <a:srgbClr val="000000"/>
                </a:solidFill>
                <a:latin typeface="微软雅黑" panose="020B0703020204020201" charset="-122"/>
                <a:ea typeface="微软雅黑" panose="020B0703020204020201" charset="-122"/>
              </a:rPr>
              <a:t>有符号数与无符号数的表示</a:t>
            </a:r>
            <a:endParaRPr lang="en-US" altLang="zh-CN" sz="2400" b="1" smtClean="0">
              <a:solidFill>
                <a:srgbClr val="000000"/>
              </a:solidFill>
              <a:latin typeface="微软雅黑" panose="020B0703020204020201" charset="-122"/>
              <a:ea typeface="微软雅黑" panose="020B0703020204020201" charset="-122"/>
            </a:endParaRPr>
          </a:p>
          <a:p>
            <a:pPr lvl="1"/>
            <a:r>
              <a:rPr lang="zh-CN" altLang="en-US" sz="2400" b="1" smtClean="0">
                <a:solidFill>
                  <a:srgbClr val="A6A6A6"/>
                </a:solidFill>
                <a:latin typeface="微软雅黑" panose="020B0703020204020201" charset="-122"/>
                <a:ea typeface="微软雅黑" panose="020B0703020204020201" charset="-122"/>
              </a:rPr>
              <a:t>转换</a:t>
            </a:r>
            <a:endParaRPr lang="en-US" altLang="zh-CN" sz="2400" b="1" smtClean="0">
              <a:solidFill>
                <a:srgbClr val="A6A6A6"/>
              </a:solidFill>
              <a:latin typeface="微软雅黑" panose="020B0703020204020201" charset="-122"/>
              <a:ea typeface="微软雅黑" panose="020B0703020204020201" charset="-122"/>
            </a:endParaRPr>
          </a:p>
          <a:p>
            <a:pPr lvl="1"/>
            <a:r>
              <a:rPr lang="zh-CN" altLang="en-US" sz="2400" b="1" smtClean="0">
                <a:solidFill>
                  <a:srgbClr val="A6A6A6"/>
                </a:solidFill>
                <a:latin typeface="微软雅黑" panose="020B0703020204020201" charset="-122"/>
                <a:ea typeface="微软雅黑" panose="020B0703020204020201" charset="-122"/>
              </a:rPr>
              <a:t>扩展与截断</a:t>
            </a:r>
            <a:endParaRPr lang="zh-CN" altLang="en-US" sz="2400" b="1" smtClean="0">
              <a:solidFill>
                <a:srgbClr val="A6A6A6"/>
              </a:solidFill>
              <a:latin typeface="微软雅黑" panose="020B0703020204020201" charset="-122"/>
              <a:ea typeface="微软雅黑" panose="020B0703020204020201" charset="-122"/>
            </a:endParaRPr>
          </a:p>
          <a:p>
            <a:pPr lvl="1"/>
            <a:r>
              <a:rPr lang="zh-CN" altLang="en-US" sz="2400" b="1" smtClean="0">
                <a:solidFill>
                  <a:srgbClr val="A6A6A6"/>
                </a:solidFill>
                <a:latin typeface="微软雅黑" panose="020B0703020204020201" charset="-122"/>
                <a:ea typeface="微软雅黑" panose="020B0703020204020201" charset="-122"/>
              </a:rPr>
              <a:t>加法，乘法，移位</a:t>
            </a:r>
            <a:endParaRPr lang="en-US" altLang="zh-CN" sz="2400" b="1" smtClean="0">
              <a:solidFill>
                <a:srgbClr val="A6A6A6"/>
              </a:solidFill>
              <a:latin typeface="微软雅黑" panose="020B0703020204020201" charset="-122"/>
              <a:ea typeface="微软雅黑" panose="020B0703020204020201" charset="-122"/>
            </a:endParaRPr>
          </a:p>
          <a:p>
            <a:pPr lvl="1"/>
            <a:r>
              <a:rPr lang="zh-CN" altLang="en-US" sz="2400" b="1" smtClean="0">
                <a:solidFill>
                  <a:srgbClr val="A6A6A6"/>
                </a:solidFill>
                <a:latin typeface="微软雅黑" panose="020B0703020204020201" charset="-122"/>
                <a:ea typeface="微软雅黑" panose="020B0703020204020201" charset="-122"/>
              </a:rPr>
              <a:t>总结</a:t>
            </a:r>
            <a:endParaRPr lang="zh-CN" altLang="en-US" sz="2400" b="1" smtClean="0">
              <a:solidFill>
                <a:srgbClr val="A6A6A6"/>
              </a:solidFill>
              <a:latin typeface="微软雅黑" panose="020B0703020204020201" charset="-122"/>
              <a:ea typeface="微软雅黑" panose="020B07030202040202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668463" y="836613"/>
            <a:ext cx="2987675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896225" y="836613"/>
            <a:ext cx="2916238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6425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0063" y="412750"/>
            <a:ext cx="6111875" cy="555625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rgbClr val="C00000"/>
                </a:solidFill>
                <a:latin typeface="微软雅黑" panose="020B0703020204020201" charset="-122"/>
                <a:ea typeface="微软雅黑" panose="020B0703020204020201" charset="-122"/>
              </a:rPr>
              <a:t>符号位扩展</a:t>
            </a:r>
            <a:endParaRPr lang="zh-CN" altLang="en-US" sz="3200" b="1" smtClean="0">
              <a:solidFill>
                <a:srgbClr val="C00000"/>
              </a:solidFill>
              <a:latin typeface="微软雅黑" panose="020B0703020204020201" charset="-122"/>
              <a:ea typeface="微软雅黑" panose="020B0703020204020201" charset="-122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827213" y="1220788"/>
            <a:ext cx="8294687" cy="5224462"/>
          </a:xfrm>
        </p:spPr>
        <p:txBody>
          <a:bodyPr lIns="90487" tIns="44450" rIns="90487" bIns="44450"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任务</a:t>
            </a:r>
            <a:r>
              <a:rPr lang="en-US" altLang="zh-CN" smtClean="0">
                <a:solidFill>
                  <a:schemeClr val="tx1"/>
                </a:solidFill>
              </a:rPr>
              <a:t>:</a:t>
            </a:r>
            <a:endParaRPr lang="en-US" altLang="zh-CN" smtClean="0">
              <a:solidFill>
                <a:schemeClr val="tx1"/>
              </a:solidFill>
            </a:endParaRPr>
          </a:p>
          <a:p>
            <a:pPr lvl="1" eaLnBrk="1" hangingPunct="1"/>
            <a:r>
              <a:rPr lang="zh-CN" altLang="en-US" smtClean="0">
                <a:solidFill>
                  <a:schemeClr val="tx1"/>
                </a:solidFill>
              </a:rPr>
              <a:t>给定一个</a:t>
            </a:r>
            <a:r>
              <a:rPr lang="en-US" altLang="zh-CN" i="1" smtClean="0">
                <a:solidFill>
                  <a:schemeClr val="tx1"/>
                </a:solidFill>
              </a:rPr>
              <a:t>w</a:t>
            </a:r>
            <a:r>
              <a:rPr lang="en-US" altLang="zh-CN" smtClean="0">
                <a:solidFill>
                  <a:schemeClr val="tx1"/>
                </a:solidFill>
              </a:rPr>
              <a:t>-</a:t>
            </a:r>
            <a:r>
              <a:rPr lang="zh-CN" altLang="en-US" smtClean="0">
                <a:solidFill>
                  <a:schemeClr val="tx1"/>
                </a:solidFill>
              </a:rPr>
              <a:t>位的</a:t>
            </a:r>
            <a:r>
              <a:rPr lang="en-US" altLang="zh-CN" smtClean="0">
                <a:solidFill>
                  <a:schemeClr val="tx1"/>
                </a:solidFill>
              </a:rPr>
              <a:t> </a:t>
            </a:r>
            <a:r>
              <a:rPr lang="zh-CN" altLang="en-US" smtClean="0">
                <a:solidFill>
                  <a:schemeClr val="tx1"/>
                </a:solidFill>
              </a:rPr>
              <a:t>有符号位整数</a:t>
            </a:r>
            <a:r>
              <a:rPr lang="en-US" altLang="zh-CN" i="1" smtClean="0">
                <a:solidFill>
                  <a:schemeClr val="tx1"/>
                </a:solidFill>
              </a:rPr>
              <a:t>x</a:t>
            </a:r>
            <a:endParaRPr lang="en-US" altLang="zh-CN" smtClean="0">
              <a:solidFill>
                <a:schemeClr val="tx1"/>
              </a:solidFill>
            </a:endParaRPr>
          </a:p>
          <a:p>
            <a:pPr lvl="1" eaLnBrk="1" hangingPunct="1"/>
            <a:r>
              <a:rPr lang="zh-CN" altLang="en-US" smtClean="0">
                <a:solidFill>
                  <a:schemeClr val="tx1"/>
                </a:solidFill>
              </a:rPr>
              <a:t>将其转换成一个</a:t>
            </a:r>
            <a:r>
              <a:rPr lang="en-US" altLang="zh-CN" i="1" smtClean="0">
                <a:solidFill>
                  <a:schemeClr val="tx1"/>
                </a:solidFill>
              </a:rPr>
              <a:t>w</a:t>
            </a:r>
            <a:r>
              <a:rPr lang="en-US" altLang="zh-CN" smtClean="0">
                <a:solidFill>
                  <a:schemeClr val="tx1"/>
                </a:solidFill>
              </a:rPr>
              <a:t>+</a:t>
            </a:r>
            <a:r>
              <a:rPr lang="en-US" altLang="zh-CN" i="1" smtClean="0">
                <a:solidFill>
                  <a:schemeClr val="tx1"/>
                </a:solidFill>
              </a:rPr>
              <a:t>k</a:t>
            </a:r>
            <a:r>
              <a:rPr lang="en-US" altLang="zh-CN" smtClean="0">
                <a:solidFill>
                  <a:schemeClr val="tx1"/>
                </a:solidFill>
              </a:rPr>
              <a:t>-</a:t>
            </a:r>
            <a:r>
              <a:rPr lang="zh-CN" altLang="en-US" smtClean="0">
                <a:solidFill>
                  <a:schemeClr val="tx1"/>
                </a:solidFill>
              </a:rPr>
              <a:t>位的整数，要求值相同</a:t>
            </a:r>
            <a:endParaRPr lang="en-US" altLang="zh-CN" smtClean="0">
              <a:solidFill>
                <a:schemeClr val="tx1"/>
              </a:solidFill>
            </a:endParaRPr>
          </a:p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规则</a:t>
            </a:r>
            <a:r>
              <a:rPr lang="en-US" altLang="zh-CN" smtClean="0">
                <a:solidFill>
                  <a:schemeClr val="tx1"/>
                </a:solidFill>
              </a:rPr>
              <a:t>:</a:t>
            </a:r>
            <a:endParaRPr lang="en-US" altLang="zh-CN" smtClean="0">
              <a:solidFill>
                <a:schemeClr val="tx1"/>
              </a:solidFill>
            </a:endParaRPr>
          </a:p>
          <a:p>
            <a:pPr lvl="1" eaLnBrk="1" hangingPunct="1"/>
            <a:r>
              <a:rPr lang="zh-CN" altLang="en-US" smtClean="0">
                <a:solidFill>
                  <a:schemeClr val="tx1"/>
                </a:solidFill>
              </a:rPr>
              <a:t>设</a:t>
            </a:r>
            <a:r>
              <a:rPr lang="en-US" altLang="zh-CN" smtClean="0">
                <a:solidFill>
                  <a:schemeClr val="tx1"/>
                </a:solidFill>
              </a:rPr>
              <a:t> </a:t>
            </a:r>
            <a:r>
              <a:rPr lang="en-US" altLang="zh-CN" i="1" smtClean="0">
                <a:solidFill>
                  <a:schemeClr val="tx1"/>
                </a:solidFill>
              </a:rPr>
              <a:t>k</a:t>
            </a:r>
            <a:r>
              <a:rPr lang="en-US" altLang="zh-CN" smtClean="0">
                <a:solidFill>
                  <a:schemeClr val="tx1"/>
                </a:solidFill>
              </a:rPr>
              <a:t> </a:t>
            </a:r>
            <a:r>
              <a:rPr lang="zh-CN" altLang="en-US" smtClean="0">
                <a:solidFill>
                  <a:schemeClr val="tx1"/>
                </a:solidFill>
              </a:rPr>
              <a:t>为符号位</a:t>
            </a:r>
            <a:r>
              <a:rPr lang="en-US" altLang="zh-CN" smtClean="0">
                <a:solidFill>
                  <a:schemeClr val="tx1"/>
                </a:solidFill>
              </a:rPr>
              <a:t>:</a:t>
            </a:r>
            <a:endParaRPr lang="en-US" altLang="zh-CN" smtClean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zh-CN" i="1" smtClean="0">
                <a:solidFill>
                  <a:schemeClr val="tx1"/>
                </a:solidFill>
              </a:rPr>
              <a:t>X</a:t>
            </a:r>
            <a:r>
              <a:rPr lang="en-US" altLang="zh-CN" smtClean="0">
                <a:solidFill>
                  <a:schemeClr val="tx1"/>
                </a:solidFill>
              </a:rPr>
              <a:t> </a:t>
            </a:r>
            <a:r>
              <a:rPr lang="en-US" altLang="zh-CN" smtClean="0">
                <a:solidFill>
                  <a:schemeClr val="tx1"/>
                </a:solidFill>
                <a:latin typeface="Symbol" panose="05050102010706020507" pitchFamily="18" charset="2"/>
              </a:rPr>
              <a:t></a:t>
            </a:r>
            <a:r>
              <a:rPr lang="en-US" altLang="zh-CN" smtClean="0">
                <a:solidFill>
                  <a:schemeClr val="tx1"/>
                </a:solidFill>
              </a:rPr>
              <a:t> =  </a:t>
            </a:r>
            <a:r>
              <a:rPr lang="en-US" altLang="zh-CN" i="1" smtClean="0">
                <a:solidFill>
                  <a:schemeClr val="tx1"/>
                </a:solidFill>
              </a:rPr>
              <a:t>x</a:t>
            </a:r>
            <a:r>
              <a:rPr lang="en-US" altLang="zh-CN" i="1" baseline="-25000" smtClean="0">
                <a:solidFill>
                  <a:schemeClr val="tx1"/>
                </a:solidFill>
              </a:rPr>
              <a:t>w</a:t>
            </a:r>
            <a:r>
              <a:rPr lang="en-US" altLang="zh-CN" baseline="-25000" smtClean="0">
                <a:solidFill>
                  <a:schemeClr val="tx1"/>
                </a:solidFill>
              </a:rPr>
              <a:t>–1 </a:t>
            </a:r>
            <a:r>
              <a:rPr lang="en-US" altLang="zh-CN" smtClean="0">
                <a:solidFill>
                  <a:schemeClr val="tx1"/>
                </a:solidFill>
              </a:rPr>
              <a:t>,…, </a:t>
            </a:r>
            <a:r>
              <a:rPr lang="en-US" altLang="zh-CN" i="1" smtClean="0">
                <a:solidFill>
                  <a:schemeClr val="tx1"/>
                </a:solidFill>
              </a:rPr>
              <a:t>x</a:t>
            </a:r>
            <a:r>
              <a:rPr lang="en-US" altLang="zh-CN" i="1" baseline="-25000" smtClean="0">
                <a:solidFill>
                  <a:schemeClr val="tx1"/>
                </a:solidFill>
              </a:rPr>
              <a:t>w</a:t>
            </a:r>
            <a:r>
              <a:rPr lang="en-US" altLang="zh-CN" baseline="-25000" smtClean="0">
                <a:solidFill>
                  <a:schemeClr val="tx1"/>
                </a:solidFill>
              </a:rPr>
              <a:t>–1 </a:t>
            </a:r>
            <a:r>
              <a:rPr lang="en-US" altLang="zh-CN" smtClean="0">
                <a:solidFill>
                  <a:schemeClr val="tx1"/>
                </a:solidFill>
              </a:rPr>
              <a:t>, </a:t>
            </a:r>
            <a:r>
              <a:rPr lang="en-US" altLang="zh-CN" i="1" smtClean="0">
                <a:solidFill>
                  <a:schemeClr val="tx1"/>
                </a:solidFill>
              </a:rPr>
              <a:t>x</a:t>
            </a:r>
            <a:r>
              <a:rPr lang="en-US" altLang="zh-CN" i="1" baseline="-25000" smtClean="0">
                <a:solidFill>
                  <a:schemeClr val="tx1"/>
                </a:solidFill>
              </a:rPr>
              <a:t>w</a:t>
            </a:r>
            <a:r>
              <a:rPr lang="en-US" altLang="zh-CN" baseline="-25000" smtClean="0">
                <a:solidFill>
                  <a:schemeClr val="tx1"/>
                </a:solidFill>
              </a:rPr>
              <a:t>–1 </a:t>
            </a:r>
            <a:r>
              <a:rPr lang="en-US" altLang="zh-CN" smtClean="0">
                <a:solidFill>
                  <a:schemeClr val="tx1"/>
                </a:solidFill>
              </a:rPr>
              <a:t>, </a:t>
            </a:r>
            <a:r>
              <a:rPr lang="en-US" altLang="zh-CN" i="1" smtClean="0">
                <a:solidFill>
                  <a:schemeClr val="tx1"/>
                </a:solidFill>
              </a:rPr>
              <a:t>x</a:t>
            </a:r>
            <a:r>
              <a:rPr lang="en-US" altLang="zh-CN" i="1" baseline="-25000" smtClean="0">
                <a:solidFill>
                  <a:schemeClr val="tx1"/>
                </a:solidFill>
              </a:rPr>
              <a:t>w</a:t>
            </a:r>
            <a:r>
              <a:rPr lang="en-US" altLang="zh-CN" baseline="-25000" smtClean="0">
                <a:solidFill>
                  <a:schemeClr val="tx1"/>
                </a:solidFill>
              </a:rPr>
              <a:t>–2 </a:t>
            </a:r>
            <a:r>
              <a:rPr lang="en-US" altLang="zh-CN" smtClean="0">
                <a:solidFill>
                  <a:schemeClr val="tx1"/>
                </a:solidFill>
              </a:rPr>
              <a:t>,…, </a:t>
            </a:r>
            <a:r>
              <a:rPr lang="en-US" altLang="zh-CN" i="1" smtClean="0">
                <a:solidFill>
                  <a:schemeClr val="tx1"/>
                </a:solidFill>
              </a:rPr>
              <a:t>x</a:t>
            </a:r>
            <a:r>
              <a:rPr lang="en-US" altLang="zh-CN" baseline="-25000" smtClean="0">
                <a:solidFill>
                  <a:schemeClr val="tx1"/>
                </a:solidFill>
              </a:rPr>
              <a:t>0</a:t>
            </a:r>
            <a:endParaRPr lang="en-US" altLang="zh-CN" baseline="-25000" smtClean="0">
              <a:solidFill>
                <a:schemeClr val="tx1"/>
              </a:solidFill>
            </a:endParaRPr>
          </a:p>
          <a:p>
            <a:pPr eaLnBrk="1" hangingPunct="1"/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27652" name="Freeform 4"/>
          <p:cNvSpPr>
            <a:spLocks noChangeArrowheads="1"/>
          </p:cNvSpPr>
          <p:nvPr/>
        </p:nvSpPr>
        <p:spPr bwMode="auto">
          <a:xfrm>
            <a:off x="3276600" y="3733800"/>
            <a:ext cx="1296988" cy="77788"/>
          </a:xfrm>
          <a:custGeom>
            <a:avLst/>
            <a:gdLst>
              <a:gd name="T0" fmla="*/ 0 w 817"/>
              <a:gd name="T1" fmla="*/ 0 h 49"/>
              <a:gd name="T2" fmla="*/ 0 w 817"/>
              <a:gd name="T3" fmla="*/ 2147483647 h 49"/>
              <a:gd name="T4" fmla="*/ 2147483647 w 817"/>
              <a:gd name="T5" fmla="*/ 2147483647 h 49"/>
              <a:gd name="T6" fmla="*/ 2147483647 w 817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17" h="49">
                <a:moveTo>
                  <a:pt x="0" y="0"/>
                </a:moveTo>
                <a:lnTo>
                  <a:pt x="0" y="48"/>
                </a:lnTo>
                <a:lnTo>
                  <a:pt x="816" y="48"/>
                </a:lnTo>
                <a:lnTo>
                  <a:pt x="8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2971800" y="3962400"/>
            <a:ext cx="148113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i="1">
                <a:latin typeface="Calibri" panose="020F0302020204030204" pitchFamily="34" charset="0"/>
              </a:rPr>
              <a:t>k</a:t>
            </a:r>
            <a:r>
              <a:rPr lang="en-US" altLang="zh-CN" sz="1600">
                <a:latin typeface="Calibri" panose="020F0302020204030204" pitchFamily="34" charset="0"/>
              </a:rPr>
              <a:t> copies of MSB</a:t>
            </a:r>
            <a:endParaRPr lang="en-US" altLang="zh-CN" sz="1600">
              <a:latin typeface="Calibri" panose="020F0302020204030204" pitchFamily="34" charset="0"/>
            </a:endParaRPr>
          </a:p>
        </p:txBody>
      </p:sp>
      <p:grpSp>
        <p:nvGrpSpPr>
          <p:cNvPr id="27654" name="Group 6"/>
          <p:cNvGrpSpPr/>
          <p:nvPr/>
        </p:nvGrpSpPr>
        <p:grpSpPr bwMode="auto">
          <a:xfrm>
            <a:off x="3429000" y="3887788"/>
            <a:ext cx="5181600" cy="2819400"/>
            <a:chOff x="1392" y="2104"/>
            <a:chExt cx="3264" cy="1776"/>
          </a:xfrm>
        </p:grpSpPr>
        <p:grpSp>
          <p:nvGrpSpPr>
            <p:cNvPr id="27658" name="Group 7"/>
            <p:cNvGrpSpPr/>
            <p:nvPr/>
          </p:nvGrpSpPr>
          <p:grpSpPr bwMode="auto">
            <a:xfrm>
              <a:off x="1392" y="2352"/>
              <a:ext cx="3264" cy="1248"/>
              <a:chOff x="1392" y="2352"/>
              <a:chExt cx="3264" cy="1248"/>
            </a:xfrm>
          </p:grpSpPr>
          <p:grpSp>
            <p:nvGrpSpPr>
              <p:cNvPr id="27665" name="Group 8"/>
              <p:cNvGrpSpPr/>
              <p:nvPr/>
            </p:nvGrpSpPr>
            <p:grpSpPr bwMode="auto">
              <a:xfrm>
                <a:off x="2928" y="2400"/>
                <a:ext cx="1728" cy="144"/>
                <a:chOff x="2928" y="2400"/>
                <a:chExt cx="1728" cy="144"/>
              </a:xfrm>
            </p:grpSpPr>
            <p:sp>
              <p:nvSpPr>
                <p:cNvPr id="27693" name="Rectangle 9"/>
                <p:cNvSpPr>
                  <a:spLocks noChangeArrowheads="1"/>
                </p:cNvSpPr>
                <p:nvPr/>
              </p:nvSpPr>
              <p:spPr bwMode="auto">
                <a:xfrm>
                  <a:off x="2928" y="2400"/>
                  <a:ext cx="144" cy="144"/>
                </a:xfrm>
                <a:prstGeom prst="rect">
                  <a:avLst/>
                </a:prstGeom>
                <a:solidFill>
                  <a:srgbClr val="B5CEED"/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en-US" altLang="zh-CN"/>
                </a:p>
              </p:txBody>
            </p:sp>
            <p:sp>
              <p:nvSpPr>
                <p:cNvPr id="27694" name="Rectangle 10"/>
                <p:cNvSpPr>
                  <a:spLocks noChangeArrowheads="1"/>
                </p:cNvSpPr>
                <p:nvPr/>
              </p:nvSpPr>
              <p:spPr bwMode="auto">
                <a:xfrm>
                  <a:off x="307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en-US" altLang="zh-CN"/>
                </a:p>
              </p:txBody>
            </p:sp>
            <p:sp>
              <p:nvSpPr>
                <p:cNvPr id="27695" name="Rectangle 11"/>
                <p:cNvSpPr>
                  <a:spLocks noChangeArrowheads="1"/>
                </p:cNvSpPr>
                <p:nvPr/>
              </p:nvSpPr>
              <p:spPr bwMode="auto">
                <a:xfrm>
                  <a:off x="3216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en-US" altLang="zh-CN"/>
                </a:p>
              </p:txBody>
            </p:sp>
            <p:sp>
              <p:nvSpPr>
                <p:cNvPr id="27696" name="Rectangle 12"/>
                <p:cNvSpPr>
                  <a:spLocks noChangeArrowheads="1"/>
                </p:cNvSpPr>
                <p:nvPr/>
              </p:nvSpPr>
              <p:spPr bwMode="auto">
                <a:xfrm>
                  <a:off x="4224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en-US" altLang="zh-CN"/>
                </a:p>
              </p:txBody>
            </p:sp>
            <p:sp>
              <p:nvSpPr>
                <p:cNvPr id="27697" name="Rectangle 13"/>
                <p:cNvSpPr>
                  <a:spLocks noChangeArrowheads="1"/>
                </p:cNvSpPr>
                <p:nvPr/>
              </p:nvSpPr>
              <p:spPr bwMode="auto">
                <a:xfrm>
                  <a:off x="4368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en-US" altLang="zh-CN"/>
                </a:p>
              </p:txBody>
            </p:sp>
            <p:sp>
              <p:nvSpPr>
                <p:cNvPr id="27698" name="Rectangle 14"/>
                <p:cNvSpPr>
                  <a:spLocks noChangeArrowheads="1"/>
                </p:cNvSpPr>
                <p:nvPr/>
              </p:nvSpPr>
              <p:spPr bwMode="auto">
                <a:xfrm>
                  <a:off x="451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en-US" altLang="zh-CN"/>
                </a:p>
              </p:txBody>
            </p:sp>
            <p:sp>
              <p:nvSpPr>
                <p:cNvPr id="27699" name="Rectangle 15"/>
                <p:cNvSpPr>
                  <a:spLocks noChangeArrowheads="1"/>
                </p:cNvSpPr>
                <p:nvPr/>
              </p:nvSpPr>
              <p:spPr bwMode="auto">
                <a:xfrm>
                  <a:off x="3360" y="2400"/>
                  <a:ext cx="86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/>
                    <a:t>• • •</a:t>
                  </a:r>
                  <a:endParaRPr lang="en-US" altLang="zh-CN"/>
                </a:p>
              </p:txBody>
            </p:sp>
          </p:grpSp>
          <p:sp>
            <p:nvSpPr>
              <p:cNvPr id="27666" name="Rectangle 16"/>
              <p:cNvSpPr>
                <a:spLocks noChangeArrowheads="1"/>
              </p:cNvSpPr>
              <p:nvPr/>
            </p:nvSpPr>
            <p:spPr bwMode="auto">
              <a:xfrm>
                <a:off x="2544" y="2352"/>
                <a:ext cx="203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latin typeface="Times" panose="00000500000000020000" pitchFamily="18" charset="0"/>
                  </a:rPr>
                  <a:t>X</a:t>
                </a:r>
                <a:r>
                  <a:rPr lang="en-US" altLang="zh-CN">
                    <a:latin typeface="Times" panose="00000500000000020000" pitchFamily="18" charset="0"/>
                  </a:rPr>
                  <a:t> </a:t>
                </a:r>
                <a:endParaRPr lang="en-US" altLang="zh-CN">
                  <a:latin typeface="Symbol" panose="05050102010706020507" pitchFamily="18" charset="2"/>
                </a:endParaRPr>
              </a:p>
            </p:txBody>
          </p:sp>
          <p:sp>
            <p:nvSpPr>
              <p:cNvPr id="27667" name="Rectangle 17"/>
              <p:cNvSpPr>
                <a:spLocks noChangeArrowheads="1"/>
              </p:cNvSpPr>
              <p:nvPr/>
            </p:nvSpPr>
            <p:spPr bwMode="auto">
              <a:xfrm>
                <a:off x="1392" y="3360"/>
                <a:ext cx="275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latin typeface="Times" panose="00000500000000020000" pitchFamily="18" charset="0"/>
                  </a:rPr>
                  <a:t>X</a:t>
                </a:r>
                <a:r>
                  <a:rPr lang="en-US" altLang="zh-CN">
                    <a:latin typeface="Times" panose="00000500000000020000" pitchFamily="18" charset="0"/>
                  </a:rPr>
                  <a:t> </a:t>
                </a:r>
                <a:r>
                  <a:rPr lang="en-US" altLang="zh-CN">
                    <a:latin typeface="Symbol" panose="05050102010706020507" pitchFamily="18" charset="2"/>
                  </a:rPr>
                  <a:t></a:t>
                </a:r>
                <a:endParaRPr lang="en-US" altLang="zh-CN">
                  <a:latin typeface="Symbol" panose="05050102010706020507" pitchFamily="18" charset="2"/>
                </a:endParaRPr>
              </a:p>
            </p:txBody>
          </p:sp>
          <p:sp>
            <p:nvSpPr>
              <p:cNvPr id="27668" name="Line 18"/>
              <p:cNvSpPr>
                <a:spLocks noChangeShapeType="1"/>
              </p:cNvSpPr>
              <p:nvPr/>
            </p:nvSpPr>
            <p:spPr bwMode="auto">
              <a:xfrm>
                <a:off x="302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69" name="Line 19"/>
              <p:cNvSpPr>
                <a:spLocks noChangeShapeType="1"/>
              </p:cNvSpPr>
              <p:nvPr/>
            </p:nvSpPr>
            <p:spPr bwMode="auto">
              <a:xfrm flipH="1">
                <a:off x="2880" y="2592"/>
                <a:ext cx="14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7670" name="Group 20"/>
              <p:cNvGrpSpPr/>
              <p:nvPr/>
            </p:nvGrpSpPr>
            <p:grpSpPr bwMode="auto">
              <a:xfrm>
                <a:off x="1824" y="3456"/>
                <a:ext cx="2832" cy="144"/>
                <a:chOff x="1824" y="3456"/>
                <a:chExt cx="2832" cy="144"/>
              </a:xfrm>
            </p:grpSpPr>
            <p:sp>
              <p:nvSpPr>
                <p:cNvPr id="27680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2" y="3456"/>
                  <a:ext cx="528" cy="144"/>
                </a:xfrm>
                <a:prstGeom prst="rect">
                  <a:avLst/>
                </a:prstGeom>
                <a:solidFill>
                  <a:srgbClr val="B5CEED"/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/>
                    <a:t>• • •</a:t>
                  </a:r>
                  <a:endParaRPr lang="en-US" altLang="zh-CN"/>
                </a:p>
              </p:txBody>
            </p:sp>
            <p:sp>
              <p:nvSpPr>
                <p:cNvPr id="27681" name="Rectangle 22"/>
                <p:cNvSpPr>
                  <a:spLocks noChangeArrowheads="1"/>
                </p:cNvSpPr>
                <p:nvPr/>
              </p:nvSpPr>
              <p:spPr bwMode="auto">
                <a:xfrm>
                  <a:off x="2784" y="3456"/>
                  <a:ext cx="144" cy="144"/>
                </a:xfrm>
                <a:prstGeom prst="rect">
                  <a:avLst/>
                </a:prstGeom>
                <a:solidFill>
                  <a:srgbClr val="B5CEED"/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en-US" altLang="zh-CN"/>
                </a:p>
              </p:txBody>
            </p:sp>
            <p:sp>
              <p:nvSpPr>
                <p:cNvPr id="27682" name="Rectangle 23"/>
                <p:cNvSpPr>
                  <a:spLocks noChangeArrowheads="1"/>
                </p:cNvSpPr>
                <p:nvPr/>
              </p:nvSpPr>
              <p:spPr bwMode="auto">
                <a:xfrm>
                  <a:off x="2640" y="3456"/>
                  <a:ext cx="144" cy="144"/>
                </a:xfrm>
                <a:prstGeom prst="rect">
                  <a:avLst/>
                </a:prstGeom>
                <a:solidFill>
                  <a:srgbClr val="B5CEED"/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en-US" altLang="zh-CN"/>
                </a:p>
              </p:txBody>
            </p:sp>
            <p:sp>
              <p:nvSpPr>
                <p:cNvPr id="27683" name="Rectangle 24"/>
                <p:cNvSpPr>
                  <a:spLocks noChangeArrowheads="1"/>
                </p:cNvSpPr>
                <p:nvPr/>
              </p:nvSpPr>
              <p:spPr bwMode="auto">
                <a:xfrm>
                  <a:off x="1968" y="3456"/>
                  <a:ext cx="144" cy="144"/>
                </a:xfrm>
                <a:prstGeom prst="rect">
                  <a:avLst/>
                </a:prstGeom>
                <a:solidFill>
                  <a:srgbClr val="B5CEED"/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en-US" altLang="zh-CN"/>
                </a:p>
              </p:txBody>
            </p:sp>
            <p:sp>
              <p:nvSpPr>
                <p:cNvPr id="27684" name="Rectangle 2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144" cy="144"/>
                </a:xfrm>
                <a:prstGeom prst="rect">
                  <a:avLst/>
                </a:prstGeom>
                <a:solidFill>
                  <a:srgbClr val="B5CEED"/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en-US" altLang="zh-CN"/>
                </a:p>
              </p:txBody>
            </p:sp>
            <p:grpSp>
              <p:nvGrpSpPr>
                <p:cNvPr id="27685" name="Group 26"/>
                <p:cNvGrpSpPr/>
                <p:nvPr/>
              </p:nvGrpSpPr>
              <p:grpSpPr bwMode="auto">
                <a:xfrm>
                  <a:off x="2928" y="3456"/>
                  <a:ext cx="1728" cy="144"/>
                  <a:chOff x="2928" y="3456"/>
                  <a:chExt cx="1728" cy="144"/>
                </a:xfrm>
              </p:grpSpPr>
              <p:sp>
                <p:nvSpPr>
                  <p:cNvPr id="27686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456"/>
                    <a:ext cx="144" cy="144"/>
                  </a:xfrm>
                  <a:prstGeom prst="rect">
                    <a:avLst/>
                  </a:prstGeom>
                  <a:solidFill>
                    <a:srgbClr val="B5CEED"/>
                  </a:solidFill>
                  <a:ln w="25400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endParaRPr lang="en-US" altLang="zh-CN"/>
                  </a:p>
                </p:txBody>
              </p:sp>
              <p:sp>
                <p:nvSpPr>
                  <p:cNvPr id="27687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endParaRPr lang="en-US" altLang="zh-CN"/>
                  </a:p>
                </p:txBody>
              </p:sp>
              <p:sp>
                <p:nvSpPr>
                  <p:cNvPr id="27688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endParaRPr lang="en-US" altLang="zh-CN"/>
                  </a:p>
                </p:txBody>
              </p:sp>
              <p:sp>
                <p:nvSpPr>
                  <p:cNvPr id="27689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endParaRPr lang="en-US" altLang="zh-CN"/>
                  </a:p>
                </p:txBody>
              </p:sp>
              <p:sp>
                <p:nvSpPr>
                  <p:cNvPr id="27690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368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endParaRPr lang="en-US" altLang="zh-CN"/>
                  </a:p>
                </p:txBody>
              </p:sp>
              <p:sp>
                <p:nvSpPr>
                  <p:cNvPr id="27691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endParaRPr lang="en-US" altLang="zh-CN"/>
                  </a:p>
                </p:txBody>
              </p:sp>
              <p:sp>
                <p:nvSpPr>
                  <p:cNvPr id="27692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3456"/>
                    <a:ext cx="86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/>
                      <a:t>• • •</a:t>
                    </a:r>
                    <a:endParaRPr lang="en-US" altLang="zh-CN"/>
                  </a:p>
                </p:txBody>
              </p:sp>
            </p:grpSp>
          </p:grpSp>
          <p:sp>
            <p:nvSpPr>
              <p:cNvPr id="27671" name="Line 34"/>
              <p:cNvSpPr>
                <a:spLocks noChangeShapeType="1"/>
              </p:cNvSpPr>
              <p:nvPr/>
            </p:nvSpPr>
            <p:spPr bwMode="auto">
              <a:xfrm flipH="1">
                <a:off x="2736" y="2592"/>
                <a:ext cx="288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72" name="Line 35"/>
              <p:cNvSpPr>
                <a:spLocks noChangeShapeType="1"/>
              </p:cNvSpPr>
              <p:nvPr/>
            </p:nvSpPr>
            <p:spPr bwMode="auto">
              <a:xfrm flipH="1">
                <a:off x="2064" y="2592"/>
                <a:ext cx="96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73" name="Line 36"/>
              <p:cNvSpPr>
                <a:spLocks noChangeShapeType="1"/>
              </p:cNvSpPr>
              <p:nvPr/>
            </p:nvSpPr>
            <p:spPr bwMode="auto">
              <a:xfrm flipH="1">
                <a:off x="1920" y="2592"/>
                <a:ext cx="110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74" name="Line 37"/>
              <p:cNvSpPr>
                <a:spLocks noChangeShapeType="1"/>
              </p:cNvSpPr>
              <p:nvPr/>
            </p:nvSpPr>
            <p:spPr bwMode="auto">
              <a:xfrm>
                <a:off x="316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75" name="Line 38"/>
              <p:cNvSpPr>
                <a:spLocks noChangeShapeType="1"/>
              </p:cNvSpPr>
              <p:nvPr/>
            </p:nvSpPr>
            <p:spPr bwMode="auto">
              <a:xfrm>
                <a:off x="3312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76" name="Line 39"/>
              <p:cNvSpPr>
                <a:spLocks noChangeShapeType="1"/>
              </p:cNvSpPr>
              <p:nvPr/>
            </p:nvSpPr>
            <p:spPr bwMode="auto">
              <a:xfrm>
                <a:off x="4320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77" name="Line 40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78" name="Line 41"/>
              <p:cNvSpPr>
                <a:spLocks noChangeShapeType="1"/>
              </p:cNvSpPr>
              <p:nvPr/>
            </p:nvSpPr>
            <p:spPr bwMode="auto">
              <a:xfrm>
                <a:off x="460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79" name="Rectangle 42"/>
              <p:cNvSpPr>
                <a:spLocks noChangeArrowheads="1"/>
              </p:cNvSpPr>
              <p:nvPr/>
            </p:nvSpPr>
            <p:spPr bwMode="auto">
              <a:xfrm>
                <a:off x="2352" y="3120"/>
                <a:ext cx="386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/>
                  <a:t>• • •</a:t>
                </a:r>
                <a:endParaRPr lang="en-US" altLang="zh-CN" sz="1400"/>
              </a:p>
            </p:txBody>
          </p:sp>
        </p:grpSp>
        <p:sp>
          <p:nvSpPr>
            <p:cNvPr id="27659" name="Line 43"/>
            <p:cNvSpPr>
              <a:spLocks noChangeShapeType="1"/>
            </p:cNvSpPr>
            <p:nvPr/>
          </p:nvSpPr>
          <p:spPr bwMode="auto">
            <a:xfrm>
              <a:off x="2928" y="2208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0" name="Rectangle 44"/>
            <p:cNvSpPr>
              <a:spLocks noChangeArrowheads="1"/>
            </p:cNvSpPr>
            <p:nvPr/>
          </p:nvSpPr>
          <p:spPr bwMode="auto">
            <a:xfrm>
              <a:off x="3696" y="2104"/>
              <a:ext cx="218" cy="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Calibri" panose="020F0302020204030204" pitchFamily="34" charset="0"/>
                </a:rPr>
                <a:t>w</a:t>
              </a:r>
              <a:endParaRPr lang="en-US" altLang="zh-CN" i="1">
                <a:latin typeface="Calibri" panose="020F0302020204030204" pitchFamily="34" charset="0"/>
              </a:endParaRPr>
            </a:p>
          </p:txBody>
        </p:sp>
        <p:sp>
          <p:nvSpPr>
            <p:cNvPr id="27661" name="Line 45"/>
            <p:cNvSpPr>
              <a:spLocks noChangeShapeType="1"/>
            </p:cNvSpPr>
            <p:nvPr/>
          </p:nvSpPr>
          <p:spPr bwMode="auto">
            <a:xfrm>
              <a:off x="2928" y="3744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2" name="Rectangle 46"/>
            <p:cNvSpPr>
              <a:spLocks noChangeArrowheads="1"/>
            </p:cNvSpPr>
            <p:nvPr/>
          </p:nvSpPr>
          <p:spPr bwMode="auto">
            <a:xfrm>
              <a:off x="3696" y="3640"/>
              <a:ext cx="218" cy="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Calibri" panose="020F0302020204030204" pitchFamily="34" charset="0"/>
                </a:rPr>
                <a:t>w</a:t>
              </a:r>
              <a:endParaRPr lang="en-US" altLang="zh-CN" i="1">
                <a:latin typeface="Calibri" panose="020F0302020204030204" pitchFamily="34" charset="0"/>
              </a:endParaRPr>
            </a:p>
          </p:txBody>
        </p:sp>
        <p:sp>
          <p:nvSpPr>
            <p:cNvPr id="27663" name="Line 47"/>
            <p:cNvSpPr>
              <a:spLocks noChangeShapeType="1"/>
            </p:cNvSpPr>
            <p:nvPr/>
          </p:nvSpPr>
          <p:spPr bwMode="auto">
            <a:xfrm>
              <a:off x="1824" y="3744"/>
              <a:ext cx="1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4" name="Rectangle 48"/>
            <p:cNvSpPr>
              <a:spLocks noChangeArrowheads="1"/>
            </p:cNvSpPr>
            <p:nvPr/>
          </p:nvSpPr>
          <p:spPr bwMode="auto">
            <a:xfrm>
              <a:off x="2208" y="3648"/>
              <a:ext cx="181" cy="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Calibri" panose="020F0302020204030204" pitchFamily="34" charset="0"/>
                </a:rPr>
                <a:t>k</a:t>
              </a:r>
              <a:endParaRPr lang="en-US" altLang="zh-CN" i="1">
                <a:latin typeface="Calibri" panose="020F0302020204030204" pitchFamily="34" charset="0"/>
              </a:endParaRPr>
            </a:p>
          </p:txBody>
        </p:sp>
      </p:grpSp>
      <p:cxnSp>
        <p:nvCxnSpPr>
          <p:cNvPr id="49" name="直接连接符 48"/>
          <p:cNvCxnSpPr/>
          <p:nvPr/>
        </p:nvCxnSpPr>
        <p:spPr>
          <a:xfrm flipV="1">
            <a:off x="334963" y="673100"/>
            <a:ext cx="2987675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8904288" y="673100"/>
            <a:ext cx="2916237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12244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833688" y="387350"/>
            <a:ext cx="7005637" cy="573088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rgbClr val="C00000"/>
                </a:solidFill>
                <a:latin typeface="微软雅黑" panose="020B0703020204020201" charset="-122"/>
                <a:ea typeface="微软雅黑" panose="020B0703020204020201" charset="-122"/>
              </a:rPr>
              <a:t>符号位扩展</a:t>
            </a:r>
            <a:endParaRPr lang="zh-CN" altLang="en-US" sz="3200" b="1" smtClean="0">
              <a:solidFill>
                <a:srgbClr val="C00000"/>
              </a:solidFill>
              <a:latin typeface="微软雅黑" panose="020B0703020204020201" charset="-122"/>
              <a:ea typeface="微软雅黑" panose="020B0703020204020201" charset="-122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898650" y="4727575"/>
            <a:ext cx="8307388" cy="1641475"/>
          </a:xfrm>
        </p:spPr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将</a:t>
            </a:r>
            <a:r>
              <a:rPr lang="en-US" altLang="zh-CN" smtClean="0">
                <a:solidFill>
                  <a:schemeClr val="tx1"/>
                </a:solidFill>
              </a:rPr>
              <a:t>short sx</a:t>
            </a:r>
            <a:r>
              <a:rPr lang="zh-CN" altLang="en-US" smtClean="0">
                <a:solidFill>
                  <a:schemeClr val="tx1"/>
                </a:solidFill>
              </a:rPr>
              <a:t>转换成</a:t>
            </a:r>
            <a:r>
              <a:rPr lang="en-US" altLang="zh-CN" smtClean="0">
                <a:solidFill>
                  <a:schemeClr val="tx1"/>
                </a:solidFill>
              </a:rPr>
              <a:t>unsigned uy</a:t>
            </a:r>
            <a:r>
              <a:rPr lang="zh-CN" altLang="en-US" smtClean="0">
                <a:solidFill>
                  <a:schemeClr val="tx1"/>
                </a:solidFill>
              </a:rPr>
              <a:t>时，等价于</a:t>
            </a:r>
            <a:r>
              <a:rPr lang="en-US" altLang="zh-CN" smtClean="0">
                <a:solidFill>
                  <a:schemeClr val="tx1"/>
                </a:solidFill>
              </a:rPr>
              <a:t>uy=(unsigned)(int)sx</a:t>
            </a:r>
            <a:r>
              <a:rPr lang="zh-CN" altLang="zh-CN" smtClean="0">
                <a:solidFill>
                  <a:schemeClr val="tx1"/>
                </a:solidFill>
              </a:rPr>
              <a:t>，即先改变大小，再完成有符号到无符号的转换</a:t>
            </a:r>
            <a:endParaRPr lang="zh-CN" altLang="zh-CN" smtClean="0">
              <a:solidFill>
                <a:schemeClr val="tx1"/>
              </a:solidFill>
            </a:endParaRPr>
          </a:p>
          <a:p>
            <a:r>
              <a:rPr lang="en-US" altLang="zh-CN" smtClean="0">
                <a:solidFill>
                  <a:schemeClr val="tx1"/>
                </a:solidFill>
              </a:rPr>
              <a:t>C </a:t>
            </a:r>
            <a:r>
              <a:rPr lang="zh-CN" altLang="en-US" smtClean="0">
                <a:solidFill>
                  <a:schemeClr val="tx1"/>
                </a:solidFill>
              </a:rPr>
              <a:t>自动进行转换</a:t>
            </a:r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905000" y="1284288"/>
            <a:ext cx="4191000" cy="1076325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latin typeface="Courier New" panose="02070609020205090404" pitchFamily="49" charset="0"/>
              </a:rPr>
              <a:t>  short  x =  15213;</a:t>
            </a:r>
            <a:endParaRPr lang="en-US" altLang="zh-CN" sz="1600">
              <a:latin typeface="Courier New" panose="02070609020205090404" pitchFamily="49" charset="0"/>
            </a:endParaRPr>
          </a:p>
          <a:p>
            <a:pPr eaLnBrk="1" hangingPunct="1"/>
            <a:r>
              <a:rPr lang="en-US" altLang="zh-CN" sz="1600">
                <a:latin typeface="Courier New" panose="02070609020205090404" pitchFamily="49" charset="0"/>
              </a:rPr>
              <a:t>  int   ix = (int) x; </a:t>
            </a:r>
            <a:endParaRPr lang="en-US" altLang="zh-CN" sz="1600">
              <a:latin typeface="Courier New" panose="02070609020205090404" pitchFamily="49" charset="0"/>
            </a:endParaRPr>
          </a:p>
          <a:p>
            <a:pPr eaLnBrk="1" hangingPunct="1"/>
            <a:r>
              <a:rPr lang="en-US" altLang="zh-CN" sz="1600">
                <a:latin typeface="Courier New" panose="02070609020205090404" pitchFamily="49" charset="0"/>
              </a:rPr>
              <a:t>  short  y = -15213;</a:t>
            </a:r>
            <a:endParaRPr lang="en-US" altLang="zh-CN" sz="1600">
              <a:latin typeface="Courier New" panose="02070609020205090404" pitchFamily="49" charset="0"/>
            </a:endParaRPr>
          </a:p>
          <a:p>
            <a:pPr eaLnBrk="1" hangingPunct="1"/>
            <a:r>
              <a:rPr lang="en-US" altLang="zh-CN" sz="1600">
                <a:latin typeface="Courier New" panose="02070609020205090404" pitchFamily="49" charset="0"/>
              </a:rPr>
              <a:t>  int   iy = (int) y;</a:t>
            </a:r>
            <a:endParaRPr lang="en-US" altLang="zh-CN" sz="1600">
              <a:latin typeface="Courier New" panose="02070609020205090404" pitchFamily="49" charset="0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2633663" y="2863850"/>
            <a:ext cx="19050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3606800" y="2863850"/>
            <a:ext cx="17463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5262563" y="2863850"/>
            <a:ext cx="19050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grpSp>
        <p:nvGrpSpPr>
          <p:cNvPr id="28680" name="Group 8"/>
          <p:cNvGrpSpPr/>
          <p:nvPr/>
        </p:nvGrpSpPr>
        <p:grpSpPr bwMode="auto">
          <a:xfrm>
            <a:off x="1879600" y="2844800"/>
            <a:ext cx="8431213" cy="1427163"/>
            <a:chOff x="224" y="1792"/>
            <a:chExt cx="5311" cy="899"/>
          </a:xfrm>
        </p:grpSpPr>
        <p:sp>
          <p:nvSpPr>
            <p:cNvPr id="28684" name="Rectangle 9"/>
            <p:cNvSpPr>
              <a:spLocks noChangeArrowheads="1"/>
            </p:cNvSpPr>
            <p:nvPr/>
          </p:nvSpPr>
          <p:spPr bwMode="auto">
            <a:xfrm>
              <a:off x="754" y="1808"/>
              <a:ext cx="53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>
                  <a:solidFill>
                    <a:srgbClr val="000000"/>
                  </a:solidFill>
                  <a:latin typeface="Courier New" panose="02070609020205090404" pitchFamily="49" charset="0"/>
                </a:rPr>
                <a:t>Decimal</a:t>
              </a:r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685" name="Rectangle 10"/>
            <p:cNvSpPr>
              <a:spLocks noChangeArrowheads="1"/>
            </p:cNvSpPr>
            <p:nvPr/>
          </p:nvSpPr>
          <p:spPr bwMode="auto">
            <a:xfrm>
              <a:off x="1712" y="1808"/>
              <a:ext cx="23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>
                  <a:solidFill>
                    <a:srgbClr val="000000"/>
                  </a:solidFill>
                  <a:latin typeface="Courier New" panose="02070609020205090404" pitchFamily="49" charset="0"/>
                </a:rPr>
                <a:t>Hex</a:t>
              </a:r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686" name="Rectangle 11"/>
            <p:cNvSpPr>
              <a:spLocks noChangeArrowheads="1"/>
            </p:cNvSpPr>
            <p:nvPr/>
          </p:nvSpPr>
          <p:spPr bwMode="auto">
            <a:xfrm>
              <a:off x="3745" y="1808"/>
              <a:ext cx="46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>
                  <a:solidFill>
                    <a:srgbClr val="000000"/>
                  </a:solidFill>
                  <a:latin typeface="Courier New" panose="02070609020205090404" pitchFamily="49" charset="0"/>
                </a:rPr>
                <a:t>Binary</a:t>
              </a:r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687" name="Rectangle 12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688" name="Rectangle 13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689" name="Rectangle 14"/>
            <p:cNvSpPr>
              <a:spLocks noChangeArrowheads="1"/>
            </p:cNvSpPr>
            <p:nvPr/>
          </p:nvSpPr>
          <p:spPr bwMode="auto">
            <a:xfrm>
              <a:off x="236" y="1792"/>
              <a:ext cx="463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690" name="Rectangle 15"/>
            <p:cNvSpPr>
              <a:spLocks noChangeArrowheads="1"/>
            </p:cNvSpPr>
            <p:nvPr/>
          </p:nvSpPr>
          <p:spPr bwMode="auto">
            <a:xfrm>
              <a:off x="699" y="1792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691" name="Rectangle 16"/>
            <p:cNvSpPr>
              <a:spLocks noChangeArrowheads="1"/>
            </p:cNvSpPr>
            <p:nvPr/>
          </p:nvSpPr>
          <p:spPr bwMode="auto">
            <a:xfrm>
              <a:off x="711" y="1792"/>
              <a:ext cx="60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692" name="Rectangle 17"/>
            <p:cNvSpPr>
              <a:spLocks noChangeArrowheads="1"/>
            </p:cNvSpPr>
            <p:nvPr/>
          </p:nvSpPr>
          <p:spPr bwMode="auto">
            <a:xfrm>
              <a:off x="1312" y="1792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693" name="Rectangle 18"/>
            <p:cNvSpPr>
              <a:spLocks noChangeArrowheads="1"/>
            </p:cNvSpPr>
            <p:nvPr/>
          </p:nvSpPr>
          <p:spPr bwMode="auto">
            <a:xfrm>
              <a:off x="1323" y="1792"/>
              <a:ext cx="103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694" name="Rectangle 19"/>
            <p:cNvSpPr>
              <a:spLocks noChangeArrowheads="1"/>
            </p:cNvSpPr>
            <p:nvPr/>
          </p:nvSpPr>
          <p:spPr bwMode="auto">
            <a:xfrm>
              <a:off x="2355" y="1792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695" name="Rectangle 20"/>
            <p:cNvSpPr>
              <a:spLocks noChangeArrowheads="1"/>
            </p:cNvSpPr>
            <p:nvPr/>
          </p:nvSpPr>
          <p:spPr bwMode="auto">
            <a:xfrm>
              <a:off x="2367" y="1792"/>
              <a:ext cx="3156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696" name="Rectangle 21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697" name="Rectangle 22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698" name="Rectangle 23"/>
            <p:cNvSpPr>
              <a:spLocks noChangeArrowheads="1"/>
            </p:cNvSpPr>
            <p:nvPr/>
          </p:nvSpPr>
          <p:spPr bwMode="auto">
            <a:xfrm>
              <a:off x="224" y="1804"/>
              <a:ext cx="12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699" name="Rectangle 24"/>
            <p:cNvSpPr>
              <a:spLocks noChangeArrowheads="1"/>
            </p:cNvSpPr>
            <p:nvPr/>
          </p:nvSpPr>
          <p:spPr bwMode="auto">
            <a:xfrm>
              <a:off x="699" y="1804"/>
              <a:ext cx="12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00" name="Rectangle 25"/>
            <p:cNvSpPr>
              <a:spLocks noChangeArrowheads="1"/>
            </p:cNvSpPr>
            <p:nvPr/>
          </p:nvSpPr>
          <p:spPr bwMode="auto">
            <a:xfrm>
              <a:off x="1312" y="1804"/>
              <a:ext cx="11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01" name="Rectangle 26"/>
            <p:cNvSpPr>
              <a:spLocks noChangeArrowheads="1"/>
            </p:cNvSpPr>
            <p:nvPr/>
          </p:nvSpPr>
          <p:spPr bwMode="auto">
            <a:xfrm>
              <a:off x="2355" y="1804"/>
              <a:ext cx="12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02" name="Rectangle 27"/>
            <p:cNvSpPr>
              <a:spLocks noChangeArrowheads="1"/>
            </p:cNvSpPr>
            <p:nvPr/>
          </p:nvSpPr>
          <p:spPr bwMode="auto">
            <a:xfrm>
              <a:off x="5523" y="1804"/>
              <a:ext cx="12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03" name="Rectangle 28"/>
            <p:cNvSpPr>
              <a:spLocks noChangeArrowheads="1"/>
            </p:cNvSpPr>
            <p:nvPr/>
          </p:nvSpPr>
          <p:spPr bwMode="auto">
            <a:xfrm>
              <a:off x="274" y="1993"/>
              <a:ext cx="7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>
                  <a:solidFill>
                    <a:srgbClr val="000000"/>
                  </a:solidFill>
                  <a:latin typeface="Courier New" panose="02070609020205090404" pitchFamily="49" charset="0"/>
                </a:rPr>
                <a:t>x</a:t>
              </a:r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04" name="Rectangle 29"/>
            <p:cNvSpPr>
              <a:spLocks noChangeArrowheads="1"/>
            </p:cNvSpPr>
            <p:nvPr/>
          </p:nvSpPr>
          <p:spPr bwMode="auto">
            <a:xfrm>
              <a:off x="877" y="1986"/>
              <a:ext cx="38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>
                  <a:solidFill>
                    <a:srgbClr val="000000"/>
                  </a:solidFill>
                  <a:latin typeface="Courier New" panose="02070609020205090404" pitchFamily="49" charset="0"/>
                </a:rPr>
                <a:t>15213</a:t>
              </a:r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05" name="Rectangle 30"/>
            <p:cNvSpPr>
              <a:spLocks noChangeArrowheads="1"/>
            </p:cNvSpPr>
            <p:nvPr/>
          </p:nvSpPr>
          <p:spPr bwMode="auto">
            <a:xfrm>
              <a:off x="1889" y="1993"/>
              <a:ext cx="38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>
                  <a:solidFill>
                    <a:srgbClr val="000000"/>
                  </a:solidFill>
                  <a:latin typeface="Courier New" panose="02070609020205090404" pitchFamily="49" charset="0"/>
                </a:rPr>
                <a:t>3B 6D</a:t>
              </a:r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06" name="Rectangle 31"/>
            <p:cNvSpPr>
              <a:spLocks noChangeArrowheads="1"/>
            </p:cNvSpPr>
            <p:nvPr/>
          </p:nvSpPr>
          <p:spPr bwMode="auto">
            <a:xfrm>
              <a:off x="4025" y="1993"/>
              <a:ext cx="130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>
                  <a:solidFill>
                    <a:srgbClr val="000000"/>
                  </a:solidFill>
                  <a:latin typeface="Courier New" panose="02070609020205090404" pitchFamily="49" charset="0"/>
                </a:rPr>
                <a:t>00111011 01101101</a:t>
              </a:r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07" name="Rectangle 32"/>
            <p:cNvSpPr>
              <a:spLocks noChangeArrowheads="1"/>
            </p:cNvSpPr>
            <p:nvPr/>
          </p:nvSpPr>
          <p:spPr bwMode="auto">
            <a:xfrm>
              <a:off x="224" y="1970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08" name="Rectangle 33"/>
            <p:cNvSpPr>
              <a:spLocks noChangeArrowheads="1"/>
            </p:cNvSpPr>
            <p:nvPr/>
          </p:nvSpPr>
          <p:spPr bwMode="auto">
            <a:xfrm>
              <a:off x="236" y="1970"/>
              <a:ext cx="463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09" name="Rectangle 34"/>
            <p:cNvSpPr>
              <a:spLocks noChangeArrowheads="1"/>
            </p:cNvSpPr>
            <p:nvPr/>
          </p:nvSpPr>
          <p:spPr bwMode="auto">
            <a:xfrm>
              <a:off x="699" y="1970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10" name="Rectangle 35"/>
            <p:cNvSpPr>
              <a:spLocks noChangeArrowheads="1"/>
            </p:cNvSpPr>
            <p:nvPr/>
          </p:nvSpPr>
          <p:spPr bwMode="auto">
            <a:xfrm>
              <a:off x="711" y="1970"/>
              <a:ext cx="60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11" name="Rectangle 36"/>
            <p:cNvSpPr>
              <a:spLocks noChangeArrowheads="1"/>
            </p:cNvSpPr>
            <p:nvPr/>
          </p:nvSpPr>
          <p:spPr bwMode="auto">
            <a:xfrm>
              <a:off x="1312" y="1970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12" name="Rectangle 37"/>
            <p:cNvSpPr>
              <a:spLocks noChangeArrowheads="1"/>
            </p:cNvSpPr>
            <p:nvPr/>
          </p:nvSpPr>
          <p:spPr bwMode="auto">
            <a:xfrm>
              <a:off x="1323" y="1970"/>
              <a:ext cx="1032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13" name="Rectangle 38"/>
            <p:cNvSpPr>
              <a:spLocks noChangeArrowheads="1"/>
            </p:cNvSpPr>
            <p:nvPr/>
          </p:nvSpPr>
          <p:spPr bwMode="auto">
            <a:xfrm>
              <a:off x="2355" y="1970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14" name="Rectangle 39"/>
            <p:cNvSpPr>
              <a:spLocks noChangeArrowheads="1"/>
            </p:cNvSpPr>
            <p:nvPr/>
          </p:nvSpPr>
          <p:spPr bwMode="auto">
            <a:xfrm>
              <a:off x="2367" y="1970"/>
              <a:ext cx="3156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15" name="Rectangle 40"/>
            <p:cNvSpPr>
              <a:spLocks noChangeArrowheads="1"/>
            </p:cNvSpPr>
            <p:nvPr/>
          </p:nvSpPr>
          <p:spPr bwMode="auto">
            <a:xfrm>
              <a:off x="5523" y="1970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16" name="Rectangle 41"/>
            <p:cNvSpPr>
              <a:spLocks noChangeArrowheads="1"/>
            </p:cNvSpPr>
            <p:nvPr/>
          </p:nvSpPr>
          <p:spPr bwMode="auto">
            <a:xfrm>
              <a:off x="224" y="1982"/>
              <a:ext cx="12" cy="16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17" name="Rectangle 42"/>
            <p:cNvSpPr>
              <a:spLocks noChangeArrowheads="1"/>
            </p:cNvSpPr>
            <p:nvPr/>
          </p:nvSpPr>
          <p:spPr bwMode="auto">
            <a:xfrm>
              <a:off x="699" y="1982"/>
              <a:ext cx="12" cy="16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18" name="Rectangle 43"/>
            <p:cNvSpPr>
              <a:spLocks noChangeArrowheads="1"/>
            </p:cNvSpPr>
            <p:nvPr/>
          </p:nvSpPr>
          <p:spPr bwMode="auto">
            <a:xfrm>
              <a:off x="1312" y="1982"/>
              <a:ext cx="11" cy="16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19" name="Rectangle 44"/>
            <p:cNvSpPr>
              <a:spLocks noChangeArrowheads="1"/>
            </p:cNvSpPr>
            <p:nvPr/>
          </p:nvSpPr>
          <p:spPr bwMode="auto">
            <a:xfrm>
              <a:off x="2355" y="1982"/>
              <a:ext cx="12" cy="16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20" name="Rectangle 45"/>
            <p:cNvSpPr>
              <a:spLocks noChangeArrowheads="1"/>
            </p:cNvSpPr>
            <p:nvPr/>
          </p:nvSpPr>
          <p:spPr bwMode="auto">
            <a:xfrm>
              <a:off x="5523" y="1982"/>
              <a:ext cx="12" cy="16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21" name="Rectangle 46"/>
            <p:cNvSpPr>
              <a:spLocks noChangeArrowheads="1"/>
            </p:cNvSpPr>
            <p:nvPr/>
          </p:nvSpPr>
          <p:spPr bwMode="auto">
            <a:xfrm>
              <a:off x="274" y="2170"/>
              <a:ext cx="15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>
                  <a:solidFill>
                    <a:srgbClr val="000000"/>
                  </a:solidFill>
                  <a:latin typeface="Courier New" panose="02070609020205090404" pitchFamily="49" charset="0"/>
                </a:rPr>
                <a:t>ix</a:t>
              </a:r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22" name="Rectangle 47"/>
            <p:cNvSpPr>
              <a:spLocks noChangeArrowheads="1"/>
            </p:cNvSpPr>
            <p:nvPr/>
          </p:nvSpPr>
          <p:spPr bwMode="auto">
            <a:xfrm>
              <a:off x="877" y="2164"/>
              <a:ext cx="38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>
                  <a:solidFill>
                    <a:srgbClr val="000000"/>
                  </a:solidFill>
                  <a:latin typeface="Courier New" panose="02070609020205090404" pitchFamily="49" charset="0"/>
                </a:rPr>
                <a:t>15213</a:t>
              </a:r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23" name="Rectangle 48"/>
            <p:cNvSpPr>
              <a:spLocks noChangeArrowheads="1"/>
            </p:cNvSpPr>
            <p:nvPr/>
          </p:nvSpPr>
          <p:spPr bwMode="auto">
            <a:xfrm>
              <a:off x="1424" y="2170"/>
              <a:ext cx="8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>
                  <a:solidFill>
                    <a:srgbClr val="000000"/>
                  </a:solidFill>
                  <a:latin typeface="Courier New" panose="02070609020205090404" pitchFamily="49" charset="0"/>
                </a:rPr>
                <a:t>00 00 3B 6D</a:t>
              </a:r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24" name="Rectangle 49"/>
            <p:cNvSpPr>
              <a:spLocks noChangeArrowheads="1"/>
            </p:cNvSpPr>
            <p:nvPr/>
          </p:nvSpPr>
          <p:spPr bwMode="auto">
            <a:xfrm>
              <a:off x="2634" y="2170"/>
              <a:ext cx="268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>
                  <a:solidFill>
                    <a:srgbClr val="000000"/>
                  </a:solidFill>
                  <a:latin typeface="Courier New" panose="02070609020205090404" pitchFamily="49" charset="0"/>
                </a:rPr>
                <a:t>00000000 00000000 00111011 01101101</a:t>
              </a:r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25" name="Rectangle 50"/>
            <p:cNvSpPr>
              <a:spLocks noChangeArrowheads="1"/>
            </p:cNvSpPr>
            <p:nvPr/>
          </p:nvSpPr>
          <p:spPr bwMode="auto">
            <a:xfrm>
              <a:off x="224" y="2147"/>
              <a:ext cx="12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26" name="Rectangle 51"/>
            <p:cNvSpPr>
              <a:spLocks noChangeArrowheads="1"/>
            </p:cNvSpPr>
            <p:nvPr/>
          </p:nvSpPr>
          <p:spPr bwMode="auto">
            <a:xfrm>
              <a:off x="236" y="2147"/>
              <a:ext cx="463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27" name="Rectangle 52"/>
            <p:cNvSpPr>
              <a:spLocks noChangeArrowheads="1"/>
            </p:cNvSpPr>
            <p:nvPr/>
          </p:nvSpPr>
          <p:spPr bwMode="auto">
            <a:xfrm>
              <a:off x="699" y="2147"/>
              <a:ext cx="12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28" name="Rectangle 53"/>
            <p:cNvSpPr>
              <a:spLocks noChangeArrowheads="1"/>
            </p:cNvSpPr>
            <p:nvPr/>
          </p:nvSpPr>
          <p:spPr bwMode="auto">
            <a:xfrm>
              <a:off x="711" y="2147"/>
              <a:ext cx="60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29" name="Rectangle 54"/>
            <p:cNvSpPr>
              <a:spLocks noChangeArrowheads="1"/>
            </p:cNvSpPr>
            <p:nvPr/>
          </p:nvSpPr>
          <p:spPr bwMode="auto">
            <a:xfrm>
              <a:off x="1312" y="2147"/>
              <a:ext cx="11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30" name="Rectangle 55"/>
            <p:cNvSpPr>
              <a:spLocks noChangeArrowheads="1"/>
            </p:cNvSpPr>
            <p:nvPr/>
          </p:nvSpPr>
          <p:spPr bwMode="auto">
            <a:xfrm>
              <a:off x="1323" y="2147"/>
              <a:ext cx="103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31" name="Rectangle 56"/>
            <p:cNvSpPr>
              <a:spLocks noChangeArrowheads="1"/>
            </p:cNvSpPr>
            <p:nvPr/>
          </p:nvSpPr>
          <p:spPr bwMode="auto">
            <a:xfrm>
              <a:off x="2355" y="2147"/>
              <a:ext cx="12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32" name="Rectangle 57"/>
            <p:cNvSpPr>
              <a:spLocks noChangeArrowheads="1"/>
            </p:cNvSpPr>
            <p:nvPr/>
          </p:nvSpPr>
          <p:spPr bwMode="auto">
            <a:xfrm>
              <a:off x="2367" y="2147"/>
              <a:ext cx="3156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33" name="Rectangle 58"/>
            <p:cNvSpPr>
              <a:spLocks noChangeArrowheads="1"/>
            </p:cNvSpPr>
            <p:nvPr/>
          </p:nvSpPr>
          <p:spPr bwMode="auto">
            <a:xfrm>
              <a:off x="5523" y="2147"/>
              <a:ext cx="12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34" name="Rectangle 59"/>
            <p:cNvSpPr>
              <a:spLocks noChangeArrowheads="1"/>
            </p:cNvSpPr>
            <p:nvPr/>
          </p:nvSpPr>
          <p:spPr bwMode="auto">
            <a:xfrm>
              <a:off x="224" y="2160"/>
              <a:ext cx="12" cy="16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35" name="Rectangle 60"/>
            <p:cNvSpPr>
              <a:spLocks noChangeArrowheads="1"/>
            </p:cNvSpPr>
            <p:nvPr/>
          </p:nvSpPr>
          <p:spPr bwMode="auto">
            <a:xfrm>
              <a:off x="699" y="2160"/>
              <a:ext cx="12" cy="16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36" name="Rectangle 61"/>
            <p:cNvSpPr>
              <a:spLocks noChangeArrowheads="1"/>
            </p:cNvSpPr>
            <p:nvPr/>
          </p:nvSpPr>
          <p:spPr bwMode="auto">
            <a:xfrm>
              <a:off x="1312" y="2160"/>
              <a:ext cx="11" cy="16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37" name="Rectangle 62"/>
            <p:cNvSpPr>
              <a:spLocks noChangeArrowheads="1"/>
            </p:cNvSpPr>
            <p:nvPr/>
          </p:nvSpPr>
          <p:spPr bwMode="auto">
            <a:xfrm>
              <a:off x="2355" y="2160"/>
              <a:ext cx="12" cy="16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38" name="Rectangle 63"/>
            <p:cNvSpPr>
              <a:spLocks noChangeArrowheads="1"/>
            </p:cNvSpPr>
            <p:nvPr/>
          </p:nvSpPr>
          <p:spPr bwMode="auto">
            <a:xfrm>
              <a:off x="5523" y="2160"/>
              <a:ext cx="12" cy="16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39" name="Rectangle 64"/>
            <p:cNvSpPr>
              <a:spLocks noChangeArrowheads="1"/>
            </p:cNvSpPr>
            <p:nvPr/>
          </p:nvSpPr>
          <p:spPr bwMode="auto">
            <a:xfrm>
              <a:off x="274" y="2348"/>
              <a:ext cx="7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>
                  <a:solidFill>
                    <a:srgbClr val="000000"/>
                  </a:solidFill>
                  <a:latin typeface="Courier New" panose="02070609020205090404" pitchFamily="49" charset="0"/>
                </a:rPr>
                <a:t>y</a:t>
              </a:r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40" name="Rectangle 65"/>
            <p:cNvSpPr>
              <a:spLocks noChangeArrowheads="1"/>
            </p:cNvSpPr>
            <p:nvPr/>
          </p:nvSpPr>
          <p:spPr bwMode="auto">
            <a:xfrm>
              <a:off x="829" y="2341"/>
              <a:ext cx="46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>
                  <a:solidFill>
                    <a:srgbClr val="000000"/>
                  </a:solidFill>
                  <a:latin typeface="Courier New" panose="02070609020205090404" pitchFamily="49" charset="0"/>
                </a:rPr>
                <a:t>-15213</a:t>
              </a:r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41" name="Rectangle 66"/>
            <p:cNvSpPr>
              <a:spLocks noChangeArrowheads="1"/>
            </p:cNvSpPr>
            <p:nvPr/>
          </p:nvSpPr>
          <p:spPr bwMode="auto">
            <a:xfrm>
              <a:off x="1889" y="2348"/>
              <a:ext cx="38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>
                  <a:solidFill>
                    <a:srgbClr val="000000"/>
                  </a:solidFill>
                  <a:latin typeface="Courier New" panose="02070609020205090404" pitchFamily="49" charset="0"/>
                </a:rPr>
                <a:t>C4 93</a:t>
              </a:r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42" name="Rectangle 67"/>
            <p:cNvSpPr>
              <a:spLocks noChangeArrowheads="1"/>
            </p:cNvSpPr>
            <p:nvPr/>
          </p:nvSpPr>
          <p:spPr bwMode="auto">
            <a:xfrm>
              <a:off x="4025" y="2348"/>
              <a:ext cx="130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>
                  <a:solidFill>
                    <a:srgbClr val="000000"/>
                  </a:solidFill>
                  <a:latin typeface="Courier New" panose="02070609020205090404" pitchFamily="49" charset="0"/>
                </a:rPr>
                <a:t>11000100 10010011</a:t>
              </a:r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43" name="Rectangle 68"/>
            <p:cNvSpPr>
              <a:spLocks noChangeArrowheads="1"/>
            </p:cNvSpPr>
            <p:nvPr/>
          </p:nvSpPr>
          <p:spPr bwMode="auto">
            <a:xfrm>
              <a:off x="224" y="2325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44" name="Rectangle 69"/>
            <p:cNvSpPr>
              <a:spLocks noChangeArrowheads="1"/>
            </p:cNvSpPr>
            <p:nvPr/>
          </p:nvSpPr>
          <p:spPr bwMode="auto">
            <a:xfrm>
              <a:off x="236" y="2325"/>
              <a:ext cx="463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45" name="Rectangle 70"/>
            <p:cNvSpPr>
              <a:spLocks noChangeArrowheads="1"/>
            </p:cNvSpPr>
            <p:nvPr/>
          </p:nvSpPr>
          <p:spPr bwMode="auto">
            <a:xfrm>
              <a:off x="699" y="2325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46" name="Rectangle 71"/>
            <p:cNvSpPr>
              <a:spLocks noChangeArrowheads="1"/>
            </p:cNvSpPr>
            <p:nvPr/>
          </p:nvSpPr>
          <p:spPr bwMode="auto">
            <a:xfrm>
              <a:off x="711" y="2325"/>
              <a:ext cx="60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47" name="Rectangle 72"/>
            <p:cNvSpPr>
              <a:spLocks noChangeArrowheads="1"/>
            </p:cNvSpPr>
            <p:nvPr/>
          </p:nvSpPr>
          <p:spPr bwMode="auto">
            <a:xfrm>
              <a:off x="1312" y="2325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48" name="Rectangle 73"/>
            <p:cNvSpPr>
              <a:spLocks noChangeArrowheads="1"/>
            </p:cNvSpPr>
            <p:nvPr/>
          </p:nvSpPr>
          <p:spPr bwMode="auto">
            <a:xfrm>
              <a:off x="1323" y="2325"/>
              <a:ext cx="1032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49" name="Rectangle 74"/>
            <p:cNvSpPr>
              <a:spLocks noChangeArrowheads="1"/>
            </p:cNvSpPr>
            <p:nvPr/>
          </p:nvSpPr>
          <p:spPr bwMode="auto">
            <a:xfrm>
              <a:off x="2355" y="2325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50" name="Rectangle 75"/>
            <p:cNvSpPr>
              <a:spLocks noChangeArrowheads="1"/>
            </p:cNvSpPr>
            <p:nvPr/>
          </p:nvSpPr>
          <p:spPr bwMode="auto">
            <a:xfrm>
              <a:off x="2367" y="2325"/>
              <a:ext cx="3156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51" name="Rectangle 76"/>
            <p:cNvSpPr>
              <a:spLocks noChangeArrowheads="1"/>
            </p:cNvSpPr>
            <p:nvPr/>
          </p:nvSpPr>
          <p:spPr bwMode="auto">
            <a:xfrm>
              <a:off x="5523" y="2325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52" name="Rectangle 77"/>
            <p:cNvSpPr>
              <a:spLocks noChangeArrowheads="1"/>
            </p:cNvSpPr>
            <p:nvPr/>
          </p:nvSpPr>
          <p:spPr bwMode="auto">
            <a:xfrm>
              <a:off x="224" y="2337"/>
              <a:ext cx="12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53" name="Rectangle 78"/>
            <p:cNvSpPr>
              <a:spLocks noChangeArrowheads="1"/>
            </p:cNvSpPr>
            <p:nvPr/>
          </p:nvSpPr>
          <p:spPr bwMode="auto">
            <a:xfrm>
              <a:off x="699" y="2337"/>
              <a:ext cx="12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54" name="Rectangle 79"/>
            <p:cNvSpPr>
              <a:spLocks noChangeArrowheads="1"/>
            </p:cNvSpPr>
            <p:nvPr/>
          </p:nvSpPr>
          <p:spPr bwMode="auto">
            <a:xfrm>
              <a:off x="1312" y="2337"/>
              <a:ext cx="11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55" name="Rectangle 80"/>
            <p:cNvSpPr>
              <a:spLocks noChangeArrowheads="1"/>
            </p:cNvSpPr>
            <p:nvPr/>
          </p:nvSpPr>
          <p:spPr bwMode="auto">
            <a:xfrm>
              <a:off x="2355" y="2337"/>
              <a:ext cx="12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56" name="Rectangle 81"/>
            <p:cNvSpPr>
              <a:spLocks noChangeArrowheads="1"/>
            </p:cNvSpPr>
            <p:nvPr/>
          </p:nvSpPr>
          <p:spPr bwMode="auto">
            <a:xfrm>
              <a:off x="5523" y="2337"/>
              <a:ext cx="12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57" name="Rectangle 82"/>
            <p:cNvSpPr>
              <a:spLocks noChangeArrowheads="1"/>
            </p:cNvSpPr>
            <p:nvPr/>
          </p:nvSpPr>
          <p:spPr bwMode="auto">
            <a:xfrm>
              <a:off x="317" y="2526"/>
              <a:ext cx="15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>
                  <a:solidFill>
                    <a:srgbClr val="000000"/>
                  </a:solidFill>
                  <a:latin typeface="Courier New" panose="02070609020205090404" pitchFamily="49" charset="0"/>
                </a:rPr>
                <a:t>iy</a:t>
              </a:r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58" name="Rectangle 83"/>
            <p:cNvSpPr>
              <a:spLocks noChangeArrowheads="1"/>
            </p:cNvSpPr>
            <p:nvPr/>
          </p:nvSpPr>
          <p:spPr bwMode="auto">
            <a:xfrm>
              <a:off x="829" y="2519"/>
              <a:ext cx="46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>
                  <a:solidFill>
                    <a:srgbClr val="000000"/>
                  </a:solidFill>
                  <a:latin typeface="Courier New" panose="02070609020205090404" pitchFamily="49" charset="0"/>
                </a:rPr>
                <a:t>-15213</a:t>
              </a:r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59" name="Rectangle 84"/>
            <p:cNvSpPr>
              <a:spLocks noChangeArrowheads="1"/>
            </p:cNvSpPr>
            <p:nvPr/>
          </p:nvSpPr>
          <p:spPr bwMode="auto">
            <a:xfrm>
              <a:off x="1424" y="2526"/>
              <a:ext cx="8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>
                  <a:solidFill>
                    <a:srgbClr val="000000"/>
                  </a:solidFill>
                  <a:latin typeface="Courier New" panose="02070609020205090404" pitchFamily="49" charset="0"/>
                </a:rPr>
                <a:t>FF FF C4 93</a:t>
              </a:r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60" name="Rectangle 85"/>
            <p:cNvSpPr>
              <a:spLocks noChangeArrowheads="1"/>
            </p:cNvSpPr>
            <p:nvPr/>
          </p:nvSpPr>
          <p:spPr bwMode="auto">
            <a:xfrm>
              <a:off x="2634" y="2526"/>
              <a:ext cx="268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>
                  <a:solidFill>
                    <a:srgbClr val="000000"/>
                  </a:solidFill>
                  <a:latin typeface="Courier New" panose="02070609020205090404" pitchFamily="49" charset="0"/>
                </a:rPr>
                <a:t>11111111 11111111 11000100 10010011</a:t>
              </a:r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61" name="Rectangle 86"/>
            <p:cNvSpPr>
              <a:spLocks noChangeArrowheads="1"/>
            </p:cNvSpPr>
            <p:nvPr/>
          </p:nvSpPr>
          <p:spPr bwMode="auto">
            <a:xfrm>
              <a:off x="224" y="2503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62" name="Rectangle 87"/>
            <p:cNvSpPr>
              <a:spLocks noChangeArrowheads="1"/>
            </p:cNvSpPr>
            <p:nvPr/>
          </p:nvSpPr>
          <p:spPr bwMode="auto">
            <a:xfrm>
              <a:off x="236" y="2503"/>
              <a:ext cx="463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63" name="Rectangle 88"/>
            <p:cNvSpPr>
              <a:spLocks noChangeArrowheads="1"/>
            </p:cNvSpPr>
            <p:nvPr/>
          </p:nvSpPr>
          <p:spPr bwMode="auto">
            <a:xfrm>
              <a:off x="699" y="2503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64" name="Rectangle 89"/>
            <p:cNvSpPr>
              <a:spLocks noChangeArrowheads="1"/>
            </p:cNvSpPr>
            <p:nvPr/>
          </p:nvSpPr>
          <p:spPr bwMode="auto">
            <a:xfrm>
              <a:off x="711" y="2503"/>
              <a:ext cx="60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65" name="Rectangle 90"/>
            <p:cNvSpPr>
              <a:spLocks noChangeArrowheads="1"/>
            </p:cNvSpPr>
            <p:nvPr/>
          </p:nvSpPr>
          <p:spPr bwMode="auto">
            <a:xfrm>
              <a:off x="1312" y="2503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66" name="Rectangle 91"/>
            <p:cNvSpPr>
              <a:spLocks noChangeArrowheads="1"/>
            </p:cNvSpPr>
            <p:nvPr/>
          </p:nvSpPr>
          <p:spPr bwMode="auto">
            <a:xfrm>
              <a:off x="1323" y="2503"/>
              <a:ext cx="1032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67" name="Rectangle 92"/>
            <p:cNvSpPr>
              <a:spLocks noChangeArrowheads="1"/>
            </p:cNvSpPr>
            <p:nvPr/>
          </p:nvSpPr>
          <p:spPr bwMode="auto">
            <a:xfrm>
              <a:off x="2355" y="2503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68" name="Rectangle 93"/>
            <p:cNvSpPr>
              <a:spLocks noChangeArrowheads="1"/>
            </p:cNvSpPr>
            <p:nvPr/>
          </p:nvSpPr>
          <p:spPr bwMode="auto">
            <a:xfrm>
              <a:off x="2367" y="2503"/>
              <a:ext cx="3156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69" name="Rectangle 94"/>
            <p:cNvSpPr>
              <a:spLocks noChangeArrowheads="1"/>
            </p:cNvSpPr>
            <p:nvPr/>
          </p:nvSpPr>
          <p:spPr bwMode="auto">
            <a:xfrm>
              <a:off x="5523" y="2503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70" name="Rectangle 95"/>
            <p:cNvSpPr>
              <a:spLocks noChangeArrowheads="1"/>
            </p:cNvSpPr>
            <p:nvPr/>
          </p:nvSpPr>
          <p:spPr bwMode="auto">
            <a:xfrm>
              <a:off x="224" y="2515"/>
              <a:ext cx="12" cy="16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71" name="Rectangle 96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72" name="Rectangle 97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73" name="Rectangle 98"/>
            <p:cNvSpPr>
              <a:spLocks noChangeArrowheads="1"/>
            </p:cNvSpPr>
            <p:nvPr/>
          </p:nvSpPr>
          <p:spPr bwMode="auto">
            <a:xfrm>
              <a:off x="236" y="2679"/>
              <a:ext cx="463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74" name="Rectangle 99"/>
            <p:cNvSpPr>
              <a:spLocks noChangeArrowheads="1"/>
            </p:cNvSpPr>
            <p:nvPr/>
          </p:nvSpPr>
          <p:spPr bwMode="auto">
            <a:xfrm>
              <a:off x="699" y="2515"/>
              <a:ext cx="12" cy="16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75" name="Rectangle 100"/>
            <p:cNvSpPr>
              <a:spLocks noChangeArrowheads="1"/>
            </p:cNvSpPr>
            <p:nvPr/>
          </p:nvSpPr>
          <p:spPr bwMode="auto">
            <a:xfrm>
              <a:off x="699" y="2679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76" name="Rectangle 101"/>
            <p:cNvSpPr>
              <a:spLocks noChangeArrowheads="1"/>
            </p:cNvSpPr>
            <p:nvPr/>
          </p:nvSpPr>
          <p:spPr bwMode="auto">
            <a:xfrm>
              <a:off x="711" y="2679"/>
              <a:ext cx="60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77" name="Rectangle 102"/>
            <p:cNvSpPr>
              <a:spLocks noChangeArrowheads="1"/>
            </p:cNvSpPr>
            <p:nvPr/>
          </p:nvSpPr>
          <p:spPr bwMode="auto">
            <a:xfrm>
              <a:off x="1312" y="2515"/>
              <a:ext cx="11" cy="16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78" name="Rectangle 103"/>
            <p:cNvSpPr>
              <a:spLocks noChangeArrowheads="1"/>
            </p:cNvSpPr>
            <p:nvPr/>
          </p:nvSpPr>
          <p:spPr bwMode="auto">
            <a:xfrm>
              <a:off x="1312" y="2679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79" name="Rectangle 104"/>
            <p:cNvSpPr>
              <a:spLocks noChangeArrowheads="1"/>
            </p:cNvSpPr>
            <p:nvPr/>
          </p:nvSpPr>
          <p:spPr bwMode="auto">
            <a:xfrm>
              <a:off x="1323" y="2679"/>
              <a:ext cx="103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80" name="Rectangle 105"/>
            <p:cNvSpPr>
              <a:spLocks noChangeArrowheads="1"/>
            </p:cNvSpPr>
            <p:nvPr/>
          </p:nvSpPr>
          <p:spPr bwMode="auto">
            <a:xfrm>
              <a:off x="2355" y="2515"/>
              <a:ext cx="12" cy="16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81" name="Rectangle 106"/>
            <p:cNvSpPr>
              <a:spLocks noChangeArrowheads="1"/>
            </p:cNvSpPr>
            <p:nvPr/>
          </p:nvSpPr>
          <p:spPr bwMode="auto">
            <a:xfrm>
              <a:off x="2355" y="2679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82" name="Rectangle 107"/>
            <p:cNvSpPr>
              <a:spLocks noChangeArrowheads="1"/>
            </p:cNvSpPr>
            <p:nvPr/>
          </p:nvSpPr>
          <p:spPr bwMode="auto">
            <a:xfrm>
              <a:off x="2367" y="2679"/>
              <a:ext cx="3156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83" name="Rectangle 108"/>
            <p:cNvSpPr>
              <a:spLocks noChangeArrowheads="1"/>
            </p:cNvSpPr>
            <p:nvPr/>
          </p:nvSpPr>
          <p:spPr bwMode="auto">
            <a:xfrm>
              <a:off x="5523" y="2515"/>
              <a:ext cx="12" cy="16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84" name="Rectangle 109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  <p:sp>
          <p:nvSpPr>
            <p:cNvPr id="28785" name="Rectangle 110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>
                <a:latin typeface="Courier New" panose="02070609020205090404" pitchFamily="49" charset="0"/>
              </a:endParaRPr>
            </a:p>
          </p:txBody>
        </p:sp>
      </p:grpSp>
      <p:cxnSp>
        <p:nvCxnSpPr>
          <p:cNvPr id="111" name="直接连接符 110"/>
          <p:cNvCxnSpPr/>
          <p:nvPr/>
        </p:nvCxnSpPr>
        <p:spPr>
          <a:xfrm flipV="1">
            <a:off x="334963" y="673100"/>
            <a:ext cx="2987675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8904288" y="673100"/>
            <a:ext cx="2916237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25573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 noChangeArrowheads="1"/>
          </p:cNvSpPr>
          <p:nvPr>
            <p:ph type="title"/>
          </p:nvPr>
        </p:nvSpPr>
        <p:spPr>
          <a:xfrm>
            <a:off x="2300288" y="307975"/>
            <a:ext cx="7591425" cy="762000"/>
          </a:xfrm>
        </p:spPr>
        <p:txBody>
          <a:bodyPr/>
          <a:lstStyle/>
          <a:p>
            <a:r>
              <a:rPr lang="zh-CN" altLang="en-US" sz="2800" b="1" smtClean="0">
                <a:solidFill>
                  <a:srgbClr val="C00000"/>
                </a:solidFill>
                <a:latin typeface="微软雅黑" panose="020B0703020204020201" charset="-122"/>
                <a:ea typeface="微软雅黑" panose="020B0703020204020201" charset="-122"/>
              </a:rPr>
              <a:t>截断</a:t>
            </a:r>
            <a:r>
              <a:rPr lang="en-US" altLang="zh-CN" sz="2800" b="1" smtClean="0">
                <a:solidFill>
                  <a:srgbClr val="C00000"/>
                </a:solidFill>
                <a:latin typeface="微软雅黑" panose="020B0703020204020201" charset="-122"/>
                <a:ea typeface="微软雅黑" panose="020B0703020204020201" charset="-122"/>
              </a:rPr>
              <a:t>: </a:t>
            </a:r>
            <a:r>
              <a:rPr lang="zh-CN" altLang="en-US" sz="2800" b="1" smtClean="0">
                <a:solidFill>
                  <a:srgbClr val="C00000"/>
                </a:solidFill>
                <a:latin typeface="微软雅黑" panose="020B0703020204020201" charset="-122"/>
                <a:ea typeface="微软雅黑" panose="020B0703020204020201" charset="-122"/>
              </a:rPr>
              <a:t>基本规则</a:t>
            </a:r>
            <a:endParaRPr lang="zh-CN" altLang="en-US" sz="2800" b="1" smtClean="0">
              <a:solidFill>
                <a:srgbClr val="C00000"/>
              </a:solidFill>
              <a:latin typeface="微软雅黑" panose="020B0703020204020201" charset="-122"/>
              <a:ea typeface="微软雅黑" panose="020B0703020204020201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5" y="1193800"/>
            <a:ext cx="7896225" cy="4972050"/>
          </a:xfrm>
        </p:spPr>
        <p:txBody>
          <a:bodyPr/>
          <a:lstStyle/>
          <a:p>
            <a:pPr marL="576580" lvl="1">
              <a:buSzTx/>
              <a:buFont typeface="Symbol" panose="05050102010706020507" pitchFamily="18" charset="2"/>
              <a:buNone/>
              <a:defRPr/>
            </a:pPr>
            <a:endParaRPr lang="en-US" noProof="1">
              <a:solidFill>
                <a:schemeClr val="tx1"/>
              </a:solidFill>
            </a:endParaRPr>
          </a:p>
          <a:p>
            <a:pPr>
              <a:buSzTx/>
              <a:defRPr/>
            </a:pPr>
            <a:endParaRPr lang="zh-CN" altLang="en-US" sz="2800" noProof="1">
              <a:solidFill>
                <a:schemeClr val="tx1"/>
              </a:solidFill>
            </a:endParaRPr>
          </a:p>
          <a:p>
            <a:pPr>
              <a:buSzTx/>
              <a:defRPr/>
            </a:pPr>
            <a:r>
              <a:rPr lang="zh-CN" altLang="en-US" sz="2800" noProof="1">
                <a:solidFill>
                  <a:schemeClr val="tx1"/>
                </a:solidFill>
              </a:rPr>
              <a:t>截断</a:t>
            </a:r>
            <a:r>
              <a:rPr lang="en-US" sz="2800" noProof="1">
                <a:solidFill>
                  <a:schemeClr val="tx1"/>
                </a:solidFill>
              </a:rPr>
              <a:t> (</a:t>
            </a:r>
            <a:r>
              <a:rPr lang="zh-CN" altLang="en-US" sz="2800" noProof="1">
                <a:solidFill>
                  <a:schemeClr val="tx1"/>
                </a:solidFill>
              </a:rPr>
              <a:t>例如</a:t>
            </a:r>
            <a:r>
              <a:rPr lang="en-US" sz="2800" noProof="1">
                <a:solidFill>
                  <a:schemeClr val="tx1"/>
                </a:solidFill>
              </a:rPr>
              <a:t>., unsigned </a:t>
            </a:r>
            <a:r>
              <a:rPr lang="en-US" altLang="zh-CN" sz="2800" noProof="1">
                <a:solidFill>
                  <a:schemeClr val="tx1"/>
                </a:solidFill>
              </a:rPr>
              <a:t>--&gt;</a:t>
            </a:r>
            <a:r>
              <a:rPr lang="en-US" sz="2800" noProof="1">
                <a:solidFill>
                  <a:schemeClr val="tx1"/>
                </a:solidFill>
              </a:rPr>
              <a:t> unsigned short)</a:t>
            </a:r>
            <a:endParaRPr lang="en-US" sz="2800" noProof="1">
              <a:solidFill>
                <a:schemeClr val="tx1"/>
              </a:solidFill>
            </a:endParaRPr>
          </a:p>
          <a:p>
            <a:pPr marL="576580" lvl="1">
              <a:buSzTx/>
              <a:defRPr/>
            </a:pPr>
            <a:endParaRPr lang="zh-CN" altLang="en-US" sz="2400" noProof="1">
              <a:solidFill>
                <a:schemeClr val="tx1"/>
              </a:solidFill>
            </a:endParaRPr>
          </a:p>
          <a:p>
            <a:pPr marL="576580" lvl="1">
              <a:buSzTx/>
              <a:defRPr/>
            </a:pPr>
            <a:r>
              <a:rPr lang="zh-CN" sz="2400" noProof="1">
                <a:solidFill>
                  <a:schemeClr val="tx1"/>
                </a:solidFill>
              </a:rPr>
              <a:t>无符号整数</a:t>
            </a:r>
            <a:r>
              <a:rPr lang="en-US" sz="2400" noProof="1">
                <a:solidFill>
                  <a:schemeClr val="tx1"/>
                </a:solidFill>
              </a:rPr>
              <a:t>: </a:t>
            </a:r>
            <a:r>
              <a:rPr lang="zh-CN" altLang="en-US" sz="2400" noProof="1">
                <a:solidFill>
                  <a:schemeClr val="tx1"/>
                </a:solidFill>
              </a:rPr>
              <a:t>等同于</a:t>
            </a:r>
            <a:r>
              <a:rPr lang="en-US" sz="2400" noProof="1">
                <a:solidFill>
                  <a:schemeClr val="tx1"/>
                </a:solidFill>
              </a:rPr>
              <a:t>mod </a:t>
            </a:r>
            <a:r>
              <a:rPr lang="zh-CN" altLang="en-US" sz="2400" noProof="1">
                <a:solidFill>
                  <a:schemeClr val="tx1"/>
                </a:solidFill>
              </a:rPr>
              <a:t>操作</a:t>
            </a:r>
            <a:endParaRPr lang="zh-CN" altLang="en-US" sz="2400" noProof="1">
              <a:solidFill>
                <a:schemeClr val="tx1"/>
              </a:solidFill>
            </a:endParaRPr>
          </a:p>
          <a:p>
            <a:pPr marL="576580" lvl="1">
              <a:buSzTx/>
              <a:defRPr/>
            </a:pPr>
            <a:r>
              <a:rPr lang="zh-CN" altLang="en-US" sz="2400" noProof="1">
                <a:solidFill>
                  <a:schemeClr val="tx1"/>
                </a:solidFill>
              </a:rPr>
              <a:t>有符号整数</a:t>
            </a:r>
            <a:r>
              <a:rPr lang="en-US" sz="2400" noProof="1">
                <a:solidFill>
                  <a:schemeClr val="tx1"/>
                </a:solidFill>
              </a:rPr>
              <a:t>: </a:t>
            </a:r>
            <a:r>
              <a:rPr lang="zh-CN" altLang="en-US" sz="2400" noProof="1">
                <a:solidFill>
                  <a:schemeClr val="tx1"/>
                </a:solidFill>
              </a:rPr>
              <a:t>与</a:t>
            </a:r>
            <a:r>
              <a:rPr lang="en-US" sz="2400" noProof="1">
                <a:solidFill>
                  <a:schemeClr val="tx1"/>
                </a:solidFill>
              </a:rPr>
              <a:t>mod</a:t>
            </a:r>
            <a:r>
              <a:rPr lang="zh-CN" altLang="en-US" sz="2400" noProof="1">
                <a:solidFill>
                  <a:schemeClr val="tx1"/>
                </a:solidFill>
              </a:rPr>
              <a:t>相似</a:t>
            </a:r>
            <a:endParaRPr lang="zh-CN" altLang="en-US" sz="2400" noProof="1">
              <a:solidFill>
                <a:schemeClr val="tx1"/>
              </a:solidFill>
            </a:endParaRPr>
          </a:p>
          <a:p>
            <a:pPr marL="303530" lvl="1" indent="0">
              <a:buSzTx/>
              <a:buFont typeface="Symbol" panose="05050102010706020507" pitchFamily="18" charset="2"/>
              <a:buNone/>
              <a:defRPr/>
            </a:pPr>
            <a:r>
              <a:rPr lang="en-US" altLang="zh-CN" sz="2400" noProof="1">
                <a:solidFill>
                  <a:schemeClr val="tx1"/>
                </a:solidFill>
              </a:rPr>
              <a:t>int x=53191;</a:t>
            </a:r>
            <a:endParaRPr lang="en-US" altLang="zh-CN" sz="2400" noProof="1">
              <a:solidFill>
                <a:schemeClr val="tx1"/>
              </a:solidFill>
            </a:endParaRPr>
          </a:p>
          <a:p>
            <a:pPr marL="303530" lvl="1" indent="0">
              <a:buSzTx/>
              <a:buFont typeface="Symbol" panose="05050102010706020507" pitchFamily="18" charset="2"/>
              <a:buNone/>
              <a:defRPr/>
            </a:pPr>
            <a:r>
              <a:rPr lang="en-US" altLang="zh-CN" sz="2400" noProof="1">
                <a:solidFill>
                  <a:schemeClr val="tx1"/>
                </a:solidFill>
              </a:rPr>
              <a:t>short sx=(short) x ; /* -12345 */</a:t>
            </a:r>
            <a:endParaRPr lang="en-US" altLang="zh-CN" sz="2400" noProof="1">
              <a:solidFill>
                <a:schemeClr val="tx1"/>
              </a:solidFill>
            </a:endParaRPr>
          </a:p>
          <a:p>
            <a:pPr marL="303530" lvl="1" indent="0">
              <a:buSzTx/>
              <a:buFont typeface="Symbol" panose="05050102010706020507" pitchFamily="18" charset="2"/>
              <a:buNone/>
              <a:defRPr/>
            </a:pPr>
            <a:r>
              <a:rPr lang="en-US" altLang="zh-CN" sz="2400" noProof="1">
                <a:solidFill>
                  <a:schemeClr val="tx1"/>
                </a:solidFill>
              </a:rPr>
              <a:t>int y=sx;		/*  -12345 */</a:t>
            </a:r>
            <a:endParaRPr lang="en-US" altLang="zh-CN" sz="2400" noProof="1">
              <a:solidFill>
                <a:schemeClr val="tx1"/>
              </a:solidFill>
            </a:endParaRPr>
          </a:p>
          <a:p>
            <a:pPr marL="576580" lvl="1">
              <a:buSzTx/>
              <a:defRPr/>
            </a:pPr>
            <a:endParaRPr lang="en-US" noProof="1">
              <a:solidFill>
                <a:schemeClr val="tx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34963" y="673100"/>
            <a:ext cx="2987675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8904288" y="673100"/>
            <a:ext cx="2916237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45313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738438" y="1500188"/>
          <a:ext cx="6572250" cy="314325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095375"/>
                <a:gridCol w="1095375"/>
                <a:gridCol w="1095375"/>
                <a:gridCol w="1095375"/>
                <a:gridCol w="1095375"/>
                <a:gridCol w="1095375"/>
              </a:tblGrid>
              <a:tr h="449036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十六进制</a:t>
                      </a:r>
                      <a:endParaRPr lang="zh-CN" altLang="en-US" sz="20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cP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无符号</a:t>
                      </a:r>
                      <a:endParaRPr lang="zh-CN" altLang="en-US" sz="20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cP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补码</a:t>
                      </a:r>
                      <a:endParaRPr lang="zh-CN" altLang="en-US" sz="20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cPr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490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原始值</a:t>
                      </a:r>
                      <a:endParaRPr lang="zh-CN" altLang="en-US" sz="20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截断值</a:t>
                      </a:r>
                      <a:endParaRPr lang="zh-CN" altLang="en-US" sz="20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原始值</a:t>
                      </a:r>
                      <a:endParaRPr lang="zh-CN" altLang="en-US" sz="20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截断值</a:t>
                      </a:r>
                      <a:endParaRPr lang="zh-CN" altLang="en-US" sz="20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原始值</a:t>
                      </a:r>
                      <a:endParaRPr lang="zh-CN" altLang="en-US" sz="20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截断值</a:t>
                      </a:r>
                      <a:endParaRPr lang="zh-CN" altLang="en-US" sz="20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490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0</a:t>
                      </a:r>
                      <a:endParaRPr lang="zh-CN" altLang="en-US" sz="20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0</a:t>
                      </a:r>
                      <a:endParaRPr lang="zh-CN" altLang="en-US" sz="20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0</a:t>
                      </a:r>
                      <a:endParaRPr lang="zh-CN" altLang="en-US" sz="20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6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0</a:t>
                      </a:r>
                      <a:endParaRPr lang="zh-CN" altLang="en-US" sz="20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6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490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2</a:t>
                      </a:r>
                      <a:endParaRPr lang="zh-CN" altLang="en-US" sz="20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2</a:t>
                      </a:r>
                      <a:endParaRPr lang="zh-CN" altLang="en-US" sz="20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2</a:t>
                      </a:r>
                      <a:endParaRPr lang="zh-CN" altLang="en-US" sz="20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6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2</a:t>
                      </a:r>
                      <a:endParaRPr lang="zh-CN" altLang="en-US" sz="20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6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490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9</a:t>
                      </a:r>
                      <a:endParaRPr lang="zh-CN" altLang="en-US" sz="20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1</a:t>
                      </a:r>
                      <a:endParaRPr lang="zh-CN" altLang="en-US" sz="20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9</a:t>
                      </a:r>
                      <a:endParaRPr lang="zh-CN" altLang="en-US" sz="20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C00000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-7</a:t>
                      </a:r>
                      <a:endParaRPr lang="zh-CN" altLang="en-US" sz="20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C00000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490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B</a:t>
                      </a:r>
                      <a:endParaRPr lang="zh-CN" altLang="en-US" sz="20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3</a:t>
                      </a:r>
                      <a:endParaRPr lang="zh-CN" altLang="en-US" sz="20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11</a:t>
                      </a:r>
                      <a:endParaRPr lang="zh-CN" altLang="en-US" sz="20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C00000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-5</a:t>
                      </a:r>
                      <a:endParaRPr lang="zh-CN" altLang="en-US" sz="20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C00000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490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F</a:t>
                      </a:r>
                      <a:endParaRPr lang="zh-CN" altLang="en-US" sz="20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7</a:t>
                      </a:r>
                      <a:endParaRPr lang="zh-CN" altLang="en-US" sz="20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15</a:t>
                      </a:r>
                      <a:endParaRPr lang="zh-CN" altLang="en-US" sz="20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C00000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-1</a:t>
                      </a:r>
                      <a:endParaRPr lang="zh-CN" altLang="en-US" sz="20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6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766" name="内容占位符 2"/>
          <p:cNvSpPr>
            <a:spLocks noGrp="1" noChangeArrowheads="1"/>
          </p:cNvSpPr>
          <p:nvPr>
            <p:ph idx="1"/>
          </p:nvPr>
        </p:nvSpPr>
        <p:spPr>
          <a:xfrm>
            <a:off x="1920875" y="357188"/>
            <a:ext cx="7896225" cy="1285875"/>
          </a:xfrm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  <a:latin typeface="华文楷体" panose="02010600040101010101" pitchFamily="2" charset="-122"/>
              </a:rPr>
              <a:t>P52</a:t>
            </a:r>
            <a:r>
              <a:rPr lang="zh-CN" altLang="en-US" smtClean="0">
                <a:solidFill>
                  <a:schemeClr val="tx1"/>
                </a:solidFill>
                <a:latin typeface="华文楷体" panose="02010600040101010101" pitchFamily="2" charset="-122"/>
              </a:rPr>
              <a:t>，练习题</a:t>
            </a:r>
            <a:r>
              <a:rPr lang="en-US" altLang="zh-CN" smtClean="0">
                <a:solidFill>
                  <a:schemeClr val="tx1"/>
                </a:solidFill>
                <a:latin typeface="华文楷体" panose="02010600040101010101" pitchFamily="2" charset="-122"/>
              </a:rPr>
              <a:t>2.24  </a:t>
            </a:r>
            <a:r>
              <a:rPr lang="zh-CN" altLang="en-US" smtClean="0">
                <a:solidFill>
                  <a:schemeClr val="tx1"/>
                </a:solidFill>
                <a:latin typeface="华文楷体" panose="02010600040101010101" pitchFamily="2" charset="-122"/>
              </a:rPr>
              <a:t>假设将一个</a:t>
            </a:r>
            <a:r>
              <a:rPr lang="en-US" altLang="zh-CN" smtClean="0">
                <a:solidFill>
                  <a:schemeClr val="tx1"/>
                </a:solidFill>
                <a:latin typeface="华文楷体" panose="02010600040101010101" pitchFamily="2" charset="-122"/>
              </a:rPr>
              <a:t>4</a:t>
            </a:r>
            <a:r>
              <a:rPr lang="zh-CN" altLang="en-US" smtClean="0">
                <a:solidFill>
                  <a:schemeClr val="tx1"/>
                </a:solidFill>
                <a:latin typeface="华文楷体" panose="02010600040101010101" pitchFamily="2" charset="-122"/>
              </a:rPr>
              <a:t>位数值截断到</a:t>
            </a:r>
            <a:r>
              <a:rPr lang="en-US" altLang="zh-CN" smtClean="0">
                <a:solidFill>
                  <a:schemeClr val="tx1"/>
                </a:solidFill>
                <a:latin typeface="华文楷体" panose="02010600040101010101" pitchFamily="2" charset="-122"/>
              </a:rPr>
              <a:t>3</a:t>
            </a:r>
            <a:r>
              <a:rPr lang="zh-CN" altLang="en-US" smtClean="0">
                <a:solidFill>
                  <a:schemeClr val="tx1"/>
                </a:solidFill>
                <a:latin typeface="华文楷体" panose="02010600040101010101" pitchFamily="2" charset="-122"/>
              </a:rPr>
              <a:t>位数值。填写下表，根据位模式的无符号和补码解释，说明这些截断对某些情况的结果。</a:t>
            </a:r>
            <a:endParaRPr lang="zh-CN" altLang="en-US" smtClean="0">
              <a:solidFill>
                <a:schemeClr val="tx1"/>
              </a:solidFill>
              <a:latin typeface="华文楷体" panose="0201060004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738438" y="1571625"/>
          <a:ext cx="6572250" cy="314325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095375"/>
                <a:gridCol w="1095375"/>
                <a:gridCol w="1095375"/>
                <a:gridCol w="1095375"/>
                <a:gridCol w="1095375"/>
                <a:gridCol w="1095375"/>
              </a:tblGrid>
              <a:tr h="449036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十六进制</a:t>
                      </a:r>
                      <a:endParaRPr lang="zh-CN" altLang="en-US" sz="20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cP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无符号</a:t>
                      </a:r>
                      <a:endParaRPr lang="zh-CN" altLang="en-US" sz="20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cP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补码</a:t>
                      </a:r>
                      <a:endParaRPr lang="zh-CN" altLang="en-US" sz="20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cPr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490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原始值</a:t>
                      </a:r>
                      <a:endParaRPr lang="zh-CN" altLang="en-US" sz="20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截断值</a:t>
                      </a:r>
                      <a:endParaRPr lang="zh-CN" altLang="en-US" sz="20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原始值</a:t>
                      </a:r>
                      <a:endParaRPr lang="zh-CN" altLang="en-US" sz="20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截断值</a:t>
                      </a:r>
                      <a:endParaRPr lang="zh-CN" altLang="en-US" sz="20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原始值</a:t>
                      </a:r>
                      <a:endParaRPr lang="zh-CN" altLang="en-US" sz="20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截断值</a:t>
                      </a:r>
                      <a:endParaRPr lang="zh-CN" altLang="en-US" sz="20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490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0</a:t>
                      </a:r>
                      <a:endParaRPr lang="zh-CN" altLang="en-US" sz="20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0</a:t>
                      </a:r>
                      <a:endParaRPr lang="zh-CN" altLang="en-US" sz="20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0</a:t>
                      </a:r>
                      <a:endParaRPr lang="zh-CN" altLang="en-US" sz="20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accent6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6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0</a:t>
                      </a:r>
                      <a:endParaRPr lang="zh-CN" altLang="en-US" sz="20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accent6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6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490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2</a:t>
                      </a:r>
                      <a:endParaRPr lang="zh-CN" altLang="en-US" sz="20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2</a:t>
                      </a:r>
                      <a:endParaRPr lang="zh-CN" altLang="en-US" sz="20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2</a:t>
                      </a:r>
                      <a:endParaRPr lang="zh-CN" altLang="en-US" sz="20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accent6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2</a:t>
                      </a:r>
                      <a:endParaRPr lang="zh-CN" altLang="en-US" sz="2000" b="1" dirty="0">
                        <a:solidFill>
                          <a:schemeClr val="accent6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2</a:t>
                      </a:r>
                      <a:endParaRPr lang="zh-CN" altLang="en-US" sz="20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accent6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2</a:t>
                      </a:r>
                      <a:endParaRPr lang="zh-CN" altLang="en-US" sz="2000" b="1" dirty="0">
                        <a:solidFill>
                          <a:schemeClr val="accent6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490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9</a:t>
                      </a:r>
                      <a:endParaRPr lang="zh-CN" altLang="en-US" sz="20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1</a:t>
                      </a:r>
                      <a:endParaRPr lang="zh-CN" altLang="en-US" sz="20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9</a:t>
                      </a:r>
                      <a:endParaRPr lang="zh-CN" altLang="en-US" sz="20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1</a:t>
                      </a:r>
                      <a:endParaRPr lang="zh-CN" altLang="en-US" sz="2000" b="1" dirty="0">
                        <a:solidFill>
                          <a:srgbClr val="C00000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-7</a:t>
                      </a:r>
                      <a:endParaRPr lang="zh-CN" altLang="en-US" sz="20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1</a:t>
                      </a:r>
                      <a:endParaRPr lang="zh-CN" altLang="en-US" sz="2000" b="1" dirty="0">
                        <a:solidFill>
                          <a:srgbClr val="C00000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490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B</a:t>
                      </a:r>
                      <a:endParaRPr lang="zh-CN" altLang="en-US" sz="20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3</a:t>
                      </a:r>
                      <a:endParaRPr lang="zh-CN" altLang="en-US" sz="20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11</a:t>
                      </a:r>
                      <a:endParaRPr lang="zh-CN" altLang="en-US" sz="20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3</a:t>
                      </a:r>
                      <a:endParaRPr lang="zh-CN" altLang="en-US" sz="2000" b="1" dirty="0">
                        <a:solidFill>
                          <a:srgbClr val="C00000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-5</a:t>
                      </a:r>
                      <a:endParaRPr lang="zh-CN" altLang="en-US" sz="20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3</a:t>
                      </a:r>
                      <a:endParaRPr lang="zh-CN" altLang="en-US" sz="2000" b="1" dirty="0">
                        <a:solidFill>
                          <a:srgbClr val="C00000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490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F</a:t>
                      </a:r>
                      <a:endParaRPr lang="zh-CN" altLang="en-US" sz="20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7</a:t>
                      </a:r>
                      <a:endParaRPr lang="zh-CN" altLang="en-US" sz="20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15</a:t>
                      </a:r>
                      <a:endParaRPr lang="zh-CN" altLang="en-US" sz="20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7</a:t>
                      </a:r>
                      <a:endParaRPr lang="zh-CN" altLang="en-US" sz="2000" b="1" dirty="0">
                        <a:solidFill>
                          <a:srgbClr val="C00000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-1</a:t>
                      </a:r>
                      <a:endParaRPr lang="zh-CN" altLang="en-US" sz="20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accent6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-1</a:t>
                      </a:r>
                      <a:endParaRPr lang="zh-CN" altLang="en-US" sz="2000" b="1" dirty="0">
                        <a:solidFill>
                          <a:schemeClr val="accent6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0811" name="对象 4"/>
          <p:cNvGraphicFramePr>
            <a:graphicFrameLocks noChangeAspect="1"/>
          </p:cNvGraphicFramePr>
          <p:nvPr/>
        </p:nvGraphicFramePr>
        <p:xfrm>
          <a:off x="2881313" y="5319713"/>
          <a:ext cx="60721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0" name="" r:id="rId1" imgW="3683000" imgH="254000" progId="Equation.3">
                  <p:embed/>
                </p:oleObj>
              </mc:Choice>
              <mc:Fallback>
                <p:oleObj name="" r:id="rId1" imgW="3683000" imgH="25400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13" y="5319713"/>
                        <a:ext cx="607218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2" name="Object 2"/>
          <p:cNvGraphicFramePr>
            <a:graphicFrameLocks noChangeAspect="1"/>
          </p:cNvGraphicFramePr>
          <p:nvPr/>
        </p:nvGraphicFramePr>
        <p:xfrm>
          <a:off x="2801938" y="6215063"/>
          <a:ext cx="69088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1" name="" r:id="rId3" imgW="4102100" imgH="254000" progId="Equation.3">
                  <p:embed/>
                </p:oleObj>
              </mc:Choice>
              <mc:Fallback>
                <p:oleObj name="" r:id="rId3" imgW="41021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938" y="6215063"/>
                        <a:ext cx="69088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3" name="TextBox 5"/>
          <p:cNvSpPr txBox="1">
            <a:spLocks noChangeArrowheads="1"/>
          </p:cNvSpPr>
          <p:nvPr/>
        </p:nvSpPr>
        <p:spPr bwMode="auto">
          <a:xfrm>
            <a:off x="2738438" y="4857750"/>
            <a:ext cx="4221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无符号数截断，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P52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式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(2-9)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814" name="TextBox 6"/>
          <p:cNvSpPr txBox="1">
            <a:spLocks noChangeArrowheads="1"/>
          </p:cNvSpPr>
          <p:nvPr/>
        </p:nvSpPr>
        <p:spPr bwMode="auto">
          <a:xfrm>
            <a:off x="2738438" y="5753100"/>
            <a:ext cx="4797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补码有符号数截断，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P52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式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(2-10)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slow" advTm="28471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 noChangeArrowheads="1"/>
          </p:cNvSpPr>
          <p:nvPr>
            <p:ph type="title"/>
          </p:nvPr>
        </p:nvSpPr>
        <p:spPr>
          <a:xfrm>
            <a:off x="550863" y="47625"/>
            <a:ext cx="10972800" cy="1252538"/>
          </a:xfrm>
        </p:spPr>
        <p:txBody>
          <a:bodyPr/>
          <a:lstStyle/>
          <a:p>
            <a:r>
              <a:rPr lang="zh-CN" altLang="en-US" sz="3200" b="1" smtClean="0">
                <a:solidFill>
                  <a:srgbClr val="C00000"/>
                </a:solidFill>
                <a:latin typeface="微软雅黑" panose="020B0703020204020201" charset="-122"/>
                <a:ea typeface="微软雅黑" panose="020B0703020204020201" charset="-122"/>
              </a:rPr>
              <a:t>整数</a:t>
            </a:r>
            <a:endParaRPr lang="zh-CN" altLang="en-US" sz="3200" b="1" smtClean="0">
              <a:solidFill>
                <a:srgbClr val="C00000"/>
              </a:solidFill>
              <a:latin typeface="微软雅黑" panose="020B0703020204020201" charset="-122"/>
              <a:ea typeface="微软雅黑" panose="020B0703020204020201" charset="-122"/>
            </a:endParaRPr>
          </a:p>
        </p:txBody>
      </p:sp>
      <p:sp>
        <p:nvSpPr>
          <p:cNvPr id="3174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782888" y="2133600"/>
            <a:ext cx="9879012" cy="3451225"/>
          </a:xfrm>
        </p:spPr>
        <p:txBody>
          <a:bodyPr/>
          <a:lstStyle/>
          <a:p>
            <a:r>
              <a:rPr lang="zh-CN" altLang="zh-CN" smtClean="0">
                <a:solidFill>
                  <a:srgbClr val="C00000"/>
                </a:solidFill>
              </a:rPr>
              <a:t>整数</a:t>
            </a:r>
            <a:endParaRPr lang="zh-CN" altLang="zh-CN" smtClean="0">
              <a:solidFill>
                <a:srgbClr val="C00000"/>
              </a:solidFill>
            </a:endParaRPr>
          </a:p>
          <a:p>
            <a:pPr lvl="1"/>
            <a:r>
              <a:rPr lang="zh-CN" altLang="en-US" smtClean="0">
                <a:solidFill>
                  <a:srgbClr val="A6A6A6"/>
                </a:solidFill>
              </a:rPr>
              <a:t>有符号数与无符号数的表示</a:t>
            </a:r>
            <a:endParaRPr lang="zh-CN" altLang="en-US" smtClean="0">
              <a:solidFill>
                <a:srgbClr val="A6A6A6"/>
              </a:solidFill>
            </a:endParaRPr>
          </a:p>
          <a:p>
            <a:pPr lvl="1"/>
            <a:r>
              <a:rPr lang="zh-CN" altLang="en-US" smtClean="0">
                <a:solidFill>
                  <a:srgbClr val="A6A6A6"/>
                </a:solidFill>
              </a:rPr>
              <a:t>转换</a:t>
            </a:r>
            <a:endParaRPr lang="en-US" altLang="zh-CN" smtClean="0">
              <a:solidFill>
                <a:srgbClr val="A6A6A6"/>
              </a:solidFill>
            </a:endParaRPr>
          </a:p>
          <a:p>
            <a:pPr lvl="1"/>
            <a:r>
              <a:rPr lang="zh-CN" altLang="en-US" smtClean="0">
                <a:solidFill>
                  <a:srgbClr val="A6A6A6"/>
                </a:solidFill>
              </a:rPr>
              <a:t>扩展与截断</a:t>
            </a:r>
            <a:endParaRPr lang="zh-CN" altLang="en-US" smtClean="0">
              <a:solidFill>
                <a:srgbClr val="A6A6A6"/>
              </a:solidFill>
            </a:endParaRPr>
          </a:p>
          <a:p>
            <a:pPr lvl="1"/>
            <a:r>
              <a:rPr lang="zh-CN" altLang="en-US" b="1" smtClean="0">
                <a:solidFill>
                  <a:srgbClr val="C00000"/>
                </a:solidFill>
              </a:rPr>
              <a:t>加法，乘法，移位</a:t>
            </a:r>
            <a:endParaRPr lang="zh-CN" altLang="en-US" b="1" smtClean="0">
              <a:solidFill>
                <a:srgbClr val="C00000"/>
              </a:solidFill>
            </a:endParaRPr>
          </a:p>
          <a:p>
            <a:pPr lvl="1"/>
            <a:r>
              <a:rPr lang="zh-CN" altLang="en-US" smtClean="0">
                <a:solidFill>
                  <a:srgbClr val="A6A6A6"/>
                </a:solidFill>
              </a:rPr>
              <a:t>总结</a:t>
            </a:r>
            <a:endParaRPr lang="zh-CN" altLang="en-US" smtClean="0">
              <a:solidFill>
                <a:srgbClr val="A6A6A6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34963" y="673100"/>
            <a:ext cx="2987675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8904288" y="673100"/>
            <a:ext cx="2916237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9736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92413" y="411163"/>
            <a:ext cx="6381750" cy="555625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rgbClr val="C00000"/>
                </a:solidFill>
                <a:latin typeface="微软雅黑" panose="020B0703020204020201" charset="-122"/>
                <a:ea typeface="微软雅黑" panose="020B0703020204020201" charset="-122"/>
              </a:rPr>
              <a:t>无符号整数加法</a:t>
            </a:r>
            <a:endParaRPr lang="zh-CN" altLang="en-US" sz="2800" b="1" smtClean="0">
              <a:solidFill>
                <a:srgbClr val="C00000"/>
              </a:solidFill>
              <a:latin typeface="微软雅黑" panose="020B0703020204020201" charset="-122"/>
              <a:ea typeface="微软雅黑" panose="020B0703020204020201" charset="-122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2203450" y="3533775"/>
            <a:ext cx="6159500" cy="2055813"/>
          </a:xfrm>
        </p:spPr>
        <p:txBody>
          <a:bodyPr lIns="90487" tIns="44450" rIns="90487" bIns="44450"/>
          <a:lstStyle/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</a:pPr>
            <a:r>
              <a:rPr lang="zh-CN" altLang="en-US" smtClean="0">
                <a:solidFill>
                  <a:schemeClr val="tx1"/>
                </a:solidFill>
              </a:rPr>
              <a:t>标准加法</a:t>
            </a:r>
            <a:endParaRPr lang="zh-CN" altLang="en-US" smtClean="0">
              <a:solidFill>
                <a:schemeClr val="tx1"/>
              </a:solidFill>
            </a:endParaRPr>
          </a:p>
          <a:p>
            <a:pPr lvl="1"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</a:pPr>
            <a:r>
              <a:rPr lang="zh-CN" altLang="en-US" sz="2400" smtClean="0">
                <a:solidFill>
                  <a:schemeClr val="tx1"/>
                </a:solidFill>
              </a:rPr>
              <a:t>忽略进位输出</a:t>
            </a:r>
            <a:endParaRPr lang="zh-CN" altLang="en-US" sz="2400" smtClean="0">
              <a:solidFill>
                <a:schemeClr val="tx1"/>
              </a:solidFill>
            </a:endParaRPr>
          </a:p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</a:pPr>
            <a:r>
              <a:rPr lang="zh-CN" altLang="en-US" smtClean="0">
                <a:solidFill>
                  <a:schemeClr val="tx1"/>
                </a:solidFill>
              </a:rPr>
              <a:t>实现方法</a:t>
            </a:r>
            <a:endParaRPr lang="zh-CN" altLang="en-US" smtClean="0">
              <a:solidFill>
                <a:schemeClr val="tx1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  <a:tabLst>
                <a:tab pos="800100" algn="l"/>
                <a:tab pos="1257300" algn="l"/>
                <a:tab pos="3035300" algn="l"/>
                <a:tab pos="3429000" algn="l"/>
              </a:tabLst>
            </a:pPr>
            <a:r>
              <a:rPr lang="en-US" altLang="zh-CN" sz="2400" b="1" i="1" smtClean="0">
                <a:solidFill>
                  <a:srgbClr val="C00000"/>
                </a:solidFill>
              </a:rPr>
              <a:t>s</a:t>
            </a:r>
            <a:r>
              <a:rPr lang="en-US" altLang="zh-CN" sz="2400" b="1" smtClean="0">
                <a:solidFill>
                  <a:srgbClr val="C00000"/>
                </a:solidFill>
              </a:rPr>
              <a:t>		=	 UAdd</a:t>
            </a:r>
            <a:r>
              <a:rPr lang="en-US" altLang="zh-CN" sz="2400" b="1" i="1" baseline="-25000" smtClean="0">
                <a:solidFill>
                  <a:srgbClr val="C00000"/>
                </a:solidFill>
              </a:rPr>
              <a:t>w</a:t>
            </a:r>
            <a:r>
              <a:rPr lang="en-US" altLang="zh-CN" sz="2400" b="1" smtClean="0">
                <a:solidFill>
                  <a:srgbClr val="C00000"/>
                </a:solidFill>
              </a:rPr>
              <a:t>(</a:t>
            </a:r>
            <a:r>
              <a:rPr lang="en-US" altLang="zh-CN" sz="2400" b="1" i="1" smtClean="0">
                <a:solidFill>
                  <a:srgbClr val="C00000"/>
                </a:solidFill>
              </a:rPr>
              <a:t>u</a:t>
            </a:r>
            <a:r>
              <a:rPr lang="en-US" altLang="zh-CN" sz="2400" b="1" smtClean="0">
                <a:solidFill>
                  <a:srgbClr val="C00000"/>
                </a:solidFill>
              </a:rPr>
              <a:t> , </a:t>
            </a:r>
            <a:r>
              <a:rPr lang="en-US" altLang="zh-CN" sz="2400" b="1" i="1" smtClean="0">
                <a:solidFill>
                  <a:srgbClr val="C00000"/>
                </a:solidFill>
              </a:rPr>
              <a:t>v</a:t>
            </a:r>
            <a:r>
              <a:rPr lang="en-US" altLang="zh-CN" sz="2400" b="1" smtClean="0">
                <a:solidFill>
                  <a:srgbClr val="C00000"/>
                </a:solidFill>
              </a:rPr>
              <a:t>)	=	(</a:t>
            </a:r>
            <a:r>
              <a:rPr lang="en-US" altLang="zh-CN" sz="2400" b="1" i="1" smtClean="0">
                <a:solidFill>
                  <a:srgbClr val="C00000"/>
                </a:solidFill>
              </a:rPr>
              <a:t>u</a:t>
            </a:r>
            <a:r>
              <a:rPr lang="en-US" altLang="zh-CN" sz="2400" b="1" smtClean="0">
                <a:solidFill>
                  <a:srgbClr val="C00000"/>
                </a:solidFill>
              </a:rPr>
              <a:t> + </a:t>
            </a:r>
            <a:r>
              <a:rPr lang="en-US" altLang="zh-CN" sz="2400" b="1" i="1" smtClean="0">
                <a:solidFill>
                  <a:srgbClr val="C00000"/>
                </a:solidFill>
              </a:rPr>
              <a:t>v</a:t>
            </a:r>
            <a:r>
              <a:rPr lang="en-US" altLang="zh-CN" sz="2400" b="1" smtClean="0">
                <a:solidFill>
                  <a:srgbClr val="C00000"/>
                </a:solidFill>
              </a:rPr>
              <a:t>)  mod 2</a:t>
            </a:r>
            <a:r>
              <a:rPr lang="en-US" altLang="zh-CN" sz="2400" b="1" i="1" baseline="30000" smtClean="0">
                <a:solidFill>
                  <a:srgbClr val="C00000"/>
                </a:solidFill>
              </a:rPr>
              <a:t>w</a:t>
            </a:r>
            <a:endParaRPr lang="en-US" altLang="zh-CN" sz="2400" b="1" i="1" baseline="30000" smtClean="0">
              <a:solidFill>
                <a:srgbClr val="C00000"/>
              </a:solidFill>
            </a:endParaRPr>
          </a:p>
        </p:txBody>
      </p:sp>
      <p:grpSp>
        <p:nvGrpSpPr>
          <p:cNvPr id="32772" name="Group 5"/>
          <p:cNvGrpSpPr/>
          <p:nvPr/>
        </p:nvGrpSpPr>
        <p:grpSpPr bwMode="auto">
          <a:xfrm>
            <a:off x="6489700" y="1371600"/>
            <a:ext cx="2743200" cy="228600"/>
            <a:chOff x="2976" y="816"/>
            <a:chExt cx="1728" cy="144"/>
          </a:xfrm>
        </p:grpSpPr>
        <p:sp>
          <p:nvSpPr>
            <p:cNvPr id="32812" name="Rectangle 6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32813" name="Rectangle 7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32814" name="Rectangle 8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32815" name="Rectangle 9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32816" name="Rectangle 10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32817" name="Rectangle 11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32818" name="Rectangle 12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• • •</a:t>
              </a:r>
              <a:endParaRPr lang="en-US" altLang="zh-CN"/>
            </a:p>
          </p:txBody>
        </p:sp>
      </p:grpSp>
      <p:grpSp>
        <p:nvGrpSpPr>
          <p:cNvPr id="32773" name="Group 13"/>
          <p:cNvGrpSpPr/>
          <p:nvPr/>
        </p:nvGrpSpPr>
        <p:grpSpPr bwMode="auto">
          <a:xfrm>
            <a:off x="6489700" y="1828800"/>
            <a:ext cx="2743200" cy="228600"/>
            <a:chOff x="2976" y="1104"/>
            <a:chExt cx="1728" cy="144"/>
          </a:xfrm>
        </p:grpSpPr>
        <p:sp>
          <p:nvSpPr>
            <p:cNvPr id="32805" name="Rectangle 14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32806" name="Rectangle 15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32807" name="Rectangle 16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32808" name="Rectangle 17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32809" name="Rectangle 18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32810" name="Rectangle 19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32811" name="Rectangle 20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• • •</a:t>
              </a:r>
              <a:endParaRPr lang="en-US" altLang="zh-CN"/>
            </a:p>
          </p:txBody>
        </p:sp>
      </p:grpSp>
      <p:sp>
        <p:nvSpPr>
          <p:cNvPr id="32774" name="Rectangle 21"/>
          <p:cNvSpPr>
            <a:spLocks noChangeArrowheads="1"/>
          </p:cNvSpPr>
          <p:nvPr/>
        </p:nvSpPr>
        <p:spPr bwMode="auto">
          <a:xfrm>
            <a:off x="5949950" y="1219200"/>
            <a:ext cx="2968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latin typeface="Times" panose="00000500000000020000" pitchFamily="18" charset="0"/>
              </a:rPr>
              <a:t>u</a:t>
            </a:r>
            <a:endParaRPr lang="en-US" altLang="zh-CN" i="1">
              <a:latin typeface="Times" panose="00000500000000020000" pitchFamily="18" charset="0"/>
            </a:endParaRPr>
          </a:p>
        </p:txBody>
      </p:sp>
      <p:sp>
        <p:nvSpPr>
          <p:cNvPr id="32775" name="Rectangle 22"/>
          <p:cNvSpPr>
            <a:spLocks noChangeArrowheads="1"/>
          </p:cNvSpPr>
          <p:nvPr/>
        </p:nvSpPr>
        <p:spPr bwMode="auto">
          <a:xfrm>
            <a:off x="5962650" y="1676400"/>
            <a:ext cx="2841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latin typeface="Times" panose="00000500000000020000" pitchFamily="18" charset="0"/>
              </a:rPr>
              <a:t>v</a:t>
            </a:r>
            <a:endParaRPr lang="en-US" altLang="zh-CN" i="1">
              <a:latin typeface="Times" panose="00000500000000020000" pitchFamily="18" charset="0"/>
            </a:endParaRPr>
          </a:p>
        </p:txBody>
      </p:sp>
      <p:sp>
        <p:nvSpPr>
          <p:cNvPr id="32776" name="Line 23"/>
          <p:cNvSpPr>
            <a:spLocks noChangeShapeType="1"/>
          </p:cNvSpPr>
          <p:nvPr/>
        </p:nvSpPr>
        <p:spPr bwMode="auto">
          <a:xfrm>
            <a:off x="5499100" y="21336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7" name="Rectangle 24"/>
          <p:cNvSpPr>
            <a:spLocks noChangeArrowheads="1"/>
          </p:cNvSpPr>
          <p:nvPr/>
        </p:nvSpPr>
        <p:spPr bwMode="auto">
          <a:xfrm>
            <a:off x="5672138" y="1684338"/>
            <a:ext cx="311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" panose="00000500000000020000" pitchFamily="18" charset="0"/>
              </a:rPr>
              <a:t>+</a:t>
            </a:r>
            <a:endParaRPr lang="en-US" altLang="zh-CN">
              <a:latin typeface="Times" panose="00000500000000020000" pitchFamily="18" charset="0"/>
            </a:endParaRPr>
          </a:p>
        </p:txBody>
      </p:sp>
      <p:grpSp>
        <p:nvGrpSpPr>
          <p:cNvPr id="32778" name="Group 25"/>
          <p:cNvGrpSpPr/>
          <p:nvPr/>
        </p:nvGrpSpPr>
        <p:grpSpPr bwMode="auto">
          <a:xfrm>
            <a:off x="6261100" y="2286000"/>
            <a:ext cx="2971800" cy="228600"/>
            <a:chOff x="2832" y="1392"/>
            <a:chExt cx="1872" cy="144"/>
          </a:xfrm>
        </p:grpSpPr>
        <p:grpSp>
          <p:nvGrpSpPr>
            <p:cNvPr id="32796" name="Group 26"/>
            <p:cNvGrpSpPr/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32798" name="Rectangle 27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/>
              </a:p>
            </p:txBody>
          </p:sp>
          <p:sp>
            <p:nvSpPr>
              <p:cNvPr id="32799" name="Rectangle 28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/>
              </a:p>
            </p:txBody>
          </p:sp>
          <p:sp>
            <p:nvSpPr>
              <p:cNvPr id="32800" name="Rectangle 29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/>
              </a:p>
            </p:txBody>
          </p:sp>
          <p:sp>
            <p:nvSpPr>
              <p:cNvPr id="32801" name="Rectangle 30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/>
              </a:p>
            </p:txBody>
          </p:sp>
          <p:sp>
            <p:nvSpPr>
              <p:cNvPr id="32802" name="Rectangle 31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/>
              </a:p>
            </p:txBody>
          </p:sp>
          <p:sp>
            <p:nvSpPr>
              <p:cNvPr id="32803" name="Rectangle 32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/>
              </a:p>
            </p:txBody>
          </p:sp>
          <p:sp>
            <p:nvSpPr>
              <p:cNvPr id="32804" name="Rectangle 33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• • •</a:t>
                </a:r>
                <a:endParaRPr lang="en-US" altLang="zh-CN"/>
              </a:p>
            </p:txBody>
          </p:sp>
        </p:grpSp>
        <p:sp>
          <p:nvSpPr>
            <p:cNvPr id="32797" name="Rectangle 34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</p:grpSp>
      <p:sp>
        <p:nvSpPr>
          <p:cNvPr id="32779" name="Rectangle 35"/>
          <p:cNvSpPr>
            <a:spLocks noChangeArrowheads="1"/>
          </p:cNvSpPr>
          <p:nvPr/>
        </p:nvSpPr>
        <p:spPr bwMode="auto">
          <a:xfrm>
            <a:off x="5607050" y="2133600"/>
            <a:ext cx="641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i="1">
                <a:latin typeface="Times" panose="00000500000000020000" pitchFamily="18" charset="0"/>
              </a:rPr>
              <a:t>u </a:t>
            </a:r>
            <a:r>
              <a:rPr lang="en-US" altLang="zh-CN">
                <a:latin typeface="Times" panose="00000500000000020000" pitchFamily="18" charset="0"/>
              </a:rPr>
              <a:t>+ </a:t>
            </a:r>
            <a:r>
              <a:rPr lang="en-US" altLang="zh-CN" i="1">
                <a:latin typeface="Times" panose="00000500000000020000" pitchFamily="18" charset="0"/>
              </a:rPr>
              <a:t>v</a:t>
            </a:r>
            <a:endParaRPr lang="en-US" altLang="zh-CN" i="1">
              <a:latin typeface="Times" panose="00000500000000020000" pitchFamily="18" charset="0"/>
            </a:endParaRPr>
          </a:p>
        </p:txBody>
      </p:sp>
      <p:grpSp>
        <p:nvGrpSpPr>
          <p:cNvPr id="32780" name="Group 36"/>
          <p:cNvGrpSpPr/>
          <p:nvPr/>
        </p:nvGrpSpPr>
        <p:grpSpPr bwMode="auto">
          <a:xfrm>
            <a:off x="6489700" y="2743200"/>
            <a:ext cx="2743200" cy="228600"/>
            <a:chOff x="2976" y="1392"/>
            <a:chExt cx="1728" cy="144"/>
          </a:xfrm>
        </p:grpSpPr>
        <p:sp>
          <p:nvSpPr>
            <p:cNvPr id="32789" name="Rectangle 3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32790" name="Rectangle 3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32791" name="Rectangle 3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32792" name="Rectangle 4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32793" name="Rectangle 4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32794" name="Rectangle 4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32795" name="Rectangle 4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• • •</a:t>
              </a:r>
              <a:endParaRPr lang="en-US" altLang="zh-CN"/>
            </a:p>
          </p:txBody>
        </p:sp>
      </p:grpSp>
      <p:sp>
        <p:nvSpPr>
          <p:cNvPr id="32781" name="Line 44"/>
          <p:cNvSpPr>
            <a:spLocks noChangeShapeType="1"/>
          </p:cNvSpPr>
          <p:nvPr/>
        </p:nvSpPr>
        <p:spPr bwMode="auto">
          <a:xfrm>
            <a:off x="5499100" y="25908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2" name="Text Box 45"/>
          <p:cNvSpPr txBox="1">
            <a:spLocks noChangeArrowheads="1"/>
          </p:cNvSpPr>
          <p:nvPr/>
        </p:nvSpPr>
        <p:spPr bwMode="auto">
          <a:xfrm>
            <a:off x="1981200" y="2057400"/>
            <a:ext cx="168592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Calibri" panose="020F0302020204030204" pitchFamily="34" charset="0"/>
              </a:rPr>
              <a:t>结果</a:t>
            </a:r>
            <a:r>
              <a:rPr lang="en-US" altLang="zh-CN" sz="2000">
                <a:latin typeface="Calibri" panose="020F0302020204030204" pitchFamily="34" charset="0"/>
              </a:rPr>
              <a:t>: </a:t>
            </a:r>
            <a:r>
              <a:rPr lang="en-US" altLang="zh-CN" sz="2000" i="1">
                <a:latin typeface="Calibri" panose="020F0302020204030204" pitchFamily="34" charset="0"/>
              </a:rPr>
              <a:t>w</a:t>
            </a:r>
            <a:r>
              <a:rPr lang="en-US" altLang="zh-CN" sz="2000">
                <a:latin typeface="Calibri" panose="020F0302020204030204" pitchFamily="34" charset="0"/>
              </a:rPr>
              <a:t>+1 bits</a:t>
            </a:r>
            <a:endParaRPr lang="en-US" altLang="zh-CN" sz="2000">
              <a:latin typeface="Calibri" panose="020F0302020204030204" pitchFamily="34" charset="0"/>
            </a:endParaRPr>
          </a:p>
        </p:txBody>
      </p:sp>
      <p:sp>
        <p:nvSpPr>
          <p:cNvPr id="32783" name="Text Box 46"/>
          <p:cNvSpPr txBox="1">
            <a:spLocks noChangeArrowheads="1"/>
          </p:cNvSpPr>
          <p:nvPr/>
        </p:nvSpPr>
        <p:spPr bwMode="auto">
          <a:xfrm>
            <a:off x="1981200" y="1371600"/>
            <a:ext cx="1684338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Calibri" panose="020F0302020204030204" pitchFamily="34" charset="0"/>
              </a:rPr>
              <a:t>操作数</a:t>
            </a:r>
            <a:r>
              <a:rPr lang="en-US" altLang="zh-CN" sz="2000">
                <a:latin typeface="Calibri" panose="020F0302020204030204" pitchFamily="34" charset="0"/>
              </a:rPr>
              <a:t>: </a:t>
            </a:r>
            <a:r>
              <a:rPr lang="en-US" altLang="zh-CN" sz="2000" i="1">
                <a:latin typeface="Calibri" panose="020F0302020204030204" pitchFamily="34" charset="0"/>
              </a:rPr>
              <a:t>w</a:t>
            </a:r>
            <a:r>
              <a:rPr lang="en-US" altLang="zh-CN" sz="2000">
                <a:latin typeface="Calibri" panose="020F0302020204030204" pitchFamily="34" charset="0"/>
              </a:rPr>
              <a:t> bits</a:t>
            </a:r>
            <a:endParaRPr lang="en-US" altLang="zh-CN" sz="2000">
              <a:latin typeface="Calibri" panose="020F0302020204030204" pitchFamily="34" charset="0"/>
            </a:endParaRPr>
          </a:p>
        </p:txBody>
      </p:sp>
      <p:sp>
        <p:nvSpPr>
          <p:cNvPr id="32784" name="Text Box 47"/>
          <p:cNvSpPr txBox="1">
            <a:spLocks noChangeArrowheads="1"/>
          </p:cNvSpPr>
          <p:nvPr/>
        </p:nvSpPr>
        <p:spPr bwMode="auto">
          <a:xfrm>
            <a:off x="1981200" y="2667000"/>
            <a:ext cx="24384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Calibri" panose="020F0302020204030204" pitchFamily="34" charset="0"/>
              </a:rPr>
              <a:t>丢弃进位后</a:t>
            </a:r>
            <a:r>
              <a:rPr lang="en-US" altLang="zh-CN" sz="2000">
                <a:latin typeface="Calibri" panose="020F0302020204030204" pitchFamily="34" charset="0"/>
              </a:rPr>
              <a:t>: </a:t>
            </a:r>
            <a:r>
              <a:rPr lang="en-US" altLang="zh-CN" sz="2000" i="1">
                <a:latin typeface="Calibri" panose="020F0302020204030204" pitchFamily="34" charset="0"/>
              </a:rPr>
              <a:t>w</a:t>
            </a:r>
            <a:r>
              <a:rPr lang="en-US" altLang="zh-CN" sz="2000">
                <a:latin typeface="Calibri" panose="020F0302020204030204" pitchFamily="34" charset="0"/>
              </a:rPr>
              <a:t> bits</a:t>
            </a:r>
            <a:endParaRPr lang="en-US" altLang="zh-CN" sz="2000">
              <a:latin typeface="Calibri" panose="020F0302020204030204" pitchFamily="34" charset="0"/>
            </a:endParaRPr>
          </a:p>
        </p:txBody>
      </p:sp>
      <p:sp>
        <p:nvSpPr>
          <p:cNvPr id="32785" name="Rectangle 48"/>
          <p:cNvSpPr>
            <a:spLocks noChangeArrowheads="1"/>
          </p:cNvSpPr>
          <p:nvPr/>
        </p:nvSpPr>
        <p:spPr bwMode="auto">
          <a:xfrm>
            <a:off x="4964113" y="2590800"/>
            <a:ext cx="1381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>
                <a:latin typeface="Times" panose="00000500000000020000" pitchFamily="18" charset="0"/>
              </a:rPr>
              <a:t>UAdd</a:t>
            </a:r>
            <a:r>
              <a:rPr lang="en-US" altLang="zh-CN" i="1" baseline="-25000">
                <a:latin typeface="Times" panose="00000500000000020000" pitchFamily="18" charset="0"/>
              </a:rPr>
              <a:t>w</a:t>
            </a:r>
            <a:r>
              <a:rPr lang="en-US" altLang="zh-CN">
                <a:latin typeface="Times" panose="00000500000000020000" pitchFamily="18" charset="0"/>
              </a:rPr>
              <a:t>(</a:t>
            </a:r>
            <a:r>
              <a:rPr lang="en-US" altLang="zh-CN" i="1">
                <a:latin typeface="Times" panose="00000500000000020000" pitchFamily="18" charset="0"/>
              </a:rPr>
              <a:t>u</a:t>
            </a:r>
            <a:r>
              <a:rPr lang="en-US" altLang="zh-CN">
                <a:latin typeface="Times" panose="00000500000000020000" pitchFamily="18" charset="0"/>
              </a:rPr>
              <a:t> , </a:t>
            </a:r>
            <a:r>
              <a:rPr lang="en-US" altLang="zh-CN" i="1">
                <a:latin typeface="Times" panose="00000500000000020000" pitchFamily="18" charset="0"/>
              </a:rPr>
              <a:t>v</a:t>
            </a:r>
            <a:r>
              <a:rPr lang="en-US" altLang="zh-CN">
                <a:latin typeface="Times" panose="00000500000000020000" pitchFamily="18" charset="0"/>
              </a:rPr>
              <a:t>)</a:t>
            </a:r>
            <a:endParaRPr lang="en-US" altLang="zh-CN">
              <a:latin typeface="Times" panose="00000500000000020000" pitchFamily="18" charset="0"/>
            </a:endParaRPr>
          </a:p>
        </p:txBody>
      </p:sp>
      <p:cxnSp>
        <p:nvCxnSpPr>
          <p:cNvPr id="48" name="直接连接符 47"/>
          <p:cNvCxnSpPr/>
          <p:nvPr/>
        </p:nvCxnSpPr>
        <p:spPr>
          <a:xfrm flipV="1">
            <a:off x="334963" y="673100"/>
            <a:ext cx="2987675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8904288" y="673100"/>
            <a:ext cx="2916237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23809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5308600" y="2063750"/>
          <a:ext cx="4459288" cy="3871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xfrm>
            <a:off x="1814513" y="488950"/>
            <a:ext cx="8839200" cy="555625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rgbClr val="C00000"/>
                </a:solidFill>
                <a:latin typeface="微软雅黑" panose="020B0703020204020201" charset="-122"/>
                <a:ea typeface="微软雅黑" panose="020B0703020204020201" charset="-122"/>
              </a:rPr>
              <a:t>整数加法视图</a:t>
            </a:r>
            <a:endParaRPr lang="zh-CN" altLang="en-US" sz="2800" b="1" smtClean="0">
              <a:solidFill>
                <a:srgbClr val="C00000"/>
              </a:solidFill>
              <a:latin typeface="微软雅黑" panose="020B0703020204020201" charset="-122"/>
              <a:ea typeface="微软雅黑" panose="020B0703020204020201" charset="-122"/>
            </a:endParaRPr>
          </a:p>
        </p:txBody>
      </p:sp>
      <p:sp>
        <p:nvSpPr>
          <p:cNvPr id="33796" name="Rectangle 4"/>
          <p:cNvSpPr>
            <a:spLocks noGrp="1" noChangeArrowheads="1"/>
          </p:cNvSpPr>
          <p:nvPr>
            <p:ph idx="1"/>
          </p:nvPr>
        </p:nvSpPr>
        <p:spPr>
          <a:xfrm>
            <a:off x="1487488" y="2133600"/>
            <a:ext cx="3290887" cy="5224463"/>
          </a:xfrm>
        </p:spPr>
        <p:txBody>
          <a:bodyPr lIns="90487" tIns="44450" rIns="90487" bIns="44450"/>
          <a:lstStyle/>
          <a:p>
            <a:pPr marL="228600" indent="-228600" eaLnBrk="1" hangingPunct="1"/>
            <a:r>
              <a:rPr lang="zh-CN" altLang="en-US" smtClean="0">
                <a:solidFill>
                  <a:schemeClr val="tx1"/>
                </a:solidFill>
              </a:rPr>
              <a:t>整数加法</a:t>
            </a:r>
            <a:endParaRPr lang="zh-CN" altLang="en-US" smtClean="0">
              <a:solidFill>
                <a:schemeClr val="tx1"/>
              </a:solidFill>
            </a:endParaRPr>
          </a:p>
          <a:p>
            <a:pPr marL="635000" lvl="1" indent="-228600" eaLnBrk="1" hangingPunct="1"/>
            <a:r>
              <a:rPr lang="en-US" altLang="zh-CN" smtClean="0">
                <a:solidFill>
                  <a:schemeClr val="tx1"/>
                </a:solidFill>
              </a:rPr>
              <a:t>4</a:t>
            </a:r>
            <a:r>
              <a:rPr lang="zh-CN" altLang="en-US" smtClean="0">
                <a:solidFill>
                  <a:schemeClr val="tx1"/>
                </a:solidFill>
              </a:rPr>
              <a:t>位整数</a:t>
            </a:r>
            <a:r>
              <a:rPr lang="en-US" altLang="zh-CN" smtClean="0">
                <a:solidFill>
                  <a:schemeClr val="tx1"/>
                </a:solidFill>
              </a:rPr>
              <a:t> </a:t>
            </a:r>
            <a:r>
              <a:rPr lang="en-US" altLang="zh-CN" i="1" smtClean="0">
                <a:solidFill>
                  <a:schemeClr val="tx1"/>
                </a:solidFill>
              </a:rPr>
              <a:t>u</a:t>
            </a:r>
            <a:r>
              <a:rPr lang="en-US" altLang="zh-CN" smtClean="0">
                <a:solidFill>
                  <a:schemeClr val="tx1"/>
                </a:solidFill>
              </a:rPr>
              <a:t>, </a:t>
            </a:r>
            <a:r>
              <a:rPr lang="en-US" altLang="zh-CN" i="1" smtClean="0">
                <a:solidFill>
                  <a:schemeClr val="tx1"/>
                </a:solidFill>
              </a:rPr>
              <a:t>v</a:t>
            </a:r>
            <a:endParaRPr lang="en-US" altLang="zh-CN" smtClean="0">
              <a:solidFill>
                <a:schemeClr val="tx1"/>
              </a:solidFill>
            </a:endParaRPr>
          </a:p>
          <a:p>
            <a:pPr marL="635000" lvl="1" indent="-228600" eaLnBrk="1" hangingPunct="1"/>
            <a:r>
              <a:rPr lang="zh-CN" altLang="en-US" smtClean="0">
                <a:solidFill>
                  <a:schemeClr val="tx1"/>
                </a:solidFill>
              </a:rPr>
              <a:t>加法</a:t>
            </a:r>
            <a:r>
              <a:rPr lang="en-US" altLang="zh-CN" smtClean="0">
                <a:solidFill>
                  <a:schemeClr val="tx1"/>
                </a:solidFill>
              </a:rPr>
              <a:t> Add</a:t>
            </a:r>
            <a:r>
              <a:rPr lang="en-US" altLang="zh-CN" baseline="-25000" smtClean="0">
                <a:solidFill>
                  <a:schemeClr val="tx1"/>
                </a:solidFill>
              </a:rPr>
              <a:t>4</a:t>
            </a:r>
            <a:r>
              <a:rPr lang="en-US" altLang="zh-CN" smtClean="0">
                <a:solidFill>
                  <a:schemeClr val="tx1"/>
                </a:solidFill>
              </a:rPr>
              <a:t>(</a:t>
            </a:r>
            <a:r>
              <a:rPr lang="en-US" altLang="zh-CN" i="1" smtClean="0">
                <a:solidFill>
                  <a:schemeClr val="tx1"/>
                </a:solidFill>
              </a:rPr>
              <a:t>u</a:t>
            </a:r>
            <a:r>
              <a:rPr lang="en-US" altLang="zh-CN" smtClean="0">
                <a:solidFill>
                  <a:schemeClr val="tx1"/>
                </a:solidFill>
              </a:rPr>
              <a:t> , </a:t>
            </a:r>
            <a:r>
              <a:rPr lang="en-US" altLang="zh-CN" i="1" smtClean="0">
                <a:solidFill>
                  <a:schemeClr val="tx1"/>
                </a:solidFill>
              </a:rPr>
              <a:t>v</a:t>
            </a:r>
            <a:r>
              <a:rPr lang="en-US" altLang="zh-CN" smtClean="0">
                <a:solidFill>
                  <a:schemeClr val="tx1"/>
                </a:solidFill>
              </a:rPr>
              <a:t>)</a:t>
            </a:r>
            <a:endParaRPr lang="en-US" altLang="zh-CN" smtClean="0">
              <a:solidFill>
                <a:schemeClr val="tx1"/>
              </a:solidFill>
            </a:endParaRPr>
          </a:p>
          <a:p>
            <a:pPr marL="635000" lvl="1" indent="-228600" eaLnBrk="1" hangingPunct="1"/>
            <a:r>
              <a:rPr lang="zh-CN" altLang="en-US" smtClean="0">
                <a:solidFill>
                  <a:schemeClr val="tx1"/>
                </a:solidFill>
              </a:rPr>
              <a:t>结果随着</a:t>
            </a:r>
            <a:r>
              <a:rPr lang="en-US" altLang="zh-CN" smtClean="0">
                <a:solidFill>
                  <a:schemeClr val="tx1"/>
                </a:solidFill>
              </a:rPr>
              <a:t> </a:t>
            </a:r>
            <a:r>
              <a:rPr lang="en-US" altLang="zh-CN" i="1" smtClean="0">
                <a:solidFill>
                  <a:schemeClr val="tx1"/>
                </a:solidFill>
              </a:rPr>
              <a:t>u</a:t>
            </a:r>
            <a:r>
              <a:rPr lang="en-US" altLang="zh-CN" smtClean="0">
                <a:solidFill>
                  <a:schemeClr val="tx1"/>
                </a:solidFill>
              </a:rPr>
              <a:t> and </a:t>
            </a:r>
            <a:r>
              <a:rPr lang="en-US" altLang="zh-CN" i="1" smtClean="0">
                <a:solidFill>
                  <a:schemeClr val="tx1"/>
                </a:solidFill>
              </a:rPr>
              <a:t>v</a:t>
            </a:r>
            <a:r>
              <a:rPr lang="zh-CN" altLang="en-US" smtClean="0">
                <a:solidFill>
                  <a:schemeClr val="tx1"/>
                </a:solidFill>
              </a:rPr>
              <a:t>值的增加而线性增加</a:t>
            </a:r>
            <a:endParaRPr lang="zh-CN" altLang="en-US" smtClean="0">
              <a:solidFill>
                <a:schemeClr val="tx1"/>
              </a:solidFill>
            </a:endParaRPr>
          </a:p>
          <a:p>
            <a:pPr marL="635000" lvl="1" indent="-228600" eaLnBrk="1" hangingPunct="1"/>
            <a:r>
              <a:rPr lang="zh-CN" altLang="en-US" smtClean="0">
                <a:solidFill>
                  <a:schemeClr val="tx1"/>
                </a:solidFill>
              </a:rPr>
              <a:t>结果形成一个平面</a:t>
            </a:r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6781800" y="1555750"/>
            <a:ext cx="11636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>
                <a:latin typeface="Calibri" panose="020F0302020204030204" pitchFamily="34" charset="0"/>
              </a:rPr>
              <a:t>Add</a:t>
            </a:r>
            <a:r>
              <a:rPr lang="en-US" altLang="zh-CN" baseline="-25000">
                <a:latin typeface="Calibri" panose="020F0302020204030204" pitchFamily="34" charset="0"/>
              </a:rPr>
              <a:t>4</a:t>
            </a:r>
            <a:r>
              <a:rPr lang="en-US" altLang="zh-CN">
                <a:latin typeface="Calibri" panose="020F0302020204030204" pitchFamily="34" charset="0"/>
              </a:rPr>
              <a:t>(</a:t>
            </a:r>
            <a:r>
              <a:rPr lang="en-US" altLang="zh-CN" i="1">
                <a:latin typeface="Calibri" panose="020F0302020204030204" pitchFamily="34" charset="0"/>
              </a:rPr>
              <a:t>u</a:t>
            </a:r>
            <a:r>
              <a:rPr lang="en-US" altLang="zh-CN">
                <a:latin typeface="Calibri" panose="020F0302020204030204" pitchFamily="34" charset="0"/>
              </a:rPr>
              <a:t> , </a:t>
            </a:r>
            <a:r>
              <a:rPr lang="en-US" altLang="zh-CN" i="1">
                <a:latin typeface="Calibri" panose="020F0302020204030204" pitchFamily="34" charset="0"/>
              </a:rPr>
              <a:t>v</a:t>
            </a:r>
            <a:r>
              <a:rPr lang="en-US" altLang="zh-CN">
                <a:latin typeface="Calibri" panose="020F0302020204030204" pitchFamily="34" charset="0"/>
              </a:rPr>
              <a:t>)</a:t>
            </a:r>
            <a:endParaRPr lang="en-US" altLang="zh-CN">
              <a:latin typeface="Calibri" panose="020F0302020204030204" pitchFamily="34" charset="0"/>
            </a:endParaRP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5867400" y="5365750"/>
            <a:ext cx="2984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 i="1">
                <a:solidFill>
                  <a:schemeClr val="tx2"/>
                </a:solidFill>
                <a:latin typeface="Calibri" panose="020F0302020204030204" pitchFamily="34" charset="0"/>
              </a:rPr>
              <a:t>u</a:t>
            </a:r>
            <a:endParaRPr lang="en-US" altLang="zh-CN" i="1">
              <a:solidFill>
                <a:schemeClr val="tx2"/>
              </a:solidFill>
              <a:latin typeface="Calibri" panose="020F0302020204030204" pitchFamily="34" charset="0"/>
            </a:endParaRP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8763000" y="4832350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 i="1">
                <a:solidFill>
                  <a:schemeClr val="tx2"/>
                </a:solidFill>
                <a:latin typeface="Calibri" panose="020F0302020204030204" pitchFamily="34" charset="0"/>
              </a:rPr>
              <a:t>v</a:t>
            </a:r>
            <a:endParaRPr lang="en-US" altLang="zh-CN" i="1">
              <a:solidFill>
                <a:schemeClr val="tx2"/>
              </a:solidFill>
              <a:latin typeface="Calibri" panose="020F030202020403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334963" y="673100"/>
            <a:ext cx="2987675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8904288" y="673100"/>
            <a:ext cx="2916237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20137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5715000" y="1619250"/>
          <a:ext cx="4459288" cy="3873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2105025" y="400050"/>
            <a:ext cx="7853363" cy="555625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rgbClr val="C00000"/>
                </a:solidFill>
                <a:latin typeface="微软雅黑" panose="020B0703020204020201" charset="-122"/>
                <a:ea typeface="微软雅黑" panose="020B0703020204020201" charset="-122"/>
              </a:rPr>
              <a:t>无符号整数加法视图</a:t>
            </a:r>
            <a:endParaRPr lang="zh-CN" altLang="en-US" sz="2800" b="1" smtClean="0">
              <a:solidFill>
                <a:srgbClr val="C00000"/>
              </a:solidFill>
              <a:latin typeface="微软雅黑" panose="020B0703020204020201" charset="-122"/>
              <a:ea typeface="微软雅黑" panose="020B0703020204020201" charset="-122"/>
            </a:endParaRPr>
          </a:p>
        </p:txBody>
      </p:sp>
      <p:sp>
        <p:nvSpPr>
          <p:cNvPr id="2" name="Rectangle 4"/>
          <p:cNvSpPr>
            <a:spLocks noGrp="1"/>
          </p:cNvSpPr>
          <p:nvPr>
            <p:ph idx="1"/>
          </p:nvPr>
        </p:nvSpPr>
        <p:spPr>
          <a:xfrm>
            <a:off x="1362075" y="1371600"/>
            <a:ext cx="3476625" cy="5224463"/>
          </a:xfrm>
        </p:spPr>
        <p:txBody>
          <a:bodyPr lIns="90487" tIns="44450" rIns="90487" bIns="44450"/>
          <a:lstStyle/>
          <a:p>
            <a:pPr eaLnBrk="1" hangingPunct="1">
              <a:buSzTx/>
              <a:defRPr/>
            </a:pPr>
            <a:r>
              <a:rPr lang="zh-CN" altLang="en-US" noProof="1">
                <a:solidFill>
                  <a:schemeClr val="tx1"/>
                </a:solidFill>
              </a:rPr>
              <a:t>溢出</a:t>
            </a:r>
            <a:endParaRPr lang="zh-CN" altLang="en-US" noProof="1">
              <a:solidFill>
                <a:schemeClr val="tx1"/>
              </a:solidFill>
            </a:endParaRPr>
          </a:p>
          <a:p>
            <a:pPr marL="576580" lvl="1" eaLnBrk="1" hangingPunct="1">
              <a:buSzTx/>
              <a:defRPr/>
            </a:pPr>
            <a:r>
              <a:rPr lang="zh-CN" altLang="en-US" noProof="1">
                <a:solidFill>
                  <a:schemeClr val="tx1"/>
                </a:solidFill>
              </a:rPr>
              <a:t>如果</a:t>
            </a:r>
            <a:r>
              <a:rPr lang="en-US" altLang="zh-CN" noProof="1">
                <a:solidFill>
                  <a:schemeClr val="tx1"/>
                </a:solidFill>
              </a:rPr>
              <a:t>true sum ≥ 2</a:t>
            </a:r>
            <a:r>
              <a:rPr lang="en-US" altLang="zh-CN" i="1" baseline="30000" noProof="1">
                <a:solidFill>
                  <a:schemeClr val="tx1"/>
                </a:solidFill>
              </a:rPr>
              <a:t>w</a:t>
            </a:r>
            <a:endParaRPr lang="en-US" altLang="zh-CN" noProof="1">
              <a:solidFill>
                <a:schemeClr val="tx1"/>
              </a:solidFill>
            </a:endParaRPr>
          </a:p>
          <a:p>
            <a:pPr marL="303530" lvl="1" indent="0" eaLnBrk="1" hangingPunct="1">
              <a:buSzTx/>
              <a:buFont typeface="Symbol" panose="05050102010706020507" pitchFamily="18" charset="2"/>
              <a:buNone/>
              <a:defRPr/>
            </a:pPr>
            <a:endParaRPr lang="en-US" altLang="zh-CN" noProof="1">
              <a:solidFill>
                <a:schemeClr val="tx1"/>
              </a:solidFill>
            </a:endParaRPr>
          </a:p>
        </p:txBody>
      </p:sp>
      <p:grpSp>
        <p:nvGrpSpPr>
          <p:cNvPr id="34821" name="Group 5"/>
          <p:cNvGrpSpPr/>
          <p:nvPr/>
        </p:nvGrpSpPr>
        <p:grpSpPr bwMode="auto">
          <a:xfrm>
            <a:off x="2133600" y="3517900"/>
            <a:ext cx="2044700" cy="1736725"/>
            <a:chOff x="384" y="2098"/>
            <a:chExt cx="1288" cy="1094"/>
          </a:xfrm>
        </p:grpSpPr>
        <p:grpSp>
          <p:nvGrpSpPr>
            <p:cNvPr id="34834" name="Group 6"/>
            <p:cNvGrpSpPr/>
            <p:nvPr/>
          </p:nvGrpSpPr>
          <p:grpSpPr bwMode="auto">
            <a:xfrm>
              <a:off x="776" y="2208"/>
              <a:ext cx="80" cy="864"/>
              <a:chOff x="776" y="2208"/>
              <a:chExt cx="80" cy="864"/>
            </a:xfrm>
          </p:grpSpPr>
          <p:sp>
            <p:nvSpPr>
              <p:cNvPr id="34844" name="Line 7"/>
              <p:cNvSpPr>
                <a:spLocks noChangeShapeType="1"/>
              </p:cNvSpPr>
              <p:nvPr/>
            </p:nvSpPr>
            <p:spPr bwMode="auto">
              <a:xfrm>
                <a:off x="816" y="2216"/>
                <a:ext cx="0" cy="8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45" name="Line 8"/>
              <p:cNvSpPr>
                <a:spLocks noChangeShapeType="1"/>
              </p:cNvSpPr>
              <p:nvPr/>
            </p:nvSpPr>
            <p:spPr bwMode="auto">
              <a:xfrm>
                <a:off x="776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46" name="Line 9"/>
              <p:cNvSpPr>
                <a:spLocks noChangeShapeType="1"/>
              </p:cNvSpPr>
              <p:nvPr/>
            </p:nvSpPr>
            <p:spPr bwMode="auto">
              <a:xfrm>
                <a:off x="776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47" name="Line 10"/>
              <p:cNvSpPr>
                <a:spLocks noChangeShapeType="1"/>
              </p:cNvSpPr>
              <p:nvPr/>
            </p:nvSpPr>
            <p:spPr bwMode="auto">
              <a:xfrm>
                <a:off x="776" y="2208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4835" name="Group 11"/>
            <p:cNvGrpSpPr/>
            <p:nvPr/>
          </p:nvGrpSpPr>
          <p:grpSpPr bwMode="auto">
            <a:xfrm>
              <a:off x="1592" y="2640"/>
              <a:ext cx="80" cy="432"/>
              <a:chOff x="1592" y="2640"/>
              <a:chExt cx="80" cy="432"/>
            </a:xfrm>
          </p:grpSpPr>
          <p:sp>
            <p:nvSpPr>
              <p:cNvPr id="34841" name="Line 12"/>
              <p:cNvSpPr>
                <a:spLocks noChangeShapeType="1"/>
              </p:cNvSpPr>
              <p:nvPr/>
            </p:nvSpPr>
            <p:spPr bwMode="auto">
              <a:xfrm>
                <a:off x="1632" y="2648"/>
                <a:ext cx="0" cy="4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42" name="Line 13"/>
              <p:cNvSpPr>
                <a:spLocks noChangeShapeType="1"/>
              </p:cNvSpPr>
              <p:nvPr/>
            </p:nvSpPr>
            <p:spPr bwMode="auto">
              <a:xfrm>
                <a:off x="1592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43" name="Line 14"/>
              <p:cNvSpPr>
                <a:spLocks noChangeShapeType="1"/>
              </p:cNvSpPr>
              <p:nvPr/>
            </p:nvSpPr>
            <p:spPr bwMode="auto">
              <a:xfrm>
                <a:off x="1592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4836" name="Line 15"/>
            <p:cNvSpPr>
              <a:spLocks noChangeShapeType="1"/>
            </p:cNvSpPr>
            <p:nvPr/>
          </p:nvSpPr>
          <p:spPr bwMode="auto">
            <a:xfrm>
              <a:off x="920" y="2880"/>
              <a:ext cx="6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7" name="Freeform 16"/>
            <p:cNvSpPr>
              <a:spLocks noChangeArrowheads="1"/>
            </p:cNvSpPr>
            <p:nvPr/>
          </p:nvSpPr>
          <p:spPr bwMode="auto">
            <a:xfrm>
              <a:off x="912" y="2400"/>
              <a:ext cx="625" cy="337"/>
            </a:xfrm>
            <a:custGeom>
              <a:avLst/>
              <a:gdLst>
                <a:gd name="T0" fmla="*/ 0 w 625"/>
                <a:gd name="T1" fmla="*/ 0 h 337"/>
                <a:gd name="T2" fmla="*/ 240 w 625"/>
                <a:gd name="T3" fmla="*/ 0 h 337"/>
                <a:gd name="T4" fmla="*/ 384 w 625"/>
                <a:gd name="T5" fmla="*/ 336 h 337"/>
                <a:gd name="T6" fmla="*/ 624 w 625"/>
                <a:gd name="T7" fmla="*/ 336 h 3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5" h="337">
                  <a:moveTo>
                    <a:pt x="0" y="0"/>
                  </a:moveTo>
                  <a:lnTo>
                    <a:pt x="240" y="0"/>
                  </a:lnTo>
                  <a:lnTo>
                    <a:pt x="384" y="336"/>
                  </a:lnTo>
                  <a:lnTo>
                    <a:pt x="624" y="336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8" name="Rectangle 17"/>
            <p:cNvSpPr>
              <a:spLocks noChangeArrowheads="1"/>
            </p:cNvSpPr>
            <p:nvPr/>
          </p:nvSpPr>
          <p:spPr bwMode="auto">
            <a:xfrm>
              <a:off x="384" y="2962"/>
              <a:ext cx="18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Calibri" panose="020F0302020204030204" pitchFamily="34" charset="0"/>
                </a:rPr>
                <a:t>0</a:t>
              </a:r>
              <a:endParaRPr lang="en-US" altLang="zh-CN">
                <a:latin typeface="Calibri" panose="020F0302020204030204" pitchFamily="34" charset="0"/>
              </a:endParaRPr>
            </a:p>
          </p:txBody>
        </p:sp>
        <p:sp>
          <p:nvSpPr>
            <p:cNvPr id="34839" name="Rectangle 18"/>
            <p:cNvSpPr>
              <a:spLocks noChangeArrowheads="1"/>
            </p:cNvSpPr>
            <p:nvPr/>
          </p:nvSpPr>
          <p:spPr bwMode="auto">
            <a:xfrm>
              <a:off x="384" y="2530"/>
              <a:ext cx="25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Calibri" panose="020F0302020204030204" pitchFamily="34" charset="0"/>
                </a:rPr>
                <a:t>2</a:t>
              </a:r>
              <a:r>
                <a:rPr lang="en-US" altLang="zh-CN" i="1" baseline="30000">
                  <a:latin typeface="Calibri" panose="020F0302020204030204" pitchFamily="34" charset="0"/>
                </a:rPr>
                <a:t>w</a:t>
              </a:r>
              <a:endParaRPr lang="en-US" altLang="zh-CN" i="1" baseline="30000">
                <a:latin typeface="Calibri" panose="020F0302020204030204" pitchFamily="34" charset="0"/>
              </a:endParaRPr>
            </a:p>
          </p:txBody>
        </p:sp>
        <p:sp>
          <p:nvSpPr>
            <p:cNvPr id="34840" name="Rectangle 19"/>
            <p:cNvSpPr>
              <a:spLocks noChangeArrowheads="1"/>
            </p:cNvSpPr>
            <p:nvPr/>
          </p:nvSpPr>
          <p:spPr bwMode="auto">
            <a:xfrm>
              <a:off x="384" y="2098"/>
              <a:ext cx="3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Calibri" panose="020F0302020204030204" pitchFamily="34" charset="0"/>
                </a:rPr>
                <a:t>2</a:t>
              </a:r>
              <a:r>
                <a:rPr lang="en-US" altLang="zh-CN" i="1" baseline="30000">
                  <a:latin typeface="Calibri" panose="020F0302020204030204" pitchFamily="34" charset="0"/>
                </a:rPr>
                <a:t>w</a:t>
              </a:r>
              <a:r>
                <a:rPr lang="en-US" altLang="zh-CN" baseline="30000">
                  <a:latin typeface="Calibri" panose="020F0302020204030204" pitchFamily="34" charset="0"/>
                </a:rPr>
                <a:t>+1</a:t>
              </a:r>
              <a:endParaRPr lang="en-US" altLang="zh-CN" baseline="30000">
                <a:latin typeface="Calibri" panose="020F0302020204030204" pitchFamily="34" charset="0"/>
              </a:endParaRPr>
            </a:p>
          </p:txBody>
        </p:sp>
      </p:grpSp>
      <p:sp>
        <p:nvSpPr>
          <p:cNvPr id="34822" name="Rectangle 20"/>
          <p:cNvSpPr>
            <a:spLocks noChangeArrowheads="1"/>
          </p:cNvSpPr>
          <p:nvPr/>
        </p:nvSpPr>
        <p:spPr bwMode="auto">
          <a:xfrm>
            <a:off x="7400925" y="1182688"/>
            <a:ext cx="13065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>
                <a:latin typeface="Calibri" panose="020F0302020204030204" pitchFamily="34" charset="0"/>
              </a:rPr>
              <a:t>UAdd</a:t>
            </a:r>
            <a:r>
              <a:rPr lang="en-US" altLang="zh-CN" baseline="-25000">
                <a:latin typeface="Calibri" panose="020F0302020204030204" pitchFamily="34" charset="0"/>
              </a:rPr>
              <a:t>4</a:t>
            </a:r>
            <a:r>
              <a:rPr lang="en-US" altLang="zh-CN">
                <a:latin typeface="Calibri" panose="020F0302020204030204" pitchFamily="34" charset="0"/>
              </a:rPr>
              <a:t>(</a:t>
            </a:r>
            <a:r>
              <a:rPr lang="en-US" altLang="zh-CN" i="1">
                <a:latin typeface="Calibri" panose="020F0302020204030204" pitchFamily="34" charset="0"/>
              </a:rPr>
              <a:t>u</a:t>
            </a:r>
            <a:r>
              <a:rPr lang="en-US" altLang="zh-CN">
                <a:latin typeface="Calibri" panose="020F0302020204030204" pitchFamily="34" charset="0"/>
              </a:rPr>
              <a:t> , </a:t>
            </a:r>
            <a:r>
              <a:rPr lang="en-US" altLang="zh-CN" i="1">
                <a:latin typeface="Calibri" panose="020F0302020204030204" pitchFamily="34" charset="0"/>
              </a:rPr>
              <a:t>v</a:t>
            </a:r>
            <a:r>
              <a:rPr lang="en-US" altLang="zh-CN">
                <a:latin typeface="Calibri" panose="020F0302020204030204" pitchFamily="34" charset="0"/>
              </a:rPr>
              <a:t>)</a:t>
            </a:r>
            <a:endParaRPr lang="en-US" altLang="zh-CN">
              <a:latin typeface="Calibri" panose="020F0302020204030204" pitchFamily="34" charset="0"/>
            </a:endParaRPr>
          </a:p>
        </p:txBody>
      </p:sp>
      <p:sp>
        <p:nvSpPr>
          <p:cNvPr id="34823" name="Rectangle 21"/>
          <p:cNvSpPr>
            <a:spLocks noChangeArrowheads="1"/>
          </p:cNvSpPr>
          <p:nvPr/>
        </p:nvSpPr>
        <p:spPr bwMode="auto">
          <a:xfrm>
            <a:off x="5764213" y="5618163"/>
            <a:ext cx="2984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 i="1">
                <a:solidFill>
                  <a:schemeClr val="tx2"/>
                </a:solidFill>
                <a:latin typeface="Calibri" panose="020F0302020204030204" pitchFamily="34" charset="0"/>
              </a:rPr>
              <a:t>u</a:t>
            </a:r>
            <a:endParaRPr lang="en-US" altLang="zh-CN" i="1">
              <a:solidFill>
                <a:schemeClr val="tx2"/>
              </a:solidFill>
              <a:latin typeface="Calibri" panose="020F0302020204030204" pitchFamily="34" charset="0"/>
            </a:endParaRPr>
          </a:p>
        </p:txBody>
      </p:sp>
      <p:sp>
        <p:nvSpPr>
          <p:cNvPr id="34824" name="Rectangle 22"/>
          <p:cNvSpPr>
            <a:spLocks noChangeArrowheads="1"/>
          </p:cNvSpPr>
          <p:nvPr/>
        </p:nvSpPr>
        <p:spPr bwMode="auto">
          <a:xfrm>
            <a:off x="9593263" y="4352925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 i="1">
                <a:solidFill>
                  <a:schemeClr val="tx2"/>
                </a:solidFill>
                <a:latin typeface="Calibri" panose="020F0302020204030204" pitchFamily="34" charset="0"/>
              </a:rPr>
              <a:t>v</a:t>
            </a:r>
            <a:endParaRPr lang="en-US" altLang="zh-CN" i="1">
              <a:solidFill>
                <a:schemeClr val="tx2"/>
              </a:solidFill>
              <a:latin typeface="Calibri" panose="020F0302020204030204" pitchFamily="34" charset="0"/>
            </a:endParaRPr>
          </a:p>
        </p:txBody>
      </p:sp>
      <p:sp>
        <p:nvSpPr>
          <p:cNvPr id="34825" name="Rectangle 23"/>
          <p:cNvSpPr>
            <a:spLocks noChangeArrowheads="1"/>
          </p:cNvSpPr>
          <p:nvPr/>
        </p:nvSpPr>
        <p:spPr bwMode="auto">
          <a:xfrm>
            <a:off x="1966913" y="3213100"/>
            <a:ext cx="6381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Calibri" panose="020F0302020204030204" pitchFamily="34" charset="0"/>
              </a:rPr>
              <a:t>结果</a:t>
            </a:r>
            <a:endParaRPr lang="zh-CN" altLang="en-US">
              <a:latin typeface="Calibri" panose="020F0302020204030204" pitchFamily="34" charset="0"/>
            </a:endParaRPr>
          </a:p>
        </p:txBody>
      </p:sp>
      <p:sp>
        <p:nvSpPr>
          <p:cNvPr id="34826" name="Rectangle 24"/>
          <p:cNvSpPr>
            <a:spLocks noChangeArrowheads="1"/>
          </p:cNvSpPr>
          <p:nvPr/>
        </p:nvSpPr>
        <p:spPr bwMode="auto">
          <a:xfrm>
            <a:off x="3186113" y="5118100"/>
            <a:ext cx="1438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Calibri" panose="020F0302020204030204" pitchFamily="34" charset="0"/>
              </a:rPr>
              <a:t>Modular Sum</a:t>
            </a:r>
            <a:endParaRPr lang="en-US" altLang="zh-CN">
              <a:latin typeface="Calibri" panose="020F0302020204030204" pitchFamily="34" charset="0"/>
            </a:endParaRPr>
          </a:p>
        </p:txBody>
      </p:sp>
      <p:sp>
        <p:nvSpPr>
          <p:cNvPr id="34827" name="Text Box 25"/>
          <p:cNvSpPr txBox="1">
            <a:spLocks noChangeArrowheads="1"/>
          </p:cNvSpPr>
          <p:nvPr/>
        </p:nvSpPr>
        <p:spPr bwMode="auto">
          <a:xfrm>
            <a:off x="3048000" y="3692525"/>
            <a:ext cx="588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1600">
                <a:latin typeface="Calibri" panose="020F0302020204030204" pitchFamily="34" charset="0"/>
              </a:rPr>
              <a:t>溢出</a:t>
            </a:r>
            <a:endParaRPr lang="zh-CN" altLang="zh-CN" sz="1600">
              <a:latin typeface="Calibri" panose="020F0302020204030204" pitchFamily="34" charset="0"/>
            </a:endParaRPr>
          </a:p>
        </p:txBody>
      </p:sp>
      <p:sp>
        <p:nvSpPr>
          <p:cNvPr id="34828" name="Text Box 26"/>
          <p:cNvSpPr txBox="1">
            <a:spLocks noChangeArrowheads="1"/>
          </p:cNvSpPr>
          <p:nvPr/>
        </p:nvSpPr>
        <p:spPr bwMode="auto">
          <a:xfrm>
            <a:off x="2408238" y="1428750"/>
            <a:ext cx="939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latin typeface="Calibri" panose="020F0302020204030204" pitchFamily="34" charset="0"/>
              </a:rPr>
              <a:t>Overflow</a:t>
            </a:r>
            <a:endParaRPr lang="en-US" altLang="zh-CN" sz="1600">
              <a:latin typeface="Calibri" panose="020F0302020204030204" pitchFamily="34" charset="0"/>
            </a:endParaRPr>
          </a:p>
        </p:txBody>
      </p:sp>
      <p:sp>
        <p:nvSpPr>
          <p:cNvPr id="34829" name="Line 27"/>
          <p:cNvSpPr>
            <a:spLocks noChangeShapeType="1"/>
          </p:cNvSpPr>
          <p:nvPr/>
        </p:nvSpPr>
        <p:spPr bwMode="auto">
          <a:xfrm>
            <a:off x="8839200" y="1509713"/>
            <a:ext cx="38100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文本框 5"/>
          <p:cNvSpPr txBox="1">
            <a:spLocks noRot="1" noChangeAspect="1" noEditPoints="1" noChangeArrowheads="1" noTextEdit="1"/>
          </p:cNvSpPr>
          <p:nvPr/>
        </p:nvSpPr>
        <p:spPr bwMode="auto">
          <a:xfrm>
            <a:off x="4824413" y="5678488"/>
            <a:ext cx="5710237" cy="95885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334963" y="673100"/>
            <a:ext cx="2987675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8904288" y="673100"/>
            <a:ext cx="2916237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  <p:transition advTm="3501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336800" y="395288"/>
            <a:ext cx="7473950" cy="555625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rgbClr val="C00000"/>
                </a:solidFill>
                <a:latin typeface="微软雅黑" panose="020B0703020204020201" charset="-122"/>
                <a:ea typeface="微软雅黑" panose="020B0703020204020201" charset="-122"/>
              </a:rPr>
              <a:t>补码加法</a:t>
            </a:r>
            <a:endParaRPr lang="zh-CN" altLang="en-US" sz="2800" b="1" smtClean="0">
              <a:solidFill>
                <a:srgbClr val="C00000"/>
              </a:solidFill>
              <a:latin typeface="微软雅黑" panose="020B0703020204020201" charset="-122"/>
              <a:ea typeface="微软雅黑" panose="020B0703020204020201" charset="-122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978025" y="3533775"/>
            <a:ext cx="7916863" cy="22399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371600" algn="l"/>
                <a:tab pos="1892300" algn="l"/>
                <a:tab pos="2349500" algn="l"/>
              </a:tabLst>
            </a:pPr>
            <a:r>
              <a:rPr lang="en-US" altLang="zh-CN" smtClean="0">
                <a:solidFill>
                  <a:schemeClr val="tx1"/>
                </a:solidFill>
              </a:rPr>
              <a:t>TAdd </a:t>
            </a:r>
            <a:r>
              <a:rPr lang="zh-CN" altLang="en-US" smtClean="0">
                <a:solidFill>
                  <a:schemeClr val="tx1"/>
                </a:solidFill>
              </a:rPr>
              <a:t>与</a:t>
            </a:r>
            <a:r>
              <a:rPr lang="en-US" altLang="zh-CN" smtClean="0">
                <a:solidFill>
                  <a:schemeClr val="tx1"/>
                </a:solidFill>
              </a:rPr>
              <a:t> UAdd </a:t>
            </a:r>
            <a:r>
              <a:rPr lang="zh-CN" altLang="en-US" smtClean="0">
                <a:solidFill>
                  <a:schemeClr val="tx1"/>
                </a:solidFill>
              </a:rPr>
              <a:t>在位级别操作完全相同</a:t>
            </a:r>
            <a:endParaRPr lang="en-US" altLang="zh-CN" smtClean="0">
              <a:solidFill>
                <a:schemeClr val="tx1"/>
              </a:solidFill>
            </a:endParaRPr>
          </a:p>
          <a:p>
            <a:pPr lvl="1" eaLnBrk="1" hangingPunct="1">
              <a:tabLst>
                <a:tab pos="1371600" algn="l"/>
                <a:tab pos="1892300" algn="l"/>
                <a:tab pos="2349500" algn="l"/>
              </a:tabLst>
            </a:pPr>
            <a:r>
              <a:rPr lang="en-US" altLang="zh-CN" smtClean="0">
                <a:solidFill>
                  <a:schemeClr val="tx1"/>
                </a:solidFill>
              </a:rPr>
              <a:t>C</a:t>
            </a:r>
            <a:r>
              <a:rPr lang="zh-CN" altLang="en-US" smtClean="0">
                <a:solidFill>
                  <a:schemeClr val="tx1"/>
                </a:solidFill>
              </a:rPr>
              <a:t>语言中的无符号加法</a:t>
            </a:r>
            <a:r>
              <a:rPr lang="en-US" altLang="zh-CN" smtClean="0">
                <a:solidFill>
                  <a:schemeClr val="tx1"/>
                </a:solidFill>
              </a:rPr>
              <a:t> vs.</a:t>
            </a:r>
            <a:r>
              <a:rPr lang="zh-CN" altLang="en-US" smtClean="0">
                <a:solidFill>
                  <a:schemeClr val="tx1"/>
                </a:solidFill>
              </a:rPr>
              <a:t>有符号加法</a:t>
            </a:r>
            <a:endParaRPr lang="en-US" altLang="zh-CN" smtClean="0">
              <a:solidFill>
                <a:schemeClr val="tx1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  <a:tabLst>
                <a:tab pos="1371600" algn="l"/>
                <a:tab pos="1892300" algn="l"/>
                <a:tab pos="2349500" algn="l"/>
              </a:tabLst>
            </a:pPr>
            <a:r>
              <a:rPr lang="en-US" altLang="zh-CN" b="1" smtClean="0">
                <a:solidFill>
                  <a:schemeClr val="tx1"/>
                </a:solidFill>
                <a:latin typeface="Courier New" panose="02070609020205090404" pitchFamily="49" charset="0"/>
              </a:rPr>
              <a:t>	int s, t, u, v;</a:t>
            </a:r>
            <a:endParaRPr lang="en-US" altLang="zh-CN" b="1" smtClean="0">
              <a:solidFill>
                <a:schemeClr val="tx1"/>
              </a:solidFill>
              <a:latin typeface="Courier New" panose="020706090202050904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  <a:tabLst>
                <a:tab pos="1371600" algn="l"/>
                <a:tab pos="1892300" algn="l"/>
                <a:tab pos="2349500" algn="l"/>
              </a:tabLst>
            </a:pPr>
            <a:r>
              <a:rPr lang="en-US" altLang="zh-CN" b="1" smtClean="0">
                <a:solidFill>
                  <a:schemeClr val="tx1"/>
                </a:solidFill>
                <a:latin typeface="Courier New" panose="02070609020205090404" pitchFamily="49" charset="0"/>
              </a:rPr>
              <a:t>	s = (int) ((unsigned) u + (unsigned) v);</a:t>
            </a:r>
            <a:endParaRPr lang="en-US" altLang="zh-CN" b="1" smtClean="0">
              <a:solidFill>
                <a:schemeClr val="tx1"/>
              </a:solidFill>
              <a:latin typeface="Courier New" panose="020706090202050904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  <a:tabLst>
                <a:tab pos="1371600" algn="l"/>
                <a:tab pos="1892300" algn="l"/>
                <a:tab pos="2349500" algn="l"/>
              </a:tabLst>
            </a:pPr>
            <a:r>
              <a:rPr lang="en-US" altLang="zh-CN" b="1" smtClean="0">
                <a:solidFill>
                  <a:schemeClr val="tx1"/>
                </a:solidFill>
                <a:latin typeface="Courier New" panose="02070609020205090404" pitchFamily="49" charset="0"/>
              </a:rPr>
              <a:t> 	t = u + v</a:t>
            </a:r>
            <a:endParaRPr lang="en-US" altLang="zh-CN" b="1" smtClean="0">
              <a:solidFill>
                <a:schemeClr val="tx1"/>
              </a:solidFill>
              <a:latin typeface="Courier New" panose="02070609020205090404" pitchFamily="49" charset="0"/>
            </a:endParaRPr>
          </a:p>
          <a:p>
            <a:pPr lvl="1" eaLnBrk="1" hangingPunct="1">
              <a:tabLst>
                <a:tab pos="1371600" algn="l"/>
                <a:tab pos="1892300" algn="l"/>
                <a:tab pos="2349500" algn="l"/>
              </a:tabLst>
            </a:pPr>
            <a:r>
              <a:rPr lang="en-US" altLang="zh-CN" smtClean="0">
                <a:solidFill>
                  <a:schemeClr val="tx1"/>
                </a:solidFill>
              </a:rPr>
              <a:t>Will give</a:t>
            </a:r>
            <a:r>
              <a:rPr lang="en-US" altLang="zh-CN" smtClean="0">
                <a:solidFill>
                  <a:schemeClr val="tx1"/>
                </a:solidFill>
                <a:latin typeface="Courier New" panose="02070609020205090404" pitchFamily="49" charset="0"/>
              </a:rPr>
              <a:t> </a:t>
            </a:r>
            <a:r>
              <a:rPr lang="en-US" altLang="zh-CN" b="1" smtClean="0">
                <a:solidFill>
                  <a:schemeClr val="tx1"/>
                </a:solidFill>
                <a:latin typeface="Courier New" panose="02070609020205090404" pitchFamily="49" charset="0"/>
              </a:rPr>
              <a:t>s == t</a:t>
            </a:r>
            <a:endParaRPr lang="en-US" altLang="zh-CN" b="1" smtClean="0">
              <a:solidFill>
                <a:schemeClr val="tx1"/>
              </a:solidFill>
              <a:latin typeface="Courier New" panose="02070609020205090404" pitchFamily="49" charset="0"/>
            </a:endParaRPr>
          </a:p>
        </p:txBody>
      </p:sp>
      <p:grpSp>
        <p:nvGrpSpPr>
          <p:cNvPr id="35844" name="Group 4"/>
          <p:cNvGrpSpPr/>
          <p:nvPr/>
        </p:nvGrpSpPr>
        <p:grpSpPr bwMode="auto">
          <a:xfrm>
            <a:off x="7331075" y="1306513"/>
            <a:ext cx="2743200" cy="228600"/>
            <a:chOff x="2976" y="816"/>
            <a:chExt cx="1728" cy="144"/>
          </a:xfrm>
        </p:grpSpPr>
        <p:sp>
          <p:nvSpPr>
            <p:cNvPr id="35884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35885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35886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35887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35888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35889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35890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• • •</a:t>
              </a:r>
              <a:endParaRPr lang="en-US" altLang="zh-CN"/>
            </a:p>
          </p:txBody>
        </p:sp>
      </p:grpSp>
      <p:grpSp>
        <p:nvGrpSpPr>
          <p:cNvPr id="35845" name="Group 12"/>
          <p:cNvGrpSpPr/>
          <p:nvPr/>
        </p:nvGrpSpPr>
        <p:grpSpPr bwMode="auto">
          <a:xfrm>
            <a:off x="7331075" y="1763713"/>
            <a:ext cx="2743200" cy="228600"/>
            <a:chOff x="2976" y="1104"/>
            <a:chExt cx="1728" cy="144"/>
          </a:xfrm>
        </p:grpSpPr>
        <p:sp>
          <p:nvSpPr>
            <p:cNvPr id="35877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35878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35879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35880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35881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35882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35883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• • •</a:t>
              </a:r>
              <a:endParaRPr lang="en-US" altLang="zh-CN"/>
            </a:p>
          </p:txBody>
        </p:sp>
      </p:grpSp>
      <p:sp>
        <p:nvSpPr>
          <p:cNvPr id="35846" name="Rectangle 20"/>
          <p:cNvSpPr>
            <a:spLocks noChangeArrowheads="1"/>
          </p:cNvSpPr>
          <p:nvPr/>
        </p:nvSpPr>
        <p:spPr bwMode="auto">
          <a:xfrm>
            <a:off x="6721475" y="1230313"/>
            <a:ext cx="2968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latin typeface="Times" panose="00000500000000020000" pitchFamily="18" charset="0"/>
              </a:rPr>
              <a:t>u</a:t>
            </a:r>
            <a:endParaRPr lang="en-US" altLang="zh-CN" i="1">
              <a:latin typeface="Times" panose="00000500000000020000" pitchFamily="18" charset="0"/>
            </a:endParaRPr>
          </a:p>
        </p:txBody>
      </p:sp>
      <p:sp>
        <p:nvSpPr>
          <p:cNvPr id="35847" name="Rectangle 21"/>
          <p:cNvSpPr>
            <a:spLocks noChangeArrowheads="1"/>
          </p:cNvSpPr>
          <p:nvPr/>
        </p:nvSpPr>
        <p:spPr bwMode="auto">
          <a:xfrm>
            <a:off x="6721475" y="1687513"/>
            <a:ext cx="2841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latin typeface="Times" panose="00000500000000020000" pitchFamily="18" charset="0"/>
              </a:rPr>
              <a:t>v</a:t>
            </a:r>
            <a:endParaRPr lang="en-US" altLang="zh-CN" i="1">
              <a:latin typeface="Times" panose="00000500000000020000" pitchFamily="18" charset="0"/>
            </a:endParaRPr>
          </a:p>
        </p:txBody>
      </p:sp>
      <p:sp>
        <p:nvSpPr>
          <p:cNvPr id="35848" name="Line 22"/>
          <p:cNvSpPr>
            <a:spLocks noChangeShapeType="1"/>
          </p:cNvSpPr>
          <p:nvPr/>
        </p:nvSpPr>
        <p:spPr bwMode="auto">
          <a:xfrm>
            <a:off x="6340475" y="2068513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9" name="Rectangle 23"/>
          <p:cNvSpPr>
            <a:spLocks noChangeArrowheads="1"/>
          </p:cNvSpPr>
          <p:nvPr/>
        </p:nvSpPr>
        <p:spPr bwMode="auto">
          <a:xfrm>
            <a:off x="6340475" y="1687513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+</a:t>
            </a:r>
            <a:endParaRPr lang="en-US" altLang="zh-CN"/>
          </a:p>
        </p:txBody>
      </p:sp>
      <p:grpSp>
        <p:nvGrpSpPr>
          <p:cNvPr id="35850" name="Group 24"/>
          <p:cNvGrpSpPr/>
          <p:nvPr/>
        </p:nvGrpSpPr>
        <p:grpSpPr bwMode="auto">
          <a:xfrm>
            <a:off x="7102475" y="2220913"/>
            <a:ext cx="2971800" cy="228600"/>
            <a:chOff x="2832" y="1392"/>
            <a:chExt cx="1872" cy="144"/>
          </a:xfrm>
        </p:grpSpPr>
        <p:grpSp>
          <p:nvGrpSpPr>
            <p:cNvPr id="35868" name="Group 25"/>
            <p:cNvGrpSpPr/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35870" name="Rectangle 26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/>
              </a:p>
            </p:txBody>
          </p:sp>
          <p:sp>
            <p:nvSpPr>
              <p:cNvPr id="35871" name="Rectangle 27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/>
              </a:p>
            </p:txBody>
          </p:sp>
          <p:sp>
            <p:nvSpPr>
              <p:cNvPr id="35872" name="Rectangle 28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/>
              </a:p>
            </p:txBody>
          </p:sp>
          <p:sp>
            <p:nvSpPr>
              <p:cNvPr id="35873" name="Rectangle 29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/>
              </a:p>
            </p:txBody>
          </p:sp>
          <p:sp>
            <p:nvSpPr>
              <p:cNvPr id="35874" name="Rectangle 30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/>
              </a:p>
            </p:txBody>
          </p:sp>
          <p:sp>
            <p:nvSpPr>
              <p:cNvPr id="35875" name="Rectangle 31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/>
              </a:p>
            </p:txBody>
          </p:sp>
          <p:sp>
            <p:nvSpPr>
              <p:cNvPr id="35876" name="Rectangle 32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• • •</a:t>
                </a:r>
                <a:endParaRPr lang="en-US" altLang="zh-CN"/>
              </a:p>
            </p:txBody>
          </p:sp>
        </p:grpSp>
        <p:sp>
          <p:nvSpPr>
            <p:cNvPr id="35869" name="Rectangle 33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</p:grpSp>
      <p:sp>
        <p:nvSpPr>
          <p:cNvPr id="35851" name="Rectangle 34"/>
          <p:cNvSpPr>
            <a:spLocks noChangeArrowheads="1"/>
          </p:cNvSpPr>
          <p:nvPr/>
        </p:nvSpPr>
        <p:spPr bwMode="auto">
          <a:xfrm>
            <a:off x="6342063" y="2068513"/>
            <a:ext cx="641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i="1">
                <a:latin typeface="Times" panose="00000500000000020000" pitchFamily="18" charset="0"/>
              </a:rPr>
              <a:t>u </a:t>
            </a:r>
            <a:r>
              <a:rPr lang="en-US" altLang="zh-CN">
                <a:latin typeface="Times" panose="00000500000000020000" pitchFamily="18" charset="0"/>
              </a:rPr>
              <a:t>+ </a:t>
            </a:r>
            <a:r>
              <a:rPr lang="en-US" altLang="zh-CN" i="1">
                <a:latin typeface="Times" panose="00000500000000020000" pitchFamily="18" charset="0"/>
              </a:rPr>
              <a:t>v</a:t>
            </a:r>
            <a:endParaRPr lang="en-US" altLang="zh-CN" i="1">
              <a:latin typeface="Times" panose="00000500000000020000" pitchFamily="18" charset="0"/>
            </a:endParaRPr>
          </a:p>
        </p:txBody>
      </p:sp>
      <p:grpSp>
        <p:nvGrpSpPr>
          <p:cNvPr id="35852" name="Group 35"/>
          <p:cNvGrpSpPr/>
          <p:nvPr/>
        </p:nvGrpSpPr>
        <p:grpSpPr bwMode="auto">
          <a:xfrm>
            <a:off x="7331075" y="2678113"/>
            <a:ext cx="2743200" cy="228600"/>
            <a:chOff x="2976" y="1392"/>
            <a:chExt cx="1728" cy="144"/>
          </a:xfrm>
        </p:grpSpPr>
        <p:sp>
          <p:nvSpPr>
            <p:cNvPr id="35861" name="Rectangle 36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35862" name="Rectangle 37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35863" name="Rectangle 38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35864" name="Rectangle 39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35865" name="Rectangle 40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35866" name="Rectangle 41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35867" name="Rectangle 42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• • •</a:t>
              </a:r>
              <a:endParaRPr lang="en-US" altLang="zh-CN"/>
            </a:p>
          </p:txBody>
        </p:sp>
      </p:grpSp>
      <p:sp>
        <p:nvSpPr>
          <p:cNvPr id="35853" name="Line 43"/>
          <p:cNvSpPr>
            <a:spLocks noChangeShapeType="1"/>
          </p:cNvSpPr>
          <p:nvPr/>
        </p:nvSpPr>
        <p:spPr bwMode="auto">
          <a:xfrm>
            <a:off x="6340475" y="2525713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4" name="Text Box 44"/>
          <p:cNvSpPr txBox="1">
            <a:spLocks noChangeArrowheads="1"/>
          </p:cNvSpPr>
          <p:nvPr/>
        </p:nvSpPr>
        <p:spPr bwMode="auto">
          <a:xfrm>
            <a:off x="1981200" y="2057400"/>
            <a:ext cx="219392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Calibri" panose="020F0302020204030204" pitchFamily="34" charset="0"/>
              </a:rPr>
              <a:t>真实结果</a:t>
            </a:r>
            <a:r>
              <a:rPr lang="en-US" altLang="zh-CN" sz="2000">
                <a:latin typeface="Calibri" panose="020F0302020204030204" pitchFamily="34" charset="0"/>
              </a:rPr>
              <a:t>: </a:t>
            </a:r>
            <a:r>
              <a:rPr lang="en-US" altLang="zh-CN" sz="2000" i="1">
                <a:latin typeface="Calibri" panose="020F0302020204030204" pitchFamily="34" charset="0"/>
              </a:rPr>
              <a:t>w</a:t>
            </a:r>
            <a:r>
              <a:rPr lang="en-US" altLang="zh-CN" sz="2000">
                <a:latin typeface="Calibri" panose="020F0302020204030204" pitchFamily="34" charset="0"/>
              </a:rPr>
              <a:t>+1 bits</a:t>
            </a:r>
            <a:endParaRPr lang="en-US" altLang="zh-CN" sz="2000">
              <a:latin typeface="Calibri" panose="020F0302020204030204" pitchFamily="34" charset="0"/>
            </a:endParaRPr>
          </a:p>
        </p:txBody>
      </p:sp>
      <p:sp>
        <p:nvSpPr>
          <p:cNvPr id="35855" name="Text Box 45"/>
          <p:cNvSpPr txBox="1">
            <a:spLocks noChangeArrowheads="1"/>
          </p:cNvSpPr>
          <p:nvPr/>
        </p:nvSpPr>
        <p:spPr bwMode="auto">
          <a:xfrm>
            <a:off x="1981200" y="1371600"/>
            <a:ext cx="1684338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Calibri" panose="020F0302020204030204" pitchFamily="34" charset="0"/>
              </a:rPr>
              <a:t>操作数</a:t>
            </a:r>
            <a:r>
              <a:rPr lang="en-US" altLang="zh-CN" sz="2000">
                <a:latin typeface="Calibri" panose="020F0302020204030204" pitchFamily="34" charset="0"/>
              </a:rPr>
              <a:t>: </a:t>
            </a:r>
            <a:r>
              <a:rPr lang="en-US" altLang="zh-CN" sz="2000" i="1">
                <a:latin typeface="Calibri" panose="020F0302020204030204" pitchFamily="34" charset="0"/>
              </a:rPr>
              <a:t>w</a:t>
            </a:r>
            <a:r>
              <a:rPr lang="en-US" altLang="zh-CN" sz="2000">
                <a:latin typeface="Calibri" panose="020F0302020204030204" pitchFamily="34" charset="0"/>
              </a:rPr>
              <a:t> bits</a:t>
            </a:r>
            <a:endParaRPr lang="en-US" altLang="zh-CN" sz="2000">
              <a:latin typeface="Calibri" panose="020F0302020204030204" pitchFamily="34" charset="0"/>
            </a:endParaRPr>
          </a:p>
        </p:txBody>
      </p:sp>
      <p:sp>
        <p:nvSpPr>
          <p:cNvPr id="35856" name="Text Box 46"/>
          <p:cNvSpPr txBox="1">
            <a:spLocks noChangeArrowheads="1"/>
          </p:cNvSpPr>
          <p:nvPr/>
        </p:nvSpPr>
        <p:spPr bwMode="auto">
          <a:xfrm>
            <a:off x="1981200" y="2667000"/>
            <a:ext cx="29718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Calibri" panose="020F0302020204030204" pitchFamily="34" charset="0"/>
              </a:rPr>
              <a:t>丢弃进位</a:t>
            </a:r>
            <a:r>
              <a:rPr lang="en-US" altLang="zh-CN" sz="2000">
                <a:latin typeface="Calibri" panose="020F0302020204030204" pitchFamily="34" charset="0"/>
              </a:rPr>
              <a:t>: </a:t>
            </a:r>
            <a:r>
              <a:rPr lang="en-US" altLang="zh-CN" sz="2000" i="1">
                <a:latin typeface="Calibri" panose="020F0302020204030204" pitchFamily="34" charset="0"/>
              </a:rPr>
              <a:t>w</a:t>
            </a:r>
            <a:r>
              <a:rPr lang="en-US" altLang="zh-CN" sz="2000">
                <a:latin typeface="Calibri" panose="020F0302020204030204" pitchFamily="34" charset="0"/>
              </a:rPr>
              <a:t> bits</a:t>
            </a:r>
            <a:endParaRPr lang="en-US" altLang="zh-CN" sz="2000">
              <a:latin typeface="Calibri" panose="020F0302020204030204" pitchFamily="34" charset="0"/>
            </a:endParaRPr>
          </a:p>
        </p:txBody>
      </p:sp>
      <p:sp>
        <p:nvSpPr>
          <p:cNvPr id="35857" name="Rectangle 47"/>
          <p:cNvSpPr>
            <a:spLocks noChangeArrowheads="1"/>
          </p:cNvSpPr>
          <p:nvPr/>
        </p:nvSpPr>
        <p:spPr bwMode="auto">
          <a:xfrm>
            <a:off x="5608638" y="2622550"/>
            <a:ext cx="14636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>
                <a:latin typeface="Times" panose="00000500000000020000" pitchFamily="18" charset="0"/>
              </a:rPr>
              <a:t>TAdd</a:t>
            </a:r>
            <a:r>
              <a:rPr lang="en-US" altLang="zh-CN" sz="2000" i="1" baseline="-25000">
                <a:latin typeface="Times" panose="00000500000000020000" pitchFamily="18" charset="0"/>
              </a:rPr>
              <a:t>w</a:t>
            </a:r>
            <a:r>
              <a:rPr lang="en-US" altLang="zh-CN" sz="2000">
                <a:latin typeface="Times" panose="00000500000000020000" pitchFamily="18" charset="0"/>
              </a:rPr>
              <a:t>(</a:t>
            </a:r>
            <a:r>
              <a:rPr lang="en-US" altLang="zh-CN" sz="2000" i="1">
                <a:latin typeface="Times" panose="00000500000000020000" pitchFamily="18" charset="0"/>
              </a:rPr>
              <a:t>u</a:t>
            </a:r>
            <a:r>
              <a:rPr lang="en-US" altLang="zh-CN" sz="2000">
                <a:latin typeface="Times" panose="00000500000000020000" pitchFamily="18" charset="0"/>
              </a:rPr>
              <a:t> , </a:t>
            </a:r>
            <a:r>
              <a:rPr lang="en-US" altLang="zh-CN" sz="2000" i="1">
                <a:latin typeface="Times" panose="00000500000000020000" pitchFamily="18" charset="0"/>
              </a:rPr>
              <a:t>v</a:t>
            </a:r>
            <a:r>
              <a:rPr lang="en-US" altLang="zh-CN" sz="2000">
                <a:latin typeface="Times" panose="00000500000000020000" pitchFamily="18" charset="0"/>
              </a:rPr>
              <a:t>)</a:t>
            </a:r>
            <a:endParaRPr lang="en-US" altLang="zh-CN" sz="2000">
              <a:latin typeface="Times" panose="00000500000000020000" pitchFamily="18" charset="0"/>
            </a:endParaRPr>
          </a:p>
        </p:txBody>
      </p:sp>
      <p:cxnSp>
        <p:nvCxnSpPr>
          <p:cNvPr id="48" name="直接连接符 47"/>
          <p:cNvCxnSpPr/>
          <p:nvPr/>
        </p:nvCxnSpPr>
        <p:spPr>
          <a:xfrm flipV="1">
            <a:off x="334963" y="673100"/>
            <a:ext cx="2987675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8904288" y="673100"/>
            <a:ext cx="2916237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3032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716213" y="417513"/>
            <a:ext cx="6759575" cy="555625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solidFill>
                  <a:srgbClr val="C00000"/>
                </a:solidFill>
                <a:latin typeface="微软雅黑" panose="020B0703020204020201" charset="-122"/>
                <a:ea typeface="微软雅黑" panose="020B0703020204020201" charset="-122"/>
              </a:rPr>
              <a:t>TAdd </a:t>
            </a:r>
            <a:r>
              <a:rPr lang="zh-CN" altLang="en-US" sz="2800" b="1" smtClean="0">
                <a:solidFill>
                  <a:srgbClr val="C00000"/>
                </a:solidFill>
                <a:latin typeface="微软雅黑" panose="020B0703020204020201" charset="-122"/>
                <a:ea typeface="微软雅黑" panose="020B0703020204020201" charset="-122"/>
              </a:rPr>
              <a:t>溢出</a:t>
            </a:r>
            <a:endParaRPr lang="zh-CN" altLang="en-US" sz="2800" b="1" smtClean="0">
              <a:solidFill>
                <a:srgbClr val="C00000"/>
              </a:solidFill>
              <a:latin typeface="微软雅黑" panose="020B0703020204020201" charset="-122"/>
              <a:ea typeface="微软雅黑" panose="020B0703020204020201" charset="-122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1055688" y="1524000"/>
            <a:ext cx="3309937" cy="5224463"/>
          </a:xfrm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Functionality</a:t>
            </a:r>
            <a:endParaRPr lang="en-US" altLang="zh-CN" smtClean="0">
              <a:solidFill>
                <a:schemeClr val="tx1"/>
              </a:solidFill>
            </a:endParaRPr>
          </a:p>
          <a:p>
            <a:pPr lvl="1" eaLnBrk="1" hangingPunct="1"/>
            <a:r>
              <a:rPr lang="zh-CN" altLang="en-US" smtClean="0">
                <a:solidFill>
                  <a:schemeClr val="tx1"/>
                </a:solidFill>
              </a:rPr>
              <a:t>真实结果需要</a:t>
            </a:r>
            <a:r>
              <a:rPr lang="en-US" altLang="zh-CN" smtClean="0">
                <a:solidFill>
                  <a:schemeClr val="tx1"/>
                </a:solidFill>
              </a:rPr>
              <a:t> </a:t>
            </a:r>
            <a:r>
              <a:rPr lang="en-US" altLang="zh-CN" i="1" smtClean="0">
                <a:solidFill>
                  <a:schemeClr val="tx1"/>
                </a:solidFill>
              </a:rPr>
              <a:t>w</a:t>
            </a:r>
            <a:r>
              <a:rPr lang="en-US" altLang="zh-CN" smtClean="0">
                <a:solidFill>
                  <a:schemeClr val="tx1"/>
                </a:solidFill>
              </a:rPr>
              <a:t>+1</a:t>
            </a:r>
            <a:r>
              <a:rPr lang="zh-CN" altLang="en-US" smtClean="0">
                <a:solidFill>
                  <a:schemeClr val="tx1"/>
                </a:solidFill>
              </a:rPr>
              <a:t>位</a:t>
            </a:r>
            <a:endParaRPr lang="zh-CN" altLang="en-US" smtClean="0">
              <a:solidFill>
                <a:schemeClr val="tx1"/>
              </a:solidFill>
            </a:endParaRPr>
          </a:p>
          <a:p>
            <a:pPr lvl="1" eaLnBrk="1" hangingPunct="1"/>
            <a:r>
              <a:rPr lang="zh-CN" altLang="en-US" smtClean="0">
                <a:solidFill>
                  <a:schemeClr val="tx1"/>
                </a:solidFill>
              </a:rPr>
              <a:t>丢弃符号位（最高位）</a:t>
            </a:r>
            <a:endParaRPr lang="zh-CN" altLang="en-US" smtClean="0">
              <a:solidFill>
                <a:schemeClr val="tx1"/>
              </a:solidFill>
            </a:endParaRPr>
          </a:p>
          <a:p>
            <a:pPr lvl="1" eaLnBrk="1" hangingPunct="1"/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36868" name="Rectangle 5"/>
          <p:cNvSpPr>
            <a:spLocks noChangeArrowheads="1"/>
          </p:cNvSpPr>
          <p:nvPr/>
        </p:nvSpPr>
        <p:spPr bwMode="auto">
          <a:xfrm>
            <a:off x="6269038" y="4067175"/>
            <a:ext cx="9286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>
                <a:latin typeface="Calibri" panose="020F0302020204030204" pitchFamily="34" charset="0"/>
              </a:rPr>
              <a:t>–2</a:t>
            </a:r>
            <a:r>
              <a:rPr lang="en-US" altLang="zh-CN" i="1" baseline="30000">
                <a:latin typeface="Calibri" panose="020F0302020204030204" pitchFamily="34" charset="0"/>
              </a:rPr>
              <a:t>w </a:t>
            </a:r>
            <a:r>
              <a:rPr lang="en-US" altLang="zh-CN" baseline="30000">
                <a:latin typeface="Calibri" panose="020F0302020204030204" pitchFamily="34" charset="0"/>
              </a:rPr>
              <a:t>–1</a:t>
            </a:r>
            <a:r>
              <a:rPr lang="en-US" altLang="zh-CN">
                <a:latin typeface="Calibri" panose="020F0302020204030204" pitchFamily="34" charset="0"/>
              </a:rPr>
              <a:t>–1</a:t>
            </a:r>
            <a:endParaRPr lang="en-US" altLang="zh-CN">
              <a:latin typeface="Calibri" panose="020F0302020204030204" pitchFamily="34" charset="0"/>
            </a:endParaRPr>
          </a:p>
        </p:txBody>
      </p:sp>
      <p:sp>
        <p:nvSpPr>
          <p:cNvPr id="36869" name="Rectangle 6"/>
          <p:cNvSpPr>
            <a:spLocks noChangeArrowheads="1"/>
          </p:cNvSpPr>
          <p:nvPr/>
        </p:nvSpPr>
        <p:spPr bwMode="auto">
          <a:xfrm>
            <a:off x="6681788" y="4751388"/>
            <a:ext cx="515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>
                <a:latin typeface="Calibri" panose="020F0302020204030204" pitchFamily="34" charset="0"/>
              </a:rPr>
              <a:t>–2</a:t>
            </a:r>
            <a:r>
              <a:rPr lang="en-US" altLang="zh-CN" i="1" baseline="30000">
                <a:latin typeface="Calibri" panose="020F0302020204030204" pitchFamily="34" charset="0"/>
              </a:rPr>
              <a:t>w</a:t>
            </a:r>
            <a:endParaRPr lang="en-US" altLang="zh-CN" i="1" baseline="30000">
              <a:latin typeface="Calibri" panose="020F0302020204030204" pitchFamily="34" charset="0"/>
            </a:endParaRPr>
          </a:p>
        </p:txBody>
      </p:sp>
      <p:sp>
        <p:nvSpPr>
          <p:cNvPr id="36870" name="Line 8"/>
          <p:cNvSpPr>
            <a:spLocks noChangeShapeType="1"/>
          </p:cNvSpPr>
          <p:nvPr/>
        </p:nvSpPr>
        <p:spPr bwMode="auto">
          <a:xfrm>
            <a:off x="7342188" y="2201863"/>
            <a:ext cx="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1" name="Line 9"/>
          <p:cNvSpPr>
            <a:spLocks noChangeShapeType="1"/>
          </p:cNvSpPr>
          <p:nvPr/>
        </p:nvSpPr>
        <p:spPr bwMode="auto">
          <a:xfrm>
            <a:off x="7278688" y="3560763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2" name="Line 10"/>
          <p:cNvSpPr>
            <a:spLocks noChangeShapeType="1"/>
          </p:cNvSpPr>
          <p:nvPr/>
        </p:nvSpPr>
        <p:spPr bwMode="auto">
          <a:xfrm>
            <a:off x="7278688" y="2874963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3" name="Line 11"/>
          <p:cNvSpPr>
            <a:spLocks noChangeShapeType="1"/>
          </p:cNvSpPr>
          <p:nvPr/>
        </p:nvSpPr>
        <p:spPr bwMode="auto">
          <a:xfrm>
            <a:off x="7278688" y="2189163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4" name="Line 12"/>
          <p:cNvSpPr>
            <a:spLocks noChangeShapeType="1"/>
          </p:cNvSpPr>
          <p:nvPr/>
        </p:nvSpPr>
        <p:spPr bwMode="auto">
          <a:xfrm>
            <a:off x="8637588" y="2887663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5" name="Line 13"/>
          <p:cNvSpPr>
            <a:spLocks noChangeShapeType="1"/>
          </p:cNvSpPr>
          <p:nvPr/>
        </p:nvSpPr>
        <p:spPr bwMode="auto">
          <a:xfrm>
            <a:off x="8574088" y="3560763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6" name="Line 14"/>
          <p:cNvSpPr>
            <a:spLocks noChangeShapeType="1"/>
          </p:cNvSpPr>
          <p:nvPr/>
        </p:nvSpPr>
        <p:spPr bwMode="auto">
          <a:xfrm>
            <a:off x="8574088" y="2874963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7" name="Line 15"/>
          <p:cNvSpPr>
            <a:spLocks noChangeShapeType="1"/>
          </p:cNvSpPr>
          <p:nvPr/>
        </p:nvSpPr>
        <p:spPr bwMode="auto">
          <a:xfrm>
            <a:off x="7507288" y="3103563"/>
            <a:ext cx="965200" cy="0"/>
          </a:xfrm>
          <a:prstGeom prst="line">
            <a:avLst/>
          </a:prstGeom>
          <a:noFill/>
          <a:ln w="76200">
            <a:solidFill>
              <a:srgbClr val="2862AA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8" name="Freeform 16"/>
          <p:cNvSpPr>
            <a:spLocks noChangeArrowheads="1"/>
          </p:cNvSpPr>
          <p:nvPr/>
        </p:nvSpPr>
        <p:spPr bwMode="auto">
          <a:xfrm>
            <a:off x="7494588" y="2570163"/>
            <a:ext cx="992187" cy="1296987"/>
          </a:xfrm>
          <a:custGeom>
            <a:avLst/>
            <a:gdLst>
              <a:gd name="T0" fmla="*/ 0 w 625"/>
              <a:gd name="T1" fmla="*/ 0 h 817"/>
              <a:gd name="T2" fmla="*/ 2147483647 w 625"/>
              <a:gd name="T3" fmla="*/ 0 h 817"/>
              <a:gd name="T4" fmla="*/ 2147483647 w 625"/>
              <a:gd name="T5" fmla="*/ 2147483647 h 817"/>
              <a:gd name="T6" fmla="*/ 2147483647 w 625"/>
              <a:gd name="T7" fmla="*/ 2147483647 h 81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25" h="817">
                <a:moveTo>
                  <a:pt x="0" y="0"/>
                </a:moveTo>
                <a:lnTo>
                  <a:pt x="240" y="0"/>
                </a:lnTo>
                <a:lnTo>
                  <a:pt x="384" y="816"/>
                </a:lnTo>
                <a:lnTo>
                  <a:pt x="624" y="816"/>
                </a:lnTo>
              </a:path>
            </a:pathLst>
          </a:custGeom>
          <a:noFill/>
          <a:ln w="25400" cap="rnd">
            <a:solidFill>
              <a:srgbClr val="C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9" name="Rectangle 17"/>
          <p:cNvSpPr>
            <a:spLocks noChangeArrowheads="1"/>
          </p:cNvSpPr>
          <p:nvPr/>
        </p:nvSpPr>
        <p:spPr bwMode="auto">
          <a:xfrm>
            <a:off x="6897688" y="3373438"/>
            <a:ext cx="295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Calibri" panose="020F0302020204030204" pitchFamily="34" charset="0"/>
              </a:rPr>
              <a:t>0</a:t>
            </a:r>
            <a:endParaRPr lang="en-US" altLang="zh-CN">
              <a:latin typeface="Calibri" panose="020F0302020204030204" pitchFamily="34" charset="0"/>
            </a:endParaRPr>
          </a:p>
        </p:txBody>
      </p:sp>
      <p:sp>
        <p:nvSpPr>
          <p:cNvPr id="36880" name="Rectangle 18"/>
          <p:cNvSpPr>
            <a:spLocks noChangeArrowheads="1"/>
          </p:cNvSpPr>
          <p:nvPr/>
        </p:nvSpPr>
        <p:spPr bwMode="auto">
          <a:xfrm>
            <a:off x="6596063" y="2695575"/>
            <a:ext cx="5857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Calibri" panose="020F0302020204030204" pitchFamily="34" charset="0"/>
              </a:rPr>
              <a:t>2</a:t>
            </a:r>
            <a:r>
              <a:rPr lang="en-US" altLang="zh-CN" i="1" baseline="30000">
                <a:latin typeface="Calibri" panose="020F0302020204030204" pitchFamily="34" charset="0"/>
              </a:rPr>
              <a:t>w </a:t>
            </a:r>
            <a:r>
              <a:rPr lang="en-US" altLang="zh-CN" baseline="30000">
                <a:latin typeface="Calibri" panose="020F0302020204030204" pitchFamily="34" charset="0"/>
              </a:rPr>
              <a:t>–1</a:t>
            </a:r>
            <a:endParaRPr lang="en-US" altLang="zh-CN" baseline="30000">
              <a:latin typeface="Calibri" panose="020F0302020204030204" pitchFamily="34" charset="0"/>
            </a:endParaRPr>
          </a:p>
        </p:txBody>
      </p:sp>
      <p:sp>
        <p:nvSpPr>
          <p:cNvPr id="36881" name="Rectangle 19"/>
          <p:cNvSpPr>
            <a:spLocks noChangeArrowheads="1"/>
          </p:cNvSpPr>
          <p:nvPr/>
        </p:nvSpPr>
        <p:spPr bwMode="auto">
          <a:xfrm>
            <a:off x="6554788" y="2001838"/>
            <a:ext cx="4016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Calibri" panose="020F0302020204030204" pitchFamily="34" charset="0"/>
              </a:rPr>
              <a:t>2</a:t>
            </a:r>
            <a:r>
              <a:rPr lang="en-US" altLang="zh-CN" i="1" baseline="30000">
                <a:latin typeface="Calibri" panose="020F0302020204030204" pitchFamily="34" charset="0"/>
              </a:rPr>
              <a:t>w</a:t>
            </a:r>
            <a:endParaRPr lang="en-US" altLang="zh-CN">
              <a:latin typeface="Calibri" panose="020F0302020204030204" pitchFamily="34" charset="0"/>
            </a:endParaRPr>
          </a:p>
        </p:txBody>
      </p:sp>
      <p:sp>
        <p:nvSpPr>
          <p:cNvPr id="36882" name="Line 20"/>
          <p:cNvSpPr>
            <a:spLocks noChangeShapeType="1"/>
          </p:cNvSpPr>
          <p:nvPr/>
        </p:nvSpPr>
        <p:spPr bwMode="auto">
          <a:xfrm>
            <a:off x="7342188" y="3573463"/>
            <a:ext cx="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3" name="Line 21"/>
          <p:cNvSpPr>
            <a:spLocks noChangeShapeType="1"/>
          </p:cNvSpPr>
          <p:nvPr/>
        </p:nvSpPr>
        <p:spPr bwMode="auto">
          <a:xfrm>
            <a:off x="7278688" y="4932363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4" name="Line 22"/>
          <p:cNvSpPr>
            <a:spLocks noChangeShapeType="1"/>
          </p:cNvSpPr>
          <p:nvPr/>
        </p:nvSpPr>
        <p:spPr bwMode="auto">
          <a:xfrm>
            <a:off x="7278688" y="4246563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5" name="Line 23"/>
          <p:cNvSpPr>
            <a:spLocks noChangeShapeType="1"/>
          </p:cNvSpPr>
          <p:nvPr/>
        </p:nvSpPr>
        <p:spPr bwMode="auto">
          <a:xfrm>
            <a:off x="7278688" y="3560763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6" name="Line 24"/>
          <p:cNvSpPr>
            <a:spLocks noChangeShapeType="1"/>
          </p:cNvSpPr>
          <p:nvPr/>
        </p:nvSpPr>
        <p:spPr bwMode="auto">
          <a:xfrm>
            <a:off x="8637588" y="3573463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7" name="Line 25"/>
          <p:cNvSpPr>
            <a:spLocks noChangeShapeType="1"/>
          </p:cNvSpPr>
          <p:nvPr/>
        </p:nvSpPr>
        <p:spPr bwMode="auto">
          <a:xfrm>
            <a:off x="8574088" y="4246563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8" name="Line 26"/>
          <p:cNvSpPr>
            <a:spLocks noChangeShapeType="1"/>
          </p:cNvSpPr>
          <p:nvPr/>
        </p:nvSpPr>
        <p:spPr bwMode="auto">
          <a:xfrm>
            <a:off x="8574088" y="3560763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9" name="Line 27"/>
          <p:cNvSpPr>
            <a:spLocks noChangeShapeType="1"/>
          </p:cNvSpPr>
          <p:nvPr/>
        </p:nvSpPr>
        <p:spPr bwMode="auto">
          <a:xfrm>
            <a:off x="7507288" y="4017963"/>
            <a:ext cx="965200" cy="0"/>
          </a:xfrm>
          <a:prstGeom prst="line">
            <a:avLst/>
          </a:prstGeom>
          <a:noFill/>
          <a:ln w="76200">
            <a:solidFill>
              <a:srgbClr val="2862AA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90" name="Freeform 28"/>
          <p:cNvSpPr>
            <a:spLocks noChangeArrowheads="1"/>
          </p:cNvSpPr>
          <p:nvPr/>
        </p:nvSpPr>
        <p:spPr bwMode="auto">
          <a:xfrm>
            <a:off x="7494588" y="3332163"/>
            <a:ext cx="992187" cy="1296987"/>
          </a:xfrm>
          <a:custGeom>
            <a:avLst/>
            <a:gdLst>
              <a:gd name="T0" fmla="*/ 0 w 625"/>
              <a:gd name="T1" fmla="*/ 2147483647 h 817"/>
              <a:gd name="T2" fmla="*/ 2147483647 w 625"/>
              <a:gd name="T3" fmla="*/ 2147483647 h 817"/>
              <a:gd name="T4" fmla="*/ 2147483647 w 625"/>
              <a:gd name="T5" fmla="*/ 0 h 817"/>
              <a:gd name="T6" fmla="*/ 2147483647 w 625"/>
              <a:gd name="T7" fmla="*/ 0 h 81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25" h="817">
                <a:moveTo>
                  <a:pt x="0" y="816"/>
                </a:moveTo>
                <a:lnTo>
                  <a:pt x="240" y="816"/>
                </a:lnTo>
                <a:lnTo>
                  <a:pt x="384" y="0"/>
                </a:lnTo>
                <a:lnTo>
                  <a:pt x="624" y="0"/>
                </a:lnTo>
              </a:path>
            </a:pathLst>
          </a:custGeom>
          <a:noFill/>
          <a:ln w="25400" cap="rnd">
            <a:solidFill>
              <a:srgbClr val="C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91" name="Rectangle 29"/>
          <p:cNvSpPr>
            <a:spLocks noChangeArrowheads="1"/>
          </p:cNvSpPr>
          <p:nvPr/>
        </p:nvSpPr>
        <p:spPr bwMode="auto">
          <a:xfrm>
            <a:off x="6705600" y="1524000"/>
            <a:ext cx="10493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Calibri" panose="020F0302020204030204" pitchFamily="34" charset="0"/>
              </a:rPr>
              <a:t>True Sum</a:t>
            </a:r>
            <a:endParaRPr lang="en-US" altLang="zh-CN">
              <a:latin typeface="Calibri" panose="020F0302020204030204" pitchFamily="34" charset="0"/>
            </a:endParaRPr>
          </a:p>
        </p:txBody>
      </p:sp>
      <p:sp>
        <p:nvSpPr>
          <p:cNvPr id="36892" name="Rectangle 30"/>
          <p:cNvSpPr>
            <a:spLocks noChangeArrowheads="1"/>
          </p:cNvSpPr>
          <p:nvPr/>
        </p:nvSpPr>
        <p:spPr bwMode="auto">
          <a:xfrm>
            <a:off x="8305800" y="2286000"/>
            <a:ext cx="12684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Calibri" panose="020F0302020204030204" pitchFamily="34" charset="0"/>
              </a:rPr>
              <a:t>TAdd Result</a:t>
            </a:r>
            <a:endParaRPr lang="en-US" altLang="zh-CN">
              <a:latin typeface="Calibri" panose="020F0302020204030204" pitchFamily="34" charset="0"/>
            </a:endParaRPr>
          </a:p>
        </p:txBody>
      </p:sp>
      <p:sp>
        <p:nvSpPr>
          <p:cNvPr id="36893" name="Rectangle 31"/>
          <p:cNvSpPr>
            <a:spLocks noChangeArrowheads="1"/>
          </p:cNvSpPr>
          <p:nvPr/>
        </p:nvSpPr>
        <p:spPr bwMode="auto">
          <a:xfrm>
            <a:off x="5410200" y="4727575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>
                <a:latin typeface="Calibri" panose="020F0302020204030204" pitchFamily="34" charset="0"/>
              </a:rPr>
              <a:t>1 000…0</a:t>
            </a:r>
            <a:endParaRPr lang="en-US" altLang="zh-CN" sz="1400">
              <a:latin typeface="Calibri" panose="020F0302020204030204" pitchFamily="34" charset="0"/>
            </a:endParaRPr>
          </a:p>
        </p:txBody>
      </p:sp>
      <p:sp>
        <p:nvSpPr>
          <p:cNvPr id="36894" name="Rectangle 32"/>
          <p:cNvSpPr>
            <a:spLocks noChangeArrowheads="1"/>
          </p:cNvSpPr>
          <p:nvPr/>
        </p:nvSpPr>
        <p:spPr bwMode="auto">
          <a:xfrm>
            <a:off x="5410200" y="4041775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>
                <a:latin typeface="Calibri" panose="020F0302020204030204" pitchFamily="34" charset="0"/>
              </a:rPr>
              <a:t>1 011…1</a:t>
            </a:r>
            <a:endParaRPr lang="en-US" altLang="zh-CN" sz="1400">
              <a:latin typeface="Calibri" panose="020F0302020204030204" pitchFamily="34" charset="0"/>
            </a:endParaRPr>
          </a:p>
        </p:txBody>
      </p:sp>
      <p:sp>
        <p:nvSpPr>
          <p:cNvPr id="36895" name="Rectangle 33"/>
          <p:cNvSpPr>
            <a:spLocks noChangeArrowheads="1"/>
          </p:cNvSpPr>
          <p:nvPr/>
        </p:nvSpPr>
        <p:spPr bwMode="auto">
          <a:xfrm>
            <a:off x="5410200" y="3355975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>
                <a:latin typeface="Calibri" panose="020F0302020204030204" pitchFamily="34" charset="0"/>
              </a:rPr>
              <a:t>0 000…0</a:t>
            </a:r>
            <a:endParaRPr lang="en-US" altLang="zh-CN" sz="1400">
              <a:latin typeface="Calibri" panose="020F0302020204030204" pitchFamily="34" charset="0"/>
            </a:endParaRPr>
          </a:p>
        </p:txBody>
      </p:sp>
      <p:sp>
        <p:nvSpPr>
          <p:cNvPr id="36896" name="Rectangle 34"/>
          <p:cNvSpPr>
            <a:spLocks noChangeArrowheads="1"/>
          </p:cNvSpPr>
          <p:nvPr/>
        </p:nvSpPr>
        <p:spPr bwMode="auto">
          <a:xfrm>
            <a:off x="5410200" y="2670175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>
                <a:latin typeface="Calibri" panose="020F0302020204030204" pitchFamily="34" charset="0"/>
              </a:rPr>
              <a:t>0 100…0</a:t>
            </a:r>
            <a:endParaRPr lang="en-US" altLang="zh-CN" sz="1400">
              <a:latin typeface="Calibri" panose="020F0302020204030204" pitchFamily="34" charset="0"/>
            </a:endParaRPr>
          </a:p>
        </p:txBody>
      </p:sp>
      <p:sp>
        <p:nvSpPr>
          <p:cNvPr id="36897" name="Rectangle 35"/>
          <p:cNvSpPr>
            <a:spLocks noChangeArrowheads="1"/>
          </p:cNvSpPr>
          <p:nvPr/>
        </p:nvSpPr>
        <p:spPr bwMode="auto">
          <a:xfrm>
            <a:off x="5410200" y="1984375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>
                <a:latin typeface="Calibri" panose="020F0302020204030204" pitchFamily="34" charset="0"/>
              </a:rPr>
              <a:t>0 111…1</a:t>
            </a:r>
            <a:endParaRPr lang="en-US" altLang="zh-CN" sz="1400">
              <a:latin typeface="Calibri" panose="020F0302020204030204" pitchFamily="34" charset="0"/>
            </a:endParaRPr>
          </a:p>
        </p:txBody>
      </p:sp>
      <p:sp>
        <p:nvSpPr>
          <p:cNvPr id="36898" name="Rectangle 36"/>
          <p:cNvSpPr>
            <a:spLocks noChangeArrowheads="1"/>
          </p:cNvSpPr>
          <p:nvPr/>
        </p:nvSpPr>
        <p:spPr bwMode="auto">
          <a:xfrm>
            <a:off x="8915400" y="4117975"/>
            <a:ext cx="663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>
                <a:latin typeface="Calibri" panose="020F0302020204030204" pitchFamily="34" charset="0"/>
              </a:rPr>
              <a:t>100…0</a:t>
            </a:r>
            <a:endParaRPr lang="en-US" altLang="zh-CN" sz="1400">
              <a:latin typeface="Calibri" panose="020F0302020204030204" pitchFamily="34" charset="0"/>
            </a:endParaRPr>
          </a:p>
        </p:txBody>
      </p:sp>
      <p:sp>
        <p:nvSpPr>
          <p:cNvPr id="36899" name="Rectangle 37"/>
          <p:cNvSpPr>
            <a:spLocks noChangeArrowheads="1"/>
          </p:cNvSpPr>
          <p:nvPr/>
        </p:nvSpPr>
        <p:spPr bwMode="auto">
          <a:xfrm>
            <a:off x="8915400" y="3432175"/>
            <a:ext cx="663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>
                <a:latin typeface="Calibri" panose="020F0302020204030204" pitchFamily="34" charset="0"/>
              </a:rPr>
              <a:t>000…0</a:t>
            </a:r>
            <a:endParaRPr lang="en-US" altLang="zh-CN" sz="1400">
              <a:latin typeface="Calibri" panose="020F0302020204030204" pitchFamily="34" charset="0"/>
            </a:endParaRPr>
          </a:p>
        </p:txBody>
      </p:sp>
      <p:sp>
        <p:nvSpPr>
          <p:cNvPr id="36900" name="Rectangle 38"/>
          <p:cNvSpPr>
            <a:spLocks noChangeArrowheads="1"/>
          </p:cNvSpPr>
          <p:nvPr/>
        </p:nvSpPr>
        <p:spPr bwMode="auto">
          <a:xfrm>
            <a:off x="8915400" y="2746375"/>
            <a:ext cx="663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>
                <a:latin typeface="Calibri" panose="020F0302020204030204" pitchFamily="34" charset="0"/>
              </a:rPr>
              <a:t>011…1</a:t>
            </a:r>
            <a:endParaRPr lang="en-US" altLang="zh-CN" sz="1400">
              <a:latin typeface="Calibri" panose="020F0302020204030204" pitchFamily="34" charset="0"/>
            </a:endParaRPr>
          </a:p>
        </p:txBody>
      </p:sp>
      <p:sp>
        <p:nvSpPr>
          <p:cNvPr id="36901" name="Text Box 39"/>
          <p:cNvSpPr txBox="1">
            <a:spLocks noChangeArrowheads="1"/>
          </p:cNvSpPr>
          <p:nvPr/>
        </p:nvSpPr>
        <p:spPr bwMode="auto">
          <a:xfrm>
            <a:off x="7391400" y="2243138"/>
            <a:ext cx="7810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>
                <a:latin typeface="Calibri" panose="020F0302020204030204" pitchFamily="34" charset="0"/>
              </a:rPr>
              <a:t>PosOver</a:t>
            </a:r>
            <a:endParaRPr lang="en-US" altLang="zh-CN" sz="1400">
              <a:latin typeface="Calibri" panose="020F0302020204030204" pitchFamily="34" charset="0"/>
            </a:endParaRPr>
          </a:p>
        </p:txBody>
      </p:sp>
      <p:sp>
        <p:nvSpPr>
          <p:cNvPr id="36902" name="Text Box 40"/>
          <p:cNvSpPr txBox="1">
            <a:spLocks noChangeArrowheads="1"/>
          </p:cNvSpPr>
          <p:nvPr/>
        </p:nvSpPr>
        <p:spPr bwMode="auto">
          <a:xfrm>
            <a:off x="7467600" y="4681538"/>
            <a:ext cx="8159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>
                <a:latin typeface="Calibri" panose="020F0302020204030204" pitchFamily="34" charset="0"/>
              </a:rPr>
              <a:t>NegOver</a:t>
            </a:r>
            <a:endParaRPr lang="en-US" altLang="zh-CN" sz="1400">
              <a:latin typeface="Calibri" panose="020F0302020204030204" pitchFamily="34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 flipV="1">
            <a:off x="334963" y="673100"/>
            <a:ext cx="2987675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8904288" y="673100"/>
            <a:ext cx="2916237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46107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 noChangeArrowheads="1"/>
          </p:cNvSpPr>
          <p:nvPr>
            <p:ph type="title"/>
          </p:nvPr>
        </p:nvSpPr>
        <p:spPr>
          <a:xfrm>
            <a:off x="2414588" y="260350"/>
            <a:ext cx="7431087" cy="862013"/>
          </a:xfrm>
        </p:spPr>
        <p:txBody>
          <a:bodyPr/>
          <a:lstStyle/>
          <a:p>
            <a:r>
              <a:rPr lang="en-US" altLang="zh-CN" sz="2400" b="1" smtClean="0">
                <a:solidFill>
                  <a:srgbClr val="C00000"/>
                </a:solidFill>
                <a:latin typeface="微软雅黑" panose="020B0703020204020201" charset="-122"/>
                <a:ea typeface="微软雅黑" panose="020B0703020204020201" charset="-122"/>
              </a:rPr>
              <a:t>C</a:t>
            </a:r>
            <a:r>
              <a:rPr lang="zh-CN" altLang="en-US" sz="2400" b="1" smtClean="0">
                <a:solidFill>
                  <a:srgbClr val="C00000"/>
                </a:solidFill>
                <a:latin typeface="微软雅黑" panose="020B0703020204020201" charset="-122"/>
                <a:ea typeface="微软雅黑" panose="020B0703020204020201" charset="-122"/>
              </a:rPr>
              <a:t>中典型整型数据的取值范围</a:t>
            </a:r>
            <a:r>
              <a:rPr lang="en-US" altLang="zh-CN" sz="2400" b="1" smtClean="0">
                <a:solidFill>
                  <a:srgbClr val="C00000"/>
                </a:solidFill>
                <a:latin typeface="微软雅黑" panose="020B0703020204020201" charset="-122"/>
                <a:ea typeface="微软雅黑" panose="020B0703020204020201" charset="-122"/>
              </a:rPr>
              <a:t>(32</a:t>
            </a:r>
            <a:r>
              <a:rPr lang="zh-CN" altLang="en-US" sz="2400" b="1" smtClean="0">
                <a:solidFill>
                  <a:srgbClr val="C00000"/>
                </a:solidFill>
                <a:latin typeface="微软雅黑" panose="020B0703020204020201" charset="-122"/>
                <a:ea typeface="微软雅黑" panose="020B0703020204020201" charset="-122"/>
              </a:rPr>
              <a:t>位机</a:t>
            </a:r>
            <a:r>
              <a:rPr lang="en-US" altLang="zh-CN" sz="2400" b="1" smtClean="0">
                <a:solidFill>
                  <a:srgbClr val="C00000"/>
                </a:solidFill>
                <a:latin typeface="微软雅黑" panose="020B0703020204020201" charset="-122"/>
                <a:ea typeface="微软雅黑" panose="020B0703020204020201" charset="-122"/>
              </a:rPr>
              <a:t>)</a:t>
            </a:r>
            <a:endParaRPr lang="zh-CN" altLang="en-US" sz="2400" b="1" smtClean="0">
              <a:solidFill>
                <a:srgbClr val="C00000"/>
              </a:solidFill>
              <a:latin typeface="微软雅黑" panose="020B0703020204020201" charset="-122"/>
              <a:ea typeface="微软雅黑" panose="020B0703020204020201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381250" y="1571625"/>
          <a:ext cx="7585075" cy="408622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9455"/>
                <a:gridCol w="2705735"/>
                <a:gridCol w="2889885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Arial Unicode MS" panose="020B0604020202020204" charset="-122"/>
                        </a:rPr>
                        <a:t>C</a:t>
                      </a:r>
                      <a:r>
                        <a:rPr lang="zh-CN" altLang="en-US" sz="1800" b="1" dirty="0"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Arial Unicode MS" panose="020B0604020202020204" charset="-122"/>
                        </a:rPr>
                        <a:t>数据类型</a:t>
                      </a:r>
                      <a:endParaRPr lang="zh-CN" altLang="en-US" sz="1800" b="1" dirty="0"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  <a:cs typeface="Arial Unicode MS" panose="020B060402020202020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Arial Unicode MS" panose="020B0604020202020204" charset="-122"/>
                        </a:rPr>
                        <a:t>最小值</a:t>
                      </a:r>
                      <a:endParaRPr lang="zh-CN" altLang="en-US" sz="1800" b="1" dirty="0"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  <a:cs typeface="Arial Unicode MS" panose="020B0604020202020204" charset="-122"/>
                      </a:endParaRPr>
                    </a:p>
                  </a:txBody>
                  <a:tcPr anchor="ctr"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Arial Unicode MS" panose="020B0604020202020204" charset="-122"/>
                        </a:rPr>
                        <a:t>最大值</a:t>
                      </a:r>
                      <a:endParaRPr lang="zh-CN" altLang="en-US" sz="1800" b="1" dirty="0"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  <a:cs typeface="Arial Unicode MS" panose="020B0604020202020204" charset="-122"/>
                      </a:endParaRPr>
                    </a:p>
                  </a:txBody>
                  <a:tcPr anchor="ctr"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Arial Unicode MS" panose="020B0604020202020204" charset="-122"/>
                        </a:rPr>
                        <a:t>char</a:t>
                      </a:r>
                      <a:endParaRPr lang="zh-CN" altLang="en-US" sz="1800" b="1" dirty="0"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  <a:cs typeface="Arial Unicode MS" panose="020B0604020202020204" charset="-122"/>
                      </a:endParaRPr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Arial Unicode MS" panose="020B0604020202020204" charset="-122"/>
                        </a:rPr>
                        <a:t>-128</a:t>
                      </a:r>
                      <a:endParaRPr lang="zh-CN" altLang="en-US" sz="1800" b="1" dirty="0"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  <a:cs typeface="Arial Unicode MS" panose="020B0604020202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Arial Unicode MS" panose="020B0604020202020204" charset="-122"/>
                        </a:rPr>
                        <a:t>127</a:t>
                      </a:r>
                      <a:endParaRPr lang="zh-CN" altLang="en-US" sz="1800" b="1" dirty="0"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  <a:cs typeface="Arial Unicode MS" panose="020B0604020202020204" charset="-122"/>
                      </a:endParaRPr>
                    </a:p>
                  </a:txBody>
                  <a:tcPr anchor="ctr"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Arial Unicode MS" panose="020B0604020202020204" charset="-122"/>
                        </a:rPr>
                        <a:t>unsigned  char</a:t>
                      </a:r>
                      <a:endParaRPr lang="zh-CN" altLang="en-US" sz="1800" b="1" dirty="0"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  <a:cs typeface="Arial Unicode MS" panose="020B0604020202020204" charset="-122"/>
                      </a:endParaRPr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Arial Unicode MS" panose="020B0604020202020204" charset="-122"/>
                        </a:rPr>
                        <a:t>0</a:t>
                      </a:r>
                      <a:endParaRPr lang="zh-CN" altLang="en-US" sz="1800" b="1" dirty="0"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  <a:cs typeface="Arial Unicode MS" panose="020B0604020202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Arial Unicode MS" panose="020B0604020202020204" charset="-122"/>
                        </a:rPr>
                        <a:t>255</a:t>
                      </a:r>
                      <a:endParaRPr lang="zh-CN" altLang="en-US" sz="1800" b="1" dirty="0"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  <a:cs typeface="Arial Unicode MS" panose="020B0604020202020204" charset="-122"/>
                      </a:endParaRPr>
                    </a:p>
                  </a:txBody>
                  <a:tcPr anchor="ctr"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Arial Unicode MS" panose="020B0604020202020204" charset="-122"/>
                        </a:rPr>
                        <a:t>short</a:t>
                      </a:r>
                      <a:endParaRPr lang="zh-CN" altLang="en-US" sz="1800" b="1" dirty="0"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  <a:cs typeface="Arial Unicode MS" panose="020B0604020202020204" charset="-122"/>
                      </a:endParaRPr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Arial Unicode MS" panose="020B0604020202020204" charset="-122"/>
                        </a:rPr>
                        <a:t>-32 768</a:t>
                      </a:r>
                      <a:endParaRPr lang="zh-CN" altLang="en-US" sz="1800" b="1" dirty="0"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  <a:cs typeface="Arial Unicode MS" panose="020B0604020202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Arial Unicode MS" panose="020B0604020202020204" charset="-122"/>
                        </a:rPr>
                        <a:t>32 767</a:t>
                      </a:r>
                      <a:endParaRPr lang="zh-CN" altLang="en-US" sz="1800" b="1" dirty="0"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  <a:cs typeface="Arial Unicode MS" panose="020B0604020202020204" charset="-122"/>
                      </a:endParaRPr>
                    </a:p>
                  </a:txBody>
                  <a:tcPr anchor="ctr"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Arial Unicode MS" panose="020B0604020202020204" charset="-122"/>
                        </a:rPr>
                        <a:t>unsigned</a:t>
                      </a:r>
                      <a:r>
                        <a:rPr lang="en-US" altLang="zh-CN" sz="1800" b="1" baseline="0" dirty="0"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Arial Unicode MS" panose="020B0604020202020204" charset="-122"/>
                        </a:rPr>
                        <a:t>  short</a:t>
                      </a:r>
                      <a:endParaRPr lang="zh-CN" altLang="en-US" sz="1800" b="1" dirty="0"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  <a:cs typeface="Arial Unicode MS" panose="020B0604020202020204" charset="-122"/>
                      </a:endParaRPr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Arial Unicode MS" panose="020B0604020202020204" charset="-122"/>
                        </a:rPr>
                        <a:t>0</a:t>
                      </a:r>
                      <a:endParaRPr lang="zh-CN" altLang="en-US" sz="1800" b="1" dirty="0"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  <a:cs typeface="Arial Unicode MS" panose="020B0604020202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Arial Unicode MS" panose="020B0604020202020204" charset="-122"/>
                        </a:rPr>
                        <a:t>65 535</a:t>
                      </a:r>
                      <a:endParaRPr lang="zh-CN" altLang="en-US" sz="1800" b="1" dirty="0"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  <a:cs typeface="Arial Unicode MS" panose="020B0604020202020204" charset="-122"/>
                      </a:endParaRPr>
                    </a:p>
                  </a:txBody>
                  <a:tcPr anchor="ctr"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en-US" altLang="zh-CN" sz="1800" b="1" dirty="0" err="1"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Arial Unicode MS" panose="020B0604020202020204" charset="-122"/>
                        </a:rPr>
                        <a:t>int</a:t>
                      </a:r>
                      <a:endParaRPr lang="zh-CN" altLang="en-US" sz="1800" b="1" dirty="0"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  <a:cs typeface="Arial Unicode MS" panose="020B0604020202020204" charset="-122"/>
                      </a:endParaRPr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Arial Unicode MS" panose="020B0604020202020204" charset="-122"/>
                        </a:rPr>
                        <a:t>-2 147 483 648</a:t>
                      </a:r>
                      <a:endParaRPr lang="zh-CN" altLang="en-US" sz="1800" b="1" dirty="0"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  <a:cs typeface="Arial Unicode MS" panose="020B0604020202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Arial Unicode MS" panose="020B0604020202020204" charset="-122"/>
                        </a:rPr>
                        <a:t>2 147 483 647</a:t>
                      </a:r>
                      <a:endParaRPr lang="zh-CN" altLang="en-US" sz="1800" b="1" dirty="0"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  <a:cs typeface="Arial Unicode MS" panose="020B0604020202020204" charset="-122"/>
                      </a:endParaRPr>
                    </a:p>
                  </a:txBody>
                  <a:tcPr anchor="ctr"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Arial Unicode MS" panose="020B0604020202020204" charset="-122"/>
                        </a:rPr>
                        <a:t>unsigned </a:t>
                      </a:r>
                      <a:r>
                        <a:rPr lang="en-US" altLang="zh-CN" sz="1800" b="1" dirty="0" err="1"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Arial Unicode MS" panose="020B0604020202020204" charset="-122"/>
                        </a:rPr>
                        <a:t>int</a:t>
                      </a:r>
                      <a:endParaRPr lang="zh-CN" altLang="en-US" sz="1800" b="1" dirty="0"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  <a:cs typeface="Arial Unicode MS" panose="020B0604020202020204" charset="-122"/>
                      </a:endParaRPr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Arial Unicode MS" panose="020B0604020202020204" charset="-122"/>
                        </a:rPr>
                        <a:t>0</a:t>
                      </a:r>
                      <a:endParaRPr lang="zh-CN" altLang="en-US" sz="1800" b="1" dirty="0"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  <a:cs typeface="Arial Unicode MS" panose="020B0604020202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Arial Unicode MS" panose="020B0604020202020204" charset="-122"/>
                        </a:rPr>
                        <a:t>4 294 967 295</a:t>
                      </a:r>
                      <a:endParaRPr lang="zh-CN" altLang="en-US" sz="1800" b="1" dirty="0"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  <a:cs typeface="Arial Unicode MS" panose="020B0604020202020204" charset="-122"/>
                      </a:endParaRPr>
                    </a:p>
                  </a:txBody>
                  <a:tcPr anchor="ctr"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C00000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Arial Unicode MS" panose="020B0604020202020204" charset="-122"/>
                        </a:rPr>
                        <a:t>long</a:t>
                      </a:r>
                      <a:endParaRPr lang="zh-CN" altLang="en-US" sz="1800" b="1" dirty="0">
                        <a:solidFill>
                          <a:srgbClr val="C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  <a:cs typeface="Arial Unicode MS" panose="020B0604020202020204" charset="-122"/>
                      </a:endParaRPr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>
                          <a:solidFill>
                            <a:srgbClr val="C00000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Arial Unicode MS" panose="020B0604020202020204" charset="-122"/>
                        </a:rPr>
                        <a:t>-2 147 483 648</a:t>
                      </a:r>
                      <a:endParaRPr lang="zh-CN" altLang="en-US" sz="1800" b="1" dirty="0">
                        <a:solidFill>
                          <a:srgbClr val="C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  <a:cs typeface="Arial Unicode MS" panose="020B0604020202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>
                          <a:solidFill>
                            <a:srgbClr val="C00000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Arial Unicode MS" panose="020B0604020202020204" charset="-122"/>
                        </a:rPr>
                        <a:t>2 147 483 647</a:t>
                      </a:r>
                      <a:endParaRPr lang="zh-CN" altLang="en-US" sz="1800" b="1" dirty="0">
                        <a:solidFill>
                          <a:srgbClr val="C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  <a:cs typeface="Arial Unicode MS" panose="020B0604020202020204" charset="-122"/>
                      </a:endParaRPr>
                    </a:p>
                  </a:txBody>
                  <a:tcPr anchor="ctr"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C00000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Arial Unicode MS" panose="020B0604020202020204" charset="-122"/>
                        </a:rPr>
                        <a:t>unsigned long</a:t>
                      </a:r>
                      <a:endParaRPr lang="zh-CN" altLang="en-US" sz="1800" b="1" dirty="0">
                        <a:solidFill>
                          <a:srgbClr val="C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  <a:cs typeface="Arial Unicode MS" panose="020B0604020202020204" charset="-122"/>
                      </a:endParaRPr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>
                          <a:solidFill>
                            <a:srgbClr val="C00000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Arial Unicode MS" panose="020B0604020202020204" charset="-122"/>
                        </a:rPr>
                        <a:t>0</a:t>
                      </a:r>
                      <a:endParaRPr lang="zh-CN" altLang="en-US" sz="1800" b="1" dirty="0">
                        <a:solidFill>
                          <a:srgbClr val="C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  <a:cs typeface="Arial Unicode MS" panose="020B0604020202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>
                          <a:solidFill>
                            <a:srgbClr val="C00000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Arial Unicode MS" panose="020B0604020202020204" charset="-122"/>
                        </a:rPr>
                        <a:t>4 294 967 295</a:t>
                      </a:r>
                      <a:endParaRPr lang="zh-CN" altLang="en-US" sz="1800" b="1" dirty="0">
                        <a:solidFill>
                          <a:srgbClr val="C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  <a:cs typeface="Arial Unicode MS" panose="020B0604020202020204" charset="-122"/>
                      </a:endParaRPr>
                    </a:p>
                  </a:txBody>
                  <a:tcPr anchor="ctr"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Arial Unicode MS" panose="020B0604020202020204" charset="-122"/>
                        </a:rPr>
                        <a:t>long </a:t>
                      </a:r>
                      <a:r>
                        <a:rPr lang="en-US" altLang="zh-CN" sz="1800" b="1" dirty="0" err="1"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Arial Unicode MS" panose="020B0604020202020204" charset="-122"/>
                        </a:rPr>
                        <a:t>long</a:t>
                      </a:r>
                      <a:endParaRPr lang="zh-CN" altLang="en-US" sz="1800" b="1" dirty="0"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  <a:cs typeface="Arial Unicode MS" panose="020B0604020202020204" charset="-122"/>
                      </a:endParaRPr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Arial Unicode MS" panose="020B0604020202020204" charset="-122"/>
                        </a:rPr>
                        <a:t>-9 223 372 036 854 775 808</a:t>
                      </a:r>
                      <a:endParaRPr lang="zh-CN" altLang="en-US" sz="1800" b="1" dirty="0"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  <a:cs typeface="Arial Unicode MS" panose="020B0604020202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Arial Unicode MS" panose="020B0604020202020204" charset="-122"/>
                        </a:rPr>
                        <a:t>9 223 372 036 854 775 807</a:t>
                      </a:r>
                      <a:endParaRPr lang="zh-CN" altLang="en-US" sz="1800" b="1" dirty="0"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  <a:cs typeface="Arial Unicode MS" panose="020B0604020202020204" charset="-122"/>
                      </a:endParaRPr>
                    </a:p>
                  </a:txBody>
                  <a:tcPr anchor="ctr"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Arial Unicode MS" panose="020B0604020202020204" charset="-122"/>
                        </a:rPr>
                        <a:t>unsigned  long </a:t>
                      </a:r>
                      <a:r>
                        <a:rPr lang="en-US" altLang="zh-CN" sz="1800" b="1" dirty="0" err="1"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Arial Unicode MS" panose="020B0604020202020204" charset="-122"/>
                        </a:rPr>
                        <a:t>long</a:t>
                      </a:r>
                      <a:endParaRPr lang="zh-CN" altLang="en-US" sz="1800" b="1" dirty="0"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  <a:cs typeface="Arial Unicode MS" panose="020B0604020202020204" charset="-122"/>
                      </a:endParaRPr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Arial Unicode MS" panose="020B0604020202020204" charset="-122"/>
                        </a:rPr>
                        <a:t>0</a:t>
                      </a:r>
                      <a:endParaRPr lang="zh-CN" altLang="en-US" sz="1800" b="1" dirty="0"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  <a:cs typeface="Arial Unicode MS" panose="020B0604020202020204" charset="-122"/>
                      </a:endParaRPr>
                    </a:p>
                  </a:txBody>
                  <a:tcPr anchor="ctr"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Arial Unicode MS" panose="020B0604020202020204" charset="-122"/>
                        </a:rPr>
                        <a:t>18 446 744 073 709 551 615</a:t>
                      </a:r>
                      <a:endParaRPr lang="zh-CN" altLang="en-US" sz="1800" b="1" dirty="0"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  <a:cs typeface="Arial Unicode MS" panose="020B0604020202020204" charset="-122"/>
                      </a:endParaRPr>
                    </a:p>
                  </a:txBody>
                  <a:tcPr anchor="ctr"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" name="直接连接符 4"/>
          <p:cNvCxnSpPr/>
          <p:nvPr/>
        </p:nvCxnSpPr>
        <p:spPr>
          <a:xfrm flipV="1">
            <a:off x="334963" y="673100"/>
            <a:ext cx="2987675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8904288" y="673100"/>
            <a:ext cx="2916237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21238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66988" y="285750"/>
            <a:ext cx="6759575" cy="555625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C00000"/>
                </a:solidFill>
              </a:rPr>
              <a:t> TAdd</a:t>
            </a:r>
            <a:endParaRPr lang="en-US" altLang="zh-CN" smtClean="0">
              <a:solidFill>
                <a:srgbClr val="C00000"/>
              </a:solidFill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757363" y="1633538"/>
            <a:ext cx="3810000" cy="3471862"/>
          </a:xfrm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Functionality</a:t>
            </a:r>
            <a:endParaRPr lang="en-US" altLang="zh-CN" smtClean="0">
              <a:solidFill>
                <a:schemeClr val="tx1"/>
              </a:solidFill>
            </a:endParaRPr>
          </a:p>
          <a:p>
            <a:pPr lvl="1" eaLnBrk="1" hangingPunct="1"/>
            <a:r>
              <a:rPr lang="zh-CN" altLang="en-US" smtClean="0">
                <a:solidFill>
                  <a:schemeClr val="tx1"/>
                </a:solidFill>
              </a:rPr>
              <a:t>真实结果需要</a:t>
            </a:r>
            <a:r>
              <a:rPr lang="en-US" altLang="zh-CN" smtClean="0">
                <a:solidFill>
                  <a:schemeClr val="tx1"/>
                </a:solidFill>
              </a:rPr>
              <a:t> </a:t>
            </a:r>
            <a:r>
              <a:rPr lang="en-US" altLang="zh-CN" i="1" smtClean="0">
                <a:solidFill>
                  <a:schemeClr val="tx1"/>
                </a:solidFill>
              </a:rPr>
              <a:t>w</a:t>
            </a:r>
            <a:r>
              <a:rPr lang="en-US" altLang="zh-CN" smtClean="0">
                <a:solidFill>
                  <a:schemeClr val="tx1"/>
                </a:solidFill>
              </a:rPr>
              <a:t>+1 </a:t>
            </a:r>
            <a:r>
              <a:rPr lang="zh-CN" altLang="en-US" smtClean="0">
                <a:solidFill>
                  <a:schemeClr val="tx1"/>
                </a:solidFill>
              </a:rPr>
              <a:t>位</a:t>
            </a:r>
            <a:endParaRPr lang="zh-CN" altLang="en-US" smtClean="0">
              <a:solidFill>
                <a:schemeClr val="tx1"/>
              </a:solidFill>
            </a:endParaRPr>
          </a:p>
          <a:p>
            <a:pPr lvl="1" eaLnBrk="1" hangingPunct="1"/>
            <a:r>
              <a:rPr lang="zh-CN" altLang="en-US" smtClean="0">
                <a:solidFill>
                  <a:schemeClr val="tx1"/>
                </a:solidFill>
              </a:rPr>
              <a:t>丢弃符号位（最高位）</a:t>
            </a:r>
            <a:endParaRPr lang="zh-CN" altLang="en-US" smtClean="0">
              <a:solidFill>
                <a:schemeClr val="tx1"/>
              </a:solidFill>
            </a:endParaRPr>
          </a:p>
          <a:p>
            <a:pPr lvl="1" eaLnBrk="1" hangingPunct="1"/>
            <a:endParaRPr lang="en-US" altLang="zh-CN" smtClean="0">
              <a:solidFill>
                <a:schemeClr val="tx1"/>
              </a:solidFill>
            </a:endParaRPr>
          </a:p>
        </p:txBody>
      </p:sp>
      <p:graphicFrame>
        <p:nvGraphicFramePr>
          <p:cNvPr id="37892" name="Object 40"/>
          <p:cNvGraphicFramePr/>
          <p:nvPr/>
        </p:nvGraphicFramePr>
        <p:xfrm>
          <a:off x="3390900" y="4953000"/>
          <a:ext cx="5473700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8" name="" r:id="rId1" imgW="2298065" imgH="1532255" progId="Equation.3">
                  <p:embed/>
                </p:oleObj>
              </mc:Choice>
              <mc:Fallback>
                <p:oleObj name="" r:id="rId1" imgW="2298065" imgH="1532255" progId="Equation.3">
                  <p:embed/>
                  <p:pic>
                    <p:nvPicPr>
                      <p:cNvPr id="0" name="Object 40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0396" b="70523"/>
                      <a:stretch>
                        <a:fillRect/>
                      </a:stretch>
                    </p:blipFill>
                    <p:spPr bwMode="auto">
                      <a:xfrm>
                        <a:off x="3390900" y="4953000"/>
                        <a:ext cx="5473700" cy="12017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Text Box 41"/>
          <p:cNvSpPr txBox="1">
            <a:spLocks noChangeArrowheads="1"/>
          </p:cNvSpPr>
          <p:nvPr/>
        </p:nvSpPr>
        <p:spPr bwMode="auto">
          <a:xfrm>
            <a:off x="7810500" y="4951413"/>
            <a:ext cx="8239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>
                <a:latin typeface="Calibri" panose="020F0302020204030204" pitchFamily="34" charset="0"/>
              </a:rPr>
              <a:t>(</a:t>
            </a:r>
            <a:r>
              <a:rPr lang="zh-CN" altLang="en-US" sz="1400">
                <a:latin typeface="Calibri" panose="020F0302020204030204" pitchFamily="34" charset="0"/>
              </a:rPr>
              <a:t>负溢出</a:t>
            </a:r>
            <a:r>
              <a:rPr lang="en-US" altLang="zh-CN" sz="1400">
                <a:latin typeface="Calibri" panose="020F0302020204030204" pitchFamily="34" charset="0"/>
              </a:rPr>
              <a:t>)</a:t>
            </a:r>
            <a:endParaRPr lang="en-US" altLang="zh-CN" sz="1400">
              <a:latin typeface="Calibri" panose="020F0302020204030204" pitchFamily="34" charset="0"/>
            </a:endParaRPr>
          </a:p>
        </p:txBody>
      </p:sp>
      <p:sp>
        <p:nvSpPr>
          <p:cNvPr id="37894" name="Text Box 42"/>
          <p:cNvSpPr txBox="1">
            <a:spLocks noChangeArrowheads="1"/>
          </p:cNvSpPr>
          <p:nvPr/>
        </p:nvSpPr>
        <p:spPr bwMode="auto">
          <a:xfrm>
            <a:off x="7886700" y="5713413"/>
            <a:ext cx="8239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>
                <a:latin typeface="Calibri" panose="020F0302020204030204" pitchFamily="34" charset="0"/>
              </a:rPr>
              <a:t>(</a:t>
            </a:r>
            <a:r>
              <a:rPr lang="zh-CN" altLang="en-US" sz="1400">
                <a:latin typeface="Calibri" panose="020F0302020204030204" pitchFamily="34" charset="0"/>
              </a:rPr>
              <a:t>正溢出</a:t>
            </a:r>
            <a:r>
              <a:rPr lang="en-US" altLang="zh-CN" sz="1400">
                <a:latin typeface="Calibri" panose="020F0302020204030204" pitchFamily="34" charset="0"/>
              </a:rPr>
              <a:t>)</a:t>
            </a:r>
            <a:endParaRPr lang="en-US" altLang="zh-CN" sz="1400">
              <a:latin typeface="Calibri" panose="020F0302020204030204" pitchFamily="34" charset="0"/>
            </a:endParaRPr>
          </a:p>
        </p:txBody>
      </p:sp>
      <p:grpSp>
        <p:nvGrpSpPr>
          <p:cNvPr id="37895" name="Group 43"/>
          <p:cNvGrpSpPr/>
          <p:nvPr/>
        </p:nvGrpSpPr>
        <p:grpSpPr bwMode="auto">
          <a:xfrm>
            <a:off x="7278688" y="1482725"/>
            <a:ext cx="2863850" cy="2668588"/>
            <a:chOff x="-105" y="2016"/>
            <a:chExt cx="1804" cy="1681"/>
          </a:xfrm>
        </p:grpSpPr>
        <p:sp>
          <p:nvSpPr>
            <p:cNvPr id="37899" name="Rectangle 44"/>
            <p:cNvSpPr>
              <a:spLocks noChangeArrowheads="1"/>
            </p:cNvSpPr>
            <p:nvPr/>
          </p:nvSpPr>
          <p:spPr bwMode="auto">
            <a:xfrm>
              <a:off x="720" y="2448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37900" name="Rectangle 45"/>
            <p:cNvSpPr>
              <a:spLocks noChangeArrowheads="1"/>
            </p:cNvSpPr>
            <p:nvPr/>
          </p:nvSpPr>
          <p:spPr bwMode="auto">
            <a:xfrm>
              <a:off x="1056" y="3312"/>
              <a:ext cx="19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u</a:t>
              </a:r>
              <a:endParaRPr lang="en-US" altLang="zh-CN"/>
            </a:p>
          </p:txBody>
        </p:sp>
        <p:sp>
          <p:nvSpPr>
            <p:cNvPr id="37901" name="Rectangle 46"/>
            <p:cNvSpPr>
              <a:spLocks noChangeArrowheads="1"/>
            </p:cNvSpPr>
            <p:nvPr/>
          </p:nvSpPr>
          <p:spPr bwMode="auto">
            <a:xfrm>
              <a:off x="122" y="2670"/>
              <a:ext cx="18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v</a:t>
              </a:r>
              <a:endParaRPr lang="en-US" altLang="zh-CN"/>
            </a:p>
          </p:txBody>
        </p:sp>
        <p:sp>
          <p:nvSpPr>
            <p:cNvPr id="37902" name="Rectangle 47"/>
            <p:cNvSpPr>
              <a:spLocks noChangeArrowheads="1"/>
            </p:cNvSpPr>
            <p:nvPr/>
          </p:nvSpPr>
          <p:spPr bwMode="auto">
            <a:xfrm>
              <a:off x="768" y="3216"/>
              <a:ext cx="6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Calibri" panose="020F0302020204030204" pitchFamily="34" charset="0"/>
                </a:rPr>
                <a:t>&lt; 0</a:t>
              </a:r>
              <a:endParaRPr lang="en-US" altLang="zh-CN">
                <a:latin typeface="Calibri" panose="020F0302020204030204" pitchFamily="34" charset="0"/>
              </a:endParaRPr>
            </a:p>
          </p:txBody>
        </p:sp>
        <p:sp>
          <p:nvSpPr>
            <p:cNvPr id="37903" name="Rectangle 48"/>
            <p:cNvSpPr>
              <a:spLocks noChangeArrowheads="1"/>
            </p:cNvSpPr>
            <p:nvPr/>
          </p:nvSpPr>
          <p:spPr bwMode="auto">
            <a:xfrm>
              <a:off x="1200" y="3216"/>
              <a:ext cx="480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Calibri" panose="020F0302020204030204" pitchFamily="34" charset="0"/>
                </a:rPr>
                <a:t>&gt; 0</a:t>
              </a:r>
              <a:endParaRPr lang="en-US" altLang="zh-CN">
                <a:latin typeface="Calibri" panose="020F0302020204030204" pitchFamily="34" charset="0"/>
              </a:endParaRPr>
            </a:p>
          </p:txBody>
        </p:sp>
        <p:sp>
          <p:nvSpPr>
            <p:cNvPr id="37904" name="Rectangle 49"/>
            <p:cNvSpPr>
              <a:spLocks noChangeArrowheads="1"/>
            </p:cNvSpPr>
            <p:nvPr/>
          </p:nvSpPr>
          <p:spPr bwMode="auto">
            <a:xfrm>
              <a:off x="240" y="2880"/>
              <a:ext cx="46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Calibri" panose="020F0302020204030204" pitchFamily="34" charset="0"/>
                </a:rPr>
                <a:t>&lt; 0</a:t>
              </a:r>
              <a:endParaRPr lang="en-US" altLang="zh-CN">
                <a:latin typeface="Calibri" panose="020F0302020204030204" pitchFamily="34" charset="0"/>
              </a:endParaRPr>
            </a:p>
          </p:txBody>
        </p:sp>
        <p:sp>
          <p:nvSpPr>
            <p:cNvPr id="37905" name="Rectangle 50"/>
            <p:cNvSpPr>
              <a:spLocks noChangeArrowheads="1"/>
            </p:cNvSpPr>
            <p:nvPr/>
          </p:nvSpPr>
          <p:spPr bwMode="auto">
            <a:xfrm>
              <a:off x="240" y="2496"/>
              <a:ext cx="46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Calibri" panose="020F0302020204030204" pitchFamily="34" charset="0"/>
                </a:rPr>
                <a:t>&gt; 0</a:t>
              </a:r>
              <a:endParaRPr lang="en-US" altLang="zh-CN">
                <a:latin typeface="Calibri" panose="020F0302020204030204" pitchFamily="34" charset="0"/>
              </a:endParaRPr>
            </a:p>
          </p:txBody>
        </p:sp>
        <p:sp>
          <p:nvSpPr>
            <p:cNvPr id="37906" name="Rectangle 51"/>
            <p:cNvSpPr>
              <a:spLocks noChangeArrowheads="1"/>
            </p:cNvSpPr>
            <p:nvPr/>
          </p:nvSpPr>
          <p:spPr bwMode="auto">
            <a:xfrm>
              <a:off x="-105" y="3504"/>
              <a:ext cx="451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latin typeface="Calibri" panose="020F0302020204030204" pitchFamily="34" charset="0"/>
                </a:rPr>
                <a:t>负溢出</a:t>
              </a:r>
              <a:endParaRPr lang="zh-CN" altLang="en-US" sz="1400">
                <a:latin typeface="Calibri" panose="020F0302020204030204" pitchFamily="34" charset="0"/>
              </a:endParaRPr>
            </a:p>
          </p:txBody>
        </p:sp>
        <p:sp>
          <p:nvSpPr>
            <p:cNvPr id="37907" name="Rectangle 52"/>
            <p:cNvSpPr>
              <a:spLocks noChangeArrowheads="1"/>
            </p:cNvSpPr>
            <p:nvPr/>
          </p:nvSpPr>
          <p:spPr bwMode="auto">
            <a:xfrm>
              <a:off x="1248" y="2016"/>
              <a:ext cx="451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latin typeface="Calibri" panose="020F0302020204030204" pitchFamily="34" charset="0"/>
                </a:rPr>
                <a:t>正溢出</a:t>
              </a:r>
              <a:endParaRPr lang="zh-CN" altLang="en-US" sz="1400">
                <a:latin typeface="Calibri" panose="020F0302020204030204" pitchFamily="34" charset="0"/>
              </a:endParaRPr>
            </a:p>
          </p:txBody>
        </p:sp>
        <p:sp>
          <p:nvSpPr>
            <p:cNvPr id="37908" name="Rectangle 53"/>
            <p:cNvSpPr>
              <a:spLocks noChangeArrowheads="1"/>
            </p:cNvSpPr>
            <p:nvPr/>
          </p:nvSpPr>
          <p:spPr bwMode="auto">
            <a:xfrm>
              <a:off x="1152" y="2448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37909" name="Rectangle 54"/>
            <p:cNvSpPr>
              <a:spLocks noChangeArrowheads="1"/>
            </p:cNvSpPr>
            <p:nvPr/>
          </p:nvSpPr>
          <p:spPr bwMode="auto">
            <a:xfrm>
              <a:off x="720" y="2832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37910" name="Rectangle 55"/>
            <p:cNvSpPr>
              <a:spLocks noChangeArrowheads="1"/>
            </p:cNvSpPr>
            <p:nvPr/>
          </p:nvSpPr>
          <p:spPr bwMode="auto">
            <a:xfrm>
              <a:off x="1152" y="2832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37911" name="Freeform 56"/>
            <p:cNvSpPr>
              <a:spLocks noChangeArrowheads="1"/>
            </p:cNvSpPr>
            <p:nvPr/>
          </p:nvSpPr>
          <p:spPr bwMode="auto">
            <a:xfrm rot="5400000" flipH="1">
              <a:off x="1176" y="2424"/>
              <a:ext cx="384" cy="432"/>
            </a:xfrm>
            <a:custGeom>
              <a:avLst/>
              <a:gdLst>
                <a:gd name="T0" fmla="*/ 0 w 432"/>
                <a:gd name="T1" fmla="*/ 0 h 384"/>
                <a:gd name="T2" fmla="*/ 212 w 432"/>
                <a:gd name="T3" fmla="*/ 779 h 384"/>
                <a:gd name="T4" fmla="*/ 212 w 432"/>
                <a:gd name="T5" fmla="*/ 0 h 384"/>
                <a:gd name="T6" fmla="*/ 0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32" h="384">
                  <a:moveTo>
                    <a:pt x="0" y="0"/>
                  </a:moveTo>
                  <a:lnTo>
                    <a:pt x="432" y="38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2" name="Freeform 57"/>
            <p:cNvSpPr>
              <a:spLocks noChangeArrowheads="1"/>
            </p:cNvSpPr>
            <p:nvPr/>
          </p:nvSpPr>
          <p:spPr bwMode="auto">
            <a:xfrm rot="16200000" flipH="1">
              <a:off x="744" y="2808"/>
              <a:ext cx="384" cy="432"/>
            </a:xfrm>
            <a:custGeom>
              <a:avLst/>
              <a:gdLst>
                <a:gd name="T0" fmla="*/ 0 w 432"/>
                <a:gd name="T1" fmla="*/ 0 h 384"/>
                <a:gd name="T2" fmla="*/ 212 w 432"/>
                <a:gd name="T3" fmla="*/ 779 h 384"/>
                <a:gd name="T4" fmla="*/ 212 w 432"/>
                <a:gd name="T5" fmla="*/ 0 h 384"/>
                <a:gd name="T6" fmla="*/ 0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32" h="384">
                  <a:moveTo>
                    <a:pt x="0" y="0"/>
                  </a:moveTo>
                  <a:lnTo>
                    <a:pt x="432" y="38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3" name="Line 58"/>
            <p:cNvSpPr>
              <a:spLocks noChangeShapeType="1"/>
            </p:cNvSpPr>
            <p:nvPr/>
          </p:nvSpPr>
          <p:spPr bwMode="auto">
            <a:xfrm flipV="1">
              <a:off x="672" y="3072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4" name="Line 59"/>
            <p:cNvSpPr>
              <a:spLocks noChangeShapeType="1"/>
            </p:cNvSpPr>
            <p:nvPr/>
          </p:nvSpPr>
          <p:spPr bwMode="auto">
            <a:xfrm flipH="1">
              <a:off x="1440" y="2256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5" name="Rectangle 60"/>
            <p:cNvSpPr>
              <a:spLocks noChangeArrowheads="1"/>
            </p:cNvSpPr>
            <p:nvPr/>
          </p:nvSpPr>
          <p:spPr bwMode="auto">
            <a:xfrm>
              <a:off x="144" y="2159"/>
              <a:ext cx="73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30000"/>
                </a:spcBef>
              </a:pPr>
              <a:r>
                <a:rPr lang="en-US" altLang="zh-CN">
                  <a:solidFill>
                    <a:schemeClr val="tx2"/>
                  </a:solidFill>
                  <a:latin typeface="Calibri" panose="020F0302020204030204" pitchFamily="34" charset="0"/>
                </a:rPr>
                <a:t>TAdd(</a:t>
              </a:r>
              <a:r>
                <a:rPr lang="en-US" altLang="zh-CN" i="1">
                  <a:solidFill>
                    <a:schemeClr val="tx2"/>
                  </a:solidFill>
                  <a:latin typeface="Calibri" panose="020F0302020204030204" pitchFamily="34" charset="0"/>
                </a:rPr>
                <a:t>u</a:t>
              </a:r>
              <a:r>
                <a:rPr lang="en-US" altLang="zh-CN">
                  <a:solidFill>
                    <a:schemeClr val="tx2"/>
                  </a:solidFill>
                  <a:latin typeface="Calibri" panose="020F0302020204030204" pitchFamily="34" charset="0"/>
                </a:rPr>
                <a:t> , </a:t>
              </a:r>
              <a:r>
                <a:rPr lang="en-US" altLang="zh-CN" i="1">
                  <a:solidFill>
                    <a:schemeClr val="tx2"/>
                  </a:solidFill>
                  <a:latin typeface="Calibri" panose="020F0302020204030204" pitchFamily="34" charset="0"/>
                </a:rPr>
                <a:t>v</a:t>
              </a:r>
              <a:r>
                <a:rPr lang="en-US" altLang="zh-CN">
                  <a:solidFill>
                    <a:schemeClr val="tx2"/>
                  </a:solidFill>
                  <a:latin typeface="Calibri" panose="020F0302020204030204" pitchFamily="34" charset="0"/>
                </a:rPr>
                <a:t>)</a:t>
              </a:r>
              <a:endParaRPr lang="en-US" altLang="zh-CN">
                <a:solidFill>
                  <a:schemeClr val="tx2"/>
                </a:solidFill>
                <a:latin typeface="Calibri" panose="020F0302020204030204" pitchFamily="34" charset="0"/>
              </a:endParaRPr>
            </a:p>
          </p:txBody>
        </p:sp>
      </p:grpSp>
      <p:sp>
        <p:nvSpPr>
          <p:cNvPr id="37896" name="TextBox 24"/>
          <p:cNvSpPr txBox="1">
            <a:spLocks noChangeArrowheads="1"/>
          </p:cNvSpPr>
          <p:nvPr/>
        </p:nvSpPr>
        <p:spPr bwMode="auto">
          <a:xfrm>
            <a:off x="5759450" y="4953000"/>
            <a:ext cx="550863" cy="39846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latin typeface="Times New Roman" panose="02020603050405020304" pitchFamily="18" charset="0"/>
              </a:rPr>
              <a:t>2</a:t>
            </a:r>
            <a:r>
              <a:rPr lang="en-US" altLang="zh-CN" sz="2000" i="1" baseline="30000">
                <a:latin typeface="Times New Roman" panose="02020603050405020304" pitchFamily="18" charset="0"/>
              </a:rPr>
              <a:t>w</a:t>
            </a:r>
            <a:endParaRPr lang="en-US" altLang="zh-CN" sz="2000" i="1" baseline="30000">
              <a:latin typeface="Times New Roman" panose="02020603050405020304" pitchFamily="18" charset="0"/>
            </a:endParaRPr>
          </a:p>
        </p:txBody>
      </p:sp>
      <p:sp>
        <p:nvSpPr>
          <p:cNvPr id="37897" name="TextBox 25"/>
          <p:cNvSpPr txBox="1">
            <a:spLocks noChangeArrowheads="1"/>
          </p:cNvSpPr>
          <p:nvPr/>
        </p:nvSpPr>
        <p:spPr bwMode="auto">
          <a:xfrm>
            <a:off x="5813425" y="5619750"/>
            <a:ext cx="550863" cy="39846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latin typeface="Times New Roman" panose="02020603050405020304" pitchFamily="18" charset="0"/>
              </a:rPr>
              <a:t>2</a:t>
            </a:r>
            <a:r>
              <a:rPr lang="en-US" altLang="zh-CN" sz="2000" i="1" baseline="30000">
                <a:latin typeface="Times New Roman" panose="02020603050405020304" pitchFamily="18" charset="0"/>
              </a:rPr>
              <a:t>w</a:t>
            </a:r>
            <a:endParaRPr lang="en-US" altLang="zh-CN" sz="2000" i="1" baseline="30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49146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5461000" y="2108200"/>
          <a:ext cx="4459288" cy="3873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2122488" y="411163"/>
            <a:ext cx="7983537" cy="555625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rgbClr val="C00000"/>
                </a:solidFill>
                <a:latin typeface="微软雅黑" panose="020B0703020204020201" charset="-122"/>
                <a:ea typeface="微软雅黑" panose="020B0703020204020201" charset="-122"/>
              </a:rPr>
              <a:t>补码加法视图</a:t>
            </a:r>
            <a:endParaRPr lang="zh-CN" altLang="en-US" sz="2800" b="1" smtClean="0">
              <a:solidFill>
                <a:srgbClr val="C00000"/>
              </a:solidFill>
              <a:latin typeface="微软雅黑" panose="020B0703020204020201" charset="-122"/>
              <a:ea typeface="微软雅黑" panose="020B0703020204020201" charset="-122"/>
            </a:endParaRPr>
          </a:p>
        </p:txBody>
      </p:sp>
      <p:sp>
        <p:nvSpPr>
          <p:cNvPr id="38916" name="Rectangle 4"/>
          <p:cNvSpPr>
            <a:spLocks noGrp="1" noChangeArrowheads="1"/>
          </p:cNvSpPr>
          <p:nvPr>
            <p:ph idx="1"/>
          </p:nvPr>
        </p:nvSpPr>
        <p:spPr>
          <a:xfrm>
            <a:off x="1465263" y="1747838"/>
            <a:ext cx="3354387" cy="4594225"/>
          </a:xfrm>
        </p:spPr>
        <p:txBody>
          <a:bodyPr lIns="90487" tIns="44450" rIns="90487" bIns="44450"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值</a:t>
            </a:r>
            <a:endParaRPr lang="zh-CN" altLang="en-US" smtClean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zh-CN" smtClean="0">
                <a:solidFill>
                  <a:schemeClr val="tx1"/>
                </a:solidFill>
              </a:rPr>
              <a:t>4</a:t>
            </a:r>
            <a:r>
              <a:rPr lang="zh-CN" altLang="en-US" smtClean="0">
                <a:solidFill>
                  <a:schemeClr val="tx1"/>
                </a:solidFill>
              </a:rPr>
              <a:t>位补码加法</a:t>
            </a:r>
            <a:endParaRPr lang="en-US" altLang="zh-CN" smtClean="0">
              <a:solidFill>
                <a:schemeClr val="tx1"/>
              </a:solidFill>
            </a:endParaRPr>
          </a:p>
          <a:p>
            <a:pPr lvl="1" eaLnBrk="1" hangingPunct="1"/>
            <a:r>
              <a:rPr lang="zh-CN" altLang="en-US" smtClean="0">
                <a:solidFill>
                  <a:schemeClr val="tx1"/>
                </a:solidFill>
              </a:rPr>
              <a:t>从</a:t>
            </a:r>
            <a:r>
              <a:rPr lang="en-US" altLang="zh-CN" smtClean="0">
                <a:solidFill>
                  <a:schemeClr val="tx1"/>
                </a:solidFill>
              </a:rPr>
              <a:t> -8 </a:t>
            </a:r>
            <a:r>
              <a:rPr lang="zh-CN" altLang="en-US" smtClean="0">
                <a:solidFill>
                  <a:schemeClr val="tx1"/>
                </a:solidFill>
              </a:rPr>
              <a:t>到</a:t>
            </a:r>
            <a:r>
              <a:rPr lang="en-US" altLang="zh-CN" smtClean="0">
                <a:solidFill>
                  <a:schemeClr val="tx1"/>
                </a:solidFill>
              </a:rPr>
              <a:t> +7</a:t>
            </a:r>
            <a:endParaRPr lang="en-US" altLang="zh-CN" smtClean="0">
              <a:solidFill>
                <a:schemeClr val="tx1"/>
              </a:solidFill>
            </a:endParaRPr>
          </a:p>
          <a:p>
            <a:pPr lvl="1" eaLnBrk="1" hangingPunct="1"/>
            <a:r>
              <a:rPr lang="zh-CN" altLang="en-US" smtClean="0">
                <a:solidFill>
                  <a:schemeClr val="tx1"/>
                </a:solidFill>
              </a:rPr>
              <a:t>如果</a:t>
            </a:r>
            <a:r>
              <a:rPr lang="en-US" altLang="zh-CN" smtClean="0">
                <a:solidFill>
                  <a:schemeClr val="tx1"/>
                </a:solidFill>
              </a:rPr>
              <a:t> sum </a:t>
            </a:r>
            <a:r>
              <a:rPr lang="en-US" altLang="zh-CN" smtClean="0">
                <a:solidFill>
                  <a:schemeClr val="tx1"/>
                </a:solidFill>
                <a:sym typeface="Symbol" panose="05050102010706020507" pitchFamily="18" charset="2"/>
              </a:rPr>
              <a:t> </a:t>
            </a:r>
            <a:r>
              <a:rPr lang="en-US" altLang="zh-CN" smtClean="0">
                <a:solidFill>
                  <a:schemeClr val="tx1"/>
                </a:solidFill>
              </a:rPr>
              <a:t>2</a:t>
            </a:r>
            <a:r>
              <a:rPr lang="en-US" altLang="zh-CN" i="1" baseline="30000" smtClean="0">
                <a:solidFill>
                  <a:schemeClr val="tx1"/>
                </a:solidFill>
              </a:rPr>
              <a:t>w</a:t>
            </a:r>
            <a:r>
              <a:rPr lang="en-US" altLang="zh-CN" baseline="30000" smtClean="0">
                <a:solidFill>
                  <a:schemeClr val="tx1"/>
                </a:solidFill>
              </a:rPr>
              <a:t>–1</a:t>
            </a:r>
            <a:endParaRPr lang="en-US" altLang="zh-CN" smtClean="0">
              <a:solidFill>
                <a:schemeClr val="tx1"/>
              </a:solidFill>
            </a:endParaRPr>
          </a:p>
          <a:p>
            <a:pPr lvl="2" eaLnBrk="1" hangingPunct="1"/>
            <a:r>
              <a:rPr lang="zh-CN" altLang="en-US" smtClean="0">
                <a:solidFill>
                  <a:schemeClr val="tx1"/>
                </a:solidFill>
              </a:rPr>
              <a:t>变成负数</a:t>
            </a:r>
            <a:endParaRPr lang="zh-CN" altLang="en-US" smtClean="0">
              <a:solidFill>
                <a:schemeClr val="tx1"/>
              </a:solidFill>
            </a:endParaRPr>
          </a:p>
          <a:p>
            <a:pPr lvl="1" eaLnBrk="1" hangingPunct="1"/>
            <a:r>
              <a:rPr lang="zh-CN" altLang="en-US" smtClean="0">
                <a:solidFill>
                  <a:schemeClr val="tx1"/>
                </a:solidFill>
              </a:rPr>
              <a:t>如果</a:t>
            </a:r>
            <a:r>
              <a:rPr lang="en-US" altLang="zh-CN" smtClean="0">
                <a:solidFill>
                  <a:schemeClr val="tx1"/>
                </a:solidFill>
              </a:rPr>
              <a:t> </a:t>
            </a:r>
            <a:r>
              <a:rPr lang="zh-CN" altLang="en-US" smtClean="0">
                <a:solidFill>
                  <a:schemeClr val="tx1"/>
                </a:solidFill>
              </a:rPr>
              <a:t>结果</a:t>
            </a:r>
            <a:r>
              <a:rPr lang="en-US" altLang="zh-CN" smtClean="0">
                <a:solidFill>
                  <a:schemeClr val="tx1"/>
                </a:solidFill>
              </a:rPr>
              <a:t> &lt; –2</a:t>
            </a:r>
            <a:r>
              <a:rPr lang="en-US" altLang="zh-CN" i="1" baseline="30000" smtClean="0">
                <a:solidFill>
                  <a:schemeClr val="tx1"/>
                </a:solidFill>
              </a:rPr>
              <a:t>w</a:t>
            </a:r>
            <a:r>
              <a:rPr lang="en-US" altLang="zh-CN" baseline="30000" smtClean="0">
                <a:solidFill>
                  <a:schemeClr val="tx1"/>
                </a:solidFill>
              </a:rPr>
              <a:t>–1</a:t>
            </a:r>
            <a:endParaRPr lang="en-US" altLang="zh-CN" smtClean="0">
              <a:solidFill>
                <a:schemeClr val="tx1"/>
              </a:solidFill>
            </a:endParaRPr>
          </a:p>
          <a:p>
            <a:pPr lvl="2" eaLnBrk="1" hangingPunct="1"/>
            <a:r>
              <a:rPr lang="zh-CN" altLang="en-US" smtClean="0">
                <a:solidFill>
                  <a:schemeClr val="tx1"/>
                </a:solidFill>
              </a:rPr>
              <a:t>变成正数</a:t>
            </a:r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7162800" y="2133600"/>
            <a:ext cx="1257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>
                <a:solidFill>
                  <a:srgbClr val="C00000"/>
                </a:solidFill>
                <a:latin typeface="Calibri" panose="020F0302020204030204" pitchFamily="34" charset="0"/>
              </a:rPr>
              <a:t>TAdd</a:t>
            </a:r>
            <a:r>
              <a:rPr lang="en-US" altLang="zh-CN" baseline="-25000">
                <a:solidFill>
                  <a:srgbClr val="C00000"/>
                </a:solidFill>
                <a:latin typeface="Calibri" panose="020F0302020204030204" pitchFamily="34" charset="0"/>
              </a:rPr>
              <a:t>4</a:t>
            </a:r>
            <a:r>
              <a:rPr lang="en-US" altLang="zh-CN">
                <a:solidFill>
                  <a:srgbClr val="C00000"/>
                </a:solidFill>
                <a:latin typeface="Calibri" panose="020F0302020204030204" pitchFamily="34" charset="0"/>
              </a:rPr>
              <a:t>(</a:t>
            </a:r>
            <a:r>
              <a:rPr lang="en-US" altLang="zh-CN" i="1">
                <a:solidFill>
                  <a:srgbClr val="C00000"/>
                </a:solidFill>
                <a:latin typeface="Calibri" panose="020F0302020204030204" pitchFamily="34" charset="0"/>
              </a:rPr>
              <a:t>u</a:t>
            </a:r>
            <a:r>
              <a:rPr lang="en-US" altLang="zh-CN">
                <a:solidFill>
                  <a:srgbClr val="C00000"/>
                </a:solidFill>
                <a:latin typeface="Calibri" panose="020F0302020204030204" pitchFamily="34" charset="0"/>
              </a:rPr>
              <a:t> , </a:t>
            </a:r>
            <a:r>
              <a:rPr lang="en-US" altLang="zh-CN" i="1">
                <a:solidFill>
                  <a:srgbClr val="C00000"/>
                </a:solidFill>
                <a:latin typeface="Calibri" panose="020F0302020204030204" pitchFamily="34" charset="0"/>
              </a:rPr>
              <a:t>v</a:t>
            </a:r>
            <a:r>
              <a:rPr lang="en-US" altLang="zh-CN">
                <a:solidFill>
                  <a:srgbClr val="C00000"/>
                </a:solidFill>
                <a:latin typeface="Calibri" panose="020F0302020204030204" pitchFamily="34" charset="0"/>
              </a:rPr>
              <a:t>)</a:t>
            </a:r>
            <a:endParaRPr lang="en-US" altLang="zh-CN">
              <a:solidFill>
                <a:srgbClr val="C00000"/>
              </a:solidFill>
              <a:latin typeface="Calibri" panose="020F0302020204030204" pitchFamily="34" charset="0"/>
            </a:endParaRP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6172200" y="5562600"/>
            <a:ext cx="2984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 i="1">
                <a:solidFill>
                  <a:schemeClr val="tx2"/>
                </a:solidFill>
                <a:latin typeface="Calibri" panose="020F0302020204030204" pitchFamily="34" charset="0"/>
              </a:rPr>
              <a:t>u</a:t>
            </a:r>
            <a:endParaRPr lang="en-US" altLang="zh-CN" i="1">
              <a:solidFill>
                <a:schemeClr val="tx2"/>
              </a:solidFill>
              <a:latin typeface="Calibri" panose="020F0302020204030204" pitchFamily="34" charset="0"/>
            </a:endParaRP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8839200" y="5029200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 i="1">
                <a:solidFill>
                  <a:schemeClr val="tx2"/>
                </a:solidFill>
                <a:latin typeface="Calibri" panose="020F0302020204030204" pitchFamily="34" charset="0"/>
              </a:rPr>
              <a:t>v</a:t>
            </a:r>
            <a:endParaRPr lang="en-US" altLang="zh-CN" i="1">
              <a:solidFill>
                <a:schemeClr val="tx2"/>
              </a:solidFill>
              <a:latin typeface="Calibri" panose="020F0302020204030204" pitchFamily="34" charset="0"/>
            </a:endParaRP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9142413" y="5467350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latin typeface="Calibri" panose="020F0302020204030204" pitchFamily="34" charset="0"/>
              </a:rPr>
              <a:t>PosOver</a:t>
            </a:r>
            <a:endParaRPr lang="en-US" altLang="zh-CN" sz="1600">
              <a:latin typeface="Calibri" panose="020F0302020204030204" pitchFamily="34" charset="0"/>
            </a:endParaRP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5008563" y="1511300"/>
            <a:ext cx="908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latin typeface="Calibri" panose="020F0302020204030204" pitchFamily="34" charset="0"/>
              </a:rPr>
              <a:t>NegOver</a:t>
            </a:r>
            <a:endParaRPr lang="en-US" altLang="zh-CN" sz="1600">
              <a:latin typeface="Calibri" panose="020F0302020204030204" pitchFamily="34" charset="0"/>
            </a:endParaRPr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>
            <a:off x="5618163" y="1892300"/>
            <a:ext cx="838200" cy="17526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 flipH="1" flipV="1">
            <a:off x="9120188" y="4140200"/>
            <a:ext cx="609600" cy="12954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334963" y="673100"/>
            <a:ext cx="2987675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8904288" y="673100"/>
            <a:ext cx="2916237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45034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27363" y="395288"/>
            <a:ext cx="5908675" cy="555625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rgbClr val="C00000"/>
                </a:solidFill>
                <a:latin typeface="微软雅黑" panose="020B0703020204020201" charset="-122"/>
                <a:ea typeface="微软雅黑" panose="020B0703020204020201" charset="-122"/>
              </a:rPr>
              <a:t>乘法</a:t>
            </a:r>
            <a:endParaRPr lang="zh-CN" altLang="en-US" sz="2800" b="1" smtClean="0">
              <a:solidFill>
                <a:srgbClr val="C00000"/>
              </a:solidFill>
              <a:latin typeface="微软雅黑" panose="020B0703020204020201" charset="-122"/>
              <a:ea typeface="微软雅黑" panose="020B0703020204020201" charset="-122"/>
            </a:endParaRPr>
          </a:p>
        </p:txBody>
      </p:sp>
      <p:sp>
        <p:nvSpPr>
          <p:cNvPr id="2" name="Rectangle 3"/>
          <p:cNvSpPr>
            <a:spLocks noGrp="1"/>
          </p:cNvSpPr>
          <p:nvPr>
            <p:ph idx="1"/>
          </p:nvPr>
        </p:nvSpPr>
        <p:spPr>
          <a:xfrm>
            <a:off x="1828800" y="1328738"/>
            <a:ext cx="8307388" cy="5224462"/>
          </a:xfrm>
        </p:spPr>
        <p:txBody>
          <a:bodyPr lIns="90487" tIns="44450" rIns="90487" bIns="44450"/>
          <a:lstStyle/>
          <a:p>
            <a:pPr eaLnBrk="1" hangingPunct="1">
              <a:buSzTx/>
              <a:defRPr/>
            </a:pPr>
            <a:r>
              <a:rPr lang="zh-CN" altLang="en-US" noProof="1">
                <a:solidFill>
                  <a:schemeClr val="tx1"/>
                </a:solidFill>
              </a:rPr>
              <a:t>目标</a:t>
            </a:r>
            <a:r>
              <a:rPr lang="en-US" altLang="zh-CN" noProof="1">
                <a:solidFill>
                  <a:schemeClr val="tx1"/>
                </a:solidFill>
              </a:rPr>
              <a:t>: </a:t>
            </a:r>
            <a:r>
              <a:rPr lang="zh-CN" altLang="en-US" noProof="1">
                <a:solidFill>
                  <a:schemeClr val="tx1"/>
                </a:solidFill>
              </a:rPr>
              <a:t>计算</a:t>
            </a:r>
            <a:r>
              <a:rPr lang="en-US" altLang="zh-CN" noProof="1">
                <a:solidFill>
                  <a:schemeClr val="tx1"/>
                </a:solidFill>
              </a:rPr>
              <a:t> </a:t>
            </a:r>
            <a:r>
              <a:rPr lang="en-US" altLang="zh-CN" i="1" noProof="1">
                <a:solidFill>
                  <a:schemeClr val="tx1"/>
                </a:solidFill>
              </a:rPr>
              <a:t>w</a:t>
            </a:r>
            <a:r>
              <a:rPr lang="zh-CN" altLang="en-US" noProof="1">
                <a:solidFill>
                  <a:schemeClr val="tx1"/>
                </a:solidFill>
              </a:rPr>
              <a:t>位</a:t>
            </a:r>
            <a:r>
              <a:rPr lang="en-US" altLang="zh-CN" noProof="1">
                <a:solidFill>
                  <a:schemeClr val="tx1"/>
                </a:solidFill>
              </a:rPr>
              <a:t> </a:t>
            </a:r>
            <a:r>
              <a:rPr lang="zh-CN" altLang="en-US" noProof="1">
                <a:solidFill>
                  <a:schemeClr val="tx1"/>
                </a:solidFill>
              </a:rPr>
              <a:t>整数</a:t>
            </a:r>
            <a:r>
              <a:rPr lang="en-US" altLang="zh-CN" noProof="1">
                <a:solidFill>
                  <a:schemeClr val="tx1"/>
                </a:solidFill>
              </a:rPr>
              <a:t> </a:t>
            </a:r>
            <a:r>
              <a:rPr lang="en-US" altLang="zh-CN" i="1" noProof="1">
                <a:solidFill>
                  <a:schemeClr val="tx1"/>
                </a:solidFill>
              </a:rPr>
              <a:t>x</a:t>
            </a:r>
            <a:r>
              <a:rPr lang="en-US" altLang="zh-CN" noProof="1">
                <a:solidFill>
                  <a:schemeClr val="tx1"/>
                </a:solidFill>
              </a:rPr>
              <a:t>, </a:t>
            </a:r>
            <a:r>
              <a:rPr lang="en-US" altLang="zh-CN" i="1" noProof="1">
                <a:solidFill>
                  <a:schemeClr val="tx1"/>
                </a:solidFill>
              </a:rPr>
              <a:t>y</a:t>
            </a:r>
            <a:r>
              <a:rPr lang="zh-CN" altLang="en-US" i="1" noProof="1">
                <a:solidFill>
                  <a:schemeClr val="tx1"/>
                </a:solidFill>
              </a:rPr>
              <a:t>的</a:t>
            </a:r>
            <a:r>
              <a:rPr lang="zh-CN" altLang="en-US" noProof="1">
                <a:solidFill>
                  <a:schemeClr val="tx1"/>
                </a:solidFill>
              </a:rPr>
              <a:t>乘积</a:t>
            </a:r>
            <a:endParaRPr lang="zh-CN" altLang="en-US" noProof="1">
              <a:solidFill>
                <a:schemeClr val="tx1"/>
              </a:solidFill>
            </a:endParaRPr>
          </a:p>
          <a:p>
            <a:pPr marL="273050" lvl="1" eaLnBrk="1" hangingPunct="1">
              <a:buSzTx/>
              <a:defRPr/>
            </a:pPr>
            <a:r>
              <a:rPr lang="zh-CN" altLang="en-US" sz="2400" noProof="1">
                <a:solidFill>
                  <a:schemeClr val="tx1"/>
                </a:solidFill>
              </a:rPr>
              <a:t>无符号整数与有符号整数有同样的位级表示</a:t>
            </a:r>
            <a:endParaRPr lang="zh-CN" altLang="en-US" sz="2400" noProof="1">
              <a:solidFill>
                <a:schemeClr val="tx1"/>
              </a:solidFill>
            </a:endParaRPr>
          </a:p>
          <a:p>
            <a:pPr eaLnBrk="1" hangingPunct="1">
              <a:buSzTx/>
              <a:defRPr/>
            </a:pPr>
            <a:r>
              <a:rPr lang="zh-CN" altLang="en-US" noProof="1">
                <a:solidFill>
                  <a:schemeClr val="tx1"/>
                </a:solidFill>
              </a:rPr>
              <a:t>乘积的位数</a:t>
            </a:r>
            <a:endParaRPr lang="zh-CN" altLang="en-US" i="1" noProof="1">
              <a:solidFill>
                <a:schemeClr val="tx1"/>
              </a:solidFill>
            </a:endParaRPr>
          </a:p>
          <a:p>
            <a:pPr marL="576580" lvl="1" eaLnBrk="1" hangingPunct="1">
              <a:buSzTx/>
              <a:defRPr/>
            </a:pPr>
            <a:r>
              <a:rPr lang="zh-CN" altLang="en-US" noProof="1">
                <a:solidFill>
                  <a:schemeClr val="tx1"/>
                </a:solidFill>
              </a:rPr>
              <a:t>无符号数</a:t>
            </a:r>
            <a:r>
              <a:rPr lang="en-US" altLang="zh-CN" noProof="1">
                <a:solidFill>
                  <a:schemeClr val="tx1"/>
                </a:solidFill>
              </a:rPr>
              <a:t>: 2</a:t>
            </a:r>
            <a:r>
              <a:rPr lang="en-US" altLang="zh-CN" i="1" noProof="1">
                <a:solidFill>
                  <a:schemeClr val="tx1"/>
                </a:solidFill>
              </a:rPr>
              <a:t>w</a:t>
            </a:r>
            <a:r>
              <a:rPr lang="en-US" altLang="zh-CN" noProof="1">
                <a:solidFill>
                  <a:schemeClr val="tx1"/>
                </a:solidFill>
              </a:rPr>
              <a:t> </a:t>
            </a:r>
            <a:r>
              <a:rPr lang="zh-CN" altLang="en-US" noProof="1">
                <a:solidFill>
                  <a:schemeClr val="tx1"/>
                </a:solidFill>
              </a:rPr>
              <a:t>位</a:t>
            </a:r>
            <a:endParaRPr lang="zh-CN" altLang="en-US" noProof="1">
              <a:solidFill>
                <a:schemeClr val="tx1"/>
              </a:solidFill>
            </a:endParaRPr>
          </a:p>
          <a:p>
            <a:pPr marL="855980" lvl="2">
              <a:buSzTx/>
              <a:defRPr/>
            </a:pPr>
            <a:r>
              <a:rPr lang="zh-CN" altLang="en-US" noProof="1">
                <a:solidFill>
                  <a:schemeClr val="tx1"/>
                </a:solidFill>
              </a:rPr>
              <a:t>值范围</a:t>
            </a:r>
            <a:r>
              <a:rPr lang="en-US" altLang="zh-CN" noProof="1">
                <a:solidFill>
                  <a:schemeClr val="tx1"/>
                </a:solidFill>
              </a:rPr>
              <a:t>: </a:t>
            </a:r>
            <a:r>
              <a:rPr lang="en-US" altLang="zh-CN" b="1" noProof="1">
                <a:solidFill>
                  <a:srgbClr val="C00000"/>
                </a:solidFill>
              </a:rPr>
              <a:t>0 ≤ </a:t>
            </a:r>
            <a:r>
              <a:rPr lang="en-US" altLang="zh-CN" b="1" i="1" noProof="1">
                <a:solidFill>
                  <a:srgbClr val="C00000"/>
                </a:solidFill>
              </a:rPr>
              <a:t>x</a:t>
            </a:r>
            <a:r>
              <a:rPr lang="en-US" altLang="zh-CN" b="1" noProof="1">
                <a:solidFill>
                  <a:srgbClr val="C00000"/>
                </a:solidFill>
              </a:rPr>
              <a:t> * </a:t>
            </a:r>
            <a:r>
              <a:rPr lang="en-US" altLang="zh-CN" b="1" i="1" noProof="1">
                <a:solidFill>
                  <a:srgbClr val="C00000"/>
                </a:solidFill>
              </a:rPr>
              <a:t>y</a:t>
            </a:r>
            <a:r>
              <a:rPr lang="en-US" altLang="zh-CN" b="1" noProof="1">
                <a:solidFill>
                  <a:srgbClr val="C00000"/>
                </a:solidFill>
              </a:rPr>
              <a:t> ≤ (2</a:t>
            </a:r>
            <a:r>
              <a:rPr lang="en-US" altLang="zh-CN" b="1" i="1" baseline="30000" noProof="1">
                <a:solidFill>
                  <a:srgbClr val="C00000"/>
                </a:solidFill>
              </a:rPr>
              <a:t>w</a:t>
            </a:r>
            <a:r>
              <a:rPr lang="en-US" altLang="zh-CN" b="1" noProof="1">
                <a:solidFill>
                  <a:srgbClr val="C00000"/>
                </a:solidFill>
              </a:rPr>
              <a:t> – 1) </a:t>
            </a:r>
            <a:r>
              <a:rPr lang="en-US" altLang="zh-CN" b="1" baseline="30000" noProof="1">
                <a:solidFill>
                  <a:srgbClr val="C00000"/>
                </a:solidFill>
              </a:rPr>
              <a:t>2</a:t>
            </a:r>
            <a:r>
              <a:rPr lang="en-US" altLang="zh-CN" b="1" noProof="1">
                <a:solidFill>
                  <a:srgbClr val="C00000"/>
                </a:solidFill>
              </a:rPr>
              <a:t>  =  2</a:t>
            </a:r>
            <a:r>
              <a:rPr lang="en-US" altLang="zh-CN" b="1" baseline="30000" noProof="1">
                <a:solidFill>
                  <a:srgbClr val="C00000"/>
                </a:solidFill>
              </a:rPr>
              <a:t>2</a:t>
            </a:r>
            <a:r>
              <a:rPr lang="en-US" altLang="zh-CN" b="1" i="1" baseline="30000" noProof="1">
                <a:solidFill>
                  <a:srgbClr val="C00000"/>
                </a:solidFill>
              </a:rPr>
              <a:t>w</a:t>
            </a:r>
            <a:r>
              <a:rPr lang="en-US" altLang="zh-CN" b="1" noProof="1">
                <a:solidFill>
                  <a:srgbClr val="C00000"/>
                </a:solidFill>
              </a:rPr>
              <a:t> – 2</a:t>
            </a:r>
            <a:r>
              <a:rPr lang="en-US" altLang="zh-CN" b="1" i="1" baseline="30000" noProof="1">
                <a:solidFill>
                  <a:srgbClr val="C00000"/>
                </a:solidFill>
              </a:rPr>
              <a:t>w</a:t>
            </a:r>
            <a:r>
              <a:rPr lang="en-US" altLang="zh-CN" b="1" baseline="30000" noProof="1">
                <a:solidFill>
                  <a:srgbClr val="C00000"/>
                </a:solidFill>
              </a:rPr>
              <a:t>+1</a:t>
            </a:r>
            <a:r>
              <a:rPr lang="en-US" altLang="zh-CN" b="1" noProof="1">
                <a:solidFill>
                  <a:srgbClr val="C00000"/>
                </a:solidFill>
              </a:rPr>
              <a:t> + 1</a:t>
            </a:r>
            <a:endParaRPr lang="en-US" altLang="zh-CN" b="1" noProof="1">
              <a:solidFill>
                <a:srgbClr val="C00000"/>
              </a:solidFill>
            </a:endParaRPr>
          </a:p>
          <a:p>
            <a:pPr marL="576580" lvl="1" eaLnBrk="1" hangingPunct="1">
              <a:buSzTx/>
              <a:defRPr/>
            </a:pPr>
            <a:r>
              <a:rPr lang="zh-CN" altLang="en-US" noProof="1">
                <a:solidFill>
                  <a:schemeClr val="tx1"/>
                </a:solidFill>
              </a:rPr>
              <a:t>补码：最小值</a:t>
            </a:r>
            <a:r>
              <a:rPr lang="en-US" altLang="zh-CN" noProof="1">
                <a:solidFill>
                  <a:schemeClr val="tx1"/>
                </a:solidFill>
              </a:rPr>
              <a:t> (negative): 2</a:t>
            </a:r>
            <a:r>
              <a:rPr lang="en-US" altLang="zh-CN" i="1" noProof="1">
                <a:solidFill>
                  <a:schemeClr val="tx1"/>
                </a:solidFill>
              </a:rPr>
              <a:t>w</a:t>
            </a:r>
            <a:r>
              <a:rPr lang="en-US" altLang="zh-CN" noProof="1">
                <a:solidFill>
                  <a:schemeClr val="tx1"/>
                </a:solidFill>
              </a:rPr>
              <a:t>-1</a:t>
            </a:r>
            <a:r>
              <a:rPr lang="zh-CN" altLang="en-US" noProof="1">
                <a:solidFill>
                  <a:schemeClr val="tx1"/>
                </a:solidFill>
              </a:rPr>
              <a:t>位</a:t>
            </a:r>
            <a:endParaRPr lang="zh-CN" altLang="en-US" noProof="1">
              <a:solidFill>
                <a:schemeClr val="tx1"/>
              </a:solidFill>
            </a:endParaRPr>
          </a:p>
          <a:p>
            <a:pPr marL="855980" lvl="2">
              <a:buSzTx/>
              <a:defRPr/>
            </a:pPr>
            <a:r>
              <a:rPr lang="zh-CN" altLang="en-US" i="1" noProof="1">
                <a:solidFill>
                  <a:schemeClr val="tx1"/>
                </a:solidFill>
              </a:rPr>
              <a:t>值范围</a:t>
            </a:r>
            <a:r>
              <a:rPr lang="en-US" altLang="zh-CN" i="1" noProof="1">
                <a:solidFill>
                  <a:schemeClr val="tx1"/>
                </a:solidFill>
              </a:rPr>
              <a:t>: x</a:t>
            </a:r>
            <a:r>
              <a:rPr lang="en-US" altLang="zh-CN" noProof="1">
                <a:solidFill>
                  <a:schemeClr val="tx1"/>
                </a:solidFill>
              </a:rPr>
              <a:t> * </a:t>
            </a:r>
            <a:r>
              <a:rPr lang="en-US" altLang="zh-CN" i="1" noProof="1">
                <a:solidFill>
                  <a:schemeClr val="tx1"/>
                </a:solidFill>
              </a:rPr>
              <a:t>y</a:t>
            </a:r>
            <a:r>
              <a:rPr lang="en-US" altLang="zh-CN" noProof="1">
                <a:solidFill>
                  <a:schemeClr val="tx1"/>
                </a:solidFill>
              </a:rPr>
              <a:t>  ≥ (–2</a:t>
            </a:r>
            <a:r>
              <a:rPr lang="en-US" altLang="zh-CN" i="1" baseline="30000" noProof="1">
                <a:solidFill>
                  <a:schemeClr val="tx1"/>
                </a:solidFill>
              </a:rPr>
              <a:t>w</a:t>
            </a:r>
            <a:r>
              <a:rPr lang="en-US" altLang="zh-CN" baseline="30000" noProof="1">
                <a:solidFill>
                  <a:schemeClr val="tx1"/>
                </a:solidFill>
              </a:rPr>
              <a:t>–1</a:t>
            </a:r>
            <a:r>
              <a:rPr lang="en-US" altLang="zh-CN" noProof="1">
                <a:solidFill>
                  <a:schemeClr val="tx1"/>
                </a:solidFill>
              </a:rPr>
              <a:t>)*(2</a:t>
            </a:r>
            <a:r>
              <a:rPr lang="en-US" altLang="zh-CN" i="1" baseline="30000" noProof="1">
                <a:solidFill>
                  <a:schemeClr val="tx1"/>
                </a:solidFill>
              </a:rPr>
              <a:t>w</a:t>
            </a:r>
            <a:r>
              <a:rPr lang="en-US" altLang="zh-CN" baseline="30000" noProof="1">
                <a:solidFill>
                  <a:schemeClr val="tx1"/>
                </a:solidFill>
              </a:rPr>
              <a:t>–1</a:t>
            </a:r>
            <a:r>
              <a:rPr lang="en-US" altLang="zh-CN" noProof="1">
                <a:solidFill>
                  <a:schemeClr val="tx1"/>
                </a:solidFill>
              </a:rPr>
              <a:t>–1)  =  –2</a:t>
            </a:r>
            <a:r>
              <a:rPr lang="en-US" altLang="zh-CN" baseline="30000" noProof="1">
                <a:solidFill>
                  <a:schemeClr val="tx1"/>
                </a:solidFill>
              </a:rPr>
              <a:t>2</a:t>
            </a:r>
            <a:r>
              <a:rPr lang="en-US" altLang="zh-CN" i="1" baseline="30000" noProof="1">
                <a:solidFill>
                  <a:schemeClr val="tx1"/>
                </a:solidFill>
              </a:rPr>
              <a:t>w</a:t>
            </a:r>
            <a:r>
              <a:rPr lang="en-US" altLang="zh-CN" baseline="30000" noProof="1">
                <a:solidFill>
                  <a:schemeClr val="tx1"/>
                </a:solidFill>
              </a:rPr>
              <a:t>–2 </a:t>
            </a:r>
            <a:r>
              <a:rPr lang="en-US" altLang="zh-CN" noProof="1">
                <a:solidFill>
                  <a:schemeClr val="tx1"/>
                </a:solidFill>
              </a:rPr>
              <a:t>+ 2</a:t>
            </a:r>
            <a:r>
              <a:rPr lang="en-US" altLang="zh-CN" i="1" baseline="30000" noProof="1">
                <a:solidFill>
                  <a:schemeClr val="tx1"/>
                </a:solidFill>
              </a:rPr>
              <a:t>w</a:t>
            </a:r>
            <a:r>
              <a:rPr lang="en-US" altLang="zh-CN" baseline="30000" noProof="1">
                <a:solidFill>
                  <a:schemeClr val="tx1"/>
                </a:solidFill>
              </a:rPr>
              <a:t>–1</a:t>
            </a:r>
            <a:endParaRPr lang="en-US" altLang="zh-CN" baseline="30000" noProof="1">
              <a:solidFill>
                <a:schemeClr val="tx1"/>
              </a:solidFill>
            </a:endParaRPr>
          </a:p>
          <a:p>
            <a:pPr marL="576580" lvl="1">
              <a:buSzTx/>
              <a:defRPr/>
            </a:pPr>
            <a:r>
              <a:rPr lang="zh-CN" altLang="en-US" noProof="1">
                <a:solidFill>
                  <a:schemeClr val="tx1"/>
                </a:solidFill>
              </a:rPr>
              <a:t>补码：最大值</a:t>
            </a:r>
            <a:r>
              <a:rPr lang="en-US" altLang="zh-CN" noProof="1">
                <a:solidFill>
                  <a:schemeClr val="tx1"/>
                </a:solidFill>
              </a:rPr>
              <a:t> (positive): 2</a:t>
            </a:r>
            <a:r>
              <a:rPr lang="en-US" altLang="zh-CN" i="1" noProof="1">
                <a:solidFill>
                  <a:schemeClr val="tx1"/>
                </a:solidFill>
              </a:rPr>
              <a:t>w</a:t>
            </a:r>
            <a:r>
              <a:rPr lang="en-US" altLang="zh-CN" noProof="1">
                <a:solidFill>
                  <a:schemeClr val="tx1"/>
                </a:solidFill>
              </a:rPr>
              <a:t> ,</a:t>
            </a:r>
            <a:r>
              <a:rPr lang="zh-CN" altLang="en-US" noProof="1">
                <a:solidFill>
                  <a:schemeClr val="tx1"/>
                </a:solidFill>
              </a:rPr>
              <a:t>但只出现在计算</a:t>
            </a:r>
            <a:r>
              <a:rPr lang="en-US" altLang="zh-CN" noProof="1">
                <a:solidFill>
                  <a:schemeClr val="tx1"/>
                </a:solidFill>
              </a:rPr>
              <a:t> (</a:t>
            </a:r>
            <a:r>
              <a:rPr lang="en-US" altLang="zh-CN" i="1" noProof="1">
                <a:solidFill>
                  <a:schemeClr val="tx1"/>
                </a:solidFill>
              </a:rPr>
              <a:t>TMin</a:t>
            </a:r>
            <a:r>
              <a:rPr lang="en-US" altLang="zh-CN" i="1" baseline="-25000" noProof="1">
                <a:solidFill>
                  <a:schemeClr val="tx1"/>
                </a:solidFill>
              </a:rPr>
              <a:t>w</a:t>
            </a:r>
            <a:r>
              <a:rPr lang="en-US" altLang="zh-CN" noProof="1">
                <a:solidFill>
                  <a:schemeClr val="tx1"/>
                </a:solidFill>
              </a:rPr>
              <a:t>)</a:t>
            </a:r>
            <a:r>
              <a:rPr lang="en-US" altLang="zh-CN" baseline="30000" noProof="1">
                <a:solidFill>
                  <a:schemeClr val="tx1"/>
                </a:solidFill>
              </a:rPr>
              <a:t>2</a:t>
            </a:r>
            <a:r>
              <a:rPr lang="zh-CN" altLang="en-US" noProof="1">
                <a:solidFill>
                  <a:schemeClr val="tx1"/>
                </a:solidFill>
                <a:sym typeface="+mn-ea"/>
              </a:rPr>
              <a:t>时</a:t>
            </a:r>
            <a:endParaRPr lang="en-US" altLang="zh-CN" baseline="30000" noProof="1">
              <a:solidFill>
                <a:schemeClr val="tx1"/>
              </a:solidFill>
            </a:endParaRPr>
          </a:p>
          <a:p>
            <a:pPr marL="855980" lvl="2">
              <a:buSzTx/>
              <a:defRPr/>
            </a:pPr>
            <a:r>
              <a:rPr lang="zh-CN" altLang="en-US" noProof="1">
                <a:solidFill>
                  <a:schemeClr val="tx1"/>
                </a:solidFill>
              </a:rPr>
              <a:t>值范围</a:t>
            </a:r>
            <a:r>
              <a:rPr lang="en-US" altLang="zh-CN" noProof="1">
                <a:solidFill>
                  <a:schemeClr val="tx1"/>
                </a:solidFill>
              </a:rPr>
              <a:t>: </a:t>
            </a:r>
            <a:r>
              <a:rPr lang="en-US" altLang="zh-CN" i="1" noProof="1">
                <a:solidFill>
                  <a:schemeClr val="tx1"/>
                </a:solidFill>
              </a:rPr>
              <a:t>x</a:t>
            </a:r>
            <a:r>
              <a:rPr lang="en-US" altLang="zh-CN" noProof="1">
                <a:solidFill>
                  <a:schemeClr val="tx1"/>
                </a:solidFill>
              </a:rPr>
              <a:t> * </a:t>
            </a:r>
            <a:r>
              <a:rPr lang="en-US" altLang="zh-CN" i="1" noProof="1">
                <a:solidFill>
                  <a:schemeClr val="tx1"/>
                </a:solidFill>
              </a:rPr>
              <a:t>y</a:t>
            </a:r>
            <a:r>
              <a:rPr lang="en-US" altLang="zh-CN" noProof="1">
                <a:solidFill>
                  <a:schemeClr val="tx1"/>
                </a:solidFill>
              </a:rPr>
              <a:t> ≤ (–2</a:t>
            </a:r>
            <a:r>
              <a:rPr lang="en-US" altLang="zh-CN" i="1" baseline="30000" noProof="1">
                <a:solidFill>
                  <a:schemeClr val="tx1"/>
                </a:solidFill>
              </a:rPr>
              <a:t>w</a:t>
            </a:r>
            <a:r>
              <a:rPr lang="en-US" altLang="zh-CN" baseline="30000" noProof="1">
                <a:solidFill>
                  <a:schemeClr val="tx1"/>
                </a:solidFill>
              </a:rPr>
              <a:t>–1</a:t>
            </a:r>
            <a:r>
              <a:rPr lang="en-US" altLang="zh-CN" noProof="1">
                <a:solidFill>
                  <a:schemeClr val="tx1"/>
                </a:solidFill>
              </a:rPr>
              <a:t>) </a:t>
            </a:r>
            <a:r>
              <a:rPr lang="en-US" altLang="zh-CN" baseline="30000" noProof="1">
                <a:solidFill>
                  <a:schemeClr val="tx1"/>
                </a:solidFill>
              </a:rPr>
              <a:t>2</a:t>
            </a:r>
            <a:r>
              <a:rPr lang="en-US" altLang="zh-CN" noProof="1">
                <a:solidFill>
                  <a:schemeClr val="tx1"/>
                </a:solidFill>
              </a:rPr>
              <a:t>  =  2</a:t>
            </a:r>
            <a:r>
              <a:rPr lang="en-US" altLang="zh-CN" baseline="30000" noProof="1">
                <a:solidFill>
                  <a:schemeClr val="tx1"/>
                </a:solidFill>
              </a:rPr>
              <a:t>2</a:t>
            </a:r>
            <a:r>
              <a:rPr lang="en-US" altLang="zh-CN" i="1" baseline="30000" noProof="1">
                <a:solidFill>
                  <a:schemeClr val="tx1"/>
                </a:solidFill>
              </a:rPr>
              <a:t>w</a:t>
            </a:r>
            <a:r>
              <a:rPr lang="en-US" altLang="zh-CN" baseline="30000" noProof="1">
                <a:solidFill>
                  <a:schemeClr val="tx1"/>
                </a:solidFill>
              </a:rPr>
              <a:t>–2</a:t>
            </a:r>
            <a:endParaRPr lang="en-US" altLang="zh-CN" baseline="30000" noProof="1">
              <a:solidFill>
                <a:schemeClr val="tx1"/>
              </a:solidFill>
            </a:endParaRPr>
          </a:p>
          <a:p>
            <a:pPr eaLnBrk="1" hangingPunct="1">
              <a:buSzTx/>
              <a:defRPr/>
            </a:pPr>
            <a:r>
              <a:rPr lang="zh-CN" altLang="en-US" noProof="1">
                <a:solidFill>
                  <a:schemeClr val="tx1"/>
                </a:solidFill>
              </a:rPr>
              <a:t>因此，为了</a:t>
            </a:r>
            <a:r>
              <a:rPr lang="zh-CN" altLang="en-US" noProof="1" smtClean="0">
                <a:solidFill>
                  <a:schemeClr val="tx1"/>
                </a:solidFill>
              </a:rPr>
              <a:t>得到精确</a:t>
            </a:r>
            <a:r>
              <a:rPr lang="zh-CN" altLang="en-US" noProof="1">
                <a:solidFill>
                  <a:schemeClr val="tx1"/>
                </a:solidFill>
              </a:rPr>
              <a:t>结果</a:t>
            </a:r>
            <a:endParaRPr lang="en-US" altLang="zh-CN" noProof="1">
              <a:solidFill>
                <a:schemeClr val="tx1"/>
              </a:solidFill>
            </a:endParaRPr>
          </a:p>
          <a:p>
            <a:pPr marL="576580" lvl="1" eaLnBrk="1" hangingPunct="1">
              <a:buSzTx/>
              <a:defRPr/>
            </a:pPr>
            <a:r>
              <a:rPr lang="zh-CN" altLang="en-US" noProof="1">
                <a:solidFill>
                  <a:schemeClr val="tx1"/>
                </a:solidFill>
              </a:rPr>
              <a:t>我们需要用足够长的位数来保存结果</a:t>
            </a:r>
            <a:endParaRPr lang="zh-CN" altLang="en-US" noProof="1">
              <a:solidFill>
                <a:schemeClr val="tx1"/>
              </a:solidFill>
            </a:endParaRPr>
          </a:p>
          <a:p>
            <a:pPr marL="576580" lvl="1" eaLnBrk="1" hangingPunct="1">
              <a:buSzTx/>
              <a:defRPr/>
            </a:pPr>
            <a:r>
              <a:rPr lang="en-US" altLang="zh-CN" noProof="1">
                <a:solidFill>
                  <a:schemeClr val="tx1"/>
                </a:solidFill>
              </a:rPr>
              <a:t>1001_ex.c</a:t>
            </a:r>
            <a:endParaRPr lang="en-US" altLang="zh-CN" noProof="1">
              <a:solidFill>
                <a:schemeClr val="tx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34963" y="673100"/>
            <a:ext cx="2987675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8904288" y="673100"/>
            <a:ext cx="2916237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50998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25" y="401638"/>
            <a:ext cx="7686675" cy="555625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solidFill>
                  <a:srgbClr val="C00000"/>
                </a:solidFill>
                <a:latin typeface="微软雅黑" panose="020B0703020204020201" charset="-122"/>
                <a:ea typeface="微软雅黑" panose="020B0703020204020201" charset="-122"/>
              </a:rPr>
              <a:t>C</a:t>
            </a:r>
            <a:r>
              <a:rPr lang="zh-CN" altLang="zh-CN" sz="2800" b="1" smtClean="0">
                <a:solidFill>
                  <a:srgbClr val="C00000"/>
                </a:solidFill>
                <a:latin typeface="微软雅黑" panose="020B0703020204020201" charset="-122"/>
                <a:ea typeface="微软雅黑" panose="020B0703020204020201" charset="-122"/>
              </a:rPr>
              <a:t>语言中的无符号整数乘法</a:t>
            </a:r>
            <a:endParaRPr lang="zh-CN" altLang="zh-CN" sz="2800" b="1" smtClean="0">
              <a:solidFill>
                <a:srgbClr val="C00000"/>
              </a:solidFill>
              <a:latin typeface="微软雅黑" panose="020B0703020204020201" charset="-122"/>
              <a:ea typeface="微软雅黑" panose="020B0703020204020201" charset="-122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1416050" y="3713163"/>
            <a:ext cx="5149850" cy="1643062"/>
          </a:xfrm>
        </p:spPr>
        <p:txBody>
          <a:bodyPr lIns="90487" tIns="44450" rIns="90487" bIns="44450"/>
          <a:lstStyle/>
          <a:p>
            <a:pPr lvl="1" eaLnBrk="1" hangingPunct="1">
              <a:buFont typeface="Wingdings" panose="05000000000000000000" pitchFamily="2" charset="2"/>
              <a:buNone/>
              <a:tabLst>
                <a:tab pos="1828800" algn="l"/>
                <a:tab pos="2286000" algn="l"/>
                <a:tab pos="3035300" algn="l"/>
                <a:tab pos="3429000" algn="l"/>
              </a:tabLst>
            </a:pPr>
            <a:r>
              <a:rPr lang="en-US" altLang="zh-CN" sz="2400" smtClean="0">
                <a:solidFill>
                  <a:srgbClr val="C00000"/>
                </a:solidFill>
              </a:rPr>
              <a:t>UMult</a:t>
            </a:r>
            <a:r>
              <a:rPr lang="en-US" altLang="zh-CN" sz="2400" i="1" baseline="-25000" smtClean="0">
                <a:solidFill>
                  <a:srgbClr val="C00000"/>
                </a:solidFill>
              </a:rPr>
              <a:t>w</a:t>
            </a:r>
            <a:r>
              <a:rPr lang="en-US" altLang="zh-CN" sz="2400" smtClean="0">
                <a:solidFill>
                  <a:srgbClr val="C00000"/>
                </a:solidFill>
              </a:rPr>
              <a:t>(</a:t>
            </a:r>
            <a:r>
              <a:rPr lang="en-US" altLang="zh-CN" sz="2400" i="1" smtClean="0">
                <a:solidFill>
                  <a:srgbClr val="C00000"/>
                </a:solidFill>
              </a:rPr>
              <a:t>u</a:t>
            </a:r>
            <a:r>
              <a:rPr lang="en-US" altLang="zh-CN" sz="2400" smtClean="0">
                <a:solidFill>
                  <a:srgbClr val="C00000"/>
                </a:solidFill>
              </a:rPr>
              <a:t> , </a:t>
            </a:r>
            <a:r>
              <a:rPr lang="en-US" altLang="zh-CN" sz="2400" i="1" smtClean="0">
                <a:solidFill>
                  <a:srgbClr val="C00000"/>
                </a:solidFill>
              </a:rPr>
              <a:t>v</a:t>
            </a:r>
            <a:r>
              <a:rPr lang="en-US" altLang="zh-CN" sz="2400" smtClean="0">
                <a:solidFill>
                  <a:srgbClr val="C00000"/>
                </a:solidFill>
              </a:rPr>
              <a:t>)	=    </a:t>
            </a:r>
            <a:r>
              <a:rPr lang="en-US" altLang="zh-CN" sz="2400" i="1" smtClean="0">
                <a:solidFill>
                  <a:srgbClr val="C00000"/>
                </a:solidFill>
              </a:rPr>
              <a:t>u</a:t>
            </a:r>
            <a:r>
              <a:rPr lang="en-US" altLang="zh-CN" sz="2400" smtClean="0">
                <a:solidFill>
                  <a:srgbClr val="C00000"/>
                </a:solidFill>
              </a:rPr>
              <a:t>   · </a:t>
            </a:r>
            <a:r>
              <a:rPr lang="en-US" altLang="zh-CN" sz="2400" i="1" smtClean="0">
                <a:solidFill>
                  <a:srgbClr val="C00000"/>
                </a:solidFill>
              </a:rPr>
              <a:t>v</a:t>
            </a:r>
            <a:r>
              <a:rPr lang="en-US" altLang="zh-CN" sz="2400" smtClean="0">
                <a:solidFill>
                  <a:srgbClr val="C00000"/>
                </a:solidFill>
              </a:rPr>
              <a:t>  mod 2</a:t>
            </a:r>
            <a:r>
              <a:rPr lang="en-US" altLang="zh-CN" sz="2400" i="1" baseline="30000" smtClean="0">
                <a:solidFill>
                  <a:srgbClr val="C00000"/>
                </a:solidFill>
              </a:rPr>
              <a:t>w</a:t>
            </a:r>
            <a:endParaRPr lang="en-US" altLang="zh-CN" sz="2400" i="1" baseline="30000" smtClean="0">
              <a:solidFill>
                <a:srgbClr val="C00000"/>
              </a:solidFill>
            </a:endParaRPr>
          </a:p>
        </p:txBody>
      </p:sp>
      <p:grpSp>
        <p:nvGrpSpPr>
          <p:cNvPr id="40964" name="Group 4"/>
          <p:cNvGrpSpPr/>
          <p:nvPr/>
        </p:nvGrpSpPr>
        <p:grpSpPr bwMode="auto">
          <a:xfrm>
            <a:off x="7696200" y="1524000"/>
            <a:ext cx="2743200" cy="228600"/>
            <a:chOff x="2976" y="816"/>
            <a:chExt cx="1728" cy="144"/>
          </a:xfrm>
        </p:grpSpPr>
        <p:sp>
          <p:nvSpPr>
            <p:cNvPr id="41003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41004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41005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41006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41007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41008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41009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• • •</a:t>
              </a:r>
              <a:endParaRPr lang="en-US" altLang="zh-CN"/>
            </a:p>
          </p:txBody>
        </p:sp>
      </p:grpSp>
      <p:grpSp>
        <p:nvGrpSpPr>
          <p:cNvPr id="40965" name="Group 12"/>
          <p:cNvGrpSpPr/>
          <p:nvPr/>
        </p:nvGrpSpPr>
        <p:grpSpPr bwMode="auto">
          <a:xfrm>
            <a:off x="7696200" y="1981200"/>
            <a:ext cx="2743200" cy="228600"/>
            <a:chOff x="2976" y="1104"/>
            <a:chExt cx="1728" cy="144"/>
          </a:xfrm>
        </p:grpSpPr>
        <p:sp>
          <p:nvSpPr>
            <p:cNvPr id="40996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40997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40998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40999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41000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41001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41002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• • •</a:t>
              </a:r>
              <a:endParaRPr lang="en-US" altLang="zh-CN"/>
            </a:p>
          </p:txBody>
        </p:sp>
      </p:grpSp>
      <p:sp>
        <p:nvSpPr>
          <p:cNvPr id="40966" name="Rectangle 20"/>
          <p:cNvSpPr>
            <a:spLocks noChangeArrowheads="1"/>
          </p:cNvSpPr>
          <p:nvPr/>
        </p:nvSpPr>
        <p:spPr bwMode="auto">
          <a:xfrm>
            <a:off x="7086600" y="1447800"/>
            <a:ext cx="2968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latin typeface="Times" panose="00000500000000020000" pitchFamily="18" charset="0"/>
              </a:rPr>
              <a:t>u</a:t>
            </a:r>
            <a:endParaRPr lang="en-US" altLang="zh-CN" i="1">
              <a:latin typeface="Times" panose="00000500000000020000" pitchFamily="18" charset="0"/>
            </a:endParaRPr>
          </a:p>
        </p:txBody>
      </p:sp>
      <p:sp>
        <p:nvSpPr>
          <p:cNvPr id="40967" name="Rectangle 21"/>
          <p:cNvSpPr>
            <a:spLocks noChangeArrowheads="1"/>
          </p:cNvSpPr>
          <p:nvPr/>
        </p:nvSpPr>
        <p:spPr bwMode="auto">
          <a:xfrm>
            <a:off x="7086600" y="1905000"/>
            <a:ext cx="2841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latin typeface="Times" panose="00000500000000020000" pitchFamily="18" charset="0"/>
              </a:rPr>
              <a:t>v</a:t>
            </a:r>
            <a:endParaRPr lang="en-US" altLang="zh-CN" i="1">
              <a:latin typeface="Times" panose="00000500000000020000" pitchFamily="18" charset="0"/>
            </a:endParaRPr>
          </a:p>
        </p:txBody>
      </p:sp>
      <p:sp>
        <p:nvSpPr>
          <p:cNvPr id="40968" name="Line 22"/>
          <p:cNvSpPr>
            <a:spLocks noChangeShapeType="1"/>
          </p:cNvSpPr>
          <p:nvPr/>
        </p:nvSpPr>
        <p:spPr bwMode="auto">
          <a:xfrm>
            <a:off x="4267200" y="2286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9" name="Rectangle 23"/>
          <p:cNvSpPr>
            <a:spLocks noChangeArrowheads="1"/>
          </p:cNvSpPr>
          <p:nvPr/>
        </p:nvSpPr>
        <p:spPr bwMode="auto">
          <a:xfrm>
            <a:off x="6705600" y="1905000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*</a:t>
            </a:r>
            <a:endParaRPr lang="en-US" altLang="zh-CN"/>
          </a:p>
        </p:txBody>
      </p:sp>
      <p:grpSp>
        <p:nvGrpSpPr>
          <p:cNvPr id="40970" name="Group 24"/>
          <p:cNvGrpSpPr/>
          <p:nvPr/>
        </p:nvGrpSpPr>
        <p:grpSpPr bwMode="auto">
          <a:xfrm>
            <a:off x="7696200" y="2438400"/>
            <a:ext cx="2743200" cy="228600"/>
            <a:chOff x="2976" y="1392"/>
            <a:chExt cx="1728" cy="144"/>
          </a:xfrm>
        </p:grpSpPr>
        <p:sp>
          <p:nvSpPr>
            <p:cNvPr id="40989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40990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40991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40992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40993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40994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40995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• • •</a:t>
              </a:r>
              <a:endParaRPr lang="en-US" altLang="zh-CN"/>
            </a:p>
          </p:txBody>
        </p:sp>
      </p:grpSp>
      <p:sp>
        <p:nvSpPr>
          <p:cNvPr id="40971" name="Rectangle 32"/>
          <p:cNvSpPr>
            <a:spLocks noChangeArrowheads="1"/>
          </p:cNvSpPr>
          <p:nvPr/>
        </p:nvSpPr>
        <p:spPr bwMode="auto">
          <a:xfrm>
            <a:off x="4364038" y="2286000"/>
            <a:ext cx="5889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i="1">
                <a:latin typeface="Times" panose="00000500000000020000" pitchFamily="18" charset="0"/>
              </a:rPr>
              <a:t>u </a:t>
            </a:r>
            <a:r>
              <a:rPr lang="en-US" altLang="zh-CN">
                <a:latin typeface="Times" panose="00000500000000020000" pitchFamily="18" charset="0"/>
              </a:rPr>
              <a:t>· </a:t>
            </a:r>
            <a:r>
              <a:rPr lang="en-US" altLang="zh-CN" i="1">
                <a:latin typeface="Times" panose="00000500000000020000" pitchFamily="18" charset="0"/>
              </a:rPr>
              <a:t>v</a:t>
            </a:r>
            <a:endParaRPr lang="en-US" altLang="zh-CN" i="1">
              <a:latin typeface="Times" panose="00000500000000020000" pitchFamily="18" charset="0"/>
            </a:endParaRPr>
          </a:p>
        </p:txBody>
      </p:sp>
      <p:grpSp>
        <p:nvGrpSpPr>
          <p:cNvPr id="40972" name="Group 33"/>
          <p:cNvGrpSpPr/>
          <p:nvPr/>
        </p:nvGrpSpPr>
        <p:grpSpPr bwMode="auto">
          <a:xfrm>
            <a:off x="7696200" y="2895600"/>
            <a:ext cx="2743200" cy="228600"/>
            <a:chOff x="2976" y="1392"/>
            <a:chExt cx="1728" cy="144"/>
          </a:xfrm>
        </p:grpSpPr>
        <p:sp>
          <p:nvSpPr>
            <p:cNvPr id="40982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40983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40984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40985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40986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40987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40988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• • •</a:t>
              </a:r>
              <a:endParaRPr lang="en-US" altLang="zh-CN"/>
            </a:p>
          </p:txBody>
        </p:sp>
      </p:grpSp>
      <p:sp>
        <p:nvSpPr>
          <p:cNvPr id="40973" name="Line 41"/>
          <p:cNvSpPr>
            <a:spLocks noChangeShapeType="1"/>
          </p:cNvSpPr>
          <p:nvPr/>
        </p:nvSpPr>
        <p:spPr bwMode="auto">
          <a:xfrm flipV="1">
            <a:off x="4267200" y="2743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4" name="Text Box 42"/>
          <p:cNvSpPr txBox="1">
            <a:spLocks noChangeArrowheads="1"/>
          </p:cNvSpPr>
          <p:nvPr/>
        </p:nvSpPr>
        <p:spPr bwMode="auto">
          <a:xfrm>
            <a:off x="1752600" y="2362200"/>
            <a:ext cx="17430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Calibri" panose="020F0302020204030204" pitchFamily="34" charset="0"/>
              </a:rPr>
              <a:t>结果</a:t>
            </a:r>
            <a:r>
              <a:rPr lang="en-US" altLang="zh-CN" sz="2000">
                <a:latin typeface="Calibri" panose="020F0302020204030204" pitchFamily="34" charset="0"/>
              </a:rPr>
              <a:t>: 2*</a:t>
            </a:r>
            <a:r>
              <a:rPr lang="en-US" altLang="zh-CN" sz="2000" i="1">
                <a:latin typeface="Calibri" panose="020F0302020204030204" pitchFamily="34" charset="0"/>
              </a:rPr>
              <a:t>w</a:t>
            </a:r>
            <a:r>
              <a:rPr lang="en-US" altLang="zh-CN" sz="2000">
                <a:latin typeface="Calibri" panose="020F0302020204030204" pitchFamily="34" charset="0"/>
              </a:rPr>
              <a:t>  bits</a:t>
            </a:r>
            <a:endParaRPr lang="en-US" altLang="zh-CN" sz="2000">
              <a:latin typeface="Calibri" panose="020F0302020204030204" pitchFamily="34" charset="0"/>
            </a:endParaRPr>
          </a:p>
        </p:txBody>
      </p:sp>
      <p:sp>
        <p:nvSpPr>
          <p:cNvPr id="40975" name="Text Box 43"/>
          <p:cNvSpPr txBox="1">
            <a:spLocks noChangeArrowheads="1"/>
          </p:cNvSpPr>
          <p:nvPr/>
        </p:nvSpPr>
        <p:spPr bwMode="auto">
          <a:xfrm>
            <a:off x="1752600" y="1676400"/>
            <a:ext cx="1684338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Calibri" panose="020F0302020204030204" pitchFamily="34" charset="0"/>
              </a:rPr>
              <a:t>操作数</a:t>
            </a:r>
            <a:r>
              <a:rPr lang="en-US" altLang="zh-CN" sz="2000">
                <a:latin typeface="Calibri" panose="020F0302020204030204" pitchFamily="34" charset="0"/>
              </a:rPr>
              <a:t>: </a:t>
            </a:r>
            <a:r>
              <a:rPr lang="en-US" altLang="zh-CN" sz="2000" i="1">
                <a:latin typeface="Calibri" panose="020F0302020204030204" pitchFamily="34" charset="0"/>
              </a:rPr>
              <a:t>w</a:t>
            </a:r>
            <a:r>
              <a:rPr lang="en-US" altLang="zh-CN" sz="2000">
                <a:latin typeface="Calibri" panose="020F0302020204030204" pitchFamily="34" charset="0"/>
              </a:rPr>
              <a:t> bits</a:t>
            </a:r>
            <a:endParaRPr lang="en-US" altLang="zh-CN" sz="2000">
              <a:latin typeface="Calibri" panose="020F0302020204030204" pitchFamily="34" charset="0"/>
            </a:endParaRPr>
          </a:p>
        </p:txBody>
      </p:sp>
      <p:sp>
        <p:nvSpPr>
          <p:cNvPr id="40976" name="Text Box 44"/>
          <p:cNvSpPr txBox="1">
            <a:spLocks noChangeArrowheads="1"/>
          </p:cNvSpPr>
          <p:nvPr/>
        </p:nvSpPr>
        <p:spPr bwMode="auto">
          <a:xfrm>
            <a:off x="1752600" y="2971800"/>
            <a:ext cx="32004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Calibri" panose="020F0302020204030204" pitchFamily="34" charset="0"/>
              </a:rPr>
              <a:t>丢弃</a:t>
            </a:r>
            <a:r>
              <a:rPr lang="zh-CN" altLang="en-US" sz="2000">
                <a:solidFill>
                  <a:srgbClr val="FF0000"/>
                </a:solidFill>
                <a:latin typeface="Calibri" panose="020F0302020204030204" pitchFamily="34" charset="0"/>
              </a:rPr>
              <a:t>高w位</a:t>
            </a:r>
            <a:r>
              <a:rPr lang="zh-CN" altLang="en-US" sz="2000">
                <a:latin typeface="Calibri" panose="020F0302020204030204" pitchFamily="34" charset="0"/>
              </a:rPr>
              <a:t>，保留</a:t>
            </a:r>
            <a:r>
              <a:rPr lang="zh-CN" altLang="en-US" sz="2000">
                <a:solidFill>
                  <a:srgbClr val="FF0000"/>
                </a:solidFill>
                <a:latin typeface="Calibri" panose="020F0302020204030204" pitchFamily="34" charset="0"/>
              </a:rPr>
              <a:t>低 w位</a:t>
            </a:r>
            <a:endParaRPr lang="zh-CN" altLang="en-US" sz="2000">
              <a:solidFill>
                <a:srgbClr val="FF0000"/>
              </a:solidFill>
              <a:latin typeface="Calibri" panose="020F0302020204030204" pitchFamily="34" charset="0"/>
            </a:endParaRPr>
          </a:p>
        </p:txBody>
      </p:sp>
      <p:sp>
        <p:nvSpPr>
          <p:cNvPr id="40977" name="Rectangle 45"/>
          <p:cNvSpPr>
            <a:spLocks noChangeArrowheads="1"/>
          </p:cNvSpPr>
          <p:nvPr/>
        </p:nvSpPr>
        <p:spPr bwMode="auto">
          <a:xfrm>
            <a:off x="6111875" y="2743200"/>
            <a:ext cx="1431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>
                <a:latin typeface="Times" panose="00000500000000020000" pitchFamily="18" charset="0"/>
              </a:rPr>
              <a:t>UMult</a:t>
            </a:r>
            <a:r>
              <a:rPr lang="en-US" altLang="zh-CN" i="1" baseline="-25000">
                <a:latin typeface="Times" panose="00000500000000020000" pitchFamily="18" charset="0"/>
              </a:rPr>
              <a:t>w</a:t>
            </a:r>
            <a:r>
              <a:rPr lang="en-US" altLang="zh-CN">
                <a:latin typeface="Times" panose="00000500000000020000" pitchFamily="18" charset="0"/>
              </a:rPr>
              <a:t>(</a:t>
            </a:r>
            <a:r>
              <a:rPr lang="en-US" altLang="zh-CN" i="1">
                <a:latin typeface="Times" panose="00000500000000020000" pitchFamily="18" charset="0"/>
              </a:rPr>
              <a:t>u</a:t>
            </a:r>
            <a:r>
              <a:rPr lang="en-US" altLang="zh-CN">
                <a:latin typeface="Times" panose="00000500000000020000" pitchFamily="18" charset="0"/>
              </a:rPr>
              <a:t> , </a:t>
            </a:r>
            <a:r>
              <a:rPr lang="en-US" altLang="zh-CN" i="1">
                <a:latin typeface="Times" panose="00000500000000020000" pitchFamily="18" charset="0"/>
              </a:rPr>
              <a:t>v</a:t>
            </a:r>
            <a:r>
              <a:rPr lang="en-US" altLang="zh-CN">
                <a:latin typeface="Times" panose="00000500000000020000" pitchFamily="18" charset="0"/>
              </a:rPr>
              <a:t>)</a:t>
            </a:r>
            <a:endParaRPr lang="en-US" altLang="zh-CN">
              <a:latin typeface="Times" panose="00000500000000020000" pitchFamily="18" charset="0"/>
            </a:endParaRPr>
          </a:p>
        </p:txBody>
      </p:sp>
      <p:grpSp>
        <p:nvGrpSpPr>
          <p:cNvPr id="6" name="Group 46"/>
          <p:cNvGrpSpPr/>
          <p:nvPr/>
        </p:nvGrpSpPr>
        <p:grpSpPr bwMode="auto">
          <a:xfrm>
            <a:off x="4953000" y="2438400"/>
            <a:ext cx="2743200" cy="228600"/>
            <a:chOff x="2976" y="1392"/>
            <a:chExt cx="1728" cy="14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6883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noProof="1"/>
            </a:p>
          </p:txBody>
        </p:sp>
        <p:sp>
          <p:nvSpPr>
            <p:cNvPr id="36884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noProof="1"/>
            </a:p>
          </p:txBody>
        </p:sp>
        <p:sp>
          <p:nvSpPr>
            <p:cNvPr id="36885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noProof="1"/>
            </a:p>
          </p:txBody>
        </p:sp>
        <p:sp>
          <p:nvSpPr>
            <p:cNvPr id="36886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noProof="1"/>
            </a:p>
          </p:txBody>
        </p:sp>
        <p:sp>
          <p:nvSpPr>
            <p:cNvPr id="36887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noProof="1"/>
            </a:p>
          </p:txBody>
        </p:sp>
        <p:sp>
          <p:nvSpPr>
            <p:cNvPr id="36888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noProof="1"/>
            </a:p>
          </p:txBody>
        </p:sp>
        <p:sp>
          <p:nvSpPr>
            <p:cNvPr id="36889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noProof="1"/>
                <a:t>• • •</a:t>
              </a:r>
              <a:endParaRPr lang="en-US" noProof="1"/>
            </a:p>
          </p:txBody>
        </p:sp>
      </p:grpSp>
      <p:cxnSp>
        <p:nvCxnSpPr>
          <p:cNvPr id="54" name="直接连接符 53"/>
          <p:cNvCxnSpPr/>
          <p:nvPr/>
        </p:nvCxnSpPr>
        <p:spPr>
          <a:xfrm flipV="1">
            <a:off x="334963" y="673100"/>
            <a:ext cx="2987675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8904288" y="673100"/>
            <a:ext cx="2916237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26314"/>
  <p:timing>
    <p:tnLst>
      <p:par>
        <p:cTn id="1" dur="indefinite" restart="never" nodeType="tmRoot"/>
      </p:par>
    </p:tnLst>
    <p:bldLst>
      <p:bldP spid="7373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368550" y="415925"/>
            <a:ext cx="7686675" cy="555625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solidFill>
                  <a:srgbClr val="C00000"/>
                </a:solidFill>
                <a:latin typeface="微软雅黑" panose="020B0703020204020201" charset="-122"/>
                <a:ea typeface="微软雅黑" panose="020B0703020204020201" charset="-122"/>
              </a:rPr>
              <a:t>C</a:t>
            </a:r>
            <a:r>
              <a:rPr lang="zh-CN" altLang="en-US" sz="2800" b="1" smtClean="0">
                <a:solidFill>
                  <a:srgbClr val="C00000"/>
                </a:solidFill>
                <a:latin typeface="微软雅黑" panose="020B0703020204020201" charset="-122"/>
                <a:ea typeface="微软雅黑" panose="020B0703020204020201" charset="-122"/>
              </a:rPr>
              <a:t>语言中的有符号整数乘法</a:t>
            </a:r>
            <a:endParaRPr lang="zh-CN" altLang="en-US" sz="2800" b="1" smtClean="0">
              <a:solidFill>
                <a:srgbClr val="C00000"/>
              </a:solidFill>
              <a:latin typeface="微软雅黑" panose="020B0703020204020201" charset="-122"/>
              <a:ea typeface="微软雅黑" panose="020B0703020204020201" charset="-122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2962275" y="3900488"/>
            <a:ext cx="5149850" cy="1643062"/>
          </a:xfrm>
        </p:spPr>
        <p:txBody>
          <a:bodyPr lIns="90487" tIns="44450" rIns="90487" bIns="44450"/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</a:pPr>
            <a:r>
              <a:rPr lang="zh-CN" altLang="en-US" smtClean="0">
                <a:solidFill>
                  <a:schemeClr val="tx1"/>
                </a:solidFill>
              </a:rPr>
              <a:t>有符号乘法与无符号乘法的结果，在截断后位级表示相同</a:t>
            </a:r>
            <a:endParaRPr lang="zh-CN" altLang="en-US" smtClean="0">
              <a:solidFill>
                <a:schemeClr val="tx1"/>
              </a:solidFill>
            </a:endParaRPr>
          </a:p>
        </p:txBody>
      </p:sp>
      <p:grpSp>
        <p:nvGrpSpPr>
          <p:cNvPr id="41988" name="Group 4"/>
          <p:cNvGrpSpPr/>
          <p:nvPr/>
        </p:nvGrpSpPr>
        <p:grpSpPr bwMode="auto">
          <a:xfrm>
            <a:off x="7696200" y="1504950"/>
            <a:ext cx="2743200" cy="228600"/>
            <a:chOff x="2976" y="816"/>
            <a:chExt cx="1728" cy="144"/>
          </a:xfrm>
        </p:grpSpPr>
        <p:sp>
          <p:nvSpPr>
            <p:cNvPr id="42034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42035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42036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42037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42038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42039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42040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• • •</a:t>
              </a:r>
              <a:endParaRPr lang="en-US" altLang="zh-CN"/>
            </a:p>
          </p:txBody>
        </p:sp>
      </p:grpSp>
      <p:grpSp>
        <p:nvGrpSpPr>
          <p:cNvPr id="41989" name="Group 12"/>
          <p:cNvGrpSpPr/>
          <p:nvPr/>
        </p:nvGrpSpPr>
        <p:grpSpPr bwMode="auto">
          <a:xfrm>
            <a:off x="7696200" y="1962150"/>
            <a:ext cx="2743200" cy="228600"/>
            <a:chOff x="2976" y="1104"/>
            <a:chExt cx="1728" cy="144"/>
          </a:xfrm>
        </p:grpSpPr>
        <p:sp>
          <p:nvSpPr>
            <p:cNvPr id="42027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42028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42029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42030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42031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42032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42033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• • •</a:t>
              </a:r>
              <a:endParaRPr lang="en-US" altLang="zh-CN"/>
            </a:p>
          </p:txBody>
        </p:sp>
      </p:grpSp>
      <p:sp>
        <p:nvSpPr>
          <p:cNvPr id="41990" name="Rectangle 20"/>
          <p:cNvSpPr>
            <a:spLocks noChangeArrowheads="1"/>
          </p:cNvSpPr>
          <p:nvPr/>
        </p:nvSpPr>
        <p:spPr bwMode="auto">
          <a:xfrm>
            <a:off x="7086600" y="1428750"/>
            <a:ext cx="2968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latin typeface="Times" panose="00000500000000020000" pitchFamily="18" charset="0"/>
              </a:rPr>
              <a:t>u</a:t>
            </a:r>
            <a:endParaRPr lang="en-US" altLang="zh-CN" i="1">
              <a:latin typeface="Times" panose="00000500000000020000" pitchFamily="18" charset="0"/>
            </a:endParaRPr>
          </a:p>
        </p:txBody>
      </p:sp>
      <p:sp>
        <p:nvSpPr>
          <p:cNvPr id="41991" name="Rectangle 21"/>
          <p:cNvSpPr>
            <a:spLocks noChangeArrowheads="1"/>
          </p:cNvSpPr>
          <p:nvPr/>
        </p:nvSpPr>
        <p:spPr bwMode="auto">
          <a:xfrm>
            <a:off x="7086600" y="1885950"/>
            <a:ext cx="2841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latin typeface="Times" panose="00000500000000020000" pitchFamily="18" charset="0"/>
              </a:rPr>
              <a:t>v</a:t>
            </a:r>
            <a:endParaRPr lang="en-US" altLang="zh-CN" i="1">
              <a:latin typeface="Times" panose="00000500000000020000" pitchFamily="18" charset="0"/>
            </a:endParaRPr>
          </a:p>
        </p:txBody>
      </p:sp>
      <p:sp>
        <p:nvSpPr>
          <p:cNvPr id="41992" name="Line 22"/>
          <p:cNvSpPr>
            <a:spLocks noChangeShapeType="1"/>
          </p:cNvSpPr>
          <p:nvPr/>
        </p:nvSpPr>
        <p:spPr bwMode="auto">
          <a:xfrm>
            <a:off x="4267200" y="226695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3" name="Rectangle 23"/>
          <p:cNvSpPr>
            <a:spLocks noChangeArrowheads="1"/>
          </p:cNvSpPr>
          <p:nvPr/>
        </p:nvSpPr>
        <p:spPr bwMode="auto">
          <a:xfrm>
            <a:off x="6705600" y="1885950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*</a:t>
            </a:r>
            <a:endParaRPr lang="en-US" altLang="zh-CN"/>
          </a:p>
        </p:txBody>
      </p:sp>
      <p:grpSp>
        <p:nvGrpSpPr>
          <p:cNvPr id="41994" name="Group 24"/>
          <p:cNvGrpSpPr/>
          <p:nvPr/>
        </p:nvGrpSpPr>
        <p:grpSpPr bwMode="auto">
          <a:xfrm>
            <a:off x="7696200" y="2419350"/>
            <a:ext cx="2743200" cy="228600"/>
            <a:chOff x="2976" y="1392"/>
            <a:chExt cx="1728" cy="144"/>
          </a:xfrm>
        </p:grpSpPr>
        <p:sp>
          <p:nvSpPr>
            <p:cNvPr id="42020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42021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42022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42023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42024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42025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42026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• • •</a:t>
              </a:r>
              <a:endParaRPr lang="en-US" altLang="zh-CN"/>
            </a:p>
          </p:txBody>
        </p:sp>
      </p:grpSp>
      <p:sp>
        <p:nvSpPr>
          <p:cNvPr id="41995" name="Rectangle 32"/>
          <p:cNvSpPr>
            <a:spLocks noChangeArrowheads="1"/>
          </p:cNvSpPr>
          <p:nvPr/>
        </p:nvSpPr>
        <p:spPr bwMode="auto">
          <a:xfrm>
            <a:off x="4364038" y="2266950"/>
            <a:ext cx="5889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i="1">
                <a:latin typeface="Times" panose="00000500000000020000" pitchFamily="18" charset="0"/>
              </a:rPr>
              <a:t>u </a:t>
            </a:r>
            <a:r>
              <a:rPr lang="en-US" altLang="zh-CN">
                <a:latin typeface="Times" panose="00000500000000020000" pitchFamily="18" charset="0"/>
              </a:rPr>
              <a:t>· </a:t>
            </a:r>
            <a:r>
              <a:rPr lang="en-US" altLang="zh-CN" i="1">
                <a:latin typeface="Times" panose="00000500000000020000" pitchFamily="18" charset="0"/>
              </a:rPr>
              <a:t>v</a:t>
            </a:r>
            <a:endParaRPr lang="en-US" altLang="zh-CN" i="1">
              <a:latin typeface="Times" panose="00000500000000020000" pitchFamily="18" charset="0"/>
            </a:endParaRPr>
          </a:p>
        </p:txBody>
      </p:sp>
      <p:grpSp>
        <p:nvGrpSpPr>
          <p:cNvPr id="41996" name="Group 33"/>
          <p:cNvGrpSpPr/>
          <p:nvPr/>
        </p:nvGrpSpPr>
        <p:grpSpPr bwMode="auto">
          <a:xfrm>
            <a:off x="7696200" y="2876550"/>
            <a:ext cx="2743200" cy="228600"/>
            <a:chOff x="2976" y="1392"/>
            <a:chExt cx="1728" cy="144"/>
          </a:xfrm>
        </p:grpSpPr>
        <p:sp>
          <p:nvSpPr>
            <p:cNvPr id="42013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42014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42015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42016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42017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42018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42019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• • •</a:t>
              </a:r>
              <a:endParaRPr lang="en-US" altLang="zh-CN"/>
            </a:p>
          </p:txBody>
        </p:sp>
      </p:grpSp>
      <p:sp>
        <p:nvSpPr>
          <p:cNvPr id="41997" name="Line 41"/>
          <p:cNvSpPr>
            <a:spLocks noChangeShapeType="1"/>
          </p:cNvSpPr>
          <p:nvPr/>
        </p:nvSpPr>
        <p:spPr bwMode="auto">
          <a:xfrm flipV="1">
            <a:off x="4267200" y="272415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8" name="Text Box 42"/>
          <p:cNvSpPr txBox="1">
            <a:spLocks noChangeArrowheads="1"/>
          </p:cNvSpPr>
          <p:nvPr/>
        </p:nvSpPr>
        <p:spPr bwMode="auto">
          <a:xfrm>
            <a:off x="1752600" y="2343150"/>
            <a:ext cx="17430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Calibri" panose="020F0302020204030204" pitchFamily="34" charset="0"/>
              </a:rPr>
              <a:t>结果</a:t>
            </a:r>
            <a:r>
              <a:rPr lang="en-US" altLang="zh-CN" sz="2000">
                <a:latin typeface="Calibri" panose="020F0302020204030204" pitchFamily="34" charset="0"/>
              </a:rPr>
              <a:t>: 2*</a:t>
            </a:r>
            <a:r>
              <a:rPr lang="en-US" altLang="zh-CN" sz="2000" i="1">
                <a:latin typeface="Calibri" panose="020F0302020204030204" pitchFamily="34" charset="0"/>
              </a:rPr>
              <a:t>w</a:t>
            </a:r>
            <a:r>
              <a:rPr lang="en-US" altLang="zh-CN" sz="2000">
                <a:latin typeface="Calibri" panose="020F0302020204030204" pitchFamily="34" charset="0"/>
              </a:rPr>
              <a:t>  bits</a:t>
            </a:r>
            <a:endParaRPr lang="en-US" altLang="zh-CN" sz="2000">
              <a:latin typeface="Calibri" panose="020F0302020204030204" pitchFamily="34" charset="0"/>
            </a:endParaRPr>
          </a:p>
        </p:txBody>
      </p:sp>
      <p:sp>
        <p:nvSpPr>
          <p:cNvPr id="41999" name="Text Box 43"/>
          <p:cNvSpPr txBox="1">
            <a:spLocks noChangeArrowheads="1"/>
          </p:cNvSpPr>
          <p:nvPr/>
        </p:nvSpPr>
        <p:spPr bwMode="auto">
          <a:xfrm>
            <a:off x="1752600" y="1657350"/>
            <a:ext cx="1684338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Calibri" panose="020F0302020204030204" pitchFamily="34" charset="0"/>
              </a:rPr>
              <a:t>操作数</a:t>
            </a:r>
            <a:r>
              <a:rPr lang="en-US" altLang="zh-CN" sz="2000">
                <a:latin typeface="Calibri" panose="020F0302020204030204" pitchFamily="34" charset="0"/>
              </a:rPr>
              <a:t>: </a:t>
            </a:r>
            <a:r>
              <a:rPr lang="en-US" altLang="zh-CN" sz="2000" i="1">
                <a:latin typeface="Calibri" panose="020F0302020204030204" pitchFamily="34" charset="0"/>
              </a:rPr>
              <a:t>w</a:t>
            </a:r>
            <a:r>
              <a:rPr lang="en-US" altLang="zh-CN" sz="2000">
                <a:latin typeface="Calibri" panose="020F0302020204030204" pitchFamily="34" charset="0"/>
              </a:rPr>
              <a:t> bits</a:t>
            </a:r>
            <a:endParaRPr lang="en-US" altLang="zh-CN" sz="2000">
              <a:latin typeface="Calibri" panose="020F0302020204030204" pitchFamily="34" charset="0"/>
            </a:endParaRPr>
          </a:p>
        </p:txBody>
      </p:sp>
      <p:sp>
        <p:nvSpPr>
          <p:cNvPr id="42000" name="Text Box 44"/>
          <p:cNvSpPr txBox="1">
            <a:spLocks noChangeArrowheads="1"/>
          </p:cNvSpPr>
          <p:nvPr/>
        </p:nvSpPr>
        <p:spPr bwMode="auto">
          <a:xfrm>
            <a:off x="1752600" y="2952750"/>
            <a:ext cx="356552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Calibri" panose="020F0302020204030204" pitchFamily="34" charset="0"/>
              </a:rPr>
              <a:t>丢弃</a:t>
            </a:r>
            <a:r>
              <a:rPr lang="en-US" altLang="zh-CN" sz="2000">
                <a:solidFill>
                  <a:srgbClr val="FF0000"/>
                </a:solidFill>
                <a:latin typeface="Calibri" panose="020F0302020204030204" pitchFamily="34" charset="0"/>
              </a:rPr>
              <a:t>高w位</a:t>
            </a:r>
            <a:r>
              <a:rPr lang="en-US" altLang="zh-CN" sz="2000">
                <a:latin typeface="Calibri" panose="020F0302020204030204" pitchFamily="34" charset="0"/>
              </a:rPr>
              <a:t>，保留</a:t>
            </a:r>
            <a:r>
              <a:rPr lang="en-US" altLang="zh-CN" sz="2000">
                <a:solidFill>
                  <a:srgbClr val="FF0000"/>
                </a:solidFill>
                <a:latin typeface="Calibri" panose="020F0302020204030204" pitchFamily="34" charset="0"/>
              </a:rPr>
              <a:t>低 w位</a:t>
            </a:r>
            <a:endParaRPr lang="en-US" altLang="zh-CN" sz="2000">
              <a:solidFill>
                <a:srgbClr val="FF0000"/>
              </a:solidFill>
              <a:latin typeface="Calibri" panose="020F0302020204030204" pitchFamily="34" charset="0"/>
            </a:endParaRPr>
          </a:p>
        </p:txBody>
      </p:sp>
      <p:sp>
        <p:nvSpPr>
          <p:cNvPr id="42001" name="Rectangle 45"/>
          <p:cNvSpPr>
            <a:spLocks noChangeArrowheads="1"/>
          </p:cNvSpPr>
          <p:nvPr/>
        </p:nvSpPr>
        <p:spPr bwMode="auto">
          <a:xfrm>
            <a:off x="6175375" y="2724150"/>
            <a:ext cx="1406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>
                <a:latin typeface="Times" panose="00000500000000020000" pitchFamily="18" charset="0"/>
              </a:rPr>
              <a:t>TMult</a:t>
            </a:r>
            <a:r>
              <a:rPr lang="en-US" altLang="zh-CN" i="1" baseline="-25000">
                <a:latin typeface="Times" panose="00000500000000020000" pitchFamily="18" charset="0"/>
              </a:rPr>
              <a:t>w</a:t>
            </a:r>
            <a:r>
              <a:rPr lang="en-US" altLang="zh-CN">
                <a:latin typeface="Times" panose="00000500000000020000" pitchFamily="18" charset="0"/>
              </a:rPr>
              <a:t>(</a:t>
            </a:r>
            <a:r>
              <a:rPr lang="en-US" altLang="zh-CN" i="1">
                <a:latin typeface="Times" panose="00000500000000020000" pitchFamily="18" charset="0"/>
              </a:rPr>
              <a:t>u</a:t>
            </a:r>
            <a:r>
              <a:rPr lang="en-US" altLang="zh-CN">
                <a:latin typeface="Times" panose="00000500000000020000" pitchFamily="18" charset="0"/>
              </a:rPr>
              <a:t> , </a:t>
            </a:r>
            <a:r>
              <a:rPr lang="en-US" altLang="zh-CN" i="1">
                <a:latin typeface="Times" panose="00000500000000020000" pitchFamily="18" charset="0"/>
              </a:rPr>
              <a:t>v</a:t>
            </a:r>
            <a:r>
              <a:rPr lang="en-US" altLang="zh-CN">
                <a:latin typeface="Times" panose="00000500000000020000" pitchFamily="18" charset="0"/>
              </a:rPr>
              <a:t>)</a:t>
            </a:r>
            <a:endParaRPr lang="en-US" altLang="zh-CN">
              <a:latin typeface="Times" panose="00000500000000020000" pitchFamily="18" charset="0"/>
            </a:endParaRPr>
          </a:p>
        </p:txBody>
      </p:sp>
      <p:grpSp>
        <p:nvGrpSpPr>
          <p:cNvPr id="42002" name="Group 46"/>
          <p:cNvGrpSpPr/>
          <p:nvPr/>
        </p:nvGrpSpPr>
        <p:grpSpPr bwMode="auto">
          <a:xfrm>
            <a:off x="4953000" y="2419350"/>
            <a:ext cx="2743200" cy="228600"/>
            <a:chOff x="2976" y="1392"/>
            <a:chExt cx="1728" cy="144"/>
          </a:xfrm>
        </p:grpSpPr>
        <p:sp>
          <p:nvSpPr>
            <p:cNvPr id="42006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rgbClr val="DAE6F6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42007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rgbClr val="DAE6F6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42008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rgbClr val="DAE6F6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42009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rgbClr val="DAE6F6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42010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rgbClr val="DAE6F6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42011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rgbClr val="DAE6F6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42012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rgbClr val="DAE6F6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• • •</a:t>
              </a:r>
              <a:endParaRPr lang="en-US" altLang="zh-CN"/>
            </a:p>
          </p:txBody>
        </p:sp>
      </p:grpSp>
      <p:cxnSp>
        <p:nvCxnSpPr>
          <p:cNvPr id="54" name="直接连接符 53"/>
          <p:cNvCxnSpPr/>
          <p:nvPr/>
        </p:nvCxnSpPr>
        <p:spPr>
          <a:xfrm flipV="1">
            <a:off x="334963" y="673100"/>
            <a:ext cx="2987675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8904288" y="673100"/>
            <a:ext cx="2916237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17229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697163" y="401638"/>
            <a:ext cx="7399337" cy="573087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rgbClr val="C00000"/>
                </a:solidFill>
                <a:latin typeface="微软雅黑" panose="020B0703020204020201" charset="-122"/>
                <a:ea typeface="微软雅黑" panose="020B0703020204020201" charset="-122"/>
              </a:rPr>
              <a:t>用移位运算来替代乘法</a:t>
            </a:r>
            <a:endParaRPr lang="zh-CN" altLang="en-US" sz="2800" b="1" smtClean="0">
              <a:solidFill>
                <a:srgbClr val="C00000"/>
              </a:solidFill>
              <a:latin typeface="微软雅黑" panose="020B0703020204020201" charset="-122"/>
              <a:ea typeface="微软雅黑" panose="020B0703020204020201" charset="-122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1631950" y="1200150"/>
            <a:ext cx="9720263" cy="4972050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</a:pPr>
            <a:r>
              <a:rPr lang="zh-CN" altLang="en-US" smtClean="0">
                <a:solidFill>
                  <a:schemeClr val="tx1"/>
                </a:solidFill>
              </a:rPr>
              <a:t>原理</a:t>
            </a:r>
            <a:endParaRPr lang="zh-CN" altLang="en-US" smtClean="0">
              <a:solidFill>
                <a:schemeClr val="tx1"/>
              </a:solidFill>
            </a:endParaRPr>
          </a:p>
          <a:p>
            <a:pPr lvl="1" eaLnBrk="1" hangingPunct="1">
              <a:tabLst>
                <a:tab pos="2971800" algn="l"/>
              </a:tabLst>
            </a:pPr>
            <a:r>
              <a:rPr lang="en-US" altLang="zh-CN" b="1" smtClean="0">
                <a:solidFill>
                  <a:schemeClr val="tx1"/>
                </a:solidFill>
                <a:latin typeface="Courier New" panose="02070609020205090404" pitchFamily="49" charset="0"/>
              </a:rPr>
              <a:t>u &lt;&lt; k</a:t>
            </a:r>
            <a:r>
              <a:rPr lang="en-US" altLang="zh-CN" b="1" smtClean="0">
                <a:solidFill>
                  <a:schemeClr val="tx1"/>
                </a:solidFill>
              </a:rPr>
              <a:t> </a:t>
            </a:r>
            <a:r>
              <a:rPr lang="zh-CN" altLang="en-US" b="1" smtClean="0">
                <a:solidFill>
                  <a:schemeClr val="tx1"/>
                </a:solidFill>
              </a:rPr>
              <a:t>等价于</a:t>
            </a:r>
            <a:r>
              <a:rPr lang="en-US" altLang="zh-CN" smtClean="0">
                <a:solidFill>
                  <a:schemeClr val="tx1"/>
                </a:solidFill>
              </a:rPr>
              <a:t> </a:t>
            </a:r>
            <a:r>
              <a:rPr lang="en-US" altLang="zh-CN" b="1" smtClean="0">
                <a:solidFill>
                  <a:schemeClr val="tx1"/>
                </a:solidFill>
                <a:latin typeface="Courier New" panose="02070609020205090404" pitchFamily="49" charset="0"/>
              </a:rPr>
              <a:t>u * </a:t>
            </a:r>
            <a:r>
              <a:rPr lang="en-US" altLang="zh-CN" b="1" i="1" smtClean="0">
                <a:solidFill>
                  <a:schemeClr val="tx1"/>
                </a:solidFill>
              </a:rPr>
              <a:t>2</a:t>
            </a:r>
            <a:r>
              <a:rPr lang="en-US" altLang="zh-CN" b="1" i="1" baseline="30000" smtClean="0">
                <a:solidFill>
                  <a:schemeClr val="tx1"/>
                </a:solidFill>
              </a:rPr>
              <a:t>k</a:t>
            </a:r>
            <a:endParaRPr lang="en-US" altLang="zh-CN" b="1" i="1" baseline="30000" smtClean="0">
              <a:solidFill>
                <a:schemeClr val="tx1"/>
              </a:solidFill>
            </a:endParaRPr>
          </a:p>
          <a:p>
            <a:pPr lvl="1" eaLnBrk="1" hangingPunct="1">
              <a:tabLst>
                <a:tab pos="2971800" algn="l"/>
              </a:tabLst>
            </a:pPr>
            <a:r>
              <a:rPr lang="zh-CN" altLang="en-US" smtClean="0">
                <a:solidFill>
                  <a:schemeClr val="tx1"/>
                </a:solidFill>
              </a:rPr>
              <a:t>有符号数与无符号数都是同样的操作</a:t>
            </a:r>
            <a:endParaRPr lang="zh-CN" altLang="en-US" smtClean="0">
              <a:solidFill>
                <a:schemeClr val="tx1"/>
              </a:solidFill>
            </a:endParaRPr>
          </a:p>
          <a:p>
            <a:pPr eaLnBrk="1" hangingPunct="1">
              <a:tabLst>
                <a:tab pos="2971800" algn="l"/>
              </a:tabLst>
            </a:pPr>
            <a:endParaRPr lang="en-US" altLang="zh-CN" smtClean="0">
              <a:solidFill>
                <a:schemeClr val="tx1"/>
              </a:solidFill>
            </a:endParaRPr>
          </a:p>
          <a:p>
            <a:pPr eaLnBrk="1" hangingPunct="1">
              <a:tabLst>
                <a:tab pos="2971800" algn="l"/>
              </a:tabLst>
            </a:pPr>
            <a:endParaRPr lang="en-US" altLang="zh-CN" smtClean="0">
              <a:solidFill>
                <a:schemeClr val="tx1"/>
              </a:solidFill>
            </a:endParaRPr>
          </a:p>
          <a:p>
            <a:pPr eaLnBrk="1" hangingPunct="1">
              <a:tabLst>
                <a:tab pos="2971800" algn="l"/>
              </a:tabLst>
            </a:pPr>
            <a:endParaRPr lang="en-US" altLang="zh-CN" smtClean="0">
              <a:solidFill>
                <a:schemeClr val="tx1"/>
              </a:solidFill>
            </a:endParaRPr>
          </a:p>
          <a:p>
            <a:pPr eaLnBrk="1" hangingPunct="1">
              <a:tabLst>
                <a:tab pos="2971800" algn="l"/>
              </a:tabLst>
            </a:pPr>
            <a:endParaRPr lang="en-US" altLang="zh-CN" smtClean="0">
              <a:solidFill>
                <a:schemeClr val="tx1"/>
              </a:solidFill>
            </a:endParaRPr>
          </a:p>
          <a:p>
            <a:pPr eaLnBrk="1" hangingPunct="1">
              <a:tabLst>
                <a:tab pos="2971800" algn="l"/>
              </a:tabLst>
            </a:pPr>
            <a:r>
              <a:rPr lang="zh-CN" altLang="en-US" smtClean="0">
                <a:solidFill>
                  <a:schemeClr val="tx1"/>
                </a:solidFill>
              </a:rPr>
              <a:t>例子</a:t>
            </a:r>
            <a:endParaRPr lang="zh-CN" altLang="en-US" smtClean="0">
              <a:solidFill>
                <a:schemeClr val="tx1"/>
              </a:solidFill>
            </a:endParaRPr>
          </a:p>
          <a:p>
            <a:pPr lvl="1" eaLnBrk="1" hangingPunct="1">
              <a:tabLst>
                <a:tab pos="2971800" algn="l"/>
              </a:tabLst>
            </a:pPr>
            <a:r>
              <a:rPr lang="en-US" altLang="zh-CN" b="1" smtClean="0">
                <a:solidFill>
                  <a:schemeClr val="tx1"/>
                </a:solidFill>
                <a:latin typeface="Courier New" panose="02070609020205090404" pitchFamily="49" charset="0"/>
              </a:rPr>
              <a:t>u &lt;&lt; 3	==	u * 8</a:t>
            </a:r>
            <a:endParaRPr lang="en-US" altLang="zh-CN" b="1" smtClean="0">
              <a:solidFill>
                <a:schemeClr val="tx1"/>
              </a:solidFill>
              <a:latin typeface="Courier New" panose="02070609020205090404" pitchFamily="49" charset="0"/>
            </a:endParaRPr>
          </a:p>
          <a:p>
            <a:pPr lvl="1" eaLnBrk="1" hangingPunct="1">
              <a:tabLst>
                <a:tab pos="2971800" algn="l"/>
              </a:tabLst>
            </a:pPr>
            <a:r>
              <a:rPr lang="en-US" altLang="zh-CN" b="1" smtClean="0">
                <a:solidFill>
                  <a:schemeClr val="tx1"/>
                </a:solidFill>
                <a:latin typeface="Courier New" panose="02070609020205090404" pitchFamily="49" charset="0"/>
              </a:rPr>
              <a:t>u &lt;&lt; 5 - u &lt;&lt; 3	==	u * 24</a:t>
            </a:r>
            <a:endParaRPr lang="en-US" altLang="zh-CN" b="1" smtClean="0">
              <a:solidFill>
                <a:schemeClr val="tx1"/>
              </a:solidFill>
              <a:latin typeface="Courier New" panose="02070609020205090404" pitchFamily="49" charset="0"/>
            </a:endParaRPr>
          </a:p>
          <a:p>
            <a:pPr lvl="1" eaLnBrk="1" hangingPunct="1">
              <a:tabLst>
                <a:tab pos="2971800" algn="l"/>
              </a:tabLst>
            </a:pPr>
            <a:r>
              <a:rPr lang="zh-CN" altLang="en-US" smtClean="0">
                <a:solidFill>
                  <a:schemeClr val="tx1"/>
                </a:solidFill>
              </a:rPr>
              <a:t>大多数机器上，移位与加法比乘法运算更快</a:t>
            </a:r>
            <a:endParaRPr lang="zh-CN" altLang="en-US" smtClean="0">
              <a:solidFill>
                <a:schemeClr val="tx1"/>
              </a:solidFill>
            </a:endParaRPr>
          </a:p>
          <a:p>
            <a:pPr lvl="2" eaLnBrk="1" hangingPunct="1">
              <a:tabLst>
                <a:tab pos="2971800" algn="l"/>
              </a:tabLst>
            </a:pPr>
            <a:r>
              <a:rPr lang="zh-CN" altLang="en-US" smtClean="0">
                <a:solidFill>
                  <a:schemeClr val="tx1"/>
                </a:solidFill>
              </a:rPr>
              <a:t>编译器自动进行优化</a:t>
            </a:r>
            <a:endParaRPr lang="zh-CN" altLang="en-US" smtClean="0">
              <a:solidFill>
                <a:schemeClr val="tx1"/>
              </a:solidFill>
            </a:endParaRPr>
          </a:p>
          <a:p>
            <a:pPr lvl="1" eaLnBrk="1" hangingPunct="1">
              <a:tabLst>
                <a:tab pos="2971800" algn="l"/>
              </a:tabLst>
            </a:pPr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7535863" y="2236788"/>
            <a:ext cx="228600" cy="228600"/>
          </a:xfrm>
          <a:prstGeom prst="rect">
            <a:avLst/>
          </a:prstGeom>
          <a:solidFill>
            <a:srgbClr val="DAE6F6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7764463" y="2236788"/>
            <a:ext cx="228600" cy="228600"/>
          </a:xfrm>
          <a:prstGeom prst="rect">
            <a:avLst/>
          </a:prstGeom>
          <a:solidFill>
            <a:srgbClr val="DAE6F6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7993063" y="2236788"/>
            <a:ext cx="228600" cy="228600"/>
          </a:xfrm>
          <a:prstGeom prst="rect">
            <a:avLst/>
          </a:prstGeom>
          <a:solidFill>
            <a:srgbClr val="DAE6F6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9593263" y="2236788"/>
            <a:ext cx="228600" cy="228600"/>
          </a:xfrm>
          <a:prstGeom prst="rect">
            <a:avLst/>
          </a:prstGeom>
          <a:solidFill>
            <a:srgbClr val="DAE6F6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9821863" y="2236788"/>
            <a:ext cx="228600" cy="228600"/>
          </a:xfrm>
          <a:prstGeom prst="rect">
            <a:avLst/>
          </a:prstGeom>
          <a:solidFill>
            <a:srgbClr val="DAE6F6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/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10050463" y="2236788"/>
            <a:ext cx="228600" cy="228600"/>
          </a:xfrm>
          <a:prstGeom prst="rect">
            <a:avLst/>
          </a:prstGeom>
          <a:solidFill>
            <a:srgbClr val="DAE6F6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/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8221663" y="2236788"/>
            <a:ext cx="1371600" cy="228600"/>
          </a:xfrm>
          <a:prstGeom prst="rect">
            <a:avLst/>
          </a:prstGeom>
          <a:solidFill>
            <a:srgbClr val="DAE6F6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• • •</a:t>
            </a:r>
            <a:endParaRPr lang="en-US" altLang="zh-CN"/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7535863" y="26939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8450263" y="26939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8678863" y="2693988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</a:t>
            </a:r>
            <a:endParaRPr lang="en-US" altLang="zh-CN" sz="2000"/>
          </a:p>
        </p:txBody>
      </p:sp>
      <p:sp>
        <p:nvSpPr>
          <p:cNvPr id="43022" name="Rectangle 14"/>
          <p:cNvSpPr>
            <a:spLocks noChangeArrowheads="1"/>
          </p:cNvSpPr>
          <p:nvPr/>
        </p:nvSpPr>
        <p:spPr bwMode="auto">
          <a:xfrm>
            <a:off x="8907463" y="26939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43023" name="Rectangle 15"/>
          <p:cNvSpPr>
            <a:spLocks noChangeArrowheads="1"/>
          </p:cNvSpPr>
          <p:nvPr/>
        </p:nvSpPr>
        <p:spPr bwMode="auto">
          <a:xfrm>
            <a:off x="9821863" y="26939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43024" name="Rectangle 16"/>
          <p:cNvSpPr>
            <a:spLocks noChangeArrowheads="1"/>
          </p:cNvSpPr>
          <p:nvPr/>
        </p:nvSpPr>
        <p:spPr bwMode="auto">
          <a:xfrm>
            <a:off x="10050463" y="26939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43025" name="Rectangle 17"/>
          <p:cNvSpPr>
            <a:spLocks noChangeArrowheads="1"/>
          </p:cNvSpPr>
          <p:nvPr/>
        </p:nvSpPr>
        <p:spPr bwMode="auto">
          <a:xfrm>
            <a:off x="7764463" y="2693988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•••</a:t>
            </a:r>
            <a:endParaRPr lang="en-US" altLang="zh-CN" sz="2000"/>
          </a:p>
        </p:txBody>
      </p:sp>
      <p:sp>
        <p:nvSpPr>
          <p:cNvPr id="43026" name="Rectangle 18"/>
          <p:cNvSpPr>
            <a:spLocks noChangeArrowheads="1"/>
          </p:cNvSpPr>
          <p:nvPr/>
        </p:nvSpPr>
        <p:spPr bwMode="auto">
          <a:xfrm>
            <a:off x="7032625" y="2133600"/>
            <a:ext cx="2968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latin typeface="Times" panose="00000500000000020000" pitchFamily="18" charset="0"/>
              </a:rPr>
              <a:t>u</a:t>
            </a:r>
            <a:endParaRPr lang="en-US" altLang="zh-CN" i="1">
              <a:latin typeface="Times" panose="00000500000000020000" pitchFamily="18" charset="0"/>
            </a:endParaRPr>
          </a:p>
        </p:txBody>
      </p:sp>
      <p:sp>
        <p:nvSpPr>
          <p:cNvPr id="43027" name="Rectangle 19"/>
          <p:cNvSpPr>
            <a:spLocks noChangeArrowheads="1"/>
          </p:cNvSpPr>
          <p:nvPr/>
        </p:nvSpPr>
        <p:spPr bwMode="auto">
          <a:xfrm>
            <a:off x="7027863" y="2617788"/>
            <a:ext cx="3635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" panose="00000500000000020000" pitchFamily="18" charset="0"/>
              </a:rPr>
              <a:t>2</a:t>
            </a:r>
            <a:r>
              <a:rPr lang="en-US" altLang="zh-CN" i="1" baseline="30000">
                <a:latin typeface="Times" panose="00000500000000020000" pitchFamily="18" charset="0"/>
              </a:rPr>
              <a:t>k</a:t>
            </a:r>
            <a:endParaRPr lang="en-US" altLang="zh-CN" i="1">
              <a:latin typeface="Times" panose="00000500000000020000" pitchFamily="18" charset="0"/>
            </a:endParaRPr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>
            <a:off x="3948113" y="2998788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9" name="Rectangle 21"/>
          <p:cNvSpPr>
            <a:spLocks noChangeArrowheads="1"/>
          </p:cNvSpPr>
          <p:nvPr/>
        </p:nvSpPr>
        <p:spPr bwMode="auto">
          <a:xfrm>
            <a:off x="6734175" y="2617788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*</a:t>
            </a:r>
            <a:endParaRPr lang="en-US" altLang="zh-CN"/>
          </a:p>
        </p:txBody>
      </p:sp>
      <p:sp>
        <p:nvSpPr>
          <p:cNvPr id="43030" name="Rectangle 22"/>
          <p:cNvSpPr>
            <a:spLocks noChangeArrowheads="1"/>
          </p:cNvSpPr>
          <p:nvPr/>
        </p:nvSpPr>
        <p:spPr bwMode="auto">
          <a:xfrm>
            <a:off x="5356225" y="3060700"/>
            <a:ext cx="668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i="1">
                <a:latin typeface="Times" panose="00000500000000020000" pitchFamily="18" charset="0"/>
              </a:rPr>
              <a:t>u </a:t>
            </a:r>
            <a:r>
              <a:rPr lang="en-US" altLang="zh-CN">
                <a:latin typeface="Times" panose="00000500000000020000" pitchFamily="18" charset="0"/>
              </a:rPr>
              <a:t>· 2</a:t>
            </a:r>
            <a:r>
              <a:rPr lang="en-US" altLang="zh-CN" i="1" baseline="30000">
                <a:latin typeface="Times" panose="00000500000000020000" pitchFamily="18" charset="0"/>
              </a:rPr>
              <a:t>k</a:t>
            </a:r>
            <a:endParaRPr lang="en-US" altLang="zh-CN" i="1">
              <a:latin typeface="Times" panose="00000500000000020000" pitchFamily="18" charset="0"/>
            </a:endParaRPr>
          </a:p>
        </p:txBody>
      </p:sp>
      <p:sp>
        <p:nvSpPr>
          <p:cNvPr id="43031" name="Line 23"/>
          <p:cNvSpPr>
            <a:spLocks noChangeShapeType="1"/>
          </p:cNvSpPr>
          <p:nvPr/>
        </p:nvSpPr>
        <p:spPr bwMode="auto">
          <a:xfrm flipV="1">
            <a:off x="3948113" y="3455988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2" name="Text Box 24"/>
          <p:cNvSpPr txBox="1">
            <a:spLocks noChangeArrowheads="1"/>
          </p:cNvSpPr>
          <p:nvPr/>
        </p:nvSpPr>
        <p:spPr bwMode="auto">
          <a:xfrm>
            <a:off x="1831975" y="3074988"/>
            <a:ext cx="17303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Calibri" panose="020F0302020204030204" pitchFamily="34" charset="0"/>
              </a:rPr>
              <a:t>结果</a:t>
            </a:r>
            <a:r>
              <a:rPr lang="en-US" altLang="zh-CN" sz="2000">
                <a:latin typeface="Calibri" panose="020F0302020204030204" pitchFamily="34" charset="0"/>
              </a:rPr>
              <a:t>: </a:t>
            </a:r>
            <a:r>
              <a:rPr lang="en-US" altLang="zh-CN" sz="2000" i="1">
                <a:latin typeface="Calibri" panose="020F0302020204030204" pitchFamily="34" charset="0"/>
              </a:rPr>
              <a:t>w</a:t>
            </a:r>
            <a:r>
              <a:rPr lang="en-US" altLang="zh-CN" sz="2000">
                <a:latin typeface="Calibri" panose="020F0302020204030204" pitchFamily="34" charset="0"/>
              </a:rPr>
              <a:t>+</a:t>
            </a:r>
            <a:r>
              <a:rPr lang="en-US" altLang="zh-CN" sz="2000" i="1">
                <a:latin typeface="Calibri" panose="020F0302020204030204" pitchFamily="34" charset="0"/>
              </a:rPr>
              <a:t>k</a:t>
            </a:r>
            <a:r>
              <a:rPr lang="en-US" altLang="zh-CN" sz="2000">
                <a:latin typeface="Calibri" panose="020F0302020204030204" pitchFamily="34" charset="0"/>
              </a:rPr>
              <a:t>  bits</a:t>
            </a:r>
            <a:endParaRPr lang="en-US" altLang="zh-CN" sz="2000">
              <a:latin typeface="Calibri" panose="020F0302020204030204" pitchFamily="34" charset="0"/>
            </a:endParaRPr>
          </a:p>
        </p:txBody>
      </p:sp>
      <p:sp>
        <p:nvSpPr>
          <p:cNvPr id="43033" name="Text Box 25"/>
          <p:cNvSpPr txBox="1">
            <a:spLocks noChangeArrowheads="1"/>
          </p:cNvSpPr>
          <p:nvPr/>
        </p:nvSpPr>
        <p:spPr bwMode="auto">
          <a:xfrm>
            <a:off x="1831975" y="2389188"/>
            <a:ext cx="168433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Calibri" panose="020F0302020204030204" pitchFamily="34" charset="0"/>
              </a:rPr>
              <a:t>操作数</a:t>
            </a:r>
            <a:r>
              <a:rPr lang="en-US" altLang="zh-CN" sz="2000">
                <a:latin typeface="Calibri" panose="020F0302020204030204" pitchFamily="34" charset="0"/>
              </a:rPr>
              <a:t>: </a:t>
            </a:r>
            <a:r>
              <a:rPr lang="en-US" altLang="zh-CN" sz="2000" i="1">
                <a:latin typeface="Calibri" panose="020F0302020204030204" pitchFamily="34" charset="0"/>
              </a:rPr>
              <a:t>w</a:t>
            </a:r>
            <a:r>
              <a:rPr lang="en-US" altLang="zh-CN" sz="2000">
                <a:latin typeface="Calibri" panose="020F0302020204030204" pitchFamily="34" charset="0"/>
              </a:rPr>
              <a:t> bits</a:t>
            </a:r>
            <a:endParaRPr lang="en-US" altLang="zh-CN" sz="2000">
              <a:latin typeface="Calibri" panose="020F0302020204030204" pitchFamily="34" charset="0"/>
            </a:endParaRPr>
          </a:p>
        </p:txBody>
      </p:sp>
      <p:sp>
        <p:nvSpPr>
          <p:cNvPr id="43034" name="Text Box 26"/>
          <p:cNvSpPr txBox="1">
            <a:spLocks noChangeArrowheads="1"/>
          </p:cNvSpPr>
          <p:nvPr/>
        </p:nvSpPr>
        <p:spPr bwMode="auto">
          <a:xfrm>
            <a:off x="1831975" y="3517900"/>
            <a:ext cx="24384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Calibri" panose="020F0302020204030204" pitchFamily="34" charset="0"/>
              </a:rPr>
              <a:t>丢弃</a:t>
            </a:r>
            <a:r>
              <a:rPr lang="zh-CN" altLang="en-US" sz="2000">
                <a:solidFill>
                  <a:srgbClr val="FF0000"/>
                </a:solidFill>
                <a:latin typeface="Calibri" panose="020F0302020204030204" pitchFamily="34" charset="0"/>
              </a:rPr>
              <a:t>高 k位</a:t>
            </a:r>
            <a:r>
              <a:rPr lang="zh-CN" altLang="en-US" sz="2000">
                <a:latin typeface="Calibri" panose="020F0302020204030204" pitchFamily="34" charset="0"/>
              </a:rPr>
              <a:t>，保留</a:t>
            </a:r>
            <a:r>
              <a:rPr lang="zh-CN" altLang="en-US" sz="2000">
                <a:solidFill>
                  <a:srgbClr val="FF0000"/>
                </a:solidFill>
                <a:latin typeface="Calibri" panose="020F0302020204030204" pitchFamily="34" charset="0"/>
              </a:rPr>
              <a:t>低w位</a:t>
            </a:r>
            <a:endParaRPr lang="zh-CN" altLang="en-US" sz="2000">
              <a:solidFill>
                <a:srgbClr val="FF0000"/>
              </a:solidFill>
              <a:latin typeface="Calibri" panose="020F0302020204030204" pitchFamily="34" charset="0"/>
            </a:endParaRPr>
          </a:p>
        </p:txBody>
      </p:sp>
      <p:sp>
        <p:nvSpPr>
          <p:cNvPr id="43035" name="Rectangle 27"/>
          <p:cNvSpPr>
            <a:spLocks noChangeArrowheads="1"/>
          </p:cNvSpPr>
          <p:nvPr/>
        </p:nvSpPr>
        <p:spPr bwMode="auto">
          <a:xfrm>
            <a:off x="5243513" y="3517900"/>
            <a:ext cx="13636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600">
                <a:latin typeface="Times" panose="00000500000000020000" pitchFamily="18" charset="0"/>
              </a:rPr>
              <a:t>UMult</a:t>
            </a:r>
            <a:r>
              <a:rPr lang="en-US" altLang="zh-CN" sz="1600" i="1" baseline="-25000">
                <a:latin typeface="Times" panose="00000500000000020000" pitchFamily="18" charset="0"/>
              </a:rPr>
              <a:t>w</a:t>
            </a:r>
            <a:r>
              <a:rPr lang="en-US" altLang="zh-CN" sz="1600">
                <a:latin typeface="Times" panose="00000500000000020000" pitchFamily="18" charset="0"/>
              </a:rPr>
              <a:t>(</a:t>
            </a:r>
            <a:r>
              <a:rPr lang="en-US" altLang="zh-CN" sz="1600" i="1">
                <a:latin typeface="Times" panose="00000500000000020000" pitchFamily="18" charset="0"/>
              </a:rPr>
              <a:t>u</a:t>
            </a:r>
            <a:r>
              <a:rPr lang="en-US" altLang="zh-CN" sz="1600">
                <a:latin typeface="Times" panose="00000500000000020000" pitchFamily="18" charset="0"/>
              </a:rPr>
              <a:t> , 2</a:t>
            </a:r>
            <a:r>
              <a:rPr lang="en-US" altLang="zh-CN" sz="1600" i="1" baseline="30000">
                <a:latin typeface="Times" panose="00000500000000020000" pitchFamily="18" charset="0"/>
              </a:rPr>
              <a:t>k</a:t>
            </a:r>
            <a:r>
              <a:rPr lang="en-US" altLang="zh-CN" sz="1600">
                <a:latin typeface="Times" panose="00000500000000020000" pitchFamily="18" charset="0"/>
              </a:rPr>
              <a:t>)</a:t>
            </a:r>
            <a:endParaRPr lang="en-US" altLang="zh-CN" sz="1600">
              <a:latin typeface="Times" panose="00000500000000020000" pitchFamily="18" charset="0"/>
            </a:endParaRPr>
          </a:p>
        </p:txBody>
      </p:sp>
      <p:sp>
        <p:nvSpPr>
          <p:cNvPr id="43036" name="Rectangle 28"/>
          <p:cNvSpPr>
            <a:spLocks noChangeArrowheads="1"/>
          </p:cNvSpPr>
          <p:nvPr/>
        </p:nvSpPr>
        <p:spPr bwMode="auto">
          <a:xfrm>
            <a:off x="9136063" y="2693988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•••</a:t>
            </a:r>
            <a:endParaRPr lang="en-US" altLang="zh-CN" sz="2000"/>
          </a:p>
        </p:txBody>
      </p:sp>
      <p:sp>
        <p:nvSpPr>
          <p:cNvPr id="43037" name="Rectangle 29"/>
          <p:cNvSpPr>
            <a:spLocks noChangeArrowheads="1"/>
          </p:cNvSpPr>
          <p:nvPr/>
        </p:nvSpPr>
        <p:spPr bwMode="auto">
          <a:xfrm>
            <a:off x="8697913" y="1779588"/>
            <a:ext cx="284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latin typeface="Times" panose="00000500000000020000" pitchFamily="18" charset="0"/>
              </a:rPr>
              <a:t>k</a:t>
            </a:r>
            <a:endParaRPr lang="en-US" altLang="zh-CN" i="1">
              <a:latin typeface="Times" panose="00000500000000020000" pitchFamily="18" charset="0"/>
            </a:endParaRPr>
          </a:p>
        </p:txBody>
      </p:sp>
      <p:grpSp>
        <p:nvGrpSpPr>
          <p:cNvPr id="43038" name="Group 30"/>
          <p:cNvGrpSpPr/>
          <p:nvPr/>
        </p:nvGrpSpPr>
        <p:grpSpPr bwMode="auto">
          <a:xfrm>
            <a:off x="6161088" y="3151188"/>
            <a:ext cx="2743200" cy="228600"/>
            <a:chOff x="2976" y="816"/>
            <a:chExt cx="1728" cy="144"/>
          </a:xfrm>
        </p:grpSpPr>
        <p:sp>
          <p:nvSpPr>
            <p:cNvPr id="43057" name="Rectangle 31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rgbClr val="DAE6F6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43058" name="Rectangle 32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rgbClr val="DAE6F6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43059" name="Rectangle 33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rgbClr val="DAE6F6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43060" name="Rectangle 34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rgbClr val="DAE6F6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43061" name="Rectangle 35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rgbClr val="DAE6F6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43062" name="Rectangle 36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rgbClr val="DAE6F6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43063" name="Rectangle 37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rgbClr val="DAE6F6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• • •</a:t>
              </a:r>
              <a:endParaRPr lang="en-US" altLang="zh-CN"/>
            </a:p>
          </p:txBody>
        </p:sp>
      </p:grpSp>
      <p:sp>
        <p:nvSpPr>
          <p:cNvPr id="43039" name="Rectangle 38"/>
          <p:cNvSpPr>
            <a:spLocks noChangeArrowheads="1"/>
          </p:cNvSpPr>
          <p:nvPr/>
        </p:nvSpPr>
        <p:spPr bwMode="auto">
          <a:xfrm>
            <a:off x="8907463" y="31511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43040" name="Rectangle 39"/>
          <p:cNvSpPr>
            <a:spLocks noChangeArrowheads="1"/>
          </p:cNvSpPr>
          <p:nvPr/>
        </p:nvSpPr>
        <p:spPr bwMode="auto">
          <a:xfrm>
            <a:off x="9821863" y="31511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43041" name="Rectangle 40"/>
          <p:cNvSpPr>
            <a:spLocks noChangeArrowheads="1"/>
          </p:cNvSpPr>
          <p:nvPr/>
        </p:nvSpPr>
        <p:spPr bwMode="auto">
          <a:xfrm>
            <a:off x="10050463" y="31511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43042" name="Rectangle 41"/>
          <p:cNvSpPr>
            <a:spLocks noChangeArrowheads="1"/>
          </p:cNvSpPr>
          <p:nvPr/>
        </p:nvSpPr>
        <p:spPr bwMode="auto">
          <a:xfrm>
            <a:off x="9136063" y="3151188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•••</a:t>
            </a:r>
            <a:endParaRPr lang="en-US" altLang="zh-CN" sz="2000"/>
          </a:p>
        </p:txBody>
      </p:sp>
      <p:sp>
        <p:nvSpPr>
          <p:cNvPr id="43043" name="Rectangle 42"/>
          <p:cNvSpPr>
            <a:spLocks noChangeArrowheads="1"/>
          </p:cNvSpPr>
          <p:nvPr/>
        </p:nvSpPr>
        <p:spPr bwMode="auto">
          <a:xfrm>
            <a:off x="5259388" y="3789363"/>
            <a:ext cx="1339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600">
                <a:latin typeface="Times" panose="00000500000000020000" pitchFamily="18" charset="0"/>
              </a:rPr>
              <a:t>TMult</a:t>
            </a:r>
            <a:r>
              <a:rPr lang="en-US" altLang="zh-CN" sz="1600" i="1" baseline="-25000">
                <a:latin typeface="Times" panose="00000500000000020000" pitchFamily="18" charset="0"/>
              </a:rPr>
              <a:t>w</a:t>
            </a:r>
            <a:r>
              <a:rPr lang="en-US" altLang="zh-CN" sz="1600">
                <a:latin typeface="Times" panose="00000500000000020000" pitchFamily="18" charset="0"/>
              </a:rPr>
              <a:t>(</a:t>
            </a:r>
            <a:r>
              <a:rPr lang="en-US" altLang="zh-CN" sz="1600" i="1">
                <a:latin typeface="Times" panose="00000500000000020000" pitchFamily="18" charset="0"/>
              </a:rPr>
              <a:t>u</a:t>
            </a:r>
            <a:r>
              <a:rPr lang="en-US" altLang="zh-CN" sz="1600">
                <a:latin typeface="Times" panose="00000500000000020000" pitchFamily="18" charset="0"/>
              </a:rPr>
              <a:t> , 2</a:t>
            </a:r>
            <a:r>
              <a:rPr lang="en-US" altLang="zh-CN" sz="1600" i="1" baseline="30000">
                <a:latin typeface="Times" panose="00000500000000020000" pitchFamily="18" charset="0"/>
              </a:rPr>
              <a:t>k</a:t>
            </a:r>
            <a:r>
              <a:rPr lang="en-US" altLang="zh-CN" sz="1600">
                <a:latin typeface="Times" panose="00000500000000020000" pitchFamily="18" charset="0"/>
              </a:rPr>
              <a:t>)</a:t>
            </a:r>
            <a:endParaRPr lang="en-US" altLang="zh-CN" sz="1600">
              <a:latin typeface="Times" panose="00000500000000020000" pitchFamily="18" charset="0"/>
            </a:endParaRPr>
          </a:p>
        </p:txBody>
      </p:sp>
      <p:sp>
        <p:nvSpPr>
          <p:cNvPr id="43044" name="Rectangle 43"/>
          <p:cNvSpPr>
            <a:spLocks noChangeArrowheads="1"/>
          </p:cNvSpPr>
          <p:nvPr/>
        </p:nvSpPr>
        <p:spPr bwMode="auto">
          <a:xfrm>
            <a:off x="8907463" y="36083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43045" name="Rectangle 44"/>
          <p:cNvSpPr>
            <a:spLocks noChangeArrowheads="1"/>
          </p:cNvSpPr>
          <p:nvPr/>
        </p:nvSpPr>
        <p:spPr bwMode="auto">
          <a:xfrm>
            <a:off x="9821863" y="36083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43046" name="Rectangle 45"/>
          <p:cNvSpPr>
            <a:spLocks noChangeArrowheads="1"/>
          </p:cNvSpPr>
          <p:nvPr/>
        </p:nvSpPr>
        <p:spPr bwMode="auto">
          <a:xfrm>
            <a:off x="10050463" y="36083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43047" name="Rectangle 46"/>
          <p:cNvSpPr>
            <a:spLocks noChangeArrowheads="1"/>
          </p:cNvSpPr>
          <p:nvPr/>
        </p:nvSpPr>
        <p:spPr bwMode="auto">
          <a:xfrm>
            <a:off x="9136063" y="3608388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•••</a:t>
            </a:r>
            <a:endParaRPr lang="en-US" altLang="zh-CN" sz="2000"/>
          </a:p>
        </p:txBody>
      </p:sp>
      <p:sp>
        <p:nvSpPr>
          <p:cNvPr id="43048" name="Rectangle 47"/>
          <p:cNvSpPr>
            <a:spLocks noChangeArrowheads="1"/>
          </p:cNvSpPr>
          <p:nvPr/>
        </p:nvSpPr>
        <p:spPr bwMode="auto">
          <a:xfrm>
            <a:off x="8221663" y="3608388"/>
            <a:ext cx="228600" cy="228600"/>
          </a:xfrm>
          <a:prstGeom prst="rect">
            <a:avLst/>
          </a:prstGeom>
          <a:solidFill>
            <a:srgbClr val="DAE6F6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/>
          </a:p>
        </p:txBody>
      </p:sp>
      <p:sp>
        <p:nvSpPr>
          <p:cNvPr id="43049" name="Rectangle 48"/>
          <p:cNvSpPr>
            <a:spLocks noChangeArrowheads="1"/>
          </p:cNvSpPr>
          <p:nvPr/>
        </p:nvSpPr>
        <p:spPr bwMode="auto">
          <a:xfrm>
            <a:off x="8450263" y="3608388"/>
            <a:ext cx="228600" cy="228600"/>
          </a:xfrm>
          <a:prstGeom prst="rect">
            <a:avLst/>
          </a:prstGeom>
          <a:solidFill>
            <a:srgbClr val="DAE6F6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/>
          </a:p>
        </p:txBody>
      </p:sp>
      <p:sp>
        <p:nvSpPr>
          <p:cNvPr id="43050" name="Rectangle 49"/>
          <p:cNvSpPr>
            <a:spLocks noChangeArrowheads="1"/>
          </p:cNvSpPr>
          <p:nvPr/>
        </p:nvSpPr>
        <p:spPr bwMode="auto">
          <a:xfrm>
            <a:off x="8678863" y="3608388"/>
            <a:ext cx="228600" cy="228600"/>
          </a:xfrm>
          <a:prstGeom prst="rect">
            <a:avLst/>
          </a:prstGeom>
          <a:solidFill>
            <a:srgbClr val="DAE6F6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/>
          </a:p>
        </p:txBody>
      </p:sp>
      <p:sp>
        <p:nvSpPr>
          <p:cNvPr id="43051" name="Rectangle 50"/>
          <p:cNvSpPr>
            <a:spLocks noChangeArrowheads="1"/>
          </p:cNvSpPr>
          <p:nvPr/>
        </p:nvSpPr>
        <p:spPr bwMode="auto">
          <a:xfrm>
            <a:off x="7535863" y="3608388"/>
            <a:ext cx="685800" cy="228600"/>
          </a:xfrm>
          <a:prstGeom prst="rect">
            <a:avLst/>
          </a:prstGeom>
          <a:solidFill>
            <a:srgbClr val="DAE6F6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•••</a:t>
            </a:r>
            <a:endParaRPr lang="en-US" altLang="zh-CN" sz="2000"/>
          </a:p>
        </p:txBody>
      </p:sp>
      <p:cxnSp>
        <p:nvCxnSpPr>
          <p:cNvPr id="43052" name="直接连接符 51"/>
          <p:cNvCxnSpPr>
            <a:cxnSpLocks noChangeShapeType="1"/>
          </p:cNvCxnSpPr>
          <p:nvPr/>
        </p:nvCxnSpPr>
        <p:spPr bwMode="auto">
          <a:xfrm rot="10800000" flipV="1">
            <a:off x="7654925" y="2466975"/>
            <a:ext cx="1404938" cy="715963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53" name="直接连接符 53"/>
          <p:cNvCxnSpPr>
            <a:cxnSpLocks noChangeShapeType="1"/>
          </p:cNvCxnSpPr>
          <p:nvPr/>
        </p:nvCxnSpPr>
        <p:spPr bwMode="auto">
          <a:xfrm rot="10800000" flipV="1">
            <a:off x="8793163" y="2465388"/>
            <a:ext cx="1485900" cy="6858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直接连接符 54"/>
          <p:cNvCxnSpPr/>
          <p:nvPr/>
        </p:nvCxnSpPr>
        <p:spPr>
          <a:xfrm flipV="1">
            <a:off x="334963" y="673100"/>
            <a:ext cx="2987675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8904288" y="673100"/>
            <a:ext cx="2916237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3685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1905000" y="3733800"/>
            <a:ext cx="4495800" cy="6445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tabLst>
                <a:tab pos="2286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2286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286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286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286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Courier New" panose="02070609020205090404" pitchFamily="49" charset="0"/>
              </a:rPr>
              <a:t>	leal	(%eax,%eax,2), %eax</a:t>
            </a:r>
            <a:endParaRPr lang="en-US" altLang="zh-CN">
              <a:latin typeface="Courier New" panose="02070609020205090404" pitchFamily="49" charset="0"/>
            </a:endParaRPr>
          </a:p>
          <a:p>
            <a:pPr eaLnBrk="1" hangingPunct="1"/>
            <a:r>
              <a:rPr lang="en-US" altLang="zh-CN">
                <a:latin typeface="Courier New" panose="02070609020205090404" pitchFamily="49" charset="0"/>
              </a:rPr>
              <a:t>	sall	$2, %eax</a:t>
            </a:r>
            <a:endParaRPr lang="en-US" altLang="zh-CN">
              <a:latin typeface="Courier New" panose="02070609020205090404" pitchFamily="49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xfrm>
            <a:off x="2528888" y="361950"/>
            <a:ext cx="7170737" cy="573088"/>
          </a:xfrm>
        </p:spPr>
        <p:txBody>
          <a:bodyPr/>
          <a:lstStyle/>
          <a:p>
            <a:pPr eaLnBrk="1" hangingPunct="1"/>
            <a:r>
              <a:rPr lang="zh-CN" altLang="zh-CN" sz="2800" b="1" smtClean="0">
                <a:solidFill>
                  <a:srgbClr val="C00000"/>
                </a:solidFill>
                <a:latin typeface="微软雅黑" panose="020B0703020204020201" charset="-122"/>
                <a:ea typeface="微软雅黑" panose="020B0703020204020201" charset="-122"/>
              </a:rPr>
              <a:t>乘法操作对应的汇编语言</a:t>
            </a:r>
            <a:endParaRPr lang="zh-CN" altLang="zh-CN" sz="2800" b="1" smtClean="0">
              <a:solidFill>
                <a:srgbClr val="C00000"/>
              </a:solidFill>
              <a:latin typeface="微软雅黑" panose="020B0703020204020201" charset="-122"/>
              <a:ea typeface="微软雅黑" panose="020B0703020204020201" charset="-122"/>
            </a:endParaRPr>
          </a:p>
        </p:txBody>
      </p:sp>
      <p:sp>
        <p:nvSpPr>
          <p:cNvPr id="44036" name="Rectangle 4"/>
          <p:cNvSpPr>
            <a:spLocks noGrp="1" noChangeArrowheads="1"/>
          </p:cNvSpPr>
          <p:nvPr>
            <p:ph idx="1"/>
          </p:nvPr>
        </p:nvSpPr>
        <p:spPr>
          <a:xfrm>
            <a:off x="1828800" y="4941888"/>
            <a:ext cx="8307388" cy="1187450"/>
          </a:xfrm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C</a:t>
            </a:r>
            <a:r>
              <a:rPr lang="zh-CN" altLang="en-US" smtClean="0">
                <a:solidFill>
                  <a:schemeClr val="tx1"/>
                </a:solidFill>
              </a:rPr>
              <a:t>编译器自动的将与常数的乘法操作编译成移位</a:t>
            </a:r>
            <a:r>
              <a:rPr lang="en-US" altLang="zh-CN" smtClean="0">
                <a:solidFill>
                  <a:schemeClr val="tx1"/>
                </a:solidFill>
              </a:rPr>
              <a:t>+</a:t>
            </a:r>
            <a:r>
              <a:rPr lang="zh-CN" altLang="en-US" smtClean="0">
                <a:solidFill>
                  <a:schemeClr val="tx1"/>
                </a:solidFill>
              </a:rPr>
              <a:t>加法汇编代码。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1905000" y="1600200"/>
            <a:ext cx="2438400" cy="1198563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Courier New" panose="02070609020205090404" pitchFamily="49" charset="0"/>
              </a:rPr>
              <a:t>int mul12(int x)</a:t>
            </a:r>
            <a:endParaRPr lang="en-US" altLang="zh-CN">
              <a:latin typeface="Courier New" panose="02070609020205090404" pitchFamily="49" charset="0"/>
            </a:endParaRPr>
          </a:p>
          <a:p>
            <a:pPr eaLnBrk="1" hangingPunct="1"/>
            <a:r>
              <a:rPr lang="en-US" altLang="zh-CN">
                <a:latin typeface="Courier New" panose="02070609020205090404" pitchFamily="49" charset="0"/>
              </a:rPr>
              <a:t>{</a:t>
            </a:r>
            <a:endParaRPr lang="en-US" altLang="zh-CN">
              <a:latin typeface="Courier New" panose="02070609020205090404" pitchFamily="49" charset="0"/>
            </a:endParaRPr>
          </a:p>
          <a:p>
            <a:pPr eaLnBrk="1" hangingPunct="1"/>
            <a:r>
              <a:rPr lang="en-US" altLang="zh-CN">
                <a:latin typeface="Courier New" panose="02070609020205090404" pitchFamily="49" charset="0"/>
              </a:rPr>
              <a:t>  return x*12;</a:t>
            </a:r>
            <a:endParaRPr lang="en-US" altLang="zh-CN">
              <a:latin typeface="Courier New" panose="02070609020205090404" pitchFamily="49" charset="0"/>
            </a:endParaRPr>
          </a:p>
          <a:p>
            <a:pPr eaLnBrk="1" hangingPunct="1"/>
            <a:r>
              <a:rPr lang="en-US" altLang="zh-CN">
                <a:latin typeface="Courier New" panose="02070609020205090404" pitchFamily="49" charset="0"/>
              </a:rPr>
              <a:t>}</a:t>
            </a:r>
            <a:endParaRPr lang="en-US" altLang="zh-CN">
              <a:latin typeface="Courier New" panose="02070609020205090404" pitchFamily="49" charset="0"/>
            </a:endParaRP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7010400" y="3733800"/>
            <a:ext cx="2514600" cy="6445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tabLst>
                <a:tab pos="2286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2286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286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286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286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Courier New" panose="02070609020205090404" pitchFamily="49" charset="0"/>
              </a:rPr>
              <a:t>	t </a:t>
            </a:r>
            <a:r>
              <a:rPr lang="zh-CN" altLang="en-US">
                <a:latin typeface="Courier New" panose="02070609020205090404" pitchFamily="49" charset="0"/>
              </a:rPr>
              <a:t>←</a:t>
            </a:r>
            <a:r>
              <a:rPr lang="en-US" altLang="zh-CN">
                <a:latin typeface="Courier New" panose="02070609020205090404" pitchFamily="49" charset="0"/>
              </a:rPr>
              <a:t> x+x*2</a:t>
            </a:r>
            <a:endParaRPr lang="en-US" altLang="zh-CN">
              <a:latin typeface="Courier New" panose="02070609020205090404" pitchFamily="49" charset="0"/>
            </a:endParaRPr>
          </a:p>
          <a:p>
            <a:pPr eaLnBrk="1" hangingPunct="1"/>
            <a:r>
              <a:rPr lang="en-US" altLang="zh-CN">
                <a:latin typeface="Courier New" panose="02070609020205090404" pitchFamily="49" charset="0"/>
              </a:rPr>
              <a:t>	return t &lt;&lt; 2;</a:t>
            </a:r>
            <a:endParaRPr lang="en-US" altLang="zh-CN">
              <a:latin typeface="Courier New" panose="02070609020205090404" pitchFamily="49" charset="0"/>
            </a:endParaRP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2352675" y="1179513"/>
            <a:ext cx="11842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20" rIns="45720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Calibri" panose="020F0302020204030204" pitchFamily="34" charset="0"/>
              </a:rPr>
              <a:t>C Function</a:t>
            </a:r>
            <a:endParaRPr lang="en-US" altLang="zh-CN" sz="2000">
              <a:latin typeface="Calibri" panose="020F0302020204030204" pitchFamily="34" charset="0"/>
            </a:endParaRP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2222500" y="3254375"/>
            <a:ext cx="34194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20" rIns="45720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Calibri" panose="020F0302020204030204" pitchFamily="34" charset="0"/>
              </a:rPr>
              <a:t>Compiled Arithmetic Operations</a:t>
            </a:r>
            <a:endParaRPr lang="en-US" altLang="zh-CN" sz="2000">
              <a:latin typeface="Calibri" panose="020F0302020204030204" pitchFamily="34" charset="0"/>
            </a:endParaRP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7445375" y="3254375"/>
            <a:ext cx="1303338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20" rIns="45720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Calibri" panose="020F0302020204030204" pitchFamily="34" charset="0"/>
              </a:rPr>
              <a:t>Explanation</a:t>
            </a:r>
            <a:endParaRPr lang="en-US" altLang="zh-CN" sz="2000">
              <a:latin typeface="Calibri" panose="020F030202020403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334963" y="673100"/>
            <a:ext cx="2987675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8904288" y="673100"/>
            <a:ext cx="2916237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33740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382588"/>
            <a:ext cx="8382000" cy="573087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rgbClr val="C00000"/>
                </a:solidFill>
                <a:latin typeface="微软雅黑" panose="020B0703020204020201" charset="-122"/>
                <a:ea typeface="微软雅黑" panose="020B0703020204020201" charset="-122"/>
              </a:rPr>
              <a:t>使用移位操作的无符号数除法</a:t>
            </a:r>
            <a:endParaRPr lang="en-US" altLang="zh-CN" sz="2800" b="1" smtClean="0">
              <a:solidFill>
                <a:srgbClr val="C00000"/>
              </a:solidFill>
              <a:latin typeface="微软雅黑" panose="020B0703020204020201" charset="-122"/>
              <a:ea typeface="微软雅黑" panose="020B0703020204020201" charset="-122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1814513" y="1220788"/>
            <a:ext cx="8307387" cy="12684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</a:pPr>
            <a:r>
              <a:rPr lang="zh-CN" altLang="en-US" smtClean="0">
                <a:solidFill>
                  <a:schemeClr val="tx1"/>
                </a:solidFill>
              </a:rPr>
              <a:t>除数为</a:t>
            </a:r>
            <a:r>
              <a:rPr lang="en-US" altLang="zh-CN" b="1" i="1" smtClean="0">
                <a:solidFill>
                  <a:schemeClr val="tx1"/>
                </a:solidFill>
              </a:rPr>
              <a:t>2</a:t>
            </a:r>
            <a:r>
              <a:rPr lang="en-US" altLang="zh-CN" b="1" i="1" baseline="30000" smtClean="0">
                <a:solidFill>
                  <a:schemeClr val="tx1"/>
                </a:solidFill>
              </a:rPr>
              <a:t>k </a:t>
            </a:r>
            <a:r>
              <a:rPr lang="zh-CN" altLang="en-US" smtClean="0">
                <a:solidFill>
                  <a:schemeClr val="tx1"/>
                </a:solidFill>
              </a:rPr>
              <a:t>时</a:t>
            </a:r>
            <a:endParaRPr lang="zh-CN" altLang="en-US" smtClean="0">
              <a:solidFill>
                <a:schemeClr val="tx1"/>
              </a:solidFill>
            </a:endParaRPr>
          </a:p>
          <a:p>
            <a:pPr eaLnBrk="1" hangingPunct="1">
              <a:tabLst>
                <a:tab pos="2971800" algn="l"/>
              </a:tabLst>
            </a:pPr>
            <a:r>
              <a:rPr lang="en-US" altLang="zh-CN" b="1" smtClean="0">
                <a:solidFill>
                  <a:schemeClr val="tx1"/>
                </a:solidFill>
                <a:latin typeface="Courier New" panose="02070609020205090404" pitchFamily="49" charset="0"/>
              </a:rPr>
              <a:t>u &gt;&gt; k</a:t>
            </a:r>
            <a:r>
              <a:rPr lang="en-US" altLang="zh-CN" b="1" smtClean="0">
                <a:solidFill>
                  <a:schemeClr val="tx1"/>
                </a:solidFill>
              </a:rPr>
              <a:t> </a:t>
            </a:r>
            <a:r>
              <a:rPr lang="zh-CN" altLang="en-US" b="1" smtClean="0">
                <a:solidFill>
                  <a:schemeClr val="tx1"/>
                </a:solidFill>
              </a:rPr>
              <a:t>等价于</a:t>
            </a:r>
            <a:r>
              <a:rPr lang="en-US" altLang="zh-CN" smtClean="0">
                <a:solidFill>
                  <a:schemeClr val="tx1"/>
                </a:solidFill>
              </a:rPr>
              <a:t> </a:t>
            </a:r>
            <a:r>
              <a:rPr lang="en-US" altLang="zh-CN" b="1" smtClean="0">
                <a:solidFill>
                  <a:schemeClr val="tx1"/>
                </a:solidFill>
                <a:sym typeface="Symbol" panose="05050102010706020507" pitchFamily="18" charset="2"/>
              </a:rPr>
              <a:t> </a:t>
            </a:r>
            <a:r>
              <a:rPr lang="en-US" altLang="zh-CN" b="1" smtClean="0">
                <a:solidFill>
                  <a:schemeClr val="tx1"/>
                </a:solidFill>
                <a:latin typeface="Courier New" panose="02070609020205090404" pitchFamily="49" charset="0"/>
              </a:rPr>
              <a:t>u / </a:t>
            </a:r>
            <a:r>
              <a:rPr lang="en-US" altLang="zh-CN" b="1" i="1" smtClean="0">
                <a:solidFill>
                  <a:schemeClr val="tx1"/>
                </a:solidFill>
              </a:rPr>
              <a:t>2</a:t>
            </a:r>
            <a:r>
              <a:rPr lang="en-US" altLang="zh-CN" b="1" i="1" baseline="30000" smtClean="0">
                <a:solidFill>
                  <a:schemeClr val="tx1"/>
                </a:solidFill>
              </a:rPr>
              <a:t>k </a:t>
            </a:r>
            <a:r>
              <a:rPr lang="en-US" altLang="zh-CN" b="1" smtClean="0">
                <a:solidFill>
                  <a:schemeClr val="tx1"/>
                </a:solidFill>
                <a:sym typeface="Symbol" panose="05050102010706020507" pitchFamily="18" charset="2"/>
              </a:rPr>
              <a:t></a:t>
            </a:r>
            <a:endParaRPr lang="en-US" altLang="zh-CN" b="1" i="1" baseline="30000" smtClean="0">
              <a:solidFill>
                <a:schemeClr val="tx1"/>
              </a:solidFill>
            </a:endParaRPr>
          </a:p>
          <a:p>
            <a:pPr lvl="1" eaLnBrk="1" hangingPunct="1">
              <a:tabLst>
                <a:tab pos="2971800" algn="l"/>
              </a:tabLst>
            </a:pPr>
            <a:r>
              <a:rPr lang="zh-CN" altLang="en-US" smtClean="0">
                <a:solidFill>
                  <a:schemeClr val="tx1"/>
                </a:solidFill>
              </a:rPr>
              <a:t>使用逻辑移位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2286000" y="4914900"/>
          <a:ext cx="76835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0" name="Document" r:id="rId1" imgW="7988300" imgH="1650365" progId="Word.Document.8">
                  <p:embed/>
                </p:oleObj>
              </mc:Choice>
              <mc:Fallback>
                <p:oleObj name="Document" r:id="rId1" imgW="7988300" imgH="165036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914900"/>
                        <a:ext cx="76835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5486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57150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6629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/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5486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64008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6629400" y="32004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</a:t>
            </a:r>
            <a:endParaRPr lang="en-US" altLang="zh-CN" sz="2000"/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6858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7772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8001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57150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•••</a:t>
            </a:r>
            <a:endParaRPr lang="en-US" altLang="zh-CN" sz="2000"/>
          </a:p>
        </p:txBody>
      </p:sp>
      <p:sp>
        <p:nvSpPr>
          <p:cNvPr id="45071" name="Rectangle 15"/>
          <p:cNvSpPr>
            <a:spLocks noChangeArrowheads="1"/>
          </p:cNvSpPr>
          <p:nvPr/>
        </p:nvSpPr>
        <p:spPr bwMode="auto">
          <a:xfrm>
            <a:off x="4876800" y="2667000"/>
            <a:ext cx="2968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latin typeface="Times" panose="00000500000000020000" pitchFamily="18" charset="0"/>
              </a:rPr>
              <a:t>u</a:t>
            </a:r>
            <a:endParaRPr lang="en-US" altLang="zh-CN" i="1">
              <a:latin typeface="Times" panose="00000500000000020000" pitchFamily="18" charset="0"/>
            </a:endParaRPr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4876800" y="3124200"/>
            <a:ext cx="3635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" panose="00000500000000020000" pitchFamily="18" charset="0"/>
              </a:rPr>
              <a:t>2</a:t>
            </a:r>
            <a:r>
              <a:rPr lang="en-US" altLang="zh-CN" i="1" baseline="30000">
                <a:latin typeface="Times" panose="00000500000000020000" pitchFamily="18" charset="0"/>
              </a:rPr>
              <a:t>k</a:t>
            </a:r>
            <a:endParaRPr lang="en-US" altLang="zh-CN" i="1">
              <a:latin typeface="Times" panose="00000500000000020000" pitchFamily="18" charset="0"/>
            </a:endParaRPr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3733800" y="3505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4" name="Rectangle 18"/>
          <p:cNvSpPr>
            <a:spLocks noChangeArrowheads="1"/>
          </p:cNvSpPr>
          <p:nvPr/>
        </p:nvSpPr>
        <p:spPr bwMode="auto">
          <a:xfrm>
            <a:off x="4495800" y="3124200"/>
            <a:ext cx="244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/</a:t>
            </a:r>
            <a:endParaRPr lang="en-US" altLang="zh-CN"/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4575175" y="3581400"/>
            <a:ext cx="6556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i="1">
                <a:latin typeface="Times" panose="00000500000000020000" pitchFamily="18" charset="0"/>
              </a:rPr>
              <a:t>u </a:t>
            </a:r>
            <a:r>
              <a:rPr lang="en-US" altLang="zh-CN">
                <a:latin typeface="Times" panose="00000500000000020000" pitchFamily="18" charset="0"/>
              </a:rPr>
              <a:t>/ 2</a:t>
            </a:r>
            <a:r>
              <a:rPr lang="en-US" altLang="zh-CN" i="1" baseline="30000">
                <a:latin typeface="Times" panose="00000500000000020000" pitchFamily="18" charset="0"/>
              </a:rPr>
              <a:t>k</a:t>
            </a:r>
            <a:endParaRPr lang="en-US" altLang="zh-CN" i="1">
              <a:latin typeface="Times" panose="00000500000000020000" pitchFamily="18" charset="0"/>
            </a:endParaRPr>
          </a:p>
        </p:txBody>
      </p:sp>
      <p:sp>
        <p:nvSpPr>
          <p:cNvPr id="45076" name="Text Box 20"/>
          <p:cNvSpPr txBox="1">
            <a:spLocks noChangeArrowheads="1"/>
          </p:cNvSpPr>
          <p:nvPr/>
        </p:nvSpPr>
        <p:spPr bwMode="auto">
          <a:xfrm>
            <a:off x="2057400" y="3581400"/>
            <a:ext cx="9763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Calibri" panose="020F0302020204030204" pitchFamily="34" charset="0"/>
              </a:rPr>
              <a:t>Division: </a:t>
            </a:r>
            <a:endParaRPr lang="en-US" altLang="zh-CN">
              <a:latin typeface="Calibri" panose="020F0302020204030204" pitchFamily="34" charset="0"/>
            </a:endParaRPr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2057400" y="2895600"/>
            <a:ext cx="1143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Calibri" panose="020F0302020204030204" pitchFamily="34" charset="0"/>
              </a:rPr>
              <a:t>Operands:</a:t>
            </a:r>
            <a:endParaRPr lang="en-US" altLang="zh-CN">
              <a:latin typeface="Calibri" panose="020F0302020204030204" pitchFamily="34" charset="0"/>
            </a:endParaRPr>
          </a:p>
        </p:txBody>
      </p:sp>
      <p:sp>
        <p:nvSpPr>
          <p:cNvPr id="45078" name="Rectangle 22"/>
          <p:cNvSpPr>
            <a:spLocks noChangeArrowheads="1"/>
          </p:cNvSpPr>
          <p:nvPr/>
        </p:nvSpPr>
        <p:spPr bwMode="auto">
          <a:xfrm>
            <a:off x="70866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•••</a:t>
            </a:r>
            <a:endParaRPr lang="en-US" altLang="zh-CN" sz="2000"/>
          </a:p>
        </p:txBody>
      </p:sp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6553200" y="2362200"/>
            <a:ext cx="2841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latin typeface="Times" panose="00000500000000020000" pitchFamily="18" charset="0"/>
              </a:rPr>
              <a:t>k</a:t>
            </a:r>
            <a:endParaRPr lang="en-US" altLang="zh-CN" i="1">
              <a:latin typeface="Times" panose="00000500000000020000" pitchFamily="18" charset="0"/>
            </a:endParaRPr>
          </a:p>
        </p:txBody>
      </p:sp>
      <p:sp>
        <p:nvSpPr>
          <p:cNvPr id="45080" name="Rectangle 24"/>
          <p:cNvSpPr>
            <a:spLocks noChangeArrowheads="1"/>
          </p:cNvSpPr>
          <p:nvPr/>
        </p:nvSpPr>
        <p:spPr bwMode="auto">
          <a:xfrm>
            <a:off x="5943600" y="27432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•••</a:t>
            </a:r>
            <a:endParaRPr lang="en-US" altLang="zh-CN"/>
          </a:p>
        </p:txBody>
      </p:sp>
      <p:grpSp>
        <p:nvGrpSpPr>
          <p:cNvPr id="45081" name="Group 25"/>
          <p:cNvGrpSpPr/>
          <p:nvPr/>
        </p:nvGrpSpPr>
        <p:grpSpPr bwMode="auto">
          <a:xfrm>
            <a:off x="6858000" y="2743200"/>
            <a:ext cx="1371600" cy="228600"/>
            <a:chOff x="3744" y="1488"/>
            <a:chExt cx="864" cy="144"/>
          </a:xfrm>
        </p:grpSpPr>
        <p:sp>
          <p:nvSpPr>
            <p:cNvPr id="45114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rgbClr val="DAE6F6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45115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rgbClr val="DAE6F6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45116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rgbClr val="DAE6F6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45117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rgbClr val="DAE6F6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•••</a:t>
              </a:r>
              <a:endParaRPr lang="en-US" altLang="zh-CN"/>
            </a:p>
          </p:txBody>
        </p:sp>
      </p:grpSp>
      <p:sp>
        <p:nvSpPr>
          <p:cNvPr id="45082" name="Rectangle 30"/>
          <p:cNvSpPr>
            <a:spLocks noChangeArrowheads="1"/>
          </p:cNvSpPr>
          <p:nvPr/>
        </p:nvSpPr>
        <p:spPr bwMode="auto">
          <a:xfrm>
            <a:off x="6858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/>
          </a:p>
        </p:txBody>
      </p:sp>
      <p:sp>
        <p:nvSpPr>
          <p:cNvPr id="45083" name="Rectangle 31"/>
          <p:cNvSpPr>
            <a:spLocks noChangeArrowheads="1"/>
          </p:cNvSpPr>
          <p:nvPr/>
        </p:nvSpPr>
        <p:spPr bwMode="auto">
          <a:xfrm>
            <a:off x="70866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/>
          </a:p>
        </p:txBody>
      </p:sp>
      <p:sp>
        <p:nvSpPr>
          <p:cNvPr id="45084" name="Rectangle 32"/>
          <p:cNvSpPr>
            <a:spLocks noChangeArrowheads="1"/>
          </p:cNvSpPr>
          <p:nvPr/>
        </p:nvSpPr>
        <p:spPr bwMode="auto">
          <a:xfrm>
            <a:off x="8001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/>
          </a:p>
        </p:txBody>
      </p:sp>
      <p:sp>
        <p:nvSpPr>
          <p:cNvPr id="45085" name="Rectangle 33"/>
          <p:cNvSpPr>
            <a:spLocks noChangeArrowheads="1"/>
          </p:cNvSpPr>
          <p:nvPr/>
        </p:nvSpPr>
        <p:spPr bwMode="auto">
          <a:xfrm>
            <a:off x="7315200" y="3657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•••</a:t>
            </a:r>
            <a:endParaRPr lang="en-US" altLang="zh-CN" sz="2000"/>
          </a:p>
        </p:txBody>
      </p:sp>
      <p:sp>
        <p:nvSpPr>
          <p:cNvPr id="45086" name="Rectangle 34"/>
          <p:cNvSpPr>
            <a:spLocks noChangeArrowheads="1"/>
          </p:cNvSpPr>
          <p:nvPr/>
        </p:nvSpPr>
        <p:spPr bwMode="auto">
          <a:xfrm>
            <a:off x="5486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45087" name="Rectangle 35"/>
          <p:cNvSpPr>
            <a:spLocks noChangeArrowheads="1"/>
          </p:cNvSpPr>
          <p:nvPr/>
        </p:nvSpPr>
        <p:spPr bwMode="auto">
          <a:xfrm>
            <a:off x="64008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45088" name="Rectangle 36"/>
          <p:cNvSpPr>
            <a:spLocks noChangeArrowheads="1"/>
          </p:cNvSpPr>
          <p:nvPr/>
        </p:nvSpPr>
        <p:spPr bwMode="auto">
          <a:xfrm>
            <a:off x="6629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45089" name="Rectangle 37"/>
          <p:cNvSpPr>
            <a:spLocks noChangeArrowheads="1"/>
          </p:cNvSpPr>
          <p:nvPr/>
        </p:nvSpPr>
        <p:spPr bwMode="auto">
          <a:xfrm>
            <a:off x="5715000" y="36576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•••</a:t>
            </a:r>
            <a:endParaRPr lang="en-US" altLang="zh-CN" sz="2000"/>
          </a:p>
        </p:txBody>
      </p:sp>
      <p:grpSp>
        <p:nvGrpSpPr>
          <p:cNvPr id="45090" name="Group 38"/>
          <p:cNvGrpSpPr/>
          <p:nvPr/>
        </p:nvGrpSpPr>
        <p:grpSpPr bwMode="auto">
          <a:xfrm>
            <a:off x="8305800" y="3657600"/>
            <a:ext cx="1371600" cy="228600"/>
            <a:chOff x="4416" y="2256"/>
            <a:chExt cx="864" cy="144"/>
          </a:xfrm>
        </p:grpSpPr>
        <p:sp>
          <p:nvSpPr>
            <p:cNvPr id="45110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rgbClr val="DAE6F6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/>
            </a:p>
          </p:txBody>
        </p:sp>
        <p:sp>
          <p:nvSpPr>
            <p:cNvPr id="45111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rgbClr val="DAE6F6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/>
            </a:p>
          </p:txBody>
        </p:sp>
        <p:sp>
          <p:nvSpPr>
            <p:cNvPr id="45112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rgbClr val="DAE6F6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/>
            </a:p>
          </p:txBody>
        </p:sp>
        <p:sp>
          <p:nvSpPr>
            <p:cNvPr id="45113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rgbClr val="DAE6F6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•••</a:t>
              </a:r>
              <a:endParaRPr lang="en-US" altLang="zh-CN" sz="2000"/>
            </a:p>
          </p:txBody>
        </p:sp>
      </p:grpSp>
      <p:sp>
        <p:nvSpPr>
          <p:cNvPr id="45091" name="Line 43"/>
          <p:cNvSpPr>
            <a:spLocks noChangeShapeType="1"/>
          </p:cNvSpPr>
          <p:nvPr/>
        </p:nvSpPr>
        <p:spPr bwMode="auto">
          <a:xfrm>
            <a:off x="3733800" y="4038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92" name="Rectangle 44"/>
          <p:cNvSpPr>
            <a:spLocks noChangeArrowheads="1"/>
          </p:cNvSpPr>
          <p:nvPr/>
        </p:nvSpPr>
        <p:spPr bwMode="auto">
          <a:xfrm>
            <a:off x="4410075" y="4133850"/>
            <a:ext cx="9191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>
                <a:solidFill>
                  <a:schemeClr val="tx2"/>
                </a:solidFill>
                <a:latin typeface="Calibri" panose="020F0302020204030204" pitchFamily="34" charset="0"/>
                <a:sym typeface="Symbol" panose="05050102010706020507" pitchFamily="18" charset="2"/>
              </a:rPr>
              <a:t></a:t>
            </a:r>
            <a:r>
              <a:rPr lang="en-US" altLang="zh-CN" sz="1600" i="1">
                <a:latin typeface="Times" panose="00000500000000020000" pitchFamily="18" charset="0"/>
              </a:rPr>
              <a:t> </a:t>
            </a:r>
            <a:r>
              <a:rPr lang="en-US" altLang="zh-CN" i="1">
                <a:latin typeface="Times" panose="00000500000000020000" pitchFamily="18" charset="0"/>
              </a:rPr>
              <a:t>u </a:t>
            </a:r>
            <a:r>
              <a:rPr lang="en-US" altLang="zh-CN">
                <a:latin typeface="Times" panose="00000500000000020000" pitchFamily="18" charset="0"/>
              </a:rPr>
              <a:t>/ 2</a:t>
            </a:r>
            <a:r>
              <a:rPr lang="en-US" altLang="zh-CN" i="1" baseline="30000">
                <a:latin typeface="Times" panose="00000500000000020000" pitchFamily="18" charset="0"/>
              </a:rPr>
              <a:t>k </a:t>
            </a:r>
            <a:r>
              <a:rPr lang="en-US" altLang="zh-CN">
                <a:solidFill>
                  <a:schemeClr val="tx2"/>
                </a:solidFill>
                <a:latin typeface="Calibri" panose="020F0302020204030204" pitchFamily="34" charset="0"/>
                <a:sym typeface="Symbol" panose="05050102010706020507" pitchFamily="18" charset="2"/>
              </a:rPr>
              <a:t></a:t>
            </a:r>
            <a:endParaRPr lang="en-US" altLang="zh-CN">
              <a:solidFill>
                <a:schemeClr val="tx2"/>
              </a:solidFill>
              <a:latin typeface="Calibri" panose="020F0302020204030204" pitchFamily="34" charset="0"/>
              <a:sym typeface="Symbol" panose="05050102010706020507" pitchFamily="18" charset="2"/>
            </a:endParaRPr>
          </a:p>
        </p:txBody>
      </p:sp>
      <p:sp>
        <p:nvSpPr>
          <p:cNvPr id="45093" name="Rectangle 45"/>
          <p:cNvSpPr>
            <a:spLocks noChangeArrowheads="1"/>
          </p:cNvSpPr>
          <p:nvPr/>
        </p:nvSpPr>
        <p:spPr bwMode="auto">
          <a:xfrm>
            <a:off x="6858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/>
          </a:p>
        </p:txBody>
      </p:sp>
      <p:sp>
        <p:nvSpPr>
          <p:cNvPr id="45094" name="Rectangle 46"/>
          <p:cNvSpPr>
            <a:spLocks noChangeArrowheads="1"/>
          </p:cNvSpPr>
          <p:nvPr/>
        </p:nvSpPr>
        <p:spPr bwMode="auto">
          <a:xfrm>
            <a:off x="70866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/>
          </a:p>
        </p:txBody>
      </p:sp>
      <p:sp>
        <p:nvSpPr>
          <p:cNvPr id="45095" name="Rectangle 47"/>
          <p:cNvSpPr>
            <a:spLocks noChangeArrowheads="1"/>
          </p:cNvSpPr>
          <p:nvPr/>
        </p:nvSpPr>
        <p:spPr bwMode="auto">
          <a:xfrm>
            <a:off x="8001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/>
          </a:p>
        </p:txBody>
      </p:sp>
      <p:sp>
        <p:nvSpPr>
          <p:cNvPr id="45096" name="Rectangle 48"/>
          <p:cNvSpPr>
            <a:spLocks noChangeArrowheads="1"/>
          </p:cNvSpPr>
          <p:nvPr/>
        </p:nvSpPr>
        <p:spPr bwMode="auto">
          <a:xfrm>
            <a:off x="7315200" y="4191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•••</a:t>
            </a:r>
            <a:endParaRPr lang="en-US" altLang="zh-CN" sz="2000"/>
          </a:p>
        </p:txBody>
      </p:sp>
      <p:sp>
        <p:nvSpPr>
          <p:cNvPr id="45097" name="Text Box 49"/>
          <p:cNvSpPr txBox="1">
            <a:spLocks noChangeArrowheads="1"/>
          </p:cNvSpPr>
          <p:nvPr/>
        </p:nvSpPr>
        <p:spPr bwMode="auto">
          <a:xfrm>
            <a:off x="2057400" y="4114800"/>
            <a:ext cx="815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Calibri" panose="020F0302020204030204" pitchFamily="34" charset="0"/>
              </a:rPr>
              <a:t>Result:</a:t>
            </a:r>
            <a:endParaRPr lang="en-US" altLang="zh-CN">
              <a:latin typeface="Calibri" panose="020F0302020204030204" pitchFamily="34" charset="0"/>
            </a:endParaRPr>
          </a:p>
        </p:txBody>
      </p:sp>
      <p:sp>
        <p:nvSpPr>
          <p:cNvPr id="45098" name="Text Box 50"/>
          <p:cNvSpPr txBox="1">
            <a:spLocks noChangeArrowheads="1"/>
          </p:cNvSpPr>
          <p:nvPr/>
        </p:nvSpPr>
        <p:spPr bwMode="auto">
          <a:xfrm>
            <a:off x="8153400" y="3581400"/>
            <a:ext cx="24765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Calibri" panose="020F0302020204030204" pitchFamily="34" charset="0"/>
              </a:rPr>
              <a:t>.</a:t>
            </a:r>
            <a:endParaRPr lang="en-US" altLang="zh-CN" sz="2000">
              <a:latin typeface="Calibri" panose="020F0302020204030204" pitchFamily="34" charset="0"/>
            </a:endParaRPr>
          </a:p>
        </p:txBody>
      </p:sp>
      <p:sp>
        <p:nvSpPr>
          <p:cNvPr id="45099" name="Text Box 51"/>
          <p:cNvSpPr txBox="1">
            <a:spLocks noChangeArrowheads="1"/>
          </p:cNvSpPr>
          <p:nvPr/>
        </p:nvSpPr>
        <p:spPr bwMode="auto">
          <a:xfrm>
            <a:off x="8458200" y="2667000"/>
            <a:ext cx="1304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Calibri" panose="020F0302020204030204" pitchFamily="34" charset="0"/>
              </a:rPr>
              <a:t>Binary Point</a:t>
            </a:r>
            <a:endParaRPr lang="en-US" altLang="zh-CN">
              <a:latin typeface="Calibri" panose="020F0302020204030204" pitchFamily="34" charset="0"/>
            </a:endParaRPr>
          </a:p>
        </p:txBody>
      </p:sp>
      <p:sp>
        <p:nvSpPr>
          <p:cNvPr id="45100" name="Line 52"/>
          <p:cNvSpPr>
            <a:spLocks noChangeShapeType="1"/>
          </p:cNvSpPr>
          <p:nvPr/>
        </p:nvSpPr>
        <p:spPr bwMode="auto">
          <a:xfrm flipH="1">
            <a:off x="8305800" y="3048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01" name="Rectangle 53"/>
          <p:cNvSpPr>
            <a:spLocks noChangeArrowheads="1"/>
          </p:cNvSpPr>
          <p:nvPr/>
        </p:nvSpPr>
        <p:spPr bwMode="auto">
          <a:xfrm>
            <a:off x="5486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45102" name="Rectangle 54"/>
          <p:cNvSpPr>
            <a:spLocks noChangeArrowheads="1"/>
          </p:cNvSpPr>
          <p:nvPr/>
        </p:nvSpPr>
        <p:spPr bwMode="auto">
          <a:xfrm>
            <a:off x="5486400" y="4191000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45103" name="Rectangle 55"/>
          <p:cNvSpPr>
            <a:spLocks noChangeArrowheads="1"/>
          </p:cNvSpPr>
          <p:nvPr/>
        </p:nvSpPr>
        <p:spPr bwMode="auto">
          <a:xfrm>
            <a:off x="64008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45104" name="Rectangle 56"/>
          <p:cNvSpPr>
            <a:spLocks noChangeArrowheads="1"/>
          </p:cNvSpPr>
          <p:nvPr/>
        </p:nvSpPr>
        <p:spPr bwMode="auto">
          <a:xfrm>
            <a:off x="6629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45105" name="Rectangle 57"/>
          <p:cNvSpPr>
            <a:spLocks noChangeArrowheads="1"/>
          </p:cNvSpPr>
          <p:nvPr/>
        </p:nvSpPr>
        <p:spPr bwMode="auto">
          <a:xfrm>
            <a:off x="5715000" y="4191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•••</a:t>
            </a:r>
            <a:endParaRPr lang="en-US" altLang="zh-CN" sz="2000"/>
          </a:p>
        </p:txBody>
      </p:sp>
      <p:sp>
        <p:nvSpPr>
          <p:cNvPr id="45106" name="Rectangle 58"/>
          <p:cNvSpPr>
            <a:spLocks noChangeArrowheads="1"/>
          </p:cNvSpPr>
          <p:nvPr/>
        </p:nvSpPr>
        <p:spPr bwMode="auto">
          <a:xfrm>
            <a:off x="5486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0</a:t>
            </a:r>
            <a:endParaRPr lang="en-US" altLang="zh-CN" sz="2000"/>
          </a:p>
        </p:txBody>
      </p:sp>
      <p:cxnSp>
        <p:nvCxnSpPr>
          <p:cNvPr id="59" name="直接连接符 58"/>
          <p:cNvCxnSpPr/>
          <p:nvPr/>
        </p:nvCxnSpPr>
        <p:spPr>
          <a:xfrm flipV="1">
            <a:off x="334963" y="673100"/>
            <a:ext cx="2987675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8904288" y="673100"/>
            <a:ext cx="2916237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26511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95288"/>
            <a:ext cx="8356600" cy="573087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rgbClr val="C00000"/>
                </a:solidFill>
                <a:latin typeface="微软雅黑" panose="020B0703020204020201" charset="-122"/>
                <a:ea typeface="微软雅黑" panose="020B0703020204020201" charset="-122"/>
              </a:rPr>
              <a:t>有符号数的除法</a:t>
            </a:r>
            <a:endParaRPr lang="zh-CN" altLang="en-US" sz="2800" b="1" smtClean="0">
              <a:solidFill>
                <a:srgbClr val="C00000"/>
              </a:solidFill>
              <a:latin typeface="微软雅黑" panose="020B0703020204020201" charset="-122"/>
              <a:ea typeface="微软雅黑" panose="020B0703020204020201" charset="-122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1814513" y="1220788"/>
            <a:ext cx="8307387" cy="12684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</a:pPr>
            <a:r>
              <a:rPr lang="zh-CN" altLang="en-US" smtClean="0">
                <a:solidFill>
                  <a:schemeClr val="tx1"/>
                </a:solidFill>
              </a:rPr>
              <a:t>除数为</a:t>
            </a:r>
            <a:r>
              <a:rPr lang="en-US" altLang="zh-CN" b="1" i="1" smtClean="0">
                <a:solidFill>
                  <a:schemeClr val="tx1"/>
                </a:solidFill>
                <a:sym typeface="华文楷体" panose="02010600040101010101" pitchFamily="2" charset="-122"/>
              </a:rPr>
              <a:t>2</a:t>
            </a:r>
            <a:r>
              <a:rPr lang="en-US" altLang="zh-CN" b="1" i="1" baseline="30000" smtClean="0">
                <a:solidFill>
                  <a:schemeClr val="tx1"/>
                </a:solidFill>
                <a:sym typeface="华文楷体" panose="02010600040101010101" pitchFamily="2" charset="-122"/>
              </a:rPr>
              <a:t>k </a:t>
            </a:r>
            <a:endParaRPr lang="zh-CN" altLang="en-US" smtClean="0">
              <a:solidFill>
                <a:schemeClr val="tx1"/>
              </a:solidFill>
            </a:endParaRPr>
          </a:p>
          <a:p>
            <a:pPr lvl="1" eaLnBrk="1" hangingPunct="1">
              <a:tabLst>
                <a:tab pos="2971800" algn="l"/>
              </a:tabLst>
            </a:pPr>
            <a:r>
              <a:rPr lang="en-US" altLang="zh-CN" b="1" smtClean="0">
                <a:solidFill>
                  <a:schemeClr val="tx1"/>
                </a:solidFill>
                <a:latin typeface="Courier New" panose="02070609020205090404" pitchFamily="49" charset="0"/>
              </a:rPr>
              <a:t>x &gt;&gt; k</a:t>
            </a:r>
            <a:r>
              <a:rPr lang="en-US" altLang="zh-CN" b="1" smtClean="0">
                <a:solidFill>
                  <a:schemeClr val="tx1"/>
                </a:solidFill>
              </a:rPr>
              <a:t> </a:t>
            </a:r>
            <a:r>
              <a:rPr lang="zh-CN" altLang="en-US" b="1" smtClean="0">
                <a:solidFill>
                  <a:schemeClr val="tx1"/>
                </a:solidFill>
              </a:rPr>
              <a:t>等价于</a:t>
            </a:r>
            <a:r>
              <a:rPr lang="en-US" altLang="zh-CN" smtClean="0">
                <a:solidFill>
                  <a:schemeClr val="tx1"/>
                </a:solidFill>
              </a:rPr>
              <a:t> </a:t>
            </a:r>
            <a:r>
              <a:rPr lang="en-US" altLang="zh-CN" b="1" smtClean="0">
                <a:solidFill>
                  <a:schemeClr val="tx1"/>
                </a:solidFill>
                <a:sym typeface="Symbol" panose="05050102010706020507" pitchFamily="18" charset="2"/>
              </a:rPr>
              <a:t> </a:t>
            </a:r>
            <a:r>
              <a:rPr lang="en-US" altLang="zh-CN" b="1" smtClean="0">
                <a:solidFill>
                  <a:schemeClr val="tx1"/>
                </a:solidFill>
                <a:latin typeface="Courier New" panose="02070609020205090404" pitchFamily="49" charset="0"/>
              </a:rPr>
              <a:t>x / </a:t>
            </a:r>
            <a:r>
              <a:rPr lang="en-US" altLang="zh-CN" b="1" i="1" smtClean="0">
                <a:solidFill>
                  <a:schemeClr val="tx1"/>
                </a:solidFill>
              </a:rPr>
              <a:t>2</a:t>
            </a:r>
            <a:r>
              <a:rPr lang="en-US" altLang="zh-CN" b="1" i="1" baseline="30000" smtClean="0">
                <a:solidFill>
                  <a:schemeClr val="tx1"/>
                </a:solidFill>
              </a:rPr>
              <a:t>k </a:t>
            </a:r>
            <a:r>
              <a:rPr lang="en-US" altLang="zh-CN" b="1" smtClean="0">
                <a:solidFill>
                  <a:schemeClr val="tx1"/>
                </a:solidFill>
                <a:sym typeface="Symbol" panose="05050102010706020507" pitchFamily="18" charset="2"/>
              </a:rPr>
              <a:t></a:t>
            </a:r>
            <a:endParaRPr lang="en-US" altLang="zh-CN" b="1" i="1" baseline="30000" smtClean="0">
              <a:solidFill>
                <a:schemeClr val="tx1"/>
              </a:solidFill>
            </a:endParaRPr>
          </a:p>
          <a:p>
            <a:pPr lvl="1" eaLnBrk="1" hangingPunct="1">
              <a:tabLst>
                <a:tab pos="2971800" algn="l"/>
              </a:tabLst>
            </a:pPr>
            <a:r>
              <a:rPr lang="zh-CN" altLang="en-US" smtClean="0">
                <a:solidFill>
                  <a:schemeClr val="tx1"/>
                </a:solidFill>
              </a:rPr>
              <a:t>使用算术移位</a:t>
            </a:r>
            <a:endParaRPr lang="en-US" altLang="zh-CN" smtClean="0">
              <a:solidFill>
                <a:schemeClr val="tx1"/>
              </a:solidFill>
            </a:endParaRPr>
          </a:p>
          <a:p>
            <a:pPr lvl="1" eaLnBrk="1" hangingPunct="1">
              <a:tabLst>
                <a:tab pos="2971800" algn="l"/>
              </a:tabLst>
            </a:pPr>
            <a:r>
              <a:rPr lang="zh-CN" altLang="en-US" smtClean="0">
                <a:solidFill>
                  <a:schemeClr val="tx1"/>
                </a:solidFill>
              </a:rPr>
              <a:t>注意</a:t>
            </a:r>
            <a:r>
              <a:rPr lang="en-US" altLang="zh-CN" smtClean="0">
                <a:solidFill>
                  <a:schemeClr val="tx1"/>
                </a:solidFill>
              </a:rPr>
              <a:t> </a:t>
            </a:r>
            <a:r>
              <a:rPr lang="en-US" altLang="zh-CN" b="1" smtClean="0">
                <a:solidFill>
                  <a:schemeClr val="tx1"/>
                </a:solidFill>
                <a:latin typeface="Courier New" panose="02070609020205090404" pitchFamily="49" charset="0"/>
              </a:rPr>
              <a:t>u &lt; 0</a:t>
            </a:r>
            <a:r>
              <a:rPr lang="zh-CN" altLang="en-US" b="1" smtClean="0">
                <a:solidFill>
                  <a:schemeClr val="tx1"/>
                </a:solidFill>
                <a:latin typeface="Courier New" panose="02070609020205090404" pitchFamily="49" charset="0"/>
              </a:rPr>
              <a:t>的舍入问题</a:t>
            </a:r>
            <a:endParaRPr lang="zh-CN" altLang="en-US" b="1" smtClean="0">
              <a:solidFill>
                <a:schemeClr val="tx1"/>
              </a:solidFill>
              <a:latin typeface="Courier New" panose="02070609020205090404" pitchFamily="49" charset="0"/>
            </a:endParaRPr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5486400" y="29622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/>
          </a:p>
        </p:txBody>
      </p:sp>
      <p:sp>
        <p:nvSpPr>
          <p:cNvPr id="46085" name="Rectangle 6"/>
          <p:cNvSpPr>
            <a:spLocks noChangeArrowheads="1"/>
          </p:cNvSpPr>
          <p:nvPr/>
        </p:nvSpPr>
        <p:spPr bwMode="auto">
          <a:xfrm>
            <a:off x="5715000" y="29622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/>
          </a:p>
        </p:txBody>
      </p:sp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6629400" y="29622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/>
          </a:p>
        </p:txBody>
      </p:sp>
      <p:sp>
        <p:nvSpPr>
          <p:cNvPr id="46087" name="Rectangle 8"/>
          <p:cNvSpPr>
            <a:spLocks noChangeArrowheads="1"/>
          </p:cNvSpPr>
          <p:nvPr/>
        </p:nvSpPr>
        <p:spPr bwMode="auto">
          <a:xfrm>
            <a:off x="5486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46088" name="Rectangle 9"/>
          <p:cNvSpPr>
            <a:spLocks noChangeArrowheads="1"/>
          </p:cNvSpPr>
          <p:nvPr/>
        </p:nvSpPr>
        <p:spPr bwMode="auto">
          <a:xfrm>
            <a:off x="64008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46089" name="Rectangle 10"/>
          <p:cNvSpPr>
            <a:spLocks noChangeArrowheads="1"/>
          </p:cNvSpPr>
          <p:nvPr/>
        </p:nvSpPr>
        <p:spPr bwMode="auto">
          <a:xfrm>
            <a:off x="6629400" y="3419475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</a:t>
            </a:r>
            <a:endParaRPr lang="en-US" altLang="zh-CN" sz="2000"/>
          </a:p>
        </p:txBody>
      </p:sp>
      <p:sp>
        <p:nvSpPr>
          <p:cNvPr id="46090" name="Rectangle 11"/>
          <p:cNvSpPr>
            <a:spLocks noChangeArrowheads="1"/>
          </p:cNvSpPr>
          <p:nvPr/>
        </p:nvSpPr>
        <p:spPr bwMode="auto">
          <a:xfrm>
            <a:off x="6858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46091" name="Rectangle 12"/>
          <p:cNvSpPr>
            <a:spLocks noChangeArrowheads="1"/>
          </p:cNvSpPr>
          <p:nvPr/>
        </p:nvSpPr>
        <p:spPr bwMode="auto">
          <a:xfrm>
            <a:off x="7772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46092" name="Rectangle 13"/>
          <p:cNvSpPr>
            <a:spLocks noChangeArrowheads="1"/>
          </p:cNvSpPr>
          <p:nvPr/>
        </p:nvSpPr>
        <p:spPr bwMode="auto">
          <a:xfrm>
            <a:off x="8001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46093" name="Rectangle 14"/>
          <p:cNvSpPr>
            <a:spLocks noChangeArrowheads="1"/>
          </p:cNvSpPr>
          <p:nvPr/>
        </p:nvSpPr>
        <p:spPr bwMode="auto">
          <a:xfrm>
            <a:off x="57150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•••</a:t>
            </a:r>
            <a:endParaRPr lang="en-US" altLang="zh-CN"/>
          </a:p>
        </p:txBody>
      </p:sp>
      <p:sp>
        <p:nvSpPr>
          <p:cNvPr id="46094" name="Rectangle 15"/>
          <p:cNvSpPr>
            <a:spLocks noChangeArrowheads="1"/>
          </p:cNvSpPr>
          <p:nvPr/>
        </p:nvSpPr>
        <p:spPr bwMode="auto">
          <a:xfrm>
            <a:off x="4876800" y="2886075"/>
            <a:ext cx="2841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latin typeface="Times" panose="00000500000000020000" pitchFamily="18" charset="0"/>
              </a:rPr>
              <a:t>x</a:t>
            </a:r>
            <a:endParaRPr lang="en-US" altLang="zh-CN" i="1">
              <a:latin typeface="Times" panose="00000500000000020000" pitchFamily="18" charset="0"/>
            </a:endParaRPr>
          </a:p>
        </p:txBody>
      </p:sp>
      <p:sp>
        <p:nvSpPr>
          <p:cNvPr id="46095" name="Rectangle 16"/>
          <p:cNvSpPr>
            <a:spLocks noChangeArrowheads="1"/>
          </p:cNvSpPr>
          <p:nvPr/>
        </p:nvSpPr>
        <p:spPr bwMode="auto">
          <a:xfrm>
            <a:off x="4876800" y="3343275"/>
            <a:ext cx="3635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" panose="00000500000000020000" pitchFamily="18" charset="0"/>
              </a:rPr>
              <a:t>2</a:t>
            </a:r>
            <a:r>
              <a:rPr lang="en-US" altLang="zh-CN" i="1" baseline="30000">
                <a:latin typeface="Times" panose="00000500000000020000" pitchFamily="18" charset="0"/>
              </a:rPr>
              <a:t>k</a:t>
            </a:r>
            <a:endParaRPr lang="en-US" altLang="zh-CN" i="1">
              <a:latin typeface="Times" panose="00000500000000020000" pitchFamily="18" charset="0"/>
            </a:endParaRPr>
          </a:p>
        </p:txBody>
      </p:sp>
      <p:sp>
        <p:nvSpPr>
          <p:cNvPr id="46096" name="Line 17"/>
          <p:cNvSpPr>
            <a:spLocks noChangeShapeType="1"/>
          </p:cNvSpPr>
          <p:nvPr/>
        </p:nvSpPr>
        <p:spPr bwMode="auto">
          <a:xfrm>
            <a:off x="3733800" y="37242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7" name="Rectangle 18"/>
          <p:cNvSpPr>
            <a:spLocks noChangeArrowheads="1"/>
          </p:cNvSpPr>
          <p:nvPr/>
        </p:nvSpPr>
        <p:spPr bwMode="auto">
          <a:xfrm>
            <a:off x="4495800" y="3343275"/>
            <a:ext cx="244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/</a:t>
            </a:r>
            <a:endParaRPr lang="en-US" altLang="zh-CN"/>
          </a:p>
        </p:txBody>
      </p:sp>
      <p:sp>
        <p:nvSpPr>
          <p:cNvPr id="46098" name="Rectangle 19"/>
          <p:cNvSpPr>
            <a:spLocks noChangeArrowheads="1"/>
          </p:cNvSpPr>
          <p:nvPr/>
        </p:nvSpPr>
        <p:spPr bwMode="auto">
          <a:xfrm>
            <a:off x="4587875" y="3800475"/>
            <a:ext cx="6429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i="1">
                <a:latin typeface="Times" panose="00000500000000020000" pitchFamily="18" charset="0"/>
              </a:rPr>
              <a:t>x </a:t>
            </a:r>
            <a:r>
              <a:rPr lang="en-US" altLang="zh-CN">
                <a:latin typeface="Times" panose="00000500000000020000" pitchFamily="18" charset="0"/>
              </a:rPr>
              <a:t>/ 2</a:t>
            </a:r>
            <a:r>
              <a:rPr lang="en-US" altLang="zh-CN" i="1" baseline="30000">
                <a:latin typeface="Times" panose="00000500000000020000" pitchFamily="18" charset="0"/>
              </a:rPr>
              <a:t>k</a:t>
            </a:r>
            <a:endParaRPr lang="en-US" altLang="zh-CN" i="1">
              <a:latin typeface="Times" panose="00000500000000020000" pitchFamily="18" charset="0"/>
            </a:endParaRPr>
          </a:p>
        </p:txBody>
      </p:sp>
      <p:sp>
        <p:nvSpPr>
          <p:cNvPr id="46099" name="Text Box 20"/>
          <p:cNvSpPr txBox="1">
            <a:spLocks noChangeArrowheads="1"/>
          </p:cNvSpPr>
          <p:nvPr/>
        </p:nvSpPr>
        <p:spPr bwMode="auto">
          <a:xfrm>
            <a:off x="2057400" y="3800475"/>
            <a:ext cx="106362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Calibri" panose="020F0302020204030204" pitchFamily="34" charset="0"/>
              </a:rPr>
              <a:t>Division: </a:t>
            </a:r>
            <a:endParaRPr lang="en-US" altLang="zh-CN" sz="2000">
              <a:latin typeface="Calibri" panose="020F0302020204030204" pitchFamily="34" charset="0"/>
            </a:endParaRPr>
          </a:p>
        </p:txBody>
      </p:sp>
      <p:sp>
        <p:nvSpPr>
          <p:cNvPr id="46100" name="Text Box 21"/>
          <p:cNvSpPr txBox="1">
            <a:spLocks noChangeArrowheads="1"/>
          </p:cNvSpPr>
          <p:nvPr/>
        </p:nvSpPr>
        <p:spPr bwMode="auto">
          <a:xfrm>
            <a:off x="2057400" y="3114675"/>
            <a:ext cx="12493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Calibri" panose="020F0302020204030204" pitchFamily="34" charset="0"/>
              </a:rPr>
              <a:t>Operands:</a:t>
            </a:r>
            <a:endParaRPr lang="en-US" altLang="zh-CN" sz="2000">
              <a:latin typeface="Calibri" panose="020F0302020204030204" pitchFamily="34" charset="0"/>
            </a:endParaRPr>
          </a:p>
        </p:txBody>
      </p:sp>
      <p:sp>
        <p:nvSpPr>
          <p:cNvPr id="46101" name="Rectangle 22"/>
          <p:cNvSpPr>
            <a:spLocks noChangeArrowheads="1"/>
          </p:cNvSpPr>
          <p:nvPr/>
        </p:nvSpPr>
        <p:spPr bwMode="auto">
          <a:xfrm>
            <a:off x="70866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•••</a:t>
            </a:r>
            <a:endParaRPr lang="en-US" altLang="zh-CN"/>
          </a:p>
        </p:txBody>
      </p:sp>
      <p:sp>
        <p:nvSpPr>
          <p:cNvPr id="46102" name="Rectangle 23"/>
          <p:cNvSpPr>
            <a:spLocks noChangeArrowheads="1"/>
          </p:cNvSpPr>
          <p:nvPr/>
        </p:nvSpPr>
        <p:spPr bwMode="auto">
          <a:xfrm>
            <a:off x="6553200" y="2581275"/>
            <a:ext cx="2841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latin typeface="Times" panose="00000500000000020000" pitchFamily="18" charset="0"/>
              </a:rPr>
              <a:t>k</a:t>
            </a:r>
            <a:endParaRPr lang="en-US" altLang="zh-CN" i="1">
              <a:latin typeface="Times" panose="00000500000000020000" pitchFamily="18" charset="0"/>
            </a:endParaRPr>
          </a:p>
        </p:txBody>
      </p:sp>
      <p:sp>
        <p:nvSpPr>
          <p:cNvPr id="46103" name="Rectangle 24"/>
          <p:cNvSpPr>
            <a:spLocks noChangeArrowheads="1"/>
          </p:cNvSpPr>
          <p:nvPr/>
        </p:nvSpPr>
        <p:spPr bwMode="auto">
          <a:xfrm>
            <a:off x="5943600" y="29622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•••</a:t>
            </a:r>
            <a:endParaRPr lang="en-US" altLang="zh-CN"/>
          </a:p>
        </p:txBody>
      </p:sp>
      <p:grpSp>
        <p:nvGrpSpPr>
          <p:cNvPr id="46104" name="Group 25"/>
          <p:cNvGrpSpPr/>
          <p:nvPr/>
        </p:nvGrpSpPr>
        <p:grpSpPr bwMode="auto">
          <a:xfrm>
            <a:off x="6858000" y="2962275"/>
            <a:ext cx="1371600" cy="228600"/>
            <a:chOff x="3744" y="1488"/>
            <a:chExt cx="864" cy="144"/>
          </a:xfrm>
        </p:grpSpPr>
        <p:sp>
          <p:nvSpPr>
            <p:cNvPr id="46138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rgbClr val="DAE6F6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46139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rgbClr val="DAE6F6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46140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rgbClr val="DAE6F6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46141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rgbClr val="DAE6F6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•••</a:t>
              </a:r>
              <a:endParaRPr lang="en-US" altLang="zh-CN"/>
            </a:p>
          </p:txBody>
        </p:sp>
      </p:grpSp>
      <p:sp>
        <p:nvSpPr>
          <p:cNvPr id="46105" name="Rectangle 30"/>
          <p:cNvSpPr>
            <a:spLocks noChangeArrowheads="1"/>
          </p:cNvSpPr>
          <p:nvPr/>
        </p:nvSpPr>
        <p:spPr bwMode="auto">
          <a:xfrm>
            <a:off x="68580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/>
          </a:p>
        </p:txBody>
      </p:sp>
      <p:sp>
        <p:nvSpPr>
          <p:cNvPr id="46106" name="Rectangle 31"/>
          <p:cNvSpPr>
            <a:spLocks noChangeArrowheads="1"/>
          </p:cNvSpPr>
          <p:nvPr/>
        </p:nvSpPr>
        <p:spPr bwMode="auto">
          <a:xfrm>
            <a:off x="70866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/>
          </a:p>
        </p:txBody>
      </p:sp>
      <p:sp>
        <p:nvSpPr>
          <p:cNvPr id="46107" name="Rectangle 32"/>
          <p:cNvSpPr>
            <a:spLocks noChangeArrowheads="1"/>
          </p:cNvSpPr>
          <p:nvPr/>
        </p:nvSpPr>
        <p:spPr bwMode="auto">
          <a:xfrm>
            <a:off x="80010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/>
          </a:p>
        </p:txBody>
      </p:sp>
      <p:sp>
        <p:nvSpPr>
          <p:cNvPr id="46108" name="Rectangle 33"/>
          <p:cNvSpPr>
            <a:spLocks noChangeArrowheads="1"/>
          </p:cNvSpPr>
          <p:nvPr/>
        </p:nvSpPr>
        <p:spPr bwMode="auto">
          <a:xfrm>
            <a:off x="7315200" y="38766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•••</a:t>
            </a:r>
            <a:endParaRPr lang="en-US" altLang="zh-CN"/>
          </a:p>
        </p:txBody>
      </p:sp>
      <p:sp>
        <p:nvSpPr>
          <p:cNvPr id="46109" name="Rectangle 34"/>
          <p:cNvSpPr>
            <a:spLocks noChangeArrowheads="1"/>
          </p:cNvSpPr>
          <p:nvPr/>
        </p:nvSpPr>
        <p:spPr bwMode="auto">
          <a:xfrm>
            <a:off x="5486400" y="38766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46110" name="Rectangle 35"/>
          <p:cNvSpPr>
            <a:spLocks noChangeArrowheads="1"/>
          </p:cNvSpPr>
          <p:nvPr/>
        </p:nvSpPr>
        <p:spPr bwMode="auto">
          <a:xfrm>
            <a:off x="64008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/>
          </a:p>
        </p:txBody>
      </p:sp>
      <p:sp>
        <p:nvSpPr>
          <p:cNvPr id="46111" name="Rectangle 36"/>
          <p:cNvSpPr>
            <a:spLocks noChangeArrowheads="1"/>
          </p:cNvSpPr>
          <p:nvPr/>
        </p:nvSpPr>
        <p:spPr bwMode="auto">
          <a:xfrm>
            <a:off x="6629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/>
          </a:p>
        </p:txBody>
      </p:sp>
      <p:sp>
        <p:nvSpPr>
          <p:cNvPr id="46112" name="Rectangle 37"/>
          <p:cNvSpPr>
            <a:spLocks noChangeArrowheads="1"/>
          </p:cNvSpPr>
          <p:nvPr/>
        </p:nvSpPr>
        <p:spPr bwMode="auto">
          <a:xfrm>
            <a:off x="5715000" y="38766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•••</a:t>
            </a:r>
            <a:endParaRPr lang="en-US" altLang="zh-CN"/>
          </a:p>
        </p:txBody>
      </p:sp>
      <p:grpSp>
        <p:nvGrpSpPr>
          <p:cNvPr id="46113" name="Group 38"/>
          <p:cNvGrpSpPr/>
          <p:nvPr/>
        </p:nvGrpSpPr>
        <p:grpSpPr bwMode="auto">
          <a:xfrm>
            <a:off x="8305800" y="3876675"/>
            <a:ext cx="1371600" cy="228600"/>
            <a:chOff x="4416" y="2256"/>
            <a:chExt cx="864" cy="144"/>
          </a:xfrm>
        </p:grpSpPr>
        <p:sp>
          <p:nvSpPr>
            <p:cNvPr id="46134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rgbClr val="DAE6F6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46135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rgbClr val="DAE6F6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46136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rgbClr val="DAE6F6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46137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rgbClr val="DAE6F6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•••</a:t>
              </a:r>
              <a:endParaRPr lang="en-US" altLang="zh-CN"/>
            </a:p>
          </p:txBody>
        </p:sp>
      </p:grpSp>
      <p:sp>
        <p:nvSpPr>
          <p:cNvPr id="46114" name="Line 43"/>
          <p:cNvSpPr>
            <a:spLocks noChangeShapeType="1"/>
          </p:cNvSpPr>
          <p:nvPr/>
        </p:nvSpPr>
        <p:spPr bwMode="auto">
          <a:xfrm>
            <a:off x="3733800" y="42576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15" name="Rectangle 44"/>
          <p:cNvSpPr>
            <a:spLocks noChangeArrowheads="1"/>
          </p:cNvSpPr>
          <p:nvPr/>
        </p:nvSpPr>
        <p:spPr bwMode="auto">
          <a:xfrm>
            <a:off x="3297238" y="4267200"/>
            <a:ext cx="211296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>
                <a:latin typeface="Times" panose="00000500000000020000" pitchFamily="18" charset="0"/>
              </a:rPr>
              <a:t>RoundDown(</a:t>
            </a:r>
            <a:r>
              <a:rPr lang="en-US" altLang="zh-CN" sz="2000" i="1">
                <a:latin typeface="Times" panose="00000500000000020000" pitchFamily="18" charset="0"/>
              </a:rPr>
              <a:t>x</a:t>
            </a:r>
            <a:r>
              <a:rPr lang="en-US" altLang="zh-CN" i="1">
                <a:latin typeface="Times" panose="00000500000000020000" pitchFamily="18" charset="0"/>
              </a:rPr>
              <a:t> </a:t>
            </a:r>
            <a:r>
              <a:rPr lang="en-US" altLang="zh-CN">
                <a:latin typeface="Times" panose="00000500000000020000" pitchFamily="18" charset="0"/>
              </a:rPr>
              <a:t>/ 2</a:t>
            </a:r>
            <a:r>
              <a:rPr lang="en-US" altLang="zh-CN" i="1" baseline="30000">
                <a:latin typeface="Times" panose="00000500000000020000" pitchFamily="18" charset="0"/>
              </a:rPr>
              <a:t>k</a:t>
            </a:r>
            <a:r>
              <a:rPr lang="en-US" altLang="zh-CN">
                <a:latin typeface="Times" panose="00000500000000020000" pitchFamily="18" charset="0"/>
                <a:sym typeface="Symbol" panose="05050102010706020507" pitchFamily="18" charset="2"/>
              </a:rPr>
              <a:t>)</a:t>
            </a:r>
            <a:endParaRPr lang="en-US" altLang="zh-CN">
              <a:latin typeface="Times" panose="00000500000000020000" pitchFamily="18" charset="0"/>
            </a:endParaRPr>
          </a:p>
        </p:txBody>
      </p:sp>
      <p:sp>
        <p:nvSpPr>
          <p:cNvPr id="46116" name="Rectangle 45"/>
          <p:cNvSpPr>
            <a:spLocks noChangeArrowheads="1"/>
          </p:cNvSpPr>
          <p:nvPr/>
        </p:nvSpPr>
        <p:spPr bwMode="auto">
          <a:xfrm>
            <a:off x="68580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/>
          </a:p>
        </p:txBody>
      </p:sp>
      <p:sp>
        <p:nvSpPr>
          <p:cNvPr id="46117" name="Rectangle 46"/>
          <p:cNvSpPr>
            <a:spLocks noChangeArrowheads="1"/>
          </p:cNvSpPr>
          <p:nvPr/>
        </p:nvSpPr>
        <p:spPr bwMode="auto">
          <a:xfrm>
            <a:off x="70866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/>
          </a:p>
        </p:txBody>
      </p:sp>
      <p:sp>
        <p:nvSpPr>
          <p:cNvPr id="46118" name="Rectangle 47"/>
          <p:cNvSpPr>
            <a:spLocks noChangeArrowheads="1"/>
          </p:cNvSpPr>
          <p:nvPr/>
        </p:nvSpPr>
        <p:spPr bwMode="auto">
          <a:xfrm>
            <a:off x="80010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/>
          </a:p>
        </p:txBody>
      </p:sp>
      <p:sp>
        <p:nvSpPr>
          <p:cNvPr id="46119" name="Rectangle 48"/>
          <p:cNvSpPr>
            <a:spLocks noChangeArrowheads="1"/>
          </p:cNvSpPr>
          <p:nvPr/>
        </p:nvSpPr>
        <p:spPr bwMode="auto">
          <a:xfrm>
            <a:off x="7315200" y="44100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•••</a:t>
            </a:r>
            <a:endParaRPr lang="en-US" altLang="zh-CN"/>
          </a:p>
        </p:txBody>
      </p:sp>
      <p:sp>
        <p:nvSpPr>
          <p:cNvPr id="46120" name="Text Box 49"/>
          <p:cNvSpPr txBox="1">
            <a:spLocks noChangeArrowheads="1"/>
          </p:cNvSpPr>
          <p:nvPr/>
        </p:nvSpPr>
        <p:spPr bwMode="auto">
          <a:xfrm>
            <a:off x="2057400" y="4333875"/>
            <a:ext cx="88582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Calibri" panose="020F0302020204030204" pitchFamily="34" charset="0"/>
              </a:rPr>
              <a:t>Result:</a:t>
            </a:r>
            <a:endParaRPr lang="en-US" altLang="zh-CN" sz="2000">
              <a:latin typeface="Calibri" panose="020F0302020204030204" pitchFamily="34" charset="0"/>
            </a:endParaRPr>
          </a:p>
        </p:txBody>
      </p:sp>
      <p:sp>
        <p:nvSpPr>
          <p:cNvPr id="46121" name="Text Box 50"/>
          <p:cNvSpPr txBox="1">
            <a:spLocks noChangeArrowheads="1"/>
          </p:cNvSpPr>
          <p:nvPr/>
        </p:nvSpPr>
        <p:spPr bwMode="auto">
          <a:xfrm>
            <a:off x="8153400" y="3800475"/>
            <a:ext cx="241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Calibri" panose="020F0302020204030204" pitchFamily="34" charset="0"/>
              </a:rPr>
              <a:t>.</a:t>
            </a:r>
            <a:endParaRPr lang="en-US" altLang="zh-CN">
              <a:latin typeface="Calibri" panose="020F0302020204030204" pitchFamily="34" charset="0"/>
            </a:endParaRPr>
          </a:p>
        </p:txBody>
      </p:sp>
      <p:sp>
        <p:nvSpPr>
          <p:cNvPr id="46122" name="Text Box 51"/>
          <p:cNvSpPr txBox="1">
            <a:spLocks noChangeArrowheads="1"/>
          </p:cNvSpPr>
          <p:nvPr/>
        </p:nvSpPr>
        <p:spPr bwMode="auto">
          <a:xfrm>
            <a:off x="8458200" y="2886075"/>
            <a:ext cx="1304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Calibri" panose="020F0302020204030204" pitchFamily="34" charset="0"/>
              </a:rPr>
              <a:t>Binary Point</a:t>
            </a:r>
            <a:endParaRPr lang="en-US" altLang="zh-CN">
              <a:latin typeface="Calibri" panose="020F0302020204030204" pitchFamily="34" charset="0"/>
            </a:endParaRPr>
          </a:p>
        </p:txBody>
      </p:sp>
      <p:sp>
        <p:nvSpPr>
          <p:cNvPr id="46123" name="Line 52"/>
          <p:cNvSpPr>
            <a:spLocks noChangeShapeType="1"/>
          </p:cNvSpPr>
          <p:nvPr/>
        </p:nvSpPr>
        <p:spPr bwMode="auto">
          <a:xfrm flipH="1">
            <a:off x="8305800" y="3267075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24" name="Rectangle 53"/>
          <p:cNvSpPr>
            <a:spLocks noChangeArrowheads="1"/>
          </p:cNvSpPr>
          <p:nvPr/>
        </p:nvSpPr>
        <p:spPr bwMode="auto">
          <a:xfrm>
            <a:off x="5486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/>
          </a:p>
        </p:txBody>
      </p:sp>
      <p:sp>
        <p:nvSpPr>
          <p:cNvPr id="46125" name="Rectangle 54"/>
          <p:cNvSpPr>
            <a:spLocks noChangeArrowheads="1"/>
          </p:cNvSpPr>
          <p:nvPr/>
        </p:nvSpPr>
        <p:spPr bwMode="auto">
          <a:xfrm>
            <a:off x="5486400" y="44100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46126" name="Rectangle 55"/>
          <p:cNvSpPr>
            <a:spLocks noChangeArrowheads="1"/>
          </p:cNvSpPr>
          <p:nvPr/>
        </p:nvSpPr>
        <p:spPr bwMode="auto">
          <a:xfrm>
            <a:off x="64008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/>
          </a:p>
        </p:txBody>
      </p:sp>
      <p:sp>
        <p:nvSpPr>
          <p:cNvPr id="46127" name="Rectangle 56"/>
          <p:cNvSpPr>
            <a:spLocks noChangeArrowheads="1"/>
          </p:cNvSpPr>
          <p:nvPr/>
        </p:nvSpPr>
        <p:spPr bwMode="auto">
          <a:xfrm>
            <a:off x="6629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/>
          </a:p>
        </p:txBody>
      </p:sp>
      <p:sp>
        <p:nvSpPr>
          <p:cNvPr id="46128" name="Rectangle 57"/>
          <p:cNvSpPr>
            <a:spLocks noChangeArrowheads="1"/>
          </p:cNvSpPr>
          <p:nvPr/>
        </p:nvSpPr>
        <p:spPr bwMode="auto">
          <a:xfrm>
            <a:off x="5715000" y="44100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•••</a:t>
            </a:r>
            <a:endParaRPr lang="en-US" altLang="zh-CN"/>
          </a:p>
        </p:txBody>
      </p:sp>
      <p:sp>
        <p:nvSpPr>
          <p:cNvPr id="46129" name="Rectangle 58"/>
          <p:cNvSpPr>
            <a:spLocks noChangeArrowheads="1"/>
          </p:cNvSpPr>
          <p:nvPr/>
        </p:nvSpPr>
        <p:spPr bwMode="auto">
          <a:xfrm>
            <a:off x="5486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/>
          </a:p>
        </p:txBody>
      </p:sp>
      <p:graphicFrame>
        <p:nvGraphicFramePr>
          <p:cNvPr id="46130" name="Object 59">
            <a:hlinkClick r:id="rId1" action="ppaction://hlinksldjump"/>
          </p:cNvPr>
          <p:cNvGraphicFramePr>
            <a:graphicFrameLocks noChangeAspect="1"/>
          </p:cNvGraphicFramePr>
          <p:nvPr/>
        </p:nvGraphicFramePr>
        <p:xfrm>
          <a:off x="2211388" y="4983163"/>
          <a:ext cx="7670800" cy="164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4" name="Document" r:id="rId2" imgW="7843520" imgH="1649095" progId="Word.Document.8">
                  <p:embed/>
                </p:oleObj>
              </mc:Choice>
              <mc:Fallback>
                <p:oleObj name="Document" r:id="rId2" imgW="7843520" imgH="1649095" progId="Word.Document.8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388" y="4983163"/>
                        <a:ext cx="7670800" cy="164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9" name="直接连接符 58"/>
          <p:cNvCxnSpPr/>
          <p:nvPr/>
        </p:nvCxnSpPr>
        <p:spPr>
          <a:xfrm flipV="1">
            <a:off x="334963" y="673100"/>
            <a:ext cx="2987675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8904288" y="673100"/>
            <a:ext cx="2916237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30155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 noChangeArrowheads="1"/>
          </p:cNvSpPr>
          <p:nvPr>
            <p:ph type="title"/>
          </p:nvPr>
        </p:nvSpPr>
        <p:spPr>
          <a:xfrm>
            <a:off x="550863" y="63500"/>
            <a:ext cx="10972800" cy="1252538"/>
          </a:xfrm>
        </p:spPr>
        <p:txBody>
          <a:bodyPr/>
          <a:lstStyle/>
          <a:p>
            <a:r>
              <a:rPr lang="zh-CN" altLang="en-US" sz="2800" b="1" smtClean="0">
                <a:solidFill>
                  <a:srgbClr val="C00000"/>
                </a:solidFill>
                <a:latin typeface="微软雅黑" panose="020B0703020204020201" charset="-122"/>
                <a:ea typeface="微软雅黑" panose="020B0703020204020201" charset="-122"/>
              </a:rPr>
              <a:t>整数</a:t>
            </a:r>
            <a:endParaRPr lang="zh-CN" altLang="en-US" sz="2800" b="1" smtClean="0">
              <a:solidFill>
                <a:srgbClr val="C00000"/>
              </a:solidFill>
              <a:latin typeface="微软雅黑" panose="020B0703020204020201" charset="-122"/>
              <a:ea typeface="微软雅黑" panose="020B0703020204020201" charset="-122"/>
            </a:endParaRPr>
          </a:p>
        </p:txBody>
      </p:sp>
      <p:sp>
        <p:nvSpPr>
          <p:cNvPr id="4710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3143250" y="1844675"/>
            <a:ext cx="9879013" cy="3451225"/>
          </a:xfrm>
        </p:spPr>
        <p:txBody>
          <a:bodyPr/>
          <a:lstStyle/>
          <a:p>
            <a:r>
              <a:rPr lang="zh-CN" altLang="zh-CN" smtClean="0">
                <a:solidFill>
                  <a:srgbClr val="C00000"/>
                </a:solidFill>
              </a:rPr>
              <a:t>整数</a:t>
            </a:r>
            <a:endParaRPr lang="zh-CN" altLang="zh-CN" smtClean="0">
              <a:solidFill>
                <a:srgbClr val="C00000"/>
              </a:solidFill>
            </a:endParaRPr>
          </a:p>
          <a:p>
            <a:pPr lvl="1"/>
            <a:r>
              <a:rPr lang="zh-CN" altLang="en-US" smtClean="0">
                <a:solidFill>
                  <a:srgbClr val="A6A6A6"/>
                </a:solidFill>
              </a:rPr>
              <a:t>有符号数与无符号数的表示</a:t>
            </a:r>
            <a:endParaRPr lang="zh-CN" altLang="en-US" smtClean="0">
              <a:solidFill>
                <a:srgbClr val="A6A6A6"/>
              </a:solidFill>
            </a:endParaRPr>
          </a:p>
          <a:p>
            <a:pPr lvl="1"/>
            <a:r>
              <a:rPr lang="zh-CN" altLang="en-US" smtClean="0">
                <a:solidFill>
                  <a:srgbClr val="A6A6A6"/>
                </a:solidFill>
              </a:rPr>
              <a:t>转换</a:t>
            </a:r>
            <a:endParaRPr lang="en-US" altLang="zh-CN" smtClean="0">
              <a:solidFill>
                <a:srgbClr val="A6A6A6"/>
              </a:solidFill>
            </a:endParaRPr>
          </a:p>
          <a:p>
            <a:pPr lvl="1"/>
            <a:r>
              <a:rPr lang="zh-CN" altLang="en-US" smtClean="0">
                <a:solidFill>
                  <a:srgbClr val="A6A6A6"/>
                </a:solidFill>
              </a:rPr>
              <a:t>扩展与截断</a:t>
            </a:r>
            <a:endParaRPr lang="zh-CN" altLang="en-US" smtClean="0">
              <a:solidFill>
                <a:srgbClr val="A6A6A6"/>
              </a:solidFill>
            </a:endParaRPr>
          </a:p>
          <a:p>
            <a:pPr lvl="1"/>
            <a:r>
              <a:rPr lang="zh-CN" altLang="en-US" smtClean="0">
                <a:solidFill>
                  <a:srgbClr val="A6A6A6"/>
                </a:solidFill>
              </a:rPr>
              <a:t>加法，乘法，移位</a:t>
            </a:r>
            <a:endParaRPr lang="en-US" altLang="zh-CN" smtClean="0">
              <a:solidFill>
                <a:srgbClr val="A6A6A6"/>
              </a:solidFill>
            </a:endParaRPr>
          </a:p>
          <a:p>
            <a:pPr lvl="1"/>
            <a:r>
              <a:rPr lang="zh-CN" altLang="en-US" b="1" smtClean="0">
                <a:solidFill>
                  <a:srgbClr val="C00000"/>
                </a:solidFill>
              </a:rPr>
              <a:t>总结</a:t>
            </a:r>
            <a:endParaRPr lang="zh-CN" altLang="en-US" b="1" smtClean="0">
              <a:solidFill>
                <a:srgbClr val="C0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34963" y="673100"/>
            <a:ext cx="2987675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8904288" y="673100"/>
            <a:ext cx="2916237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5695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 noChangeArrowheads="1"/>
          </p:cNvSpPr>
          <p:nvPr>
            <p:ph type="title"/>
          </p:nvPr>
        </p:nvSpPr>
        <p:spPr>
          <a:xfrm>
            <a:off x="2782888" y="531813"/>
            <a:ext cx="6423025" cy="282575"/>
          </a:xfrm>
        </p:spPr>
        <p:txBody>
          <a:bodyPr/>
          <a:lstStyle/>
          <a:p>
            <a:r>
              <a:rPr lang="en-US" altLang="zh-CN" sz="2000" b="1" smtClean="0">
                <a:solidFill>
                  <a:srgbClr val="C00000"/>
                </a:solidFill>
                <a:latin typeface="微软雅黑" panose="020B0703020204020201" charset="-122"/>
                <a:ea typeface="微软雅黑" panose="020B0703020204020201" charset="-122"/>
              </a:rPr>
              <a:t>C</a:t>
            </a:r>
            <a:r>
              <a:rPr lang="zh-CN" altLang="en-US" sz="2000" b="1" smtClean="0">
                <a:solidFill>
                  <a:srgbClr val="C00000"/>
                </a:solidFill>
                <a:latin typeface="微软雅黑" panose="020B0703020204020201" charset="-122"/>
                <a:ea typeface="微软雅黑" panose="020B0703020204020201" charset="-122"/>
              </a:rPr>
              <a:t>中典型整型数据的取值范围</a:t>
            </a:r>
            <a:r>
              <a:rPr lang="en-US" altLang="zh-CN" sz="2000" b="1" smtClean="0">
                <a:solidFill>
                  <a:srgbClr val="C00000"/>
                </a:solidFill>
                <a:latin typeface="微软雅黑" panose="020B0703020204020201" charset="-122"/>
                <a:ea typeface="微软雅黑" panose="020B0703020204020201" charset="-122"/>
              </a:rPr>
              <a:t>(64</a:t>
            </a:r>
            <a:r>
              <a:rPr lang="zh-CN" altLang="en-US" sz="2000" b="1" smtClean="0">
                <a:solidFill>
                  <a:srgbClr val="C00000"/>
                </a:solidFill>
                <a:latin typeface="微软雅黑" panose="020B0703020204020201" charset="-122"/>
                <a:ea typeface="微软雅黑" panose="020B0703020204020201" charset="-122"/>
              </a:rPr>
              <a:t>位机</a:t>
            </a:r>
            <a:r>
              <a:rPr lang="en-US" altLang="zh-CN" sz="2000" b="1" smtClean="0">
                <a:solidFill>
                  <a:srgbClr val="C00000"/>
                </a:solidFill>
                <a:latin typeface="微软雅黑" panose="020B0703020204020201" charset="-122"/>
                <a:ea typeface="微软雅黑" panose="020B0703020204020201" charset="-122"/>
              </a:rPr>
              <a:t>)</a:t>
            </a:r>
            <a:endParaRPr lang="zh-CN" altLang="en-US" sz="2000" b="1" smtClean="0">
              <a:solidFill>
                <a:srgbClr val="C00000"/>
              </a:solidFill>
              <a:latin typeface="微软雅黑" panose="020B0703020204020201" charset="-122"/>
              <a:ea typeface="微软雅黑" panose="020B0703020204020201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381250" y="1571625"/>
          <a:ext cx="7585075" cy="4348162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989455"/>
                <a:gridCol w="2705735"/>
                <a:gridCol w="2889885"/>
              </a:tblGrid>
              <a:tr h="370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effectLst/>
                        </a:rPr>
                        <a:t>C</a:t>
                      </a:r>
                      <a:r>
                        <a:rPr lang="zh-CN" altLang="en-US" sz="1800" b="1" dirty="0">
                          <a:effectLst/>
                        </a:rPr>
                        <a:t>数据类型</a:t>
                      </a:r>
                      <a:endParaRPr lang="zh-CN" altLang="en-US" sz="1800" b="1" dirty="0"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  <a:cs typeface="Arial Unicode MS" panose="020B0604020202020204" charset="-122"/>
                      </a:endParaRPr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effectLst/>
                        </a:rPr>
                        <a:t>最小值</a:t>
                      </a:r>
                      <a:endParaRPr lang="zh-CN" altLang="en-US" sz="1800" b="1" dirty="0"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  <a:cs typeface="Arial Unicode MS" panose="020B0604020202020204" charset="-122"/>
                      </a:endParaRPr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effectLst/>
                        </a:rPr>
                        <a:t>最大值</a:t>
                      </a:r>
                      <a:endParaRPr lang="zh-CN" altLang="en-US" sz="1800" b="1" dirty="0"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  <a:cs typeface="Arial Unicode MS" panose="020B0604020202020204" charset="-122"/>
                      </a:endParaRPr>
                    </a:p>
                  </a:txBody>
                  <a:tcPr marT="45723" marB="45723" anchor="ctr"/>
                </a:tc>
              </a:tr>
              <a:tr h="370867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effectLst/>
                        </a:rPr>
                        <a:t>char</a:t>
                      </a:r>
                      <a:endParaRPr lang="zh-CN" altLang="en-US" sz="1800" b="1" dirty="0"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  <a:cs typeface="Arial Unicode MS" panose="020B0604020202020204" charset="-122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>
                          <a:effectLst/>
                        </a:rPr>
                        <a:t>-128</a:t>
                      </a:r>
                      <a:endParaRPr lang="zh-CN" altLang="en-US" sz="1800" b="1" dirty="0"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  <a:cs typeface="Arial Unicode MS" panose="020B0604020202020204" charset="-122"/>
                      </a:endParaRPr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>
                          <a:effectLst/>
                        </a:rPr>
                        <a:t>127</a:t>
                      </a:r>
                      <a:endParaRPr lang="zh-CN" altLang="en-US" sz="1800" b="1" dirty="0"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  <a:cs typeface="Arial Unicode MS" panose="020B0604020202020204" charset="-122"/>
                      </a:endParaRPr>
                    </a:p>
                  </a:txBody>
                  <a:tcPr marT="45723" marB="45723" anchor="ctr"/>
                </a:tc>
              </a:tr>
              <a:tr h="370867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effectLst/>
                        </a:rPr>
                        <a:t>unsigned  char</a:t>
                      </a:r>
                      <a:endParaRPr lang="zh-CN" altLang="en-US" sz="1800" b="1" dirty="0"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  <a:cs typeface="Arial Unicode MS" panose="020B0604020202020204" charset="-122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>
                          <a:effectLst/>
                        </a:rPr>
                        <a:t>0</a:t>
                      </a:r>
                      <a:endParaRPr lang="zh-CN" altLang="en-US" sz="1800" b="1" dirty="0"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  <a:cs typeface="Arial Unicode MS" panose="020B0604020202020204" charset="-122"/>
                      </a:endParaRPr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>
                          <a:effectLst/>
                        </a:rPr>
                        <a:t>255</a:t>
                      </a:r>
                      <a:endParaRPr lang="zh-CN" altLang="en-US" sz="1800" b="1" dirty="0"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  <a:cs typeface="Arial Unicode MS" panose="020B0604020202020204" charset="-122"/>
                      </a:endParaRPr>
                    </a:p>
                  </a:txBody>
                  <a:tcPr marT="45723" marB="45723" anchor="ctr"/>
                </a:tc>
              </a:tr>
              <a:tr h="370867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effectLst/>
                        </a:rPr>
                        <a:t>short</a:t>
                      </a:r>
                      <a:endParaRPr lang="zh-CN" altLang="en-US" sz="1800" b="1" dirty="0"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  <a:cs typeface="Arial Unicode MS" panose="020B0604020202020204" charset="-122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>
                          <a:effectLst/>
                        </a:rPr>
                        <a:t>-32 768</a:t>
                      </a:r>
                      <a:endParaRPr lang="zh-CN" altLang="en-US" sz="1800" b="1" dirty="0"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  <a:cs typeface="Arial Unicode MS" panose="020B0604020202020204" charset="-122"/>
                      </a:endParaRPr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>
                          <a:effectLst/>
                        </a:rPr>
                        <a:t>32 767</a:t>
                      </a:r>
                      <a:endParaRPr lang="zh-CN" altLang="en-US" sz="1800" b="1" dirty="0"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  <a:cs typeface="Arial Unicode MS" panose="020B0604020202020204" charset="-122"/>
                      </a:endParaRPr>
                    </a:p>
                  </a:txBody>
                  <a:tcPr marT="45723" marB="45723" anchor="ctr"/>
                </a:tc>
              </a:tr>
              <a:tr h="370867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effectLst/>
                        </a:rPr>
                        <a:t>unsigned</a:t>
                      </a:r>
                      <a:r>
                        <a:rPr lang="en-US" altLang="zh-CN" sz="1800" b="1" baseline="0" dirty="0">
                          <a:effectLst/>
                        </a:rPr>
                        <a:t>  short</a:t>
                      </a:r>
                      <a:endParaRPr lang="zh-CN" altLang="en-US" sz="1800" b="1" dirty="0"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  <a:cs typeface="Arial Unicode MS" panose="020B0604020202020204" charset="-122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>
                          <a:effectLst/>
                        </a:rPr>
                        <a:t>0</a:t>
                      </a:r>
                      <a:endParaRPr lang="zh-CN" altLang="en-US" sz="1800" b="1" dirty="0"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  <a:cs typeface="Arial Unicode MS" panose="020B0604020202020204" charset="-122"/>
                      </a:endParaRPr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>
                          <a:effectLst/>
                        </a:rPr>
                        <a:t>65 535</a:t>
                      </a:r>
                      <a:endParaRPr lang="zh-CN" altLang="en-US" sz="1800" b="1" dirty="0"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  <a:cs typeface="Arial Unicode MS" panose="020B0604020202020204" charset="-122"/>
                      </a:endParaRPr>
                    </a:p>
                  </a:txBody>
                  <a:tcPr marT="45723" marB="45723" anchor="ctr"/>
                </a:tc>
              </a:tr>
              <a:tr h="370232">
                <a:tc>
                  <a:txBody>
                    <a:bodyPr/>
                    <a:lstStyle/>
                    <a:p>
                      <a:r>
                        <a:rPr lang="en-US" altLang="zh-CN" sz="1800" b="1" dirty="0" err="1">
                          <a:effectLst/>
                        </a:rPr>
                        <a:t>int</a:t>
                      </a:r>
                      <a:endParaRPr lang="zh-CN" altLang="en-US" sz="1800" b="1" dirty="0"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  <a:cs typeface="Arial Unicode MS" panose="020B0604020202020204" charset="-122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>
                          <a:effectLst/>
                        </a:rPr>
                        <a:t>-2 147 483 648</a:t>
                      </a:r>
                      <a:endParaRPr lang="zh-CN" altLang="en-US" sz="1800" b="1" dirty="0"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  <a:cs typeface="Arial Unicode MS" panose="020B0604020202020204" charset="-122"/>
                      </a:endParaRPr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>
                          <a:effectLst/>
                        </a:rPr>
                        <a:t>2 147 483 647</a:t>
                      </a:r>
                      <a:endParaRPr lang="zh-CN" altLang="en-US" sz="1800" b="1" dirty="0"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  <a:cs typeface="Arial Unicode MS" panose="020B0604020202020204" charset="-122"/>
                      </a:endParaRPr>
                    </a:p>
                  </a:txBody>
                  <a:tcPr marT="45723" marB="45723" anchor="ctr"/>
                </a:tc>
              </a:tr>
              <a:tr h="370867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effectLst/>
                        </a:rPr>
                        <a:t>unsigned </a:t>
                      </a:r>
                      <a:r>
                        <a:rPr lang="en-US" altLang="zh-CN" sz="1800" b="1" dirty="0" err="1">
                          <a:effectLst/>
                        </a:rPr>
                        <a:t>int</a:t>
                      </a:r>
                      <a:r>
                        <a:rPr lang="en-US" altLang="zh-CN" sz="1800" b="1" dirty="0">
                          <a:effectLst/>
                        </a:rPr>
                        <a:t>]</a:t>
                      </a:r>
                      <a:endParaRPr lang="zh-CN" altLang="en-US" sz="1800" b="1" dirty="0"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  <a:cs typeface="Arial Unicode MS" panose="020B0604020202020204" charset="-122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>
                          <a:effectLst/>
                        </a:rPr>
                        <a:t>0</a:t>
                      </a:r>
                      <a:endParaRPr lang="zh-CN" altLang="en-US" sz="1800" b="1" dirty="0"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  <a:cs typeface="Arial Unicode MS" panose="020B0604020202020204" charset="-122"/>
                      </a:endParaRPr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>
                          <a:effectLst/>
                        </a:rPr>
                        <a:t>4 294 967 295</a:t>
                      </a:r>
                      <a:endParaRPr lang="zh-CN" altLang="en-US" sz="1800" b="1" dirty="0"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  <a:cs typeface="Arial Unicode MS" panose="020B0604020202020204" charset="-122"/>
                      </a:endParaRPr>
                    </a:p>
                  </a:txBody>
                  <a:tcPr marT="45723" marB="45723" anchor="ctr"/>
                </a:tc>
              </a:tr>
              <a:tr h="370867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FF993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long</a:t>
                      </a:r>
                      <a:endParaRPr lang="zh-CN" altLang="en-US" sz="1800" b="1" dirty="0">
                        <a:solidFill>
                          <a:srgbClr val="FF9933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仿宋" panose="02010600040101010101" pitchFamily="2" charset="-122"/>
                        <a:ea typeface="华文仿宋" panose="02010600040101010101" pitchFamily="2" charset="-122"/>
                        <a:cs typeface="Arial Unicode MS" panose="020B0604020202020204" charset="-122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>
                          <a:solidFill>
                            <a:srgbClr val="FF993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-9 223 372 036 854 775 808</a:t>
                      </a:r>
                      <a:endParaRPr lang="zh-CN" altLang="en-US" sz="1800" b="1" dirty="0">
                        <a:solidFill>
                          <a:srgbClr val="FF9933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仿宋" panose="02010600040101010101" pitchFamily="2" charset="-122"/>
                        <a:ea typeface="华文仿宋" panose="02010600040101010101" pitchFamily="2" charset="-122"/>
                        <a:cs typeface="Arial Unicode MS" panose="020B0604020202020204" charset="-122"/>
                      </a:endParaRPr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>
                          <a:solidFill>
                            <a:srgbClr val="FF993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9 223 372 036 854 775 807</a:t>
                      </a:r>
                      <a:endParaRPr lang="zh-CN" altLang="en-US" sz="1800" b="1" dirty="0">
                        <a:solidFill>
                          <a:srgbClr val="FF9933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仿宋" panose="02010600040101010101" pitchFamily="2" charset="-122"/>
                        <a:ea typeface="华文仿宋" panose="02010600040101010101" pitchFamily="2" charset="-122"/>
                        <a:cs typeface="Arial Unicode MS" panose="020B0604020202020204" charset="-122"/>
                      </a:endParaRPr>
                    </a:p>
                  </a:txBody>
                  <a:tcPr marT="45723" marB="45723" anchor="ctr"/>
                </a:tc>
              </a:tr>
              <a:tr h="370867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FF993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unsigned long</a:t>
                      </a:r>
                      <a:endParaRPr lang="zh-CN" altLang="en-US" sz="1800" b="1" dirty="0">
                        <a:solidFill>
                          <a:srgbClr val="FF9933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仿宋" panose="02010600040101010101" pitchFamily="2" charset="-122"/>
                        <a:ea typeface="华文仿宋" panose="02010600040101010101" pitchFamily="2" charset="-122"/>
                        <a:cs typeface="Arial Unicode MS" panose="020B0604020202020204" charset="-122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>
                          <a:solidFill>
                            <a:srgbClr val="FF993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1800" b="1" dirty="0">
                        <a:solidFill>
                          <a:srgbClr val="FF9933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仿宋" panose="02010600040101010101" pitchFamily="2" charset="-122"/>
                        <a:ea typeface="华文仿宋" panose="02010600040101010101" pitchFamily="2" charset="-122"/>
                        <a:cs typeface="Arial Unicode MS" panose="020B0604020202020204" charset="-122"/>
                      </a:endParaRPr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>
                          <a:solidFill>
                            <a:srgbClr val="FF993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18 446 744 073 709 551 605</a:t>
                      </a:r>
                      <a:endParaRPr lang="zh-CN" altLang="en-US" sz="1800" b="1" dirty="0">
                        <a:solidFill>
                          <a:srgbClr val="FF9933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仿宋" panose="02010600040101010101" pitchFamily="2" charset="-122"/>
                        <a:ea typeface="华文仿宋" panose="02010600040101010101" pitchFamily="2" charset="-122"/>
                        <a:cs typeface="Arial Unicode MS" panose="020B0604020202020204" charset="-122"/>
                      </a:endParaRPr>
                    </a:p>
                  </a:txBody>
                  <a:tcPr marT="45723" marB="45723" anchor="ctr"/>
                </a:tc>
              </a:tr>
              <a:tr h="370867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effectLst/>
                        </a:rPr>
                        <a:t>long </a:t>
                      </a:r>
                      <a:r>
                        <a:rPr lang="en-US" altLang="zh-CN" sz="1800" b="1" dirty="0" err="1">
                          <a:effectLst/>
                        </a:rPr>
                        <a:t>long</a:t>
                      </a:r>
                      <a:endParaRPr lang="zh-CN" altLang="en-US" sz="1800" b="1" dirty="0"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  <a:cs typeface="Arial Unicode MS" panose="020B0604020202020204" charset="-122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>
                          <a:effectLst/>
                        </a:rPr>
                        <a:t>-9 223 372 036 854 775 808</a:t>
                      </a:r>
                      <a:endParaRPr lang="zh-CN" altLang="en-US" sz="1800" b="1" dirty="0"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  <a:cs typeface="Arial Unicode MS" panose="020B0604020202020204" charset="-122"/>
                      </a:endParaRPr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>
                          <a:effectLst/>
                        </a:rPr>
                        <a:t>9 223 372 036 854 775 807</a:t>
                      </a:r>
                      <a:endParaRPr lang="zh-CN" altLang="en-US" sz="1800" b="1" dirty="0"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  <a:cs typeface="Arial Unicode MS" panose="020B0604020202020204" charset="-122"/>
                      </a:endParaRPr>
                    </a:p>
                  </a:txBody>
                  <a:tcPr marT="45723" marB="45723" anchor="ctr"/>
                </a:tc>
              </a:tr>
              <a:tr h="640127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effectLst/>
                        </a:rPr>
                        <a:t>unsigned  long </a:t>
                      </a:r>
                      <a:r>
                        <a:rPr lang="en-US" altLang="zh-CN" sz="1800" b="1" dirty="0" err="1">
                          <a:effectLst/>
                        </a:rPr>
                        <a:t>long</a:t>
                      </a:r>
                      <a:endParaRPr lang="zh-CN" altLang="en-US" sz="1800" b="1" dirty="0"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  <a:cs typeface="Arial Unicode MS" panose="020B0604020202020204" charset="-122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>
                          <a:effectLst/>
                        </a:rPr>
                        <a:t>0</a:t>
                      </a:r>
                      <a:endParaRPr lang="zh-CN" altLang="en-US" sz="1800" b="1" dirty="0"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  <a:cs typeface="Arial Unicode MS" panose="020B0604020202020204" charset="-122"/>
                      </a:endParaRPr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>
                          <a:effectLst/>
                        </a:rPr>
                        <a:t>18 446 744 073 709 551 615</a:t>
                      </a:r>
                      <a:endParaRPr lang="zh-CN" altLang="en-US" sz="1800" b="1" dirty="0"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  <a:cs typeface="Arial Unicode MS" panose="020B0604020202020204" charset="-122"/>
                      </a:endParaRPr>
                    </a:p>
                  </a:txBody>
                  <a:tcPr marT="45723" marB="45723" anchor="ctr"/>
                </a:tc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 flipV="1">
            <a:off x="334963" y="673100"/>
            <a:ext cx="2987675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8904288" y="673100"/>
            <a:ext cx="2916237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11129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 noChangeArrowheads="1"/>
          </p:cNvSpPr>
          <p:nvPr>
            <p:ph type="title"/>
          </p:nvPr>
        </p:nvSpPr>
        <p:spPr>
          <a:xfrm>
            <a:off x="479425" y="63500"/>
            <a:ext cx="10972800" cy="1252538"/>
          </a:xfrm>
        </p:spPr>
        <p:txBody>
          <a:bodyPr/>
          <a:lstStyle/>
          <a:p>
            <a:r>
              <a:rPr lang="zh-CN" altLang="en-US" sz="2800" b="1" smtClean="0">
                <a:solidFill>
                  <a:srgbClr val="C00000"/>
                </a:solidFill>
                <a:latin typeface="微软雅黑" panose="020B0703020204020201" charset="-122"/>
                <a:ea typeface="微软雅黑" panose="020B0703020204020201" charset="-122"/>
              </a:rPr>
              <a:t>基本规则</a:t>
            </a:r>
            <a:endParaRPr lang="zh-CN" altLang="en-US" sz="2800" b="1" smtClean="0">
              <a:solidFill>
                <a:srgbClr val="C00000"/>
              </a:solidFill>
              <a:latin typeface="微软雅黑" panose="020B0703020204020201" charset="-122"/>
              <a:ea typeface="微软雅黑" panose="020B0703020204020201" charset="-122"/>
            </a:endParaRPr>
          </a:p>
        </p:txBody>
      </p:sp>
      <p:sp>
        <p:nvSpPr>
          <p:cNvPr id="4813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919288" y="1916113"/>
            <a:ext cx="9879012" cy="3451225"/>
          </a:xfrm>
        </p:spPr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加法</a:t>
            </a:r>
            <a:r>
              <a:rPr lang="en-US" altLang="zh-CN" smtClean="0">
                <a:solidFill>
                  <a:schemeClr val="tx1"/>
                </a:solidFill>
              </a:rPr>
              <a:t>:</a:t>
            </a:r>
            <a:endParaRPr lang="en-US" altLang="zh-CN" smtClean="0">
              <a:solidFill>
                <a:schemeClr val="tx1"/>
              </a:solidFill>
            </a:endParaRPr>
          </a:p>
          <a:p>
            <a:pPr lvl="1"/>
            <a:r>
              <a:rPr lang="zh-CN" altLang="en-US" smtClean="0">
                <a:solidFill>
                  <a:schemeClr val="tx1"/>
                </a:solidFill>
              </a:rPr>
              <a:t>无符号</a:t>
            </a:r>
            <a:r>
              <a:rPr lang="en-US" altLang="zh-CN" smtClean="0">
                <a:solidFill>
                  <a:schemeClr val="tx1"/>
                </a:solidFill>
              </a:rPr>
              <a:t>/</a:t>
            </a:r>
            <a:r>
              <a:rPr lang="zh-CN" altLang="en-US" smtClean="0">
                <a:solidFill>
                  <a:schemeClr val="tx1"/>
                </a:solidFill>
              </a:rPr>
              <a:t>有符号</a:t>
            </a:r>
            <a:r>
              <a:rPr lang="en-US" altLang="zh-CN" smtClean="0">
                <a:solidFill>
                  <a:schemeClr val="tx1"/>
                </a:solidFill>
              </a:rPr>
              <a:t>: </a:t>
            </a:r>
            <a:r>
              <a:rPr lang="zh-CN" altLang="en-US" smtClean="0">
                <a:solidFill>
                  <a:schemeClr val="tx1"/>
                </a:solidFill>
              </a:rPr>
              <a:t>正常加法</a:t>
            </a:r>
            <a:r>
              <a:rPr lang="en-US" altLang="zh-CN" smtClean="0">
                <a:solidFill>
                  <a:schemeClr val="tx1"/>
                </a:solidFill>
              </a:rPr>
              <a:t>+</a:t>
            </a:r>
            <a:r>
              <a:rPr lang="zh-CN" altLang="en-US" smtClean="0">
                <a:solidFill>
                  <a:schemeClr val="tx1"/>
                </a:solidFill>
              </a:rPr>
              <a:t>截位</a:t>
            </a:r>
            <a:br>
              <a:rPr lang="en-US" altLang="zh-CN" smtClean="0">
                <a:solidFill>
                  <a:schemeClr val="tx1"/>
                </a:solidFill>
              </a:rPr>
            </a:br>
            <a:r>
              <a:rPr lang="zh-CN" altLang="en-US" smtClean="0">
                <a:solidFill>
                  <a:schemeClr val="tx1"/>
                </a:solidFill>
              </a:rPr>
              <a:t>在位级表示上无区分</a:t>
            </a:r>
            <a:endParaRPr lang="en-US" altLang="zh-CN" smtClean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乘法</a:t>
            </a:r>
            <a:r>
              <a:rPr lang="en-US" altLang="zh-CN" smtClean="0">
                <a:solidFill>
                  <a:schemeClr val="tx1"/>
                </a:solidFill>
              </a:rPr>
              <a:t>:</a:t>
            </a:r>
            <a:endParaRPr lang="en-US" altLang="zh-CN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smtClean="0">
                <a:solidFill>
                  <a:schemeClr val="tx1"/>
                </a:solidFill>
              </a:rPr>
              <a:t>无符号</a:t>
            </a:r>
            <a:r>
              <a:rPr lang="en-US" altLang="zh-CN" sz="2400" smtClean="0">
                <a:solidFill>
                  <a:schemeClr val="tx1"/>
                </a:solidFill>
              </a:rPr>
              <a:t>/</a:t>
            </a:r>
            <a:r>
              <a:rPr lang="zh-CN" altLang="en-US" sz="2400" smtClean="0">
                <a:solidFill>
                  <a:schemeClr val="tx1"/>
                </a:solidFill>
              </a:rPr>
              <a:t>有符号</a:t>
            </a:r>
            <a:r>
              <a:rPr lang="en-US" altLang="zh-CN" sz="2400" smtClean="0">
                <a:solidFill>
                  <a:schemeClr val="tx1"/>
                </a:solidFill>
              </a:rPr>
              <a:t>: </a:t>
            </a:r>
            <a:r>
              <a:rPr lang="zh-CN" altLang="en-US" sz="2400" smtClean="0">
                <a:solidFill>
                  <a:schemeClr val="tx1"/>
                </a:solidFill>
                <a:sym typeface="华文楷体" panose="02010600040101010101" pitchFamily="2" charset="-122"/>
              </a:rPr>
              <a:t>正常乘法法</a:t>
            </a:r>
            <a:r>
              <a:rPr lang="en-US" altLang="zh-CN" sz="2400" smtClean="0">
                <a:solidFill>
                  <a:schemeClr val="tx1"/>
                </a:solidFill>
                <a:sym typeface="华文楷体" panose="02010600040101010101" pitchFamily="2" charset="-122"/>
              </a:rPr>
              <a:t>+</a:t>
            </a:r>
            <a:r>
              <a:rPr lang="zh-CN" altLang="en-US" sz="2400" smtClean="0">
                <a:solidFill>
                  <a:schemeClr val="tx1"/>
                </a:solidFill>
                <a:sym typeface="华文楷体" panose="02010600040101010101" pitchFamily="2" charset="-122"/>
              </a:rPr>
              <a:t>截位</a:t>
            </a:r>
            <a:br>
              <a:rPr lang="en-US" altLang="zh-CN" sz="2400" smtClean="0">
                <a:solidFill>
                  <a:schemeClr val="tx1"/>
                </a:solidFill>
                <a:sym typeface="华文楷体" panose="02010600040101010101" pitchFamily="2" charset="-122"/>
              </a:rPr>
            </a:br>
            <a:r>
              <a:rPr lang="zh-CN" altLang="en-US" sz="2400" smtClean="0">
                <a:solidFill>
                  <a:schemeClr val="tx1"/>
                </a:solidFill>
                <a:sym typeface="华文楷体" panose="02010600040101010101" pitchFamily="2" charset="-122"/>
              </a:rPr>
              <a:t>在位级表示上无区分</a:t>
            </a:r>
            <a:endParaRPr lang="zh-CN" altLang="en-US" smtClean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除法</a:t>
            </a:r>
            <a:r>
              <a:rPr lang="en-US" altLang="zh-CN" smtClean="0">
                <a:solidFill>
                  <a:schemeClr val="tx1"/>
                </a:solidFill>
              </a:rPr>
              <a:t>:</a:t>
            </a:r>
            <a:endParaRPr lang="en-US" altLang="zh-CN" smtClean="0">
              <a:solidFill>
                <a:schemeClr val="tx1"/>
              </a:solidFill>
            </a:endParaRPr>
          </a:p>
          <a:p>
            <a:pPr lvl="1"/>
            <a:r>
              <a:rPr lang="zh-CN" altLang="en-US" smtClean="0">
                <a:solidFill>
                  <a:schemeClr val="tx1"/>
                </a:solidFill>
              </a:rPr>
              <a:t>讨论了除数为</a:t>
            </a:r>
            <a:r>
              <a:rPr lang="en-US" altLang="zh-CN" smtClean="0">
                <a:solidFill>
                  <a:schemeClr val="tx1"/>
                </a:solidFill>
              </a:rPr>
              <a:t>2</a:t>
            </a:r>
            <a:r>
              <a:rPr lang="zh-CN" altLang="en-US" smtClean="0">
                <a:solidFill>
                  <a:schemeClr val="tx1"/>
                </a:solidFill>
              </a:rPr>
              <a:t>的整数幂的情况</a:t>
            </a:r>
            <a:endParaRPr lang="zh-CN" altLang="en-US" smtClean="0">
              <a:solidFill>
                <a:schemeClr val="tx1"/>
              </a:solidFill>
            </a:endParaRPr>
          </a:p>
          <a:p>
            <a:pPr lvl="1"/>
            <a:r>
              <a:rPr lang="zh-CN" altLang="en-US" smtClean="0">
                <a:solidFill>
                  <a:schemeClr val="tx1"/>
                </a:solidFill>
              </a:rPr>
              <a:t>无符号</a:t>
            </a:r>
            <a:r>
              <a:rPr lang="en-US" altLang="zh-CN" smtClean="0">
                <a:solidFill>
                  <a:schemeClr val="tx1"/>
                </a:solidFill>
              </a:rPr>
              <a:t>/</a:t>
            </a:r>
            <a:r>
              <a:rPr lang="zh-CN" altLang="en-US" smtClean="0">
                <a:solidFill>
                  <a:schemeClr val="tx1"/>
                </a:solidFill>
              </a:rPr>
              <a:t>有符号</a:t>
            </a:r>
            <a:r>
              <a:rPr lang="en-US" altLang="zh-CN" smtClean="0">
                <a:solidFill>
                  <a:schemeClr val="tx1"/>
                </a:solidFill>
              </a:rPr>
              <a:t>: </a:t>
            </a:r>
            <a:r>
              <a:rPr lang="zh-CN" altLang="en-US" smtClean="0">
                <a:solidFill>
                  <a:schemeClr val="tx1"/>
                </a:solidFill>
              </a:rPr>
              <a:t>移位的区别</a:t>
            </a:r>
            <a:endParaRPr lang="zh-CN" altLang="en-US" baseline="30000" smtClean="0">
              <a:solidFill>
                <a:schemeClr val="tx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34963" y="673100"/>
            <a:ext cx="2987675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8904288" y="673100"/>
            <a:ext cx="2916237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55813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332038" y="387350"/>
            <a:ext cx="7450137" cy="573088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rgbClr val="C00000"/>
                </a:solidFill>
                <a:latin typeface="微软雅黑" panose="020B0703020204020201" charset="-122"/>
                <a:ea typeface="微软雅黑" panose="020B0703020204020201" charset="-122"/>
              </a:rPr>
              <a:t>使用无符号数时的注意事项</a:t>
            </a:r>
            <a:endParaRPr lang="zh-CN" altLang="en-US" sz="2800" b="1" smtClean="0">
              <a:solidFill>
                <a:srgbClr val="C00000"/>
              </a:solidFill>
              <a:latin typeface="微软雅黑" panose="020B0703020204020201" charset="-122"/>
              <a:ea typeface="微软雅黑" panose="020B0703020204020201" charset="-122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2054225" y="1484313"/>
            <a:ext cx="8307388" cy="5224462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不能仅仅因为某个数非负而定义成无符号数</a:t>
            </a:r>
            <a:endParaRPr lang="zh-CN" altLang="en-US" smtClean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zh-CN" smtClean="0">
                <a:solidFill>
                  <a:schemeClr val="tx1"/>
                </a:solidFill>
              </a:rPr>
              <a:t>Easy to make mistakes</a:t>
            </a:r>
            <a:endParaRPr lang="en-US" altLang="zh-CN" smtClean="0">
              <a:solidFill>
                <a:schemeClr val="tx1"/>
              </a:solidFill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chemeClr val="tx1"/>
                </a:solidFill>
                <a:latin typeface="Courier New" panose="02070609020205090404" pitchFamily="49" charset="0"/>
              </a:rPr>
              <a:t>unsigned i;</a:t>
            </a:r>
            <a:endParaRPr lang="en-US" altLang="zh-CN" b="1" smtClean="0">
              <a:solidFill>
                <a:schemeClr val="tx1"/>
              </a:solidFill>
              <a:latin typeface="Courier New" panose="02070609020205090404" pitchFamily="49" charset="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chemeClr val="tx1"/>
                </a:solidFill>
                <a:latin typeface="Courier New" panose="02070609020205090404" pitchFamily="49" charset="0"/>
              </a:rPr>
              <a:t>for (i = cnt-2; </a:t>
            </a:r>
            <a:r>
              <a:rPr lang="en-US" altLang="zh-CN" b="1" smtClean="0">
                <a:solidFill>
                  <a:srgbClr val="C00000"/>
                </a:solidFill>
                <a:latin typeface="Courier New" panose="02070609020205090404" pitchFamily="49" charset="0"/>
              </a:rPr>
              <a:t>i &gt;= 0</a:t>
            </a:r>
            <a:r>
              <a:rPr lang="en-US" altLang="zh-CN" b="1" smtClean="0">
                <a:solidFill>
                  <a:schemeClr val="tx1"/>
                </a:solidFill>
                <a:latin typeface="Courier New" panose="02070609020205090404" pitchFamily="49" charset="0"/>
              </a:rPr>
              <a:t>; i--)</a:t>
            </a:r>
            <a:endParaRPr lang="en-US" altLang="zh-CN" b="1" smtClean="0">
              <a:solidFill>
                <a:schemeClr val="tx1"/>
              </a:solidFill>
              <a:latin typeface="Courier New" panose="02070609020205090404" pitchFamily="49" charset="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chemeClr val="tx1"/>
                </a:solidFill>
                <a:latin typeface="Courier New" panose="02070609020205090404" pitchFamily="49" charset="0"/>
              </a:rPr>
              <a:t>  a[i] += a[i+1];</a:t>
            </a:r>
            <a:endParaRPr lang="en-US" altLang="zh-CN" b="1" smtClean="0">
              <a:solidFill>
                <a:schemeClr val="tx1"/>
              </a:solidFill>
              <a:latin typeface="Courier New" panose="02070609020205090404" pitchFamily="49" charset="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zh-CN" b="1" smtClean="0">
              <a:solidFill>
                <a:schemeClr val="tx1"/>
              </a:solidFill>
              <a:latin typeface="Courier New" panose="02070609020205090404" pitchFamily="49" charset="0"/>
            </a:endParaRPr>
          </a:p>
          <a:p>
            <a:pPr lvl="1" eaLnBrk="1" hangingPunct="1"/>
            <a:r>
              <a:rPr lang="en-US" altLang="zh-CN" smtClean="0">
                <a:solidFill>
                  <a:schemeClr val="tx1"/>
                </a:solidFill>
              </a:rPr>
              <a:t>Can be very subtle</a:t>
            </a:r>
            <a:endParaRPr lang="en-US" altLang="zh-CN" smtClean="0">
              <a:solidFill>
                <a:schemeClr val="tx1"/>
              </a:solidFill>
            </a:endParaRPr>
          </a:p>
          <a:p>
            <a:pPr lvl="2">
              <a:buFont typeface="Symbol" panose="05050102010706020507" pitchFamily="18" charset="2"/>
              <a:buNone/>
            </a:pPr>
            <a:r>
              <a:rPr lang="en-US" altLang="zh-CN" b="1" smtClean="0">
                <a:solidFill>
                  <a:schemeClr val="tx1"/>
                </a:solidFill>
                <a:latin typeface="Courier New" panose="02070609020205090404" pitchFamily="49" charset="0"/>
              </a:rPr>
              <a:t>#define DELTA sizeof(int)</a:t>
            </a:r>
            <a:endParaRPr lang="en-US" altLang="zh-CN" b="1" smtClean="0">
              <a:solidFill>
                <a:schemeClr val="tx1"/>
              </a:solidFill>
              <a:latin typeface="Courier New" panose="02070609020205090404" pitchFamily="49" charset="0"/>
            </a:endParaRPr>
          </a:p>
          <a:p>
            <a:pPr lvl="2">
              <a:buFont typeface="Symbol" panose="05050102010706020507" pitchFamily="18" charset="2"/>
              <a:buNone/>
            </a:pPr>
            <a:r>
              <a:rPr lang="en-US" altLang="zh-CN" b="1" smtClean="0">
                <a:solidFill>
                  <a:schemeClr val="tx1"/>
                </a:solidFill>
                <a:latin typeface="Courier New" panose="02070609020205090404" pitchFamily="49" charset="0"/>
              </a:rPr>
              <a:t>int i;</a:t>
            </a:r>
            <a:endParaRPr lang="en-US" altLang="zh-CN" b="1" smtClean="0">
              <a:solidFill>
                <a:schemeClr val="tx1"/>
              </a:solidFill>
              <a:latin typeface="Courier New" panose="02070609020205090404" pitchFamily="49" charset="0"/>
            </a:endParaRPr>
          </a:p>
          <a:p>
            <a:pPr lvl="2">
              <a:buFont typeface="Symbol" panose="05050102010706020507" pitchFamily="18" charset="2"/>
              <a:buNone/>
            </a:pPr>
            <a:r>
              <a:rPr lang="en-US" altLang="zh-CN" b="1" smtClean="0">
                <a:solidFill>
                  <a:schemeClr val="tx1"/>
                </a:solidFill>
                <a:latin typeface="Courier New" panose="02070609020205090404" pitchFamily="49" charset="0"/>
              </a:rPr>
              <a:t>for (i = CNT; </a:t>
            </a:r>
            <a:r>
              <a:rPr lang="en-US" altLang="zh-CN" b="1" smtClean="0">
                <a:solidFill>
                  <a:srgbClr val="C00000"/>
                </a:solidFill>
                <a:latin typeface="Courier New" panose="02070609020205090404" pitchFamily="49" charset="0"/>
              </a:rPr>
              <a:t>i-DELTA &gt;= 0</a:t>
            </a:r>
            <a:r>
              <a:rPr lang="en-US" altLang="zh-CN" b="1" smtClean="0">
                <a:solidFill>
                  <a:schemeClr val="tx1"/>
                </a:solidFill>
                <a:latin typeface="Courier New" panose="02070609020205090404" pitchFamily="49" charset="0"/>
              </a:rPr>
              <a:t>; i-= DELTA)</a:t>
            </a:r>
            <a:endParaRPr lang="en-US" altLang="zh-CN" b="1" smtClean="0">
              <a:solidFill>
                <a:schemeClr val="tx1"/>
              </a:solidFill>
              <a:latin typeface="Courier New" panose="02070609020205090404" pitchFamily="49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34963" y="673100"/>
            <a:ext cx="2987675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8904288" y="673100"/>
            <a:ext cx="2916237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18254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 noChangeArrowheads="1"/>
          </p:cNvSpPr>
          <p:nvPr>
            <p:ph type="title"/>
          </p:nvPr>
        </p:nvSpPr>
        <p:spPr>
          <a:xfrm>
            <a:off x="835025" y="63500"/>
            <a:ext cx="10972800" cy="1252538"/>
          </a:xfrm>
        </p:spPr>
        <p:txBody>
          <a:bodyPr/>
          <a:lstStyle/>
          <a:p>
            <a:r>
              <a:rPr lang="zh-CN" altLang="en-US" sz="2800" b="1" smtClean="0">
                <a:solidFill>
                  <a:srgbClr val="C00000"/>
                </a:solidFill>
                <a:latin typeface="微软雅黑" panose="020B0703020204020201" charset="-122"/>
                <a:ea typeface="微软雅黑" panose="020B0703020204020201" charset="-122"/>
              </a:rPr>
              <a:t>这样的坑随处都是。。。</a:t>
            </a:r>
            <a:endParaRPr lang="zh-CN" altLang="en-US" sz="2800" b="1" smtClean="0">
              <a:solidFill>
                <a:srgbClr val="C00000"/>
              </a:solidFill>
              <a:latin typeface="微软雅黑" panose="020B0703020204020201" charset="-122"/>
              <a:ea typeface="微软雅黑" panose="020B0703020204020201" charset="-122"/>
            </a:endParaRPr>
          </a:p>
        </p:txBody>
      </p:sp>
      <p:pic>
        <p:nvPicPr>
          <p:cNvPr id="50179" name="内容占位符 4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9150" y="1341438"/>
            <a:ext cx="4675188" cy="2592387"/>
          </a:xfrm>
          <a:ln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0180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03"/>
          <a:stretch>
            <a:fillRect/>
          </a:stretch>
        </p:blipFill>
        <p:spPr bwMode="auto">
          <a:xfrm>
            <a:off x="2676525" y="4076700"/>
            <a:ext cx="6838950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/>
        </p:nvCxnSpPr>
        <p:spPr>
          <a:xfrm flipV="1">
            <a:off x="334963" y="673100"/>
            <a:ext cx="2987675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8904288" y="673100"/>
            <a:ext cx="2916237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9381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 noChangeArrowheads="1"/>
          </p:cNvSpPr>
          <p:nvPr>
            <p:ph type="title"/>
          </p:nvPr>
        </p:nvSpPr>
        <p:spPr>
          <a:xfrm>
            <a:off x="742950" y="184150"/>
            <a:ext cx="10972800" cy="1252538"/>
          </a:xfrm>
        </p:spPr>
        <p:txBody>
          <a:bodyPr/>
          <a:lstStyle/>
          <a:p>
            <a:r>
              <a:rPr lang="zh-CN" altLang="en-US" b="1" smtClean="0">
                <a:solidFill>
                  <a:srgbClr val="C00000"/>
                </a:solidFill>
                <a:latin typeface="微软雅黑" panose="020B0703020204020201" charset="-122"/>
                <a:ea typeface="微软雅黑" panose="020B0703020204020201" charset="-122"/>
              </a:rPr>
              <a:t>又是一个坑！</a:t>
            </a:r>
            <a:endParaRPr lang="zh-CN" altLang="en-US" b="1" smtClean="0">
              <a:solidFill>
                <a:srgbClr val="C00000"/>
              </a:solidFill>
              <a:latin typeface="微软雅黑" panose="020B0703020204020201" charset="-122"/>
              <a:ea typeface="微软雅黑" panose="020B0703020204020201" charset="-122"/>
            </a:endParaRPr>
          </a:p>
        </p:txBody>
      </p:sp>
      <p:pic>
        <p:nvPicPr>
          <p:cNvPr id="51203" name="内容占位符 4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19288" y="1628775"/>
            <a:ext cx="8620125" cy="3503613"/>
          </a:xfrm>
        </p:spPr>
      </p:pic>
      <p:sp>
        <p:nvSpPr>
          <p:cNvPr id="51204" name="矩形: 圆角 2"/>
          <p:cNvSpPr>
            <a:spLocks noChangeArrowheads="1"/>
          </p:cNvSpPr>
          <p:nvPr/>
        </p:nvSpPr>
        <p:spPr bwMode="auto">
          <a:xfrm>
            <a:off x="1992313" y="4221163"/>
            <a:ext cx="8547100" cy="9366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b="1">
              <a:latin typeface="Arial Narrow" panose="020B07060202020A0204" pitchFamily="34" charset="0"/>
            </a:endParaRPr>
          </a:p>
        </p:txBody>
      </p:sp>
      <p:sp>
        <p:nvSpPr>
          <p:cNvPr id="51205" name="文本框 3"/>
          <p:cNvSpPr txBox="1">
            <a:spLocks noChangeArrowheads="1"/>
          </p:cNvSpPr>
          <p:nvPr/>
        </p:nvSpPr>
        <p:spPr bwMode="auto">
          <a:xfrm>
            <a:off x="2087563" y="5516563"/>
            <a:ext cx="87645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以后编程千万小心，给自己挖的坑少点、再少点！</a:t>
            </a:r>
            <a:endParaRPr lang="zh-CN" altLang="en-US" sz="28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ABF02894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641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66988" y="395288"/>
            <a:ext cx="7450137" cy="573087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rgbClr val="C00000"/>
                </a:solidFill>
                <a:latin typeface="微软雅黑" panose="020B0703020204020201" charset="-122"/>
                <a:ea typeface="微软雅黑" panose="020B0703020204020201" charset="-122"/>
              </a:rPr>
              <a:t>为什么要使用无符号整数？</a:t>
            </a:r>
            <a:endParaRPr lang="zh-CN" altLang="en-US" sz="2800" b="1" smtClean="0">
              <a:solidFill>
                <a:srgbClr val="C00000"/>
              </a:solidFill>
              <a:latin typeface="微软雅黑" panose="020B0703020204020201" charset="-122"/>
              <a:ea typeface="微软雅黑" panose="020B0703020204020201" charset="-122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1903413" y="1404938"/>
            <a:ext cx="8307387" cy="5224462"/>
          </a:xfrm>
        </p:spPr>
        <p:txBody>
          <a:bodyPr/>
          <a:lstStyle/>
          <a:p>
            <a:pPr eaLnBrk="1" hangingPunct="1"/>
            <a:endParaRPr lang="en-US" altLang="zh-CN" i="1" smtClean="0">
              <a:solidFill>
                <a:schemeClr val="tx1"/>
              </a:solidFill>
            </a:endParaRPr>
          </a:p>
          <a:p>
            <a:pPr eaLnBrk="1" hangingPunct="1"/>
            <a:endParaRPr lang="zh-CN" altLang="en-US" smtClean="0">
              <a:solidFill>
                <a:schemeClr val="tx1"/>
              </a:solidFill>
            </a:endParaRPr>
          </a:p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当进行整数模运算时</a:t>
            </a:r>
            <a:endParaRPr lang="zh-CN" altLang="en-US" smtClean="0">
              <a:solidFill>
                <a:schemeClr val="tx1"/>
              </a:solidFill>
            </a:endParaRPr>
          </a:p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当使用 Bit位来表示集合时</a:t>
            </a:r>
            <a:endParaRPr lang="zh-CN" altLang="en-US" smtClean="0">
              <a:solidFill>
                <a:schemeClr val="tx1"/>
              </a:solidFill>
            </a:endParaRPr>
          </a:p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需要节省内存空间时——例如表示</a:t>
            </a:r>
            <a:r>
              <a:rPr lang="en-US" altLang="zh-CN" smtClean="0">
                <a:solidFill>
                  <a:schemeClr val="tx1"/>
                </a:solidFill>
              </a:rPr>
              <a:t>0~255</a:t>
            </a:r>
            <a:r>
              <a:rPr lang="zh-CN" altLang="en-US" smtClean="0">
                <a:solidFill>
                  <a:schemeClr val="tx1"/>
                </a:solidFill>
              </a:rPr>
              <a:t>的像素分量值</a:t>
            </a:r>
            <a:endParaRPr lang="zh-CN" altLang="en-US" smtClean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……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34963" y="673100"/>
            <a:ext cx="2987675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8904288" y="673100"/>
            <a:ext cx="2916237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EAB62894.wav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682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782888" y="366713"/>
            <a:ext cx="5965825" cy="460375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C00000"/>
                </a:solidFill>
                <a:latin typeface="微软雅黑" panose="020B0703020204020201" charset="-122"/>
                <a:ea typeface="微软雅黑" panose="020B0703020204020201" charset="-122"/>
              </a:rPr>
              <a:t>整数编码</a:t>
            </a:r>
            <a:endParaRPr lang="zh-CN" altLang="en-US" b="1" smtClean="0">
              <a:solidFill>
                <a:srgbClr val="C00000"/>
              </a:solidFill>
              <a:latin typeface="微软雅黑" panose="020B0703020204020201" charset="-122"/>
              <a:ea typeface="微软雅黑" panose="020B0703020204020201" charset="-122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276600" y="2362200"/>
            <a:ext cx="3429000" cy="644525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Courier New" panose="02070609020205090404" pitchFamily="49" charset="0"/>
              </a:rPr>
              <a:t>  short int x =  15213;</a:t>
            </a:r>
            <a:endParaRPr lang="en-US" altLang="zh-CN">
              <a:latin typeface="Courier New" panose="02070609020205090404" pitchFamily="49" charset="0"/>
            </a:endParaRPr>
          </a:p>
          <a:p>
            <a:pPr eaLnBrk="1" hangingPunct="1"/>
            <a:r>
              <a:rPr lang="en-US" altLang="zh-CN">
                <a:latin typeface="Courier New" panose="02070609020205090404" pitchFamily="49" charset="0"/>
              </a:rPr>
              <a:t>  short int y = -15213;</a:t>
            </a:r>
            <a:endParaRPr lang="en-US" altLang="zh-CN">
              <a:latin typeface="Courier New" panose="02070609020205090404" pitchFamily="49" charset="0"/>
            </a:endParaRPr>
          </a:p>
        </p:txBody>
      </p:sp>
      <p:sp>
        <p:nvSpPr>
          <p:cNvPr id="12292" name="Rectangle 4"/>
          <p:cNvSpPr>
            <a:spLocks noGrp="1" noChangeArrowheads="1"/>
          </p:cNvSpPr>
          <p:nvPr>
            <p:ph idx="1"/>
          </p:nvPr>
        </p:nvSpPr>
        <p:spPr>
          <a:xfrm>
            <a:off x="1981200" y="3124200"/>
            <a:ext cx="8305800" cy="3505200"/>
          </a:xfrm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C </a:t>
            </a:r>
            <a:r>
              <a:rPr lang="en-US" altLang="zh-CN" smtClean="0">
                <a:solidFill>
                  <a:schemeClr val="tx1"/>
                </a:solidFill>
                <a:latin typeface="Courier New" panose="02070609020205090404" pitchFamily="49" charset="0"/>
              </a:rPr>
              <a:t>short</a:t>
            </a:r>
            <a:r>
              <a:rPr lang="en-US" altLang="zh-CN" smtClean="0">
                <a:solidFill>
                  <a:schemeClr val="tx1"/>
                </a:solidFill>
              </a:rPr>
              <a:t> 2 bytes long</a:t>
            </a:r>
            <a:endParaRPr lang="en-US" altLang="zh-CN" smtClean="0">
              <a:solidFill>
                <a:schemeClr val="tx1"/>
              </a:solidFill>
            </a:endParaRPr>
          </a:p>
          <a:p>
            <a:pPr eaLnBrk="1" hangingPunct="1"/>
            <a:endParaRPr lang="en-US" altLang="zh-CN" smtClean="0">
              <a:solidFill>
                <a:schemeClr val="tx1"/>
              </a:solidFill>
            </a:endParaRPr>
          </a:p>
          <a:p>
            <a:pPr eaLnBrk="1" hangingPunct="1"/>
            <a:endParaRPr lang="en-US" altLang="zh-CN" smtClean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Sign Bit</a:t>
            </a:r>
            <a:endParaRPr lang="en-US" altLang="zh-CN" smtClean="0">
              <a:solidFill>
                <a:schemeClr val="tx1"/>
              </a:solidFill>
            </a:endParaRPr>
          </a:p>
          <a:p>
            <a:pPr lvl="1" eaLnBrk="1" hangingPunct="1"/>
            <a:r>
              <a:rPr lang="zh-CN" altLang="en-US" smtClean="0">
                <a:solidFill>
                  <a:schemeClr val="tx1"/>
                </a:solidFill>
              </a:rPr>
              <a:t>在补码表示中，最高位为符号位</a:t>
            </a:r>
            <a:endParaRPr lang="zh-CN" altLang="en-US" smtClean="0">
              <a:solidFill>
                <a:schemeClr val="tx1"/>
              </a:solidFill>
            </a:endParaRPr>
          </a:p>
          <a:p>
            <a:pPr lvl="2" eaLnBrk="1" hangingPunct="1"/>
            <a:r>
              <a:rPr lang="en-US" altLang="zh-CN" smtClean="0">
                <a:solidFill>
                  <a:schemeClr val="tx1"/>
                </a:solidFill>
              </a:rPr>
              <a:t>0</a:t>
            </a:r>
            <a:r>
              <a:rPr lang="zh-CN" altLang="en-US" smtClean="0">
                <a:solidFill>
                  <a:schemeClr val="tx1"/>
                </a:solidFill>
              </a:rPr>
              <a:t>表示非负数</a:t>
            </a:r>
            <a:endParaRPr lang="zh-CN" altLang="en-US" smtClean="0">
              <a:solidFill>
                <a:schemeClr val="tx1"/>
              </a:solidFill>
            </a:endParaRPr>
          </a:p>
          <a:p>
            <a:pPr lvl="2" eaLnBrk="1" hangingPunct="1"/>
            <a:r>
              <a:rPr lang="en-US" altLang="zh-CN" smtClean="0">
                <a:solidFill>
                  <a:schemeClr val="tx1"/>
                </a:solidFill>
              </a:rPr>
              <a:t>1 </a:t>
            </a:r>
            <a:r>
              <a:rPr lang="zh-CN" altLang="en-US" smtClean="0">
                <a:solidFill>
                  <a:schemeClr val="tx1"/>
                </a:solidFill>
              </a:rPr>
              <a:t>表示负数</a:t>
            </a:r>
            <a:endParaRPr lang="zh-CN" altLang="en-US" smtClean="0">
              <a:solidFill>
                <a:schemeClr val="tx1"/>
              </a:solidFill>
            </a:endParaRPr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6324600" y="1524000"/>
          <a:ext cx="3340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" r:id="rId1" imgW="1259205" imgH="224790" progId="Equation.3">
                  <p:embed/>
                </p:oleObj>
              </mc:Choice>
              <mc:Fallback>
                <p:oleObj name="" r:id="rId1" imgW="1259205" imgH="22479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524000"/>
                        <a:ext cx="33401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2514600" y="1524000"/>
          <a:ext cx="2133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" r:id="rId3" imgW="804545" imgH="224790" progId="Equation.3">
                  <p:embed/>
                </p:oleObj>
              </mc:Choice>
              <mc:Fallback>
                <p:oleObj name="" r:id="rId3" imgW="804545" imgH="22479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524000"/>
                        <a:ext cx="21336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2438400" y="1143000"/>
            <a:ext cx="17065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Calibri" panose="020F0302020204030204" pitchFamily="34" charset="0"/>
              </a:rPr>
              <a:t>无符号整数</a:t>
            </a:r>
            <a:endParaRPr lang="zh-CN" altLang="en-US" sz="2400">
              <a:latin typeface="Calibri" panose="020F0302020204030204" pitchFamily="34" charset="0"/>
            </a:endParaRP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6324600" y="1143000"/>
            <a:ext cx="14017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Calibri" panose="020F0302020204030204" pitchFamily="34" charset="0"/>
              </a:rPr>
              <a:t>补码表示</a:t>
            </a:r>
            <a:endParaRPr lang="zh-CN" altLang="en-US" sz="2400">
              <a:latin typeface="Calibri" panose="020F0302020204030204" pitchFamily="34" charset="0"/>
            </a:endParaRPr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 flipH="1" flipV="1">
            <a:off x="8153400" y="2057400"/>
            <a:ext cx="1066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9372600" y="2590800"/>
            <a:ext cx="56515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Calibri" panose="020F0302020204030204" pitchFamily="34" charset="0"/>
              </a:rPr>
              <a:t>Sign</a:t>
            </a:r>
            <a:endParaRPr lang="en-US" altLang="zh-CN">
              <a:latin typeface="Calibri" panose="020F0302020204030204" pitchFamily="34" charset="0"/>
            </a:endParaRPr>
          </a:p>
          <a:p>
            <a:pPr eaLnBrk="1" hangingPunct="1"/>
            <a:r>
              <a:rPr lang="en-US" altLang="zh-CN">
                <a:latin typeface="Calibri" panose="020F0302020204030204" pitchFamily="34" charset="0"/>
              </a:rPr>
              <a:t>Bit</a:t>
            </a:r>
            <a:endParaRPr lang="en-US" altLang="zh-CN">
              <a:latin typeface="Calibri" panose="020F0302020204030204" pitchFamily="34" charset="0"/>
            </a:endParaRPr>
          </a:p>
        </p:txBody>
      </p:sp>
      <p:graphicFrame>
        <p:nvGraphicFramePr>
          <p:cNvPr id="12299" name="Object 11"/>
          <p:cNvGraphicFramePr>
            <a:graphicFrameLocks noChangeAspect="1"/>
          </p:cNvGraphicFramePr>
          <p:nvPr/>
        </p:nvGraphicFramePr>
        <p:xfrm>
          <a:off x="3198813" y="3584575"/>
          <a:ext cx="564038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Document" r:id="rId5" imgW="5965825" imgH="1019810" progId="Word.Document.8">
                  <p:embed/>
                </p:oleObj>
              </mc:Choice>
              <mc:Fallback>
                <p:oleObj name="Document" r:id="rId5" imgW="5965825" imgH="101981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813" y="3584575"/>
                        <a:ext cx="5640387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连接符 11"/>
          <p:cNvCxnSpPr/>
          <p:nvPr/>
        </p:nvCxnSpPr>
        <p:spPr>
          <a:xfrm flipV="1">
            <a:off x="334963" y="673100"/>
            <a:ext cx="2987675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8904288" y="673100"/>
            <a:ext cx="2916237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21908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 noChangeArrowheads="1"/>
          </p:cNvSpPr>
          <p:nvPr>
            <p:ph type="title"/>
          </p:nvPr>
        </p:nvSpPr>
        <p:spPr>
          <a:xfrm>
            <a:off x="3000375" y="298450"/>
            <a:ext cx="5903913" cy="750888"/>
          </a:xfrm>
        </p:spPr>
        <p:txBody>
          <a:bodyPr/>
          <a:lstStyle/>
          <a:p>
            <a:r>
              <a:rPr lang="zh-CN" altLang="en-US" sz="2000" b="1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补码与十进制相互转换使用的值盒子及示例</a:t>
            </a:r>
            <a:endParaRPr lang="zh-CN" altLang="en-US" sz="2000" b="1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3315" name="对象 3"/>
          <p:cNvGraphicFramePr>
            <a:graphicFrameLocks noChangeAspect="1"/>
          </p:cNvGraphicFramePr>
          <p:nvPr/>
        </p:nvGraphicFramePr>
        <p:xfrm>
          <a:off x="2489200" y="1570038"/>
          <a:ext cx="7721600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文档" r:id="rId1" imgW="5422900" imgH="609600" progId="Word.Document.12">
                  <p:embed/>
                </p:oleObj>
              </mc:Choice>
              <mc:Fallback>
                <p:oleObj name="文档" r:id="rId1" imgW="5422900" imgH="609600" progId="Word.Document.12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1570038"/>
                        <a:ext cx="7721600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对象 7"/>
          <p:cNvGraphicFramePr>
            <a:graphicFrameLocks noChangeAspect="1"/>
          </p:cNvGraphicFramePr>
          <p:nvPr/>
        </p:nvGraphicFramePr>
        <p:xfrm>
          <a:off x="2489200" y="4876800"/>
          <a:ext cx="7797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文档" r:id="rId3" imgW="5422900" imgH="609600" progId="Word.Document.12">
                  <p:embed/>
                </p:oleObj>
              </mc:Choice>
              <mc:Fallback>
                <p:oleObj name="文档" r:id="rId3" imgW="5422900" imgH="609600" progId="Word.Document.12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4876800"/>
                        <a:ext cx="77978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文本框 8"/>
          <p:cNvSpPr txBox="1">
            <a:spLocks noChangeArrowheads="1"/>
          </p:cNvSpPr>
          <p:nvPr/>
        </p:nvSpPr>
        <p:spPr bwMode="auto">
          <a:xfrm>
            <a:off x="4367213" y="2281238"/>
            <a:ext cx="3657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8</a:t>
            </a: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</a:rPr>
              <a:t>位二进制补码的值盒子</a:t>
            </a:r>
            <a:endParaRPr lang="zh-CN" altLang="en-US" sz="240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3318" name="文本框 9"/>
          <p:cNvSpPr txBox="1">
            <a:spLocks noChangeArrowheads="1"/>
          </p:cNvSpPr>
          <p:nvPr/>
        </p:nvSpPr>
        <p:spPr bwMode="auto">
          <a:xfrm>
            <a:off x="4511675" y="3957638"/>
            <a:ext cx="3384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</a:rPr>
              <a:t>例</a:t>
            </a:r>
            <a:r>
              <a:rPr lang="en-US" altLang="zh-CN" sz="2400">
                <a:latin typeface="Times New Roman" panose="02020603050405020304" pitchFamily="18" charset="0"/>
              </a:rPr>
              <a:t>1: -125 = -128+2+1</a:t>
            </a:r>
            <a:endParaRPr lang="zh-CN" altLang="en-US" sz="240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3319" name="文本框 10"/>
          <p:cNvSpPr txBox="1">
            <a:spLocks noChangeArrowheads="1"/>
          </p:cNvSpPr>
          <p:nvPr/>
        </p:nvSpPr>
        <p:spPr bwMode="auto">
          <a:xfrm>
            <a:off x="4511675" y="5634038"/>
            <a:ext cx="3384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</a:rPr>
              <a:t>例</a:t>
            </a:r>
            <a:r>
              <a:rPr lang="en-US" altLang="zh-CN" sz="2400">
                <a:latin typeface="Times New Roman" panose="02020603050405020304" pitchFamily="18" charset="0"/>
              </a:rPr>
              <a:t>2: -120 = -128+8</a:t>
            </a:r>
            <a:endParaRPr lang="zh-CN" altLang="en-US" sz="240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13320" name="对象 4"/>
          <p:cNvGraphicFramePr>
            <a:graphicFrameLocks noChangeAspect="1"/>
          </p:cNvGraphicFramePr>
          <p:nvPr/>
        </p:nvGraphicFramePr>
        <p:xfrm>
          <a:off x="2493963" y="3098800"/>
          <a:ext cx="7716837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文档" r:id="rId5" imgW="5422900" imgH="660400" progId="Word.Document.12">
                  <p:embed/>
                </p:oleObj>
              </mc:Choice>
              <mc:Fallback>
                <p:oleObj name="文档" r:id="rId5" imgW="5422900" imgH="660400" progId="Word.Document.12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963" y="3098800"/>
                        <a:ext cx="7716837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连接符 8"/>
          <p:cNvCxnSpPr/>
          <p:nvPr/>
        </p:nvCxnSpPr>
        <p:spPr>
          <a:xfrm flipV="1">
            <a:off x="334963" y="673100"/>
            <a:ext cx="2987675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904288" y="673100"/>
            <a:ext cx="2916237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35455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452438"/>
            <a:ext cx="7935912" cy="38735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rgbClr val="C00000"/>
                </a:solidFill>
                <a:latin typeface="微软雅黑" panose="020B0703020204020201" charset="-122"/>
                <a:ea typeface="微软雅黑" panose="020B0703020204020201" charset="-122"/>
              </a:rPr>
              <a:t>补码编码</a:t>
            </a:r>
            <a:endParaRPr lang="zh-CN" altLang="en-US" sz="3200" b="1" smtClean="0">
              <a:solidFill>
                <a:srgbClr val="C00000"/>
              </a:solidFill>
              <a:latin typeface="微软雅黑" panose="020B0703020204020201" charset="-122"/>
              <a:ea typeface="微软雅黑" panose="020B0703020204020201" charset="-122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276600" y="990600"/>
            <a:ext cx="5410200" cy="644525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Courier New" panose="02070609020205090404" pitchFamily="49" charset="0"/>
              </a:rPr>
              <a:t>  x =      15213: 00111011 01101101</a:t>
            </a:r>
            <a:endParaRPr lang="en-US" altLang="zh-CN">
              <a:latin typeface="Courier New" panose="02070609020205090404" pitchFamily="49" charset="0"/>
            </a:endParaRPr>
          </a:p>
          <a:p>
            <a:pPr eaLnBrk="1" hangingPunct="1"/>
            <a:r>
              <a:rPr lang="en-US" altLang="zh-CN">
                <a:latin typeface="Courier New" panose="02070609020205090404" pitchFamily="49" charset="0"/>
              </a:rPr>
              <a:t>  y =     -15213: 11000100 10010011</a:t>
            </a:r>
            <a:endParaRPr lang="en-US" altLang="zh-CN">
              <a:latin typeface="Courier New" panose="02070609020205090404" pitchFamily="49" charset="0"/>
            </a:endParaRP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3444875" y="1779588"/>
          <a:ext cx="5535613" cy="520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Document" r:id="rId1" imgW="5600700" imgH="5220970" progId="Word.Document.8">
                  <p:embed/>
                </p:oleObj>
              </mc:Choice>
              <mc:Fallback>
                <p:oleObj name="Document" r:id="rId1" imgW="5600700" imgH="522097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75" y="1779588"/>
                        <a:ext cx="5535613" cy="520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连接符 4"/>
          <p:cNvCxnSpPr/>
          <p:nvPr/>
        </p:nvCxnSpPr>
        <p:spPr>
          <a:xfrm flipV="1">
            <a:off x="334963" y="673100"/>
            <a:ext cx="2987675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8904288" y="673100"/>
            <a:ext cx="2916237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40553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58925" y="1844675"/>
          <a:ext cx="9144000" cy="273209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4855"/>
                <a:gridCol w="1601470"/>
                <a:gridCol w="1852930"/>
                <a:gridCol w="1659890"/>
                <a:gridCol w="2014855"/>
              </a:tblGrid>
              <a:tr h="45726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 Unicode MS" panose="020B0604020202020204" charset="-122"/>
                        <a:ea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T="45726" marB="45726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Arial Unicode MS" panose="020B0604020202020204" charset="-12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8</a:t>
                      </a:r>
                      <a:r>
                        <a:rPr lang="zh-CN" altLang="en-US" sz="2400" dirty="0">
                          <a:latin typeface="Arial Unicode MS" panose="020B0604020202020204" charset="-12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位机</a:t>
                      </a:r>
                      <a:endParaRPr lang="zh-CN" altLang="en-US" sz="2400" dirty="0">
                        <a:latin typeface="Arial Unicode MS" panose="020B0604020202020204" charset="-122"/>
                        <a:ea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T="45726" marB="45726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anchor="ctr"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Arial Unicode MS" panose="020B0604020202020204" charset="-12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16</a:t>
                      </a:r>
                      <a:r>
                        <a:rPr lang="zh-CN" altLang="en-US" sz="2400" dirty="0">
                          <a:latin typeface="Arial Unicode MS" panose="020B0604020202020204" charset="-12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位机</a:t>
                      </a:r>
                      <a:endParaRPr lang="zh-CN" altLang="en-US" sz="2400" dirty="0">
                        <a:latin typeface="Arial Unicode MS" panose="020B0604020202020204" charset="-122"/>
                        <a:ea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T="45726" marB="45726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anchor="ctr"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68707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 Unicode MS" panose="020B0604020202020204" charset="-122"/>
                        <a:ea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T="45726" marB="45726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Arial Unicode MS" panose="020B0604020202020204" charset="-12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unsigned</a:t>
                      </a:r>
                      <a:endParaRPr lang="zh-CN" altLang="en-US" sz="2400" dirty="0">
                        <a:latin typeface="Arial Unicode MS" panose="020B0604020202020204" charset="-122"/>
                        <a:ea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T="45726" marB="45726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Arial Unicode MS" panose="020B0604020202020204" charset="-12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signed</a:t>
                      </a:r>
                      <a:endParaRPr lang="en-US" altLang="zh-CN" sz="2400" dirty="0">
                        <a:latin typeface="Arial Unicode MS" panose="020B0604020202020204" charset="-122"/>
                        <a:ea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T="45726" marB="45726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Arial Unicode MS" panose="020B0604020202020204" charset="-12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unsigned</a:t>
                      </a:r>
                      <a:endParaRPr lang="zh-CN" altLang="en-US" sz="2400" dirty="0">
                        <a:latin typeface="Arial Unicode MS" panose="020B0604020202020204" charset="-122"/>
                        <a:ea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T="45726" marB="45726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Arial Unicode MS" panose="020B0604020202020204" charset="-12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signed</a:t>
                      </a:r>
                      <a:endParaRPr lang="en-US" altLang="zh-CN" sz="2400" dirty="0">
                        <a:latin typeface="Arial Unicode MS" panose="020B0604020202020204" charset="-122"/>
                        <a:ea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T="45726" marB="45726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7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Arial Unicode MS" panose="020B0604020202020204" charset="-12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原码</a:t>
                      </a:r>
                      <a:endParaRPr lang="zh-CN" altLang="en-US" sz="2400" dirty="0">
                        <a:latin typeface="Arial Unicode MS" panose="020B0604020202020204" charset="-122"/>
                        <a:ea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T="45726" marB="45726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Arial Unicode MS" panose="020B0604020202020204" charset="-12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0~255</a:t>
                      </a:r>
                      <a:endParaRPr lang="zh-CN" altLang="en-US" sz="2400" dirty="0">
                        <a:latin typeface="Arial Unicode MS" panose="020B0604020202020204" charset="-122"/>
                        <a:ea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T="45726" marB="45726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Arial Unicode MS" panose="020B0604020202020204" charset="-12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-127~+127</a:t>
                      </a:r>
                      <a:endParaRPr lang="zh-CN" altLang="en-US" sz="2400" dirty="0">
                        <a:latin typeface="Arial Unicode MS" panose="020B0604020202020204" charset="-122"/>
                        <a:ea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T="45726" marB="45726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Arial Unicode MS" panose="020B0604020202020204" charset="-12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0~65535</a:t>
                      </a:r>
                      <a:endParaRPr lang="zh-CN" altLang="en-US" sz="2400" dirty="0">
                        <a:latin typeface="Arial Unicode MS" panose="020B0604020202020204" charset="-122"/>
                        <a:ea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T="45726" marB="45726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 Unicode MS" panose="020B0604020202020204" charset="-12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-32767~+32767</a:t>
                      </a:r>
                      <a:endParaRPr lang="zh-CN" altLang="en-US" sz="2000" dirty="0">
                        <a:latin typeface="Arial Unicode MS" panose="020B0604020202020204" charset="-122"/>
                        <a:ea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T="45726" marB="45726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87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Arial Unicode MS" panose="020B0604020202020204" charset="-12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反码</a:t>
                      </a:r>
                      <a:endParaRPr lang="zh-CN" altLang="en-US" sz="2400" dirty="0">
                        <a:latin typeface="Arial Unicode MS" panose="020B0604020202020204" charset="-122"/>
                        <a:ea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T="45726" marB="45726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Arial Unicode MS" panose="020B0604020202020204" charset="-12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0~255</a:t>
                      </a:r>
                      <a:endParaRPr lang="zh-CN" altLang="en-US" sz="2400" dirty="0">
                        <a:latin typeface="Arial Unicode MS" panose="020B0604020202020204" charset="-122"/>
                        <a:ea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T="45726" marB="45726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Arial Unicode MS" panose="020B0604020202020204" charset="-12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-127~+127</a:t>
                      </a:r>
                      <a:endParaRPr lang="zh-CN" altLang="en-US" sz="2400" dirty="0">
                        <a:latin typeface="Arial Unicode MS" panose="020B0604020202020204" charset="-122"/>
                        <a:ea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T="45726" marB="45726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latin typeface="Arial Unicode MS" panose="020B0604020202020204" charset="-12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0~65535</a:t>
                      </a:r>
                      <a:endParaRPr lang="zh-CN" altLang="en-US" sz="2400" dirty="0">
                        <a:latin typeface="Arial Unicode MS" panose="020B0604020202020204" charset="-122"/>
                        <a:ea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T="45726" marB="45726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Arial Unicode MS" panose="020B0604020202020204" charset="-12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-32767~+32767</a:t>
                      </a:r>
                      <a:endParaRPr lang="zh-CN" altLang="en-US" sz="2000" dirty="0">
                        <a:latin typeface="Arial Unicode MS" panose="020B0604020202020204" charset="-122"/>
                        <a:ea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T="45726" marB="45726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87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Arial Unicode MS" panose="020B0604020202020204" charset="-12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补码</a:t>
                      </a:r>
                      <a:endParaRPr lang="zh-CN" altLang="en-US" sz="2400" dirty="0">
                        <a:latin typeface="Arial Unicode MS" panose="020B0604020202020204" charset="-122"/>
                        <a:ea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T="45726" marB="45726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Arial Unicode MS" panose="020B0604020202020204" charset="-12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0~255</a:t>
                      </a:r>
                      <a:endParaRPr lang="zh-CN" altLang="en-US" sz="2400" dirty="0">
                        <a:latin typeface="Arial Unicode MS" panose="020B0604020202020204" charset="-122"/>
                        <a:ea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T="45726" marB="45726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Arial Unicode MS" panose="020B0604020202020204" charset="-12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-128~+127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Arial Unicode MS" panose="020B0604020202020204" charset="-122"/>
                        <a:ea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T="45726" marB="45726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latin typeface="Arial Unicode MS" panose="020B0604020202020204" charset="-12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0~65535</a:t>
                      </a:r>
                      <a:endParaRPr lang="zh-CN" altLang="en-US" sz="2400" dirty="0">
                        <a:latin typeface="Arial Unicode MS" panose="020B0604020202020204" charset="-122"/>
                        <a:ea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T="45726" marB="45726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Arial Unicode MS" panose="020B0604020202020204" charset="-12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-32768~+32767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Arial Unicode MS" panose="020B0604020202020204" charset="-122"/>
                        <a:ea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T="45726" marB="45726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3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17475"/>
            <a:ext cx="10972800" cy="1252538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rgbClr val="C00000"/>
                </a:solidFill>
                <a:latin typeface="微软雅黑" panose="020B0703020204020201" charset="-122"/>
                <a:ea typeface="微软雅黑" panose="020B0703020204020201" charset="-122"/>
              </a:rPr>
              <a:t>数值范围</a:t>
            </a:r>
            <a:endParaRPr lang="zh-CN" altLang="en-US" sz="2800" b="1" smtClean="0">
              <a:solidFill>
                <a:srgbClr val="C00000"/>
              </a:solidFill>
              <a:latin typeface="微软雅黑" panose="020B0703020204020201" charset="-122"/>
              <a:ea typeface="微软雅黑" panose="020B0703020204020201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34963" y="673100"/>
            <a:ext cx="2987675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8904288" y="673100"/>
            <a:ext cx="2916237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21957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184525" y="312738"/>
            <a:ext cx="5822950" cy="555625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rgbClr val="C00000"/>
                </a:solidFill>
                <a:latin typeface="微软雅黑" panose="020B0703020204020201" charset="-122"/>
                <a:ea typeface="微软雅黑" panose="020B0703020204020201" charset="-122"/>
              </a:rPr>
              <a:t>数值范围</a:t>
            </a:r>
            <a:endParaRPr lang="zh-CN" altLang="en-US" sz="3200" b="1" smtClean="0">
              <a:solidFill>
                <a:srgbClr val="C00000"/>
              </a:solidFill>
              <a:latin typeface="微软雅黑" panose="020B0703020204020201" charset="-122"/>
              <a:ea typeface="微软雅黑" panose="020B0703020204020201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814513" y="1220788"/>
            <a:ext cx="4078287" cy="5224462"/>
          </a:xfrm>
        </p:spPr>
        <p:txBody>
          <a:bodyPr lIns="90487" tIns="44450" rIns="90487" bIns="44450"/>
          <a:lstStyle/>
          <a:p>
            <a:pPr marL="227330" indent="-227330">
              <a:tabLst>
                <a:tab pos="1828800" algn="l"/>
                <a:tab pos="2235200" algn="l"/>
              </a:tabLst>
            </a:pPr>
            <a:r>
              <a:rPr lang="zh-CN" altLang="en-US" sz="2000" smtClean="0">
                <a:solidFill>
                  <a:schemeClr val="tx1"/>
                </a:solidFill>
              </a:rPr>
              <a:t>无符号整数</a:t>
            </a:r>
            <a:endParaRPr lang="zh-CN" altLang="en-US" sz="2000" smtClean="0">
              <a:solidFill>
                <a:schemeClr val="tx1"/>
              </a:solidFill>
            </a:endParaRPr>
          </a:p>
          <a:p>
            <a:pPr lvl="1" eaLnBrk="1" hangingPunct="1">
              <a:tabLst>
                <a:tab pos="1828800" algn="l"/>
                <a:tab pos="2235200" algn="l"/>
              </a:tabLst>
            </a:pPr>
            <a:r>
              <a:rPr lang="en-US" altLang="zh-CN" sz="2000" i="1" smtClean="0">
                <a:solidFill>
                  <a:schemeClr val="tx1"/>
                </a:solidFill>
              </a:rPr>
              <a:t>UMin</a:t>
            </a:r>
            <a:r>
              <a:rPr lang="en-US" altLang="zh-CN" sz="2000" smtClean="0">
                <a:solidFill>
                  <a:schemeClr val="tx1"/>
                </a:solidFill>
              </a:rPr>
              <a:t>	=	0</a:t>
            </a:r>
            <a:endParaRPr lang="en-US" altLang="zh-CN" sz="2000" smtClean="0">
              <a:solidFill>
                <a:schemeClr val="tx1"/>
              </a:solidFill>
            </a:endParaRPr>
          </a:p>
          <a:p>
            <a:pPr lvl="2" eaLnBrk="1" hangingPunct="1">
              <a:buFont typeface="Wingdings" panose="05000000000000000000" pitchFamily="2" charset="2"/>
              <a:buNone/>
              <a:tabLst>
                <a:tab pos="1828800" algn="l"/>
                <a:tab pos="2235200" algn="l"/>
              </a:tabLst>
            </a:pPr>
            <a:r>
              <a:rPr lang="en-US" altLang="zh-CN" sz="1800" smtClean="0">
                <a:solidFill>
                  <a:schemeClr val="tx1"/>
                </a:solidFill>
              </a:rPr>
              <a:t>000…0</a:t>
            </a:r>
            <a:endParaRPr lang="en-US" altLang="zh-CN" sz="1800" smtClean="0">
              <a:solidFill>
                <a:schemeClr val="tx1"/>
              </a:solidFill>
            </a:endParaRPr>
          </a:p>
          <a:p>
            <a:pPr lvl="1" eaLnBrk="1" hangingPunct="1">
              <a:tabLst>
                <a:tab pos="1828800" algn="l"/>
                <a:tab pos="2235200" algn="l"/>
              </a:tabLst>
            </a:pPr>
            <a:r>
              <a:rPr lang="en-US" altLang="zh-CN" sz="2000" i="1" smtClean="0">
                <a:solidFill>
                  <a:schemeClr val="tx1"/>
                </a:solidFill>
              </a:rPr>
              <a:t>UMax</a:t>
            </a:r>
            <a:r>
              <a:rPr lang="en-US" altLang="zh-CN" sz="2000" smtClean="0">
                <a:solidFill>
                  <a:schemeClr val="tx1"/>
                </a:solidFill>
              </a:rPr>
              <a:t> 	=	 2</a:t>
            </a:r>
            <a:r>
              <a:rPr lang="en-US" altLang="zh-CN" sz="2000" i="1" baseline="30000" smtClean="0">
                <a:solidFill>
                  <a:schemeClr val="tx1"/>
                </a:solidFill>
              </a:rPr>
              <a:t>w</a:t>
            </a:r>
            <a:r>
              <a:rPr lang="en-US" altLang="zh-CN" sz="2000" smtClean="0">
                <a:solidFill>
                  <a:schemeClr val="tx1"/>
                </a:solidFill>
              </a:rPr>
              <a:t> – 1</a:t>
            </a:r>
            <a:endParaRPr lang="en-US" altLang="zh-CN" sz="2000" smtClean="0">
              <a:solidFill>
                <a:schemeClr val="tx1"/>
              </a:solidFill>
            </a:endParaRPr>
          </a:p>
          <a:p>
            <a:pPr lvl="2" eaLnBrk="1" hangingPunct="1">
              <a:buFont typeface="Wingdings" panose="05000000000000000000" pitchFamily="2" charset="2"/>
              <a:buNone/>
              <a:tabLst>
                <a:tab pos="1828800" algn="l"/>
                <a:tab pos="2235200" algn="l"/>
              </a:tabLst>
            </a:pPr>
            <a:r>
              <a:rPr lang="en-US" altLang="zh-CN" sz="1800" smtClean="0">
                <a:solidFill>
                  <a:schemeClr val="tx1"/>
                </a:solidFill>
              </a:rPr>
              <a:t>111…1</a:t>
            </a:r>
            <a:endParaRPr lang="en-US" altLang="zh-CN" sz="1800" smtClean="0">
              <a:solidFill>
                <a:schemeClr val="tx1"/>
              </a:solidFill>
            </a:endParaRP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186488" y="1214438"/>
            <a:ext cx="4100512" cy="4972050"/>
          </a:xfrm>
        </p:spPr>
        <p:txBody>
          <a:bodyPr lIns="90487" tIns="44450" rIns="90487" bIns="44450"/>
          <a:lstStyle/>
          <a:p>
            <a:pPr marL="0" indent="0">
              <a:tabLst>
                <a:tab pos="1714500" algn="l"/>
                <a:tab pos="2286000" algn="l"/>
              </a:tabLst>
            </a:pPr>
            <a:r>
              <a:rPr lang="en-US" altLang="zh-CN" sz="2000" smtClean="0">
                <a:solidFill>
                  <a:schemeClr val="tx1"/>
                </a:solidFill>
              </a:rPr>
              <a:t> </a:t>
            </a:r>
            <a:r>
              <a:rPr lang="zh-CN" altLang="en-US" sz="2000" smtClean="0">
                <a:solidFill>
                  <a:schemeClr val="tx1"/>
                </a:solidFill>
              </a:rPr>
              <a:t>补码表示范围</a:t>
            </a:r>
            <a:endParaRPr lang="zh-CN" altLang="en-US" sz="2000" smtClean="0">
              <a:solidFill>
                <a:schemeClr val="tx1"/>
              </a:solidFill>
            </a:endParaRPr>
          </a:p>
          <a:p>
            <a:pPr lvl="1" eaLnBrk="1" hangingPunct="1">
              <a:tabLst>
                <a:tab pos="1714500" algn="l"/>
                <a:tab pos="2286000" algn="l"/>
              </a:tabLst>
            </a:pPr>
            <a:r>
              <a:rPr lang="en-US" altLang="zh-CN" sz="2000" i="1" smtClean="0">
                <a:solidFill>
                  <a:schemeClr val="tx1"/>
                </a:solidFill>
              </a:rPr>
              <a:t>TMin</a:t>
            </a:r>
            <a:r>
              <a:rPr lang="en-US" altLang="zh-CN" sz="2000" smtClean="0">
                <a:solidFill>
                  <a:schemeClr val="tx1"/>
                </a:solidFill>
              </a:rPr>
              <a:t>	=	 –2</a:t>
            </a:r>
            <a:r>
              <a:rPr lang="en-US" altLang="zh-CN" sz="2000" i="1" baseline="30000" smtClean="0">
                <a:solidFill>
                  <a:schemeClr val="tx1"/>
                </a:solidFill>
              </a:rPr>
              <a:t>w</a:t>
            </a:r>
            <a:r>
              <a:rPr lang="en-US" altLang="zh-CN" sz="2000" baseline="30000" smtClean="0">
                <a:solidFill>
                  <a:schemeClr val="tx1"/>
                </a:solidFill>
              </a:rPr>
              <a:t>–1</a:t>
            </a:r>
            <a:endParaRPr lang="en-US" altLang="zh-CN" sz="2000" baseline="30000" smtClean="0">
              <a:solidFill>
                <a:schemeClr val="tx1"/>
              </a:solidFill>
            </a:endParaRPr>
          </a:p>
          <a:p>
            <a:pPr lvl="2" eaLnBrk="1" hangingPunct="1">
              <a:buFont typeface="Wingdings" panose="05000000000000000000" pitchFamily="2" charset="2"/>
              <a:buNone/>
              <a:tabLst>
                <a:tab pos="1714500" algn="l"/>
                <a:tab pos="2286000" algn="l"/>
              </a:tabLst>
            </a:pPr>
            <a:r>
              <a:rPr lang="en-US" altLang="zh-CN" sz="1800" smtClean="0">
                <a:solidFill>
                  <a:schemeClr val="tx1"/>
                </a:solidFill>
              </a:rPr>
              <a:t>100…0</a:t>
            </a:r>
            <a:endParaRPr lang="en-US" altLang="zh-CN" sz="1800" smtClean="0">
              <a:solidFill>
                <a:schemeClr val="tx1"/>
              </a:solidFill>
            </a:endParaRPr>
          </a:p>
          <a:p>
            <a:pPr lvl="1" eaLnBrk="1" hangingPunct="1">
              <a:tabLst>
                <a:tab pos="1714500" algn="l"/>
                <a:tab pos="2286000" algn="l"/>
              </a:tabLst>
            </a:pPr>
            <a:r>
              <a:rPr lang="en-US" altLang="zh-CN" sz="2000" i="1" smtClean="0">
                <a:solidFill>
                  <a:schemeClr val="tx1"/>
                </a:solidFill>
              </a:rPr>
              <a:t>TMax</a:t>
            </a:r>
            <a:r>
              <a:rPr lang="en-US" altLang="zh-CN" sz="2000" smtClean="0">
                <a:solidFill>
                  <a:schemeClr val="tx1"/>
                </a:solidFill>
              </a:rPr>
              <a:t> 	=	 2</a:t>
            </a:r>
            <a:r>
              <a:rPr lang="en-US" altLang="zh-CN" sz="2000" i="1" baseline="30000" smtClean="0">
                <a:solidFill>
                  <a:schemeClr val="tx1"/>
                </a:solidFill>
              </a:rPr>
              <a:t>w</a:t>
            </a:r>
            <a:r>
              <a:rPr lang="en-US" altLang="zh-CN" sz="2000" baseline="30000" smtClean="0">
                <a:solidFill>
                  <a:schemeClr val="tx1"/>
                </a:solidFill>
              </a:rPr>
              <a:t>–1</a:t>
            </a:r>
            <a:r>
              <a:rPr lang="en-US" altLang="zh-CN" sz="2000" smtClean="0">
                <a:solidFill>
                  <a:schemeClr val="tx1"/>
                </a:solidFill>
              </a:rPr>
              <a:t> – 1</a:t>
            </a:r>
            <a:endParaRPr lang="en-US" altLang="zh-CN" sz="2000" smtClean="0">
              <a:solidFill>
                <a:schemeClr val="tx1"/>
              </a:solidFill>
            </a:endParaRPr>
          </a:p>
          <a:p>
            <a:pPr lvl="2" eaLnBrk="1" hangingPunct="1">
              <a:buFont typeface="Wingdings" panose="05000000000000000000" pitchFamily="2" charset="2"/>
              <a:buNone/>
              <a:tabLst>
                <a:tab pos="1714500" algn="l"/>
                <a:tab pos="2286000" algn="l"/>
              </a:tabLst>
            </a:pPr>
            <a:r>
              <a:rPr lang="en-US" altLang="zh-CN" sz="1800" smtClean="0">
                <a:solidFill>
                  <a:schemeClr val="tx1"/>
                </a:solidFill>
              </a:rPr>
              <a:t>011…1</a:t>
            </a:r>
            <a:endParaRPr lang="en-US" altLang="zh-CN" sz="1800" smtClean="0">
              <a:solidFill>
                <a:schemeClr val="tx1"/>
              </a:solidFill>
            </a:endParaRPr>
          </a:p>
          <a:p>
            <a:pPr marL="0" indent="0">
              <a:tabLst>
                <a:tab pos="1714500" algn="l"/>
                <a:tab pos="2286000" algn="l"/>
              </a:tabLst>
            </a:pPr>
            <a:r>
              <a:rPr lang="en-US" altLang="zh-CN" sz="2000" smtClean="0">
                <a:solidFill>
                  <a:schemeClr val="tx1"/>
                </a:solidFill>
              </a:rPr>
              <a:t> </a:t>
            </a:r>
            <a:r>
              <a:rPr lang="zh-CN" altLang="en-US" sz="2000" smtClean="0">
                <a:solidFill>
                  <a:schemeClr val="tx1"/>
                </a:solidFill>
              </a:rPr>
              <a:t>其他值</a:t>
            </a:r>
            <a:endParaRPr lang="zh-CN" altLang="en-US" sz="2000" smtClean="0">
              <a:solidFill>
                <a:schemeClr val="tx1"/>
              </a:solidFill>
            </a:endParaRPr>
          </a:p>
          <a:p>
            <a:pPr lvl="1" eaLnBrk="1" hangingPunct="1">
              <a:tabLst>
                <a:tab pos="1714500" algn="l"/>
                <a:tab pos="2286000" algn="l"/>
              </a:tabLst>
            </a:pPr>
            <a:r>
              <a:rPr lang="en-US" altLang="zh-CN" sz="2000" smtClean="0">
                <a:solidFill>
                  <a:schemeClr val="tx1"/>
                </a:solidFill>
              </a:rPr>
              <a:t>-1</a:t>
            </a:r>
            <a:endParaRPr lang="en-US" altLang="zh-CN" sz="2000" smtClean="0">
              <a:solidFill>
                <a:schemeClr val="tx1"/>
              </a:solidFill>
            </a:endParaRPr>
          </a:p>
          <a:p>
            <a:pPr lvl="2" eaLnBrk="1" hangingPunct="1">
              <a:buFont typeface="Wingdings" panose="05000000000000000000" pitchFamily="2" charset="2"/>
              <a:buNone/>
              <a:tabLst>
                <a:tab pos="1714500" algn="l"/>
                <a:tab pos="2286000" algn="l"/>
              </a:tabLst>
            </a:pPr>
            <a:r>
              <a:rPr lang="en-US" altLang="zh-CN" sz="1800" smtClean="0">
                <a:solidFill>
                  <a:schemeClr val="tx1"/>
                </a:solidFill>
              </a:rPr>
              <a:t>111…1</a:t>
            </a:r>
            <a:endParaRPr lang="en-US" altLang="zh-CN" sz="1800" smtClean="0">
              <a:solidFill>
                <a:schemeClr val="tx1"/>
              </a:solidFill>
            </a:endParaRPr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2757488" y="4624388"/>
          <a:ext cx="5641975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Document" r:id="rId1" imgW="7081520" imgH="2068195" progId="Word.Document.8">
                  <p:embed/>
                </p:oleObj>
              </mc:Choice>
              <mc:Fallback>
                <p:oleObj name="Document" r:id="rId1" imgW="7081520" imgH="2068195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4624388"/>
                        <a:ext cx="5641975" cy="167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052763" y="4076700"/>
            <a:ext cx="19843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tx2"/>
                </a:solidFill>
                <a:latin typeface="Calibri" panose="020F0302020204030204" pitchFamily="34" charset="0"/>
              </a:rPr>
              <a:t>Values for </a:t>
            </a:r>
            <a:r>
              <a:rPr lang="en-US" altLang="zh-CN" sz="2000" i="1">
                <a:solidFill>
                  <a:schemeClr val="tx2"/>
                </a:solidFill>
                <a:latin typeface="Calibri" panose="020F0302020204030204" pitchFamily="34" charset="0"/>
              </a:rPr>
              <a:t>W</a:t>
            </a:r>
            <a:r>
              <a:rPr lang="en-US" altLang="zh-CN" sz="2000">
                <a:solidFill>
                  <a:schemeClr val="tx2"/>
                </a:solidFill>
                <a:latin typeface="Calibri" panose="020F0302020204030204" pitchFamily="34" charset="0"/>
              </a:rPr>
              <a:t> = 16</a:t>
            </a:r>
            <a:endParaRPr lang="en-US" altLang="zh-CN" sz="2000">
              <a:solidFill>
                <a:schemeClr val="tx2"/>
              </a:solidFill>
              <a:latin typeface="Calibri" panose="020F030202020403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334963" y="673100"/>
            <a:ext cx="2987675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8904288" y="673100"/>
            <a:ext cx="2916237" cy="15875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60261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IMING" val="|0.4|1.5|1.2|1.4|2.5|2.6"/>
</p:tagLst>
</file>

<file path=ppt/tags/tag2.xml><?xml version="1.0" encoding="utf-8"?>
<p:tagLst xmlns:p="http://schemas.openxmlformats.org/presentationml/2006/main">
  <p:tag name="TIMING" val="|17.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微笑PPT - 小A">
  <a:themeElements>
    <a:clrScheme name="自定义 1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73E87"/>
      </a:accent1>
      <a:accent2>
        <a:srgbClr val="2D82F4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微笑PPT - 小A">
      <a:majorFont>
        <a:latin typeface="Arial"/>
        <a:ea typeface="微软雅黑"/>
        <a:cs typeface="宋体"/>
      </a:majorFont>
      <a:minorFont>
        <a:latin typeface="Arial"/>
        <a:ea typeface="微软雅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微笑PPT - 小A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E20000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EEAAAA"/>
        </a:accent5>
        <a:accent6>
          <a:srgbClr val="B90000"/>
        </a:accent6>
        <a:hlink>
          <a:srgbClr val="8000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0</TotalTime>
  <Words>6830</Words>
  <Application>WPS 文字</Application>
  <PresentationFormat>自定义</PresentationFormat>
  <Paragraphs>1458</Paragraphs>
  <Slides>44</Slides>
  <Notes>36</Notes>
  <HiddenSlides>0</HiddenSlides>
  <MMClips>44</MMClips>
  <ScaleCrop>false</ScaleCrop>
  <HeadingPairs>
    <vt:vector size="8" baseType="variant">
      <vt:variant>
        <vt:lpstr>已用的字体</vt:lpstr>
      </vt:variant>
      <vt:variant>
        <vt:i4>30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14</vt:i4>
      </vt:variant>
      <vt:variant>
        <vt:lpstr>幻灯片标题</vt:lpstr>
      </vt:variant>
      <vt:variant>
        <vt:i4>44</vt:i4>
      </vt:variant>
    </vt:vector>
  </HeadingPairs>
  <TitlesOfParts>
    <vt:vector size="90" baseType="lpstr">
      <vt:lpstr>Arial</vt:lpstr>
      <vt:lpstr>方正书宋_GBK</vt:lpstr>
      <vt:lpstr>Wingdings</vt:lpstr>
      <vt:lpstr>Candara</vt:lpstr>
      <vt:lpstr>宋体</vt:lpstr>
      <vt:lpstr>华文楷体</vt:lpstr>
      <vt:lpstr>华文新魏</vt:lpstr>
      <vt:lpstr>Symbol</vt:lpstr>
      <vt:lpstr>华文细黑</vt:lpstr>
      <vt:lpstr>黑体-简</vt:lpstr>
      <vt:lpstr>微软雅黑</vt:lpstr>
      <vt:lpstr>汉仪中圆简</vt:lpstr>
      <vt:lpstr>华文宋体</vt:lpstr>
      <vt:lpstr>胡晓波美心常规体</vt:lpstr>
      <vt:lpstr>华文仿宋</vt:lpstr>
      <vt:lpstr>Arial Unicode MS</vt:lpstr>
      <vt:lpstr>Courier New</vt:lpstr>
      <vt:lpstr>Calibri</vt:lpstr>
      <vt:lpstr>黑体</vt:lpstr>
      <vt:lpstr>Times New Roman</vt:lpstr>
      <vt:lpstr>楷体</vt:lpstr>
      <vt:lpstr>Wingdings 2</vt:lpstr>
      <vt:lpstr>Times</vt:lpstr>
      <vt:lpstr>楷体_GB2312</vt:lpstr>
      <vt:lpstr>汉仪楷体简</vt:lpstr>
      <vt:lpstr>Arial</vt:lpstr>
      <vt:lpstr>Helv</vt:lpstr>
      <vt:lpstr>Thonburi</vt:lpstr>
      <vt:lpstr>Arial Narrow</vt:lpstr>
      <vt:lpstr>Wingdings</vt:lpstr>
      <vt:lpstr>波形</vt:lpstr>
      <vt:lpstr>微笑PPT - 小A</vt:lpstr>
      <vt:lpstr>Word.Document.8</vt:lpstr>
      <vt:lpstr>Word.Document.12</vt:lpstr>
      <vt:lpstr>Word.Document.12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Equation.3</vt:lpstr>
      <vt:lpstr>Equation.3</vt:lpstr>
      <vt:lpstr>Equation.3</vt:lpstr>
      <vt:lpstr>Equation.3</vt:lpstr>
      <vt:lpstr>Equation.3</vt:lpstr>
      <vt:lpstr>PowerPoint 演示文稿</vt:lpstr>
      <vt:lpstr>整数</vt:lpstr>
      <vt:lpstr>C中典型整型数据的取值范围(32位机)</vt:lpstr>
      <vt:lpstr>C中典型整型数据的取值范围(64位机)</vt:lpstr>
      <vt:lpstr>整数编码</vt:lpstr>
      <vt:lpstr>补码与十进制相互转换使用的值盒子及示例</vt:lpstr>
      <vt:lpstr>补码编码</vt:lpstr>
      <vt:lpstr>数值范围</vt:lpstr>
      <vt:lpstr>数值范围</vt:lpstr>
      <vt:lpstr>不同字长范围的数值范围</vt:lpstr>
      <vt:lpstr>整数</vt:lpstr>
      <vt:lpstr>无符号整数与有符号整数</vt:lpstr>
      <vt:lpstr>无符号整数与有符号整数的关系</vt:lpstr>
      <vt:lpstr>可视化表示</vt:lpstr>
      <vt:lpstr>C中的有符号数与无符号数</vt:lpstr>
      <vt:lpstr>转换中的惊喜</vt:lpstr>
      <vt:lpstr>PowerPoint 演示文稿</vt:lpstr>
      <vt:lpstr>总结</vt:lpstr>
      <vt:lpstr>整数</vt:lpstr>
      <vt:lpstr>符号位扩展</vt:lpstr>
      <vt:lpstr>符号位扩展</vt:lpstr>
      <vt:lpstr>截断: 基本规则</vt:lpstr>
      <vt:lpstr>PowerPoint 演示文稿</vt:lpstr>
      <vt:lpstr>整数</vt:lpstr>
      <vt:lpstr>无符号整数加法</vt:lpstr>
      <vt:lpstr>整数加法视图</vt:lpstr>
      <vt:lpstr>无符号整数加法视图</vt:lpstr>
      <vt:lpstr>补码加法</vt:lpstr>
      <vt:lpstr>TAdd 溢出</vt:lpstr>
      <vt:lpstr> TAdd</vt:lpstr>
      <vt:lpstr>补码加法视图</vt:lpstr>
      <vt:lpstr>乘法</vt:lpstr>
      <vt:lpstr>C语言中的无符号整数乘法</vt:lpstr>
      <vt:lpstr>C语言中的有符号整数乘法</vt:lpstr>
      <vt:lpstr>用移位运算来替代乘法</vt:lpstr>
      <vt:lpstr>乘法操作对应的汇编语言</vt:lpstr>
      <vt:lpstr>使用移位操作的无符号数除法</vt:lpstr>
      <vt:lpstr>有符号数的除法</vt:lpstr>
      <vt:lpstr>整数</vt:lpstr>
      <vt:lpstr>基本规则</vt:lpstr>
      <vt:lpstr>使用无符号数时的注意事项</vt:lpstr>
      <vt:lpstr>这样的坑随处都是。。。</vt:lpstr>
      <vt:lpstr>又是一个坑！</vt:lpstr>
      <vt:lpstr>为什么要使用无符号整数？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深入理解黑客攻击</dc:title>
  <dc:creator>Win7InMac</dc:creator>
  <cp:lastModifiedBy>khyang</cp:lastModifiedBy>
  <cp:revision>226</cp:revision>
  <dcterms:created xsi:type="dcterms:W3CDTF">2022-03-07T23:32:54Z</dcterms:created>
  <dcterms:modified xsi:type="dcterms:W3CDTF">2022-03-07T23:32:54Z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2052-4.0.0.6524</vt:lpwstr>
  </property>
</Properties>
</file>