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>
  <p:sldMasterIdLst>
    <p:sldMasterId id="2147483648" r:id="rId1"/>
  </p:sldMasterIdLst>
  <p:notesMasterIdLst>
    <p:notesMasterId r:id="rId4"/>
  </p:notesMasterIdLst>
  <p:sldIdLst>
    <p:sldId id="386" r:id="rId3"/>
    <p:sldId id="698" r:id="rId5"/>
    <p:sldId id="700" r:id="rId6"/>
    <p:sldId id="702" r:id="rId7"/>
    <p:sldId id="704" r:id="rId8"/>
    <p:sldId id="706" r:id="rId9"/>
    <p:sldId id="402" r:id="rId10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1pPr>
    <a:lvl2pPr marL="422275" indent="-60325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2pPr>
    <a:lvl3pPr marL="846455" indent="-12065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3pPr>
    <a:lvl4pPr marL="1271905" indent="-18288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4pPr>
    <a:lvl5pPr marL="1694180" indent="-243205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FCB"/>
    <a:srgbClr val="067C0C"/>
    <a:srgbClr val="FFAFAF"/>
    <a:srgbClr val="FF0000"/>
    <a:srgbClr val="08A810"/>
    <a:srgbClr val="CC6600"/>
    <a:srgbClr val="A33909"/>
    <a:srgbClr val="F2F2F2"/>
    <a:srgbClr val="AC0000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85240" autoAdjust="0"/>
  </p:normalViewPr>
  <p:slideViewPr>
    <p:cSldViewPr>
      <p:cViewPr varScale="1">
        <p:scale>
          <a:sx n="129" d="100"/>
          <a:sy n="129" d="100"/>
        </p:scale>
        <p:origin x="1419" y="5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-214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3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 dirty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dirty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dirty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fld id="{A41FEA25-C0EA-413D-8D1D-7325EEED996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2227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84645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27190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69418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120265" algn="l" defTabSz="8477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44445" algn="l" defTabSz="8477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67990" algn="l" defTabSz="8477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92170" algn="l" defTabSz="8477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D4C3ED17-4C1F-47E3-BE3D-69553E812EEA}" type="slidenum">
              <a:rPr lang="zh-CN" altLang="en-US" b="0"/>
            </a:fld>
            <a:endParaRPr lang="zh-CN" altLang="en-US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D4C3ED17-4C1F-47E3-BE3D-69553E812EEA}" type="slidenum">
              <a:rPr lang="zh-CN" altLang="en-US" b="0"/>
            </a:fld>
            <a:endParaRPr lang="zh-CN" altLang="en-US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6161"/>
    </mc:Choice>
    <mc:Fallback>
      <p:transition advClick="0" advTm="6161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6161"/>
    </mc:Choice>
    <mc:Fallback>
      <p:transition advClick="0" advTm="6161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6161"/>
    </mc:Choice>
    <mc:Fallback>
      <p:transition advClick="0" advTm="6161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6161"/>
    </mc:Choice>
    <mc:Fallback>
      <p:transition advClick="0" advTm="6161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6161"/>
    </mc:Choice>
    <mc:Fallback>
      <p:transition advClick="0" advTm="6161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6161"/>
    </mc:Choice>
    <mc:Fallback>
      <p:transition advClick="0" advTm="6161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4"/>
            <a:ext cx="5486400" cy="425055"/>
          </a:xfrm>
          <a:prstGeom prst="rect">
            <a:avLst/>
          </a:prstGeom>
        </p:spPr>
        <p:txBody>
          <a:bodyPr lIns="72545" tIns="36273" rIns="72545" bIns="36273"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2900"/>
            </a:lvl1pPr>
            <a:lvl2pPr marL="424180" indent="0">
              <a:buNone/>
              <a:defRPr sz="2600"/>
            </a:lvl2pPr>
            <a:lvl3pPr marL="848360" indent="0">
              <a:buNone/>
              <a:defRPr sz="2200"/>
            </a:lvl3pPr>
            <a:lvl4pPr marL="1271905" indent="0">
              <a:buNone/>
              <a:defRPr sz="1900"/>
            </a:lvl4pPr>
            <a:lvl5pPr marL="1696085" indent="0">
              <a:buNone/>
              <a:defRPr sz="1900"/>
            </a:lvl5pPr>
            <a:lvl6pPr marL="2120265" indent="0">
              <a:buNone/>
              <a:defRPr sz="1900"/>
            </a:lvl6pPr>
            <a:lvl7pPr marL="2544445" indent="0">
              <a:buNone/>
              <a:defRPr sz="1900"/>
            </a:lvl7pPr>
            <a:lvl8pPr marL="2967990" indent="0">
              <a:buNone/>
              <a:defRPr sz="1900"/>
            </a:lvl8pPr>
            <a:lvl9pPr marL="3392170" indent="0">
              <a:buNone/>
              <a:defRPr sz="19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5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1300"/>
            </a:lvl1pPr>
            <a:lvl2pPr marL="424180" indent="0">
              <a:buNone/>
              <a:defRPr sz="1100"/>
            </a:lvl2pPr>
            <a:lvl3pPr marL="848360" indent="0">
              <a:buNone/>
              <a:defRPr sz="1000"/>
            </a:lvl3pPr>
            <a:lvl4pPr marL="1271905" indent="0">
              <a:buNone/>
              <a:defRPr sz="800"/>
            </a:lvl4pPr>
            <a:lvl5pPr marL="1696085" indent="0">
              <a:buNone/>
              <a:defRPr sz="800"/>
            </a:lvl5pPr>
            <a:lvl6pPr marL="2120265" indent="0">
              <a:buNone/>
              <a:defRPr sz="800"/>
            </a:lvl6pPr>
            <a:lvl7pPr marL="2544445" indent="0">
              <a:buNone/>
              <a:defRPr sz="800"/>
            </a:lvl7pPr>
            <a:lvl8pPr marL="2967990" indent="0">
              <a:buNone/>
              <a:defRPr sz="800"/>
            </a:lvl8pPr>
            <a:lvl9pPr marL="339217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6161"/>
    </mc:Choice>
    <mc:Fallback>
      <p:transition advClick="0" advTm="6161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671" y="87314"/>
            <a:ext cx="8206671" cy="486455"/>
          </a:xfrm>
          <a:prstGeom prst="rect">
            <a:avLst/>
          </a:prstGeom>
        </p:spPr>
        <p:txBody>
          <a:bodyPr lIns="72545" tIns="36273" rIns="72545" bIns="36273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671" y="735920"/>
            <a:ext cx="8206671" cy="4029982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6161"/>
    </mc:Choice>
    <mc:Fallback>
      <p:transition advClick="0" advTm="6161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86922"/>
            <a:ext cx="2051050" cy="4679156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86922"/>
            <a:ext cx="6003925" cy="4679156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6161"/>
    </mc:Choice>
    <mc:Fallback>
      <p:transition advClick="0" advTm="6161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p14:dur="0" advClick="0" advTm="6161"/>
    </mc:Choice>
    <mc:Fallback>
      <p:transition advClick="0" advTm="6161"/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5pPr>
      <a:lvl6pPr marL="42418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6pPr>
      <a:lvl7pPr marL="84836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7pPr>
      <a:lvl8pPr marL="1271905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8pPr>
      <a:lvl9pPr marL="1696085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9pPr>
    </p:titleStyle>
    <p:bodyStyle>
      <a:lvl1pPr marL="167005" indent="-16700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500380" indent="-16700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828675" indent="-16065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163955" indent="-16700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1500505" indent="-17018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1925955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6pPr>
      <a:lvl7pPr marL="2350135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7pPr>
      <a:lvl8pPr marL="2773680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8pPr>
      <a:lvl9pPr marL="3197860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180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360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1905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6085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0265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4445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7990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2170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515073" y="699542"/>
            <a:ext cx="7776866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algn="ctr"/>
            <a:r>
              <a:rPr lang="zh-CN" altLang="en-US" sz="4800" b="0" dirty="0">
                <a:solidFill>
                  <a:srgbClr val="AC0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计算机系统</a:t>
            </a:r>
            <a:endParaRPr lang="en-US" altLang="zh-CN" sz="4800" b="0" dirty="0">
              <a:solidFill>
                <a:srgbClr val="AC0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  <a:p>
            <a:pPr algn="ctr"/>
            <a:r>
              <a:rPr lang="zh-CN" altLang="en-US" sz="4400" dirty="0">
                <a:solidFill>
                  <a:srgbClr val="AC0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程序的机器级表示：指针</a:t>
            </a:r>
            <a:endParaRPr lang="zh-CN" altLang="en-US" sz="4400" dirty="0">
              <a:solidFill>
                <a:srgbClr val="AC0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 rot="2752233">
            <a:off x="-4388531" y="-340108"/>
            <a:ext cx="5760640" cy="5760640"/>
          </a:xfrm>
          <a:prstGeom prst="rect">
            <a:avLst/>
          </a:prstGeom>
          <a:solidFill>
            <a:srgbClr val="A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defTabSz="913765"/>
            <a:endParaRPr lang="zh-CN" altLang="en-US">
              <a:latin typeface="Arial" panose="020B060402020209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638769" y="2385285"/>
            <a:ext cx="3529474" cy="1291261"/>
            <a:chOff x="5323766" y="3110479"/>
            <a:chExt cx="4589491" cy="1572116"/>
          </a:xfrm>
        </p:grpSpPr>
        <p:sp>
          <p:nvSpPr>
            <p:cNvPr id="3" name="矩形 2"/>
            <p:cNvSpPr/>
            <p:nvPr/>
          </p:nvSpPr>
          <p:spPr bwMode="auto">
            <a:xfrm>
              <a:off x="5337922" y="3110479"/>
              <a:ext cx="4575335" cy="1572116"/>
            </a:xfrm>
            <a:prstGeom prst="rect">
              <a:avLst/>
            </a:prstGeom>
            <a:solidFill>
              <a:srgbClr val="A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defTabSz="913765"/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4" name="TextBox 27"/>
            <p:cNvSpPr txBox="1">
              <a:spLocks noChangeArrowheads="1"/>
            </p:cNvSpPr>
            <p:nvPr/>
          </p:nvSpPr>
          <p:spPr bwMode="auto">
            <a:xfrm>
              <a:off x="5323766" y="3182770"/>
              <a:ext cx="4575336" cy="12232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湖南大学</a:t>
              </a:r>
              <a:endParaRPr lang="en-US" altLang="zh-CN" sz="2100" dirty="0">
                <a:solidFill>
                  <a:schemeClr val="bg1"/>
                </a:solidFill>
                <a:latin typeface="胡晓波美心常规体" panose="02010600030101010101" pitchFamily="2" charset="-122"/>
                <a:ea typeface="胡晓波美心常规体" panose="02010600030101010101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《</a:t>
              </a: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计算机系统</a:t>
              </a:r>
              <a:r>
                <a:rPr lang="en-US" altLang="zh-CN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》</a:t>
              </a: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课程教学组</a:t>
              </a:r>
              <a:endParaRPr lang="zh-CN" altLang="en-US" sz="2100" dirty="0">
                <a:solidFill>
                  <a:schemeClr val="bg1"/>
                </a:solidFill>
                <a:latin typeface="胡晓波美心常规体" panose="02010600030101010101" pitchFamily="2" charset="-122"/>
                <a:ea typeface="胡晓波美心常规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0031" y="3795886"/>
            <a:ext cx="1454195" cy="12912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635896" y="171385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指向整数的指针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233090" y="1263711"/>
            <a:ext cx="7443366" cy="2616078"/>
          </a:xfrm>
          <a:prstGeom prst="rect">
            <a:avLst/>
          </a:prstGeom>
        </p:spPr>
        <p:txBody>
          <a:bodyPr/>
          <a:lstStyle>
            <a:lvl1pPr marL="16700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380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65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95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505" indent="-170180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95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013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68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86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409700" algn="l"/>
                <a:tab pos="2597150" algn="l"/>
              </a:tabLst>
            </a:pPr>
            <a:r>
              <a:rPr lang="en-US" altLang="zh-CN" sz="2000" kern="0" dirty="0">
                <a:solidFill>
                  <a:srgbClr val="FF0000"/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	</a:t>
            </a: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int </a:t>
            </a:r>
            <a:r>
              <a:rPr lang="en-US" altLang="zh-CN" sz="2000" kern="0" dirty="0" err="1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i</a:t>
            </a: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=10;	//</a:t>
            </a:r>
            <a:r>
              <a:rPr lang="zh-CN" altLang="en-US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定义一个整数</a:t>
            </a:r>
            <a:endParaRPr lang="zh-CN" altLang="en-US" sz="2000" kern="0" dirty="0">
              <a:solidFill>
                <a:schemeClr val="accent2">
                  <a:lumMod val="75000"/>
                </a:schemeClr>
              </a:solidFill>
              <a:latin typeface="Courier New" panose="02070609020205090404" pitchFamily="49" charset="0"/>
              <a:ea typeface="宋体" panose="02010600030101010101" pitchFamily="2" charset="-122"/>
              <a:cs typeface="Courier New" panose="02070609020205090404" pitchFamily="49" charset="0"/>
            </a:endParaRPr>
          </a:p>
          <a:p>
            <a:pPr marL="0" indent="0">
              <a:buNone/>
              <a:tabLst>
                <a:tab pos="1409700" algn="l"/>
                <a:tab pos="2597150" algn="l"/>
              </a:tabLst>
            </a:pPr>
            <a:r>
              <a:rPr lang="zh-CN" altLang="en-US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	</a:t>
            </a: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int* pi;	//</a:t>
            </a:r>
            <a:r>
              <a:rPr lang="zh-CN" altLang="en-US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定义一个变量</a:t>
            </a: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pi</a:t>
            </a:r>
            <a:endParaRPr lang="en-US" altLang="zh-CN" sz="2000" kern="0" dirty="0">
              <a:solidFill>
                <a:schemeClr val="accent2">
                  <a:lumMod val="75000"/>
                </a:schemeClr>
              </a:solidFill>
              <a:latin typeface="Courier New" panose="02070609020205090404" pitchFamily="49" charset="0"/>
              <a:ea typeface="宋体" panose="02010600030101010101" pitchFamily="2" charset="-122"/>
              <a:cs typeface="Courier New" panose="02070609020205090404" pitchFamily="49" charset="0"/>
            </a:endParaRPr>
          </a:p>
          <a:p>
            <a:pPr marL="0" indent="0">
              <a:buNone/>
              <a:tabLst>
                <a:tab pos="1409700" algn="l"/>
                <a:tab pos="2597150" algn="l"/>
              </a:tabLst>
            </a:pP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	pi=&amp;</a:t>
            </a:r>
            <a:r>
              <a:rPr lang="en-US" altLang="zh-CN" sz="2000" kern="0" dirty="0" err="1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i</a:t>
            </a: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;</a:t>
            </a:r>
            <a:endParaRPr lang="en-US" altLang="zh-CN" sz="2000" kern="0" dirty="0">
              <a:solidFill>
                <a:schemeClr val="accent2">
                  <a:lumMod val="75000"/>
                </a:schemeClr>
              </a:solidFill>
              <a:latin typeface="Courier New" panose="02070609020205090404" pitchFamily="49" charset="0"/>
              <a:ea typeface="宋体" panose="02010600030101010101" pitchFamily="2" charset="-122"/>
              <a:cs typeface="Courier New" panose="02070609020205090404" pitchFamily="49" charset="0"/>
            </a:endParaRPr>
          </a:p>
          <a:p>
            <a:pPr marL="0" indent="0">
              <a:buNone/>
              <a:tabLst>
                <a:tab pos="1409700" algn="l"/>
                <a:tab pos="2597150" algn="l"/>
              </a:tabLst>
            </a:pP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	*pi=11;</a:t>
            </a:r>
            <a:endParaRPr lang="en-US" altLang="zh-CN" sz="2000" kern="0" dirty="0">
              <a:solidFill>
                <a:schemeClr val="accent2">
                  <a:lumMod val="75000"/>
                </a:schemeClr>
              </a:solidFill>
              <a:latin typeface="Courier New" panose="02070609020205090404" pitchFamily="49" charset="0"/>
              <a:ea typeface="宋体" panose="02010600030101010101" pitchFamily="2" charset="-122"/>
              <a:cs typeface="Courier New" panose="02070609020205090404" pitchFamily="49" charset="0"/>
            </a:endParaRPr>
          </a:p>
          <a:p>
            <a:pPr marL="0" indent="0">
              <a:buNone/>
              <a:tabLst>
                <a:tab pos="1409700" algn="l"/>
                <a:tab pos="2597150" algn="l"/>
              </a:tabLst>
            </a:pPr>
            <a:endParaRPr lang="en-US" altLang="zh-CN" sz="2000" kern="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635896" y="171385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指向整数的指针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233090" y="1263711"/>
            <a:ext cx="7443366" cy="2616078"/>
          </a:xfrm>
          <a:prstGeom prst="rect">
            <a:avLst/>
          </a:prstGeom>
        </p:spPr>
        <p:txBody>
          <a:bodyPr/>
          <a:lstStyle>
            <a:lvl1pPr marL="16700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380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65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95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505" indent="-170180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95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013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68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86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409700" algn="l"/>
                <a:tab pos="2597150" algn="l"/>
              </a:tabLst>
            </a:pPr>
            <a:r>
              <a:rPr lang="en-US" altLang="zh-CN" sz="2000" kern="0" dirty="0">
                <a:solidFill>
                  <a:srgbClr val="FF0000"/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	</a:t>
            </a: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int </a:t>
            </a:r>
            <a:r>
              <a:rPr lang="en-US" altLang="zh-CN" sz="2000" kern="0" dirty="0" err="1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i</a:t>
            </a: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=10;	//</a:t>
            </a:r>
            <a:r>
              <a:rPr lang="zh-CN" altLang="en-US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定义一个整数</a:t>
            </a:r>
            <a:endParaRPr lang="zh-CN" altLang="en-US" sz="2000" kern="0" dirty="0">
              <a:solidFill>
                <a:schemeClr val="accent2">
                  <a:lumMod val="75000"/>
                </a:schemeClr>
              </a:solidFill>
              <a:latin typeface="Courier New" panose="02070609020205090404" pitchFamily="49" charset="0"/>
              <a:ea typeface="宋体" panose="02010600030101010101" pitchFamily="2" charset="-122"/>
              <a:cs typeface="Courier New" panose="02070609020205090404" pitchFamily="49" charset="0"/>
            </a:endParaRPr>
          </a:p>
          <a:p>
            <a:pPr marL="0" indent="0">
              <a:buNone/>
              <a:tabLst>
                <a:tab pos="1409700" algn="l"/>
                <a:tab pos="2597150" algn="l"/>
              </a:tabLst>
            </a:pPr>
            <a:r>
              <a:rPr lang="zh-CN" altLang="en-US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	</a:t>
            </a: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int* pi;	//</a:t>
            </a:r>
            <a:r>
              <a:rPr lang="zh-CN" altLang="en-US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定义一个变量</a:t>
            </a: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pi</a:t>
            </a:r>
            <a:endParaRPr lang="en-US" altLang="zh-CN" sz="2000" kern="0" dirty="0">
              <a:solidFill>
                <a:schemeClr val="accent2">
                  <a:lumMod val="75000"/>
                </a:schemeClr>
              </a:solidFill>
              <a:latin typeface="Courier New" panose="02070609020205090404" pitchFamily="49" charset="0"/>
              <a:ea typeface="宋体" panose="02010600030101010101" pitchFamily="2" charset="-122"/>
              <a:cs typeface="Courier New" panose="02070609020205090404" pitchFamily="49" charset="0"/>
            </a:endParaRPr>
          </a:p>
          <a:p>
            <a:pPr marL="0" indent="0">
              <a:buNone/>
              <a:tabLst>
                <a:tab pos="1409700" algn="l"/>
                <a:tab pos="2597150" algn="l"/>
              </a:tabLst>
            </a:pP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	pi=&amp;</a:t>
            </a:r>
            <a:r>
              <a:rPr lang="en-US" altLang="zh-CN" sz="2000" kern="0" dirty="0" err="1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i</a:t>
            </a: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;</a:t>
            </a:r>
            <a:endParaRPr lang="en-US" altLang="zh-CN" sz="2000" kern="0" dirty="0">
              <a:solidFill>
                <a:schemeClr val="accent2">
                  <a:lumMod val="75000"/>
                </a:schemeClr>
              </a:solidFill>
              <a:latin typeface="Courier New" panose="02070609020205090404" pitchFamily="49" charset="0"/>
              <a:ea typeface="宋体" panose="02010600030101010101" pitchFamily="2" charset="-122"/>
              <a:cs typeface="Courier New" panose="02070609020205090404" pitchFamily="49" charset="0"/>
            </a:endParaRPr>
          </a:p>
          <a:p>
            <a:pPr marL="0" indent="0">
              <a:buNone/>
              <a:tabLst>
                <a:tab pos="1409700" algn="l"/>
                <a:tab pos="2597150" algn="l"/>
              </a:tabLst>
            </a:pP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	*pi=11;</a:t>
            </a:r>
            <a:endParaRPr lang="en-US" altLang="zh-CN" sz="2000" kern="0" dirty="0">
              <a:solidFill>
                <a:schemeClr val="accent2">
                  <a:lumMod val="75000"/>
                </a:schemeClr>
              </a:solidFill>
              <a:latin typeface="Courier New" panose="02070609020205090404" pitchFamily="49" charset="0"/>
              <a:ea typeface="宋体" panose="02010600030101010101" pitchFamily="2" charset="-122"/>
              <a:cs typeface="Courier New" panose="02070609020205090404" pitchFamily="49" charset="0"/>
            </a:endParaRPr>
          </a:p>
          <a:p>
            <a:pPr marL="0" indent="0">
              <a:buNone/>
              <a:tabLst>
                <a:tab pos="1409700" algn="l"/>
                <a:tab pos="2597150" algn="l"/>
              </a:tabLst>
            </a:pP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	float* pf;	//</a:t>
            </a:r>
            <a:r>
              <a:rPr lang="zh-CN" altLang="en-US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定义了一个变量</a:t>
            </a: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pf</a:t>
            </a:r>
            <a:endParaRPr lang="en-US" altLang="zh-CN" sz="2000" kern="0" dirty="0">
              <a:solidFill>
                <a:schemeClr val="accent2">
                  <a:lumMod val="75000"/>
                </a:schemeClr>
              </a:solidFill>
              <a:latin typeface="Courier New" panose="02070609020205090404" pitchFamily="49" charset="0"/>
              <a:ea typeface="宋体" panose="02010600030101010101" pitchFamily="2" charset="-122"/>
              <a:cs typeface="Courier New" panose="02070609020205090404" pitchFamily="49" charset="0"/>
            </a:endParaRPr>
          </a:p>
          <a:p>
            <a:pPr marL="0" indent="0">
              <a:buNone/>
              <a:tabLst>
                <a:tab pos="1409700" algn="l"/>
                <a:tab pos="2597150" algn="l"/>
              </a:tabLst>
            </a:pP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	*pf=15213.0;</a:t>
            </a:r>
            <a:endParaRPr lang="en-US" altLang="zh-CN" sz="2000" kern="0" dirty="0">
              <a:solidFill>
                <a:schemeClr val="accent2">
                  <a:lumMod val="75000"/>
                </a:schemeClr>
              </a:solidFill>
              <a:latin typeface="Courier New" panose="02070609020205090404" pitchFamily="49" charset="0"/>
              <a:ea typeface="宋体" panose="02010600030101010101" pitchFamily="2" charset="-122"/>
              <a:cs typeface="Courier New" panose="02070609020205090404" pitchFamily="49" charset="0"/>
            </a:endParaRPr>
          </a:p>
          <a:p>
            <a:pPr marL="0" indent="0">
              <a:buNone/>
              <a:tabLst>
                <a:tab pos="1409700" algn="l"/>
                <a:tab pos="2597150" algn="l"/>
              </a:tabLst>
            </a:pPr>
            <a:endParaRPr lang="en-US" altLang="zh-CN" sz="2000" kern="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635896" y="171385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指向整数的指针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233090" y="1263711"/>
            <a:ext cx="7443366" cy="2616078"/>
          </a:xfrm>
          <a:prstGeom prst="rect">
            <a:avLst/>
          </a:prstGeom>
        </p:spPr>
        <p:txBody>
          <a:bodyPr/>
          <a:lstStyle>
            <a:lvl1pPr marL="16700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380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65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95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505" indent="-170180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95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013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68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86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409700" algn="l"/>
                <a:tab pos="2597150" algn="l"/>
              </a:tabLst>
            </a:pPr>
            <a:r>
              <a:rPr lang="en-US" altLang="zh-CN" sz="2000" kern="0" dirty="0">
                <a:solidFill>
                  <a:srgbClr val="FF0000"/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	</a:t>
            </a: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int </a:t>
            </a:r>
            <a:r>
              <a:rPr lang="en-US" altLang="zh-CN" sz="2000" kern="0" dirty="0" err="1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i</a:t>
            </a: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=10;	//</a:t>
            </a:r>
            <a:r>
              <a:rPr lang="zh-CN" altLang="en-US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定义一个整数</a:t>
            </a:r>
            <a:endParaRPr lang="zh-CN" altLang="en-US" sz="2000" kern="0" dirty="0">
              <a:solidFill>
                <a:schemeClr val="accent2">
                  <a:lumMod val="75000"/>
                </a:schemeClr>
              </a:solidFill>
              <a:latin typeface="Courier New" panose="02070609020205090404" pitchFamily="49" charset="0"/>
              <a:ea typeface="宋体" panose="02010600030101010101" pitchFamily="2" charset="-122"/>
              <a:cs typeface="Courier New" panose="02070609020205090404" pitchFamily="49" charset="0"/>
            </a:endParaRPr>
          </a:p>
          <a:p>
            <a:pPr marL="0" indent="0">
              <a:buNone/>
              <a:tabLst>
                <a:tab pos="1409700" algn="l"/>
                <a:tab pos="2597150" algn="l"/>
              </a:tabLst>
            </a:pPr>
            <a:r>
              <a:rPr lang="zh-CN" altLang="en-US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	</a:t>
            </a: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int* pi;	//</a:t>
            </a:r>
            <a:r>
              <a:rPr lang="zh-CN" altLang="en-US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定义一个变量</a:t>
            </a: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pi</a:t>
            </a:r>
            <a:endParaRPr lang="en-US" altLang="zh-CN" sz="2000" kern="0" dirty="0">
              <a:solidFill>
                <a:schemeClr val="accent2">
                  <a:lumMod val="75000"/>
                </a:schemeClr>
              </a:solidFill>
              <a:latin typeface="Courier New" panose="02070609020205090404" pitchFamily="49" charset="0"/>
              <a:ea typeface="宋体" panose="02010600030101010101" pitchFamily="2" charset="-122"/>
              <a:cs typeface="Courier New" panose="02070609020205090404" pitchFamily="49" charset="0"/>
            </a:endParaRPr>
          </a:p>
          <a:p>
            <a:pPr marL="0" indent="0">
              <a:buNone/>
              <a:tabLst>
                <a:tab pos="1409700" algn="l"/>
                <a:tab pos="2597150" algn="l"/>
              </a:tabLst>
            </a:pP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	pi=&amp;</a:t>
            </a:r>
            <a:r>
              <a:rPr lang="en-US" altLang="zh-CN" sz="2000" kern="0" dirty="0" err="1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i</a:t>
            </a: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;</a:t>
            </a:r>
            <a:endParaRPr lang="en-US" altLang="zh-CN" sz="2000" kern="0" dirty="0">
              <a:solidFill>
                <a:schemeClr val="accent2">
                  <a:lumMod val="75000"/>
                </a:schemeClr>
              </a:solidFill>
              <a:latin typeface="Courier New" panose="02070609020205090404" pitchFamily="49" charset="0"/>
              <a:ea typeface="宋体" panose="02010600030101010101" pitchFamily="2" charset="-122"/>
              <a:cs typeface="Courier New" panose="02070609020205090404" pitchFamily="49" charset="0"/>
            </a:endParaRPr>
          </a:p>
          <a:p>
            <a:pPr marL="0" indent="0">
              <a:buNone/>
              <a:tabLst>
                <a:tab pos="1409700" algn="l"/>
                <a:tab pos="2597150" algn="l"/>
              </a:tabLst>
            </a:pP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	*pi=11;</a:t>
            </a:r>
            <a:endParaRPr lang="en-US" altLang="zh-CN" sz="2000" kern="0" dirty="0">
              <a:solidFill>
                <a:schemeClr val="accent2">
                  <a:lumMod val="75000"/>
                </a:schemeClr>
              </a:solidFill>
              <a:latin typeface="Courier New" panose="02070609020205090404" pitchFamily="49" charset="0"/>
              <a:ea typeface="宋体" panose="02010600030101010101" pitchFamily="2" charset="-122"/>
              <a:cs typeface="Courier New" panose="02070609020205090404" pitchFamily="49" charset="0"/>
            </a:endParaRPr>
          </a:p>
          <a:p>
            <a:pPr marL="0" indent="0">
              <a:buNone/>
              <a:tabLst>
                <a:tab pos="1409700" algn="l"/>
                <a:tab pos="2597150" algn="l"/>
              </a:tabLst>
            </a:pP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	float* pf;	//</a:t>
            </a:r>
            <a:r>
              <a:rPr lang="zh-CN" altLang="en-US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定义了一个变量</a:t>
            </a: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pf</a:t>
            </a:r>
            <a:endParaRPr lang="en-US" altLang="zh-CN" sz="2000" kern="0" dirty="0">
              <a:solidFill>
                <a:schemeClr val="accent2">
                  <a:lumMod val="75000"/>
                </a:schemeClr>
              </a:solidFill>
              <a:latin typeface="Courier New" panose="02070609020205090404" pitchFamily="49" charset="0"/>
              <a:ea typeface="宋体" panose="02010600030101010101" pitchFamily="2" charset="-122"/>
              <a:cs typeface="Courier New" panose="02070609020205090404" pitchFamily="49" charset="0"/>
            </a:endParaRPr>
          </a:p>
          <a:p>
            <a:pPr marL="0" indent="0">
              <a:buNone/>
              <a:tabLst>
                <a:tab pos="1409700" algn="l"/>
                <a:tab pos="2597150" algn="l"/>
              </a:tabLst>
            </a:pP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	pf=&amp;</a:t>
            </a:r>
            <a:r>
              <a:rPr lang="en-US" altLang="zh-CN" sz="2000" kern="0" dirty="0" err="1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i</a:t>
            </a: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;</a:t>
            </a:r>
            <a:endParaRPr lang="en-US" altLang="zh-CN" sz="2000" kern="0" dirty="0">
              <a:solidFill>
                <a:schemeClr val="accent2">
                  <a:lumMod val="75000"/>
                </a:schemeClr>
              </a:solidFill>
              <a:latin typeface="Courier New" panose="02070609020205090404" pitchFamily="49" charset="0"/>
              <a:ea typeface="宋体" panose="02010600030101010101" pitchFamily="2" charset="-122"/>
              <a:cs typeface="Courier New" panose="02070609020205090404" pitchFamily="49" charset="0"/>
            </a:endParaRPr>
          </a:p>
          <a:p>
            <a:pPr marL="0" indent="0">
              <a:buNone/>
              <a:tabLst>
                <a:tab pos="1409700" algn="l"/>
                <a:tab pos="2597150" algn="l"/>
              </a:tabLst>
            </a:pP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	*pf=15213.0f;</a:t>
            </a:r>
            <a:endParaRPr lang="en-US" altLang="zh-CN" sz="2000" kern="0" dirty="0">
              <a:solidFill>
                <a:schemeClr val="accent2">
                  <a:lumMod val="75000"/>
                </a:schemeClr>
              </a:solidFill>
              <a:latin typeface="Courier New" panose="02070609020205090404" pitchFamily="49" charset="0"/>
              <a:ea typeface="宋体" panose="02010600030101010101" pitchFamily="2" charset="-122"/>
              <a:cs typeface="Courier New" panose="02070609020205090404" pitchFamily="49" charset="0"/>
            </a:endParaRPr>
          </a:p>
          <a:p>
            <a:pPr marL="0" indent="0">
              <a:buNone/>
              <a:tabLst>
                <a:tab pos="1409700" algn="l"/>
                <a:tab pos="2597150" algn="l"/>
              </a:tabLst>
            </a:pP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	</a:t>
            </a:r>
            <a:endParaRPr lang="en-US" altLang="zh-CN" sz="2000" kern="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635896" y="171385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指向整数的指针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233090" y="1263711"/>
            <a:ext cx="7443366" cy="2616078"/>
          </a:xfrm>
          <a:prstGeom prst="rect">
            <a:avLst/>
          </a:prstGeom>
        </p:spPr>
        <p:txBody>
          <a:bodyPr/>
          <a:lstStyle>
            <a:lvl1pPr marL="16700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380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65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95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505" indent="-170180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95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013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68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86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409700" algn="l"/>
                <a:tab pos="2597150" algn="l"/>
              </a:tabLst>
            </a:pPr>
            <a:r>
              <a:rPr lang="en-US" altLang="zh-CN" sz="2000" kern="0" dirty="0">
                <a:solidFill>
                  <a:srgbClr val="FF0000"/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	</a:t>
            </a: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int </a:t>
            </a:r>
            <a:r>
              <a:rPr lang="en-US" altLang="zh-CN" sz="2000" kern="0" dirty="0" err="1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i</a:t>
            </a: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=10;	//</a:t>
            </a:r>
            <a:r>
              <a:rPr lang="zh-CN" altLang="en-US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定义一个整数</a:t>
            </a:r>
            <a:endParaRPr lang="zh-CN" altLang="en-US" sz="2000" kern="0" dirty="0">
              <a:solidFill>
                <a:schemeClr val="accent2">
                  <a:lumMod val="75000"/>
                </a:schemeClr>
              </a:solidFill>
              <a:latin typeface="Courier New" panose="02070609020205090404" pitchFamily="49" charset="0"/>
              <a:ea typeface="宋体" panose="02010600030101010101" pitchFamily="2" charset="-122"/>
              <a:cs typeface="Courier New" panose="02070609020205090404" pitchFamily="49" charset="0"/>
            </a:endParaRPr>
          </a:p>
          <a:p>
            <a:pPr marL="0" indent="0">
              <a:buNone/>
              <a:tabLst>
                <a:tab pos="1409700" algn="l"/>
                <a:tab pos="2597150" algn="l"/>
              </a:tabLst>
            </a:pPr>
            <a:r>
              <a:rPr lang="zh-CN" altLang="en-US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	</a:t>
            </a: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int* pi;	//</a:t>
            </a:r>
            <a:r>
              <a:rPr lang="zh-CN" altLang="en-US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定义一个变量</a:t>
            </a: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pi</a:t>
            </a:r>
            <a:endParaRPr lang="en-US" altLang="zh-CN" sz="2000" kern="0" dirty="0">
              <a:solidFill>
                <a:schemeClr val="accent2">
                  <a:lumMod val="75000"/>
                </a:schemeClr>
              </a:solidFill>
              <a:latin typeface="Courier New" panose="02070609020205090404" pitchFamily="49" charset="0"/>
              <a:ea typeface="宋体" panose="02010600030101010101" pitchFamily="2" charset="-122"/>
              <a:cs typeface="Courier New" panose="02070609020205090404" pitchFamily="49" charset="0"/>
            </a:endParaRPr>
          </a:p>
          <a:p>
            <a:pPr marL="0" indent="0">
              <a:buNone/>
              <a:tabLst>
                <a:tab pos="1409700" algn="l"/>
                <a:tab pos="2597150" algn="l"/>
              </a:tabLst>
            </a:pP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	pi=&amp;</a:t>
            </a:r>
            <a:r>
              <a:rPr lang="en-US" altLang="zh-CN" sz="2000" kern="0" dirty="0" err="1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i</a:t>
            </a: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;</a:t>
            </a:r>
            <a:endParaRPr lang="en-US" altLang="zh-CN" sz="2000" kern="0" dirty="0">
              <a:solidFill>
                <a:schemeClr val="accent2">
                  <a:lumMod val="75000"/>
                </a:schemeClr>
              </a:solidFill>
              <a:latin typeface="Courier New" panose="02070609020205090404" pitchFamily="49" charset="0"/>
              <a:ea typeface="宋体" panose="02010600030101010101" pitchFamily="2" charset="-122"/>
              <a:cs typeface="Courier New" panose="02070609020205090404" pitchFamily="49" charset="0"/>
            </a:endParaRPr>
          </a:p>
          <a:p>
            <a:pPr marL="0" indent="0">
              <a:buNone/>
              <a:tabLst>
                <a:tab pos="1409700" algn="l"/>
                <a:tab pos="2597150" algn="l"/>
              </a:tabLst>
            </a:pP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	*pi=11;</a:t>
            </a:r>
            <a:endParaRPr lang="en-US" altLang="zh-CN" sz="2000" kern="0" dirty="0">
              <a:solidFill>
                <a:schemeClr val="accent2">
                  <a:lumMod val="75000"/>
                </a:schemeClr>
              </a:solidFill>
              <a:latin typeface="Courier New" panose="02070609020205090404" pitchFamily="49" charset="0"/>
              <a:ea typeface="宋体" panose="02010600030101010101" pitchFamily="2" charset="-122"/>
              <a:cs typeface="Courier New" panose="02070609020205090404" pitchFamily="49" charset="0"/>
            </a:endParaRPr>
          </a:p>
          <a:p>
            <a:pPr marL="0" indent="0">
              <a:buNone/>
              <a:tabLst>
                <a:tab pos="1409700" algn="l"/>
                <a:tab pos="2597150" algn="l"/>
              </a:tabLst>
            </a:pP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	float *pf;</a:t>
            </a:r>
            <a:endParaRPr lang="en-US" altLang="zh-CN" sz="2000" kern="0" dirty="0">
              <a:solidFill>
                <a:schemeClr val="accent2">
                  <a:lumMod val="75000"/>
                </a:schemeClr>
              </a:solidFill>
              <a:latin typeface="Courier New" panose="02070609020205090404" pitchFamily="49" charset="0"/>
              <a:ea typeface="宋体" panose="02010600030101010101" pitchFamily="2" charset="-122"/>
              <a:cs typeface="Courier New" panose="02070609020205090404" pitchFamily="49" charset="0"/>
            </a:endParaRPr>
          </a:p>
          <a:p>
            <a:pPr marL="0" indent="0">
              <a:buNone/>
              <a:tabLst>
                <a:tab pos="1409700" algn="l"/>
                <a:tab pos="2597150" algn="l"/>
              </a:tabLst>
            </a:pP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	pf=&amp;</a:t>
            </a:r>
            <a:r>
              <a:rPr lang="en-US" altLang="zh-CN" sz="2000" kern="0" dirty="0" err="1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i</a:t>
            </a: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;</a:t>
            </a:r>
            <a:endParaRPr lang="en-US" altLang="zh-CN" sz="2000" kern="0" dirty="0">
              <a:solidFill>
                <a:schemeClr val="accent2">
                  <a:lumMod val="75000"/>
                </a:schemeClr>
              </a:solidFill>
              <a:latin typeface="Courier New" panose="02070609020205090404" pitchFamily="49" charset="0"/>
              <a:ea typeface="宋体" panose="02010600030101010101" pitchFamily="2" charset="-122"/>
              <a:cs typeface="Courier New" panose="02070609020205090404" pitchFamily="49" charset="0"/>
            </a:endParaRPr>
          </a:p>
          <a:p>
            <a:pPr marL="0" indent="0">
              <a:buNone/>
              <a:tabLst>
                <a:tab pos="1409700" algn="l"/>
                <a:tab pos="2597150" algn="l"/>
              </a:tabLst>
            </a:pP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	pf=pf+1;</a:t>
            </a:r>
            <a:endParaRPr lang="en-US" altLang="zh-CN" sz="2000" kern="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635896" y="171385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指向整数的指针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187624" y="843558"/>
            <a:ext cx="7443366" cy="2616078"/>
          </a:xfrm>
          <a:prstGeom prst="rect">
            <a:avLst/>
          </a:prstGeom>
        </p:spPr>
        <p:txBody>
          <a:bodyPr/>
          <a:lstStyle>
            <a:lvl1pPr marL="16700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380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65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95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505" indent="-170180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95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013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68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86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409700" algn="l"/>
                <a:tab pos="2597150" algn="l"/>
              </a:tabLst>
            </a:pPr>
            <a:r>
              <a:rPr lang="en-US" altLang="zh-CN" sz="2000" kern="0" dirty="0">
                <a:solidFill>
                  <a:srgbClr val="FF0000"/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	</a:t>
            </a: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int </a:t>
            </a:r>
            <a:r>
              <a:rPr lang="en-US" altLang="zh-CN" sz="2000" kern="0" dirty="0" err="1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i</a:t>
            </a: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=10;	//</a:t>
            </a:r>
            <a:r>
              <a:rPr lang="zh-CN" altLang="en-US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定义一个整数</a:t>
            </a:r>
            <a:endParaRPr lang="zh-CN" altLang="en-US" sz="2000" kern="0" dirty="0">
              <a:solidFill>
                <a:schemeClr val="accent2">
                  <a:lumMod val="75000"/>
                </a:schemeClr>
              </a:solidFill>
              <a:latin typeface="Courier New" panose="02070609020205090404" pitchFamily="49" charset="0"/>
              <a:ea typeface="宋体" panose="02010600030101010101" pitchFamily="2" charset="-122"/>
              <a:cs typeface="Courier New" panose="02070609020205090404" pitchFamily="49" charset="0"/>
            </a:endParaRPr>
          </a:p>
          <a:p>
            <a:pPr marL="0" indent="0">
              <a:buNone/>
              <a:tabLst>
                <a:tab pos="1409700" algn="l"/>
                <a:tab pos="2597150" algn="l"/>
              </a:tabLst>
            </a:pPr>
            <a:r>
              <a:rPr lang="zh-CN" altLang="en-US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	</a:t>
            </a: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int* pi;	//</a:t>
            </a:r>
            <a:r>
              <a:rPr lang="zh-CN" altLang="en-US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定义一个变量</a:t>
            </a: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pi</a:t>
            </a:r>
            <a:endParaRPr lang="en-US" altLang="zh-CN" sz="2000" kern="0" dirty="0">
              <a:solidFill>
                <a:schemeClr val="accent2">
                  <a:lumMod val="75000"/>
                </a:schemeClr>
              </a:solidFill>
              <a:latin typeface="Courier New" panose="02070609020205090404" pitchFamily="49" charset="0"/>
              <a:ea typeface="宋体" panose="02010600030101010101" pitchFamily="2" charset="-122"/>
              <a:cs typeface="Courier New" panose="02070609020205090404" pitchFamily="49" charset="0"/>
            </a:endParaRPr>
          </a:p>
          <a:p>
            <a:pPr marL="0" indent="0">
              <a:buNone/>
              <a:tabLst>
                <a:tab pos="1409700" algn="l"/>
                <a:tab pos="2597150" algn="l"/>
              </a:tabLst>
            </a:pP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	pi=&amp;</a:t>
            </a:r>
            <a:r>
              <a:rPr lang="en-US" altLang="zh-CN" sz="2000" kern="0" dirty="0" err="1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i</a:t>
            </a: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;</a:t>
            </a:r>
            <a:endParaRPr lang="en-US" altLang="zh-CN" sz="2000" kern="0" dirty="0">
              <a:solidFill>
                <a:schemeClr val="accent2">
                  <a:lumMod val="75000"/>
                </a:schemeClr>
              </a:solidFill>
              <a:latin typeface="Courier New" panose="02070609020205090404" pitchFamily="49" charset="0"/>
              <a:ea typeface="宋体" panose="02010600030101010101" pitchFamily="2" charset="-122"/>
              <a:cs typeface="Courier New" panose="02070609020205090404" pitchFamily="49" charset="0"/>
            </a:endParaRPr>
          </a:p>
          <a:p>
            <a:pPr marL="0" indent="0">
              <a:buNone/>
              <a:tabLst>
                <a:tab pos="1409700" algn="l"/>
                <a:tab pos="2597150" algn="l"/>
              </a:tabLst>
            </a:pP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	*pi=11;</a:t>
            </a:r>
            <a:endParaRPr lang="en-US" altLang="zh-CN" sz="2000" kern="0" dirty="0">
              <a:solidFill>
                <a:schemeClr val="accent2">
                  <a:lumMod val="75000"/>
                </a:schemeClr>
              </a:solidFill>
              <a:latin typeface="Courier New" panose="02070609020205090404" pitchFamily="49" charset="0"/>
              <a:ea typeface="宋体" panose="02010600030101010101" pitchFamily="2" charset="-122"/>
              <a:cs typeface="Courier New" panose="02070609020205090404" pitchFamily="49" charset="0"/>
            </a:endParaRPr>
          </a:p>
          <a:p>
            <a:pPr marL="0" indent="0">
              <a:buNone/>
              <a:tabLst>
                <a:tab pos="1409700" algn="l"/>
                <a:tab pos="2597150" algn="l"/>
              </a:tabLst>
            </a:pP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	int </a:t>
            </a:r>
            <a:r>
              <a:rPr lang="en-US" altLang="zh-CN" sz="2000" kern="0" dirty="0" err="1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iarr</a:t>
            </a: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[3];</a:t>
            </a:r>
            <a:endParaRPr lang="en-US" altLang="zh-CN" sz="2000" kern="0" dirty="0">
              <a:solidFill>
                <a:schemeClr val="accent2">
                  <a:lumMod val="75000"/>
                </a:schemeClr>
              </a:solidFill>
              <a:latin typeface="Courier New" panose="02070609020205090404" pitchFamily="49" charset="0"/>
              <a:ea typeface="宋体" panose="02010600030101010101" pitchFamily="2" charset="-122"/>
              <a:cs typeface="Courier New" panose="02070609020205090404" pitchFamily="49" charset="0"/>
            </a:endParaRPr>
          </a:p>
          <a:p>
            <a:pPr marL="0" indent="0">
              <a:buNone/>
              <a:tabLst>
                <a:tab pos="1409700" algn="l"/>
                <a:tab pos="2597150" algn="l"/>
              </a:tabLst>
            </a:pP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	int* </a:t>
            </a:r>
            <a:r>
              <a:rPr lang="en-US" altLang="zh-CN" sz="2000" kern="0" dirty="0" err="1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piarr</a:t>
            </a: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[3];</a:t>
            </a:r>
            <a:endParaRPr lang="en-US" altLang="zh-CN" sz="2000" kern="0" dirty="0">
              <a:solidFill>
                <a:schemeClr val="accent2">
                  <a:lumMod val="75000"/>
                </a:schemeClr>
              </a:solidFill>
              <a:latin typeface="Courier New" panose="02070609020205090404" pitchFamily="49" charset="0"/>
              <a:ea typeface="宋体" panose="02010600030101010101" pitchFamily="2" charset="-122"/>
              <a:cs typeface="Courier New" panose="02070609020205090404" pitchFamily="49" charset="0"/>
            </a:endParaRPr>
          </a:p>
          <a:p>
            <a:pPr marL="0" indent="0">
              <a:buNone/>
              <a:tabLst>
                <a:tab pos="1409700" algn="l"/>
                <a:tab pos="2597150" algn="l"/>
              </a:tabLst>
            </a:pP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	</a:t>
            </a:r>
            <a:r>
              <a:rPr lang="en-US" altLang="zh-CN" sz="2000" kern="0" dirty="0" err="1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piarr</a:t>
            </a: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[0]=&amp;</a:t>
            </a:r>
            <a:r>
              <a:rPr lang="en-US" altLang="zh-CN" sz="2000" kern="0" dirty="0" err="1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i</a:t>
            </a: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;</a:t>
            </a:r>
            <a:endParaRPr lang="en-US" altLang="zh-CN" sz="2000" kern="0" dirty="0">
              <a:solidFill>
                <a:schemeClr val="accent2">
                  <a:lumMod val="75000"/>
                </a:schemeClr>
              </a:solidFill>
              <a:latin typeface="Courier New" panose="02070609020205090404" pitchFamily="49" charset="0"/>
              <a:ea typeface="宋体" panose="02010600030101010101" pitchFamily="2" charset="-122"/>
              <a:cs typeface="Courier New" panose="02070609020205090404" pitchFamily="49" charset="0"/>
            </a:endParaRPr>
          </a:p>
          <a:p>
            <a:pPr marL="0" indent="0">
              <a:buNone/>
              <a:tabLst>
                <a:tab pos="1409700" algn="l"/>
                <a:tab pos="2597150" algn="l"/>
              </a:tabLst>
            </a:pP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	</a:t>
            </a:r>
            <a:r>
              <a:rPr lang="en-US" altLang="zh-CN" sz="2000" kern="0" dirty="0" err="1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piarr</a:t>
            </a: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[1]=</a:t>
            </a:r>
            <a:r>
              <a:rPr lang="en-US" altLang="zh-CN" sz="2000" kern="0" dirty="0" err="1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piarr</a:t>
            </a: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[0]+1;</a:t>
            </a:r>
            <a:endParaRPr lang="en-US" altLang="zh-CN" sz="2000" kern="0" dirty="0">
              <a:solidFill>
                <a:schemeClr val="accent2">
                  <a:lumMod val="75000"/>
                </a:schemeClr>
              </a:solidFill>
              <a:latin typeface="Courier New" panose="02070609020205090404" pitchFamily="49" charset="0"/>
              <a:ea typeface="宋体" panose="02010600030101010101" pitchFamily="2" charset="-122"/>
              <a:cs typeface="Courier New" panose="02070609020205090404" pitchFamily="49" charset="0"/>
            </a:endParaRPr>
          </a:p>
          <a:p>
            <a:pPr marL="0" indent="0">
              <a:buNone/>
              <a:tabLst>
                <a:tab pos="1409700" algn="l"/>
                <a:tab pos="2597150" algn="l"/>
              </a:tabLst>
            </a:pP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	</a:t>
            </a:r>
            <a:r>
              <a:rPr lang="en-US" altLang="zh-CN" sz="2000" kern="0" dirty="0" err="1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piarr</a:t>
            </a: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[2]=</a:t>
            </a:r>
            <a:r>
              <a:rPr lang="en-US" altLang="zh-CN" sz="2000" kern="0" dirty="0" err="1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iarr</a:t>
            </a:r>
            <a:r>
              <a:rPr lang="en-US" altLang="zh-CN" sz="2000" kern="0" dirty="0">
                <a:solidFill>
                  <a:schemeClr val="accent2">
                    <a:lumMod val="75000"/>
                  </a:schemeClr>
                </a:solidFill>
                <a:latin typeface="Courier New" panose="02070609020205090404" pitchFamily="49" charset="0"/>
                <a:ea typeface="宋体" panose="02010600030101010101" pitchFamily="2" charset="-122"/>
                <a:cs typeface="Courier New" panose="02070609020205090404" pitchFamily="49" charset="0"/>
              </a:rPr>
              <a:t>;</a:t>
            </a:r>
            <a:endParaRPr lang="en-US" altLang="zh-CN" sz="2000" kern="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 rot="2752233">
            <a:off x="-4388531" y="-340108"/>
            <a:ext cx="5760640" cy="5760640"/>
          </a:xfrm>
          <a:prstGeom prst="rect">
            <a:avLst/>
          </a:prstGeom>
          <a:solidFill>
            <a:srgbClr val="A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华文细黑" panose="0201060004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638769" y="2211710"/>
            <a:ext cx="3529474" cy="1291261"/>
            <a:chOff x="5323766" y="3110479"/>
            <a:chExt cx="4589491" cy="1572116"/>
          </a:xfrm>
        </p:grpSpPr>
        <p:sp>
          <p:nvSpPr>
            <p:cNvPr id="10" name="矩形 9"/>
            <p:cNvSpPr/>
            <p:nvPr/>
          </p:nvSpPr>
          <p:spPr bwMode="auto">
            <a:xfrm>
              <a:off x="5337922" y="3110479"/>
              <a:ext cx="4575335" cy="1572116"/>
            </a:xfrm>
            <a:prstGeom prst="rect">
              <a:avLst/>
            </a:prstGeom>
            <a:solidFill>
              <a:srgbClr val="A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defTabSz="913765"/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1" name="TextBox 27"/>
            <p:cNvSpPr txBox="1">
              <a:spLocks noChangeArrowheads="1"/>
            </p:cNvSpPr>
            <p:nvPr/>
          </p:nvSpPr>
          <p:spPr bwMode="auto">
            <a:xfrm>
              <a:off x="5323766" y="3182770"/>
              <a:ext cx="4575336" cy="12232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湖南大学</a:t>
              </a:r>
              <a:endParaRPr lang="en-US" altLang="zh-CN" sz="2100" dirty="0">
                <a:solidFill>
                  <a:schemeClr val="bg1"/>
                </a:solidFill>
                <a:latin typeface="胡晓波美心常规体" panose="02010600030101010101" pitchFamily="2" charset="-122"/>
                <a:ea typeface="胡晓波美心常规体" panose="02010600030101010101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《</a:t>
              </a: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计算机系统</a:t>
              </a:r>
              <a:r>
                <a:rPr lang="en-US" altLang="zh-CN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》</a:t>
              </a: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课程教学组</a:t>
              </a:r>
              <a:endParaRPr lang="zh-CN" altLang="en-US" sz="2100" dirty="0">
                <a:solidFill>
                  <a:schemeClr val="bg1"/>
                </a:solidFill>
                <a:latin typeface="胡晓波美心常规体" panose="02010600030101010101" pitchFamily="2" charset="-122"/>
                <a:ea typeface="胡晓波美心常规体" panose="02010600030101010101" pitchFamily="2" charset="-122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0031" y="3699203"/>
            <a:ext cx="1454195" cy="12912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TIMING" val="|0.4|1.5|1.2|1.4|2.5|2.6"/>
</p:tagLst>
</file>

<file path=ppt/tags/tag2.xml><?xml version="1.0" encoding="utf-8"?>
<p:tagLst xmlns:p="http://schemas.openxmlformats.org/presentationml/2006/main">
  <p:tag name="TIMING" val="|0.7|1.5|1.1|1.4|0.9|3"/>
</p:tagLst>
</file>

<file path=ppt/tags/tag3.xml><?xml version="1.0" encoding="utf-8"?>
<p:tagLst xmlns:p="http://schemas.openxmlformats.org/presentationml/2006/main">
  <p:tag name="ISPRING_ULTRA_SCORM_SLIDE_COUNT" val="1"/>
  <p:tag name="ISPRING_SCORM_RATE_SLIDES" val="0"/>
  <p:tag name="ISPRING_SCORM_RATE_QUIZZES" val="0"/>
  <p:tag name="ISPRING_SCORM_PASSING_SCORE" val="0.0000000000"/>
  <p:tag name="GENSWF_OUTPUT_FILE_NAME" val="22-"/>
  <p:tag name="ISPRING_RESOURCE_PATHS_HASH_2" val="dd605faedef9b7b7285347d268bb89f5f81ab715"/>
  <p:tag name="ISPRING_PRESENTATION_TITLE" val="红色预览视频"/>
</p:tagLst>
</file>

<file path=ppt/theme/theme1.xml><?xml version="1.0" encoding="utf-8"?>
<a:theme xmlns:a="http://schemas.openxmlformats.org/drawingml/2006/main" name="微笑PPT - 小A">
  <a:themeElements>
    <a:clrScheme name="自定义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73E87"/>
      </a:accent1>
      <a:accent2>
        <a:srgbClr val="2D82F4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WPS 表格</Application>
  <PresentationFormat>全屏显示(16:9)</PresentationFormat>
  <Paragraphs>60</Paragraphs>
  <Slides>7</Slides>
  <Notes>7</Notes>
  <HiddenSlides>0</HiddenSlides>
  <MMClips>11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方正书宋_GBK</vt:lpstr>
      <vt:lpstr>Wingdings</vt:lpstr>
      <vt:lpstr>华文细黑</vt:lpstr>
      <vt:lpstr>黑体-简</vt:lpstr>
      <vt:lpstr>微软雅黑</vt:lpstr>
      <vt:lpstr>宋体</vt:lpstr>
      <vt:lpstr>汉仪中圆简</vt:lpstr>
      <vt:lpstr>华文宋体</vt:lpstr>
      <vt:lpstr>胡晓波美心常规体</vt:lpstr>
      <vt:lpstr>Courier New</vt:lpstr>
      <vt:lpstr>Arial Unicode MS</vt:lpstr>
      <vt:lpstr>微笑PPT - 小A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khyang</cp:lastModifiedBy>
  <cp:revision>2</cp:revision>
  <dcterms:created xsi:type="dcterms:W3CDTF">2022-03-14T14:46:51Z</dcterms:created>
  <dcterms:modified xsi:type="dcterms:W3CDTF">2022-03-14T14:46:51Z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