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7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A616D-37D9-4C99-B69E-BF967353027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1296C-A49A-4AE3-ABC2-3ED267AE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68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619541FC-7203-B0B7-198A-95CF5761ED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60EE0DBF-180C-A461-E2D8-39378F047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8F7AB-7394-BDD6-26FE-55444C6B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B81480-FF4D-BFF5-76B7-5039CAF25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360E9-BD77-B101-B289-55C222A9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149D-E81B-4CCE-BA5D-61998CC23641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E6928-7F3A-5FCA-8E00-051F0667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BA2D7-7467-58C4-60C9-A5482E4A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D6-739E-4388-A9A9-1CF97F5F4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0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53520-1E0D-E14B-938B-320F3138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D7E63-1AE0-895B-7FEF-2A1CBB956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ECB59-B39E-A84B-C3C7-08026426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149D-E81B-4CCE-BA5D-61998CC23641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72F11-6A6A-77E0-3356-3A6AD810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A4377-E68A-8489-45DF-BEAEA9BC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D6-739E-4388-A9A9-1CF97F5F4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1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06CBB9-8BE6-3DE1-64DB-CCCF36C04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4D1DCB-9231-6E76-EAD0-34108596E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DAEBF-0AFB-87F2-44A2-2FAFBD09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149D-E81B-4CCE-BA5D-61998CC23641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72473-DAC9-0580-7676-7557CDD4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0DDFE-8955-ACD7-C934-75616C90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D6-739E-4388-A9A9-1CF97F5F4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0871A-D181-26B3-B11C-E8A4038C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35987-B6AD-0D29-8706-FBB80A8A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B7A04-4918-8687-0655-0EE0AF63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149D-E81B-4CCE-BA5D-61998CC23641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5B228-EF16-A4C8-6E29-96280FAA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AE652-0395-3F15-570F-DB8B051D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D6-739E-4388-A9A9-1CF97F5F4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D7D4E-8B4D-B0BD-4ABC-9BDF83FC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C0FC-26EA-9832-6F22-79CEE8876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2B42A-9D45-760A-B703-66B2F261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149D-E81B-4CCE-BA5D-61998CC23641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44C0A-5A0C-944D-00A0-B3FC235C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29E4C-AEBE-9603-8916-9B9DBC03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D6-739E-4388-A9A9-1CF97F5F4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1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2B9B3-A5D9-6B9D-36DF-5B63B95A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6572C-3110-D604-D65E-3A8BAF846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CF1C9-FAF3-91E6-CF25-D15E66346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592586-1F1B-D2DD-6CCE-F7431E12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149D-E81B-4CCE-BA5D-61998CC23641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63A5C-E812-84C8-BE3C-DCB4DF47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D12B2-BD74-754A-3E0C-375CCAA1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D6-739E-4388-A9A9-1CF97F5F4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4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E4CC9-9378-267B-843B-B165A32C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60C7F-4312-E8A7-87F5-1DD78BFCE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9F3CA0-85CC-2E7A-EA23-1869BD3C2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FA835B-6AF3-9725-6789-36B544414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94D7FA-F896-14F4-3A46-223063C4E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1A5ADD-D0B5-0044-B5E5-CC008237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149D-E81B-4CCE-BA5D-61998CC23641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3850B3-46C2-7C98-2A2E-916DC57C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FC8E53-AEC1-ECD2-79C3-978F8EC7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D6-739E-4388-A9A9-1CF97F5F4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42F22-E06C-0C7F-F236-356D9631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28B04E-868A-E31F-6AB4-36771BD6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149D-E81B-4CCE-BA5D-61998CC23641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406EE0-7AD0-D27B-93C3-B4F56F63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B9991D-F04C-BC40-E12B-35D6DBC8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D6-739E-4388-A9A9-1CF97F5F4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6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DF0EA1-A386-F80F-348B-F8356CD6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149D-E81B-4CCE-BA5D-61998CC23641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24A12F-830E-CBE8-7A7D-290445B1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780E84-3A64-E507-1158-557C8C25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D6-739E-4388-A9A9-1CF97F5F4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4466C-79CB-98F4-053A-EEEDB0C7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FF07B-D081-CC20-35FC-69CFA71D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9EC95E-C95D-A73B-2D05-72CF607C6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91B1D-50CE-18A6-FFF0-2166C2AC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149D-E81B-4CCE-BA5D-61998CC23641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47478-C089-DE79-745C-EC17A40A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DB979-08F4-058A-2C76-E8E565B7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D6-739E-4388-A9A9-1CF97F5F4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0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12704-9F88-B10D-4DF8-A311906D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9B88C8-D176-633B-068F-0119E00DA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1B7ED-AA5A-A7E8-58D1-C9B71BCD6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30217-E678-CBFD-7E1D-75D1AA4E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149D-E81B-4CCE-BA5D-61998CC23641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5AE445-F44E-DC35-20A5-2144BDC8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EC428-96CA-959F-642A-804D5AE2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D6-739E-4388-A9A9-1CF97F5F4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4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0B9C54-8A9F-5431-3732-1947E13D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CD0D0-5CA9-82E5-30BC-4259460C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6C1C4-7559-48B3-9D90-115E85296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149D-E81B-4CCE-BA5D-61998CC23641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F233C-D87F-532F-FF5A-665D752A6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2FEB6-469F-974B-5802-6F196551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9E0D6-739E-4388-A9A9-1CF97F5F4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4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core-os.cn/rCore-Tutorial-Book-v3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C3A3A0F7-8607-E8F1-E613-E062DFB4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实验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A5064C6-08FA-C63A-8CCA-E44F30B56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6856" indent="-286856" defTabSz="377266">
              <a:spcBef>
                <a:spcPts val="2672"/>
              </a:spcBef>
            </a:pPr>
            <a:r>
              <a:rPr lang="zh-CN" altLang="zh-CN" sz="2320" dirty="0"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选用清华大学计算机系本科操作系统课程的实验内容，共lab0~lab8九个实验。</a:t>
            </a:r>
          </a:p>
          <a:p>
            <a:pPr marL="286856" indent="-286856" defTabSz="377266">
              <a:spcBef>
                <a:spcPts val="2672"/>
              </a:spcBef>
            </a:pPr>
            <a:r>
              <a:rPr lang="zh-CN" altLang="en-US" sz="2320" dirty="0"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没有特别要求，把实验任务，完成的工作写清楚即可，助教老师要对照报告来检查</a:t>
            </a:r>
            <a:endParaRPr lang="en-US" altLang="zh-CN" sz="2320" dirty="0"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  <a:p>
            <a:pPr marL="286856" indent="-286856" defTabSz="377266">
              <a:spcBef>
                <a:spcPts val="2672"/>
              </a:spcBef>
            </a:pPr>
            <a:r>
              <a:rPr lang="zh-CN" altLang="en-US" sz="2320" dirty="0"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每章只检查一道编程题，能读懂正确回答问题就</a:t>
            </a:r>
            <a:r>
              <a:rPr lang="en-US" altLang="zh-CN" sz="2320" dirty="0"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75</a:t>
            </a:r>
            <a:r>
              <a:rPr lang="zh-CN" altLang="en-US" sz="2320" dirty="0"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，如果能完成两道及以上则</a:t>
            </a:r>
            <a:r>
              <a:rPr lang="en-US" altLang="zh-CN" sz="2320" dirty="0"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80-90</a:t>
            </a:r>
            <a:r>
              <a:rPr lang="zh-CN" altLang="en-US" sz="2320" dirty="0"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，再完成一点实践作业即可</a:t>
            </a:r>
            <a:r>
              <a:rPr lang="en-US" altLang="zh-CN" sz="2320"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90-100</a:t>
            </a:r>
            <a:endParaRPr lang="zh-CN" altLang="zh-CN" sz="2320" dirty="0"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  <a:p>
            <a:pPr marL="286856" indent="-286856" defTabSz="377266">
              <a:spcBef>
                <a:spcPts val="2672"/>
              </a:spcBef>
            </a:pPr>
            <a:r>
              <a:rPr lang="zh-CN" altLang="zh-CN" sz="2320" dirty="0"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实验内容相关的链接：</a:t>
            </a:r>
          </a:p>
          <a:p>
            <a:pPr marL="574829" lvl="1" indent="-287972" defTabSz="377266">
              <a:spcBef>
                <a:spcPts val="2672"/>
              </a:spcBef>
            </a:pPr>
            <a:r>
              <a:rPr lang="zh-CN" altLang="zh-CN" sz="2320" dirty="0"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</a:t>
            </a:r>
            <a:r>
              <a:rPr lang="en-US" altLang="zh-CN" sz="1600" dirty="0">
                <a:hlinkClick r:id="rId3"/>
              </a:rPr>
              <a:t>rCore-Tutorial-Book-v3 3.6.0-alpha.1 </a:t>
            </a:r>
            <a:r>
              <a:rPr lang="zh-CN" altLang="en-US" sz="1600" dirty="0">
                <a:hlinkClick r:id="rId3"/>
              </a:rPr>
              <a:t>文档 </a:t>
            </a:r>
            <a:r>
              <a:rPr lang="en-US" altLang="zh-CN" sz="1600" dirty="0">
                <a:hlinkClick r:id="rId3"/>
              </a:rPr>
              <a:t>(rcore-os.cn)</a:t>
            </a:r>
            <a:endParaRPr lang="zh-CN" altLang="zh-CN" sz="2320" dirty="0"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FBCF3-C4A4-7FEE-16E9-87FA9F44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887E6-C376-4F18-C3A4-F818D540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80231A-8EF2-23E8-D696-4B752862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76" y="0"/>
            <a:ext cx="11373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6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2F4CF-0A09-33B8-5A69-9B335DD7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1168" cy="4831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实验要求（以第一章为例，其他章节以此为例）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C400A5-B656-178B-546E-9CEE2067C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97" y="1017641"/>
            <a:ext cx="4846656" cy="354471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7CEFAB-C098-A0A3-81F8-45F163C1C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64" y="1017641"/>
            <a:ext cx="4714373" cy="35860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44FD12-8086-D8AA-BB6F-3B9F187CBC3F}"/>
              </a:ext>
            </a:extLst>
          </p:cNvPr>
          <p:cNvSpPr txBox="1"/>
          <p:nvPr/>
        </p:nvSpPr>
        <p:spPr>
          <a:xfrm>
            <a:off x="342900" y="4617371"/>
            <a:ext cx="3832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基本要求，从课后练习中自主选择编程题（至少</a:t>
            </a:r>
            <a:r>
              <a:rPr lang="en-US" altLang="zh-CN" dirty="0"/>
              <a:t>3</a:t>
            </a:r>
            <a:r>
              <a:rPr lang="zh-CN" altLang="en-US" dirty="0"/>
              <a:t>道）和问答题共至少</a:t>
            </a:r>
            <a:r>
              <a:rPr lang="en-US" altLang="zh-CN" dirty="0"/>
              <a:t>8</a:t>
            </a:r>
            <a:r>
              <a:rPr lang="zh-CN" altLang="en-US" dirty="0"/>
              <a:t>道完成，并写入实验报告，助教老师现场抽取其中</a:t>
            </a:r>
            <a:r>
              <a:rPr lang="en-US" altLang="zh-CN" dirty="0"/>
              <a:t>3</a:t>
            </a:r>
            <a:r>
              <a:rPr lang="zh-CN" altLang="en-US" dirty="0"/>
              <a:t>道进行问题，能顺利回答问题的给与（</a:t>
            </a:r>
            <a:r>
              <a:rPr lang="en-US" altLang="zh-CN" dirty="0"/>
              <a:t>75-80</a:t>
            </a:r>
            <a:r>
              <a:rPr lang="zh-CN" altLang="en-US" dirty="0"/>
              <a:t>分），如果完成题目超过</a:t>
            </a:r>
            <a:r>
              <a:rPr lang="en-US" altLang="zh-CN" dirty="0"/>
              <a:t>8</a:t>
            </a:r>
            <a:r>
              <a:rPr lang="zh-CN" altLang="en-US" dirty="0"/>
              <a:t>道，可以适当加分，但原则上不超过</a:t>
            </a:r>
            <a:r>
              <a:rPr lang="en-US" altLang="zh-CN"/>
              <a:t>85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B261F5-43E8-18DA-DF6B-CBE9641473C5}"/>
              </a:ext>
            </a:extLst>
          </p:cNvPr>
          <p:cNvSpPr txBox="1"/>
          <p:nvPr/>
        </p:nvSpPr>
        <p:spPr>
          <a:xfrm>
            <a:off x="6005764" y="4917029"/>
            <a:ext cx="3832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除了基本要求之外，能从实验要求中选择任务完成，可以视完成任务加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r>
              <a:rPr lang="en-US" altLang="zh-CN" dirty="0"/>
              <a:t>-20</a:t>
            </a:r>
            <a:r>
              <a:rPr lang="zh-CN" altLang="en-US" dirty="0"/>
              <a:t>分，最多可以给到</a:t>
            </a:r>
            <a:r>
              <a:rPr lang="en-US" altLang="zh-CN" dirty="0"/>
              <a:t>100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31776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209</Words>
  <Application>Microsoft Office PowerPoint</Application>
  <PresentationFormat>宽屏</PresentationFormat>
  <Paragraphs>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华文楷体</vt:lpstr>
      <vt:lpstr>华文细黑</vt:lpstr>
      <vt:lpstr>Arial</vt:lpstr>
      <vt:lpstr>Office 主题​​</vt:lpstr>
      <vt:lpstr>实验</vt:lpstr>
      <vt:lpstr>PowerPoint 演示文稿</vt:lpstr>
      <vt:lpstr>实验要求（以第一章为例，其他章节以此为例）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</dc:title>
  <dc:creator>陈 mary</dc:creator>
  <cp:lastModifiedBy>孙照海</cp:lastModifiedBy>
  <cp:revision>3</cp:revision>
  <dcterms:created xsi:type="dcterms:W3CDTF">2023-04-05T11:35:00Z</dcterms:created>
  <dcterms:modified xsi:type="dcterms:W3CDTF">2023-04-09T04:43:32Z</dcterms:modified>
</cp:coreProperties>
</file>