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510" r:id="rId2"/>
    <p:sldId id="528" r:id="rId3"/>
    <p:sldId id="521" r:id="rId4"/>
    <p:sldId id="557" r:id="rId5"/>
    <p:sldId id="558" r:id="rId6"/>
    <p:sldId id="540" r:id="rId7"/>
    <p:sldId id="537" r:id="rId8"/>
    <p:sldId id="542" r:id="rId9"/>
    <p:sldId id="543" r:id="rId10"/>
    <p:sldId id="541" r:id="rId11"/>
    <p:sldId id="544" r:id="rId12"/>
    <p:sldId id="545" r:id="rId13"/>
    <p:sldId id="530" r:id="rId14"/>
    <p:sldId id="568" r:id="rId15"/>
    <p:sldId id="569" r:id="rId16"/>
    <p:sldId id="531" r:id="rId17"/>
    <p:sldId id="567" r:id="rId18"/>
    <p:sldId id="526" r:id="rId19"/>
    <p:sldId id="556" r:id="rId20"/>
    <p:sldId id="559" r:id="rId21"/>
    <p:sldId id="566" r:id="rId22"/>
    <p:sldId id="560" r:id="rId23"/>
    <p:sldId id="563" r:id="rId24"/>
    <p:sldId id="561" r:id="rId25"/>
    <p:sldId id="564" r:id="rId26"/>
    <p:sldId id="5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han" initials="z" lastIdx="1" clrIdx="0">
    <p:extLst>
      <p:ext uri="{19B8F6BF-5375-455C-9EA6-DF929625EA0E}">
        <p15:presenceInfo xmlns:p15="http://schemas.microsoft.com/office/powerpoint/2012/main" userId="95e304e8ede71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6821" autoAdjust="0"/>
  </p:normalViewPr>
  <p:slideViewPr>
    <p:cSldViewPr snapToGrid="0">
      <p:cViewPr>
        <p:scale>
          <a:sx n="100" d="100"/>
          <a:sy n="100" d="100"/>
        </p:scale>
        <p:origin x="139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8519ADB9-453D-406B-A2B7-641BA8116BEF}"/>
    <pc:docChg chg="undo custSel addSld delSld modSld sldOrd">
      <pc:chgData name="zhaohan" userId="95e304e8ede71739" providerId="LiveId" clId="{8519ADB9-453D-406B-A2B7-641BA8116BEF}" dt="2022-12-27T16:03:25.645" v="2824" actId="20577"/>
      <pc:docMkLst>
        <pc:docMk/>
      </pc:docMkLst>
      <pc:sldChg chg="modSp add mod ord">
        <pc:chgData name="zhaohan" userId="95e304e8ede71739" providerId="LiveId" clId="{8519ADB9-453D-406B-A2B7-641BA8116BEF}" dt="2022-12-25T17:29:53.462" v="1646"/>
        <pc:sldMkLst>
          <pc:docMk/>
          <pc:sldMk cId="3700847906" sldId="510"/>
        </pc:sldMkLst>
        <pc:spChg chg="mod">
          <ac:chgData name="zhaohan" userId="95e304e8ede71739" providerId="LiveId" clId="{8519ADB9-453D-406B-A2B7-641BA8116BEF}" dt="2022-12-25T17:29:40.941" v="1644" actId="1076"/>
          <ac:spMkLst>
            <pc:docMk/>
            <pc:sldMk cId="3700847906" sldId="510"/>
            <ac:spMk id="2" creationId="{B5CB6914-A401-7160-93CE-08E42C38FC59}"/>
          </ac:spMkLst>
        </pc:spChg>
      </pc:sldChg>
      <pc:sldChg chg="addSp delSp modSp add mod ord">
        <pc:chgData name="zhaohan" userId="95e304e8ede71739" providerId="LiveId" clId="{8519ADB9-453D-406B-A2B7-641BA8116BEF}" dt="2022-12-27T16:02:07.496" v="2673" actId="1076"/>
        <pc:sldMkLst>
          <pc:docMk/>
          <pc:sldMk cId="4105926022" sldId="521"/>
        </pc:sldMkLst>
        <pc:spChg chg="add mod">
          <ac:chgData name="zhaohan" userId="95e304e8ede71739" providerId="LiveId" clId="{8519ADB9-453D-406B-A2B7-641BA8116BEF}" dt="2022-12-25T22:30:40.339" v="2602" actId="14100"/>
          <ac:spMkLst>
            <pc:docMk/>
            <pc:sldMk cId="4105926022" sldId="521"/>
            <ac:spMk id="4" creationId="{A1F9651D-B5AC-98A8-74BA-0292FC2AD4C0}"/>
          </ac:spMkLst>
        </pc:spChg>
        <pc:picChg chg="add mod">
          <ac:chgData name="zhaohan" userId="95e304e8ede71739" providerId="LiveId" clId="{8519ADB9-453D-406B-A2B7-641BA8116BEF}" dt="2022-12-27T16:02:07.496" v="2673" actId="1076"/>
          <ac:picMkLst>
            <pc:docMk/>
            <pc:sldMk cId="4105926022" sldId="521"/>
            <ac:picMk id="2" creationId="{901D40BA-E104-02E2-12B8-316CDA87B12C}"/>
          </ac:picMkLst>
        </pc:picChg>
        <pc:picChg chg="add del mod">
          <ac:chgData name="zhaohan" userId="95e304e8ede71739" providerId="LiveId" clId="{8519ADB9-453D-406B-A2B7-641BA8116BEF}" dt="2022-12-25T22:38:32.311" v="2608" actId="478"/>
          <ac:picMkLst>
            <pc:docMk/>
            <pc:sldMk cId="4105926022" sldId="521"/>
            <ac:picMk id="3" creationId="{A5103DC5-6E95-1470-3AA6-8E306AE1415B}"/>
          </ac:picMkLst>
        </pc:picChg>
        <pc:picChg chg="add mod">
          <ac:chgData name="zhaohan" userId="95e304e8ede71739" providerId="LiveId" clId="{8519ADB9-453D-406B-A2B7-641BA8116BEF}" dt="2022-12-27T16:02:01.207" v="2669" actId="1076"/>
          <ac:picMkLst>
            <pc:docMk/>
            <pc:sldMk cId="4105926022" sldId="521"/>
            <ac:picMk id="5" creationId="{EF609C13-A9EE-7271-D601-3AFFD728A72E}"/>
          </ac:picMkLst>
        </pc:picChg>
        <pc:picChg chg="add del mod">
          <ac:chgData name="zhaohan" userId="95e304e8ede71739" providerId="LiveId" clId="{8519ADB9-453D-406B-A2B7-641BA8116BEF}" dt="2022-12-27T16:01:59.165" v="2668" actId="21"/>
          <ac:picMkLst>
            <pc:docMk/>
            <pc:sldMk cId="4105926022" sldId="521"/>
            <ac:picMk id="6" creationId="{35054C9B-58E0-B9F4-AD7E-1A986F67B77C}"/>
          </ac:picMkLst>
        </pc:picChg>
      </pc:sldChg>
      <pc:sldChg chg="add">
        <pc:chgData name="zhaohan" userId="95e304e8ede71739" providerId="LiveId" clId="{8519ADB9-453D-406B-A2B7-641BA8116BEF}" dt="2022-12-25T22:32:14.755" v="2607"/>
        <pc:sldMkLst>
          <pc:docMk/>
          <pc:sldMk cId="3082692664" sldId="526"/>
        </pc:sldMkLst>
      </pc:sldChg>
      <pc:sldChg chg="addSp modSp add mod ord">
        <pc:chgData name="zhaohan" userId="95e304e8ede71739" providerId="LiveId" clId="{8519ADB9-453D-406B-A2B7-641BA8116BEF}" dt="2022-12-27T16:02:53.856" v="2746" actId="20577"/>
        <pc:sldMkLst>
          <pc:docMk/>
          <pc:sldMk cId="2839761964" sldId="528"/>
        </pc:sldMkLst>
        <pc:spChg chg="add mod">
          <ac:chgData name="zhaohan" userId="95e304e8ede71739" providerId="LiveId" clId="{8519ADB9-453D-406B-A2B7-641BA8116BEF}" dt="2022-12-27T16:02:53.856" v="2746" actId="20577"/>
          <ac:spMkLst>
            <pc:docMk/>
            <pc:sldMk cId="2839761964" sldId="528"/>
            <ac:spMk id="2" creationId="{48BDDA02-5D37-DA16-4744-8ECE4782E128}"/>
          </ac:spMkLst>
        </pc:spChg>
      </pc:sldChg>
      <pc:sldChg chg="modSp add mod">
        <pc:chgData name="zhaohan" userId="95e304e8ede71739" providerId="LiveId" clId="{8519ADB9-453D-406B-A2B7-641BA8116BEF}" dt="2022-12-27T16:03:17.667" v="2785" actId="20577"/>
        <pc:sldMkLst>
          <pc:docMk/>
          <pc:sldMk cId="2906041494" sldId="530"/>
        </pc:sldMkLst>
        <pc:spChg chg="mod">
          <ac:chgData name="zhaohan" userId="95e304e8ede71739" providerId="LiveId" clId="{8519ADB9-453D-406B-A2B7-641BA8116BEF}" dt="2022-12-27T16:03:17.667" v="2785" actId="20577"/>
          <ac:spMkLst>
            <pc:docMk/>
            <pc:sldMk cId="2906041494" sldId="530"/>
            <ac:spMk id="2" creationId="{48BDDA02-5D37-DA16-4744-8ECE4782E128}"/>
          </ac:spMkLst>
        </pc:spChg>
      </pc:sldChg>
      <pc:sldChg chg="modSp add mod">
        <pc:chgData name="zhaohan" userId="95e304e8ede71739" providerId="LiveId" clId="{8519ADB9-453D-406B-A2B7-641BA8116BEF}" dt="2022-12-27T16:03:25.645" v="2824" actId="20577"/>
        <pc:sldMkLst>
          <pc:docMk/>
          <pc:sldMk cId="66558581" sldId="531"/>
        </pc:sldMkLst>
        <pc:spChg chg="mod">
          <ac:chgData name="zhaohan" userId="95e304e8ede71739" providerId="LiveId" clId="{8519ADB9-453D-406B-A2B7-641BA8116BEF}" dt="2022-12-27T16:03:25.645" v="2824" actId="20577"/>
          <ac:spMkLst>
            <pc:docMk/>
            <pc:sldMk cId="66558581" sldId="531"/>
            <ac:spMk id="2" creationId="{48BDDA02-5D37-DA16-4744-8ECE4782E128}"/>
          </ac:spMkLst>
        </pc:spChg>
      </pc:sldChg>
    </pc:docChg>
  </pc:docChgLst>
  <pc:docChgLst>
    <pc:chgData name="zhaohan" userId="95e304e8ede71739" providerId="LiveId" clId="{6F4793E2-BFDC-471C-9F01-BB7EFE32CA5F}"/>
    <pc:docChg chg="undo custSel addSld delSld modSld sldOrd">
      <pc:chgData name="zhaohan" userId="95e304e8ede71739" providerId="LiveId" clId="{6F4793E2-BFDC-471C-9F01-BB7EFE32CA5F}" dt="2023-01-11T01:16:42.420" v="4292" actId="5793"/>
      <pc:docMkLst>
        <pc:docMk/>
      </pc:docMkLst>
      <pc:sldChg chg="modSp mod">
        <pc:chgData name="zhaohan" userId="95e304e8ede71739" providerId="LiveId" clId="{6F4793E2-BFDC-471C-9F01-BB7EFE32CA5F}" dt="2023-01-03T12:24:06.910" v="1012" actId="20577"/>
        <pc:sldMkLst>
          <pc:docMk/>
          <pc:sldMk cId="3700847906" sldId="510"/>
        </pc:sldMkLst>
        <pc:spChg chg="mod">
          <ac:chgData name="zhaohan" userId="95e304e8ede71739" providerId="LiveId" clId="{6F4793E2-BFDC-471C-9F01-BB7EFE32CA5F}" dt="2023-01-03T12:24:06.910" v="1012" actId="20577"/>
          <ac:spMkLst>
            <pc:docMk/>
            <pc:sldMk cId="3700847906" sldId="510"/>
            <ac:spMk id="2" creationId="{B5CB6914-A401-7160-93CE-08E42C38FC59}"/>
          </ac:spMkLst>
        </pc:spChg>
      </pc:sldChg>
      <pc:sldChg chg="addSp delSp modSp mod">
        <pc:chgData name="zhaohan" userId="95e304e8ede71739" providerId="LiveId" clId="{6F4793E2-BFDC-471C-9F01-BB7EFE32CA5F}" dt="2023-01-11T01:05:24.126" v="2547" actId="403"/>
        <pc:sldMkLst>
          <pc:docMk/>
          <pc:sldMk cId="3082692664" sldId="526"/>
        </pc:sldMkLst>
        <pc:spChg chg="add mod">
          <ac:chgData name="zhaohan" userId="95e304e8ede71739" providerId="LiveId" clId="{6F4793E2-BFDC-471C-9F01-BB7EFE32CA5F}" dt="2023-01-11T01:05:24.126" v="2547" actId="403"/>
          <ac:spMkLst>
            <pc:docMk/>
            <pc:sldMk cId="3082692664" sldId="526"/>
            <ac:spMk id="4" creationId="{EF336E6A-11BD-060C-D978-2E5605FBEA65}"/>
          </ac:spMkLst>
        </pc:spChg>
        <pc:picChg chg="add del mod">
          <ac:chgData name="zhaohan" userId="95e304e8ede71739" providerId="LiveId" clId="{6F4793E2-BFDC-471C-9F01-BB7EFE32CA5F}" dt="2023-01-09T22:39:23.699" v="2269" actId="21"/>
          <ac:picMkLst>
            <pc:docMk/>
            <pc:sldMk cId="3082692664" sldId="526"/>
            <ac:picMk id="3" creationId="{A4B0444C-B574-B2E3-B419-3DC5684A5984}"/>
          </ac:picMkLst>
        </pc:picChg>
      </pc:sldChg>
      <pc:sldChg chg="modSp mod">
        <pc:chgData name="zhaohan" userId="95e304e8ede71739" providerId="LiveId" clId="{6F4793E2-BFDC-471C-9F01-BB7EFE32CA5F}" dt="2022-12-27T22:35:40.531" v="471" actId="20577"/>
        <pc:sldMkLst>
          <pc:docMk/>
          <pc:sldMk cId="2906041494" sldId="530"/>
        </pc:sldMkLst>
        <pc:spChg chg="mod">
          <ac:chgData name="zhaohan" userId="95e304e8ede71739" providerId="LiveId" clId="{6F4793E2-BFDC-471C-9F01-BB7EFE32CA5F}" dt="2022-12-27T22:35:40.531" v="471" actId="20577"/>
          <ac:spMkLst>
            <pc:docMk/>
            <pc:sldMk cId="2906041494" sldId="530"/>
            <ac:spMk id="2" creationId="{48BDDA02-5D37-DA16-4744-8ECE4782E128}"/>
          </ac:spMkLst>
        </pc:sp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4058389251" sldId="537"/>
        </pc:sldMkLst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1055090564" sldId="540"/>
        </pc:sldMkLst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297458641" sldId="541"/>
        </pc:sldMkLst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383543285" sldId="542"/>
        </pc:sldMkLst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777328632" sldId="543"/>
        </pc:sldMkLst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636684523" sldId="544"/>
        </pc:sldMkLst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646678378" sldId="545"/>
        </pc:sldMkLst>
      </pc:sldChg>
      <pc:sldChg chg="addSp delSp modSp add mod">
        <pc:chgData name="zhaohan" userId="95e304e8ede71739" providerId="LiveId" clId="{6F4793E2-BFDC-471C-9F01-BB7EFE32CA5F}" dt="2023-01-11T00:43:34.517" v="2299" actId="22"/>
        <pc:sldMkLst>
          <pc:docMk/>
          <pc:sldMk cId="1421719640" sldId="556"/>
        </pc:sldMkLst>
        <pc:picChg chg="add del">
          <ac:chgData name="zhaohan" userId="95e304e8ede71739" providerId="LiveId" clId="{6F4793E2-BFDC-471C-9F01-BB7EFE32CA5F}" dt="2023-01-09T22:56:33.880" v="2278" actId="478"/>
          <ac:picMkLst>
            <pc:docMk/>
            <pc:sldMk cId="1421719640" sldId="556"/>
            <ac:picMk id="3" creationId="{BCA00A48-E3F8-03EB-4CB9-5D6D62F84050}"/>
          </ac:picMkLst>
        </pc:picChg>
        <pc:picChg chg="add">
          <ac:chgData name="zhaohan" userId="95e304e8ede71739" providerId="LiveId" clId="{6F4793E2-BFDC-471C-9F01-BB7EFE32CA5F}" dt="2023-01-11T00:43:34.517" v="2299" actId="22"/>
          <ac:picMkLst>
            <pc:docMk/>
            <pc:sldMk cId="1421719640" sldId="556"/>
            <ac:picMk id="3" creationId="{BEF04EB0-803C-2AC8-E23C-FAFAE24D8FE7}"/>
          </ac:picMkLst>
        </pc:picChg>
        <pc:picChg chg="add del">
          <ac:chgData name="zhaohan" userId="95e304e8ede71739" providerId="LiveId" clId="{6F4793E2-BFDC-471C-9F01-BB7EFE32CA5F}" dt="2023-01-09T22:59:00.217" v="2280" actId="478"/>
          <ac:picMkLst>
            <pc:docMk/>
            <pc:sldMk cId="1421719640" sldId="556"/>
            <ac:picMk id="5" creationId="{5EF58D08-2702-FBAE-6CF9-48481482A22E}"/>
          </ac:picMkLst>
        </pc:picChg>
        <pc:picChg chg="add del">
          <ac:chgData name="zhaohan" userId="95e304e8ede71739" providerId="LiveId" clId="{6F4793E2-BFDC-471C-9F01-BB7EFE32CA5F}" dt="2023-01-09T23:04:13.887" v="2282" actId="478"/>
          <ac:picMkLst>
            <pc:docMk/>
            <pc:sldMk cId="1421719640" sldId="556"/>
            <ac:picMk id="7" creationId="{F0F441F7-FE8D-279B-CC6F-0AA35D48514D}"/>
          </ac:picMkLst>
        </pc:picChg>
        <pc:picChg chg="add del mod">
          <ac:chgData name="zhaohan" userId="95e304e8ede71739" providerId="LiveId" clId="{6F4793E2-BFDC-471C-9F01-BB7EFE32CA5F}" dt="2023-01-11T00:42:21.553" v="2294" actId="478"/>
          <ac:picMkLst>
            <pc:docMk/>
            <pc:sldMk cId="1421719640" sldId="556"/>
            <ac:picMk id="9" creationId="{2D235675-773B-6606-65FE-972FC5C73F96}"/>
          </ac:picMkLst>
        </pc:picChg>
      </pc:sldChg>
      <pc:sldChg chg="addSp delSp modSp new mod">
        <pc:chgData name="zhaohan" userId="95e304e8ede71739" providerId="LiveId" clId="{6F4793E2-BFDC-471C-9F01-BB7EFE32CA5F}" dt="2023-01-09T22:15:06.961" v="1030" actId="1076"/>
        <pc:sldMkLst>
          <pc:docMk/>
          <pc:sldMk cId="1187583025" sldId="557"/>
        </pc:sldMkLst>
        <pc:spChg chg="del">
          <ac:chgData name="zhaohan" userId="95e304e8ede71739" providerId="LiveId" clId="{6F4793E2-BFDC-471C-9F01-BB7EFE32CA5F}" dt="2023-01-09T22:14:53.743" v="1023" actId="478"/>
          <ac:spMkLst>
            <pc:docMk/>
            <pc:sldMk cId="1187583025" sldId="557"/>
            <ac:spMk id="2" creationId="{AC164686-AA55-D9DA-3F7B-A947407FA756}"/>
          </ac:spMkLst>
        </pc:spChg>
        <pc:spChg chg="del">
          <ac:chgData name="zhaohan" userId="95e304e8ede71739" providerId="LiveId" clId="{6F4793E2-BFDC-471C-9F01-BB7EFE32CA5F}" dt="2023-01-09T22:14:53.743" v="1023" actId="478"/>
          <ac:spMkLst>
            <pc:docMk/>
            <pc:sldMk cId="1187583025" sldId="557"/>
            <ac:spMk id="3" creationId="{65160773-5EBA-363C-8841-0176583B052C}"/>
          </ac:spMkLst>
        </pc:spChg>
        <pc:picChg chg="add mod">
          <ac:chgData name="zhaohan" userId="95e304e8ede71739" providerId="LiveId" clId="{6F4793E2-BFDC-471C-9F01-BB7EFE32CA5F}" dt="2023-01-09T22:15:06.961" v="1030" actId="1076"/>
          <ac:picMkLst>
            <pc:docMk/>
            <pc:sldMk cId="1187583025" sldId="557"/>
            <ac:picMk id="4" creationId="{38127154-A687-0752-41B4-4E4C0F80DAA3}"/>
          </ac:picMkLst>
        </pc:picChg>
      </pc:sldChg>
      <pc:sldChg chg="addSp delSp modSp new mod">
        <pc:chgData name="zhaohan" userId="95e304e8ede71739" providerId="LiveId" clId="{6F4793E2-BFDC-471C-9F01-BB7EFE32CA5F}" dt="2023-01-09T22:15:23.171" v="1048" actId="20577"/>
        <pc:sldMkLst>
          <pc:docMk/>
          <pc:sldMk cId="2006653195" sldId="558"/>
        </pc:sldMkLst>
        <pc:spChg chg="del">
          <ac:chgData name="zhaohan" userId="95e304e8ede71739" providerId="LiveId" clId="{6F4793E2-BFDC-471C-9F01-BB7EFE32CA5F}" dt="2023-01-09T22:15:10.546" v="1032" actId="21"/>
          <ac:spMkLst>
            <pc:docMk/>
            <pc:sldMk cId="2006653195" sldId="558"/>
            <ac:spMk id="2" creationId="{B3C76694-FABA-D660-A2D7-E9EE8ECF4A1A}"/>
          </ac:spMkLst>
        </pc:spChg>
        <pc:spChg chg="del">
          <ac:chgData name="zhaohan" userId="95e304e8ede71739" providerId="LiveId" clId="{6F4793E2-BFDC-471C-9F01-BB7EFE32CA5F}" dt="2023-01-09T22:15:10.546" v="1032" actId="21"/>
          <ac:spMkLst>
            <pc:docMk/>
            <pc:sldMk cId="2006653195" sldId="558"/>
            <ac:spMk id="3" creationId="{C01E654F-8E00-EAAA-3AFE-997CBDFEF1C4}"/>
          </ac:spMkLst>
        </pc:spChg>
        <pc:spChg chg="add mod">
          <ac:chgData name="zhaohan" userId="95e304e8ede71739" providerId="LiveId" clId="{6F4793E2-BFDC-471C-9F01-BB7EFE32CA5F}" dt="2023-01-09T22:15:23.171" v="1048" actId="20577"/>
          <ac:spMkLst>
            <pc:docMk/>
            <pc:sldMk cId="2006653195" sldId="558"/>
            <ac:spMk id="4" creationId="{B172AABC-EF90-6556-4689-D1C8D135A113}"/>
          </ac:spMkLst>
        </pc:spChg>
      </pc:sldChg>
      <pc:sldChg chg="addSp delSp modSp add mod">
        <pc:chgData name="zhaohan" userId="95e304e8ede71739" providerId="LiveId" clId="{6F4793E2-BFDC-471C-9F01-BB7EFE32CA5F}" dt="2023-01-11T01:16:42.420" v="4292" actId="5793"/>
        <pc:sldMkLst>
          <pc:docMk/>
          <pc:sldMk cId="3891675111" sldId="559"/>
        </pc:sldMkLst>
        <pc:spChg chg="add del">
          <ac:chgData name="zhaohan" userId="95e304e8ede71739" providerId="LiveId" clId="{6F4793E2-BFDC-471C-9F01-BB7EFE32CA5F}" dt="2023-01-11T00:27:01.772" v="2293" actId="22"/>
          <ac:spMkLst>
            <pc:docMk/>
            <pc:sldMk cId="3891675111" sldId="559"/>
            <ac:spMk id="4" creationId="{D8B94A0D-10D5-1B3D-C5EA-CCF931AF98BD}"/>
          </ac:spMkLst>
        </pc:spChg>
        <pc:spChg chg="add del mod">
          <ac:chgData name="zhaohan" userId="95e304e8ede71739" providerId="LiveId" clId="{6F4793E2-BFDC-471C-9F01-BB7EFE32CA5F}" dt="2023-01-11T01:03:23.906" v="2434" actId="478"/>
          <ac:spMkLst>
            <pc:docMk/>
            <pc:sldMk cId="3891675111" sldId="559"/>
            <ac:spMk id="5" creationId="{C64386D0-851B-5159-764D-6828E4704C6C}"/>
          </ac:spMkLst>
        </pc:spChg>
        <pc:spChg chg="add mod">
          <ac:chgData name="zhaohan" userId="95e304e8ede71739" providerId="LiveId" clId="{6F4793E2-BFDC-471C-9F01-BB7EFE32CA5F}" dt="2023-01-11T01:16:42.420" v="4292" actId="5793"/>
          <ac:spMkLst>
            <pc:docMk/>
            <pc:sldMk cId="3891675111" sldId="559"/>
            <ac:spMk id="6" creationId="{AE489E08-323A-716E-AAF7-E58F22B7F0C4}"/>
          </ac:spMkLst>
        </pc:spChg>
        <pc:picChg chg="add del">
          <ac:chgData name="zhaohan" userId="95e304e8ede71739" providerId="LiveId" clId="{6F4793E2-BFDC-471C-9F01-BB7EFE32CA5F}" dt="2023-01-11T00:27:00.316" v="2291" actId="478"/>
          <ac:picMkLst>
            <pc:docMk/>
            <pc:sldMk cId="3891675111" sldId="559"/>
            <ac:picMk id="3" creationId="{AA3027F9-8672-BBD8-3C4E-86F355DDD4C3}"/>
          </ac:picMkLst>
        </pc:picChg>
      </pc:sldChg>
      <pc:sldChg chg="addSp modSp add mod">
        <pc:chgData name="zhaohan" userId="95e304e8ede71739" providerId="LiveId" clId="{6F4793E2-BFDC-471C-9F01-BB7EFE32CA5F}" dt="2023-01-11T00:59:29.917" v="2308" actId="1076"/>
        <pc:sldMkLst>
          <pc:docMk/>
          <pc:sldMk cId="837905858" sldId="560"/>
        </pc:sldMkLst>
        <pc:picChg chg="add mod">
          <ac:chgData name="zhaohan" userId="95e304e8ede71739" providerId="LiveId" clId="{6F4793E2-BFDC-471C-9F01-BB7EFE32CA5F}" dt="2023-01-11T00:59:29.917" v="2308" actId="1076"/>
          <ac:picMkLst>
            <pc:docMk/>
            <pc:sldMk cId="837905858" sldId="560"/>
            <ac:picMk id="3" creationId="{2F2F5912-52EE-A1BF-F47D-C081898C1BD1}"/>
          </ac:picMkLst>
        </pc:picChg>
      </pc:sldChg>
      <pc:sldChg chg="addSp delSp modSp add mod ord">
        <pc:chgData name="zhaohan" userId="95e304e8ede71739" providerId="LiveId" clId="{6F4793E2-BFDC-471C-9F01-BB7EFE32CA5F}" dt="2023-01-11T01:00:00.507" v="2319"/>
        <pc:sldMkLst>
          <pc:docMk/>
          <pc:sldMk cId="466674496" sldId="561"/>
        </pc:sldMkLst>
        <pc:picChg chg="add del mod">
          <ac:chgData name="zhaohan" userId="95e304e8ede71739" providerId="LiveId" clId="{6F4793E2-BFDC-471C-9F01-BB7EFE32CA5F}" dt="2023-01-11T00:59:57.048" v="2316" actId="21"/>
          <ac:picMkLst>
            <pc:docMk/>
            <pc:sldMk cId="466674496" sldId="561"/>
            <ac:picMk id="3" creationId="{612D85CE-635B-E82A-C2B2-63BB2F13954D}"/>
          </ac:picMkLst>
        </pc:picChg>
        <pc:picChg chg="add mod">
          <ac:chgData name="zhaohan" userId="95e304e8ede71739" providerId="LiveId" clId="{6F4793E2-BFDC-471C-9F01-BB7EFE32CA5F}" dt="2023-01-11T00:59:59.490" v="2317"/>
          <ac:picMkLst>
            <pc:docMk/>
            <pc:sldMk cId="466674496" sldId="561"/>
            <ac:picMk id="5" creationId="{A3893C38-E4D7-2F1C-0426-F747899779ED}"/>
          </ac:picMkLst>
        </pc:picChg>
      </pc:sldChg>
      <pc:sldChg chg="addSp modSp add ord">
        <pc:chgData name="zhaohan" userId="95e304e8ede71739" providerId="LiveId" clId="{6F4793E2-BFDC-471C-9F01-BB7EFE32CA5F}" dt="2023-01-11T01:00:02.603" v="2321"/>
        <pc:sldMkLst>
          <pc:docMk/>
          <pc:sldMk cId="3452785105" sldId="563"/>
        </pc:sldMkLst>
        <pc:picChg chg="add mod">
          <ac:chgData name="zhaohan" userId="95e304e8ede71739" providerId="LiveId" clId="{6F4793E2-BFDC-471C-9F01-BB7EFE32CA5F}" dt="2023-01-11T00:59:32.202" v="2309"/>
          <ac:picMkLst>
            <pc:docMk/>
            <pc:sldMk cId="3452785105" sldId="563"/>
            <ac:picMk id="3" creationId="{49F488DE-8C5E-6876-A4C9-E84023E42826}"/>
          </ac:picMkLst>
        </pc:picChg>
      </pc:sldChg>
      <pc:sldChg chg="addSp modSp add">
        <pc:chgData name="zhaohan" userId="95e304e8ede71739" providerId="LiveId" clId="{6F4793E2-BFDC-471C-9F01-BB7EFE32CA5F}" dt="2023-01-11T00:59:35.060" v="2310"/>
        <pc:sldMkLst>
          <pc:docMk/>
          <pc:sldMk cId="2588811301" sldId="564"/>
        </pc:sldMkLst>
        <pc:picChg chg="add mod">
          <ac:chgData name="zhaohan" userId="95e304e8ede71739" providerId="LiveId" clId="{6F4793E2-BFDC-471C-9F01-BB7EFE32CA5F}" dt="2023-01-11T00:59:35.060" v="2310"/>
          <ac:picMkLst>
            <pc:docMk/>
            <pc:sldMk cId="2588811301" sldId="564"/>
            <ac:picMk id="3" creationId="{D0F36F28-40FF-6E29-92D6-142354086CAA}"/>
          </ac:picMkLst>
        </pc:picChg>
      </pc:sldChg>
      <pc:sldChg chg="add">
        <pc:chgData name="zhaohan" userId="95e304e8ede71739" providerId="LiveId" clId="{6F4793E2-BFDC-471C-9F01-BB7EFE32CA5F}" dt="2023-01-11T00:59:48.995" v="2314"/>
        <pc:sldMkLst>
          <pc:docMk/>
          <pc:sldMk cId="562539943" sldId="565"/>
        </pc:sldMkLst>
      </pc:sldChg>
      <pc:sldChg chg="add">
        <pc:chgData name="zhaohan" userId="95e304e8ede71739" providerId="LiveId" clId="{6F4793E2-BFDC-471C-9F01-BB7EFE32CA5F}" dt="2023-01-11T01:06:15.003" v="2588"/>
        <pc:sldMkLst>
          <pc:docMk/>
          <pc:sldMk cId="2485772020" sldId="566"/>
        </pc:sldMkLst>
      </pc:sldChg>
    </pc:docChg>
  </pc:docChgLst>
  <pc:docChgLst>
    <pc:chgData name="Zhao Xiong" userId="5eba49e5-2895-4cd9-83e8-b3064fe76704" providerId="ADAL" clId="{7B1CADB9-0DB6-48F3-A214-46A20A08E8DA}"/>
    <pc:docChg chg="undo custSel addSld delSld modSld sldOrd">
      <pc:chgData name="Zhao Xiong" userId="5eba49e5-2895-4cd9-83e8-b3064fe76704" providerId="ADAL" clId="{7B1CADB9-0DB6-48F3-A214-46A20A08E8DA}" dt="2023-01-18T15:24:28.153" v="219" actId="732"/>
      <pc:docMkLst>
        <pc:docMk/>
      </pc:docMkLst>
      <pc:sldChg chg="del">
        <pc:chgData name="Zhao Xiong" userId="5eba49e5-2895-4cd9-83e8-b3064fe76704" providerId="ADAL" clId="{7B1CADB9-0DB6-48F3-A214-46A20A08E8DA}" dt="2023-01-18T14:30:58.542" v="179" actId="2696"/>
        <pc:sldMkLst>
          <pc:docMk/>
          <pc:sldMk cId="502776854" sldId="513"/>
        </pc:sldMkLst>
      </pc:sldChg>
      <pc:sldChg chg="del">
        <pc:chgData name="Zhao Xiong" userId="5eba49e5-2895-4cd9-83e8-b3064fe76704" providerId="ADAL" clId="{7B1CADB9-0DB6-48F3-A214-46A20A08E8DA}" dt="2023-01-18T14:30:58.537" v="178" actId="2696"/>
        <pc:sldMkLst>
          <pc:docMk/>
          <pc:sldMk cId="1946696686" sldId="520"/>
        </pc:sldMkLst>
      </pc:sldChg>
      <pc:sldChg chg="modSp">
        <pc:chgData name="Zhao Xiong" userId="5eba49e5-2895-4cd9-83e8-b3064fe76704" providerId="ADAL" clId="{7B1CADB9-0DB6-48F3-A214-46A20A08E8DA}" dt="2023-01-18T15:12:20.759" v="217" actId="20577"/>
        <pc:sldMkLst>
          <pc:docMk/>
          <pc:sldMk cId="3082692664" sldId="526"/>
        </pc:sldMkLst>
        <pc:spChg chg="mod">
          <ac:chgData name="Zhao Xiong" userId="5eba49e5-2895-4cd9-83e8-b3064fe76704" providerId="ADAL" clId="{7B1CADB9-0DB6-48F3-A214-46A20A08E8DA}" dt="2023-01-18T15:12:20.759" v="217" actId="20577"/>
          <ac:spMkLst>
            <pc:docMk/>
            <pc:sldMk cId="3082692664" sldId="526"/>
            <ac:spMk id="4" creationId="{EF336E6A-11BD-060C-D978-2E5605FBEA65}"/>
          </ac:spMkLst>
        </pc:spChg>
      </pc:sldChg>
      <pc:sldChg chg="del">
        <pc:chgData name="Zhao Xiong" userId="5eba49e5-2895-4cd9-83e8-b3064fe76704" providerId="ADAL" clId="{7B1CADB9-0DB6-48F3-A214-46A20A08E8DA}" dt="2023-01-18T14:30:58.546" v="180" actId="2696"/>
        <pc:sldMkLst>
          <pc:docMk/>
          <pc:sldMk cId="4070709631" sldId="538"/>
        </pc:sldMkLst>
      </pc:sldChg>
      <pc:sldChg chg="del">
        <pc:chgData name="Zhao Xiong" userId="5eba49e5-2895-4cd9-83e8-b3064fe76704" providerId="ADAL" clId="{7B1CADB9-0DB6-48F3-A214-46A20A08E8DA}" dt="2023-01-18T14:30:58.550" v="181" actId="2696"/>
        <pc:sldMkLst>
          <pc:docMk/>
          <pc:sldMk cId="2786945941" sldId="539"/>
        </pc:sldMkLst>
      </pc:sldChg>
      <pc:sldChg chg="modSp">
        <pc:chgData name="Zhao Xiong" userId="5eba49e5-2895-4cd9-83e8-b3064fe76704" providerId="ADAL" clId="{7B1CADB9-0DB6-48F3-A214-46A20A08E8DA}" dt="2023-01-18T14:43:21.211" v="187" actId="1036"/>
        <pc:sldMkLst>
          <pc:docMk/>
          <pc:sldMk cId="777328632" sldId="543"/>
        </pc:sldMkLst>
        <pc:picChg chg="mod">
          <ac:chgData name="Zhao Xiong" userId="5eba49e5-2895-4cd9-83e8-b3064fe76704" providerId="ADAL" clId="{7B1CADB9-0DB6-48F3-A214-46A20A08E8DA}" dt="2023-01-18T14:43:21.211" v="187" actId="1036"/>
          <ac:picMkLst>
            <pc:docMk/>
            <pc:sldMk cId="777328632" sldId="543"/>
            <ac:picMk id="4" creationId="{FAEECF93-BE50-4E76-BE96-52F636803F11}"/>
          </ac:picMkLst>
        </pc:picChg>
      </pc:sldChg>
      <pc:sldChg chg="addSp delSp">
        <pc:chgData name="Zhao Xiong" userId="5eba49e5-2895-4cd9-83e8-b3064fe76704" providerId="ADAL" clId="{7B1CADB9-0DB6-48F3-A214-46A20A08E8DA}" dt="2023-01-18T14:36:41.601" v="186"/>
        <pc:sldMkLst>
          <pc:docMk/>
          <pc:sldMk cId="837905858" sldId="560"/>
        </pc:sldMkLst>
        <pc:picChg chg="add">
          <ac:chgData name="Zhao Xiong" userId="5eba49e5-2895-4cd9-83e8-b3064fe76704" providerId="ADAL" clId="{7B1CADB9-0DB6-48F3-A214-46A20A08E8DA}" dt="2023-01-18T14:36:41.601" v="186"/>
          <ac:picMkLst>
            <pc:docMk/>
            <pc:sldMk cId="837905858" sldId="560"/>
            <ac:picMk id="2" creationId="{0ACEC22C-0B1F-4D20-8608-283B38F71623}"/>
          </ac:picMkLst>
        </pc:picChg>
        <pc:picChg chg="del">
          <ac:chgData name="Zhao Xiong" userId="5eba49e5-2895-4cd9-83e8-b3064fe76704" providerId="ADAL" clId="{7B1CADB9-0DB6-48F3-A214-46A20A08E8DA}" dt="2023-01-18T14:27:38.251" v="173" actId="478"/>
          <ac:picMkLst>
            <pc:docMk/>
            <pc:sldMk cId="837905858" sldId="560"/>
            <ac:picMk id="3" creationId="{2F2F5912-52EE-A1BF-F47D-C081898C1BD1}"/>
          </ac:picMkLst>
        </pc:picChg>
      </pc:sldChg>
      <pc:sldChg chg="addSp delSp modSp">
        <pc:chgData name="Zhao Xiong" userId="5eba49e5-2895-4cd9-83e8-b3064fe76704" providerId="ADAL" clId="{7B1CADB9-0DB6-48F3-A214-46A20A08E8DA}" dt="2023-01-18T15:24:28.153" v="219" actId="732"/>
        <pc:sldMkLst>
          <pc:docMk/>
          <pc:sldMk cId="466674496" sldId="561"/>
        </pc:sldMkLst>
        <pc:picChg chg="add mod modCrop">
          <ac:chgData name="Zhao Xiong" userId="5eba49e5-2895-4cd9-83e8-b3064fe76704" providerId="ADAL" clId="{7B1CADB9-0DB6-48F3-A214-46A20A08E8DA}" dt="2023-01-18T15:24:28.153" v="219" actId="732"/>
          <ac:picMkLst>
            <pc:docMk/>
            <pc:sldMk cId="466674496" sldId="561"/>
            <ac:picMk id="2" creationId="{36A49ABE-A975-420A-8F57-AD3DEFC46B73}"/>
          </ac:picMkLst>
        </pc:picChg>
        <pc:picChg chg="del">
          <ac:chgData name="Zhao Xiong" userId="5eba49e5-2895-4cd9-83e8-b3064fe76704" providerId="ADAL" clId="{7B1CADB9-0DB6-48F3-A214-46A20A08E8DA}" dt="2023-01-18T14:27:41.446" v="176" actId="478"/>
          <ac:picMkLst>
            <pc:docMk/>
            <pc:sldMk cId="466674496" sldId="561"/>
            <ac:picMk id="5" creationId="{A3893C38-E4D7-2F1C-0426-F747899779ED}"/>
          </ac:picMkLst>
        </pc:picChg>
      </pc:sldChg>
      <pc:sldChg chg="delSp del">
        <pc:chgData name="Zhao Xiong" userId="5eba49e5-2895-4cd9-83e8-b3064fe76704" providerId="ADAL" clId="{7B1CADB9-0DB6-48F3-A214-46A20A08E8DA}" dt="2023-01-18T14:35:10.203" v="184" actId="2696"/>
        <pc:sldMkLst>
          <pc:docMk/>
          <pc:sldMk cId="625131052" sldId="562"/>
        </pc:sldMkLst>
        <pc:picChg chg="del">
          <ac:chgData name="Zhao Xiong" userId="5eba49e5-2895-4cd9-83e8-b3064fe76704" providerId="ADAL" clId="{7B1CADB9-0DB6-48F3-A214-46A20A08E8DA}" dt="2023-01-18T14:27:40.340" v="175" actId="478"/>
          <ac:picMkLst>
            <pc:docMk/>
            <pc:sldMk cId="625131052" sldId="562"/>
            <ac:picMk id="3" creationId="{B6063B58-831F-B61A-DD8D-E1492B5197E0}"/>
          </ac:picMkLst>
        </pc:picChg>
      </pc:sldChg>
      <pc:sldChg chg="addSp delSp">
        <pc:chgData name="Zhao Xiong" userId="5eba49e5-2895-4cd9-83e8-b3064fe76704" providerId="ADAL" clId="{7B1CADB9-0DB6-48F3-A214-46A20A08E8DA}" dt="2023-01-18T14:36:17.827" v="185"/>
        <pc:sldMkLst>
          <pc:docMk/>
          <pc:sldMk cId="3452785105" sldId="563"/>
        </pc:sldMkLst>
        <pc:picChg chg="add">
          <ac:chgData name="Zhao Xiong" userId="5eba49e5-2895-4cd9-83e8-b3064fe76704" providerId="ADAL" clId="{7B1CADB9-0DB6-48F3-A214-46A20A08E8DA}" dt="2023-01-18T14:36:17.827" v="185"/>
          <ac:picMkLst>
            <pc:docMk/>
            <pc:sldMk cId="3452785105" sldId="563"/>
            <ac:picMk id="2" creationId="{7D676598-2DF7-4485-AB4D-C3EF4DF2CDD1}"/>
          </ac:picMkLst>
        </pc:picChg>
        <pc:picChg chg="del">
          <ac:chgData name="Zhao Xiong" userId="5eba49e5-2895-4cd9-83e8-b3064fe76704" providerId="ADAL" clId="{7B1CADB9-0DB6-48F3-A214-46A20A08E8DA}" dt="2023-01-18T14:27:39.285" v="174" actId="478"/>
          <ac:picMkLst>
            <pc:docMk/>
            <pc:sldMk cId="3452785105" sldId="563"/>
            <ac:picMk id="3" creationId="{49F488DE-8C5E-6876-A4C9-E84023E42826}"/>
          </ac:picMkLst>
        </pc:picChg>
      </pc:sldChg>
      <pc:sldChg chg="addSp delSp">
        <pc:chgData name="Zhao Xiong" userId="5eba49e5-2895-4cd9-83e8-b3064fe76704" providerId="ADAL" clId="{7B1CADB9-0DB6-48F3-A214-46A20A08E8DA}" dt="2023-01-18T14:34:53.171" v="183"/>
        <pc:sldMkLst>
          <pc:docMk/>
          <pc:sldMk cId="2588811301" sldId="564"/>
        </pc:sldMkLst>
        <pc:picChg chg="add">
          <ac:chgData name="Zhao Xiong" userId="5eba49e5-2895-4cd9-83e8-b3064fe76704" providerId="ADAL" clId="{7B1CADB9-0DB6-48F3-A214-46A20A08E8DA}" dt="2023-01-18T14:34:53.171" v="183"/>
          <ac:picMkLst>
            <pc:docMk/>
            <pc:sldMk cId="2588811301" sldId="564"/>
            <ac:picMk id="2" creationId="{E8FE5539-D7AA-4281-A866-2C15A2B3A456}"/>
          </ac:picMkLst>
        </pc:picChg>
        <pc:picChg chg="del">
          <ac:chgData name="Zhao Xiong" userId="5eba49e5-2895-4cd9-83e8-b3064fe76704" providerId="ADAL" clId="{7B1CADB9-0DB6-48F3-A214-46A20A08E8DA}" dt="2023-01-18T14:27:42.629" v="177" actId="478"/>
          <ac:picMkLst>
            <pc:docMk/>
            <pc:sldMk cId="2588811301" sldId="564"/>
            <ac:picMk id="3" creationId="{D0F36F28-40FF-6E29-92D6-142354086CAA}"/>
          </ac:picMkLst>
        </pc:picChg>
      </pc:sldChg>
      <pc:sldChg chg="addSp modSp add ord">
        <pc:chgData name="Zhao Xiong" userId="5eba49e5-2895-4cd9-83e8-b3064fe76704" providerId="ADAL" clId="{7B1CADB9-0DB6-48F3-A214-46A20A08E8DA}" dt="2023-01-18T15:17:54.891" v="218"/>
        <pc:sldMkLst>
          <pc:docMk/>
          <pc:sldMk cId="2244222785" sldId="567"/>
        </pc:sldMkLst>
        <pc:spChg chg="add mod">
          <ac:chgData name="Zhao Xiong" userId="5eba49e5-2895-4cd9-83e8-b3064fe76704" providerId="ADAL" clId="{7B1CADB9-0DB6-48F3-A214-46A20A08E8DA}" dt="2023-01-11T14:14:50.422" v="170" actId="20577"/>
          <ac:spMkLst>
            <pc:docMk/>
            <pc:sldMk cId="2244222785" sldId="567"/>
            <ac:spMk id="3" creationId="{78489A15-78C2-4981-816D-6B9E7B66562E}"/>
          </ac:spMkLst>
        </pc:spChg>
        <pc:picChg chg="add mod">
          <ac:chgData name="Zhao Xiong" userId="5eba49e5-2895-4cd9-83e8-b3064fe76704" providerId="ADAL" clId="{7B1CADB9-0DB6-48F3-A214-46A20A08E8DA}" dt="2023-01-11T14:13:52.841" v="5" actId="1076"/>
          <ac:picMkLst>
            <pc:docMk/>
            <pc:sldMk cId="2244222785" sldId="567"/>
            <ac:picMk id="2" creationId="{7056AC26-139F-47D0-819E-D17C8F7AE60A}"/>
          </ac:picMkLst>
        </pc:picChg>
      </pc:sldChg>
      <pc:sldChg chg="modSp">
        <pc:chgData name="Zhao Xiong" userId="5eba49e5-2895-4cd9-83e8-b3064fe76704" providerId="ADAL" clId="{7B1CADB9-0DB6-48F3-A214-46A20A08E8DA}" dt="2023-01-18T14:26:49.976" v="172" actId="1076"/>
        <pc:sldMkLst>
          <pc:docMk/>
          <pc:sldMk cId="40803949" sldId="568"/>
        </pc:sldMkLst>
        <pc:picChg chg="mod">
          <ac:chgData name="Zhao Xiong" userId="5eba49e5-2895-4cd9-83e8-b3064fe76704" providerId="ADAL" clId="{7B1CADB9-0DB6-48F3-A214-46A20A08E8DA}" dt="2023-01-18T14:26:49.976" v="172" actId="1076"/>
          <ac:picMkLst>
            <pc:docMk/>
            <pc:sldMk cId="40803949" sldId="568"/>
            <ac:picMk id="88" creationId="{C778E2BE-B51E-D083-4FF6-295E3C87DB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2C3FF-47DE-4906-85B5-B28FE502A08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6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B6914-A401-7160-93CE-08E42C38FC59}"/>
              </a:ext>
            </a:extLst>
          </p:cNvPr>
          <p:cNvSpPr txBox="1"/>
          <p:nvPr/>
        </p:nvSpPr>
        <p:spPr>
          <a:xfrm>
            <a:off x="340659" y="324803"/>
            <a:ext cx="11510682" cy="53848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To Do: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Known variables vs disease score (&amp; trajectories)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Time to outcome/event vs disease score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latin typeface="-apple-system"/>
              </a:rPr>
              <a:t>Disease score (1</a:t>
            </a:r>
            <a:r>
              <a:rPr lang="en-US" sz="3600" b="1" baseline="30000" dirty="0">
                <a:solidFill>
                  <a:srgbClr val="242424"/>
                </a:solidFill>
                <a:latin typeface="-apple-system"/>
              </a:rPr>
              <a:t>st</a:t>
            </a:r>
            <a:r>
              <a:rPr lang="en-US" sz="3600" b="1" dirty="0">
                <a:solidFill>
                  <a:srgbClr val="242424"/>
                </a:solidFill>
                <a:latin typeface="-apple-system"/>
              </a:rPr>
              <a:t> visit) vs re-calculated disease score (2</a:t>
            </a:r>
            <a:r>
              <a:rPr lang="en-US" sz="3600" b="1" baseline="30000" dirty="0">
                <a:solidFill>
                  <a:srgbClr val="242424"/>
                </a:solidFill>
                <a:latin typeface="-apple-system"/>
              </a:rPr>
              <a:t>nd</a:t>
            </a:r>
            <a:r>
              <a:rPr lang="en-US" sz="3600" b="1" dirty="0">
                <a:solidFill>
                  <a:srgbClr val="242424"/>
                </a:solidFill>
                <a:latin typeface="-apple-system"/>
              </a:rPr>
              <a:t> imaging visit) for </a:t>
            </a:r>
            <a:r>
              <a:rPr lang="en-US" sz="3600" b="1">
                <a:solidFill>
                  <a:srgbClr val="242424"/>
                </a:solidFill>
                <a:latin typeface="-apple-system"/>
              </a:rPr>
              <a:t>known variables</a:t>
            </a:r>
            <a:endParaRPr lang="en-US" sz="3600" b="1" dirty="0">
              <a:solidFill>
                <a:srgbClr val="242424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0084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BA045A-626E-2597-C541-22F99E0F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C9CC1F-050E-2326-AF9A-BFD7B6A3C573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Cardiac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576E1-DDD8-79E3-E145-4D98BFDFD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6232"/>
            <a:ext cx="12192000" cy="40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5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Cardiac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556FEA-9B9E-1660-C531-FE2818BD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7298"/>
            <a:ext cx="12192000" cy="401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8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BA045A-626E-2597-C541-22F99E0F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C9CC1F-050E-2326-AF9A-BFD7B6A3C573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High Light Scatter Reticulocyte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A25CC-4F70-D520-A528-85E805AC3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3987"/>
            <a:ext cx="12192000" cy="404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7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Outcome vs Hyper Score</a:t>
            </a:r>
          </a:p>
        </p:txBody>
      </p:sp>
    </p:spTree>
    <p:extLst>
      <p:ext uri="{BB962C8B-B14F-4D97-AF65-F5344CB8AC3E}">
        <p14:creationId xmlns:p14="http://schemas.microsoft.com/office/powerpoint/2010/main" val="290604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2">
            <a:extLst>
              <a:ext uri="{FF2B5EF4-FFF2-40B4-BE49-F238E27FC236}">
                <a16:creationId xmlns:a16="http://schemas.microsoft.com/office/drawing/2014/main" id="{C8EB66A3-7C5B-4042-17A9-24C8CED0806D}"/>
              </a:ext>
            </a:extLst>
          </p:cNvPr>
          <p:cNvSpPr txBox="1"/>
          <p:nvPr/>
        </p:nvSpPr>
        <p:spPr>
          <a:xfrm>
            <a:off x="-1809750" y="2849023"/>
            <a:ext cx="180975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a. Circulatory diseases deaths</a:t>
            </a:r>
          </a:p>
          <a:p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b. Circulatory diseases deaths + events</a:t>
            </a:r>
          </a:p>
          <a:p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c. All-cause deaths</a:t>
            </a:r>
            <a:endParaRPr lang="en-US" sz="11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1F7C18-8C0B-F732-3C9D-8A52A847C084}"/>
              </a:ext>
            </a:extLst>
          </p:cNvPr>
          <p:cNvGrpSpPr/>
          <p:nvPr/>
        </p:nvGrpSpPr>
        <p:grpSpPr>
          <a:xfrm>
            <a:off x="266113" y="-38100"/>
            <a:ext cx="11659774" cy="6881018"/>
            <a:chOff x="218954" y="216469"/>
            <a:chExt cx="11659774" cy="6881018"/>
          </a:xfrm>
        </p:grpSpPr>
        <p:pic>
          <p:nvPicPr>
            <p:cNvPr id="3" name="Picture 2" descr="Chart, line chart&#10;&#10;Description automatically generated">
              <a:extLst>
                <a:ext uri="{FF2B5EF4-FFF2-40B4-BE49-F238E27FC236}">
                  <a16:creationId xmlns:a16="http://schemas.microsoft.com/office/drawing/2014/main" id="{06E0ADE9-A87B-2DCA-3812-BF048891E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9625" y="636670"/>
              <a:ext cx="2736930" cy="2099946"/>
            </a:xfrm>
            <a:prstGeom prst="rect">
              <a:avLst/>
            </a:prstGeom>
          </p:spPr>
        </p:pic>
        <p:pic>
          <p:nvPicPr>
            <p:cNvPr id="144" name="Picture 143" descr="Chart, line chart&#10;&#10;Description automatically generated">
              <a:extLst>
                <a:ext uri="{FF2B5EF4-FFF2-40B4-BE49-F238E27FC236}">
                  <a16:creationId xmlns:a16="http://schemas.microsoft.com/office/drawing/2014/main" id="{D2C2D396-A740-A632-80C9-FD41EC09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360" y="636670"/>
              <a:ext cx="2736930" cy="2099946"/>
            </a:xfrm>
            <a:prstGeom prst="rect">
              <a:avLst/>
            </a:prstGeom>
          </p:spPr>
        </p:pic>
        <p:pic>
          <p:nvPicPr>
            <p:cNvPr id="145" name="Picture 144" descr="Chart, line chart&#10;&#10;Description automatically generated">
              <a:extLst>
                <a:ext uri="{FF2B5EF4-FFF2-40B4-BE49-F238E27FC236}">
                  <a16:creationId xmlns:a16="http://schemas.microsoft.com/office/drawing/2014/main" id="{4454C917-FDBB-AF5C-95E5-CA7D1B34A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360" y="4997539"/>
              <a:ext cx="2736930" cy="2099946"/>
            </a:xfrm>
            <a:prstGeom prst="rect">
              <a:avLst/>
            </a:prstGeom>
          </p:spPr>
        </p:pic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46345E2-383F-5E09-1CEC-28E1DB37E8E1}"/>
                </a:ext>
              </a:extLst>
            </p:cNvPr>
            <p:cNvCxnSpPr>
              <a:cxnSpLocks/>
            </p:cNvCxnSpPr>
            <p:nvPr/>
          </p:nvCxnSpPr>
          <p:spPr>
            <a:xfrm>
              <a:off x="2689620" y="6381892"/>
              <a:ext cx="0" cy="29119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4BFB412-9E42-C52E-140C-B57CA993EE90}"/>
                </a:ext>
              </a:extLst>
            </p:cNvPr>
            <p:cNvSpPr/>
            <p:nvPr/>
          </p:nvSpPr>
          <p:spPr>
            <a:xfrm>
              <a:off x="906559" y="2193000"/>
              <a:ext cx="1227931" cy="15001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FD8290E-1C75-4308-20C8-B94C2667ECEA}"/>
                </a:ext>
              </a:extLst>
            </p:cNvPr>
            <p:cNvSpPr txBox="1"/>
            <p:nvPr/>
          </p:nvSpPr>
          <p:spPr>
            <a:xfrm>
              <a:off x="826231" y="2160287"/>
              <a:ext cx="138684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Overall p: 0.286, 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  <a:sym typeface="Symbol" panose="05050102010706020507" pitchFamily="18" charset="2"/>
                </a:rPr>
                <a:t></a:t>
              </a:r>
              <a:r>
                <a:rPr lang="en-US" sz="800" baseline="30000" dirty="0">
                  <a:latin typeface="Helvetica" panose="020B0604020202020204" pitchFamily="34" charset="0"/>
                  <a:cs typeface="Helvetica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: 2.505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415FE8-3239-33CA-85FE-66A8534AA77F}"/>
                </a:ext>
              </a:extLst>
            </p:cNvPr>
            <p:cNvSpPr txBox="1"/>
            <p:nvPr/>
          </p:nvSpPr>
          <p:spPr>
            <a:xfrm>
              <a:off x="1850344" y="216469"/>
              <a:ext cx="275904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Categorised based on blood pressure</a:t>
              </a:r>
              <a:endParaRPr lang="en-US" sz="1100" b="1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5D4E492-645C-A094-185A-B41DFB5104F3}"/>
                </a:ext>
              </a:extLst>
            </p:cNvPr>
            <p:cNvSpPr/>
            <p:nvPr/>
          </p:nvSpPr>
          <p:spPr>
            <a:xfrm>
              <a:off x="906559" y="6560025"/>
              <a:ext cx="1227931" cy="15001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F5D5790-2DC5-E641-9231-80C77BB4FDF1}"/>
                </a:ext>
              </a:extLst>
            </p:cNvPr>
            <p:cNvSpPr txBox="1"/>
            <p:nvPr/>
          </p:nvSpPr>
          <p:spPr>
            <a:xfrm>
              <a:off x="826230" y="6527312"/>
              <a:ext cx="1463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Overall p: </a:t>
              </a:r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0.002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, 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  <a:sym typeface="Symbol" panose="05050102010706020507" pitchFamily="18" charset="2"/>
                </a:rPr>
                <a:t></a:t>
              </a:r>
              <a:r>
                <a:rPr lang="en-US" sz="800" baseline="30000" dirty="0">
                  <a:latin typeface="Helvetica" panose="020B0604020202020204" pitchFamily="34" charset="0"/>
                  <a:cs typeface="Helvetica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: 12.554</a:t>
              </a:r>
            </a:p>
          </p:txBody>
        </p:sp>
        <p:sp>
          <p:nvSpPr>
            <p:cNvPr id="152" name="Right Bracket 151">
              <a:extLst>
                <a:ext uri="{FF2B5EF4-FFF2-40B4-BE49-F238E27FC236}">
                  <a16:creationId xmlns:a16="http://schemas.microsoft.com/office/drawing/2014/main" id="{A50DD9CF-21D1-0236-05AF-5EC2B68A1FA4}"/>
                </a:ext>
              </a:extLst>
            </p:cNvPr>
            <p:cNvSpPr/>
            <p:nvPr/>
          </p:nvSpPr>
          <p:spPr>
            <a:xfrm>
              <a:off x="2921953" y="5368159"/>
              <a:ext cx="64289" cy="1337121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61A433A-91F2-FFD4-9353-D6EA07BE9946}"/>
                </a:ext>
              </a:extLst>
            </p:cNvPr>
            <p:cNvSpPr/>
            <p:nvPr/>
          </p:nvSpPr>
          <p:spPr>
            <a:xfrm>
              <a:off x="2909458" y="5987903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9C669F0-766F-D7A8-3B4D-587EC6733E0D}"/>
                </a:ext>
              </a:extLst>
            </p:cNvPr>
            <p:cNvSpPr txBox="1"/>
            <p:nvPr/>
          </p:nvSpPr>
          <p:spPr>
            <a:xfrm>
              <a:off x="2672353" y="5936692"/>
              <a:ext cx="563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</a:t>
              </a:r>
              <a:r>
                <a:rPr lang="en-US" sz="7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&lt;0.001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B4CD219-D0BB-9E96-6DE6-897590505983}"/>
                </a:ext>
              </a:extLst>
            </p:cNvPr>
            <p:cNvSpPr/>
            <p:nvPr/>
          </p:nvSpPr>
          <p:spPr>
            <a:xfrm>
              <a:off x="2644982" y="6478672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5C8422-35BC-E55F-293E-E841D0779457}"/>
                </a:ext>
              </a:extLst>
            </p:cNvPr>
            <p:cNvSpPr txBox="1"/>
            <p:nvPr/>
          </p:nvSpPr>
          <p:spPr>
            <a:xfrm>
              <a:off x="2407877" y="6427461"/>
              <a:ext cx="563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0.090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D06E18C-09EA-B9F0-CD9E-5B20F5DB6C53}"/>
                </a:ext>
              </a:extLst>
            </p:cNvPr>
            <p:cNvCxnSpPr>
              <a:cxnSpLocks/>
            </p:cNvCxnSpPr>
            <p:nvPr/>
          </p:nvCxnSpPr>
          <p:spPr>
            <a:xfrm>
              <a:off x="2689620" y="5397529"/>
              <a:ext cx="0" cy="9112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3B8B362-49D7-05CE-5521-21F9D3249507}"/>
                </a:ext>
              </a:extLst>
            </p:cNvPr>
            <p:cNvSpPr/>
            <p:nvPr/>
          </p:nvSpPr>
          <p:spPr>
            <a:xfrm>
              <a:off x="2644982" y="5804325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17B4B7D-1199-8A60-D970-F7A09DD04E8F}"/>
                </a:ext>
              </a:extLst>
            </p:cNvPr>
            <p:cNvSpPr txBox="1"/>
            <p:nvPr/>
          </p:nvSpPr>
          <p:spPr>
            <a:xfrm>
              <a:off x="2407877" y="5753114"/>
              <a:ext cx="563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</a:t>
              </a:r>
              <a:r>
                <a:rPr lang="en-US" sz="7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0.003</a:t>
              </a:r>
              <a:endParaRPr lang="en-US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60" name="Picture 159" descr="Chart, line chart&#10;&#10;Description automatically generated">
              <a:extLst>
                <a:ext uri="{FF2B5EF4-FFF2-40B4-BE49-F238E27FC236}">
                  <a16:creationId xmlns:a16="http://schemas.microsoft.com/office/drawing/2014/main" id="{7D779EBA-8EE1-69AF-1310-C302F96D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360" y="2817104"/>
              <a:ext cx="2736930" cy="2099946"/>
            </a:xfrm>
            <a:prstGeom prst="rect">
              <a:avLst/>
            </a:prstGeom>
          </p:spPr>
        </p:pic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48CDD90-DF39-A3A4-6319-2220E6CC7EB7}"/>
                </a:ext>
              </a:extLst>
            </p:cNvPr>
            <p:cNvSpPr/>
            <p:nvPr/>
          </p:nvSpPr>
          <p:spPr>
            <a:xfrm>
              <a:off x="905408" y="4374590"/>
              <a:ext cx="1227931" cy="15001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B97CA9-08BF-47D2-B1B7-4ADF3550705E}"/>
                </a:ext>
              </a:extLst>
            </p:cNvPr>
            <p:cNvSpPr txBox="1"/>
            <p:nvPr/>
          </p:nvSpPr>
          <p:spPr>
            <a:xfrm>
              <a:off x="825080" y="4341877"/>
              <a:ext cx="138684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Overall p: 0.150, 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  <a:sym typeface="Symbol" panose="05050102010706020507" pitchFamily="18" charset="2"/>
                </a:rPr>
                <a:t></a:t>
              </a:r>
              <a:r>
                <a:rPr lang="en-US" sz="800" baseline="30000" dirty="0">
                  <a:latin typeface="Helvetica" panose="020B0604020202020204" pitchFamily="34" charset="0"/>
                  <a:cs typeface="Helvetica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: 3.807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ACFC0CC-35C0-5129-5255-F30B1FB7AABC}"/>
                </a:ext>
              </a:extLst>
            </p:cNvPr>
            <p:cNvCxnSpPr>
              <a:cxnSpLocks/>
            </p:cNvCxnSpPr>
            <p:nvPr/>
          </p:nvCxnSpPr>
          <p:spPr>
            <a:xfrm>
              <a:off x="2689620" y="4137053"/>
              <a:ext cx="0" cy="3573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A04EA2F-7983-C124-5ADA-888B6787EF26}"/>
                </a:ext>
              </a:extLst>
            </p:cNvPr>
            <p:cNvSpPr/>
            <p:nvPr/>
          </p:nvSpPr>
          <p:spPr>
            <a:xfrm>
              <a:off x="2644982" y="4266927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2B3BBA7-4D2B-B89D-4D8E-25CB7C04140D}"/>
                </a:ext>
              </a:extLst>
            </p:cNvPr>
            <p:cNvSpPr txBox="1"/>
            <p:nvPr/>
          </p:nvSpPr>
          <p:spPr>
            <a:xfrm>
              <a:off x="2407877" y="4215716"/>
              <a:ext cx="563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0.207</a:t>
              </a: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B638C35-AAB6-BB35-24B3-FFE3ADD06935}"/>
                </a:ext>
              </a:extLst>
            </p:cNvPr>
            <p:cNvCxnSpPr>
              <a:cxnSpLocks/>
            </p:cNvCxnSpPr>
            <p:nvPr/>
          </p:nvCxnSpPr>
          <p:spPr>
            <a:xfrm>
              <a:off x="2689619" y="3465541"/>
              <a:ext cx="0" cy="6022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ED5CD1E-0BC3-2181-EF4C-B9320EC20E21}"/>
                </a:ext>
              </a:extLst>
            </p:cNvPr>
            <p:cNvSpPr/>
            <p:nvPr/>
          </p:nvSpPr>
          <p:spPr>
            <a:xfrm>
              <a:off x="2644981" y="3717839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8672C418-A985-F3EA-DC33-C99526D459F1}"/>
                </a:ext>
              </a:extLst>
            </p:cNvPr>
            <p:cNvSpPr txBox="1"/>
            <p:nvPr/>
          </p:nvSpPr>
          <p:spPr>
            <a:xfrm>
              <a:off x="2407876" y="3666628"/>
              <a:ext cx="563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0.170</a:t>
              </a:r>
            </a:p>
          </p:txBody>
        </p:sp>
        <p:sp>
          <p:nvSpPr>
            <p:cNvPr id="169" name="Right Bracket 168">
              <a:extLst>
                <a:ext uri="{FF2B5EF4-FFF2-40B4-BE49-F238E27FC236}">
                  <a16:creationId xmlns:a16="http://schemas.microsoft.com/office/drawing/2014/main" id="{D4EB2C18-3981-216C-0DEE-81380DD3E3BD}"/>
                </a:ext>
              </a:extLst>
            </p:cNvPr>
            <p:cNvSpPr/>
            <p:nvPr/>
          </p:nvSpPr>
          <p:spPr>
            <a:xfrm>
              <a:off x="2925130" y="3436966"/>
              <a:ext cx="64289" cy="1090396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8A618AC-EBCA-69FB-2098-2A7F4F0D9927}"/>
                </a:ext>
              </a:extLst>
            </p:cNvPr>
            <p:cNvSpPr/>
            <p:nvPr/>
          </p:nvSpPr>
          <p:spPr>
            <a:xfrm>
              <a:off x="2912635" y="3933349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D83335C-4F9F-D811-ED6F-C09C4C3A07A0}"/>
                </a:ext>
              </a:extLst>
            </p:cNvPr>
            <p:cNvSpPr txBox="1"/>
            <p:nvPr/>
          </p:nvSpPr>
          <p:spPr>
            <a:xfrm>
              <a:off x="2675530" y="3882138"/>
              <a:ext cx="563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0.068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5DB2B31-97C9-0CC1-D362-CDB3C33AFB74}"/>
                </a:ext>
              </a:extLst>
            </p:cNvPr>
            <p:cNvCxnSpPr>
              <a:cxnSpLocks/>
            </p:cNvCxnSpPr>
            <p:nvPr/>
          </p:nvCxnSpPr>
          <p:spPr>
            <a:xfrm>
              <a:off x="2689098" y="1719566"/>
              <a:ext cx="0" cy="2787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FCEDE3A-4D62-703A-EC62-D93225492A3D}"/>
                </a:ext>
              </a:extLst>
            </p:cNvPr>
            <p:cNvSpPr/>
            <p:nvPr/>
          </p:nvSpPr>
          <p:spPr>
            <a:xfrm>
              <a:off x="2644460" y="1810109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58B2621-C422-B2C7-8D3C-E8E778195062}"/>
                </a:ext>
              </a:extLst>
            </p:cNvPr>
            <p:cNvSpPr txBox="1"/>
            <p:nvPr/>
          </p:nvSpPr>
          <p:spPr>
            <a:xfrm>
              <a:off x="2407355" y="1758898"/>
              <a:ext cx="563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0.249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5E9DA52-3BA0-E3FA-5C3E-B27F145F161D}"/>
                </a:ext>
              </a:extLst>
            </p:cNvPr>
            <p:cNvCxnSpPr>
              <a:cxnSpLocks/>
            </p:cNvCxnSpPr>
            <p:nvPr/>
          </p:nvCxnSpPr>
          <p:spPr>
            <a:xfrm>
              <a:off x="2689098" y="1286697"/>
              <a:ext cx="0" cy="3654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D3EB30A-383F-CF41-0F4E-434DB9237E3B}"/>
                </a:ext>
              </a:extLst>
            </p:cNvPr>
            <p:cNvSpPr/>
            <p:nvPr/>
          </p:nvSpPr>
          <p:spPr>
            <a:xfrm>
              <a:off x="2644460" y="1420626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F975887-D254-253B-15B2-7426267F09E8}"/>
                </a:ext>
              </a:extLst>
            </p:cNvPr>
            <p:cNvSpPr txBox="1"/>
            <p:nvPr/>
          </p:nvSpPr>
          <p:spPr>
            <a:xfrm>
              <a:off x="2407355" y="1369415"/>
              <a:ext cx="563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0.330</a:t>
              </a:r>
            </a:p>
          </p:txBody>
        </p:sp>
        <p:sp>
          <p:nvSpPr>
            <p:cNvPr id="178" name="Right Bracket 177">
              <a:extLst>
                <a:ext uri="{FF2B5EF4-FFF2-40B4-BE49-F238E27FC236}">
                  <a16:creationId xmlns:a16="http://schemas.microsoft.com/office/drawing/2014/main" id="{0F48FA02-793C-B4FD-B5ED-57F98B857DAE}"/>
                </a:ext>
              </a:extLst>
            </p:cNvPr>
            <p:cNvSpPr/>
            <p:nvPr/>
          </p:nvSpPr>
          <p:spPr>
            <a:xfrm>
              <a:off x="2931480" y="1252566"/>
              <a:ext cx="64289" cy="770141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71BA5B2-3EA9-7F6A-2C32-62A5AA001DBB}"/>
                </a:ext>
              </a:extLst>
            </p:cNvPr>
            <p:cNvSpPr/>
            <p:nvPr/>
          </p:nvSpPr>
          <p:spPr>
            <a:xfrm>
              <a:off x="2918985" y="1588820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131DE17-E0DB-CAF2-3EB5-76DB15E58216}"/>
                </a:ext>
              </a:extLst>
            </p:cNvPr>
            <p:cNvSpPr txBox="1"/>
            <p:nvPr/>
          </p:nvSpPr>
          <p:spPr>
            <a:xfrm>
              <a:off x="2681880" y="1537609"/>
              <a:ext cx="563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0.068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90EB2BB2-043E-D452-9CE5-9C0EDE9FB94A}"/>
                </a:ext>
              </a:extLst>
            </p:cNvPr>
            <p:cNvSpPr/>
            <p:nvPr/>
          </p:nvSpPr>
          <p:spPr>
            <a:xfrm>
              <a:off x="6710394" y="2193000"/>
              <a:ext cx="1227931" cy="15001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19FFE22-D125-82CA-E848-4D0BB7F60571}"/>
                </a:ext>
              </a:extLst>
            </p:cNvPr>
            <p:cNvSpPr txBox="1"/>
            <p:nvPr/>
          </p:nvSpPr>
          <p:spPr>
            <a:xfrm>
              <a:off x="6630065" y="2160287"/>
              <a:ext cx="149487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Overall p: </a:t>
              </a:r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&lt;0.001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, 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  <a:sym typeface="Symbol" panose="05050102010706020507" pitchFamily="18" charset="2"/>
                </a:rPr>
                <a:t></a:t>
              </a:r>
              <a:r>
                <a:rPr lang="en-US" sz="800" baseline="30000" dirty="0">
                  <a:latin typeface="Helvetica" panose="020B0604020202020204" pitchFamily="34" charset="0"/>
                  <a:cs typeface="Helvetica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: 27.793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913F380-F7F3-401C-68E9-93452F8063D2}"/>
                </a:ext>
              </a:extLst>
            </p:cNvPr>
            <p:cNvSpPr txBox="1"/>
            <p:nvPr/>
          </p:nvSpPr>
          <p:spPr>
            <a:xfrm>
              <a:off x="7750531" y="219086"/>
              <a:ext cx="256919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Categorised based on hyperscore</a:t>
              </a:r>
              <a:endParaRPr lang="en-US" sz="1100" b="1" dirty="0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530CCEA-2587-CEDC-4EA5-00ECA42E543C}"/>
                </a:ext>
              </a:extLst>
            </p:cNvPr>
            <p:cNvCxnSpPr>
              <a:cxnSpLocks/>
            </p:cNvCxnSpPr>
            <p:nvPr/>
          </p:nvCxnSpPr>
          <p:spPr>
            <a:xfrm>
              <a:off x="8549815" y="1133700"/>
              <a:ext cx="0" cy="1654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B3B5C581-BEEF-B954-5049-2FB4DDFE3EB8}"/>
                </a:ext>
              </a:extLst>
            </p:cNvPr>
            <p:cNvSpPr/>
            <p:nvPr/>
          </p:nvSpPr>
          <p:spPr>
            <a:xfrm>
              <a:off x="8505177" y="1167633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78C421E-00AF-8994-CE89-C108F5365087}"/>
                </a:ext>
              </a:extLst>
            </p:cNvPr>
            <p:cNvSpPr txBox="1"/>
            <p:nvPr/>
          </p:nvSpPr>
          <p:spPr>
            <a:xfrm>
              <a:off x="8268072" y="1116422"/>
              <a:ext cx="563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0.097</a:t>
              </a: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AB696F37-7CC8-C49E-BC71-9B0DAD2F491A}"/>
                </a:ext>
              </a:extLst>
            </p:cNvPr>
            <p:cNvCxnSpPr>
              <a:cxnSpLocks/>
            </p:cNvCxnSpPr>
            <p:nvPr/>
          </p:nvCxnSpPr>
          <p:spPr>
            <a:xfrm>
              <a:off x="8549815" y="1357509"/>
              <a:ext cx="0" cy="9174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1E245C5-0466-53A1-2E24-E3198F906679}"/>
                </a:ext>
              </a:extLst>
            </p:cNvPr>
            <p:cNvSpPr/>
            <p:nvPr/>
          </p:nvSpPr>
          <p:spPr>
            <a:xfrm>
              <a:off x="8505177" y="1767398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A0A9A0E-49BB-FFA4-96BF-B50FB8C33F79}"/>
                </a:ext>
              </a:extLst>
            </p:cNvPr>
            <p:cNvSpPr txBox="1"/>
            <p:nvPr/>
          </p:nvSpPr>
          <p:spPr>
            <a:xfrm>
              <a:off x="8268072" y="1716187"/>
              <a:ext cx="563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</a:t>
              </a:r>
              <a:r>
                <a:rPr lang="en-US" sz="7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&lt;0.001</a:t>
              </a:r>
              <a:endParaRPr lang="en-US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0" name="Right Bracket 189">
              <a:extLst>
                <a:ext uri="{FF2B5EF4-FFF2-40B4-BE49-F238E27FC236}">
                  <a16:creationId xmlns:a16="http://schemas.microsoft.com/office/drawing/2014/main" id="{68D76103-D480-CE9E-FF29-00B16C571EAA}"/>
                </a:ext>
              </a:extLst>
            </p:cNvPr>
            <p:cNvSpPr/>
            <p:nvPr/>
          </p:nvSpPr>
          <p:spPr>
            <a:xfrm>
              <a:off x="8731102" y="1125947"/>
              <a:ext cx="64289" cy="1177545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019195D-3F4E-C28C-2703-6EBF088AC7D4}"/>
                </a:ext>
              </a:extLst>
            </p:cNvPr>
            <p:cNvSpPr/>
            <p:nvPr/>
          </p:nvSpPr>
          <p:spPr>
            <a:xfrm>
              <a:off x="8718607" y="1665903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514F181-2D6B-69F2-6E14-8F8DC10023C7}"/>
                </a:ext>
              </a:extLst>
            </p:cNvPr>
            <p:cNvSpPr txBox="1"/>
            <p:nvPr/>
          </p:nvSpPr>
          <p:spPr>
            <a:xfrm>
              <a:off x="8481502" y="1614692"/>
              <a:ext cx="563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</a:t>
              </a:r>
              <a:r>
                <a:rPr lang="en-US" sz="7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&lt;0.001</a:t>
              </a:r>
            </a:p>
          </p:txBody>
        </p:sp>
        <p:pic>
          <p:nvPicPr>
            <p:cNvPr id="193" name="Picture 192" descr="Chart, line chart&#10;&#10;Description automatically generated">
              <a:extLst>
                <a:ext uri="{FF2B5EF4-FFF2-40B4-BE49-F238E27FC236}">
                  <a16:creationId xmlns:a16="http://schemas.microsoft.com/office/drawing/2014/main" id="{B8C907C2-1AF0-3E60-2B57-73E75FF97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9625" y="2817104"/>
              <a:ext cx="2736930" cy="2099946"/>
            </a:xfrm>
            <a:prstGeom prst="rect">
              <a:avLst/>
            </a:prstGeom>
          </p:spPr>
        </p:pic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4293874-2C94-D29B-8FBF-9745FFD67BBA}"/>
                </a:ext>
              </a:extLst>
            </p:cNvPr>
            <p:cNvSpPr/>
            <p:nvPr/>
          </p:nvSpPr>
          <p:spPr>
            <a:xfrm>
              <a:off x="6710394" y="4374590"/>
              <a:ext cx="1227931" cy="15001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34D8EFA-DFE4-FC39-59E5-6DD8F7C0E014}"/>
                </a:ext>
              </a:extLst>
            </p:cNvPr>
            <p:cNvSpPr txBox="1"/>
            <p:nvPr/>
          </p:nvSpPr>
          <p:spPr>
            <a:xfrm>
              <a:off x="6630065" y="4341877"/>
              <a:ext cx="149487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Overall p: </a:t>
              </a:r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&lt;0.001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, 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  <a:sym typeface="Symbol" panose="05050102010706020507" pitchFamily="18" charset="2"/>
                </a:rPr>
                <a:t></a:t>
              </a:r>
              <a:r>
                <a:rPr lang="en-US" sz="800" baseline="30000" dirty="0">
                  <a:latin typeface="Helvetica" panose="020B0604020202020204" pitchFamily="34" charset="0"/>
                  <a:cs typeface="Helvetica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: 27.656</a:t>
              </a:r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6A70C14-3480-A939-0B7A-1285E566C4AC}"/>
                </a:ext>
              </a:extLst>
            </p:cNvPr>
            <p:cNvCxnSpPr>
              <a:cxnSpLocks/>
            </p:cNvCxnSpPr>
            <p:nvPr/>
          </p:nvCxnSpPr>
          <p:spPr>
            <a:xfrm>
              <a:off x="8549815" y="3569770"/>
              <a:ext cx="0" cy="814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86D1ACF-5124-47AD-6F27-3A6798918418}"/>
                </a:ext>
              </a:extLst>
            </p:cNvPr>
            <p:cNvSpPr/>
            <p:nvPr/>
          </p:nvSpPr>
          <p:spPr>
            <a:xfrm>
              <a:off x="8505177" y="3928127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232DDC1-81BB-63EC-7E1C-A9CB564AB772}"/>
                </a:ext>
              </a:extLst>
            </p:cNvPr>
            <p:cNvSpPr txBox="1"/>
            <p:nvPr/>
          </p:nvSpPr>
          <p:spPr>
            <a:xfrm>
              <a:off x="8268072" y="3876916"/>
              <a:ext cx="563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</a:t>
              </a:r>
              <a:r>
                <a:rPr lang="en-US" sz="7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&lt;0.001</a:t>
              </a:r>
              <a:endParaRPr lang="en-US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9" name="Right Bracket 198">
              <a:extLst>
                <a:ext uri="{FF2B5EF4-FFF2-40B4-BE49-F238E27FC236}">
                  <a16:creationId xmlns:a16="http://schemas.microsoft.com/office/drawing/2014/main" id="{8A785BA2-E1F8-0AF3-AAEF-AC1EB1402857}"/>
                </a:ext>
              </a:extLst>
            </p:cNvPr>
            <p:cNvSpPr/>
            <p:nvPr/>
          </p:nvSpPr>
          <p:spPr>
            <a:xfrm>
              <a:off x="8731102" y="3317904"/>
              <a:ext cx="64289" cy="1096745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AFA4139-4043-9E40-006E-71B1F70B7DA7}"/>
                </a:ext>
              </a:extLst>
            </p:cNvPr>
            <p:cNvSpPr/>
            <p:nvPr/>
          </p:nvSpPr>
          <p:spPr>
            <a:xfrm>
              <a:off x="8718607" y="3817460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59BEA27-3F0F-A59F-CC6C-D91758E8F377}"/>
                </a:ext>
              </a:extLst>
            </p:cNvPr>
            <p:cNvSpPr txBox="1"/>
            <p:nvPr/>
          </p:nvSpPr>
          <p:spPr>
            <a:xfrm>
              <a:off x="8481502" y="3766249"/>
              <a:ext cx="563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</a:t>
              </a:r>
              <a:r>
                <a:rPr lang="en-US" sz="7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&lt;0.001</a:t>
              </a: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DE7FDCF-83F8-6A73-29D0-BEDFD939F124}"/>
                </a:ext>
              </a:extLst>
            </p:cNvPr>
            <p:cNvCxnSpPr>
              <a:cxnSpLocks/>
            </p:cNvCxnSpPr>
            <p:nvPr/>
          </p:nvCxnSpPr>
          <p:spPr>
            <a:xfrm>
              <a:off x="8549815" y="3328555"/>
              <a:ext cx="0" cy="18141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985EA57-79A0-F040-83E5-338954F8103E}"/>
                </a:ext>
              </a:extLst>
            </p:cNvPr>
            <p:cNvSpPr/>
            <p:nvPr/>
          </p:nvSpPr>
          <p:spPr>
            <a:xfrm>
              <a:off x="8505177" y="3370446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E23FF00-0FD3-D634-5041-51012D612665}"/>
                </a:ext>
              </a:extLst>
            </p:cNvPr>
            <p:cNvSpPr txBox="1"/>
            <p:nvPr/>
          </p:nvSpPr>
          <p:spPr>
            <a:xfrm>
              <a:off x="8268072" y="3319235"/>
              <a:ext cx="563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</a:t>
              </a:r>
              <a:r>
                <a:rPr lang="en-US" sz="7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0.049</a:t>
              </a:r>
            </a:p>
          </p:txBody>
        </p:sp>
        <p:pic>
          <p:nvPicPr>
            <p:cNvPr id="205" name="Picture 204" descr="Chart, line chart&#10;&#10;Description automatically generated">
              <a:extLst>
                <a:ext uri="{FF2B5EF4-FFF2-40B4-BE49-F238E27FC236}">
                  <a16:creationId xmlns:a16="http://schemas.microsoft.com/office/drawing/2014/main" id="{714C5EB6-7B7E-CFE1-06E2-A4C3C4F42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9626" y="4997540"/>
              <a:ext cx="2736931" cy="2099947"/>
            </a:xfrm>
            <a:prstGeom prst="rect">
              <a:avLst/>
            </a:prstGeom>
          </p:spPr>
        </p:pic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12B85A7D-F612-5E8C-7278-7B936C2D9E53}"/>
                </a:ext>
              </a:extLst>
            </p:cNvPr>
            <p:cNvSpPr/>
            <p:nvPr/>
          </p:nvSpPr>
          <p:spPr>
            <a:xfrm>
              <a:off x="6710394" y="6560025"/>
              <a:ext cx="1227931" cy="15001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37D5AD21-48C4-F7D9-65B6-7DC062C1812D}"/>
                </a:ext>
              </a:extLst>
            </p:cNvPr>
            <p:cNvSpPr txBox="1"/>
            <p:nvPr/>
          </p:nvSpPr>
          <p:spPr>
            <a:xfrm>
              <a:off x="6630065" y="6527312"/>
              <a:ext cx="149487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Overall p: </a:t>
              </a:r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&lt;0.001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, 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  <a:sym typeface="Symbol" panose="05050102010706020507" pitchFamily="18" charset="2"/>
                </a:rPr>
                <a:t></a:t>
              </a:r>
              <a:r>
                <a:rPr lang="en-US" sz="800" baseline="30000" dirty="0">
                  <a:latin typeface="Helvetica" panose="020B0604020202020204" pitchFamily="34" charset="0"/>
                  <a:cs typeface="Helvetica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: 50.998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CCEDE64-34FB-A8E9-FFC8-5E780E7F7B64}"/>
                </a:ext>
              </a:extLst>
            </p:cNvPr>
            <p:cNvCxnSpPr>
              <a:cxnSpLocks/>
            </p:cNvCxnSpPr>
            <p:nvPr/>
          </p:nvCxnSpPr>
          <p:spPr>
            <a:xfrm>
              <a:off x="8549815" y="5880129"/>
              <a:ext cx="0" cy="7584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DD2D588-ED98-E0C4-05BA-5DA2F8AA02BE}"/>
                </a:ext>
              </a:extLst>
            </p:cNvPr>
            <p:cNvSpPr/>
            <p:nvPr/>
          </p:nvSpPr>
          <p:spPr>
            <a:xfrm>
              <a:off x="8505177" y="6210524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ED2134F-8B33-50FD-9A77-77064C92E0D5}"/>
                </a:ext>
              </a:extLst>
            </p:cNvPr>
            <p:cNvSpPr txBox="1"/>
            <p:nvPr/>
          </p:nvSpPr>
          <p:spPr>
            <a:xfrm>
              <a:off x="8268072" y="6159313"/>
              <a:ext cx="563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</a:t>
              </a:r>
              <a:r>
                <a:rPr lang="en-US" sz="7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&lt;0.001</a:t>
              </a:r>
              <a:endParaRPr lang="en-US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C4666C5-C4FA-3456-CD81-81D69EC5B768}"/>
                </a:ext>
              </a:extLst>
            </p:cNvPr>
            <p:cNvCxnSpPr>
              <a:cxnSpLocks/>
            </p:cNvCxnSpPr>
            <p:nvPr/>
          </p:nvCxnSpPr>
          <p:spPr>
            <a:xfrm>
              <a:off x="8549815" y="5605278"/>
              <a:ext cx="0" cy="2051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674AAB4-23F8-3496-B9CB-1AA0C81FEB02}"/>
                </a:ext>
              </a:extLst>
            </p:cNvPr>
            <p:cNvSpPr/>
            <p:nvPr/>
          </p:nvSpPr>
          <p:spPr>
            <a:xfrm>
              <a:off x="8505177" y="5659053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2703632-59EE-67BC-7BE2-CAEFDD5BE35D}"/>
                </a:ext>
              </a:extLst>
            </p:cNvPr>
            <p:cNvSpPr txBox="1"/>
            <p:nvPr/>
          </p:nvSpPr>
          <p:spPr>
            <a:xfrm>
              <a:off x="8268072" y="5607842"/>
              <a:ext cx="563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</a:t>
              </a:r>
              <a:r>
                <a:rPr lang="en-US" sz="7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0.021</a:t>
              </a:r>
            </a:p>
          </p:txBody>
        </p:sp>
        <p:sp>
          <p:nvSpPr>
            <p:cNvPr id="214" name="Right Bracket 213">
              <a:extLst>
                <a:ext uri="{FF2B5EF4-FFF2-40B4-BE49-F238E27FC236}">
                  <a16:creationId xmlns:a16="http://schemas.microsoft.com/office/drawing/2014/main" id="{426895B7-FBDC-9A9C-C410-CE6008199EC8}"/>
                </a:ext>
              </a:extLst>
            </p:cNvPr>
            <p:cNvSpPr/>
            <p:nvPr/>
          </p:nvSpPr>
          <p:spPr>
            <a:xfrm>
              <a:off x="8729370" y="5576543"/>
              <a:ext cx="64289" cy="1096745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B1DD966F-0174-2B83-D94C-B3C51B3FE769}"/>
                </a:ext>
              </a:extLst>
            </p:cNvPr>
            <p:cNvSpPr/>
            <p:nvPr/>
          </p:nvSpPr>
          <p:spPr>
            <a:xfrm>
              <a:off x="8716875" y="6076099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F92C00B9-2650-3955-B48B-B42FDDE1FB52}"/>
                </a:ext>
              </a:extLst>
            </p:cNvPr>
            <p:cNvSpPr txBox="1"/>
            <p:nvPr/>
          </p:nvSpPr>
          <p:spPr>
            <a:xfrm>
              <a:off x="8479770" y="6024888"/>
              <a:ext cx="563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</a:t>
              </a:r>
              <a:r>
                <a:rPr lang="en-US" sz="7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&lt;0.001</a:t>
              </a:r>
            </a:p>
          </p:txBody>
        </p:sp>
        <p:pic>
          <p:nvPicPr>
            <p:cNvPr id="217" name="Picture 216" descr="Chart, line chart&#10;&#10;Description automatically generated">
              <a:extLst>
                <a:ext uri="{FF2B5EF4-FFF2-40B4-BE49-F238E27FC236}">
                  <a16:creationId xmlns:a16="http://schemas.microsoft.com/office/drawing/2014/main" id="{2B5C41FB-B9CA-BB9B-4878-9FEFD56DC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225" y="2817104"/>
              <a:ext cx="2712430" cy="2099946"/>
            </a:xfrm>
            <a:prstGeom prst="rect">
              <a:avLst/>
            </a:prstGeom>
          </p:spPr>
        </p:pic>
        <p:pic>
          <p:nvPicPr>
            <p:cNvPr id="218" name="Picture 217" descr="Chart&#10;&#10;Description automatically generated">
              <a:extLst>
                <a:ext uri="{FF2B5EF4-FFF2-40B4-BE49-F238E27FC236}">
                  <a16:creationId xmlns:a16="http://schemas.microsoft.com/office/drawing/2014/main" id="{288DB968-2A9D-164E-B1C1-3951E7351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960" y="2817104"/>
              <a:ext cx="2712430" cy="2099946"/>
            </a:xfrm>
            <a:prstGeom prst="rect">
              <a:avLst/>
            </a:prstGeom>
          </p:spPr>
        </p:pic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6EB169E-FA95-47E2-30A0-A0171F4FE063}"/>
                </a:ext>
              </a:extLst>
            </p:cNvPr>
            <p:cNvCxnSpPr>
              <a:cxnSpLocks/>
            </p:cNvCxnSpPr>
            <p:nvPr/>
          </p:nvCxnSpPr>
          <p:spPr>
            <a:xfrm>
              <a:off x="5383236" y="3509969"/>
              <a:ext cx="0" cy="5028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0" name="Picture 219" descr="Chart&#10;&#10;Description automatically generated">
              <a:extLst>
                <a:ext uri="{FF2B5EF4-FFF2-40B4-BE49-F238E27FC236}">
                  <a16:creationId xmlns:a16="http://schemas.microsoft.com/office/drawing/2014/main" id="{10996BAB-585C-2AC5-C23E-D6C0BFB2B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961" y="636670"/>
              <a:ext cx="2712430" cy="2099946"/>
            </a:xfrm>
            <a:prstGeom prst="rect">
              <a:avLst/>
            </a:prstGeom>
          </p:spPr>
        </p:pic>
        <p:pic>
          <p:nvPicPr>
            <p:cNvPr id="221" name="Picture 220" descr="Chart&#10;&#10;Description automatically generated">
              <a:extLst>
                <a:ext uri="{FF2B5EF4-FFF2-40B4-BE49-F238E27FC236}">
                  <a16:creationId xmlns:a16="http://schemas.microsoft.com/office/drawing/2014/main" id="{7EF69EF0-102F-DAC1-CB46-5C8A25259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8747" y="636671"/>
              <a:ext cx="2708909" cy="2097220"/>
            </a:xfrm>
            <a:prstGeom prst="rect">
              <a:avLst/>
            </a:prstGeom>
          </p:spPr>
        </p:pic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D089650-8ADD-558C-69BF-79A75D857A4A}"/>
                </a:ext>
              </a:extLst>
            </p:cNvPr>
            <p:cNvCxnSpPr>
              <a:cxnSpLocks/>
            </p:cNvCxnSpPr>
            <p:nvPr/>
          </p:nvCxnSpPr>
          <p:spPr>
            <a:xfrm>
              <a:off x="5384290" y="1398308"/>
              <a:ext cx="0" cy="3488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F5C619D7-3EE3-DA54-D2C3-EBAEF78FFBD5}"/>
                </a:ext>
              </a:extLst>
            </p:cNvPr>
            <p:cNvSpPr/>
            <p:nvPr/>
          </p:nvSpPr>
          <p:spPr>
            <a:xfrm>
              <a:off x="5339651" y="1448538"/>
              <a:ext cx="89279" cy="248421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ight Bracket 223">
              <a:extLst>
                <a:ext uri="{FF2B5EF4-FFF2-40B4-BE49-F238E27FC236}">
                  <a16:creationId xmlns:a16="http://schemas.microsoft.com/office/drawing/2014/main" id="{F5C5C483-C406-3902-1FB7-522B96CC7E31}"/>
                </a:ext>
              </a:extLst>
            </p:cNvPr>
            <p:cNvSpPr/>
            <p:nvPr/>
          </p:nvSpPr>
          <p:spPr>
            <a:xfrm>
              <a:off x="5659201" y="950782"/>
              <a:ext cx="64289" cy="825146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5" name="Picture 224" descr="Chart, line chart&#10;&#10;Description automatically generated">
              <a:extLst>
                <a:ext uri="{FF2B5EF4-FFF2-40B4-BE49-F238E27FC236}">
                  <a16:creationId xmlns:a16="http://schemas.microsoft.com/office/drawing/2014/main" id="{F216375B-7B52-AF9F-BB9D-9F0780CDB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069" y="5011354"/>
              <a:ext cx="2694587" cy="2086132"/>
            </a:xfrm>
            <a:prstGeom prst="rect">
              <a:avLst/>
            </a:prstGeom>
          </p:spPr>
        </p:pic>
        <p:pic>
          <p:nvPicPr>
            <p:cNvPr id="226" name="Picture 225" descr="Chart, line chart&#10;&#10;Description automatically generated">
              <a:extLst>
                <a:ext uri="{FF2B5EF4-FFF2-40B4-BE49-F238E27FC236}">
                  <a16:creationId xmlns:a16="http://schemas.microsoft.com/office/drawing/2014/main" id="{0A8F0FD6-0E45-4F4F-E221-0B614AFA4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962" y="5016337"/>
              <a:ext cx="2712429" cy="2081148"/>
            </a:xfrm>
            <a:prstGeom prst="rect">
              <a:avLst/>
            </a:prstGeom>
          </p:spPr>
        </p:pic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1724AEF-B952-8B7B-236D-551B1B371B04}"/>
                </a:ext>
              </a:extLst>
            </p:cNvPr>
            <p:cNvCxnSpPr>
              <a:cxnSpLocks/>
            </p:cNvCxnSpPr>
            <p:nvPr/>
          </p:nvCxnSpPr>
          <p:spPr>
            <a:xfrm>
              <a:off x="5395676" y="5513416"/>
              <a:ext cx="0" cy="8857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D97BE8E-7F5C-D6FF-2D44-E61E9DB27083}"/>
                </a:ext>
              </a:extLst>
            </p:cNvPr>
            <p:cNvSpPr txBox="1"/>
            <p:nvPr/>
          </p:nvSpPr>
          <p:spPr>
            <a:xfrm>
              <a:off x="219532" y="381668"/>
              <a:ext cx="2459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endParaRPr lang="en-US" sz="1600" b="1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9F859480-C99C-EB2C-2A25-734F795C8BC1}"/>
                </a:ext>
              </a:extLst>
            </p:cNvPr>
            <p:cNvSpPr txBox="1"/>
            <p:nvPr/>
          </p:nvSpPr>
          <p:spPr>
            <a:xfrm>
              <a:off x="219532" y="2647827"/>
              <a:ext cx="2459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endParaRPr lang="en-US" sz="1600" b="1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2907E29-9CF1-D1BD-8E89-D975B0F84F1B}"/>
                </a:ext>
              </a:extLst>
            </p:cNvPr>
            <p:cNvSpPr txBox="1"/>
            <p:nvPr/>
          </p:nvSpPr>
          <p:spPr>
            <a:xfrm>
              <a:off x="218954" y="4833868"/>
              <a:ext cx="2459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  <a:endParaRPr lang="en-US" sz="1600" b="1" dirty="0"/>
            </a:p>
          </p:txBody>
        </p:sp>
        <p:pic>
          <p:nvPicPr>
            <p:cNvPr id="231" name="Picture 230" descr="Chart, line chart&#10;&#10;Description automatically generated">
              <a:extLst>
                <a:ext uri="{FF2B5EF4-FFF2-40B4-BE49-F238E27FC236}">
                  <a16:creationId xmlns:a16="http://schemas.microsoft.com/office/drawing/2014/main" id="{B85B5EF0-2217-97B7-DDD5-5A45DA7063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54" r="12484" b="94074"/>
            <a:stretch/>
          </p:blipFill>
          <p:spPr>
            <a:xfrm>
              <a:off x="8221482" y="499290"/>
              <a:ext cx="1627299" cy="118333"/>
            </a:xfrm>
            <a:prstGeom prst="rect">
              <a:avLst/>
            </a:prstGeom>
          </p:spPr>
        </p:pic>
        <p:pic>
          <p:nvPicPr>
            <p:cNvPr id="232" name="Picture 231" descr="Chart, line chart&#10;&#10;Description automatically generated">
              <a:extLst>
                <a:ext uri="{FF2B5EF4-FFF2-40B4-BE49-F238E27FC236}">
                  <a16:creationId xmlns:a16="http://schemas.microsoft.com/office/drawing/2014/main" id="{8E91ABB3-9402-EADB-4B58-AD352CC05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7" b="94074"/>
            <a:stretch/>
          </p:blipFill>
          <p:spPr>
            <a:xfrm>
              <a:off x="2086026" y="499289"/>
              <a:ext cx="2287679" cy="118333"/>
            </a:xfrm>
            <a:prstGeom prst="rect">
              <a:avLst/>
            </a:prstGeom>
          </p:spPr>
        </p:pic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75D7903E-6A55-6E2A-9759-24A2D6714A4C}"/>
                </a:ext>
              </a:extLst>
            </p:cNvPr>
            <p:cNvSpPr txBox="1"/>
            <p:nvPr/>
          </p:nvSpPr>
          <p:spPr>
            <a:xfrm>
              <a:off x="5005955" y="1418860"/>
              <a:ext cx="756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HR: 1.76</a:t>
              </a:r>
            </a:p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[0.722-4.294]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262B649-23BA-9A13-29AC-40E00A1F3B71}"/>
                </a:ext>
              </a:extLst>
            </p:cNvPr>
            <p:cNvSpPr/>
            <p:nvPr/>
          </p:nvSpPr>
          <p:spPr>
            <a:xfrm>
              <a:off x="5646706" y="1188843"/>
              <a:ext cx="89279" cy="248421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105D94F-0581-C3FE-638B-0CAD26826696}"/>
                </a:ext>
              </a:extLst>
            </p:cNvPr>
            <p:cNvSpPr txBox="1"/>
            <p:nvPr/>
          </p:nvSpPr>
          <p:spPr>
            <a:xfrm>
              <a:off x="5312323" y="1159165"/>
              <a:ext cx="758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HR: 2.331</a:t>
              </a:r>
            </a:p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[0.925-5.874]</a:t>
              </a:r>
            </a:p>
          </p:txBody>
        </p:sp>
        <p:sp>
          <p:nvSpPr>
            <p:cNvPr id="236" name="Right Bracket 235">
              <a:extLst>
                <a:ext uri="{FF2B5EF4-FFF2-40B4-BE49-F238E27FC236}">
                  <a16:creationId xmlns:a16="http://schemas.microsoft.com/office/drawing/2014/main" id="{1FF8106B-D335-1216-38BF-A23FD29CD381}"/>
                </a:ext>
              </a:extLst>
            </p:cNvPr>
            <p:cNvSpPr/>
            <p:nvPr/>
          </p:nvSpPr>
          <p:spPr>
            <a:xfrm>
              <a:off x="5648159" y="3041891"/>
              <a:ext cx="64289" cy="1001471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1F93D5A-A775-0E38-5B4F-9001E03D6168}"/>
                </a:ext>
              </a:extLst>
            </p:cNvPr>
            <p:cNvSpPr/>
            <p:nvPr/>
          </p:nvSpPr>
          <p:spPr>
            <a:xfrm>
              <a:off x="5635664" y="3418416"/>
              <a:ext cx="89279" cy="248421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D068A2E-5B1C-D2EB-9EF0-45E61A30A2E6}"/>
                </a:ext>
              </a:extLst>
            </p:cNvPr>
            <p:cNvSpPr txBox="1"/>
            <p:nvPr/>
          </p:nvSpPr>
          <p:spPr>
            <a:xfrm>
              <a:off x="5301281" y="3388738"/>
              <a:ext cx="758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HR: 2.889</a:t>
              </a:r>
            </a:p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[1.246-6.695]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72093CCB-11AC-1507-1A3A-21720D986E98}"/>
                </a:ext>
              </a:extLst>
            </p:cNvPr>
            <p:cNvSpPr/>
            <p:nvPr/>
          </p:nvSpPr>
          <p:spPr>
            <a:xfrm>
              <a:off x="5338597" y="3637175"/>
              <a:ext cx="89279" cy="248421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9EF183B-9F8E-8586-1F6B-9CD3CB668A07}"/>
                </a:ext>
              </a:extLst>
            </p:cNvPr>
            <p:cNvSpPr txBox="1"/>
            <p:nvPr/>
          </p:nvSpPr>
          <p:spPr>
            <a:xfrm>
              <a:off x="5004901" y="3607497"/>
              <a:ext cx="756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HR: 2.191</a:t>
              </a:r>
            </a:p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[0.982-4.886]</a:t>
              </a:r>
            </a:p>
          </p:txBody>
        </p:sp>
        <p:sp>
          <p:nvSpPr>
            <p:cNvPr id="241" name="Right Bracket 240">
              <a:extLst>
                <a:ext uri="{FF2B5EF4-FFF2-40B4-BE49-F238E27FC236}">
                  <a16:creationId xmlns:a16="http://schemas.microsoft.com/office/drawing/2014/main" id="{7E9E6EA8-FBA6-C477-02B6-3DD9C8B368F7}"/>
                </a:ext>
              </a:extLst>
            </p:cNvPr>
            <p:cNvSpPr/>
            <p:nvPr/>
          </p:nvSpPr>
          <p:spPr>
            <a:xfrm>
              <a:off x="5653714" y="5085492"/>
              <a:ext cx="64289" cy="1341969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920052D8-00C2-D98A-7F6F-5169373F912F}"/>
                </a:ext>
              </a:extLst>
            </p:cNvPr>
            <p:cNvSpPr/>
            <p:nvPr/>
          </p:nvSpPr>
          <p:spPr>
            <a:xfrm>
              <a:off x="5641219" y="5632266"/>
              <a:ext cx="89279" cy="248421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231DEEA-03AE-47F7-20F0-3ED7B2E2D415}"/>
                </a:ext>
              </a:extLst>
            </p:cNvPr>
            <p:cNvSpPr txBox="1"/>
            <p:nvPr/>
          </p:nvSpPr>
          <p:spPr>
            <a:xfrm>
              <a:off x="5306836" y="5602588"/>
              <a:ext cx="758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HR: 5.100</a:t>
              </a:r>
            </a:p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[2.910-8.937]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7749892-0D89-7237-F7B8-983539996400}"/>
                </a:ext>
              </a:extLst>
            </p:cNvPr>
            <p:cNvSpPr/>
            <p:nvPr/>
          </p:nvSpPr>
          <p:spPr>
            <a:xfrm>
              <a:off x="5351037" y="5832070"/>
              <a:ext cx="89279" cy="248421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F2D82D9-F477-CC1C-F0C2-40326530F24E}"/>
                </a:ext>
              </a:extLst>
            </p:cNvPr>
            <p:cNvSpPr txBox="1"/>
            <p:nvPr/>
          </p:nvSpPr>
          <p:spPr>
            <a:xfrm>
              <a:off x="5017341" y="5802392"/>
              <a:ext cx="756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HR: 4.006</a:t>
              </a:r>
            </a:p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[2.389-6.719]</a:t>
              </a:r>
            </a:p>
          </p:txBody>
        </p:sp>
        <p:sp>
          <p:nvSpPr>
            <p:cNvPr id="246" name="Right Bracket 245">
              <a:extLst>
                <a:ext uri="{FF2B5EF4-FFF2-40B4-BE49-F238E27FC236}">
                  <a16:creationId xmlns:a16="http://schemas.microsoft.com/office/drawing/2014/main" id="{BB01BF8D-6C50-012D-5465-22C66FFFAECB}"/>
                </a:ext>
              </a:extLst>
            </p:cNvPr>
            <p:cNvSpPr/>
            <p:nvPr/>
          </p:nvSpPr>
          <p:spPr>
            <a:xfrm>
              <a:off x="11464466" y="754856"/>
              <a:ext cx="64289" cy="1202403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B6CCA07-ABF6-179A-1575-729657C00C7D}"/>
                </a:ext>
              </a:extLst>
            </p:cNvPr>
            <p:cNvSpPr/>
            <p:nvPr/>
          </p:nvSpPr>
          <p:spPr>
            <a:xfrm>
              <a:off x="11451971" y="1231847"/>
              <a:ext cx="89279" cy="248421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0E7CACEF-5EA0-31D8-EC12-637432B314E6}"/>
                </a:ext>
              </a:extLst>
            </p:cNvPr>
            <p:cNvSpPr txBox="1"/>
            <p:nvPr/>
          </p:nvSpPr>
          <p:spPr>
            <a:xfrm>
              <a:off x="11117588" y="1202169"/>
              <a:ext cx="758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HR: 3.693</a:t>
              </a:r>
            </a:p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[1.924-7.090]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295D46A4-5CA7-201D-0A2F-57F1B477CA3D}"/>
                </a:ext>
              </a:extLst>
            </p:cNvPr>
            <p:cNvSpPr/>
            <p:nvPr/>
          </p:nvSpPr>
          <p:spPr>
            <a:xfrm>
              <a:off x="10986503" y="1756212"/>
              <a:ext cx="140905" cy="88464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0DCEAE1-B04B-65CA-8FEE-1ABE9265DAE0}"/>
                </a:ext>
              </a:extLst>
            </p:cNvPr>
            <p:cNvSpPr txBox="1"/>
            <p:nvPr/>
          </p:nvSpPr>
          <p:spPr>
            <a:xfrm>
              <a:off x="10816324" y="1699571"/>
              <a:ext cx="756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HR: 1.475</a:t>
              </a:r>
            </a:p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[0.946-2.298]</a:t>
              </a:r>
            </a:p>
          </p:txBody>
        </p:sp>
        <p:sp>
          <p:nvSpPr>
            <p:cNvPr id="251" name="Right Bracket 250">
              <a:extLst>
                <a:ext uri="{FF2B5EF4-FFF2-40B4-BE49-F238E27FC236}">
                  <a16:creationId xmlns:a16="http://schemas.microsoft.com/office/drawing/2014/main" id="{75899F27-B595-A179-A0A3-08CB32404536}"/>
                </a:ext>
              </a:extLst>
            </p:cNvPr>
            <p:cNvSpPr/>
            <p:nvPr/>
          </p:nvSpPr>
          <p:spPr>
            <a:xfrm>
              <a:off x="11464058" y="3009110"/>
              <a:ext cx="64289" cy="1108571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1DC343B7-02AC-D54D-2E37-D9B0E49058F7}"/>
                </a:ext>
              </a:extLst>
            </p:cNvPr>
            <p:cNvSpPr/>
            <p:nvPr/>
          </p:nvSpPr>
          <p:spPr>
            <a:xfrm>
              <a:off x="11451563" y="3439185"/>
              <a:ext cx="89279" cy="248421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CAF8F3DE-FCCF-2BEF-F13D-6C08E27D1C49}"/>
                </a:ext>
              </a:extLst>
            </p:cNvPr>
            <p:cNvSpPr txBox="1"/>
            <p:nvPr/>
          </p:nvSpPr>
          <p:spPr>
            <a:xfrm>
              <a:off x="11117180" y="3409507"/>
              <a:ext cx="758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HR: 3.393</a:t>
              </a:r>
            </a:p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[1.871-6.154]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D10A28E6-ED12-B0D9-F41B-07A43F8F32AB}"/>
                </a:ext>
              </a:extLst>
            </p:cNvPr>
            <p:cNvSpPr/>
            <p:nvPr/>
          </p:nvSpPr>
          <p:spPr>
            <a:xfrm>
              <a:off x="10989016" y="3917063"/>
              <a:ext cx="140905" cy="88464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0C00685C-B22C-A0C4-D5C2-6FA8C689BBEB}"/>
                </a:ext>
              </a:extLst>
            </p:cNvPr>
            <p:cNvSpPr txBox="1"/>
            <p:nvPr/>
          </p:nvSpPr>
          <p:spPr>
            <a:xfrm>
              <a:off x="10818837" y="3860422"/>
              <a:ext cx="756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HR: 1.504</a:t>
              </a:r>
            </a:p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[1.014-2.231]</a:t>
              </a:r>
            </a:p>
          </p:txBody>
        </p:sp>
        <p:sp>
          <p:nvSpPr>
            <p:cNvPr id="256" name="Right Bracket 255">
              <a:extLst>
                <a:ext uri="{FF2B5EF4-FFF2-40B4-BE49-F238E27FC236}">
                  <a16:creationId xmlns:a16="http://schemas.microsoft.com/office/drawing/2014/main" id="{B4E8E84A-2C6E-1D05-7E81-BB7178797049}"/>
                </a:ext>
              </a:extLst>
            </p:cNvPr>
            <p:cNvSpPr/>
            <p:nvPr/>
          </p:nvSpPr>
          <p:spPr>
            <a:xfrm>
              <a:off x="11467562" y="5104767"/>
              <a:ext cx="64289" cy="1108571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BDE1256A-8AA8-9B18-C41B-65D2AA982FE2}"/>
                </a:ext>
              </a:extLst>
            </p:cNvPr>
            <p:cNvSpPr/>
            <p:nvPr/>
          </p:nvSpPr>
          <p:spPr>
            <a:xfrm>
              <a:off x="11455067" y="5534842"/>
              <a:ext cx="89279" cy="248421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ACA3D0A-E7B3-2162-2BC2-6FEC05EEBFCD}"/>
                </a:ext>
              </a:extLst>
            </p:cNvPr>
            <p:cNvSpPr txBox="1"/>
            <p:nvPr/>
          </p:nvSpPr>
          <p:spPr>
            <a:xfrm>
              <a:off x="11120684" y="5505164"/>
              <a:ext cx="758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HR: 3.048</a:t>
              </a:r>
            </a:p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[2.062-4.504]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80C535B-1E1B-9F46-E776-B0918A2EF732}"/>
                </a:ext>
              </a:extLst>
            </p:cNvPr>
            <p:cNvSpPr/>
            <p:nvPr/>
          </p:nvSpPr>
          <p:spPr>
            <a:xfrm>
              <a:off x="10986503" y="5983906"/>
              <a:ext cx="140905" cy="88464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75A98A2-05FE-E8CD-129F-E49045BC0A93}"/>
                </a:ext>
              </a:extLst>
            </p:cNvPr>
            <p:cNvSpPr txBox="1"/>
            <p:nvPr/>
          </p:nvSpPr>
          <p:spPr>
            <a:xfrm>
              <a:off x="10816324" y="5927265"/>
              <a:ext cx="756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HR: 1.505</a:t>
              </a:r>
            </a:p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[1.170-1.936]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F2AA485-4CFF-F16F-9C8B-1734A6EA49E6}"/>
              </a:ext>
            </a:extLst>
          </p:cNvPr>
          <p:cNvSpPr txBox="1"/>
          <p:nvPr/>
        </p:nvSpPr>
        <p:spPr>
          <a:xfrm>
            <a:off x="218953" y="6090151"/>
            <a:ext cx="4868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a. Survival probability</a:t>
            </a:r>
          </a:p>
          <a:p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b. Cumulative hazard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A7C50F-333E-ADF3-8D8A-067162709C34}"/>
              </a:ext>
            </a:extLst>
          </p:cNvPr>
          <p:cNvSpPr txBox="1"/>
          <p:nvPr/>
        </p:nvSpPr>
        <p:spPr>
          <a:xfrm>
            <a:off x="218953" y="5796279"/>
            <a:ext cx="432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Circulatory diseases deaths + events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67766E-CF27-9F55-C89A-2E02D8911D34}"/>
              </a:ext>
            </a:extLst>
          </p:cNvPr>
          <p:cNvGrpSpPr/>
          <p:nvPr/>
        </p:nvGrpSpPr>
        <p:grpSpPr>
          <a:xfrm>
            <a:off x="319953" y="358930"/>
            <a:ext cx="11552094" cy="5046189"/>
            <a:chOff x="247912" y="1454305"/>
            <a:chExt cx="11552094" cy="5046189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34ABF60C-D4FB-3C66-3FD6-BEFC6AD9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8163" y="4405502"/>
              <a:ext cx="2726981" cy="2094992"/>
            </a:xfrm>
            <a:prstGeom prst="rect">
              <a:avLst/>
            </a:prstGeom>
          </p:spPr>
        </p:pic>
        <p:pic>
          <p:nvPicPr>
            <p:cNvPr id="32" name="Picture 31" descr="Chart&#10;&#10;Description automatically generated">
              <a:extLst>
                <a:ext uri="{FF2B5EF4-FFF2-40B4-BE49-F238E27FC236}">
                  <a16:creationId xmlns:a16="http://schemas.microsoft.com/office/drawing/2014/main" id="{D9C72331-0698-5AC3-914B-40445842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8163" y="1874656"/>
              <a:ext cx="2726981" cy="2094992"/>
            </a:xfrm>
            <a:prstGeom prst="rect">
              <a:avLst/>
            </a:prstGeom>
          </p:spPr>
        </p:pic>
        <p:pic>
          <p:nvPicPr>
            <p:cNvPr id="33" name="Picture 32" descr="Chart, line chart&#10;&#10;Description automatically generated">
              <a:extLst>
                <a:ext uri="{FF2B5EF4-FFF2-40B4-BE49-F238E27FC236}">
                  <a16:creationId xmlns:a16="http://schemas.microsoft.com/office/drawing/2014/main" id="{E73213E5-11E2-F8AF-0C8A-CCAD2DC43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04" y="2863368"/>
              <a:ext cx="2736930" cy="2099946"/>
            </a:xfrm>
            <a:prstGeom prst="rect">
              <a:avLst/>
            </a:prstGeom>
          </p:spPr>
        </p:pic>
        <p:sp>
          <p:nvSpPr>
            <p:cNvPr id="34" name="Right Bracket 33">
              <a:extLst>
                <a:ext uri="{FF2B5EF4-FFF2-40B4-BE49-F238E27FC236}">
                  <a16:creationId xmlns:a16="http://schemas.microsoft.com/office/drawing/2014/main" id="{45E043EA-1A32-EFAA-B9A2-97152C5EE352}"/>
                </a:ext>
              </a:extLst>
            </p:cNvPr>
            <p:cNvSpPr/>
            <p:nvPr/>
          </p:nvSpPr>
          <p:spPr>
            <a:xfrm>
              <a:off x="2832468" y="3480055"/>
              <a:ext cx="64289" cy="982408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632625-E72F-D6FA-A551-6F878562D229}"/>
                </a:ext>
              </a:extLst>
            </p:cNvPr>
            <p:cNvSpPr/>
            <p:nvPr/>
          </p:nvSpPr>
          <p:spPr>
            <a:xfrm>
              <a:off x="2819973" y="3922444"/>
              <a:ext cx="89279" cy="9763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0B5AD3-BA78-764D-BF0A-B40D2E71C9D6}"/>
                </a:ext>
              </a:extLst>
            </p:cNvPr>
            <p:cNvSpPr txBox="1"/>
            <p:nvPr/>
          </p:nvSpPr>
          <p:spPr>
            <a:xfrm>
              <a:off x="2563226" y="3871233"/>
              <a:ext cx="6027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p: </a:t>
              </a:r>
              <a:r>
                <a:rPr lang="en-US" sz="7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&lt;0.001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3D5EE7-45F8-AA9A-45AC-BAABE166AA53}"/>
                </a:ext>
              </a:extLst>
            </p:cNvPr>
            <p:cNvSpPr/>
            <p:nvPr/>
          </p:nvSpPr>
          <p:spPr>
            <a:xfrm>
              <a:off x="813103" y="4416029"/>
              <a:ext cx="1227931" cy="15001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300476-B7F3-9117-028C-963597E4405E}"/>
                </a:ext>
              </a:extLst>
            </p:cNvPr>
            <p:cNvSpPr txBox="1"/>
            <p:nvPr/>
          </p:nvSpPr>
          <p:spPr>
            <a:xfrm>
              <a:off x="732775" y="4383316"/>
              <a:ext cx="14899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Overall p: </a:t>
              </a:r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&lt;0.001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, 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  <a:sym typeface="Symbol" panose="05050102010706020507" pitchFamily="18" charset="2"/>
                </a:rPr>
                <a:t></a:t>
              </a:r>
              <a:r>
                <a:rPr lang="en-US" sz="800" baseline="30000" dirty="0">
                  <a:latin typeface="Helvetica" panose="020B0604020202020204" pitchFamily="34" charset="0"/>
                  <a:cs typeface="Helvetica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: 29.495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17BAE62-14A4-EBA2-2859-5CD54B79E245}"/>
                </a:ext>
              </a:extLst>
            </p:cNvPr>
            <p:cNvSpPr txBox="1"/>
            <p:nvPr/>
          </p:nvSpPr>
          <p:spPr>
            <a:xfrm>
              <a:off x="3341204" y="1454305"/>
              <a:ext cx="275904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Categorised based on blood pressure</a:t>
              </a:r>
              <a:endParaRPr lang="en-US" sz="11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58F44-5EDE-EDCC-5743-77C5B77CB3B4}"/>
                </a:ext>
              </a:extLst>
            </p:cNvPr>
            <p:cNvSpPr txBox="1"/>
            <p:nvPr/>
          </p:nvSpPr>
          <p:spPr>
            <a:xfrm>
              <a:off x="3436126" y="3993082"/>
              <a:ext cx="256919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Categorised based on hyperscore</a:t>
              </a:r>
              <a:endParaRPr lang="en-US" sz="11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A4AD39-414B-6F72-09A3-17E9A45A1FFC}"/>
                </a:ext>
              </a:extLst>
            </p:cNvPr>
            <p:cNvSpPr txBox="1"/>
            <p:nvPr/>
          </p:nvSpPr>
          <p:spPr>
            <a:xfrm>
              <a:off x="247912" y="2418507"/>
              <a:ext cx="2459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endParaRPr lang="en-US" sz="1600" b="1" dirty="0"/>
            </a:p>
          </p:txBody>
        </p:sp>
        <p:pic>
          <p:nvPicPr>
            <p:cNvPr id="42" name="Picture 41" descr="Chart, line chart&#10;&#10;Description automatically generated">
              <a:extLst>
                <a:ext uri="{FF2B5EF4-FFF2-40B4-BE49-F238E27FC236}">
                  <a16:creationId xmlns:a16="http://schemas.microsoft.com/office/drawing/2014/main" id="{D918FE54-DEDC-6241-2CCC-AA49835C1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46" r="21424" b="95135"/>
            <a:stretch/>
          </p:blipFill>
          <p:spPr>
            <a:xfrm>
              <a:off x="1282529" y="2730385"/>
              <a:ext cx="1316610" cy="111865"/>
            </a:xfrm>
            <a:prstGeom prst="rect">
              <a:avLst/>
            </a:prstGeom>
          </p:spPr>
        </p:pic>
        <p:pic>
          <p:nvPicPr>
            <p:cNvPr id="43" name="Picture 42" descr="Chart&#10;&#10;Description automatically generated">
              <a:extLst>
                <a:ext uri="{FF2B5EF4-FFF2-40B4-BE49-F238E27FC236}">
                  <a16:creationId xmlns:a16="http://schemas.microsoft.com/office/drawing/2014/main" id="{BFF534D3-7ECF-F50B-16B0-BC681A29F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52" r="1113" b="94163"/>
            <a:stretch/>
          </p:blipFill>
          <p:spPr>
            <a:xfrm>
              <a:off x="3594420" y="1734582"/>
              <a:ext cx="2252613" cy="116641"/>
            </a:xfrm>
            <a:prstGeom prst="rect">
              <a:avLst/>
            </a:prstGeom>
          </p:spPr>
        </p:pic>
        <p:pic>
          <p:nvPicPr>
            <p:cNvPr id="44" name="Picture 43" descr="Chart&#10;&#10;Description automatically generated">
              <a:extLst>
                <a:ext uri="{FF2B5EF4-FFF2-40B4-BE49-F238E27FC236}">
                  <a16:creationId xmlns:a16="http://schemas.microsoft.com/office/drawing/2014/main" id="{CB4263C8-BA7C-141A-0827-2CDC6D1B89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23" t="1" r="12719" b="94162"/>
            <a:stretch/>
          </p:blipFill>
          <p:spPr>
            <a:xfrm>
              <a:off x="3907077" y="4268757"/>
              <a:ext cx="1627299" cy="116331"/>
            </a:xfrm>
            <a:prstGeom prst="rect">
              <a:avLst/>
            </a:prstGeom>
          </p:spPr>
        </p:pic>
        <p:pic>
          <p:nvPicPr>
            <p:cNvPr id="45" name="Picture 44" descr="Chart, line chart&#10;&#10;Description automatically generated">
              <a:extLst>
                <a:ext uri="{FF2B5EF4-FFF2-40B4-BE49-F238E27FC236}">
                  <a16:creationId xmlns:a16="http://schemas.microsoft.com/office/drawing/2014/main" id="{ECF9EE12-C8A8-CFFE-5B60-3769D1465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246" y="2863368"/>
              <a:ext cx="2712430" cy="209994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D41F09-E49C-5C65-CA69-AA6FA304B91D}"/>
                </a:ext>
              </a:extLst>
            </p:cNvPr>
            <p:cNvSpPr txBox="1"/>
            <p:nvPr/>
          </p:nvSpPr>
          <p:spPr>
            <a:xfrm>
              <a:off x="5977254" y="2418507"/>
              <a:ext cx="2459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endParaRPr lang="en-US" sz="1600" b="1" dirty="0"/>
            </a:p>
          </p:txBody>
        </p:sp>
        <p:pic>
          <p:nvPicPr>
            <p:cNvPr id="47" name="Picture 46" descr="Chart, line chart&#10;&#10;Description automatically generated">
              <a:extLst>
                <a:ext uri="{FF2B5EF4-FFF2-40B4-BE49-F238E27FC236}">
                  <a16:creationId xmlns:a16="http://schemas.microsoft.com/office/drawing/2014/main" id="{0FD03414-3BD6-92ED-C513-3249F7C65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46" r="21424" b="95135"/>
            <a:stretch/>
          </p:blipFill>
          <p:spPr>
            <a:xfrm>
              <a:off x="6959467" y="2730385"/>
              <a:ext cx="1316610" cy="111865"/>
            </a:xfrm>
            <a:prstGeom prst="rect">
              <a:avLst/>
            </a:prstGeom>
          </p:spPr>
        </p:pic>
        <p:pic>
          <p:nvPicPr>
            <p:cNvPr id="48" name="Picture 47" descr="Chart&#10;&#10;Description automatically generated">
              <a:extLst>
                <a:ext uri="{FF2B5EF4-FFF2-40B4-BE49-F238E27FC236}">
                  <a16:creationId xmlns:a16="http://schemas.microsoft.com/office/drawing/2014/main" id="{B5C5DB74-9D08-68EF-A26B-D92C3BBAA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5553" y="1869702"/>
              <a:ext cx="2712430" cy="2099946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10E8CF-DA84-4615-3869-0CB632DC163F}"/>
                </a:ext>
              </a:extLst>
            </p:cNvPr>
            <p:cNvSpPr txBox="1"/>
            <p:nvPr/>
          </p:nvSpPr>
          <p:spPr>
            <a:xfrm>
              <a:off x="9040964" y="1454305"/>
              <a:ext cx="275904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Categorised based on blood pressure</a:t>
              </a:r>
              <a:endParaRPr lang="en-US" sz="1100" b="1" dirty="0"/>
            </a:p>
          </p:txBody>
        </p:sp>
        <p:pic>
          <p:nvPicPr>
            <p:cNvPr id="50" name="Picture 49" descr="Chart&#10;&#10;Description automatically generated">
              <a:extLst>
                <a:ext uri="{FF2B5EF4-FFF2-40B4-BE49-F238E27FC236}">
                  <a16:creationId xmlns:a16="http://schemas.microsoft.com/office/drawing/2014/main" id="{DEFFD3B2-032A-9A08-53B1-D8A9A5C484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52" r="1113" b="94163"/>
            <a:stretch/>
          </p:blipFill>
          <p:spPr>
            <a:xfrm>
              <a:off x="9294180" y="1734582"/>
              <a:ext cx="2252613" cy="116641"/>
            </a:xfrm>
            <a:prstGeom prst="rect">
              <a:avLst/>
            </a:prstGeom>
          </p:spPr>
        </p:pic>
        <p:pic>
          <p:nvPicPr>
            <p:cNvPr id="51" name="Picture 50" descr="Chart&#10;&#10;Description automatically generated">
              <a:extLst>
                <a:ext uri="{FF2B5EF4-FFF2-40B4-BE49-F238E27FC236}">
                  <a16:creationId xmlns:a16="http://schemas.microsoft.com/office/drawing/2014/main" id="{6C7D8996-CF7E-9B43-A314-C892F7DEC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5554" y="4400547"/>
              <a:ext cx="2712430" cy="2099946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ED36207-A557-F322-5259-D3E4C9394A85}"/>
                </a:ext>
              </a:extLst>
            </p:cNvPr>
            <p:cNvSpPr txBox="1"/>
            <p:nvPr/>
          </p:nvSpPr>
          <p:spPr>
            <a:xfrm>
              <a:off x="9135886" y="3993082"/>
              <a:ext cx="256919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Categorised based on hyperscore</a:t>
              </a:r>
              <a:endParaRPr lang="en-US" sz="1100" b="1" dirty="0"/>
            </a:p>
          </p:txBody>
        </p:sp>
        <p:pic>
          <p:nvPicPr>
            <p:cNvPr id="53" name="Picture 52" descr="Chart&#10;&#10;Description automatically generated">
              <a:extLst>
                <a:ext uri="{FF2B5EF4-FFF2-40B4-BE49-F238E27FC236}">
                  <a16:creationId xmlns:a16="http://schemas.microsoft.com/office/drawing/2014/main" id="{48840FCD-F690-D854-5203-2470B8F449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23" t="1" r="12719" b="94162"/>
            <a:stretch/>
          </p:blipFill>
          <p:spPr>
            <a:xfrm>
              <a:off x="9606837" y="4268757"/>
              <a:ext cx="1627299" cy="116331"/>
            </a:xfrm>
            <a:prstGeom prst="rect">
              <a:avLst/>
            </a:prstGeom>
          </p:spPr>
        </p:pic>
        <p:sp>
          <p:nvSpPr>
            <p:cNvPr id="54" name="Right Bracket 53">
              <a:extLst>
                <a:ext uri="{FF2B5EF4-FFF2-40B4-BE49-F238E27FC236}">
                  <a16:creationId xmlns:a16="http://schemas.microsoft.com/office/drawing/2014/main" id="{83491079-F4E7-94B6-85BD-D07564AF54CC}"/>
                </a:ext>
              </a:extLst>
            </p:cNvPr>
            <p:cNvSpPr/>
            <p:nvPr/>
          </p:nvSpPr>
          <p:spPr>
            <a:xfrm>
              <a:off x="8414806" y="3050381"/>
              <a:ext cx="64289" cy="992458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A9A2874-6633-4AA7-E505-1D99B7CBD7A7}"/>
                </a:ext>
              </a:extLst>
            </p:cNvPr>
            <p:cNvSpPr/>
            <p:nvPr/>
          </p:nvSpPr>
          <p:spPr>
            <a:xfrm>
              <a:off x="8402311" y="3422400"/>
              <a:ext cx="89279" cy="248421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413E82-2787-1F67-6F3A-73470CB25BD5}"/>
                </a:ext>
              </a:extLst>
            </p:cNvPr>
            <p:cNvSpPr txBox="1"/>
            <p:nvPr/>
          </p:nvSpPr>
          <p:spPr>
            <a:xfrm>
              <a:off x="8067928" y="3392722"/>
              <a:ext cx="758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HR: 2.708</a:t>
              </a:r>
            </a:p>
            <a:p>
              <a:pPr algn="ctr"/>
              <a:r>
                <a:rPr lang="en-US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[1.921-3.817]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96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Repeat Imaging Visit Measure vs </a:t>
            </a:r>
            <a:r>
              <a:rPr lang="en-NZ" sz="4800" b="1"/>
              <a:t>Hyper Score</a:t>
            </a:r>
            <a:endParaRPr lang="en-NZ" sz="4800" b="1" dirty="0"/>
          </a:p>
        </p:txBody>
      </p:sp>
    </p:spTree>
    <p:extLst>
      <p:ext uri="{BB962C8B-B14F-4D97-AF65-F5344CB8AC3E}">
        <p14:creationId xmlns:p14="http://schemas.microsoft.com/office/powerpoint/2010/main" val="6655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56AC26-139F-47D0-819E-D17C8F7A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270" y="0"/>
            <a:ext cx="709773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8489A15-78C2-4981-816D-6B9E7B66562E}"/>
              </a:ext>
            </a:extLst>
          </p:cNvPr>
          <p:cNvSpPr txBox="1">
            <a:spLocks/>
          </p:cNvSpPr>
          <p:nvPr/>
        </p:nvSpPr>
        <p:spPr>
          <a:xfrm>
            <a:off x="162781" y="0"/>
            <a:ext cx="4660680" cy="65711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NZ" sz="2400" b="1">
                <a:latin typeface="+mn-lt"/>
              </a:rPr>
              <a:t>Recap:</a:t>
            </a:r>
            <a:endParaRPr lang="en-NZ" sz="2400" b="1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NZ" sz="2400" b="1">
                <a:latin typeface="+mn-lt"/>
              </a:rPr>
              <a:t>Evaluating </a:t>
            </a:r>
            <a:r>
              <a:rPr lang="en-NZ" sz="2400" b="1" dirty="0">
                <a:latin typeface="+mn-lt"/>
              </a:rPr>
              <a:t>K-Nearest Neighbour with 10-Fold Cross Validation</a:t>
            </a:r>
          </a:p>
          <a:p>
            <a:pPr algn="l">
              <a:lnSpc>
                <a:spcPct val="100000"/>
              </a:lnSpc>
            </a:pPr>
            <a:r>
              <a:rPr lang="en-NZ" sz="2400" b="1" dirty="0">
                <a:latin typeface="+mn-lt"/>
              </a:rPr>
              <a:t>(</a:t>
            </a:r>
            <a:r>
              <a:rPr lang="en-NZ" sz="2400" b="1" dirty="0" err="1">
                <a:latin typeface="+mn-lt"/>
              </a:rPr>
              <a:t>cTI</a:t>
            </a:r>
            <a:r>
              <a:rPr lang="en-NZ" sz="2400" b="1" dirty="0">
                <a:latin typeface="+mn-lt"/>
              </a:rPr>
              <a:t> output vs predicted output)</a:t>
            </a:r>
          </a:p>
        </p:txBody>
      </p:sp>
    </p:spTree>
    <p:extLst>
      <p:ext uri="{BB962C8B-B14F-4D97-AF65-F5344CB8AC3E}">
        <p14:creationId xmlns:p14="http://schemas.microsoft.com/office/powerpoint/2010/main" val="2244222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336E6A-11BD-060C-D978-2E5605FBEA65}"/>
              </a:ext>
            </a:extLst>
          </p:cNvPr>
          <p:cNvSpPr txBox="1">
            <a:spLocks/>
          </p:cNvSpPr>
          <p:nvPr/>
        </p:nvSpPr>
        <p:spPr>
          <a:xfrm>
            <a:off x="162780" y="0"/>
            <a:ext cx="11866439" cy="65711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NZ" sz="2800" b="1" dirty="0">
                <a:latin typeface="+mn-lt"/>
              </a:rPr>
              <a:t>Calculating Instance 3 (2</a:t>
            </a:r>
            <a:r>
              <a:rPr lang="en-NZ" sz="2800" b="1" baseline="30000" dirty="0">
                <a:latin typeface="+mn-lt"/>
              </a:rPr>
              <a:t>nd</a:t>
            </a:r>
            <a:r>
              <a:rPr lang="en-NZ" sz="2800" b="1" dirty="0">
                <a:latin typeface="+mn-lt"/>
              </a:rPr>
              <a:t> Imaging Visit) Hyper Scores</a:t>
            </a:r>
          </a:p>
          <a:p>
            <a:pPr algn="l">
              <a:lnSpc>
                <a:spcPct val="100000"/>
              </a:lnSpc>
            </a:pPr>
            <a:endParaRPr lang="en-NZ" sz="2200" b="1" dirty="0">
              <a:solidFill>
                <a:schemeClr val="accent6"/>
              </a:solidFill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200" b="1" dirty="0">
                <a:solidFill>
                  <a:schemeClr val="accent6"/>
                </a:solidFill>
                <a:latin typeface="+mn-lt"/>
              </a:rPr>
              <a:t>Instance 2 = first imaging visit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200" b="1" dirty="0">
                <a:solidFill>
                  <a:schemeClr val="accent2"/>
                </a:solidFill>
                <a:latin typeface="+mn-lt"/>
              </a:rPr>
              <a:t>Instance 3 = second imaging visit</a:t>
            </a:r>
            <a:br>
              <a:rPr lang="en-NZ" sz="2200" dirty="0">
                <a:latin typeface="+mn-lt"/>
              </a:rPr>
            </a:br>
            <a:endParaRPr lang="en-NZ" sz="22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200" dirty="0">
                <a:latin typeface="+mn-lt"/>
              </a:rPr>
              <a:t>Find Instance 3 version for all variables (after feature selection) used in </a:t>
            </a:r>
            <a:r>
              <a:rPr lang="en-NZ" sz="2200" dirty="0" err="1">
                <a:latin typeface="+mn-lt"/>
              </a:rPr>
              <a:t>cPCA</a:t>
            </a:r>
            <a:endParaRPr lang="en-NZ" sz="22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200" dirty="0">
                <a:latin typeface="+mn-lt"/>
              </a:rPr>
              <a:t>If variable did not have instances (only 1 recording at instance 0), just re-use what was used previously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200" dirty="0">
                <a:latin typeface="+mn-lt"/>
              </a:rPr>
              <a:t>Generate the same “feature matrix” as used as the input to </a:t>
            </a:r>
            <a:r>
              <a:rPr lang="en-NZ" sz="2200" dirty="0" err="1">
                <a:latin typeface="+mn-lt"/>
              </a:rPr>
              <a:t>cPCA</a:t>
            </a:r>
            <a:r>
              <a:rPr lang="en-NZ" sz="2200" dirty="0">
                <a:latin typeface="+mn-lt"/>
              </a:rPr>
              <a:t>, same order of column, subset of rows from first</a:t>
            </a:r>
            <a:br>
              <a:rPr lang="en-NZ" sz="2200" dirty="0">
                <a:latin typeface="+mn-lt"/>
              </a:rPr>
            </a:br>
            <a:endParaRPr lang="en-NZ" sz="22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200" dirty="0">
                <a:latin typeface="+mn-lt"/>
              </a:rPr>
              <a:t>New matrix has</a:t>
            </a:r>
            <a:r>
              <a:rPr lang="en-NZ" sz="2200" b="1" dirty="0">
                <a:latin typeface="+mn-lt"/>
              </a:rPr>
              <a:t> ~550 </a:t>
            </a:r>
            <a:r>
              <a:rPr lang="en-NZ" sz="2200" dirty="0">
                <a:latin typeface="+mn-lt"/>
              </a:rPr>
              <a:t>columns, ~500 of them were new instance 3 values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200" dirty="0">
                <a:latin typeface="+mn-lt"/>
              </a:rPr>
              <a:t>New matrix has </a:t>
            </a:r>
            <a:r>
              <a:rPr lang="en-NZ" sz="2200" b="1" dirty="0">
                <a:latin typeface="+mn-lt"/>
              </a:rPr>
              <a:t>~2300 </a:t>
            </a:r>
            <a:r>
              <a:rPr lang="en-NZ" sz="2200" dirty="0">
                <a:latin typeface="+mn-lt"/>
              </a:rPr>
              <a:t>rows as only a portion of patients performed repeat visit</a:t>
            </a:r>
            <a:br>
              <a:rPr lang="en-NZ" sz="2200" dirty="0">
                <a:latin typeface="+mn-lt"/>
              </a:rPr>
            </a:br>
            <a:endParaRPr lang="en-NZ" sz="22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200" dirty="0">
                <a:latin typeface="+mn-lt"/>
              </a:rPr>
              <a:t>Transform the new matrix into the </a:t>
            </a:r>
            <a:r>
              <a:rPr lang="en-NZ" sz="2200" dirty="0" err="1">
                <a:latin typeface="+mn-lt"/>
              </a:rPr>
              <a:t>cPC</a:t>
            </a:r>
            <a:r>
              <a:rPr lang="en-NZ" sz="2200" dirty="0">
                <a:latin typeface="+mn-lt"/>
              </a:rPr>
              <a:t> space (17 components) using eigen matrix computed during </a:t>
            </a:r>
            <a:r>
              <a:rPr lang="en-NZ" sz="2200" dirty="0" err="1">
                <a:latin typeface="+mn-lt"/>
              </a:rPr>
              <a:t>cPCA</a:t>
            </a:r>
            <a:endParaRPr lang="en-NZ" sz="22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200" dirty="0">
                <a:latin typeface="+mn-lt"/>
              </a:rPr>
              <a:t>Use </a:t>
            </a:r>
            <a:r>
              <a:rPr lang="en-NZ" sz="2200" i="1" dirty="0">
                <a:latin typeface="+mn-lt"/>
              </a:rPr>
              <a:t>K</a:t>
            </a:r>
            <a:r>
              <a:rPr lang="en-NZ" sz="2200" dirty="0">
                <a:latin typeface="+mn-lt"/>
              </a:rPr>
              <a:t>-Nearest Neighbour (</a:t>
            </a:r>
            <a:r>
              <a:rPr lang="en-NZ" sz="2200" b="1" i="1" dirty="0">
                <a:latin typeface="+mn-lt"/>
              </a:rPr>
              <a:t>K</a:t>
            </a:r>
            <a:r>
              <a:rPr lang="en-NZ" sz="2200" b="1" dirty="0">
                <a:latin typeface="+mn-lt"/>
              </a:rPr>
              <a:t> = 25</a:t>
            </a:r>
            <a:r>
              <a:rPr lang="en-NZ" sz="2200" dirty="0">
                <a:latin typeface="+mn-lt"/>
              </a:rPr>
              <a:t>) to match new </a:t>
            </a:r>
            <a:r>
              <a:rPr lang="en-NZ" sz="2200" dirty="0" err="1">
                <a:latin typeface="+mn-lt"/>
              </a:rPr>
              <a:t>cPC</a:t>
            </a:r>
            <a:r>
              <a:rPr lang="en-NZ" sz="2200" dirty="0">
                <a:latin typeface="+mn-lt"/>
              </a:rPr>
              <a:t> (instance 3) with original </a:t>
            </a:r>
            <a:r>
              <a:rPr lang="en-NZ" sz="2200" dirty="0" err="1">
                <a:latin typeface="+mn-lt"/>
              </a:rPr>
              <a:t>cPC</a:t>
            </a:r>
            <a:r>
              <a:rPr lang="en-NZ" sz="2200" dirty="0">
                <a:latin typeface="+mn-lt"/>
              </a:rPr>
              <a:t> (instance 2)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200" dirty="0">
                <a:latin typeface="+mn-lt"/>
              </a:rPr>
              <a:t>Average out the hyper scores (instance 2) of 25 nearest neighbours to get updated hyper score (instance 3)</a:t>
            </a:r>
          </a:p>
        </p:txBody>
      </p:sp>
    </p:spTree>
    <p:extLst>
      <p:ext uri="{BB962C8B-B14F-4D97-AF65-F5344CB8AC3E}">
        <p14:creationId xmlns:p14="http://schemas.microsoft.com/office/powerpoint/2010/main" val="308269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04EB0-803C-2AC8-E23C-FAFAE24D8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41" y="0"/>
            <a:ext cx="11488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1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Variable Vs Hyper Score</a:t>
            </a:r>
          </a:p>
        </p:txBody>
      </p:sp>
    </p:spTree>
    <p:extLst>
      <p:ext uri="{BB962C8B-B14F-4D97-AF65-F5344CB8AC3E}">
        <p14:creationId xmlns:p14="http://schemas.microsoft.com/office/powerpoint/2010/main" val="2839761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E489E08-323A-716E-AAF7-E58F22B7F0C4}"/>
              </a:ext>
            </a:extLst>
          </p:cNvPr>
          <p:cNvSpPr txBox="1">
            <a:spLocks/>
          </p:cNvSpPr>
          <p:nvPr/>
        </p:nvSpPr>
        <p:spPr>
          <a:xfrm>
            <a:off x="162780" y="0"/>
            <a:ext cx="11866439" cy="65711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NZ" sz="2800" b="1" dirty="0">
                <a:latin typeface="+mn-lt"/>
              </a:rPr>
              <a:t>Evaluating Change in Biomarker Value vs Change in Hyper Score</a:t>
            </a:r>
          </a:p>
          <a:p>
            <a:pPr algn="l">
              <a:lnSpc>
                <a:spcPct val="100000"/>
              </a:lnSpc>
            </a:pPr>
            <a:endParaRPr lang="en-NZ" sz="22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200" dirty="0">
                <a:latin typeface="+mn-lt"/>
              </a:rPr>
              <a:t>This is not too straight forward as variables change non-linearly at different hyper scores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NZ" sz="22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200" dirty="0">
                <a:latin typeface="+mn-lt"/>
              </a:rPr>
              <a:t>Fit a loess model using variable and hyper score (imaging visit 1).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NZ" sz="2000" dirty="0">
                <a:latin typeface="+mn-lt"/>
              </a:rPr>
              <a:t>Using mean variable value per hyper score interval (0 to 0.1, 0.1 to 0.2 … etc) to get a smooth curve)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200" dirty="0">
                <a:latin typeface="+mn-lt"/>
              </a:rPr>
              <a:t>Use this model on the new hyper score calculated (imaging visit 2) to predict the biomarker value at imaging visit 2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200" dirty="0">
                <a:latin typeface="+mn-lt"/>
              </a:rPr>
              <a:t>Compare the predicted biomarker value with the actual reading (imaging visit 2)</a:t>
            </a:r>
            <a:endParaRPr lang="en-NZ" sz="2000" dirty="0">
              <a:latin typeface="+mn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NZ" sz="2000" dirty="0">
                <a:latin typeface="+mn-lt"/>
              </a:rPr>
              <a:t>This analysis tells us if the biomarker values change in accordance with the changes in hyper score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NZ" sz="2000" dirty="0"/>
              <a:t>The relationship is as </a:t>
            </a:r>
            <a:r>
              <a:rPr lang="en-NZ" sz="2000" dirty="0">
                <a:latin typeface="+mn-lt"/>
              </a:rPr>
              <a:t>shown by the fitted loess model, which was </a:t>
            </a:r>
            <a:r>
              <a:rPr lang="en-NZ" sz="2000">
                <a:latin typeface="+mn-lt"/>
              </a:rPr>
              <a:t>already validated</a:t>
            </a:r>
          </a:p>
          <a:p>
            <a:pPr lvl="1"/>
            <a:endParaRPr lang="en-NZ" sz="220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NZ" sz="2200" dirty="0">
                <a:solidFill>
                  <a:srgbClr val="FF0000"/>
                </a:solidFill>
                <a:latin typeface="+mn-lt"/>
              </a:rPr>
              <a:t>Should this be the other way around? i.e. use actual biomarker value to predict hyper score</a:t>
            </a:r>
            <a:endParaRPr lang="en-NZ" sz="2200" dirty="0"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NZ" sz="22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200" dirty="0">
                <a:latin typeface="+mn-lt"/>
              </a:rPr>
              <a:t>Evaluation: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NZ" sz="2000" dirty="0">
                <a:latin typeface="+mn-lt"/>
              </a:rPr>
              <a:t>Calculate an error(percentage difference)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NZ" sz="2000" dirty="0">
                <a:latin typeface="+mn-lt"/>
              </a:rPr>
              <a:t>Plot correlation of predicted vs real value (at imaging visit 2)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NZ" sz="2000" dirty="0">
                <a:latin typeface="+mn-lt"/>
              </a:rPr>
              <a:t>Plot Bland-Altman to compare two distributions (predicted vs real value)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NZ" sz="22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NZ" sz="22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NZ" sz="22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NZ" sz="22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NZ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1675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127154-A687-0752-41B4-4E4C0F80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056" y="0"/>
            <a:ext cx="6837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72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CEC22C-0B1F-4D20-8608-283B38F7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10" y="0"/>
            <a:ext cx="6850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0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676598-2DF7-4485-AB4D-C3EF4DF2C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97" y="0"/>
            <a:ext cx="6873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85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A49ABE-A975-420A-8F57-AD3DEFC46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5"/>
          <a:stretch/>
        </p:blipFill>
        <p:spPr>
          <a:xfrm>
            <a:off x="2674181" y="0"/>
            <a:ext cx="6797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74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FE5539-D7AA-4281-A866-2C15A2B3A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11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53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F9651D-B5AC-98A8-74BA-0292FC2AD4C0}"/>
              </a:ext>
            </a:extLst>
          </p:cNvPr>
          <p:cNvSpPr txBox="1">
            <a:spLocks/>
          </p:cNvSpPr>
          <p:nvPr/>
        </p:nvSpPr>
        <p:spPr>
          <a:xfrm>
            <a:off x="0" y="67532"/>
            <a:ext cx="12192000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Split Hyper Score into Intervals and Plot Means of Variables per Interval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09C13-A9EE-7271-D601-3AFFD728A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793" y="645878"/>
            <a:ext cx="6096000" cy="61042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1D40BA-E104-02E2-12B8-316CDA87B1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9"/>
          <a:stretch/>
        </p:blipFill>
        <p:spPr>
          <a:xfrm>
            <a:off x="454364" y="1205058"/>
            <a:ext cx="4780427" cy="52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2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127154-A687-0752-41B4-4E4C0F80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056" y="0"/>
            <a:ext cx="6837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8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72AABC-EF90-6556-4689-D1C8D135A1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Variable Vs Hyper Score Per Trajectory</a:t>
            </a:r>
          </a:p>
        </p:txBody>
      </p:sp>
    </p:spTree>
    <p:extLst>
      <p:ext uri="{BB962C8B-B14F-4D97-AF65-F5344CB8AC3E}">
        <p14:creationId xmlns:p14="http://schemas.microsoft.com/office/powerpoint/2010/main" val="200665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LV Stroke Volume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F0054-29CC-8C1F-7A06-09672FDC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1834"/>
            <a:ext cx="12192000" cy="404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F73584-5994-EDC1-8555-9E8B5234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0693"/>
            <a:ext cx="12192000" cy="4037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814590-BBD4-2EAD-E148-E138042FF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76AE55-F2DA-11CC-6E13-41DFD769046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LV End Diastolic Volume</a:t>
            </a:r>
          </a:p>
        </p:txBody>
      </p:sp>
    </p:spTree>
    <p:extLst>
      <p:ext uri="{BB962C8B-B14F-4D97-AF65-F5344CB8AC3E}">
        <p14:creationId xmlns:p14="http://schemas.microsoft.com/office/powerpoint/2010/main" val="405838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White Matter Hyperintensities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D2ECF-8122-96F1-62F8-4446ED697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7390"/>
            <a:ext cx="12192000" cy="405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4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834205" y="1137563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Volume of Hippocampus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B9DA3-CDC0-0B8D-122E-D8D776CB7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7386"/>
            <a:ext cx="12192000" cy="40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2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9964</TotalTime>
  <Words>744</Words>
  <Application>Microsoft Office PowerPoint</Application>
  <PresentationFormat>Widescreen</PresentationFormat>
  <Paragraphs>121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Mohanad Alkhodari</cp:lastModifiedBy>
  <cp:revision>261</cp:revision>
  <dcterms:created xsi:type="dcterms:W3CDTF">2022-05-10T13:43:13Z</dcterms:created>
  <dcterms:modified xsi:type="dcterms:W3CDTF">2023-01-19T11:26:46Z</dcterms:modified>
</cp:coreProperties>
</file>