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510" r:id="rId2"/>
    <p:sldId id="528" r:id="rId3"/>
    <p:sldId id="518" r:id="rId4"/>
    <p:sldId id="521" r:id="rId5"/>
    <p:sldId id="520" r:id="rId6"/>
    <p:sldId id="513" r:id="rId7"/>
    <p:sldId id="538" r:id="rId8"/>
    <p:sldId id="539" r:id="rId9"/>
    <p:sldId id="540" r:id="rId10"/>
    <p:sldId id="537" r:id="rId11"/>
    <p:sldId id="542" r:id="rId12"/>
    <p:sldId id="543" r:id="rId13"/>
    <p:sldId id="541" r:id="rId14"/>
    <p:sldId id="544" r:id="rId15"/>
    <p:sldId id="545" r:id="rId16"/>
    <p:sldId id="530" r:id="rId17"/>
    <p:sldId id="535" r:id="rId18"/>
    <p:sldId id="555" r:id="rId19"/>
    <p:sldId id="531" r:id="rId20"/>
    <p:sldId id="551" r:id="rId21"/>
    <p:sldId id="553" r:id="rId22"/>
    <p:sldId id="529" r:id="rId23"/>
    <p:sldId id="554" r:id="rId24"/>
    <p:sldId id="552" r:id="rId25"/>
    <p:sldId id="532" r:id="rId26"/>
    <p:sldId id="526" r:id="rId27"/>
    <p:sldId id="55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ohan" initials="z" lastIdx="1" clrIdx="0">
    <p:extLst>
      <p:ext uri="{19B8F6BF-5375-455C-9EA6-DF929625EA0E}">
        <p15:presenceInfo xmlns:p15="http://schemas.microsoft.com/office/powerpoint/2012/main" userId="95e304e8ede7173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 autoAdjust="0"/>
    <p:restoredTop sz="94569" autoAdjust="0"/>
  </p:normalViewPr>
  <p:slideViewPr>
    <p:cSldViewPr snapToGrid="0">
      <p:cViewPr varScale="1">
        <p:scale>
          <a:sx n="98" d="100"/>
          <a:sy n="98" d="100"/>
        </p:scale>
        <p:origin x="17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Xiong" userId="5eba49e5-2895-4cd9-83e8-b3064fe76704" providerId="ADAL" clId="{6E8B5973-D01E-47F1-B412-4E1C4AF903BE}"/>
    <pc:docChg chg="undo custSel addSld delSld modSld sldOrd">
      <pc:chgData name="Zhao Xiong" userId="5eba49e5-2895-4cd9-83e8-b3064fe76704" providerId="ADAL" clId="{6E8B5973-D01E-47F1-B412-4E1C4AF903BE}" dt="2022-10-13T18:04:47.888" v="3355" actId="1076"/>
      <pc:docMkLst>
        <pc:docMk/>
      </pc:docMkLst>
      <pc:sldChg chg="add">
        <pc:chgData name="Zhao Xiong" userId="5eba49e5-2895-4cd9-83e8-b3064fe76704" providerId="ADAL" clId="{6E8B5973-D01E-47F1-B412-4E1C4AF903BE}" dt="2022-10-11T17:13:03.630" v="1612"/>
        <pc:sldMkLst>
          <pc:docMk/>
          <pc:sldMk cId="1033714728" sldId="263"/>
        </pc:sldMkLst>
      </pc:sldChg>
      <pc:sldChg chg="modSp">
        <pc:chgData name="Zhao Xiong" userId="5eba49e5-2895-4cd9-83e8-b3064fe76704" providerId="ADAL" clId="{6E8B5973-D01E-47F1-B412-4E1C4AF903BE}" dt="2022-10-09T16:38:36.932" v="334" actId="14100"/>
        <pc:sldMkLst>
          <pc:docMk/>
          <pc:sldMk cId="1674498947" sldId="366"/>
        </pc:sldMkLst>
        <pc:spChg chg="mod">
          <ac:chgData name="Zhao Xiong" userId="5eba49e5-2895-4cd9-83e8-b3064fe76704" providerId="ADAL" clId="{6E8B5973-D01E-47F1-B412-4E1C4AF903BE}" dt="2022-10-09T16:38:36.932" v="334" actId="14100"/>
          <ac:spMkLst>
            <pc:docMk/>
            <pc:sldMk cId="1674498947" sldId="366"/>
            <ac:spMk id="7" creationId="{87EA1E12-5A1C-BC21-EB83-99C5BED6233C}"/>
          </ac:spMkLst>
        </pc:spChg>
      </pc:sldChg>
      <pc:sldChg chg="addSp delSp modSp">
        <pc:chgData name="Zhao Xiong" userId="5eba49e5-2895-4cd9-83e8-b3064fe76704" providerId="ADAL" clId="{6E8B5973-D01E-47F1-B412-4E1C4AF903BE}" dt="2022-10-04T16:48:57.767" v="143" actId="14100"/>
        <pc:sldMkLst>
          <pc:docMk/>
          <pc:sldMk cId="2356179281" sldId="367"/>
        </pc:sldMkLst>
        <pc:spChg chg="mod">
          <ac:chgData name="Zhao Xiong" userId="5eba49e5-2895-4cd9-83e8-b3064fe76704" providerId="ADAL" clId="{6E8B5973-D01E-47F1-B412-4E1C4AF903BE}" dt="2022-10-04T16:48:52.282" v="140" actId="20577"/>
          <ac:spMkLst>
            <pc:docMk/>
            <pc:sldMk cId="2356179281" sldId="367"/>
            <ac:spMk id="7" creationId="{7845C1CE-E9FD-4E99-9230-6D3740AFABA2}"/>
          </ac:spMkLst>
        </pc:spChg>
        <pc:grpChg chg="add del">
          <ac:chgData name="Zhao Xiong" userId="5eba49e5-2895-4cd9-83e8-b3064fe76704" providerId="ADAL" clId="{6E8B5973-D01E-47F1-B412-4E1C4AF903BE}" dt="2022-10-04T16:48:41.310" v="80"/>
          <ac:grpSpMkLst>
            <pc:docMk/>
            <pc:sldMk cId="2356179281" sldId="367"/>
            <ac:grpSpMk id="3" creationId="{5D69A88A-267F-4D65-B9E8-07525A7CB07E}"/>
          </ac:grpSpMkLst>
        </pc:grpChg>
        <pc:grpChg chg="add">
          <ac:chgData name="Zhao Xiong" userId="5eba49e5-2895-4cd9-83e8-b3064fe76704" providerId="ADAL" clId="{6E8B5973-D01E-47F1-B412-4E1C4AF903BE}" dt="2022-10-04T16:48:46.193" v="102"/>
          <ac:grpSpMkLst>
            <pc:docMk/>
            <pc:sldMk cId="2356179281" sldId="367"/>
            <ac:grpSpMk id="6" creationId="{54A2D436-A0DC-4AF1-9C68-27FE131440FA}"/>
          </ac:grpSpMkLst>
        </pc:grpChg>
        <pc:picChg chg="add mod">
          <ac:chgData name="Zhao Xiong" userId="5eba49e5-2895-4cd9-83e8-b3064fe76704" providerId="ADAL" clId="{6E8B5973-D01E-47F1-B412-4E1C4AF903BE}" dt="2022-10-04T16:48:57.767" v="143" actId="14100"/>
          <ac:picMkLst>
            <pc:docMk/>
            <pc:sldMk cId="2356179281" sldId="367"/>
            <ac:picMk id="2" creationId="{0A73792C-DDB0-4B7A-A6F0-EEE914498B14}"/>
          </ac:picMkLst>
        </pc:picChg>
      </pc:sldChg>
      <pc:sldChg chg="addSp modSp">
        <pc:chgData name="Zhao Xiong" userId="5eba49e5-2895-4cd9-83e8-b3064fe76704" providerId="ADAL" clId="{6E8B5973-D01E-47F1-B412-4E1C4AF903BE}" dt="2022-09-25T11:40:39.358" v="56" actId="14100"/>
        <pc:sldMkLst>
          <pc:docMk/>
          <pc:sldMk cId="2638359146" sldId="368"/>
        </pc:sldMkLst>
        <pc:spChg chg="mod">
          <ac:chgData name="Zhao Xiong" userId="5eba49e5-2895-4cd9-83e8-b3064fe76704" providerId="ADAL" clId="{6E8B5973-D01E-47F1-B412-4E1C4AF903BE}" dt="2022-09-25T10:51:59.900" v="41" actId="20577"/>
          <ac:spMkLst>
            <pc:docMk/>
            <pc:sldMk cId="2638359146" sldId="368"/>
            <ac:spMk id="3" creationId="{A68C463B-6327-4028-B62A-D3BAA09BF68E}"/>
          </ac:spMkLst>
        </pc:spChg>
        <pc:picChg chg="add mod modCrop">
          <ac:chgData name="Zhao Xiong" userId="5eba49e5-2895-4cd9-83e8-b3064fe76704" providerId="ADAL" clId="{6E8B5973-D01E-47F1-B412-4E1C4AF903BE}" dt="2022-09-25T11:40:39.358" v="56" actId="14100"/>
          <ac:picMkLst>
            <pc:docMk/>
            <pc:sldMk cId="2638359146" sldId="368"/>
            <ac:picMk id="5" creationId="{2D4FBBB4-887A-426A-A93A-B013E28607C9}"/>
          </ac:picMkLst>
        </pc:picChg>
        <pc:picChg chg="add mod">
          <ac:chgData name="Zhao Xiong" userId="5eba49e5-2895-4cd9-83e8-b3064fe76704" providerId="ADAL" clId="{6E8B5973-D01E-47F1-B412-4E1C4AF903BE}" dt="2022-09-25T11:40:39.358" v="56" actId="14100"/>
          <ac:picMkLst>
            <pc:docMk/>
            <pc:sldMk cId="2638359146" sldId="368"/>
            <ac:picMk id="8" creationId="{F92DB7D8-D9F8-4F03-B36D-87D4FA0A1B57}"/>
          </ac:picMkLst>
        </pc:picChg>
        <pc:picChg chg="add mod">
          <ac:chgData name="Zhao Xiong" userId="5eba49e5-2895-4cd9-83e8-b3064fe76704" providerId="ADAL" clId="{6E8B5973-D01E-47F1-B412-4E1C4AF903BE}" dt="2022-09-25T11:40:39.358" v="56" actId="14100"/>
          <ac:picMkLst>
            <pc:docMk/>
            <pc:sldMk cId="2638359146" sldId="368"/>
            <ac:picMk id="12" creationId="{1C38B9FD-EC89-411D-9C31-2B7F819C76CF}"/>
          </ac:picMkLst>
        </pc:picChg>
      </pc:sldChg>
      <pc:sldChg chg="addSp delSp modSp add">
        <pc:chgData name="Zhao Xiong" userId="5eba49e5-2895-4cd9-83e8-b3064fe76704" providerId="ADAL" clId="{6E8B5973-D01E-47F1-B412-4E1C4AF903BE}" dt="2022-10-04T16:49:11.129" v="201" actId="20577"/>
        <pc:sldMkLst>
          <pc:docMk/>
          <pc:sldMk cId="4280460273" sldId="369"/>
        </pc:sldMkLst>
        <pc:spChg chg="del">
          <ac:chgData name="Zhao Xiong" userId="5eba49e5-2895-4cd9-83e8-b3064fe76704" providerId="ADAL" clId="{6E8B5973-D01E-47F1-B412-4E1C4AF903BE}" dt="2022-09-27T15:01:27.123" v="59"/>
          <ac:spMkLst>
            <pc:docMk/>
            <pc:sldMk cId="4280460273" sldId="369"/>
            <ac:spMk id="2" creationId="{3D13E11E-20AC-4054-9155-81912B42DC69}"/>
          </ac:spMkLst>
        </pc:spChg>
        <pc:spChg chg="del">
          <ac:chgData name="Zhao Xiong" userId="5eba49e5-2895-4cd9-83e8-b3064fe76704" providerId="ADAL" clId="{6E8B5973-D01E-47F1-B412-4E1C4AF903BE}" dt="2022-09-27T15:01:27.123" v="59"/>
          <ac:spMkLst>
            <pc:docMk/>
            <pc:sldMk cId="4280460273" sldId="369"/>
            <ac:spMk id="3" creationId="{8703338A-FE11-4370-BF16-636713499250}"/>
          </ac:spMkLst>
        </pc:spChg>
        <pc:spChg chg="mod">
          <ac:chgData name="Zhao Xiong" userId="5eba49e5-2895-4cd9-83e8-b3064fe76704" providerId="ADAL" clId="{6E8B5973-D01E-47F1-B412-4E1C4AF903BE}" dt="2022-10-04T16:49:11.129" v="201" actId="20577"/>
          <ac:spMkLst>
            <pc:docMk/>
            <pc:sldMk cId="4280460273" sldId="369"/>
            <ac:spMk id="4" creationId="{C9671ABA-B173-4C9F-A193-A039EEC9190C}"/>
          </ac:spMkLst>
        </pc:spChg>
        <pc:grpChg chg="add">
          <ac:chgData name="Zhao Xiong" userId="5eba49e5-2895-4cd9-83e8-b3064fe76704" providerId="ADAL" clId="{6E8B5973-D01E-47F1-B412-4E1C4AF903BE}" dt="2022-10-04T16:49:01.150" v="144"/>
          <ac:grpSpMkLst>
            <pc:docMk/>
            <pc:sldMk cId="4280460273" sldId="369"/>
            <ac:grpSpMk id="3" creationId="{D8D70B50-FDC1-4AA9-BE03-C0800550F656}"/>
          </ac:grpSpMkLst>
        </pc:grpChg>
        <pc:picChg chg="add mod">
          <ac:chgData name="Zhao Xiong" userId="5eba49e5-2895-4cd9-83e8-b3064fe76704" providerId="ADAL" clId="{6E8B5973-D01E-47F1-B412-4E1C4AF903BE}" dt="2022-10-04T12:47:19.894" v="62" actId="14100"/>
          <ac:picMkLst>
            <pc:docMk/>
            <pc:sldMk cId="4280460273" sldId="369"/>
            <ac:picMk id="2" creationId="{BA2AB931-23DD-4C61-8E79-6B641C19EBD0}"/>
          </ac:picMkLst>
        </pc:picChg>
      </pc:sldChg>
      <pc:sldChg chg="addSp modSp add">
        <pc:chgData name="Zhao Xiong" userId="5eba49e5-2895-4cd9-83e8-b3064fe76704" providerId="ADAL" clId="{6E8B5973-D01E-47F1-B412-4E1C4AF903BE}" dt="2022-10-04T16:52:26.414" v="285" actId="20577"/>
        <pc:sldMkLst>
          <pc:docMk/>
          <pc:sldMk cId="1656189215" sldId="370"/>
        </pc:sldMkLst>
        <pc:spChg chg="mod">
          <ac:chgData name="Zhao Xiong" userId="5eba49e5-2895-4cd9-83e8-b3064fe76704" providerId="ADAL" clId="{6E8B5973-D01E-47F1-B412-4E1C4AF903BE}" dt="2022-10-04T16:49:28.505" v="271" actId="20577"/>
          <ac:spMkLst>
            <pc:docMk/>
            <pc:sldMk cId="1656189215" sldId="370"/>
            <ac:spMk id="5" creationId="{6BD446E6-C685-433B-8D6E-14DC664DE2E4}"/>
          </ac:spMkLst>
        </pc:spChg>
        <pc:spChg chg="add mod">
          <ac:chgData name="Zhao Xiong" userId="5eba49e5-2895-4cd9-83e8-b3064fe76704" providerId="ADAL" clId="{6E8B5973-D01E-47F1-B412-4E1C4AF903BE}" dt="2022-10-04T16:52:13.835" v="282" actId="20577"/>
          <ac:spMkLst>
            <pc:docMk/>
            <pc:sldMk cId="1656189215" sldId="370"/>
            <ac:spMk id="7" creationId="{98A21AED-C94C-47DE-BF0F-99E8A615B842}"/>
          </ac:spMkLst>
        </pc:spChg>
        <pc:spChg chg="add mod">
          <ac:chgData name="Zhao Xiong" userId="5eba49e5-2895-4cd9-83e8-b3064fe76704" providerId="ADAL" clId="{6E8B5973-D01E-47F1-B412-4E1C4AF903BE}" dt="2022-10-04T16:52:26.414" v="285" actId="20577"/>
          <ac:spMkLst>
            <pc:docMk/>
            <pc:sldMk cId="1656189215" sldId="370"/>
            <ac:spMk id="8" creationId="{A668E838-DB20-41BC-8084-9E83F69E6E97}"/>
          </ac:spMkLst>
        </pc:spChg>
        <pc:grpChg chg="add">
          <ac:chgData name="Zhao Xiong" userId="5eba49e5-2895-4cd9-83e8-b3064fe76704" providerId="ADAL" clId="{6E8B5973-D01E-47F1-B412-4E1C4AF903BE}" dt="2022-10-04T16:49:13.596" v="202"/>
          <ac:grpSpMkLst>
            <pc:docMk/>
            <pc:sldMk cId="1656189215" sldId="370"/>
            <ac:grpSpMk id="4" creationId="{764AF0AE-378E-4B83-8EAE-965FACD7B996}"/>
          </ac:grpSpMkLst>
        </pc:grpChg>
        <pc:picChg chg="add mod">
          <ac:chgData name="Zhao Xiong" userId="5eba49e5-2895-4cd9-83e8-b3064fe76704" providerId="ADAL" clId="{6E8B5973-D01E-47F1-B412-4E1C4AF903BE}" dt="2022-10-04T16:47:51.423" v="69" actId="14100"/>
          <ac:picMkLst>
            <pc:docMk/>
            <pc:sldMk cId="1656189215" sldId="370"/>
            <ac:picMk id="2" creationId="{7BF5540A-C755-4C6A-B6FA-B39600F7E5F7}"/>
          </ac:picMkLst>
        </pc:picChg>
        <pc:picChg chg="add mod">
          <ac:chgData name="Zhao Xiong" userId="5eba49e5-2895-4cd9-83e8-b3064fe76704" providerId="ADAL" clId="{6E8B5973-D01E-47F1-B412-4E1C4AF903BE}" dt="2022-10-04T16:48:36.909" v="78" actId="1036"/>
          <ac:picMkLst>
            <pc:docMk/>
            <pc:sldMk cId="1656189215" sldId="370"/>
            <ac:picMk id="3" creationId="{6EC126F9-A486-4BC6-B4EE-62A999402477}"/>
          </ac:picMkLst>
        </pc:picChg>
      </pc:sldChg>
      <pc:sldChg chg="addSp delSp modSp add">
        <pc:chgData name="Zhao Xiong" userId="5eba49e5-2895-4cd9-83e8-b3064fe76704" providerId="ADAL" clId="{6E8B5973-D01E-47F1-B412-4E1C4AF903BE}" dt="2022-10-09T16:38:45.811" v="363" actId="20577"/>
        <pc:sldMkLst>
          <pc:docMk/>
          <pc:sldMk cId="4043397556" sldId="371"/>
        </pc:sldMkLst>
        <pc:spChg chg="mod">
          <ac:chgData name="Zhao Xiong" userId="5eba49e5-2895-4cd9-83e8-b3064fe76704" providerId="ADAL" clId="{6E8B5973-D01E-47F1-B412-4E1C4AF903BE}" dt="2022-10-09T16:38:24.085" v="310" actId="20577"/>
          <ac:spMkLst>
            <pc:docMk/>
            <pc:sldMk cId="4043397556" sldId="371"/>
            <ac:spMk id="3" creationId="{86BBF3C7-24BE-4FBF-ABDF-F4EA455590CA}"/>
          </ac:spMkLst>
        </pc:spChg>
        <pc:spChg chg="add mod">
          <ac:chgData name="Zhao Xiong" userId="5eba49e5-2895-4cd9-83e8-b3064fe76704" providerId="ADAL" clId="{6E8B5973-D01E-47F1-B412-4E1C4AF903BE}" dt="2022-10-09T16:38:45.811" v="363" actId="20577"/>
          <ac:spMkLst>
            <pc:docMk/>
            <pc:sldMk cId="4043397556" sldId="371"/>
            <ac:spMk id="5" creationId="{D09EE118-5232-4764-B69E-DC126CCB67C6}"/>
          </ac:spMkLst>
        </pc:spChg>
        <pc:grpChg chg="add">
          <ac:chgData name="Zhao Xiong" userId="5eba49e5-2895-4cd9-83e8-b3064fe76704" providerId="ADAL" clId="{6E8B5973-D01E-47F1-B412-4E1C4AF903BE}" dt="2022-10-09T16:38:20.230" v="292"/>
          <ac:grpSpMkLst>
            <pc:docMk/>
            <pc:sldMk cId="4043397556" sldId="371"/>
            <ac:grpSpMk id="2" creationId="{C34B23C3-402B-48AD-A2F7-77FB26F8280A}"/>
          </ac:grpSpMkLst>
        </pc:grpChg>
        <pc:picChg chg="del">
          <ac:chgData name="Zhao Xiong" userId="5eba49e5-2895-4cd9-83e8-b3064fe76704" providerId="ADAL" clId="{6E8B5973-D01E-47F1-B412-4E1C4AF903BE}" dt="2022-10-04T16:47:54.752" v="71" actId="478"/>
          <ac:picMkLst>
            <pc:docMk/>
            <pc:sldMk cId="4043397556" sldId="371"/>
            <ac:picMk id="2" creationId="{7BF5540A-C755-4C6A-B6FA-B39600F7E5F7}"/>
          </ac:picMkLst>
        </pc:picChg>
      </pc:sldChg>
      <pc:sldChg chg="addSp modSp add">
        <pc:chgData name="Zhao Xiong" userId="5eba49e5-2895-4cd9-83e8-b3064fe76704" providerId="ADAL" clId="{6E8B5973-D01E-47F1-B412-4E1C4AF903BE}" dt="2022-10-09T18:53:28.904" v="588" actId="1076"/>
        <pc:sldMkLst>
          <pc:docMk/>
          <pc:sldMk cId="1660404436" sldId="372"/>
        </pc:sldMkLst>
        <pc:spChg chg="mod">
          <ac:chgData name="Zhao Xiong" userId="5eba49e5-2895-4cd9-83e8-b3064fe76704" providerId="ADAL" clId="{6E8B5973-D01E-47F1-B412-4E1C4AF903BE}" dt="2022-10-09T16:38:32.621" v="332" actId="20577"/>
          <ac:spMkLst>
            <pc:docMk/>
            <pc:sldMk cId="1660404436" sldId="372"/>
            <ac:spMk id="3" creationId="{899C24E9-211E-4787-BDFF-B3A95755E5DE}"/>
          </ac:spMkLst>
        </pc:spChg>
        <pc:spChg chg="add">
          <ac:chgData name="Zhao Xiong" userId="5eba49e5-2895-4cd9-83e8-b3064fe76704" providerId="ADAL" clId="{6E8B5973-D01E-47F1-B412-4E1C4AF903BE}" dt="2022-10-09T16:38:48.058" v="364"/>
          <ac:spMkLst>
            <pc:docMk/>
            <pc:sldMk cId="1660404436" sldId="372"/>
            <ac:spMk id="5" creationId="{D1FB461B-F4D5-4D0D-BE6A-8BE355D78C63}"/>
          </ac:spMkLst>
        </pc:spChg>
        <pc:spChg chg="add mod">
          <ac:chgData name="Zhao Xiong" userId="5eba49e5-2895-4cd9-83e8-b3064fe76704" providerId="ADAL" clId="{6E8B5973-D01E-47F1-B412-4E1C4AF903BE}" dt="2022-10-09T18:53:28.904" v="588" actId="1076"/>
          <ac:spMkLst>
            <pc:docMk/>
            <pc:sldMk cId="1660404436" sldId="372"/>
            <ac:spMk id="6" creationId="{908A9BA2-4DB5-4CBD-91E4-E25D6D29A833}"/>
          </ac:spMkLst>
        </pc:spChg>
        <pc:grpChg chg="add">
          <ac:chgData name="Zhao Xiong" userId="5eba49e5-2895-4cd9-83e8-b3064fe76704" providerId="ADAL" clId="{6E8B5973-D01E-47F1-B412-4E1C4AF903BE}" dt="2022-10-09T16:38:27.854" v="311"/>
          <ac:grpSpMkLst>
            <pc:docMk/>
            <pc:sldMk cId="1660404436" sldId="372"/>
            <ac:grpSpMk id="2" creationId="{17F65258-7548-4ECD-B26A-B61CD29D6CBE}"/>
          </ac:grpSpMkLst>
        </pc:grpChg>
      </pc:sldChg>
      <pc:sldChg chg="addSp delSp modSp add">
        <pc:chgData name="Zhao Xiong" userId="5eba49e5-2895-4cd9-83e8-b3064fe76704" providerId="ADAL" clId="{6E8B5973-D01E-47F1-B412-4E1C4AF903BE}" dt="2022-10-10T11:26:10.851" v="635"/>
        <pc:sldMkLst>
          <pc:docMk/>
          <pc:sldMk cId="2267198496" sldId="373"/>
        </pc:sldMkLst>
        <pc:spChg chg="mod">
          <ac:chgData name="Zhao Xiong" userId="5eba49e5-2895-4cd9-83e8-b3064fe76704" providerId="ADAL" clId="{6E8B5973-D01E-47F1-B412-4E1C4AF903BE}" dt="2022-10-09T16:39:03.921" v="394" actId="20577"/>
          <ac:spMkLst>
            <pc:docMk/>
            <pc:sldMk cId="2267198496" sldId="373"/>
            <ac:spMk id="3" creationId="{17B0F028-9F85-4391-9409-217E89BBFA09}"/>
          </ac:spMkLst>
        </pc:spChg>
        <pc:spChg chg="add mod">
          <ac:chgData name="Zhao Xiong" userId="5eba49e5-2895-4cd9-83e8-b3064fe76704" providerId="ADAL" clId="{6E8B5973-D01E-47F1-B412-4E1C4AF903BE}" dt="2022-10-09T16:57:26.943" v="548" actId="20577"/>
          <ac:spMkLst>
            <pc:docMk/>
            <pc:sldMk cId="2267198496" sldId="373"/>
            <ac:spMk id="5" creationId="{6DFD6898-C0D8-4CA6-AED6-451E12AEED56}"/>
          </ac:spMkLst>
        </pc:spChg>
        <pc:spChg chg="add mod">
          <ac:chgData name="Zhao Xiong" userId="5eba49e5-2895-4cd9-83e8-b3064fe76704" providerId="ADAL" clId="{6E8B5973-D01E-47F1-B412-4E1C4AF903BE}" dt="2022-10-09T16:56:10.224" v="531" actId="20577"/>
          <ac:spMkLst>
            <pc:docMk/>
            <pc:sldMk cId="2267198496" sldId="373"/>
            <ac:spMk id="6" creationId="{BE7F9D63-BFEE-4874-B046-641945E550FD}"/>
          </ac:spMkLst>
        </pc:spChg>
        <pc:spChg chg="add mod">
          <ac:chgData name="Zhao Xiong" userId="5eba49e5-2895-4cd9-83e8-b3064fe76704" providerId="ADAL" clId="{6E8B5973-D01E-47F1-B412-4E1C4AF903BE}" dt="2022-10-10T11:22:18.073" v="630" actId="20577"/>
          <ac:spMkLst>
            <pc:docMk/>
            <pc:sldMk cId="2267198496" sldId="373"/>
            <ac:spMk id="7" creationId="{E8C2BD3F-1085-4FFB-B39C-D3724FD90518}"/>
          </ac:spMkLst>
        </pc:spChg>
        <pc:spChg chg="add mod">
          <ac:chgData name="Zhao Xiong" userId="5eba49e5-2895-4cd9-83e8-b3064fe76704" providerId="ADAL" clId="{6E8B5973-D01E-47F1-B412-4E1C4AF903BE}" dt="2022-10-09T19:00:10.752" v="618" actId="20577"/>
          <ac:spMkLst>
            <pc:docMk/>
            <pc:sldMk cId="2267198496" sldId="373"/>
            <ac:spMk id="8" creationId="{C61052BB-4A2A-4A5E-A226-57CF20BA2644}"/>
          </ac:spMkLst>
        </pc:spChg>
        <pc:spChg chg="add del mod">
          <ac:chgData name="Zhao Xiong" userId="5eba49e5-2895-4cd9-83e8-b3064fe76704" providerId="ADAL" clId="{6E8B5973-D01E-47F1-B412-4E1C4AF903BE}" dt="2022-10-10T11:26:10.851" v="635"/>
          <ac:spMkLst>
            <pc:docMk/>
            <pc:sldMk cId="2267198496" sldId="373"/>
            <ac:spMk id="11" creationId="{1B77F1EA-A2D5-4612-BAE1-C3AA6C29E054}"/>
          </ac:spMkLst>
        </pc:spChg>
        <pc:grpChg chg="add">
          <ac:chgData name="Zhao Xiong" userId="5eba49e5-2895-4cd9-83e8-b3064fe76704" providerId="ADAL" clId="{6E8B5973-D01E-47F1-B412-4E1C4AF903BE}" dt="2022-10-09T16:38:54.353" v="365"/>
          <ac:grpSpMkLst>
            <pc:docMk/>
            <pc:sldMk cId="2267198496" sldId="373"/>
            <ac:grpSpMk id="2" creationId="{506DE2A5-26DB-4F5F-B72D-015D3E1E0DA3}"/>
          </ac:grpSpMkLst>
        </pc:grpChg>
        <pc:picChg chg="add mod">
          <ac:chgData name="Zhao Xiong" userId="5eba49e5-2895-4cd9-83e8-b3064fe76704" providerId="ADAL" clId="{6E8B5973-D01E-47F1-B412-4E1C4AF903BE}" dt="2022-10-09T16:41:54.163" v="451" actId="14100"/>
          <ac:picMkLst>
            <pc:docMk/>
            <pc:sldMk cId="2267198496" sldId="373"/>
            <ac:picMk id="9" creationId="{56184E12-EE5A-4658-9F89-D939006CBA4D}"/>
          </ac:picMkLst>
        </pc:picChg>
        <pc:picChg chg="add mod">
          <ac:chgData name="Zhao Xiong" userId="5eba49e5-2895-4cd9-83e8-b3064fe76704" providerId="ADAL" clId="{6E8B5973-D01E-47F1-B412-4E1C4AF903BE}" dt="2022-10-09T17:42:50.773" v="553" actId="1076"/>
          <ac:picMkLst>
            <pc:docMk/>
            <pc:sldMk cId="2267198496" sldId="373"/>
            <ac:picMk id="10" creationId="{FE4DB04C-3E44-4EF7-9063-83D6F142341B}"/>
          </ac:picMkLst>
        </pc:picChg>
        <pc:picChg chg="add mod">
          <ac:chgData name="Zhao Xiong" userId="5eba49e5-2895-4cd9-83e8-b3064fe76704" providerId="ADAL" clId="{6E8B5973-D01E-47F1-B412-4E1C4AF903BE}" dt="2022-10-10T10:59:09.070" v="626" actId="1076"/>
          <ac:picMkLst>
            <pc:docMk/>
            <pc:sldMk cId="2267198496" sldId="373"/>
            <ac:picMk id="12" creationId="{795C1F7E-099A-42E2-AB42-9248237FE1D1}"/>
          </ac:picMkLst>
        </pc:picChg>
        <pc:picChg chg="add mod">
          <ac:chgData name="Zhao Xiong" userId="5eba49e5-2895-4cd9-83e8-b3064fe76704" providerId="ADAL" clId="{6E8B5973-D01E-47F1-B412-4E1C4AF903BE}" dt="2022-10-10T11:22:49.590" v="634" actId="14100"/>
          <ac:picMkLst>
            <pc:docMk/>
            <pc:sldMk cId="2267198496" sldId="373"/>
            <ac:picMk id="13" creationId="{50492CC2-0793-4BEF-BB48-749B4D999935}"/>
          </ac:picMkLst>
        </pc:picChg>
      </pc:sldChg>
      <pc:sldChg chg="addSp delSp modSp add">
        <pc:chgData name="Zhao Xiong" userId="5eba49e5-2895-4cd9-83e8-b3064fe76704" providerId="ADAL" clId="{6E8B5973-D01E-47F1-B412-4E1C4AF903BE}" dt="2022-10-10T14:39:28.062" v="929" actId="1036"/>
        <pc:sldMkLst>
          <pc:docMk/>
          <pc:sldMk cId="4225416016" sldId="374"/>
        </pc:sldMkLst>
        <pc:spChg chg="add mod">
          <ac:chgData name="Zhao Xiong" userId="5eba49e5-2895-4cd9-83e8-b3064fe76704" providerId="ADAL" clId="{6E8B5973-D01E-47F1-B412-4E1C4AF903BE}" dt="2022-10-10T14:39:28.062" v="929" actId="1036"/>
          <ac:spMkLst>
            <pc:docMk/>
            <pc:sldMk cId="4225416016" sldId="374"/>
            <ac:spMk id="2" creationId="{1F697F0B-ADEA-4E6E-A05B-0BAF32FCF251}"/>
          </ac:spMkLst>
        </pc:spChg>
        <pc:spChg chg="add mod">
          <ac:chgData name="Zhao Xiong" userId="5eba49e5-2895-4cd9-83e8-b3064fe76704" providerId="ADAL" clId="{6E8B5973-D01E-47F1-B412-4E1C4AF903BE}" dt="2022-10-10T14:39:28.062" v="929" actId="1036"/>
          <ac:spMkLst>
            <pc:docMk/>
            <pc:sldMk cId="4225416016" sldId="374"/>
            <ac:spMk id="3" creationId="{0225910B-1B82-4D89-8EE6-7CC1B3B24492}"/>
          </ac:spMkLst>
        </pc:spChg>
        <pc:spChg chg="add mod">
          <ac:chgData name="Zhao Xiong" userId="5eba49e5-2895-4cd9-83e8-b3064fe76704" providerId="ADAL" clId="{6E8B5973-D01E-47F1-B412-4E1C4AF903BE}" dt="2022-10-10T14:39:28.062" v="929" actId="1036"/>
          <ac:spMkLst>
            <pc:docMk/>
            <pc:sldMk cId="4225416016" sldId="374"/>
            <ac:spMk id="4" creationId="{386D65DC-5575-42C6-AB66-7BA704CE0657}"/>
          </ac:spMkLst>
        </pc:spChg>
        <pc:spChg chg="add mod">
          <ac:chgData name="Zhao Xiong" userId="5eba49e5-2895-4cd9-83e8-b3064fe76704" providerId="ADAL" clId="{6E8B5973-D01E-47F1-B412-4E1C4AF903BE}" dt="2022-10-10T14:39:28.062" v="929" actId="1036"/>
          <ac:spMkLst>
            <pc:docMk/>
            <pc:sldMk cId="4225416016" sldId="374"/>
            <ac:spMk id="5" creationId="{441FA088-1339-4280-8ADC-9F38B9CDCA3F}"/>
          </ac:spMkLst>
        </pc:spChg>
        <pc:spChg chg="add mod">
          <ac:chgData name="Zhao Xiong" userId="5eba49e5-2895-4cd9-83e8-b3064fe76704" providerId="ADAL" clId="{6E8B5973-D01E-47F1-B412-4E1C4AF903BE}" dt="2022-10-10T14:39:28.062" v="929" actId="1036"/>
          <ac:spMkLst>
            <pc:docMk/>
            <pc:sldMk cId="4225416016" sldId="374"/>
            <ac:spMk id="11" creationId="{2E1A275E-03D4-4424-AC68-9F67D863E30A}"/>
          </ac:spMkLst>
        </pc:spChg>
        <pc:spChg chg="add del mod">
          <ac:chgData name="Zhao Xiong" userId="5eba49e5-2895-4cd9-83e8-b3064fe76704" providerId="ADAL" clId="{6E8B5973-D01E-47F1-B412-4E1C4AF903BE}" dt="2022-10-10T14:37:20.486" v="847"/>
          <ac:spMkLst>
            <pc:docMk/>
            <pc:sldMk cId="4225416016" sldId="374"/>
            <ac:spMk id="13" creationId="{4B8DE70C-A1DA-47C8-99E7-C27271170F06}"/>
          </ac:spMkLst>
        </pc:spChg>
        <pc:spChg chg="add del mod">
          <ac:chgData name="Zhao Xiong" userId="5eba49e5-2895-4cd9-83e8-b3064fe76704" providerId="ADAL" clId="{6E8B5973-D01E-47F1-B412-4E1C4AF903BE}" dt="2022-10-10T14:37:20.486" v="847"/>
          <ac:spMkLst>
            <pc:docMk/>
            <pc:sldMk cId="4225416016" sldId="374"/>
            <ac:spMk id="14" creationId="{6688F350-4A34-47B4-AA00-3F0AE6651C03}"/>
          </ac:spMkLst>
        </pc:spChg>
        <pc:spChg chg="add del mod">
          <ac:chgData name="Zhao Xiong" userId="5eba49e5-2895-4cd9-83e8-b3064fe76704" providerId="ADAL" clId="{6E8B5973-D01E-47F1-B412-4E1C4AF903BE}" dt="2022-10-10T14:37:20.486" v="847"/>
          <ac:spMkLst>
            <pc:docMk/>
            <pc:sldMk cId="4225416016" sldId="374"/>
            <ac:spMk id="15" creationId="{CBAADB63-4154-40DD-9374-E86894F1936C}"/>
          </ac:spMkLst>
        </pc:spChg>
        <pc:spChg chg="add del mod">
          <ac:chgData name="Zhao Xiong" userId="5eba49e5-2895-4cd9-83e8-b3064fe76704" providerId="ADAL" clId="{6E8B5973-D01E-47F1-B412-4E1C4AF903BE}" dt="2022-10-10T14:37:20.486" v="847"/>
          <ac:spMkLst>
            <pc:docMk/>
            <pc:sldMk cId="4225416016" sldId="374"/>
            <ac:spMk id="16" creationId="{948707AA-FEC4-4DA2-8C98-604CB85A86F2}"/>
          </ac:spMkLst>
        </pc:spChg>
        <pc:spChg chg="add del mod">
          <ac:chgData name="Zhao Xiong" userId="5eba49e5-2895-4cd9-83e8-b3064fe76704" providerId="ADAL" clId="{6E8B5973-D01E-47F1-B412-4E1C4AF903BE}" dt="2022-10-10T14:37:20.486" v="847"/>
          <ac:spMkLst>
            <pc:docMk/>
            <pc:sldMk cId="4225416016" sldId="374"/>
            <ac:spMk id="18" creationId="{1EDE1B4E-CF2F-4D4E-AF9E-2261684C283B}"/>
          </ac:spMkLst>
        </pc:spChg>
        <pc:spChg chg="add del mod">
          <ac:chgData name="Zhao Xiong" userId="5eba49e5-2895-4cd9-83e8-b3064fe76704" providerId="ADAL" clId="{6E8B5973-D01E-47F1-B412-4E1C4AF903BE}" dt="2022-10-10T14:39:20.278" v="896"/>
          <ac:spMkLst>
            <pc:docMk/>
            <pc:sldMk cId="4225416016" sldId="374"/>
            <ac:spMk id="21" creationId="{078A7B78-3A1D-4557-9C68-2D7BA7A7760F}"/>
          </ac:spMkLst>
        </pc:spChg>
        <pc:spChg chg="add del mod">
          <ac:chgData name="Zhao Xiong" userId="5eba49e5-2895-4cd9-83e8-b3064fe76704" providerId="ADAL" clId="{6E8B5973-D01E-47F1-B412-4E1C4AF903BE}" dt="2022-10-10T14:39:18.703" v="895"/>
          <ac:spMkLst>
            <pc:docMk/>
            <pc:sldMk cId="4225416016" sldId="374"/>
            <ac:spMk id="22" creationId="{E32A5A3B-F0BB-48C9-A654-2BB64004B72B}"/>
          </ac:spMkLst>
        </pc:spChg>
        <pc:spChg chg="add del mod">
          <ac:chgData name="Zhao Xiong" userId="5eba49e5-2895-4cd9-83e8-b3064fe76704" providerId="ADAL" clId="{6E8B5973-D01E-47F1-B412-4E1C4AF903BE}" dt="2022-10-10T14:39:18.703" v="895"/>
          <ac:spMkLst>
            <pc:docMk/>
            <pc:sldMk cId="4225416016" sldId="374"/>
            <ac:spMk id="23" creationId="{82D87FC4-0438-417E-B634-D1F7E368CED6}"/>
          </ac:spMkLst>
        </pc:spChg>
        <pc:spChg chg="add del mod">
          <ac:chgData name="Zhao Xiong" userId="5eba49e5-2895-4cd9-83e8-b3064fe76704" providerId="ADAL" clId="{6E8B5973-D01E-47F1-B412-4E1C4AF903BE}" dt="2022-10-10T14:39:18.703" v="895"/>
          <ac:spMkLst>
            <pc:docMk/>
            <pc:sldMk cId="4225416016" sldId="374"/>
            <ac:spMk id="24" creationId="{CEE08410-E6DE-40E2-8088-E19B96DC3541}"/>
          </ac:spMkLst>
        </pc:spChg>
        <pc:spChg chg="add del mod">
          <ac:chgData name="Zhao Xiong" userId="5eba49e5-2895-4cd9-83e8-b3064fe76704" providerId="ADAL" clId="{6E8B5973-D01E-47F1-B412-4E1C4AF903BE}" dt="2022-10-10T14:39:18.703" v="895"/>
          <ac:spMkLst>
            <pc:docMk/>
            <pc:sldMk cId="4225416016" sldId="374"/>
            <ac:spMk id="25" creationId="{893FF2EA-0D58-4E65-A8EB-3CDA1815D90E}"/>
          </ac:spMkLst>
        </pc:spChg>
        <pc:grpChg chg="add">
          <ac:chgData name="Zhao Xiong" userId="5eba49e5-2895-4cd9-83e8-b3064fe76704" providerId="ADAL" clId="{6E8B5973-D01E-47F1-B412-4E1C4AF903BE}" dt="2022-10-09T16:56:32.140" v="545"/>
          <ac:grpSpMkLst>
            <pc:docMk/>
            <pc:sldMk cId="4225416016" sldId="374"/>
            <ac:grpSpMk id="6" creationId="{C94BAEDA-40DF-4CC0-BEFB-3A4B7BACAECC}"/>
          </ac:grpSpMkLst>
        </pc:grpChg>
        <pc:picChg chg="add mod">
          <ac:chgData name="Zhao Xiong" userId="5eba49e5-2895-4cd9-83e8-b3064fe76704" providerId="ADAL" clId="{6E8B5973-D01E-47F1-B412-4E1C4AF903BE}" dt="2022-10-10T14:39:28.062" v="929" actId="1036"/>
          <ac:picMkLst>
            <pc:docMk/>
            <pc:sldMk cId="4225416016" sldId="374"/>
            <ac:picMk id="9" creationId="{24236D79-B6A6-440C-A24C-B68AB4F5D0E2}"/>
          </ac:picMkLst>
        </pc:picChg>
        <pc:picChg chg="add mod">
          <ac:chgData name="Zhao Xiong" userId="5eba49e5-2895-4cd9-83e8-b3064fe76704" providerId="ADAL" clId="{6E8B5973-D01E-47F1-B412-4E1C4AF903BE}" dt="2022-10-10T14:39:28.062" v="929" actId="1036"/>
          <ac:picMkLst>
            <pc:docMk/>
            <pc:sldMk cId="4225416016" sldId="374"/>
            <ac:picMk id="10" creationId="{C6170465-734E-46B1-BDAA-76F5E416D90A}"/>
          </ac:picMkLst>
        </pc:picChg>
        <pc:picChg chg="add del">
          <ac:chgData name="Zhao Xiong" userId="5eba49e5-2895-4cd9-83e8-b3064fe76704" providerId="ADAL" clId="{6E8B5973-D01E-47F1-B412-4E1C4AF903BE}" dt="2022-10-10T10:58:46.777" v="620"/>
          <ac:picMkLst>
            <pc:docMk/>
            <pc:sldMk cId="4225416016" sldId="374"/>
            <ac:picMk id="10" creationId="{C676A74A-7E40-47BB-9D9E-C4016570C382}"/>
          </ac:picMkLst>
        </pc:picChg>
        <pc:picChg chg="add mod">
          <ac:chgData name="Zhao Xiong" userId="5eba49e5-2895-4cd9-83e8-b3064fe76704" providerId="ADAL" clId="{6E8B5973-D01E-47F1-B412-4E1C4AF903BE}" dt="2022-10-10T14:39:28.062" v="929" actId="1036"/>
          <ac:picMkLst>
            <pc:docMk/>
            <pc:sldMk cId="4225416016" sldId="374"/>
            <ac:picMk id="12" creationId="{B4BBB610-BA8A-4E7A-B9E1-2FAD2B585251}"/>
          </ac:picMkLst>
        </pc:picChg>
        <pc:picChg chg="add del mod">
          <ac:chgData name="Zhao Xiong" userId="5eba49e5-2895-4cd9-83e8-b3064fe76704" providerId="ADAL" clId="{6E8B5973-D01E-47F1-B412-4E1C4AF903BE}" dt="2022-10-10T14:37:20.486" v="847"/>
          <ac:picMkLst>
            <pc:docMk/>
            <pc:sldMk cId="4225416016" sldId="374"/>
            <ac:picMk id="17" creationId="{D809F659-770F-4788-A02B-43CC156C5161}"/>
          </ac:picMkLst>
        </pc:picChg>
        <pc:picChg chg="add del mod">
          <ac:chgData name="Zhao Xiong" userId="5eba49e5-2895-4cd9-83e8-b3064fe76704" providerId="ADAL" clId="{6E8B5973-D01E-47F1-B412-4E1C4AF903BE}" dt="2022-10-10T14:37:20.486" v="847"/>
          <ac:picMkLst>
            <pc:docMk/>
            <pc:sldMk cId="4225416016" sldId="374"/>
            <ac:picMk id="19" creationId="{7C0C46FB-7C94-4C4B-8941-120E900A029F}"/>
          </ac:picMkLst>
        </pc:picChg>
        <pc:picChg chg="add del mod">
          <ac:chgData name="Zhao Xiong" userId="5eba49e5-2895-4cd9-83e8-b3064fe76704" providerId="ADAL" clId="{6E8B5973-D01E-47F1-B412-4E1C4AF903BE}" dt="2022-10-10T14:37:20.486" v="847"/>
          <ac:picMkLst>
            <pc:docMk/>
            <pc:sldMk cId="4225416016" sldId="374"/>
            <ac:picMk id="20" creationId="{86874E76-977C-413E-B2A2-ACA1336C2208}"/>
          </ac:picMkLst>
        </pc:picChg>
      </pc:sldChg>
      <pc:sldChg chg="addSp modSp add">
        <pc:chgData name="Zhao Xiong" userId="5eba49e5-2895-4cd9-83e8-b3064fe76704" providerId="ADAL" clId="{6E8B5973-D01E-47F1-B412-4E1C4AF903BE}" dt="2022-10-12T12:39:33.116" v="3161" actId="14100"/>
        <pc:sldMkLst>
          <pc:docMk/>
          <pc:sldMk cId="4008420272" sldId="375"/>
        </pc:sldMkLst>
        <pc:spChg chg="add mod">
          <ac:chgData name="Zhao Xiong" userId="5eba49e5-2895-4cd9-83e8-b3064fe76704" providerId="ADAL" clId="{6E8B5973-D01E-47F1-B412-4E1C4AF903BE}" dt="2022-10-12T12:39:09.516" v="3159" actId="14100"/>
          <ac:spMkLst>
            <pc:docMk/>
            <pc:sldMk cId="4008420272" sldId="375"/>
            <ac:spMk id="2" creationId="{73A33483-3F57-443F-906D-066AAE902B81}"/>
          </ac:spMkLst>
        </pc:spChg>
        <pc:spChg chg="add mod">
          <ac:chgData name="Zhao Xiong" userId="5eba49e5-2895-4cd9-83e8-b3064fe76704" providerId="ADAL" clId="{6E8B5973-D01E-47F1-B412-4E1C4AF903BE}" dt="2022-10-12T12:39:03.805" v="3157" actId="14100"/>
          <ac:spMkLst>
            <pc:docMk/>
            <pc:sldMk cId="4008420272" sldId="375"/>
            <ac:spMk id="3" creationId="{9ECCC7F3-29E3-4AD3-A168-26D8F4270AC3}"/>
          </ac:spMkLst>
        </pc:spChg>
        <pc:spChg chg="mod">
          <ac:chgData name="Zhao Xiong" userId="5eba49e5-2895-4cd9-83e8-b3064fe76704" providerId="ADAL" clId="{6E8B5973-D01E-47F1-B412-4E1C4AF903BE}" dt="2022-10-11T18:10:41.460" v="2792" actId="20577"/>
          <ac:spMkLst>
            <pc:docMk/>
            <pc:sldMk cId="4008420272" sldId="375"/>
            <ac:spMk id="5" creationId="{F944C8FA-EB27-4CE0-975A-328CAFA23A2E}"/>
          </ac:spMkLst>
        </pc:spChg>
        <pc:grpChg chg="add">
          <ac:chgData name="Zhao Xiong" userId="5eba49e5-2895-4cd9-83e8-b3064fe76704" providerId="ADAL" clId="{6E8B5973-D01E-47F1-B412-4E1C4AF903BE}" dt="2022-10-11T18:10:27.545" v="2736"/>
          <ac:grpSpMkLst>
            <pc:docMk/>
            <pc:sldMk cId="4008420272" sldId="375"/>
            <ac:grpSpMk id="4" creationId="{0B245487-E1E0-47A7-974D-C14F6E38ACC7}"/>
          </ac:grpSpMkLst>
        </pc:grpChg>
        <pc:picChg chg="add mod">
          <ac:chgData name="Zhao Xiong" userId="5eba49e5-2895-4cd9-83e8-b3064fe76704" providerId="ADAL" clId="{6E8B5973-D01E-47F1-B412-4E1C4AF903BE}" dt="2022-10-12T12:38:58.210" v="3155" actId="1035"/>
          <ac:picMkLst>
            <pc:docMk/>
            <pc:sldMk cId="4008420272" sldId="375"/>
            <ac:picMk id="7" creationId="{A9740028-EFA2-4A89-A891-CDDD8B871068}"/>
          </ac:picMkLst>
        </pc:picChg>
        <pc:picChg chg="add mod">
          <ac:chgData name="Zhao Xiong" userId="5eba49e5-2895-4cd9-83e8-b3064fe76704" providerId="ADAL" clId="{6E8B5973-D01E-47F1-B412-4E1C4AF903BE}" dt="2022-10-12T12:39:33.116" v="3161" actId="14100"/>
          <ac:picMkLst>
            <pc:docMk/>
            <pc:sldMk cId="4008420272" sldId="375"/>
            <ac:picMk id="8" creationId="{648C09AB-534E-4900-925B-6CB1C9BAAC1B}"/>
          </ac:picMkLst>
        </pc:picChg>
      </pc:sldChg>
      <pc:sldChg chg="addSp delSp modSp add">
        <pc:chgData name="Zhao Xiong" userId="5eba49e5-2895-4cd9-83e8-b3064fe76704" providerId="ADAL" clId="{6E8B5973-D01E-47F1-B412-4E1C4AF903BE}" dt="2022-10-11T16:30:11.783" v="1585" actId="1076"/>
        <pc:sldMkLst>
          <pc:docMk/>
          <pc:sldMk cId="918227583" sldId="376"/>
        </pc:sldMkLst>
        <pc:spChg chg="mod">
          <ac:chgData name="Zhao Xiong" userId="5eba49e5-2895-4cd9-83e8-b3064fe76704" providerId="ADAL" clId="{6E8B5973-D01E-47F1-B412-4E1C4AF903BE}" dt="2022-10-11T13:51:49.576" v="1190" actId="20577"/>
          <ac:spMkLst>
            <pc:docMk/>
            <pc:sldMk cId="918227583" sldId="376"/>
            <ac:spMk id="3" creationId="{DE56BB11-353E-4891-9AE7-CD81D26F082C}"/>
          </ac:spMkLst>
        </pc:spChg>
        <pc:spChg chg="add mod">
          <ac:chgData name="Zhao Xiong" userId="5eba49e5-2895-4cd9-83e8-b3064fe76704" providerId="ADAL" clId="{6E8B5973-D01E-47F1-B412-4E1C4AF903BE}" dt="2022-10-11T13:52:46.518" v="1217" actId="20577"/>
          <ac:spMkLst>
            <pc:docMk/>
            <pc:sldMk cId="918227583" sldId="376"/>
            <ac:spMk id="5" creationId="{68349694-5B36-4B63-ACEA-81329CF1BFB8}"/>
          </ac:spMkLst>
        </pc:spChg>
        <pc:spChg chg="add mod">
          <ac:chgData name="Zhao Xiong" userId="5eba49e5-2895-4cd9-83e8-b3064fe76704" providerId="ADAL" clId="{6E8B5973-D01E-47F1-B412-4E1C4AF903BE}" dt="2022-10-11T13:55:34.885" v="1259" actId="20577"/>
          <ac:spMkLst>
            <pc:docMk/>
            <pc:sldMk cId="918227583" sldId="376"/>
            <ac:spMk id="6" creationId="{003C1DEC-D41C-47BB-8957-CEB7568CD518}"/>
          </ac:spMkLst>
        </pc:spChg>
        <pc:spChg chg="add mod">
          <ac:chgData name="Zhao Xiong" userId="5eba49e5-2895-4cd9-83e8-b3064fe76704" providerId="ADAL" clId="{6E8B5973-D01E-47F1-B412-4E1C4AF903BE}" dt="2022-10-11T14:09:11.239" v="1268" actId="20577"/>
          <ac:spMkLst>
            <pc:docMk/>
            <pc:sldMk cId="918227583" sldId="376"/>
            <ac:spMk id="7" creationId="{EE0A778E-7F11-48C2-AF0E-AF1C1425B129}"/>
          </ac:spMkLst>
        </pc:spChg>
        <pc:spChg chg="add mod">
          <ac:chgData name="Zhao Xiong" userId="5eba49e5-2895-4cd9-83e8-b3064fe76704" providerId="ADAL" clId="{6E8B5973-D01E-47F1-B412-4E1C4AF903BE}" dt="2022-10-11T14:32:57.491" v="1278" actId="20577"/>
          <ac:spMkLst>
            <pc:docMk/>
            <pc:sldMk cId="918227583" sldId="376"/>
            <ac:spMk id="8" creationId="{EE8F8F9E-4669-4F15-BB06-B51D740F04F2}"/>
          </ac:spMkLst>
        </pc:spChg>
        <pc:spChg chg="add mod">
          <ac:chgData name="Zhao Xiong" userId="5eba49e5-2895-4cd9-83e8-b3064fe76704" providerId="ADAL" clId="{6E8B5973-D01E-47F1-B412-4E1C4AF903BE}" dt="2022-10-11T15:24:34.231" v="1509" actId="1037"/>
          <ac:spMkLst>
            <pc:docMk/>
            <pc:sldMk cId="918227583" sldId="376"/>
            <ac:spMk id="9" creationId="{329B7FCB-AE83-47F3-A019-97FD1C85B127}"/>
          </ac:spMkLst>
        </pc:spChg>
        <pc:spChg chg="add mod">
          <ac:chgData name="Zhao Xiong" userId="5eba49e5-2895-4cd9-83e8-b3064fe76704" providerId="ADAL" clId="{6E8B5973-D01E-47F1-B412-4E1C4AF903BE}" dt="2022-10-11T15:26:05.535" v="1512" actId="20577"/>
          <ac:spMkLst>
            <pc:docMk/>
            <pc:sldMk cId="918227583" sldId="376"/>
            <ac:spMk id="10" creationId="{F8D9A7EC-6067-4384-A8DE-C35C4E38A162}"/>
          </ac:spMkLst>
        </pc:spChg>
        <pc:spChg chg="add mod">
          <ac:chgData name="Zhao Xiong" userId="5eba49e5-2895-4cd9-83e8-b3064fe76704" providerId="ADAL" clId="{6E8B5973-D01E-47F1-B412-4E1C4AF903BE}" dt="2022-10-11T15:51:29.125" v="1577" actId="20577"/>
          <ac:spMkLst>
            <pc:docMk/>
            <pc:sldMk cId="918227583" sldId="376"/>
            <ac:spMk id="11" creationId="{45EB94BA-0FEE-4762-9092-574DF00D2949}"/>
          </ac:spMkLst>
        </pc:spChg>
        <pc:spChg chg="add del mod">
          <ac:chgData name="Zhao Xiong" userId="5eba49e5-2895-4cd9-83e8-b3064fe76704" providerId="ADAL" clId="{6E8B5973-D01E-47F1-B412-4E1C4AF903BE}" dt="2022-10-11T15:23:44.551" v="1445" actId="478"/>
          <ac:spMkLst>
            <pc:docMk/>
            <pc:sldMk cId="918227583" sldId="376"/>
            <ac:spMk id="12" creationId="{B758393B-86B1-4698-BC4D-B4DCB0F10F4F}"/>
          </ac:spMkLst>
        </pc:spChg>
        <pc:spChg chg="add mod">
          <ac:chgData name="Zhao Xiong" userId="5eba49e5-2895-4cd9-83e8-b3064fe76704" providerId="ADAL" clId="{6E8B5973-D01E-47F1-B412-4E1C4AF903BE}" dt="2022-10-11T15:50:19.220" v="1571" actId="1076"/>
          <ac:spMkLst>
            <pc:docMk/>
            <pc:sldMk cId="918227583" sldId="376"/>
            <ac:spMk id="21" creationId="{788D260F-96AE-4ADC-8A96-32E3D2DD91BD}"/>
          </ac:spMkLst>
        </pc:spChg>
        <pc:grpChg chg="add">
          <ac:chgData name="Zhao Xiong" userId="5eba49e5-2895-4cd9-83e8-b3064fe76704" providerId="ADAL" clId="{6E8B5973-D01E-47F1-B412-4E1C4AF903BE}" dt="2022-10-11T13:26:08.063" v="1181"/>
          <ac:grpSpMkLst>
            <pc:docMk/>
            <pc:sldMk cId="918227583" sldId="376"/>
            <ac:grpSpMk id="2" creationId="{F852F13B-41FC-484E-B976-B1B6B1BE3B78}"/>
          </ac:grpSpMkLst>
        </pc:grpChg>
        <pc:picChg chg="add mod">
          <ac:chgData name="Zhao Xiong" userId="5eba49e5-2895-4cd9-83e8-b3064fe76704" providerId="ADAL" clId="{6E8B5973-D01E-47F1-B412-4E1C4AF903BE}" dt="2022-10-11T16:30:11.783" v="1585" actId="1076"/>
          <ac:picMkLst>
            <pc:docMk/>
            <pc:sldMk cId="918227583" sldId="376"/>
            <ac:picMk id="12" creationId="{32565908-A281-4C26-925B-CB9AAF5771A4}"/>
          </ac:picMkLst>
        </pc:picChg>
        <pc:picChg chg="add del">
          <ac:chgData name="Zhao Xiong" userId="5eba49e5-2895-4cd9-83e8-b3064fe76704" providerId="ADAL" clId="{6E8B5973-D01E-47F1-B412-4E1C4AF903BE}" dt="2022-10-11T13:52:11.622" v="1192"/>
          <ac:picMkLst>
            <pc:docMk/>
            <pc:sldMk cId="918227583" sldId="376"/>
            <ac:picMk id="13" creationId="{48A314A0-EE69-446A-BB90-24ECE91B661A}"/>
          </ac:picMkLst>
        </pc:picChg>
        <pc:picChg chg="add del">
          <ac:chgData name="Zhao Xiong" userId="5eba49e5-2895-4cd9-83e8-b3064fe76704" providerId="ADAL" clId="{6E8B5973-D01E-47F1-B412-4E1C4AF903BE}" dt="2022-10-11T13:52:11.924" v="1193"/>
          <ac:picMkLst>
            <pc:docMk/>
            <pc:sldMk cId="918227583" sldId="376"/>
            <ac:picMk id="14" creationId="{33E063DF-EAF9-4489-97DD-0F23C0A82635}"/>
          </ac:picMkLst>
        </pc:picChg>
        <pc:picChg chg="add del">
          <ac:chgData name="Zhao Xiong" userId="5eba49e5-2895-4cd9-83e8-b3064fe76704" providerId="ADAL" clId="{6E8B5973-D01E-47F1-B412-4E1C4AF903BE}" dt="2022-10-11T13:52:12.286" v="1194"/>
          <ac:picMkLst>
            <pc:docMk/>
            <pc:sldMk cId="918227583" sldId="376"/>
            <ac:picMk id="15" creationId="{138FAB36-34D1-4EA2-8DC9-A1F669A41566}"/>
          </ac:picMkLst>
        </pc:picChg>
        <pc:picChg chg="add del">
          <ac:chgData name="Zhao Xiong" userId="5eba49e5-2895-4cd9-83e8-b3064fe76704" providerId="ADAL" clId="{6E8B5973-D01E-47F1-B412-4E1C4AF903BE}" dt="2022-10-11T13:52:12.708" v="1195"/>
          <ac:picMkLst>
            <pc:docMk/>
            <pc:sldMk cId="918227583" sldId="376"/>
            <ac:picMk id="16" creationId="{F0474C69-5DB5-4466-B128-C63290DE0F75}"/>
          </ac:picMkLst>
        </pc:picChg>
        <pc:picChg chg="add mod">
          <ac:chgData name="Zhao Xiong" userId="5eba49e5-2895-4cd9-83e8-b3064fe76704" providerId="ADAL" clId="{6E8B5973-D01E-47F1-B412-4E1C4AF903BE}" dt="2022-10-11T13:53:55.962" v="1257" actId="1076"/>
          <ac:picMkLst>
            <pc:docMk/>
            <pc:sldMk cId="918227583" sldId="376"/>
            <ac:picMk id="17" creationId="{9F554960-A821-4302-A8F5-BD6A99503915}"/>
          </ac:picMkLst>
        </pc:picChg>
        <pc:picChg chg="add mod">
          <ac:chgData name="Zhao Xiong" userId="5eba49e5-2895-4cd9-83e8-b3064fe76704" providerId="ADAL" clId="{6E8B5973-D01E-47F1-B412-4E1C4AF903BE}" dt="2022-10-11T14:04:43.274" v="1265" actId="1076"/>
          <ac:picMkLst>
            <pc:docMk/>
            <pc:sldMk cId="918227583" sldId="376"/>
            <ac:picMk id="18" creationId="{7790C6BB-645E-452F-BF89-B8BED6E4D513}"/>
          </ac:picMkLst>
        </pc:picChg>
        <pc:picChg chg="add mod">
          <ac:chgData name="Zhao Xiong" userId="5eba49e5-2895-4cd9-83e8-b3064fe76704" providerId="ADAL" clId="{6E8B5973-D01E-47F1-B412-4E1C4AF903BE}" dt="2022-10-11T14:31:23.306" v="1275" actId="1076"/>
          <ac:picMkLst>
            <pc:docMk/>
            <pc:sldMk cId="918227583" sldId="376"/>
            <ac:picMk id="19" creationId="{EBF45073-FB79-40C8-9053-9E683F375D27}"/>
          </ac:picMkLst>
        </pc:picChg>
        <pc:picChg chg="add mod">
          <ac:chgData name="Zhao Xiong" userId="5eba49e5-2895-4cd9-83e8-b3064fe76704" providerId="ADAL" clId="{6E8B5973-D01E-47F1-B412-4E1C4AF903BE}" dt="2022-10-11T14:46:34.163" v="1284" actId="1076"/>
          <ac:picMkLst>
            <pc:docMk/>
            <pc:sldMk cId="918227583" sldId="376"/>
            <ac:picMk id="20" creationId="{9169B971-92AD-4929-893C-F961EF5965E1}"/>
          </ac:picMkLst>
        </pc:picChg>
        <pc:picChg chg="add mod">
          <ac:chgData name="Zhao Xiong" userId="5eba49e5-2895-4cd9-83e8-b3064fe76704" providerId="ADAL" clId="{6E8B5973-D01E-47F1-B412-4E1C4AF903BE}" dt="2022-10-11T15:24:34.231" v="1509" actId="1037"/>
          <ac:picMkLst>
            <pc:docMk/>
            <pc:sldMk cId="918227583" sldId="376"/>
            <ac:picMk id="22" creationId="{CD68892E-05A3-40B2-AE6C-FEB9B7A01010}"/>
          </ac:picMkLst>
        </pc:picChg>
        <pc:picChg chg="add mod">
          <ac:chgData name="Zhao Xiong" userId="5eba49e5-2895-4cd9-83e8-b3064fe76704" providerId="ADAL" clId="{6E8B5973-D01E-47F1-B412-4E1C4AF903BE}" dt="2022-10-11T16:22:42.912" v="1579" actId="14100"/>
          <ac:picMkLst>
            <pc:docMk/>
            <pc:sldMk cId="918227583" sldId="376"/>
            <ac:picMk id="23" creationId="{B6402236-278D-4264-A5C1-68797A030502}"/>
          </ac:picMkLst>
        </pc:picChg>
      </pc:sldChg>
      <pc:sldChg chg="addSp delSp modSp add">
        <pc:chgData name="Zhao Xiong" userId="5eba49e5-2895-4cd9-83e8-b3064fe76704" providerId="ADAL" clId="{6E8B5973-D01E-47F1-B412-4E1C4AF903BE}" dt="2022-10-11T18:02:22.361" v="2628" actId="1076"/>
        <pc:sldMkLst>
          <pc:docMk/>
          <pc:sldMk cId="2437094686" sldId="377"/>
        </pc:sldMkLst>
        <pc:spChg chg="mod">
          <ac:chgData name="Zhao Xiong" userId="5eba49e5-2895-4cd9-83e8-b3064fe76704" providerId="ADAL" clId="{6E8B5973-D01E-47F1-B412-4E1C4AF903BE}" dt="2022-10-11T15:16:17.190" v="1370" actId="20577"/>
          <ac:spMkLst>
            <pc:docMk/>
            <pc:sldMk cId="2437094686" sldId="377"/>
            <ac:spMk id="3" creationId="{565029B2-5CC9-4109-9417-5BBA255862C9}"/>
          </ac:spMkLst>
        </pc:spChg>
        <pc:spChg chg="add mod">
          <ac:chgData name="Zhao Xiong" userId="5eba49e5-2895-4cd9-83e8-b3064fe76704" providerId="ADAL" clId="{6E8B5973-D01E-47F1-B412-4E1C4AF903BE}" dt="2022-10-11T18:02:22.361" v="2628" actId="1076"/>
          <ac:spMkLst>
            <pc:docMk/>
            <pc:sldMk cId="2437094686" sldId="377"/>
            <ac:spMk id="5" creationId="{645EF53A-E2A4-4AF5-A0F8-D48CBE1CF978}"/>
          </ac:spMkLst>
        </pc:spChg>
        <pc:spChg chg="add mod">
          <ac:chgData name="Zhao Xiong" userId="5eba49e5-2895-4cd9-83e8-b3064fe76704" providerId="ADAL" clId="{6E8B5973-D01E-47F1-B412-4E1C4AF903BE}" dt="2022-10-11T18:02:22.361" v="2628" actId="1076"/>
          <ac:spMkLst>
            <pc:docMk/>
            <pc:sldMk cId="2437094686" sldId="377"/>
            <ac:spMk id="6" creationId="{BDED3A33-53A7-4F27-A5BE-B9CC424EB1BF}"/>
          </ac:spMkLst>
        </pc:spChg>
        <pc:spChg chg="add mod">
          <ac:chgData name="Zhao Xiong" userId="5eba49e5-2895-4cd9-83e8-b3064fe76704" providerId="ADAL" clId="{6E8B5973-D01E-47F1-B412-4E1C4AF903BE}" dt="2022-10-11T18:02:22.361" v="2628" actId="1076"/>
          <ac:spMkLst>
            <pc:docMk/>
            <pc:sldMk cId="2437094686" sldId="377"/>
            <ac:spMk id="7" creationId="{4157D2CB-EC5D-493A-88C9-C30A5CD9220C}"/>
          </ac:spMkLst>
        </pc:spChg>
        <pc:spChg chg="add del mod">
          <ac:chgData name="Zhao Xiong" userId="5eba49e5-2895-4cd9-83e8-b3064fe76704" providerId="ADAL" clId="{6E8B5973-D01E-47F1-B412-4E1C4AF903BE}" dt="2022-10-11T18:02:20.323" v="2627"/>
          <ac:spMkLst>
            <pc:docMk/>
            <pc:sldMk cId="2437094686" sldId="377"/>
            <ac:spMk id="8" creationId="{D3E50DB2-C22D-4C7C-9C3A-383DE4B38DBB}"/>
          </ac:spMkLst>
        </pc:spChg>
        <pc:spChg chg="add del mod">
          <ac:chgData name="Zhao Xiong" userId="5eba49e5-2895-4cd9-83e8-b3064fe76704" providerId="ADAL" clId="{6E8B5973-D01E-47F1-B412-4E1C4AF903BE}" dt="2022-10-11T15:17:30.120" v="1399"/>
          <ac:spMkLst>
            <pc:docMk/>
            <pc:sldMk cId="2437094686" sldId="377"/>
            <ac:spMk id="9" creationId="{47ACC215-377C-4A5C-8921-1C7A74315562}"/>
          </ac:spMkLst>
        </pc:spChg>
        <pc:spChg chg="add del mod">
          <ac:chgData name="Zhao Xiong" userId="5eba49e5-2895-4cd9-83e8-b3064fe76704" providerId="ADAL" clId="{6E8B5973-D01E-47F1-B412-4E1C4AF903BE}" dt="2022-10-11T15:17:30.120" v="1399"/>
          <ac:spMkLst>
            <pc:docMk/>
            <pc:sldMk cId="2437094686" sldId="377"/>
            <ac:spMk id="10" creationId="{BDE5A491-DD83-4E6D-8B84-4E363962CBD4}"/>
          </ac:spMkLst>
        </pc:spChg>
        <pc:spChg chg="add del mod">
          <ac:chgData name="Zhao Xiong" userId="5eba49e5-2895-4cd9-83e8-b3064fe76704" providerId="ADAL" clId="{6E8B5973-D01E-47F1-B412-4E1C4AF903BE}" dt="2022-10-11T15:17:30.120" v="1399"/>
          <ac:spMkLst>
            <pc:docMk/>
            <pc:sldMk cId="2437094686" sldId="377"/>
            <ac:spMk id="11" creationId="{87FE2CB0-AC9A-4646-A77D-7443742B4637}"/>
          </ac:spMkLst>
        </pc:spChg>
        <pc:spChg chg="add del mod">
          <ac:chgData name="Zhao Xiong" userId="5eba49e5-2895-4cd9-83e8-b3064fe76704" providerId="ADAL" clId="{6E8B5973-D01E-47F1-B412-4E1C4AF903BE}" dt="2022-10-11T15:17:30.120" v="1399"/>
          <ac:spMkLst>
            <pc:docMk/>
            <pc:sldMk cId="2437094686" sldId="377"/>
            <ac:spMk id="12" creationId="{3BBE2DBA-F02B-4C39-B5D4-F40BFA7567DD}"/>
          </ac:spMkLst>
        </pc:spChg>
        <pc:spChg chg="add mod">
          <ac:chgData name="Zhao Xiong" userId="5eba49e5-2895-4cd9-83e8-b3064fe76704" providerId="ADAL" clId="{6E8B5973-D01E-47F1-B412-4E1C4AF903BE}" dt="2022-10-11T17:19:16.785" v="2496" actId="1076"/>
          <ac:spMkLst>
            <pc:docMk/>
            <pc:sldMk cId="2437094686" sldId="377"/>
            <ac:spMk id="13" creationId="{D66A7530-60FF-43B7-A6BE-BA20C5EA0734}"/>
          </ac:spMkLst>
        </pc:spChg>
        <pc:grpChg chg="add">
          <ac:chgData name="Zhao Xiong" userId="5eba49e5-2895-4cd9-83e8-b3064fe76704" providerId="ADAL" clId="{6E8B5973-D01E-47F1-B412-4E1C4AF903BE}" dt="2022-10-11T15:16:11.816" v="1337"/>
          <ac:grpSpMkLst>
            <pc:docMk/>
            <pc:sldMk cId="2437094686" sldId="377"/>
            <ac:grpSpMk id="2" creationId="{EB58BE2E-831A-48D4-83E2-6A9AE1367383}"/>
          </ac:grpSpMkLst>
        </pc:grpChg>
        <pc:picChg chg="add mod">
          <ac:chgData name="Zhao Xiong" userId="5eba49e5-2895-4cd9-83e8-b3064fe76704" providerId="ADAL" clId="{6E8B5973-D01E-47F1-B412-4E1C4AF903BE}" dt="2022-10-11T18:02:22.361" v="2628" actId="1076"/>
          <ac:picMkLst>
            <pc:docMk/>
            <pc:sldMk cId="2437094686" sldId="377"/>
            <ac:picMk id="9" creationId="{96F1CB00-F742-4A93-89B2-30FED6DBCBA2}"/>
          </ac:picMkLst>
        </pc:picChg>
        <pc:picChg chg="add mod">
          <ac:chgData name="Zhao Xiong" userId="5eba49e5-2895-4cd9-83e8-b3064fe76704" providerId="ADAL" clId="{6E8B5973-D01E-47F1-B412-4E1C4AF903BE}" dt="2022-10-11T18:02:22.361" v="2628" actId="1076"/>
          <ac:picMkLst>
            <pc:docMk/>
            <pc:sldMk cId="2437094686" sldId="377"/>
            <ac:picMk id="10" creationId="{2C90BA18-BAB0-48D3-90FD-7BE75877698E}"/>
          </ac:picMkLst>
        </pc:picChg>
        <pc:picChg chg="add mod">
          <ac:chgData name="Zhao Xiong" userId="5eba49e5-2895-4cd9-83e8-b3064fe76704" providerId="ADAL" clId="{6E8B5973-D01E-47F1-B412-4E1C4AF903BE}" dt="2022-10-11T18:02:22.361" v="2628" actId="1076"/>
          <ac:picMkLst>
            <pc:docMk/>
            <pc:sldMk cId="2437094686" sldId="377"/>
            <ac:picMk id="11" creationId="{CEB7243E-DA9D-4B19-A3C9-704137AC47B7}"/>
          </ac:picMkLst>
        </pc:picChg>
      </pc:sldChg>
      <pc:sldChg chg="add">
        <pc:chgData name="Zhao Xiong" userId="5eba49e5-2895-4cd9-83e8-b3064fe76704" providerId="ADAL" clId="{6E8B5973-D01E-47F1-B412-4E1C4AF903BE}" dt="2022-10-11T15:41:27.288" v="1541"/>
        <pc:sldMkLst>
          <pc:docMk/>
          <pc:sldMk cId="2107895181" sldId="412"/>
        </pc:sldMkLst>
      </pc:sldChg>
      <pc:sldChg chg="add ord">
        <pc:chgData name="Zhao Xiong" userId="5eba49e5-2895-4cd9-83e8-b3064fe76704" providerId="ADAL" clId="{6E8B5973-D01E-47F1-B412-4E1C4AF903BE}" dt="2022-10-11T17:14:41.291" v="1655"/>
        <pc:sldMkLst>
          <pc:docMk/>
          <pc:sldMk cId="2084974570" sldId="419"/>
        </pc:sldMkLst>
      </pc:sldChg>
      <pc:sldChg chg="add">
        <pc:chgData name="Zhao Xiong" userId="5eba49e5-2895-4cd9-83e8-b3064fe76704" providerId="ADAL" clId="{6E8B5973-D01E-47F1-B412-4E1C4AF903BE}" dt="2022-10-11T17:12:30.246" v="1610"/>
        <pc:sldMkLst>
          <pc:docMk/>
          <pc:sldMk cId="3188725725" sldId="427"/>
        </pc:sldMkLst>
      </pc:sldChg>
      <pc:sldChg chg="addSp delSp modSp add">
        <pc:chgData name="Zhao Xiong" userId="5eba49e5-2895-4cd9-83e8-b3064fe76704" providerId="ADAL" clId="{6E8B5973-D01E-47F1-B412-4E1C4AF903BE}" dt="2022-10-09T18:59:29.364" v="617" actId="20577"/>
        <pc:sldMkLst>
          <pc:docMk/>
          <pc:sldMk cId="4125991389" sldId="433"/>
        </pc:sldMkLst>
        <pc:spChg chg="del">
          <ac:chgData name="Zhao Xiong" userId="5eba49e5-2895-4cd9-83e8-b3064fe76704" providerId="ADAL" clId="{6E8B5973-D01E-47F1-B412-4E1C4AF903BE}" dt="2022-10-09T16:39:55.832" v="399"/>
          <ac:spMkLst>
            <pc:docMk/>
            <pc:sldMk cId="4125991389" sldId="433"/>
            <ac:spMk id="9" creationId="{77430593-9141-4A2D-A057-62BD9A00B9BE}"/>
          </ac:spMkLst>
        </pc:spChg>
        <pc:spChg chg="mod">
          <ac:chgData name="Zhao Xiong" userId="5eba49e5-2895-4cd9-83e8-b3064fe76704" providerId="ADAL" clId="{6E8B5973-D01E-47F1-B412-4E1C4AF903BE}" dt="2022-10-09T18:55:27.902" v="607" actId="20577"/>
          <ac:spMkLst>
            <pc:docMk/>
            <pc:sldMk cId="4125991389" sldId="433"/>
            <ac:spMk id="10" creationId="{A5DC8D3D-40E8-4DEC-8977-9355C06C2433}"/>
          </ac:spMkLst>
        </pc:spChg>
        <pc:spChg chg="mod">
          <ac:chgData name="Zhao Xiong" userId="5eba49e5-2895-4cd9-83e8-b3064fe76704" providerId="ADAL" clId="{6E8B5973-D01E-47F1-B412-4E1C4AF903BE}" dt="2022-10-09T18:59:17.188" v="609"/>
          <ac:spMkLst>
            <pc:docMk/>
            <pc:sldMk cId="4125991389" sldId="433"/>
            <ac:spMk id="12" creationId="{5DCF5F1A-D257-4DD0-A58E-C66FD82DCA73}"/>
          </ac:spMkLst>
        </pc:spChg>
        <pc:spChg chg="mod">
          <ac:chgData name="Zhao Xiong" userId="5eba49e5-2895-4cd9-83e8-b3064fe76704" providerId="ADAL" clId="{6E8B5973-D01E-47F1-B412-4E1C4AF903BE}" dt="2022-10-09T18:59:19.631" v="611" actId="20577"/>
          <ac:spMkLst>
            <pc:docMk/>
            <pc:sldMk cId="4125991389" sldId="433"/>
            <ac:spMk id="13" creationId="{C10BA475-F365-4B1B-9034-FE8F166C6037}"/>
          </ac:spMkLst>
        </pc:spChg>
        <pc:spChg chg="mod">
          <ac:chgData name="Zhao Xiong" userId="5eba49e5-2895-4cd9-83e8-b3064fe76704" providerId="ADAL" clId="{6E8B5973-D01E-47F1-B412-4E1C4AF903BE}" dt="2022-10-09T18:59:29.364" v="617" actId="20577"/>
          <ac:spMkLst>
            <pc:docMk/>
            <pc:sldMk cId="4125991389" sldId="433"/>
            <ac:spMk id="14" creationId="{9266F096-84B9-4113-B0D0-B2E16EB9408C}"/>
          </ac:spMkLst>
        </pc:spChg>
        <pc:spChg chg="del">
          <ac:chgData name="Zhao Xiong" userId="5eba49e5-2895-4cd9-83e8-b3064fe76704" providerId="ADAL" clId="{6E8B5973-D01E-47F1-B412-4E1C4AF903BE}" dt="2022-10-09T16:39:53.651" v="398" actId="478"/>
          <ac:spMkLst>
            <pc:docMk/>
            <pc:sldMk cId="4125991389" sldId="433"/>
            <ac:spMk id="15" creationId="{72053B0C-58AD-4433-B801-BC52D5F6B2BF}"/>
          </ac:spMkLst>
        </pc:spChg>
        <pc:grpChg chg="add">
          <ac:chgData name="Zhao Xiong" userId="5eba49e5-2895-4cd9-83e8-b3064fe76704" providerId="ADAL" clId="{6E8B5973-D01E-47F1-B412-4E1C4AF903BE}" dt="2022-10-09T16:39:50.888" v="396"/>
          <ac:grpSpMkLst>
            <pc:docMk/>
            <pc:sldMk cId="4125991389" sldId="433"/>
            <ac:grpSpMk id="17" creationId="{4678A7D1-CB2F-4FE9-B4DD-B1AA5C7C02C6}"/>
          </ac:grpSpMkLst>
        </pc:grpChg>
        <pc:picChg chg="mod">
          <ac:chgData name="Zhao Xiong" userId="5eba49e5-2895-4cd9-83e8-b3064fe76704" providerId="ADAL" clId="{6E8B5973-D01E-47F1-B412-4E1C4AF903BE}" dt="2022-10-09T16:39:59.526" v="423" actId="1036"/>
          <ac:picMkLst>
            <pc:docMk/>
            <pc:sldMk cId="4125991389" sldId="433"/>
            <ac:picMk id="2" creationId="{BBC2696B-59CE-470B-959F-56E3809856AC}"/>
          </ac:picMkLst>
        </pc:picChg>
        <pc:picChg chg="mod">
          <ac:chgData name="Zhao Xiong" userId="5eba49e5-2895-4cd9-83e8-b3064fe76704" providerId="ADAL" clId="{6E8B5973-D01E-47F1-B412-4E1C4AF903BE}" dt="2022-10-09T16:39:59.526" v="423" actId="1036"/>
          <ac:picMkLst>
            <pc:docMk/>
            <pc:sldMk cId="4125991389" sldId="433"/>
            <ac:picMk id="3" creationId="{FBDC7198-A374-4A39-9060-464FC38C885D}"/>
          </ac:picMkLst>
        </pc:picChg>
        <pc:picChg chg="mod">
          <ac:chgData name="Zhao Xiong" userId="5eba49e5-2895-4cd9-83e8-b3064fe76704" providerId="ADAL" clId="{6E8B5973-D01E-47F1-B412-4E1C4AF903BE}" dt="2022-10-09T16:39:59.526" v="423" actId="1036"/>
          <ac:picMkLst>
            <pc:docMk/>
            <pc:sldMk cId="4125991389" sldId="433"/>
            <ac:picMk id="4" creationId="{666001EC-E74A-4E84-A954-74F54961CD2C}"/>
          </ac:picMkLst>
        </pc:picChg>
        <pc:picChg chg="mod">
          <ac:chgData name="Zhao Xiong" userId="5eba49e5-2895-4cd9-83e8-b3064fe76704" providerId="ADAL" clId="{6E8B5973-D01E-47F1-B412-4E1C4AF903BE}" dt="2022-10-09T16:39:59.526" v="423" actId="1036"/>
          <ac:picMkLst>
            <pc:docMk/>
            <pc:sldMk cId="4125991389" sldId="433"/>
            <ac:picMk id="11" creationId="{347D2E42-B4BA-4125-92C7-C52DFE141532}"/>
          </ac:picMkLst>
        </pc:picChg>
        <pc:cxnChg chg="del">
          <ac:chgData name="Zhao Xiong" userId="5eba49e5-2895-4cd9-83e8-b3064fe76704" providerId="ADAL" clId="{6E8B5973-D01E-47F1-B412-4E1C4AF903BE}" dt="2022-10-09T16:39:52.592" v="397" actId="478"/>
          <ac:cxnSpMkLst>
            <pc:docMk/>
            <pc:sldMk cId="4125991389" sldId="433"/>
            <ac:cxnSpMk id="16" creationId="{CAD0653F-C201-4F1E-BDB0-DC592BE638A7}"/>
          </ac:cxnSpMkLst>
        </pc:cxnChg>
      </pc:sldChg>
      <pc:sldChg chg="addSp delSp modSp add">
        <pc:chgData name="Zhao Xiong" userId="5eba49e5-2895-4cd9-83e8-b3064fe76704" providerId="ADAL" clId="{6E8B5973-D01E-47F1-B412-4E1C4AF903BE}" dt="2022-10-11T15:11:45.334" v="1331" actId="1037"/>
        <pc:sldMkLst>
          <pc:docMk/>
          <pc:sldMk cId="3113250322" sldId="434"/>
        </pc:sldMkLst>
        <pc:spChg chg="mod">
          <ac:chgData name="Zhao Xiong" userId="5eba49e5-2895-4cd9-83e8-b3064fe76704" providerId="ADAL" clId="{6E8B5973-D01E-47F1-B412-4E1C4AF903BE}" dt="2022-10-10T16:55:35.896" v="1077" actId="20577"/>
          <ac:spMkLst>
            <pc:docMk/>
            <pc:sldMk cId="3113250322" sldId="434"/>
            <ac:spMk id="2" creationId="{1F697F0B-ADEA-4E6E-A05B-0BAF32FCF251}"/>
          </ac:spMkLst>
        </pc:spChg>
        <pc:spChg chg="mod">
          <ac:chgData name="Zhao Xiong" userId="5eba49e5-2895-4cd9-83e8-b3064fe76704" providerId="ADAL" clId="{6E8B5973-D01E-47F1-B412-4E1C4AF903BE}" dt="2022-10-10T16:12:14.232" v="1047"/>
          <ac:spMkLst>
            <pc:docMk/>
            <pc:sldMk cId="3113250322" sldId="434"/>
            <ac:spMk id="3" creationId="{0225910B-1B82-4D89-8EE6-7CC1B3B24492}"/>
          </ac:spMkLst>
        </pc:spChg>
        <pc:spChg chg="mod">
          <ac:chgData name="Zhao Xiong" userId="5eba49e5-2895-4cd9-83e8-b3064fe76704" providerId="ADAL" clId="{6E8B5973-D01E-47F1-B412-4E1C4AF903BE}" dt="2022-10-10T17:18:44.241" v="1141" actId="20577"/>
          <ac:spMkLst>
            <pc:docMk/>
            <pc:sldMk cId="3113250322" sldId="434"/>
            <ac:spMk id="4" creationId="{386D65DC-5575-42C6-AB66-7BA704CE0657}"/>
          </ac:spMkLst>
        </pc:spChg>
        <pc:spChg chg="mod">
          <ac:chgData name="Zhao Xiong" userId="5eba49e5-2895-4cd9-83e8-b3064fe76704" providerId="ADAL" clId="{6E8B5973-D01E-47F1-B412-4E1C4AF903BE}" dt="2022-10-11T15:11:29.465" v="1310" actId="1036"/>
          <ac:spMkLst>
            <pc:docMk/>
            <pc:sldMk cId="3113250322" sldId="434"/>
            <ac:spMk id="5" creationId="{441FA088-1339-4280-8ADC-9F38B9CDCA3F}"/>
          </ac:spMkLst>
        </pc:spChg>
        <pc:spChg chg="mod">
          <ac:chgData name="Zhao Xiong" userId="5eba49e5-2895-4cd9-83e8-b3064fe76704" providerId="ADAL" clId="{6E8B5973-D01E-47F1-B412-4E1C4AF903BE}" dt="2022-10-10T16:12:24.395" v="1068" actId="20577"/>
          <ac:spMkLst>
            <pc:docMk/>
            <pc:sldMk cId="3113250322" sldId="434"/>
            <ac:spMk id="7" creationId="{B2DD1311-F3E2-4B6D-A85D-C27D6B8B972E}"/>
          </ac:spMkLst>
        </pc:spChg>
        <pc:spChg chg="mod">
          <ac:chgData name="Zhao Xiong" userId="5eba49e5-2895-4cd9-83e8-b3064fe76704" providerId="ADAL" clId="{6E8B5973-D01E-47F1-B412-4E1C4AF903BE}" dt="2022-10-10T18:32:39.615" v="1178" actId="1076"/>
          <ac:spMkLst>
            <pc:docMk/>
            <pc:sldMk cId="3113250322" sldId="434"/>
            <ac:spMk id="11" creationId="{2E1A275E-03D4-4424-AC68-9F67D863E30A}"/>
          </ac:spMkLst>
        </pc:spChg>
        <pc:spChg chg="add del mod">
          <ac:chgData name="Zhao Xiong" userId="5eba49e5-2895-4cd9-83e8-b3064fe76704" providerId="ADAL" clId="{6E8B5973-D01E-47F1-B412-4E1C4AF903BE}" dt="2022-10-11T15:10:43.400" v="1294"/>
          <ac:spMkLst>
            <pc:docMk/>
            <pc:sldMk cId="3113250322" sldId="434"/>
            <ac:spMk id="14" creationId="{7570D918-4AC4-48CD-8AE7-F5A35DB79D4E}"/>
          </ac:spMkLst>
        </pc:spChg>
        <pc:spChg chg="mod">
          <ac:chgData name="Zhao Xiong" userId="5eba49e5-2895-4cd9-83e8-b3064fe76704" providerId="ADAL" clId="{6E8B5973-D01E-47F1-B412-4E1C4AF903BE}" dt="2022-10-10T17:32:47.453" v="1154" actId="20577"/>
          <ac:spMkLst>
            <pc:docMk/>
            <pc:sldMk cId="3113250322" sldId="434"/>
            <ac:spMk id="21" creationId="{078A7B78-3A1D-4557-9C68-2D7BA7A7760F}"/>
          </ac:spMkLst>
        </pc:spChg>
        <pc:spChg chg="mod">
          <ac:chgData name="Zhao Xiong" userId="5eba49e5-2895-4cd9-83e8-b3064fe76704" providerId="ADAL" clId="{6E8B5973-D01E-47F1-B412-4E1C4AF903BE}" dt="2022-10-10T17:57:57.391" v="1163" actId="20577"/>
          <ac:spMkLst>
            <pc:docMk/>
            <pc:sldMk cId="3113250322" sldId="434"/>
            <ac:spMk id="22" creationId="{E32A5A3B-F0BB-48C9-A654-2BB64004B72B}"/>
          </ac:spMkLst>
        </pc:spChg>
        <pc:spChg chg="mod">
          <ac:chgData name="Zhao Xiong" userId="5eba49e5-2895-4cd9-83e8-b3064fe76704" providerId="ADAL" clId="{6E8B5973-D01E-47F1-B412-4E1C4AF903BE}" dt="2022-10-10T18:03:55.117" v="1172" actId="20577"/>
          <ac:spMkLst>
            <pc:docMk/>
            <pc:sldMk cId="3113250322" sldId="434"/>
            <ac:spMk id="23" creationId="{82D87FC4-0438-417E-B634-D1F7E368CED6}"/>
          </ac:spMkLst>
        </pc:spChg>
        <pc:spChg chg="mod">
          <ac:chgData name="Zhao Xiong" userId="5eba49e5-2895-4cd9-83e8-b3064fe76704" providerId="ADAL" clId="{6E8B5973-D01E-47F1-B412-4E1C4AF903BE}" dt="2022-10-11T15:11:45.334" v="1331" actId="1037"/>
          <ac:spMkLst>
            <pc:docMk/>
            <pc:sldMk cId="3113250322" sldId="434"/>
            <ac:spMk id="24" creationId="{CEE08410-E6DE-40E2-8088-E19B96DC3541}"/>
          </ac:spMkLst>
        </pc:spChg>
        <pc:spChg chg="del">
          <ac:chgData name="Zhao Xiong" userId="5eba49e5-2895-4cd9-83e8-b3064fe76704" providerId="ADAL" clId="{6E8B5973-D01E-47F1-B412-4E1C4AF903BE}" dt="2022-10-10T14:39:55.991" v="945"/>
          <ac:spMkLst>
            <pc:docMk/>
            <pc:sldMk cId="3113250322" sldId="434"/>
            <ac:spMk id="25" creationId="{893FF2EA-0D58-4E65-A8EB-3CDA1815D90E}"/>
          </ac:spMkLst>
        </pc:spChg>
        <pc:picChg chg="del mod">
          <ac:chgData name="Zhao Xiong" userId="5eba49e5-2895-4cd9-83e8-b3064fe76704" providerId="ADAL" clId="{6E8B5973-D01E-47F1-B412-4E1C4AF903BE}" dt="2022-10-10T14:43:00.241" v="967"/>
          <ac:picMkLst>
            <pc:docMk/>
            <pc:sldMk cId="3113250322" sldId="434"/>
            <ac:picMk id="9" creationId="{24236D79-B6A6-440C-A24C-B68AB4F5D0E2}"/>
          </ac:picMkLst>
        </pc:picChg>
        <pc:picChg chg="add mod">
          <ac:chgData name="Zhao Xiong" userId="5eba49e5-2895-4cd9-83e8-b3064fe76704" providerId="ADAL" clId="{6E8B5973-D01E-47F1-B412-4E1C4AF903BE}" dt="2022-10-10T17:25:00.059" v="1149" actId="1076"/>
          <ac:picMkLst>
            <pc:docMk/>
            <pc:sldMk cId="3113250322" sldId="434"/>
            <ac:picMk id="9" creationId="{E46A0C57-6318-4210-8CE3-2B85C20B9925}"/>
          </ac:picMkLst>
        </pc:picChg>
        <pc:picChg chg="add mod">
          <ac:chgData name="Zhao Xiong" userId="5eba49e5-2895-4cd9-83e8-b3064fe76704" providerId="ADAL" clId="{6E8B5973-D01E-47F1-B412-4E1C4AF903BE}" dt="2022-10-10T17:56:15.676" v="1160" actId="1076"/>
          <ac:picMkLst>
            <pc:docMk/>
            <pc:sldMk cId="3113250322" sldId="434"/>
            <ac:picMk id="10" creationId="{15532A8B-A257-4869-8716-9C68C43C55F2}"/>
          </ac:picMkLst>
        </pc:picChg>
        <pc:picChg chg="del mod">
          <ac:chgData name="Zhao Xiong" userId="5eba49e5-2895-4cd9-83e8-b3064fe76704" providerId="ADAL" clId="{6E8B5973-D01E-47F1-B412-4E1C4AF903BE}" dt="2022-10-10T14:40:09.350" v="949"/>
          <ac:picMkLst>
            <pc:docMk/>
            <pc:sldMk cId="3113250322" sldId="434"/>
            <ac:picMk id="10" creationId="{C6170465-734E-46B1-BDAA-76F5E416D90A}"/>
          </ac:picMkLst>
        </pc:picChg>
        <pc:picChg chg="add mod">
          <ac:chgData name="Zhao Xiong" userId="5eba49e5-2895-4cd9-83e8-b3064fe76704" providerId="ADAL" clId="{6E8B5973-D01E-47F1-B412-4E1C4AF903BE}" dt="2022-10-10T18:01:37.204" v="1169" actId="1076"/>
          <ac:picMkLst>
            <pc:docMk/>
            <pc:sldMk cId="3113250322" sldId="434"/>
            <ac:picMk id="12" creationId="{7901A330-D359-4C75-9D28-191D58B1F718}"/>
          </ac:picMkLst>
        </pc:picChg>
        <pc:picChg chg="del mod">
          <ac:chgData name="Zhao Xiong" userId="5eba49e5-2895-4cd9-83e8-b3064fe76704" providerId="ADAL" clId="{6E8B5973-D01E-47F1-B412-4E1C4AF903BE}" dt="2022-10-10T16:12:18.013" v="1049"/>
          <ac:picMkLst>
            <pc:docMk/>
            <pc:sldMk cId="3113250322" sldId="434"/>
            <ac:picMk id="12" creationId="{B4BBB610-BA8A-4E7A-B9E1-2FAD2B585251}"/>
          </ac:picMkLst>
        </pc:picChg>
        <pc:picChg chg="add mod">
          <ac:chgData name="Zhao Xiong" userId="5eba49e5-2895-4cd9-83e8-b3064fe76704" providerId="ADAL" clId="{6E8B5973-D01E-47F1-B412-4E1C4AF903BE}" dt="2022-10-10T17:05:53.538" v="1088" actId="1076"/>
          <ac:picMkLst>
            <pc:docMk/>
            <pc:sldMk cId="3113250322" sldId="434"/>
            <ac:picMk id="13" creationId="{8B414E3C-C690-4D4B-AFB6-EBA50A598520}"/>
          </ac:picMkLst>
        </pc:picChg>
        <pc:picChg chg="add mod">
          <ac:chgData name="Zhao Xiong" userId="5eba49e5-2895-4cd9-83e8-b3064fe76704" providerId="ADAL" clId="{6E8B5973-D01E-47F1-B412-4E1C4AF903BE}" dt="2022-10-10T18:32:42.213" v="1179" actId="1076"/>
          <ac:picMkLst>
            <pc:docMk/>
            <pc:sldMk cId="3113250322" sldId="434"/>
            <ac:picMk id="15" creationId="{22714F82-47F1-4178-A8C5-82AB29889251}"/>
          </ac:picMkLst>
        </pc:picChg>
        <pc:picChg chg="add del mod">
          <ac:chgData name="Zhao Xiong" userId="5eba49e5-2895-4cd9-83e8-b3064fe76704" providerId="ADAL" clId="{6E8B5973-D01E-47F1-B412-4E1C4AF903BE}" dt="2022-10-10T16:12:18.765" v="1050"/>
          <ac:picMkLst>
            <pc:docMk/>
            <pc:sldMk cId="3113250322" sldId="434"/>
            <ac:picMk id="18" creationId="{0AC1F9B5-DAFB-4049-B73F-E0E05ECEFA71}"/>
          </ac:picMkLst>
        </pc:picChg>
        <pc:picChg chg="add del mod">
          <ac:chgData name="Zhao Xiong" userId="5eba49e5-2895-4cd9-83e8-b3064fe76704" providerId="ADAL" clId="{6E8B5973-D01E-47F1-B412-4E1C4AF903BE}" dt="2022-10-10T16:12:26.188" v="1069"/>
          <ac:picMkLst>
            <pc:docMk/>
            <pc:sldMk cId="3113250322" sldId="434"/>
            <ac:picMk id="19" creationId="{BD8A9190-E4F2-49BE-B8F6-A696B761E374}"/>
          </ac:picMkLst>
        </pc:picChg>
        <pc:picChg chg="add mod">
          <ac:chgData name="Zhao Xiong" userId="5eba49e5-2895-4cd9-83e8-b3064fe76704" providerId="ADAL" clId="{6E8B5973-D01E-47F1-B412-4E1C4AF903BE}" dt="2022-10-11T15:11:27.892" v="1307" actId="14100"/>
          <ac:picMkLst>
            <pc:docMk/>
            <pc:sldMk cId="3113250322" sldId="434"/>
            <ac:picMk id="26" creationId="{BD195811-C80F-43FF-B8DF-CD05AEB894EF}"/>
          </ac:picMkLst>
        </pc:picChg>
        <pc:picChg chg="mod">
          <ac:chgData name="Zhao Xiong" userId="5eba49e5-2895-4cd9-83e8-b3064fe76704" providerId="ADAL" clId="{6E8B5973-D01E-47F1-B412-4E1C4AF903BE}" dt="2022-10-11T15:11:45.334" v="1331" actId="1037"/>
          <ac:picMkLst>
            <pc:docMk/>
            <pc:sldMk cId="3113250322" sldId="434"/>
            <ac:picMk id="27" creationId="{C19737E9-90BE-2165-9C74-6799677B00E3}"/>
          </ac:picMkLst>
        </pc:picChg>
      </pc:sldChg>
      <pc:sldChg chg="addSp modSp add">
        <pc:chgData name="Zhao Xiong" userId="5eba49e5-2895-4cd9-83e8-b3064fe76704" providerId="ADAL" clId="{6E8B5973-D01E-47F1-B412-4E1C4AF903BE}" dt="2022-10-13T12:11:29.819" v="3263" actId="20577"/>
        <pc:sldMkLst>
          <pc:docMk/>
          <pc:sldMk cId="1059945390" sldId="435"/>
        </pc:sldMkLst>
        <pc:spChg chg="mod">
          <ac:chgData name="Zhao Xiong" userId="5eba49e5-2895-4cd9-83e8-b3064fe76704" providerId="ADAL" clId="{6E8B5973-D01E-47F1-B412-4E1C4AF903BE}" dt="2022-10-11T18:37:43.901" v="2868" actId="20577"/>
          <ac:spMkLst>
            <pc:docMk/>
            <pc:sldMk cId="1059945390" sldId="435"/>
            <ac:spMk id="3" creationId="{3F312F52-002C-4224-A945-4A23B2756981}"/>
          </ac:spMkLst>
        </pc:spChg>
        <pc:spChg chg="add mod">
          <ac:chgData name="Zhao Xiong" userId="5eba49e5-2895-4cd9-83e8-b3064fe76704" providerId="ADAL" clId="{6E8B5973-D01E-47F1-B412-4E1C4AF903BE}" dt="2022-10-13T12:11:29.819" v="3263" actId="20577"/>
          <ac:spMkLst>
            <pc:docMk/>
            <pc:sldMk cId="1059945390" sldId="435"/>
            <ac:spMk id="5" creationId="{B1D58DAF-B494-465C-85D5-3010A4D14D6C}"/>
          </ac:spMkLst>
        </pc:spChg>
        <pc:grpChg chg="add">
          <ac:chgData name="Zhao Xiong" userId="5eba49e5-2895-4cd9-83e8-b3064fe76704" providerId="ADAL" clId="{6E8B5973-D01E-47F1-B412-4E1C4AF903BE}" dt="2022-10-11T18:37:32.340" v="2797"/>
          <ac:grpSpMkLst>
            <pc:docMk/>
            <pc:sldMk cId="1059945390" sldId="435"/>
            <ac:grpSpMk id="2" creationId="{98FF9418-24EA-4316-B3AC-FE5735D0CA02}"/>
          </ac:grpSpMkLst>
        </pc:grpChg>
      </pc:sldChg>
      <pc:sldChg chg="modSp add">
        <pc:chgData name="Zhao Xiong" userId="5eba49e5-2895-4cd9-83e8-b3064fe76704" providerId="ADAL" clId="{6E8B5973-D01E-47F1-B412-4E1C4AF903BE}" dt="2022-10-11T15:41:18.621" v="1538" actId="20577"/>
        <pc:sldMkLst>
          <pc:docMk/>
          <pc:sldMk cId="1635739573" sldId="436"/>
        </pc:sldMkLst>
        <pc:spChg chg="mod">
          <ac:chgData name="Zhao Xiong" userId="5eba49e5-2895-4cd9-83e8-b3064fe76704" providerId="ADAL" clId="{6E8B5973-D01E-47F1-B412-4E1C4AF903BE}" dt="2022-10-11T15:41:18.621" v="1538" actId="20577"/>
          <ac:spMkLst>
            <pc:docMk/>
            <pc:sldMk cId="1635739573" sldId="436"/>
            <ac:spMk id="2" creationId="{0B4AC364-DFF6-4070-B403-9529542B8A29}"/>
          </ac:spMkLst>
        </pc:spChg>
      </pc:sldChg>
      <pc:sldChg chg="add">
        <pc:chgData name="Zhao Xiong" userId="5eba49e5-2895-4cd9-83e8-b3064fe76704" providerId="ADAL" clId="{6E8B5973-D01E-47F1-B412-4E1C4AF903BE}" dt="2022-10-11T17:12:30.246" v="1610"/>
        <pc:sldMkLst>
          <pc:docMk/>
          <pc:sldMk cId="1146325737" sldId="437"/>
        </pc:sldMkLst>
      </pc:sldChg>
      <pc:sldChg chg="add">
        <pc:chgData name="Zhao Xiong" userId="5eba49e5-2895-4cd9-83e8-b3064fe76704" providerId="ADAL" clId="{6E8B5973-D01E-47F1-B412-4E1C4AF903BE}" dt="2022-10-11T15:41:27.288" v="1541"/>
        <pc:sldMkLst>
          <pc:docMk/>
          <pc:sldMk cId="546445026" sldId="438"/>
        </pc:sldMkLst>
      </pc:sldChg>
      <pc:sldChg chg="add">
        <pc:chgData name="Zhao Xiong" userId="5eba49e5-2895-4cd9-83e8-b3064fe76704" providerId="ADAL" clId="{6E8B5973-D01E-47F1-B412-4E1C4AF903BE}" dt="2022-10-11T15:41:27.288" v="1541"/>
        <pc:sldMkLst>
          <pc:docMk/>
          <pc:sldMk cId="3495968284" sldId="439"/>
        </pc:sldMkLst>
      </pc:sldChg>
      <pc:sldChg chg="modSp add">
        <pc:chgData name="Zhao Xiong" userId="5eba49e5-2895-4cd9-83e8-b3064fe76704" providerId="ADAL" clId="{6E8B5973-D01E-47F1-B412-4E1C4AF903BE}" dt="2022-10-11T15:41:45.543" v="1565" actId="20577"/>
        <pc:sldMkLst>
          <pc:docMk/>
          <pc:sldMk cId="3338903215" sldId="440"/>
        </pc:sldMkLst>
        <pc:spChg chg="mod">
          <ac:chgData name="Zhao Xiong" userId="5eba49e5-2895-4cd9-83e8-b3064fe76704" providerId="ADAL" clId="{6E8B5973-D01E-47F1-B412-4E1C4AF903BE}" dt="2022-10-11T15:41:45.543" v="1565" actId="20577"/>
          <ac:spMkLst>
            <pc:docMk/>
            <pc:sldMk cId="3338903215" sldId="440"/>
            <ac:spMk id="2" creationId="{0B4AC364-DFF6-4070-B403-9529542B8A29}"/>
          </ac:spMkLst>
        </pc:spChg>
      </pc:sldChg>
      <pc:sldChg chg="add">
        <pc:chgData name="Zhao Xiong" userId="5eba49e5-2895-4cd9-83e8-b3064fe76704" providerId="ADAL" clId="{6E8B5973-D01E-47F1-B412-4E1C4AF903BE}" dt="2022-10-11T17:10:34.393" v="1608"/>
        <pc:sldMkLst>
          <pc:docMk/>
          <pc:sldMk cId="1377202213" sldId="441"/>
        </pc:sldMkLst>
      </pc:sldChg>
      <pc:sldChg chg="delSp modSp add ord">
        <pc:chgData name="Zhao Xiong" userId="5eba49e5-2895-4cd9-83e8-b3064fe76704" providerId="ADAL" clId="{6E8B5973-D01E-47F1-B412-4E1C4AF903BE}" dt="2022-10-11T17:20:38.180" v="2620" actId="5793"/>
        <pc:sldMkLst>
          <pc:docMk/>
          <pc:sldMk cId="3803756095" sldId="442"/>
        </pc:sldMkLst>
        <pc:spChg chg="mod">
          <ac:chgData name="Zhao Xiong" userId="5eba49e5-2895-4cd9-83e8-b3064fe76704" providerId="ADAL" clId="{6E8B5973-D01E-47F1-B412-4E1C4AF903BE}" dt="2022-10-11T17:20:38.180" v="2620" actId="5793"/>
          <ac:spMkLst>
            <pc:docMk/>
            <pc:sldMk cId="3803756095" sldId="442"/>
            <ac:spMk id="11" creationId="{0C038B21-3311-4481-A0A0-563AD2D32343}"/>
          </ac:spMkLst>
        </pc:spChg>
        <pc:spChg chg="mod">
          <ac:chgData name="Zhao Xiong" userId="5eba49e5-2895-4cd9-83e8-b3064fe76704" providerId="ADAL" clId="{6E8B5973-D01E-47F1-B412-4E1C4AF903BE}" dt="2022-10-11T17:14:32.588" v="1653" actId="20577"/>
          <ac:spMkLst>
            <pc:docMk/>
            <pc:sldMk cId="3803756095" sldId="442"/>
            <ac:spMk id="15" creationId="{3CEBD359-0A40-4D9F-8501-C53FC0FA092E}"/>
          </ac:spMkLst>
        </pc:spChg>
        <pc:spChg chg="del">
          <ac:chgData name="Zhao Xiong" userId="5eba49e5-2895-4cd9-83e8-b3064fe76704" providerId="ADAL" clId="{6E8B5973-D01E-47F1-B412-4E1C4AF903BE}" dt="2022-10-11T17:14:34.964" v="1654"/>
          <ac:spMkLst>
            <pc:docMk/>
            <pc:sldMk cId="3803756095" sldId="442"/>
            <ac:spMk id="21" creationId="{09860FCC-CEBD-4DE0-A65F-23531B9F3B69}"/>
          </ac:spMkLst>
        </pc:spChg>
        <pc:spChg chg="del">
          <ac:chgData name="Zhao Xiong" userId="5eba49e5-2895-4cd9-83e8-b3064fe76704" providerId="ADAL" clId="{6E8B5973-D01E-47F1-B412-4E1C4AF903BE}" dt="2022-10-11T17:14:34.964" v="1654"/>
          <ac:spMkLst>
            <pc:docMk/>
            <pc:sldMk cId="3803756095" sldId="442"/>
            <ac:spMk id="22" creationId="{0813C6D7-336B-4843-8ABE-ACC004357ADC}"/>
          </ac:spMkLst>
        </pc:spChg>
        <pc:spChg chg="del">
          <ac:chgData name="Zhao Xiong" userId="5eba49e5-2895-4cd9-83e8-b3064fe76704" providerId="ADAL" clId="{6E8B5973-D01E-47F1-B412-4E1C4AF903BE}" dt="2022-10-11T17:14:34.964" v="1654"/>
          <ac:spMkLst>
            <pc:docMk/>
            <pc:sldMk cId="3803756095" sldId="442"/>
            <ac:spMk id="23" creationId="{0B588037-67C2-458C-A5A8-64D32FD8E593}"/>
          </ac:spMkLst>
        </pc:spChg>
        <pc:spChg chg="del">
          <ac:chgData name="Zhao Xiong" userId="5eba49e5-2895-4cd9-83e8-b3064fe76704" providerId="ADAL" clId="{6E8B5973-D01E-47F1-B412-4E1C4AF903BE}" dt="2022-10-11T17:14:34.964" v="1654"/>
          <ac:spMkLst>
            <pc:docMk/>
            <pc:sldMk cId="3803756095" sldId="442"/>
            <ac:spMk id="24" creationId="{7F04BCA7-6313-470B-B33F-7C6DDA0E88E0}"/>
          </ac:spMkLst>
        </pc:spChg>
        <pc:picChg chg="del">
          <ac:chgData name="Zhao Xiong" userId="5eba49e5-2895-4cd9-83e8-b3064fe76704" providerId="ADAL" clId="{6E8B5973-D01E-47F1-B412-4E1C4AF903BE}" dt="2022-10-11T17:14:34.964" v="1654"/>
          <ac:picMkLst>
            <pc:docMk/>
            <pc:sldMk cId="3803756095" sldId="442"/>
            <ac:picMk id="2" creationId="{7A6DE2F0-5DF4-4AE3-99BB-076C8D5E40FC}"/>
          </ac:picMkLst>
        </pc:picChg>
        <pc:picChg chg="del">
          <ac:chgData name="Zhao Xiong" userId="5eba49e5-2895-4cd9-83e8-b3064fe76704" providerId="ADAL" clId="{6E8B5973-D01E-47F1-B412-4E1C4AF903BE}" dt="2022-10-11T17:14:34.964" v="1654"/>
          <ac:picMkLst>
            <pc:docMk/>
            <pc:sldMk cId="3803756095" sldId="442"/>
            <ac:picMk id="3" creationId="{AEFB3603-A0AB-445D-B587-3B069BADADCE}"/>
          </ac:picMkLst>
        </pc:picChg>
        <pc:picChg chg="del">
          <ac:chgData name="Zhao Xiong" userId="5eba49e5-2895-4cd9-83e8-b3064fe76704" providerId="ADAL" clId="{6E8B5973-D01E-47F1-B412-4E1C4AF903BE}" dt="2022-10-11T17:14:34.964" v="1654"/>
          <ac:picMkLst>
            <pc:docMk/>
            <pc:sldMk cId="3803756095" sldId="442"/>
            <ac:picMk id="4" creationId="{E1AB99B0-C4C8-4D6B-9BDD-D8A3038F97CA}"/>
          </ac:picMkLst>
        </pc:picChg>
        <pc:picChg chg="del">
          <ac:chgData name="Zhao Xiong" userId="5eba49e5-2895-4cd9-83e8-b3064fe76704" providerId="ADAL" clId="{6E8B5973-D01E-47F1-B412-4E1C4AF903BE}" dt="2022-10-11T17:14:34.964" v="1654"/>
          <ac:picMkLst>
            <pc:docMk/>
            <pc:sldMk cId="3803756095" sldId="442"/>
            <ac:picMk id="5" creationId="{194F89F1-3017-4CEE-BBBA-A6B6502CE45D}"/>
          </ac:picMkLst>
        </pc:picChg>
      </pc:sldChg>
      <pc:sldChg chg="add">
        <pc:chgData name="Zhao Xiong" userId="5eba49e5-2895-4cd9-83e8-b3064fe76704" providerId="ADAL" clId="{6E8B5973-D01E-47F1-B412-4E1C4AF903BE}" dt="2022-10-11T18:37:29.063" v="2796"/>
        <pc:sldMkLst>
          <pc:docMk/>
          <pc:sldMk cId="3165070650" sldId="443"/>
        </pc:sldMkLst>
      </pc:sldChg>
      <pc:sldChg chg="addSp delSp modSp add">
        <pc:chgData name="Zhao Xiong" userId="5eba49e5-2895-4cd9-83e8-b3064fe76704" providerId="ADAL" clId="{6E8B5973-D01E-47F1-B412-4E1C4AF903BE}" dt="2022-10-13T18:04:47.888" v="3355" actId="1076"/>
        <pc:sldMkLst>
          <pc:docMk/>
          <pc:sldMk cId="1804301968" sldId="444"/>
        </pc:sldMkLst>
        <pc:spChg chg="mod">
          <ac:chgData name="Zhao Xiong" userId="5eba49e5-2895-4cd9-83e8-b3064fe76704" providerId="ADAL" clId="{6E8B5973-D01E-47F1-B412-4E1C4AF903BE}" dt="2022-10-13T16:05:03.594" v="3272" actId="20577"/>
          <ac:spMkLst>
            <pc:docMk/>
            <pc:sldMk cId="1804301968" sldId="444"/>
            <ac:spMk id="3" creationId="{565029B2-5CC9-4109-9417-5BBA255862C9}"/>
          </ac:spMkLst>
        </pc:spChg>
        <pc:spChg chg="mod">
          <ac:chgData name="Zhao Xiong" userId="5eba49e5-2895-4cd9-83e8-b3064fe76704" providerId="ADAL" clId="{6E8B5973-D01E-47F1-B412-4E1C4AF903BE}" dt="2022-10-13T16:52:16.673" v="3341" actId="1037"/>
          <ac:spMkLst>
            <pc:docMk/>
            <pc:sldMk cId="1804301968" sldId="444"/>
            <ac:spMk id="5" creationId="{645EF53A-E2A4-4AF5-A0F8-D48CBE1CF978}"/>
          </ac:spMkLst>
        </pc:spChg>
        <pc:spChg chg="mod">
          <ac:chgData name="Zhao Xiong" userId="5eba49e5-2895-4cd9-83e8-b3064fe76704" providerId="ADAL" clId="{6E8B5973-D01E-47F1-B412-4E1C4AF903BE}" dt="2022-10-13T16:52:07.277" v="3314" actId="20577"/>
          <ac:spMkLst>
            <pc:docMk/>
            <pc:sldMk cId="1804301968" sldId="444"/>
            <ac:spMk id="6" creationId="{BDED3A33-53A7-4F27-A5BE-B9CC424EB1BF}"/>
          </ac:spMkLst>
        </pc:spChg>
        <pc:spChg chg="mod">
          <ac:chgData name="Zhao Xiong" userId="5eba49e5-2895-4cd9-83e8-b3064fe76704" providerId="ADAL" clId="{6E8B5973-D01E-47F1-B412-4E1C4AF903BE}" dt="2022-10-13T17:41:40.495" v="3350" actId="20577"/>
          <ac:spMkLst>
            <pc:docMk/>
            <pc:sldMk cId="1804301968" sldId="444"/>
            <ac:spMk id="7" creationId="{4157D2CB-EC5D-493A-88C9-C30A5CD9220C}"/>
          </ac:spMkLst>
        </pc:spChg>
        <pc:picChg chg="add mod">
          <ac:chgData name="Zhao Xiong" userId="5eba49e5-2895-4cd9-83e8-b3064fe76704" providerId="ADAL" clId="{6E8B5973-D01E-47F1-B412-4E1C4AF903BE}" dt="2022-10-13T16:52:16.673" v="3341" actId="1037"/>
          <ac:picMkLst>
            <pc:docMk/>
            <pc:sldMk cId="1804301968" sldId="444"/>
            <ac:picMk id="8" creationId="{EEF26DF4-669F-496D-BF2F-0D9C53369C40}"/>
          </ac:picMkLst>
        </pc:picChg>
        <pc:picChg chg="del">
          <ac:chgData name="Zhao Xiong" userId="5eba49e5-2895-4cd9-83e8-b3064fe76704" providerId="ADAL" clId="{6E8B5973-D01E-47F1-B412-4E1C4AF903BE}" dt="2022-10-13T16:05:00.154" v="3265"/>
          <ac:picMkLst>
            <pc:docMk/>
            <pc:sldMk cId="1804301968" sldId="444"/>
            <ac:picMk id="9" creationId="{96F1CB00-F742-4A93-89B2-30FED6DBCBA2}"/>
          </ac:picMkLst>
        </pc:picChg>
        <pc:picChg chg="del">
          <ac:chgData name="Zhao Xiong" userId="5eba49e5-2895-4cd9-83e8-b3064fe76704" providerId="ADAL" clId="{6E8B5973-D01E-47F1-B412-4E1C4AF903BE}" dt="2022-10-13T16:05:00.523" v="3266"/>
          <ac:picMkLst>
            <pc:docMk/>
            <pc:sldMk cId="1804301968" sldId="444"/>
            <ac:picMk id="10" creationId="{2C90BA18-BAB0-48D3-90FD-7BE75877698E}"/>
          </ac:picMkLst>
        </pc:picChg>
        <pc:picChg chg="del">
          <ac:chgData name="Zhao Xiong" userId="5eba49e5-2895-4cd9-83e8-b3064fe76704" providerId="ADAL" clId="{6E8B5973-D01E-47F1-B412-4E1C4AF903BE}" dt="2022-10-13T16:05:00.962" v="3267"/>
          <ac:picMkLst>
            <pc:docMk/>
            <pc:sldMk cId="1804301968" sldId="444"/>
            <ac:picMk id="11" creationId="{CEB7243E-DA9D-4B19-A3C9-704137AC47B7}"/>
          </ac:picMkLst>
        </pc:picChg>
        <pc:picChg chg="add mod">
          <ac:chgData name="Zhao Xiong" userId="5eba49e5-2895-4cd9-83e8-b3064fe76704" providerId="ADAL" clId="{6E8B5973-D01E-47F1-B412-4E1C4AF903BE}" dt="2022-10-13T17:40:11.782" v="3348" actId="14100"/>
          <ac:picMkLst>
            <pc:docMk/>
            <pc:sldMk cId="1804301968" sldId="444"/>
            <ac:picMk id="12" creationId="{CABA6302-70D2-46FA-B392-5B0BD4D354EB}"/>
          </ac:picMkLst>
        </pc:picChg>
        <pc:picChg chg="add mod">
          <ac:chgData name="Zhao Xiong" userId="5eba49e5-2895-4cd9-83e8-b3064fe76704" providerId="ADAL" clId="{6E8B5973-D01E-47F1-B412-4E1C4AF903BE}" dt="2022-10-13T18:04:47.888" v="3355" actId="1076"/>
          <ac:picMkLst>
            <pc:docMk/>
            <pc:sldMk cId="1804301968" sldId="444"/>
            <ac:picMk id="14" creationId="{B2B942C7-217C-4880-B9CD-3CB483431839}"/>
          </ac:picMkLst>
        </pc:picChg>
      </pc:sldChg>
    </pc:docChg>
  </pc:docChgLst>
  <pc:docChgLst>
    <pc:chgData name="Zhao Xiong" userId="5eba49e5-2895-4cd9-83e8-b3064fe76704" providerId="ADAL" clId="{5ECE521D-FC3A-48F7-A9FE-0A02DF6B8AD7}"/>
    <pc:docChg chg="undo custSel addSld delSld modSld sldOrd">
      <pc:chgData name="Zhao Xiong" userId="5eba49e5-2895-4cd9-83e8-b3064fe76704" providerId="ADAL" clId="{5ECE521D-FC3A-48F7-A9FE-0A02DF6B8AD7}" dt="2022-09-25T10:25:18.764" v="1395" actId="1076"/>
      <pc:docMkLst>
        <pc:docMk/>
      </pc:docMkLst>
      <pc:sldChg chg="addSp modSp">
        <pc:chgData name="Zhao Xiong" userId="5eba49e5-2895-4cd9-83e8-b3064fe76704" providerId="ADAL" clId="{5ECE521D-FC3A-48F7-A9FE-0A02DF6B8AD7}" dt="2022-09-18T17:17:18.895" v="700"/>
        <pc:sldMkLst>
          <pc:docMk/>
          <pc:sldMk cId="2467051274" sldId="359"/>
        </pc:sldMkLst>
        <pc:spChg chg="mod">
          <ac:chgData name="Zhao Xiong" userId="5eba49e5-2895-4cd9-83e8-b3064fe76704" providerId="ADAL" clId="{5ECE521D-FC3A-48F7-A9FE-0A02DF6B8AD7}" dt="2022-09-18T15:16:04.702" v="358" actId="1036"/>
          <ac:spMkLst>
            <pc:docMk/>
            <pc:sldMk cId="2467051274" sldId="359"/>
            <ac:spMk id="5" creationId="{9F99D114-C506-1E69-65C4-54A23D7BBB05}"/>
          </ac:spMkLst>
        </pc:spChg>
        <pc:spChg chg="mod">
          <ac:chgData name="Zhao Xiong" userId="5eba49e5-2895-4cd9-83e8-b3064fe76704" providerId="ADAL" clId="{5ECE521D-FC3A-48F7-A9FE-0A02DF6B8AD7}" dt="2022-09-18T15:16:04.702" v="358" actId="1036"/>
          <ac:spMkLst>
            <pc:docMk/>
            <pc:sldMk cId="2467051274" sldId="359"/>
            <ac:spMk id="6" creationId="{0E9EE4FB-AB83-2DA7-A882-6C0571F0CCA9}"/>
          </ac:spMkLst>
        </pc:spChg>
        <pc:spChg chg="mod">
          <ac:chgData name="Zhao Xiong" userId="5eba49e5-2895-4cd9-83e8-b3064fe76704" providerId="ADAL" clId="{5ECE521D-FC3A-48F7-A9FE-0A02DF6B8AD7}" dt="2022-09-18T15:16:04.702" v="358" actId="1036"/>
          <ac:spMkLst>
            <pc:docMk/>
            <pc:sldMk cId="2467051274" sldId="359"/>
            <ac:spMk id="7" creationId="{8AD242C7-B12D-C131-C8DE-04B16675305D}"/>
          </ac:spMkLst>
        </pc:spChg>
        <pc:spChg chg="add mod">
          <ac:chgData name="Zhao Xiong" userId="5eba49e5-2895-4cd9-83e8-b3064fe76704" providerId="ADAL" clId="{5ECE521D-FC3A-48F7-A9FE-0A02DF6B8AD7}" dt="2022-09-18T17:17:18.895" v="700"/>
          <ac:spMkLst>
            <pc:docMk/>
            <pc:sldMk cId="2467051274" sldId="359"/>
            <ac:spMk id="11" creationId="{5C552A3C-4D81-4CEB-80B9-7C771F2306EA}"/>
          </ac:spMkLst>
        </pc:spChg>
        <pc:picChg chg="add mod">
          <ac:chgData name="Zhao Xiong" userId="5eba49e5-2895-4cd9-83e8-b3064fe76704" providerId="ADAL" clId="{5ECE521D-FC3A-48F7-A9FE-0A02DF6B8AD7}" dt="2022-09-18T15:16:04.702" v="358" actId="1036"/>
          <ac:picMkLst>
            <pc:docMk/>
            <pc:sldMk cId="2467051274" sldId="359"/>
            <ac:picMk id="8" creationId="{9BDB2F53-992B-4C87-84B0-9BBB2BAD5465}"/>
          </ac:picMkLst>
        </pc:picChg>
        <pc:picChg chg="add mod">
          <ac:chgData name="Zhao Xiong" userId="5eba49e5-2895-4cd9-83e8-b3064fe76704" providerId="ADAL" clId="{5ECE521D-FC3A-48F7-A9FE-0A02DF6B8AD7}" dt="2022-09-18T15:16:04.702" v="358" actId="1036"/>
          <ac:picMkLst>
            <pc:docMk/>
            <pc:sldMk cId="2467051274" sldId="359"/>
            <ac:picMk id="9" creationId="{B1686E0E-65F5-41B3-9DA7-EB1FB3015ABF}"/>
          </ac:picMkLst>
        </pc:picChg>
        <pc:picChg chg="mod">
          <ac:chgData name="Zhao Xiong" userId="5eba49e5-2895-4cd9-83e8-b3064fe76704" providerId="ADAL" clId="{5ECE521D-FC3A-48F7-A9FE-0A02DF6B8AD7}" dt="2022-09-18T15:16:04.702" v="358" actId="1036"/>
          <ac:picMkLst>
            <pc:docMk/>
            <pc:sldMk cId="2467051274" sldId="359"/>
            <ac:picMk id="10" creationId="{47A59D7B-554E-750F-26BC-9A4758BD30DD}"/>
          </ac:picMkLst>
        </pc:picChg>
      </pc:sldChg>
      <pc:sldChg chg="addSp delSp modSp">
        <pc:chgData name="Zhao Xiong" userId="5eba49e5-2895-4cd9-83e8-b3064fe76704" providerId="ADAL" clId="{5ECE521D-FC3A-48F7-A9FE-0A02DF6B8AD7}" dt="2022-09-20T15:19:33.849" v="1100" actId="478"/>
        <pc:sldMkLst>
          <pc:docMk/>
          <pc:sldMk cId="2149379008" sldId="361"/>
        </pc:sldMkLst>
        <pc:spChg chg="del">
          <ac:chgData name="Zhao Xiong" userId="5eba49e5-2895-4cd9-83e8-b3064fe76704" providerId="ADAL" clId="{5ECE521D-FC3A-48F7-A9FE-0A02DF6B8AD7}" dt="2022-09-15T11:47:12.799" v="8"/>
          <ac:spMkLst>
            <pc:docMk/>
            <pc:sldMk cId="2149379008" sldId="361"/>
            <ac:spMk id="9" creationId="{7D6CA959-7064-4E2F-B53C-EC61CE0F5061}"/>
          </ac:spMkLst>
        </pc:spChg>
        <pc:picChg chg="add mod modCrop">
          <ac:chgData name="Zhao Xiong" userId="5eba49e5-2895-4cd9-83e8-b3064fe76704" providerId="ADAL" clId="{5ECE521D-FC3A-48F7-A9FE-0A02DF6B8AD7}" dt="2022-09-15T11:50:42.719" v="79" actId="1035"/>
          <ac:picMkLst>
            <pc:docMk/>
            <pc:sldMk cId="2149379008" sldId="361"/>
            <ac:picMk id="8" creationId="{919CF3ED-A4A7-48EA-8167-3D9C8A4A49AD}"/>
          </ac:picMkLst>
        </pc:picChg>
        <pc:picChg chg="add mod modCrop">
          <ac:chgData name="Zhao Xiong" userId="5eba49e5-2895-4cd9-83e8-b3064fe76704" providerId="ADAL" clId="{5ECE521D-FC3A-48F7-A9FE-0A02DF6B8AD7}" dt="2022-09-15T11:50:42.719" v="79" actId="1035"/>
          <ac:picMkLst>
            <pc:docMk/>
            <pc:sldMk cId="2149379008" sldId="361"/>
            <ac:picMk id="11" creationId="{B39080D9-F831-4617-8FAE-6C44600BBCFD}"/>
          </ac:picMkLst>
        </pc:picChg>
        <pc:picChg chg="add mod modCrop">
          <ac:chgData name="Zhao Xiong" userId="5eba49e5-2895-4cd9-83e8-b3064fe76704" providerId="ADAL" clId="{5ECE521D-FC3A-48F7-A9FE-0A02DF6B8AD7}" dt="2022-09-15T11:50:42.719" v="79" actId="1035"/>
          <ac:picMkLst>
            <pc:docMk/>
            <pc:sldMk cId="2149379008" sldId="361"/>
            <ac:picMk id="13" creationId="{B1233FA9-10DC-43F6-93F8-4DA99E51BC71}"/>
          </ac:picMkLst>
        </pc:picChg>
        <pc:picChg chg="add mod modCrop">
          <ac:chgData name="Zhao Xiong" userId="5eba49e5-2895-4cd9-83e8-b3064fe76704" providerId="ADAL" clId="{5ECE521D-FC3A-48F7-A9FE-0A02DF6B8AD7}" dt="2022-09-15T11:50:42.719" v="79" actId="1035"/>
          <ac:picMkLst>
            <pc:docMk/>
            <pc:sldMk cId="2149379008" sldId="361"/>
            <ac:picMk id="15" creationId="{90C255F5-F548-416F-9686-4E3D3B090172}"/>
          </ac:picMkLst>
        </pc:picChg>
        <pc:picChg chg="add del mod modCrop">
          <ac:chgData name="Zhao Xiong" userId="5eba49e5-2895-4cd9-83e8-b3064fe76704" providerId="ADAL" clId="{5ECE521D-FC3A-48F7-A9FE-0A02DF6B8AD7}" dt="2022-09-20T15:19:33.849" v="1100" actId="478"/>
          <ac:picMkLst>
            <pc:docMk/>
            <pc:sldMk cId="2149379008" sldId="361"/>
            <ac:picMk id="16" creationId="{107E92B8-1FD9-4BC1-9E36-51C49BEDAAE4}"/>
          </ac:picMkLst>
        </pc:picChg>
        <pc:picChg chg="add mod modCrop">
          <ac:chgData name="Zhao Xiong" userId="5eba49e5-2895-4cd9-83e8-b3064fe76704" providerId="ADAL" clId="{5ECE521D-FC3A-48F7-A9FE-0A02DF6B8AD7}" dt="2022-09-15T11:50:42.719" v="79" actId="1035"/>
          <ac:picMkLst>
            <pc:docMk/>
            <pc:sldMk cId="2149379008" sldId="361"/>
            <ac:picMk id="17" creationId="{C39BF08E-4BC0-4659-8BFA-6D6B2E4CB032}"/>
          </ac:picMkLst>
        </pc:picChg>
        <pc:picChg chg="add mod modCrop">
          <ac:chgData name="Zhao Xiong" userId="5eba49e5-2895-4cd9-83e8-b3064fe76704" providerId="ADAL" clId="{5ECE521D-FC3A-48F7-A9FE-0A02DF6B8AD7}" dt="2022-09-15T11:50:42.719" v="79" actId="1035"/>
          <ac:picMkLst>
            <pc:docMk/>
            <pc:sldMk cId="2149379008" sldId="361"/>
            <ac:picMk id="19" creationId="{97133F2D-9C10-4B6B-B589-2FA8777E6CC0}"/>
          </ac:picMkLst>
        </pc:picChg>
        <pc:picChg chg="add mod modCrop">
          <ac:chgData name="Zhao Xiong" userId="5eba49e5-2895-4cd9-83e8-b3064fe76704" providerId="ADAL" clId="{5ECE521D-FC3A-48F7-A9FE-0A02DF6B8AD7}" dt="2022-09-15T11:50:42.719" v="79" actId="1035"/>
          <ac:picMkLst>
            <pc:docMk/>
            <pc:sldMk cId="2149379008" sldId="361"/>
            <ac:picMk id="21" creationId="{4717CE41-5321-41B5-9E72-F873575E871C}"/>
          </ac:picMkLst>
        </pc:picChg>
        <pc:picChg chg="add mod modCrop">
          <ac:chgData name="Zhao Xiong" userId="5eba49e5-2895-4cd9-83e8-b3064fe76704" providerId="ADAL" clId="{5ECE521D-FC3A-48F7-A9FE-0A02DF6B8AD7}" dt="2022-09-15T11:50:42.719" v="79" actId="1035"/>
          <ac:picMkLst>
            <pc:docMk/>
            <pc:sldMk cId="2149379008" sldId="361"/>
            <ac:picMk id="23" creationId="{DFFF9637-9235-49ED-9D27-4FE1662BAD64}"/>
          </ac:picMkLst>
        </pc:picChg>
      </pc:sldChg>
      <pc:sldChg chg="addSp modSp add ord">
        <pc:chgData name="Zhao Xiong" userId="5eba49e5-2895-4cd9-83e8-b3064fe76704" providerId="ADAL" clId="{5ECE521D-FC3A-48F7-A9FE-0A02DF6B8AD7}" dt="2022-09-20T15:18:10.993" v="1095"/>
        <pc:sldMkLst>
          <pc:docMk/>
          <pc:sldMk cId="1463968883" sldId="362"/>
        </pc:sldMkLst>
        <pc:picChg chg="add mod">
          <ac:chgData name="Zhao Xiong" userId="5eba49e5-2895-4cd9-83e8-b3064fe76704" providerId="ADAL" clId="{5ECE521D-FC3A-48F7-A9FE-0A02DF6B8AD7}" dt="2022-09-18T12:45:35.963" v="87" actId="1076"/>
          <ac:picMkLst>
            <pc:docMk/>
            <pc:sldMk cId="1463968883" sldId="362"/>
            <ac:picMk id="10" creationId="{A4228B23-6364-4EBF-86A2-A41E59724062}"/>
          </ac:picMkLst>
        </pc:picChg>
      </pc:sldChg>
      <pc:sldChg chg="addSp delSp modSp">
        <pc:chgData name="Zhao Xiong" userId="5eba49e5-2895-4cd9-83e8-b3064fe76704" providerId="ADAL" clId="{5ECE521D-FC3A-48F7-A9FE-0A02DF6B8AD7}" dt="2022-09-18T17:17:15.453" v="699" actId="14100"/>
        <pc:sldMkLst>
          <pc:docMk/>
          <pc:sldMk cId="1290015988" sldId="363"/>
        </pc:sldMkLst>
        <pc:spChg chg="del mod ord">
          <ac:chgData name="Zhao Xiong" userId="5eba49e5-2895-4cd9-83e8-b3064fe76704" providerId="ADAL" clId="{5ECE521D-FC3A-48F7-A9FE-0A02DF6B8AD7}" dt="2022-09-18T15:09:53.980" v="130"/>
          <ac:spMkLst>
            <pc:docMk/>
            <pc:sldMk cId="1290015988" sldId="363"/>
            <ac:spMk id="2" creationId="{F1A3BA49-CFED-AA27-4A10-C797C103A4BA}"/>
          </ac:spMkLst>
        </pc:spChg>
        <pc:spChg chg="mod">
          <ac:chgData name="Zhao Xiong" userId="5eba49e5-2895-4cd9-83e8-b3064fe76704" providerId="ADAL" clId="{5ECE521D-FC3A-48F7-A9FE-0A02DF6B8AD7}" dt="2022-09-18T15:36:39.007" v="595" actId="20577"/>
          <ac:spMkLst>
            <pc:docMk/>
            <pc:sldMk cId="1290015988" sldId="363"/>
            <ac:spMk id="5" creationId="{4165B598-94C3-2355-1BE2-3115E6F343A9}"/>
          </ac:spMkLst>
        </pc:spChg>
        <pc:spChg chg="mod">
          <ac:chgData name="Zhao Xiong" userId="5eba49e5-2895-4cd9-83e8-b3064fe76704" providerId="ADAL" clId="{5ECE521D-FC3A-48F7-A9FE-0A02DF6B8AD7}" dt="2022-09-18T15:03:48.836" v="116" actId="20577"/>
          <ac:spMkLst>
            <pc:docMk/>
            <pc:sldMk cId="1290015988" sldId="363"/>
            <ac:spMk id="8" creationId="{B398A667-C1E2-F701-0E80-A24F5B0CF20C}"/>
          </ac:spMkLst>
        </pc:spChg>
        <pc:spChg chg="mod">
          <ac:chgData name="Zhao Xiong" userId="5eba49e5-2895-4cd9-83e8-b3064fe76704" providerId="ADAL" clId="{5ECE521D-FC3A-48F7-A9FE-0A02DF6B8AD7}" dt="2022-09-18T15:34:15.343" v="399" actId="20577"/>
          <ac:spMkLst>
            <pc:docMk/>
            <pc:sldMk cId="1290015988" sldId="363"/>
            <ac:spMk id="9" creationId="{BCEF83C9-5341-BD5D-BE9D-8E84EB8964CE}"/>
          </ac:spMkLst>
        </pc:spChg>
        <pc:spChg chg="add mod">
          <ac:chgData name="Zhao Xiong" userId="5eba49e5-2895-4cd9-83e8-b3064fe76704" providerId="ADAL" clId="{5ECE521D-FC3A-48F7-A9FE-0A02DF6B8AD7}" dt="2022-09-18T17:17:15.453" v="699" actId="14100"/>
          <ac:spMkLst>
            <pc:docMk/>
            <pc:sldMk cId="1290015988" sldId="363"/>
            <ac:spMk id="11" creationId="{FD6691FB-E62A-4AA5-8C5D-77C79B897389}"/>
          </ac:spMkLst>
        </pc:spChg>
        <pc:picChg chg="add mod">
          <ac:chgData name="Zhao Xiong" userId="5eba49e5-2895-4cd9-83e8-b3064fe76704" providerId="ADAL" clId="{5ECE521D-FC3A-48F7-A9FE-0A02DF6B8AD7}" dt="2022-09-18T15:03:36.662" v="112" actId="1076"/>
          <ac:picMkLst>
            <pc:docMk/>
            <pc:sldMk cId="1290015988" sldId="363"/>
            <ac:picMk id="3" creationId="{66E57F31-02FE-4316-8A68-E24E6BFA679A}"/>
          </ac:picMkLst>
        </pc:picChg>
        <pc:picChg chg="add mod">
          <ac:chgData name="Zhao Xiong" userId="5eba49e5-2895-4cd9-83e8-b3064fe76704" providerId="ADAL" clId="{5ECE521D-FC3A-48F7-A9FE-0A02DF6B8AD7}" dt="2022-09-18T15:09:13.503" v="125" actId="1076"/>
          <ac:picMkLst>
            <pc:docMk/>
            <pc:sldMk cId="1290015988" sldId="363"/>
            <ac:picMk id="10" creationId="{4FA14176-BF6A-426B-B6B5-E442ACEE4B4C}"/>
          </ac:picMkLst>
        </pc:picChg>
        <pc:picChg chg="add mod">
          <ac:chgData name="Zhao Xiong" userId="5eba49e5-2895-4cd9-83e8-b3064fe76704" providerId="ADAL" clId="{5ECE521D-FC3A-48F7-A9FE-0A02DF6B8AD7}" dt="2022-09-18T15:32:28.437" v="367" actId="1076"/>
          <ac:picMkLst>
            <pc:docMk/>
            <pc:sldMk cId="1290015988" sldId="363"/>
            <ac:picMk id="12" creationId="{4F77B524-4F91-40D2-B589-F202022C9822}"/>
          </ac:picMkLst>
        </pc:picChg>
      </pc:sldChg>
      <pc:sldChg chg="addSp modSp add ord">
        <pc:chgData name="Zhao Xiong" userId="5eba49e5-2895-4cd9-83e8-b3064fe76704" providerId="ADAL" clId="{5ECE521D-FC3A-48F7-A9FE-0A02DF6B8AD7}" dt="2022-09-20T15:18:13.465" v="1096"/>
        <pc:sldMkLst>
          <pc:docMk/>
          <pc:sldMk cId="2275425839" sldId="365"/>
        </pc:sldMkLst>
        <pc:spChg chg="mod">
          <ac:chgData name="Zhao Xiong" userId="5eba49e5-2895-4cd9-83e8-b3064fe76704" providerId="ADAL" clId="{5ECE521D-FC3A-48F7-A9FE-0A02DF6B8AD7}" dt="2022-09-18T17:17:45.792" v="745" actId="20577"/>
          <ac:spMkLst>
            <pc:docMk/>
            <pc:sldMk cId="2275425839" sldId="365"/>
            <ac:spMk id="3" creationId="{A68C463B-6327-4028-B62A-D3BAA09BF68E}"/>
          </ac:spMkLst>
        </pc:spChg>
        <pc:spChg chg="add mod">
          <ac:chgData name="Zhao Xiong" userId="5eba49e5-2895-4cd9-83e8-b3064fe76704" providerId="ADAL" clId="{5ECE521D-FC3A-48F7-A9FE-0A02DF6B8AD7}" dt="2022-09-18T17:20:52.654" v="783" actId="1076"/>
          <ac:spMkLst>
            <pc:docMk/>
            <pc:sldMk cId="2275425839" sldId="365"/>
            <ac:spMk id="6" creationId="{692253B6-4C5C-49ED-B5E7-79E68413B73D}"/>
          </ac:spMkLst>
        </pc:spChg>
        <pc:spChg chg="add mod">
          <ac:chgData name="Zhao Xiong" userId="5eba49e5-2895-4cd9-83e8-b3064fe76704" providerId="ADAL" clId="{5ECE521D-FC3A-48F7-A9FE-0A02DF6B8AD7}" dt="2022-09-18T17:22:38.582" v="807"/>
          <ac:spMkLst>
            <pc:docMk/>
            <pc:sldMk cId="2275425839" sldId="365"/>
            <ac:spMk id="7" creationId="{0CCC994F-5A5A-4ED6-8274-DB3F436A3427}"/>
          </ac:spMkLst>
        </pc:spChg>
        <pc:spChg chg="add mod">
          <ac:chgData name="Zhao Xiong" userId="5eba49e5-2895-4cd9-83e8-b3064fe76704" providerId="ADAL" clId="{5ECE521D-FC3A-48F7-A9FE-0A02DF6B8AD7}" dt="2022-09-19T13:32:47.625" v="884" actId="20577"/>
          <ac:spMkLst>
            <pc:docMk/>
            <pc:sldMk cId="2275425839" sldId="365"/>
            <ac:spMk id="8" creationId="{8E75CC49-BD4F-4651-B868-907866430F03}"/>
          </ac:spMkLst>
        </pc:spChg>
        <pc:spChg chg="add mod">
          <ac:chgData name="Zhao Xiong" userId="5eba49e5-2895-4cd9-83e8-b3064fe76704" providerId="ADAL" clId="{5ECE521D-FC3A-48F7-A9FE-0A02DF6B8AD7}" dt="2022-09-19T13:32:39.817" v="880" actId="20577"/>
          <ac:spMkLst>
            <pc:docMk/>
            <pc:sldMk cId="2275425839" sldId="365"/>
            <ac:spMk id="9" creationId="{04EA93B6-7580-4775-94D7-190B749A3AFD}"/>
          </ac:spMkLst>
        </pc:spChg>
        <pc:spChg chg="add mod">
          <ac:chgData name="Zhao Xiong" userId="5eba49e5-2895-4cd9-83e8-b3064fe76704" providerId="ADAL" clId="{5ECE521D-FC3A-48F7-A9FE-0A02DF6B8AD7}" dt="2022-09-19T13:32:24.210" v="869"/>
          <ac:spMkLst>
            <pc:docMk/>
            <pc:sldMk cId="2275425839" sldId="365"/>
            <ac:spMk id="10" creationId="{F85ADEF7-8B95-4D1F-8777-CFBA808575ED}"/>
          </ac:spMkLst>
        </pc:spChg>
        <pc:spChg chg="add mod">
          <ac:chgData name="Zhao Xiong" userId="5eba49e5-2895-4cd9-83e8-b3064fe76704" providerId="ADAL" clId="{5ECE521D-FC3A-48F7-A9FE-0A02DF6B8AD7}" dt="2022-09-19T13:32:16.066" v="867"/>
          <ac:spMkLst>
            <pc:docMk/>
            <pc:sldMk cId="2275425839" sldId="365"/>
            <ac:spMk id="11" creationId="{A157779C-D1F8-4AFA-BCF2-67EF3BB55904}"/>
          </ac:spMkLst>
        </pc:spChg>
        <pc:spChg chg="add mod">
          <ac:chgData name="Zhao Xiong" userId="5eba49e5-2895-4cd9-83e8-b3064fe76704" providerId="ADAL" clId="{5ECE521D-FC3A-48F7-A9FE-0A02DF6B8AD7}" dt="2022-09-19T13:32:14.289" v="866"/>
          <ac:spMkLst>
            <pc:docMk/>
            <pc:sldMk cId="2275425839" sldId="365"/>
            <ac:spMk id="12" creationId="{36159FAC-B5D5-4200-B068-B17751E4CE44}"/>
          </ac:spMkLst>
        </pc:spChg>
        <pc:spChg chg="add mod">
          <ac:chgData name="Zhao Xiong" userId="5eba49e5-2895-4cd9-83e8-b3064fe76704" providerId="ADAL" clId="{5ECE521D-FC3A-48F7-A9FE-0A02DF6B8AD7}" dt="2022-09-18T17:21:08.463" v="789" actId="20577"/>
          <ac:spMkLst>
            <pc:docMk/>
            <pc:sldMk cId="2275425839" sldId="365"/>
            <ac:spMk id="13" creationId="{CA89AF16-B01A-49F9-9E98-A197E0FBA68D}"/>
          </ac:spMkLst>
        </pc:spChg>
        <pc:grpChg chg="add">
          <ac:chgData name="Zhao Xiong" userId="5eba49e5-2895-4cd9-83e8-b3064fe76704" providerId="ADAL" clId="{5ECE521D-FC3A-48F7-A9FE-0A02DF6B8AD7}" dt="2022-09-18T17:17:36.102" v="702"/>
          <ac:grpSpMkLst>
            <pc:docMk/>
            <pc:sldMk cId="2275425839" sldId="365"/>
            <ac:grpSpMk id="2" creationId="{FF84216B-EE5F-41F7-8C4E-CA8CB78BB801}"/>
          </ac:grpSpMkLst>
        </pc:grpChg>
        <pc:picChg chg="add mod">
          <ac:chgData name="Zhao Xiong" userId="5eba49e5-2895-4cd9-83e8-b3064fe76704" providerId="ADAL" clId="{5ECE521D-FC3A-48F7-A9FE-0A02DF6B8AD7}" dt="2022-09-18T17:20:52.654" v="783" actId="1076"/>
          <ac:picMkLst>
            <pc:docMk/>
            <pc:sldMk cId="2275425839" sldId="365"/>
            <ac:picMk id="5" creationId="{E881CFFD-1946-4635-A853-18F6824A3BD7}"/>
          </ac:picMkLst>
        </pc:picChg>
        <pc:picChg chg="add mod">
          <ac:chgData name="Zhao Xiong" userId="5eba49e5-2895-4cd9-83e8-b3064fe76704" providerId="ADAL" clId="{5ECE521D-FC3A-48F7-A9FE-0A02DF6B8AD7}" dt="2022-09-18T17:21:29.646" v="793" actId="1076"/>
          <ac:picMkLst>
            <pc:docMk/>
            <pc:sldMk cId="2275425839" sldId="365"/>
            <ac:picMk id="14" creationId="{E401B770-E369-4162-84E3-30FBCEAE6A27}"/>
          </ac:picMkLst>
        </pc:picChg>
        <pc:picChg chg="add mod">
          <ac:chgData name="Zhao Xiong" userId="5eba49e5-2895-4cd9-83e8-b3064fe76704" providerId="ADAL" clId="{5ECE521D-FC3A-48F7-A9FE-0A02DF6B8AD7}" dt="2022-09-18T17:57:15.566" v="823" actId="1076"/>
          <ac:picMkLst>
            <pc:docMk/>
            <pc:sldMk cId="2275425839" sldId="365"/>
            <ac:picMk id="15" creationId="{1D7FFAEA-811F-49DA-8804-FE53AEB68617}"/>
          </ac:picMkLst>
        </pc:picChg>
        <pc:picChg chg="add mod">
          <ac:chgData name="Zhao Xiong" userId="5eba49e5-2895-4cd9-83e8-b3064fe76704" providerId="ADAL" clId="{5ECE521D-FC3A-48F7-A9FE-0A02DF6B8AD7}" dt="2022-09-19T13:32:29.952" v="871" actId="1076"/>
          <ac:picMkLst>
            <pc:docMk/>
            <pc:sldMk cId="2275425839" sldId="365"/>
            <ac:picMk id="16" creationId="{8EB61D59-81DB-4819-9C1A-0D3759F20FD9}"/>
          </ac:picMkLst>
        </pc:picChg>
        <pc:picChg chg="add mod">
          <ac:chgData name="Zhao Xiong" userId="5eba49e5-2895-4cd9-83e8-b3064fe76704" providerId="ADAL" clId="{5ECE521D-FC3A-48F7-A9FE-0A02DF6B8AD7}" dt="2022-09-19T13:32:21.424" v="868" actId="1076"/>
          <ac:picMkLst>
            <pc:docMk/>
            <pc:sldMk cId="2275425839" sldId="365"/>
            <ac:picMk id="17" creationId="{74585C6D-C50A-4488-9F94-11A07D42B72A}"/>
          </ac:picMkLst>
        </pc:picChg>
        <pc:picChg chg="add mod">
          <ac:chgData name="Zhao Xiong" userId="5eba49e5-2895-4cd9-83e8-b3064fe76704" providerId="ADAL" clId="{5ECE521D-FC3A-48F7-A9FE-0A02DF6B8AD7}" dt="2022-09-19T13:32:45.007" v="881" actId="1076"/>
          <ac:picMkLst>
            <pc:docMk/>
            <pc:sldMk cId="2275425839" sldId="365"/>
            <ac:picMk id="18" creationId="{B5AE9910-FAEB-4378-A290-14BF79B9D32A}"/>
          </ac:picMkLst>
        </pc:picChg>
        <pc:picChg chg="add mod">
          <ac:chgData name="Zhao Xiong" userId="5eba49e5-2895-4cd9-83e8-b3064fe76704" providerId="ADAL" clId="{5ECE521D-FC3A-48F7-A9FE-0A02DF6B8AD7}" dt="2022-09-19T14:09:10.848" v="890" actId="1076"/>
          <ac:picMkLst>
            <pc:docMk/>
            <pc:sldMk cId="2275425839" sldId="365"/>
            <ac:picMk id="19" creationId="{D2CF2D2F-6551-48A2-908F-805BD67A20D4}"/>
          </ac:picMkLst>
        </pc:picChg>
      </pc:sldChg>
      <pc:sldChg chg="addSp delSp modSp add">
        <pc:chgData name="Zhao Xiong" userId="5eba49e5-2895-4cd9-83e8-b3064fe76704" providerId="ADAL" clId="{5ECE521D-FC3A-48F7-A9FE-0A02DF6B8AD7}" dt="2022-09-20T17:06:17.441" v="1234" actId="1076"/>
        <pc:sldMkLst>
          <pc:docMk/>
          <pc:sldMk cId="1674498947" sldId="366"/>
        </pc:sldMkLst>
        <pc:spChg chg="mod">
          <ac:chgData name="Zhao Xiong" userId="5eba49e5-2895-4cd9-83e8-b3064fe76704" providerId="ADAL" clId="{5ECE521D-FC3A-48F7-A9FE-0A02DF6B8AD7}" dt="2022-09-20T14:03:17.239" v="1043" actId="1037"/>
          <ac:spMkLst>
            <pc:docMk/>
            <pc:sldMk cId="1674498947" sldId="366"/>
            <ac:spMk id="6" creationId="{640BA3AF-F165-AA4F-297F-0ED72CAD557E}"/>
          </ac:spMkLst>
        </pc:spChg>
        <pc:spChg chg="mod">
          <ac:chgData name="Zhao Xiong" userId="5eba49e5-2895-4cd9-83e8-b3064fe76704" providerId="ADAL" clId="{5ECE521D-FC3A-48F7-A9FE-0A02DF6B8AD7}" dt="2022-09-20T15:07:52.334" v="1065" actId="20577"/>
          <ac:spMkLst>
            <pc:docMk/>
            <pc:sldMk cId="1674498947" sldId="366"/>
            <ac:spMk id="7" creationId="{87EA1E12-5A1C-BC21-EB83-99C5BED6233C}"/>
          </ac:spMkLst>
        </pc:spChg>
        <pc:spChg chg="mod">
          <ac:chgData name="Zhao Xiong" userId="5eba49e5-2895-4cd9-83e8-b3064fe76704" providerId="ADAL" clId="{5ECE521D-FC3A-48F7-A9FE-0A02DF6B8AD7}" dt="2022-09-20T15:07:56.297" v="1070" actId="20577"/>
          <ac:spMkLst>
            <pc:docMk/>
            <pc:sldMk cId="1674498947" sldId="366"/>
            <ac:spMk id="8" creationId="{ADD5A741-A7F5-0715-A1F6-7DE967D69780}"/>
          </ac:spMkLst>
        </pc:spChg>
        <pc:spChg chg="add mod">
          <ac:chgData name="Zhao Xiong" userId="5eba49e5-2895-4cd9-83e8-b3064fe76704" providerId="ADAL" clId="{5ECE521D-FC3A-48F7-A9FE-0A02DF6B8AD7}" dt="2022-09-20T15:17:05.815" v="1086" actId="1036"/>
          <ac:spMkLst>
            <pc:docMk/>
            <pc:sldMk cId="1674498947" sldId="366"/>
            <ac:spMk id="11" creationId="{C15D35FC-CA04-4971-8937-1B36D37B6BCB}"/>
          </ac:spMkLst>
        </pc:spChg>
        <pc:spChg chg="add mod">
          <ac:chgData name="Zhao Xiong" userId="5eba49e5-2895-4cd9-83e8-b3064fe76704" providerId="ADAL" clId="{5ECE521D-FC3A-48F7-A9FE-0A02DF6B8AD7}" dt="2022-09-20T15:07:42.935" v="1061" actId="1076"/>
          <ac:spMkLst>
            <pc:docMk/>
            <pc:sldMk cId="1674498947" sldId="366"/>
            <ac:spMk id="12" creationId="{5D973F47-05E2-4C38-AAF3-72EC47E37282}"/>
          </ac:spMkLst>
        </pc:spChg>
        <pc:spChg chg="add mod">
          <ac:chgData name="Zhao Xiong" userId="5eba49e5-2895-4cd9-83e8-b3064fe76704" providerId="ADAL" clId="{5ECE521D-FC3A-48F7-A9FE-0A02DF6B8AD7}" dt="2022-09-20T15:17:26.218" v="1094" actId="20577"/>
          <ac:spMkLst>
            <pc:docMk/>
            <pc:sldMk cId="1674498947" sldId="366"/>
            <ac:spMk id="15" creationId="{D564A4E9-93F2-489C-8119-7DEFE9AACCD0}"/>
          </ac:spMkLst>
        </pc:spChg>
        <pc:spChg chg="add mod">
          <ac:chgData name="Zhao Xiong" userId="5eba49e5-2895-4cd9-83e8-b3064fe76704" providerId="ADAL" clId="{5ECE521D-FC3A-48F7-A9FE-0A02DF6B8AD7}" dt="2022-09-20T16:09:21.488" v="1228" actId="1076"/>
          <ac:spMkLst>
            <pc:docMk/>
            <pc:sldMk cId="1674498947" sldId="366"/>
            <ac:spMk id="16" creationId="{48C29DAE-7A4B-4BA2-BD5F-50B4C65A46C9}"/>
          </ac:spMkLst>
        </pc:spChg>
        <pc:graphicFrameChg chg="mod">
          <ac:chgData name="Zhao Xiong" userId="5eba49e5-2895-4cd9-83e8-b3064fe76704" providerId="ADAL" clId="{5ECE521D-FC3A-48F7-A9FE-0A02DF6B8AD7}" dt="2022-09-20T14:03:17.239" v="1043" actId="1037"/>
          <ac:graphicFrameMkLst>
            <pc:docMk/>
            <pc:sldMk cId="1674498947" sldId="366"/>
            <ac:graphicFrameMk id="5" creationId="{8EA03985-7C59-DA18-57DE-A345A6955032}"/>
          </ac:graphicFrameMkLst>
        </pc:graphicFrameChg>
        <pc:picChg chg="add mod">
          <ac:chgData name="Zhao Xiong" userId="5eba49e5-2895-4cd9-83e8-b3064fe76704" providerId="ADAL" clId="{5ECE521D-FC3A-48F7-A9FE-0A02DF6B8AD7}" dt="2022-09-20T15:07:49.255" v="1062" actId="1076"/>
          <ac:picMkLst>
            <pc:docMk/>
            <pc:sldMk cId="1674498947" sldId="366"/>
            <ac:picMk id="9" creationId="{223093FB-D8DD-45A0-AF2B-22700EDEAF62}"/>
          </ac:picMkLst>
        </pc:picChg>
        <pc:picChg chg="add mod">
          <ac:chgData name="Zhao Xiong" userId="5eba49e5-2895-4cd9-83e8-b3064fe76704" providerId="ADAL" clId="{5ECE521D-FC3A-48F7-A9FE-0A02DF6B8AD7}" dt="2022-09-20T15:17:05.815" v="1086" actId="1036"/>
          <ac:picMkLst>
            <pc:docMk/>
            <pc:sldMk cId="1674498947" sldId="366"/>
            <ac:picMk id="10" creationId="{1281714C-025C-4BF4-ABFB-33B4B67541B7}"/>
          </ac:picMkLst>
        </pc:picChg>
        <pc:picChg chg="add mod">
          <ac:chgData name="Zhao Xiong" userId="5eba49e5-2895-4cd9-83e8-b3064fe76704" providerId="ADAL" clId="{5ECE521D-FC3A-48F7-A9FE-0A02DF6B8AD7}" dt="2022-09-20T15:14:29.912" v="1078" actId="1076"/>
          <ac:picMkLst>
            <pc:docMk/>
            <pc:sldMk cId="1674498947" sldId="366"/>
            <ac:picMk id="13" creationId="{76B4FA56-DA63-4E12-AD5D-6D67C37F90FE}"/>
          </ac:picMkLst>
        </pc:picChg>
        <pc:picChg chg="add del mod">
          <ac:chgData name="Zhao Xiong" userId="5eba49e5-2895-4cd9-83e8-b3064fe76704" providerId="ADAL" clId="{5ECE521D-FC3A-48F7-A9FE-0A02DF6B8AD7}" dt="2022-09-20T15:17:11.352" v="1090"/>
          <ac:picMkLst>
            <pc:docMk/>
            <pc:sldMk cId="1674498947" sldId="366"/>
            <ac:picMk id="14" creationId="{5D6563E4-5F3C-46BC-99BC-4E7EEACBB3F5}"/>
          </ac:picMkLst>
        </pc:picChg>
        <pc:picChg chg="add mod">
          <ac:chgData name="Zhao Xiong" userId="5eba49e5-2895-4cd9-83e8-b3064fe76704" providerId="ADAL" clId="{5ECE521D-FC3A-48F7-A9FE-0A02DF6B8AD7}" dt="2022-09-20T17:06:17.441" v="1234" actId="1076"/>
          <ac:picMkLst>
            <pc:docMk/>
            <pc:sldMk cId="1674498947" sldId="366"/>
            <ac:picMk id="17" creationId="{3841AB61-7930-416B-AF87-0EDB003C1083}"/>
          </ac:picMkLst>
        </pc:picChg>
      </pc:sldChg>
      <pc:sldChg chg="addSp delSp modSp add">
        <pc:chgData name="Zhao Xiong" userId="5eba49e5-2895-4cd9-83e8-b3064fe76704" providerId="ADAL" clId="{5ECE521D-FC3A-48F7-A9FE-0A02DF6B8AD7}" dt="2022-09-25T10:25:18.764" v="1395" actId="1076"/>
        <pc:sldMkLst>
          <pc:docMk/>
          <pc:sldMk cId="2638359146" sldId="368"/>
        </pc:sldMkLst>
        <pc:spChg chg="mod">
          <ac:chgData name="Zhao Xiong" userId="5eba49e5-2895-4cd9-83e8-b3064fe76704" providerId="ADAL" clId="{5ECE521D-FC3A-48F7-A9FE-0A02DF6B8AD7}" dt="2022-09-24T18:36:10.986" v="1376" actId="20577"/>
          <ac:spMkLst>
            <pc:docMk/>
            <pc:sldMk cId="2638359146" sldId="368"/>
            <ac:spMk id="3" creationId="{A68C463B-6327-4028-B62A-D3BAA09BF68E}"/>
          </ac:spMkLst>
        </pc:spChg>
        <pc:spChg chg="mod">
          <ac:chgData name="Zhao Xiong" userId="5eba49e5-2895-4cd9-83e8-b3064fe76704" providerId="ADAL" clId="{5ECE521D-FC3A-48F7-A9FE-0A02DF6B8AD7}" dt="2022-09-25T10:24:36.270" v="1391" actId="20577"/>
          <ac:spMkLst>
            <pc:docMk/>
            <pc:sldMk cId="2638359146" sldId="368"/>
            <ac:spMk id="6" creationId="{692253B6-4C5C-49ED-B5E7-79E68413B73D}"/>
          </ac:spMkLst>
        </pc:spChg>
        <pc:spChg chg="mod">
          <ac:chgData name="Zhao Xiong" userId="5eba49e5-2895-4cd9-83e8-b3064fe76704" providerId="ADAL" clId="{5ECE521D-FC3A-48F7-A9FE-0A02DF6B8AD7}" dt="2022-09-25T10:24:30.088" v="1389"/>
          <ac:spMkLst>
            <pc:docMk/>
            <pc:sldMk cId="2638359146" sldId="368"/>
            <ac:spMk id="7" creationId="{0CCC994F-5A5A-4ED6-8274-DB3F436A3427}"/>
          </ac:spMkLst>
        </pc:spChg>
        <pc:spChg chg="del">
          <ac:chgData name="Zhao Xiong" userId="5eba49e5-2895-4cd9-83e8-b3064fe76704" providerId="ADAL" clId="{5ECE521D-FC3A-48F7-A9FE-0A02DF6B8AD7}" dt="2022-09-24T18:31:34.549" v="1327"/>
          <ac:spMkLst>
            <pc:docMk/>
            <pc:sldMk cId="2638359146" sldId="368"/>
            <ac:spMk id="8" creationId="{8E75CC49-BD4F-4651-B868-907866430F03}"/>
          </ac:spMkLst>
        </pc:spChg>
        <pc:spChg chg="mod">
          <ac:chgData name="Zhao Xiong" userId="5eba49e5-2895-4cd9-83e8-b3064fe76704" providerId="ADAL" clId="{5ECE521D-FC3A-48F7-A9FE-0A02DF6B8AD7}" dt="2022-09-25T10:24:28.622" v="1388"/>
          <ac:spMkLst>
            <pc:docMk/>
            <pc:sldMk cId="2638359146" sldId="368"/>
            <ac:spMk id="9" creationId="{04EA93B6-7580-4775-94D7-190B749A3AFD}"/>
          </ac:spMkLst>
        </pc:spChg>
        <pc:spChg chg="mod">
          <ac:chgData name="Zhao Xiong" userId="5eba49e5-2895-4cd9-83e8-b3064fe76704" providerId="ADAL" clId="{5ECE521D-FC3A-48F7-A9FE-0A02DF6B8AD7}" dt="2022-09-25T10:24:20.882" v="1386"/>
          <ac:spMkLst>
            <pc:docMk/>
            <pc:sldMk cId="2638359146" sldId="368"/>
            <ac:spMk id="10" creationId="{F85ADEF7-8B95-4D1F-8777-CFBA808575ED}"/>
          </ac:spMkLst>
        </pc:spChg>
        <pc:spChg chg="mod">
          <ac:chgData name="Zhao Xiong" userId="5eba49e5-2895-4cd9-83e8-b3064fe76704" providerId="ADAL" clId="{5ECE521D-FC3A-48F7-A9FE-0A02DF6B8AD7}" dt="2022-09-25T10:24:18.734" v="1385"/>
          <ac:spMkLst>
            <pc:docMk/>
            <pc:sldMk cId="2638359146" sldId="368"/>
            <ac:spMk id="11" creationId="{A157779C-D1F8-4AFA-BCF2-67EF3BB55904}"/>
          </ac:spMkLst>
        </pc:spChg>
        <pc:spChg chg="del">
          <ac:chgData name="Zhao Xiong" userId="5eba49e5-2895-4cd9-83e8-b3064fe76704" providerId="ADAL" clId="{5ECE521D-FC3A-48F7-A9FE-0A02DF6B8AD7}" dt="2022-09-24T18:31:35.589" v="1328"/>
          <ac:spMkLst>
            <pc:docMk/>
            <pc:sldMk cId="2638359146" sldId="368"/>
            <ac:spMk id="12" creationId="{36159FAC-B5D5-4200-B068-B17751E4CE44}"/>
          </ac:spMkLst>
        </pc:spChg>
        <pc:spChg chg="mod">
          <ac:chgData name="Zhao Xiong" userId="5eba49e5-2895-4cd9-83e8-b3064fe76704" providerId="ADAL" clId="{5ECE521D-FC3A-48F7-A9FE-0A02DF6B8AD7}" dt="2022-09-25T10:24:17.041" v="1384"/>
          <ac:spMkLst>
            <pc:docMk/>
            <pc:sldMk cId="2638359146" sldId="368"/>
            <ac:spMk id="13" creationId="{CA89AF16-B01A-49F9-9E98-A197E0FBA68D}"/>
          </ac:spMkLst>
        </pc:spChg>
        <pc:picChg chg="del">
          <ac:chgData name="Zhao Xiong" userId="5eba49e5-2895-4cd9-83e8-b3064fe76704" providerId="ADAL" clId="{5ECE521D-FC3A-48F7-A9FE-0A02DF6B8AD7}" dt="2022-09-24T18:31:02.619" v="1236" actId="478"/>
          <ac:picMkLst>
            <pc:docMk/>
            <pc:sldMk cId="2638359146" sldId="368"/>
            <ac:picMk id="5" creationId="{E881CFFD-1946-4635-A853-18F6824A3BD7}"/>
          </ac:picMkLst>
        </pc:picChg>
        <pc:picChg chg="del">
          <ac:chgData name="Zhao Xiong" userId="5eba49e5-2895-4cd9-83e8-b3064fe76704" providerId="ADAL" clId="{5ECE521D-FC3A-48F7-A9FE-0A02DF6B8AD7}" dt="2022-09-24T18:31:04.007" v="1240" actId="478"/>
          <ac:picMkLst>
            <pc:docMk/>
            <pc:sldMk cId="2638359146" sldId="368"/>
            <ac:picMk id="14" creationId="{E401B770-E369-4162-84E3-30FBCEAE6A27}"/>
          </ac:picMkLst>
        </pc:picChg>
        <pc:picChg chg="del">
          <ac:chgData name="Zhao Xiong" userId="5eba49e5-2895-4cd9-83e8-b3064fe76704" providerId="ADAL" clId="{5ECE521D-FC3A-48F7-A9FE-0A02DF6B8AD7}" dt="2022-09-24T18:31:02.905" v="1237" actId="478"/>
          <ac:picMkLst>
            <pc:docMk/>
            <pc:sldMk cId="2638359146" sldId="368"/>
            <ac:picMk id="15" creationId="{1D7FFAEA-811F-49DA-8804-FE53AEB68617}"/>
          </ac:picMkLst>
        </pc:picChg>
        <pc:picChg chg="del">
          <ac:chgData name="Zhao Xiong" userId="5eba49e5-2895-4cd9-83e8-b3064fe76704" providerId="ADAL" clId="{5ECE521D-FC3A-48F7-A9FE-0A02DF6B8AD7}" dt="2022-09-24T18:31:04.752" v="1242" actId="478"/>
          <ac:picMkLst>
            <pc:docMk/>
            <pc:sldMk cId="2638359146" sldId="368"/>
            <ac:picMk id="16" creationId="{8EB61D59-81DB-4819-9C1A-0D3759F20FD9}"/>
          </ac:picMkLst>
        </pc:picChg>
        <pc:picChg chg="del">
          <ac:chgData name="Zhao Xiong" userId="5eba49e5-2895-4cd9-83e8-b3064fe76704" providerId="ADAL" clId="{5ECE521D-FC3A-48F7-A9FE-0A02DF6B8AD7}" dt="2022-09-24T18:31:04.379" v="1241" actId="478"/>
          <ac:picMkLst>
            <pc:docMk/>
            <pc:sldMk cId="2638359146" sldId="368"/>
            <ac:picMk id="17" creationId="{74585C6D-C50A-4488-9F94-11A07D42B72A}"/>
          </ac:picMkLst>
        </pc:picChg>
        <pc:picChg chg="del">
          <ac:chgData name="Zhao Xiong" userId="5eba49e5-2895-4cd9-83e8-b3064fe76704" providerId="ADAL" clId="{5ECE521D-FC3A-48F7-A9FE-0A02DF6B8AD7}" dt="2022-09-24T18:31:03.577" v="1239" actId="478"/>
          <ac:picMkLst>
            <pc:docMk/>
            <pc:sldMk cId="2638359146" sldId="368"/>
            <ac:picMk id="18" creationId="{B5AE9910-FAEB-4378-A290-14BF79B9D32A}"/>
          </ac:picMkLst>
        </pc:picChg>
        <pc:picChg chg="del">
          <ac:chgData name="Zhao Xiong" userId="5eba49e5-2895-4cd9-83e8-b3064fe76704" providerId="ADAL" clId="{5ECE521D-FC3A-48F7-A9FE-0A02DF6B8AD7}" dt="2022-09-24T18:31:03.206" v="1238" actId="478"/>
          <ac:picMkLst>
            <pc:docMk/>
            <pc:sldMk cId="2638359146" sldId="368"/>
            <ac:picMk id="19" creationId="{D2CF2D2F-6551-48A2-908F-805BD67A20D4}"/>
          </ac:picMkLst>
        </pc:picChg>
        <pc:picChg chg="add mod">
          <ac:chgData name="Zhao Xiong" userId="5eba49e5-2895-4cd9-83e8-b3064fe76704" providerId="ADAL" clId="{5ECE521D-FC3A-48F7-A9FE-0A02DF6B8AD7}" dt="2022-09-25T10:24:33.716" v="1390" actId="1076"/>
          <ac:picMkLst>
            <pc:docMk/>
            <pc:sldMk cId="2638359146" sldId="368"/>
            <ac:picMk id="20" creationId="{AB931068-EEFC-4859-AF80-C8B2FC6647D6}"/>
          </ac:picMkLst>
        </pc:picChg>
        <pc:picChg chg="add mod">
          <ac:chgData name="Zhao Xiong" userId="5eba49e5-2895-4cd9-83e8-b3064fe76704" providerId="ADAL" clId="{5ECE521D-FC3A-48F7-A9FE-0A02DF6B8AD7}" dt="2022-09-25T10:24:25.700" v="1387" actId="1076"/>
          <ac:picMkLst>
            <pc:docMk/>
            <pc:sldMk cId="2638359146" sldId="368"/>
            <ac:picMk id="21" creationId="{231CD915-5149-4397-B60E-B8CB434E098C}"/>
          </ac:picMkLst>
        </pc:picChg>
        <pc:picChg chg="add mod">
          <ac:chgData name="Zhao Xiong" userId="5eba49e5-2895-4cd9-83e8-b3064fe76704" providerId="ADAL" clId="{5ECE521D-FC3A-48F7-A9FE-0A02DF6B8AD7}" dt="2022-09-25T10:25:18.764" v="1395" actId="1076"/>
          <ac:picMkLst>
            <pc:docMk/>
            <pc:sldMk cId="2638359146" sldId="368"/>
            <ac:picMk id="22" creationId="{2553CB83-6D8C-42F5-8017-B26629ED5ED5}"/>
          </ac:picMkLst>
        </pc:picChg>
      </pc:sldChg>
    </pc:docChg>
  </pc:docChgLst>
  <pc:docChgLst>
    <pc:chgData name="Zhaohan Xiong" userId="5eba49e5-2895-4cd9-83e8-b3064fe76704" providerId="ADAL" clId="{6E8B5973-D01E-47F1-B412-4E1C4AF903BE}"/>
    <pc:docChg chg="undo custSel modSld">
      <pc:chgData name="Zhaohan Xiong" userId="5eba49e5-2895-4cd9-83e8-b3064fe76704" providerId="ADAL" clId="{6E8B5973-D01E-47F1-B412-4E1C4AF903BE}" dt="2022-10-11T18:46:38.329" v="89" actId="20577"/>
      <pc:docMkLst>
        <pc:docMk/>
      </pc:docMkLst>
      <pc:sldChg chg="modSp">
        <pc:chgData name="Zhaohan Xiong" userId="5eba49e5-2895-4cd9-83e8-b3064fe76704" providerId="ADAL" clId="{6E8B5973-D01E-47F1-B412-4E1C4AF903BE}" dt="2022-10-11T18:46:38.329" v="89" actId="20577"/>
        <pc:sldMkLst>
          <pc:docMk/>
          <pc:sldMk cId="1059945390" sldId="435"/>
        </pc:sldMkLst>
        <pc:spChg chg="mod">
          <ac:chgData name="Zhaohan Xiong" userId="5eba49e5-2895-4cd9-83e8-b3064fe76704" providerId="ADAL" clId="{6E8B5973-D01E-47F1-B412-4E1C4AF903BE}" dt="2022-10-11T18:46:38.329" v="89" actId="20577"/>
          <ac:spMkLst>
            <pc:docMk/>
            <pc:sldMk cId="1059945390" sldId="435"/>
            <ac:spMk id="5" creationId="{B1D58DAF-B494-465C-85D5-3010A4D14D6C}"/>
          </ac:spMkLst>
        </pc:spChg>
      </pc:sldChg>
    </pc:docChg>
  </pc:docChgLst>
  <pc:docChgLst>
    <pc:chgData name="zhaohan" userId="95e304e8ede71739" providerId="LiveId" clId="{F90E3824-B3A6-4C2F-B4B1-79457E74D102}"/>
    <pc:docChg chg="undo custSel addSld delSld modSld sldOrd">
      <pc:chgData name="zhaohan" userId="95e304e8ede71739" providerId="LiveId" clId="{F90E3824-B3A6-4C2F-B4B1-79457E74D102}" dt="2022-09-20T20:18:28.848" v="1626" actId="14100"/>
      <pc:docMkLst>
        <pc:docMk/>
      </pc:docMkLst>
      <pc:sldChg chg="addSp delSp modSp mod ord">
        <pc:chgData name="zhaohan" userId="95e304e8ede71739" providerId="LiveId" clId="{F90E3824-B3A6-4C2F-B4B1-79457E74D102}" dt="2022-09-17T21:28:02.505" v="722" actId="20577"/>
        <pc:sldMkLst>
          <pc:docMk/>
          <pc:sldMk cId="2467051274" sldId="359"/>
        </pc:sldMkLst>
        <pc:spChg chg="mod">
          <ac:chgData name="zhaohan" userId="95e304e8ede71739" providerId="LiveId" clId="{F90E3824-B3A6-4C2F-B4B1-79457E74D102}" dt="2022-09-17T21:28:02.505" v="722" actId="20577"/>
          <ac:spMkLst>
            <pc:docMk/>
            <pc:sldMk cId="2467051274" sldId="359"/>
            <ac:spMk id="3" creationId="{476E5298-258A-F308-FD81-0C7F94577104}"/>
          </ac:spMkLst>
        </pc:spChg>
        <pc:spChg chg="add mod">
          <ac:chgData name="zhaohan" userId="95e304e8ede71739" providerId="LiveId" clId="{F90E3824-B3A6-4C2F-B4B1-79457E74D102}" dt="2022-09-17T19:58:00.049" v="587" actId="1035"/>
          <ac:spMkLst>
            <pc:docMk/>
            <pc:sldMk cId="2467051274" sldId="359"/>
            <ac:spMk id="5" creationId="{9F99D114-C506-1E69-65C4-54A23D7BBB05}"/>
          </ac:spMkLst>
        </pc:spChg>
        <pc:spChg chg="add mod">
          <ac:chgData name="zhaohan" userId="95e304e8ede71739" providerId="LiveId" clId="{F90E3824-B3A6-4C2F-B4B1-79457E74D102}" dt="2022-09-17T20:40:53.104" v="630"/>
          <ac:spMkLst>
            <pc:docMk/>
            <pc:sldMk cId="2467051274" sldId="359"/>
            <ac:spMk id="6" creationId="{0E9EE4FB-AB83-2DA7-A882-6C0571F0CCA9}"/>
          </ac:spMkLst>
        </pc:spChg>
        <pc:spChg chg="add mod">
          <ac:chgData name="zhaohan" userId="95e304e8ede71739" providerId="LiveId" clId="{F90E3824-B3A6-4C2F-B4B1-79457E74D102}" dt="2022-09-17T20:40:56.888" v="631"/>
          <ac:spMkLst>
            <pc:docMk/>
            <pc:sldMk cId="2467051274" sldId="359"/>
            <ac:spMk id="7" creationId="{8AD242C7-B12D-C131-C8DE-04B16675305D}"/>
          </ac:spMkLst>
        </pc:spChg>
        <pc:grpChg chg="add mod">
          <ac:chgData name="zhaohan" userId="95e304e8ede71739" providerId="LiveId" clId="{F90E3824-B3A6-4C2F-B4B1-79457E74D102}" dt="2022-09-17T19:34:06.609" v="53" actId="14100"/>
          <ac:grpSpMkLst>
            <pc:docMk/>
            <pc:sldMk cId="2467051274" sldId="359"/>
            <ac:grpSpMk id="2" creationId="{E7C9441C-A503-DCB2-6983-E28359556744}"/>
          </ac:grpSpMkLst>
        </pc:grpChg>
        <pc:graphicFrameChg chg="add del mod">
          <ac:chgData name="zhaohan" userId="95e304e8ede71739" providerId="LiveId" clId="{F90E3824-B3A6-4C2F-B4B1-79457E74D102}" dt="2022-09-17T19:45:52.019" v="538" actId="21"/>
          <ac:graphicFrameMkLst>
            <pc:docMk/>
            <pc:sldMk cId="2467051274" sldId="359"/>
            <ac:graphicFrameMk id="8" creationId="{902D2F2E-8287-CED0-FB67-3EA26F2A3F5C}"/>
          </ac:graphicFrameMkLst>
        </pc:graphicFrameChg>
        <pc:picChg chg="add mod modCrop">
          <ac:chgData name="zhaohan" userId="95e304e8ede71739" providerId="LiveId" clId="{F90E3824-B3A6-4C2F-B4B1-79457E74D102}" dt="2022-09-17T20:25:18.842" v="603" actId="14100"/>
          <ac:picMkLst>
            <pc:docMk/>
            <pc:sldMk cId="2467051274" sldId="359"/>
            <ac:picMk id="10" creationId="{47A59D7B-554E-750F-26BC-9A4758BD30DD}"/>
          </ac:picMkLst>
        </pc:picChg>
        <pc:cxnChg chg="mod">
          <ac:chgData name="zhaohan" userId="95e304e8ede71739" providerId="LiveId" clId="{F90E3824-B3A6-4C2F-B4B1-79457E74D102}" dt="2022-09-17T19:33:46.523" v="0"/>
          <ac:cxnSpMkLst>
            <pc:docMk/>
            <pc:sldMk cId="2467051274" sldId="359"/>
            <ac:cxnSpMk id="4" creationId="{7276C52E-DA0D-D907-954C-EB462617C50B}"/>
          </ac:cxnSpMkLst>
        </pc:cxnChg>
      </pc:sldChg>
      <pc:sldChg chg="addSp delSp modSp mod">
        <pc:chgData name="zhaohan" userId="95e304e8ede71739" providerId="LiveId" clId="{F90E3824-B3A6-4C2F-B4B1-79457E74D102}" dt="2022-09-18T11:44:18.338" v="1469" actId="20577"/>
        <pc:sldMkLst>
          <pc:docMk/>
          <pc:sldMk cId="1463968883" sldId="362"/>
        </pc:sldMkLst>
        <pc:spChg chg="add del mod">
          <ac:chgData name="zhaohan" userId="95e304e8ede71739" providerId="LiveId" clId="{F90E3824-B3A6-4C2F-B4B1-79457E74D102}" dt="2022-09-17T19:43:11.719" v="400" actId="21"/>
          <ac:spMkLst>
            <pc:docMk/>
            <pc:sldMk cId="1463968883" sldId="362"/>
            <ac:spMk id="2" creationId="{52F86DE8-07B5-525E-BBB7-F11CB2D6FDC6}"/>
          </ac:spMkLst>
        </pc:spChg>
        <pc:spChg chg="add mod">
          <ac:chgData name="zhaohan" userId="95e304e8ede71739" providerId="LiveId" clId="{F90E3824-B3A6-4C2F-B4B1-79457E74D102}" dt="2022-09-17T21:36:25.500" v="907" actId="1076"/>
          <ac:spMkLst>
            <pc:docMk/>
            <pc:sldMk cId="1463968883" sldId="362"/>
            <ac:spMk id="3" creationId="{633B67C3-ADAD-8CD4-B922-728018BA2D34}"/>
          </ac:spMkLst>
        </pc:spChg>
        <pc:spChg chg="add mod">
          <ac:chgData name="zhaohan" userId="95e304e8ede71739" providerId="LiveId" clId="{F90E3824-B3A6-4C2F-B4B1-79457E74D102}" dt="2022-09-17T22:11:11.575" v="972" actId="20577"/>
          <ac:spMkLst>
            <pc:docMk/>
            <pc:sldMk cId="1463968883" sldId="362"/>
            <ac:spMk id="4" creationId="{49231698-A205-E7D1-90D5-ED61E4C6DE71}"/>
          </ac:spMkLst>
        </pc:spChg>
        <pc:spChg chg="add mod">
          <ac:chgData name="zhaohan" userId="95e304e8ede71739" providerId="LiveId" clId="{F90E3824-B3A6-4C2F-B4B1-79457E74D102}" dt="2022-09-17T21:36:12.410" v="892" actId="403"/>
          <ac:spMkLst>
            <pc:docMk/>
            <pc:sldMk cId="1463968883" sldId="362"/>
            <ac:spMk id="5" creationId="{7FA6465C-8B2E-BC40-9154-B57EABA48052}"/>
          </ac:spMkLst>
        </pc:spChg>
        <pc:spChg chg="mod">
          <ac:chgData name="zhaohan" userId="95e304e8ede71739" providerId="LiveId" clId="{F90E3824-B3A6-4C2F-B4B1-79457E74D102}" dt="2022-09-17T21:27:51.332" v="678"/>
          <ac:spMkLst>
            <pc:docMk/>
            <pc:sldMk cId="1463968883" sldId="362"/>
            <ac:spMk id="7" creationId="{D4D1380F-F3F0-1DC2-34B4-2B9ABDA79ACA}"/>
          </ac:spMkLst>
        </pc:spChg>
        <pc:spChg chg="add mod">
          <ac:chgData name="zhaohan" userId="95e304e8ede71739" providerId="LiveId" clId="{F90E3824-B3A6-4C2F-B4B1-79457E74D102}" dt="2022-09-18T11:44:18.338" v="1469" actId="20577"/>
          <ac:spMkLst>
            <pc:docMk/>
            <pc:sldMk cId="1463968883" sldId="362"/>
            <ac:spMk id="9" creationId="{94FA2723-29D2-6F68-5519-A4F0FF639AB2}"/>
          </ac:spMkLst>
        </pc:spChg>
        <pc:spChg chg="add del mod">
          <ac:chgData name="zhaohan" userId="95e304e8ede71739" providerId="LiveId" clId="{F90E3824-B3A6-4C2F-B4B1-79457E74D102}" dt="2022-09-17T19:55:31.065" v="564" actId="21"/>
          <ac:spMkLst>
            <pc:docMk/>
            <pc:sldMk cId="1463968883" sldId="362"/>
            <ac:spMk id="9" creationId="{AE27D733-3AC8-480C-EC81-FF10C7034FEB}"/>
          </ac:spMkLst>
        </pc:spChg>
        <pc:spChg chg="add del mod">
          <ac:chgData name="zhaohan" userId="95e304e8ede71739" providerId="LiveId" clId="{F90E3824-B3A6-4C2F-B4B1-79457E74D102}" dt="2022-09-17T20:35:32.454" v="628" actId="21"/>
          <ac:spMkLst>
            <pc:docMk/>
            <pc:sldMk cId="1463968883" sldId="362"/>
            <ac:spMk id="10" creationId="{E6F4F58C-480E-BE5B-0F2F-2DD772FD1288}"/>
          </ac:spMkLst>
        </pc:spChg>
        <pc:spChg chg="add mod">
          <ac:chgData name="zhaohan" userId="95e304e8ede71739" providerId="LiveId" clId="{F90E3824-B3A6-4C2F-B4B1-79457E74D102}" dt="2022-09-17T22:43:42.808" v="1003" actId="1035"/>
          <ac:spMkLst>
            <pc:docMk/>
            <pc:sldMk cId="1463968883" sldId="362"/>
            <ac:spMk id="13" creationId="{4E1172FE-9396-99F1-627E-579F55ABFA70}"/>
          </ac:spMkLst>
        </pc:spChg>
        <pc:spChg chg="add mod">
          <ac:chgData name="zhaohan" userId="95e304e8ede71739" providerId="LiveId" clId="{F90E3824-B3A6-4C2F-B4B1-79457E74D102}" dt="2022-09-17T22:43:42.808" v="1003" actId="1035"/>
          <ac:spMkLst>
            <pc:docMk/>
            <pc:sldMk cId="1463968883" sldId="362"/>
            <ac:spMk id="14" creationId="{02CD6B9F-6E7D-B83E-79CF-4ED8F00BAA6E}"/>
          </ac:spMkLst>
        </pc:spChg>
        <pc:grpChg chg="add mod">
          <ac:chgData name="zhaohan" userId="95e304e8ede71739" providerId="LiveId" clId="{F90E3824-B3A6-4C2F-B4B1-79457E74D102}" dt="2022-09-17T19:40:33.384" v="205"/>
          <ac:grpSpMkLst>
            <pc:docMk/>
            <pc:sldMk cId="1463968883" sldId="362"/>
            <ac:grpSpMk id="6" creationId="{D2C41B58-0DD9-1408-02BC-559179BB8F59}"/>
          </ac:grpSpMkLst>
        </pc:grpChg>
        <pc:graphicFrameChg chg="add mod">
          <ac:chgData name="zhaohan" userId="95e304e8ede71739" providerId="LiveId" clId="{F90E3824-B3A6-4C2F-B4B1-79457E74D102}" dt="2022-09-18T11:41:58.072" v="1018" actId="14100"/>
          <ac:graphicFrameMkLst>
            <pc:docMk/>
            <pc:sldMk cId="1463968883" sldId="362"/>
            <ac:graphicFrameMk id="2" creationId="{E4D5F580-824C-235A-2D8A-EAF6BEF2F819}"/>
          </ac:graphicFrameMkLst>
        </pc:graphicFrameChg>
        <pc:graphicFrameChg chg="add mod">
          <ac:chgData name="zhaohan" userId="95e304e8ede71739" providerId="LiveId" clId="{F90E3824-B3A6-4C2F-B4B1-79457E74D102}" dt="2022-09-17T21:36:19.301" v="905" actId="1036"/>
          <ac:graphicFrameMkLst>
            <pc:docMk/>
            <pc:sldMk cId="1463968883" sldId="362"/>
            <ac:graphicFrameMk id="11" creationId="{1C3550DC-A592-1DD5-0958-39C1AE813F4F}"/>
          </ac:graphicFrameMkLst>
        </pc:graphicFrameChg>
        <pc:graphicFrameChg chg="add mod">
          <ac:chgData name="zhaohan" userId="95e304e8ede71739" providerId="LiveId" clId="{F90E3824-B3A6-4C2F-B4B1-79457E74D102}" dt="2022-09-17T21:36:19.301" v="905" actId="1036"/>
          <ac:graphicFrameMkLst>
            <pc:docMk/>
            <pc:sldMk cId="1463968883" sldId="362"/>
            <ac:graphicFrameMk id="12" creationId="{CD223201-60B4-0AE5-47F7-A4B0D3747E8A}"/>
          </ac:graphicFrameMkLst>
        </pc:graphicFrameChg>
        <pc:graphicFrameChg chg="add mod">
          <ac:chgData name="zhaohan" userId="95e304e8ede71739" providerId="LiveId" clId="{F90E3824-B3A6-4C2F-B4B1-79457E74D102}" dt="2022-09-17T22:06:38.378" v="951" actId="14100"/>
          <ac:graphicFrameMkLst>
            <pc:docMk/>
            <pc:sldMk cId="1463968883" sldId="362"/>
            <ac:graphicFrameMk id="15" creationId="{BAC9E600-7EAB-977C-AF52-E890957BD178}"/>
          </ac:graphicFrameMkLst>
        </pc:graphicFrameChg>
        <pc:graphicFrameChg chg="add del mod">
          <ac:chgData name="zhaohan" userId="95e304e8ede71739" providerId="LiveId" clId="{F90E3824-B3A6-4C2F-B4B1-79457E74D102}" dt="2022-09-17T22:44:09.558" v="1004" actId="478"/>
          <ac:graphicFrameMkLst>
            <pc:docMk/>
            <pc:sldMk cId="1463968883" sldId="362"/>
            <ac:graphicFrameMk id="16" creationId="{920FEF28-955B-D73E-8B0C-452777950CD0}"/>
          </ac:graphicFrameMkLst>
        </pc:graphicFrameChg>
        <pc:picChg chg="add mod modCrop">
          <ac:chgData name="zhaohan" userId="95e304e8ede71739" providerId="LiveId" clId="{F90E3824-B3A6-4C2F-B4B1-79457E74D102}" dt="2022-09-17T22:44:36.343" v="1011" actId="1076"/>
          <ac:picMkLst>
            <pc:docMk/>
            <pc:sldMk cId="1463968883" sldId="362"/>
            <ac:picMk id="18" creationId="{999830C7-A0BF-383E-7DF0-EFF421B3560A}"/>
          </ac:picMkLst>
        </pc:picChg>
        <pc:cxnChg chg="mod">
          <ac:chgData name="zhaohan" userId="95e304e8ede71739" providerId="LiveId" clId="{F90E3824-B3A6-4C2F-B4B1-79457E74D102}" dt="2022-09-17T19:40:33.384" v="205"/>
          <ac:cxnSpMkLst>
            <pc:docMk/>
            <pc:sldMk cId="1463968883" sldId="362"/>
            <ac:cxnSpMk id="8" creationId="{72E188A2-6DCF-3690-F9B1-D9CA60A1FDB0}"/>
          </ac:cxnSpMkLst>
        </pc:cxnChg>
      </pc:sldChg>
      <pc:sldChg chg="addSp delSp modSp new mod">
        <pc:chgData name="zhaohan" userId="95e304e8ede71739" providerId="LiveId" clId="{F90E3824-B3A6-4C2F-B4B1-79457E74D102}" dt="2022-09-18T11:44:00.518" v="1428" actId="20577"/>
        <pc:sldMkLst>
          <pc:docMk/>
          <pc:sldMk cId="1290015988" sldId="363"/>
        </pc:sldMkLst>
        <pc:spChg chg="del">
          <ac:chgData name="zhaohan" userId="95e304e8ede71739" providerId="LiveId" clId="{F90E3824-B3A6-4C2F-B4B1-79457E74D102}" dt="2022-09-17T19:40:27.134" v="203" actId="21"/>
          <ac:spMkLst>
            <pc:docMk/>
            <pc:sldMk cId="1290015988" sldId="363"/>
            <ac:spMk id="2" creationId="{CAF77642-04DE-AA94-1C17-414EF0681B49}"/>
          </ac:spMkLst>
        </pc:spChg>
        <pc:spChg chg="add mod">
          <ac:chgData name="zhaohan" userId="95e304e8ede71739" providerId="LiveId" clId="{F90E3824-B3A6-4C2F-B4B1-79457E74D102}" dt="2022-09-18T11:43:11.488" v="1248" actId="207"/>
          <ac:spMkLst>
            <pc:docMk/>
            <pc:sldMk cId="1290015988" sldId="363"/>
            <ac:spMk id="2" creationId="{F1A3BA49-CFED-AA27-4A10-C797C103A4BA}"/>
          </ac:spMkLst>
        </pc:spChg>
        <pc:spChg chg="del">
          <ac:chgData name="zhaohan" userId="95e304e8ede71739" providerId="LiveId" clId="{F90E3824-B3A6-4C2F-B4B1-79457E74D102}" dt="2022-09-17T19:40:27.134" v="203" actId="21"/>
          <ac:spMkLst>
            <pc:docMk/>
            <pc:sldMk cId="1290015988" sldId="363"/>
            <ac:spMk id="3" creationId="{FC742F61-CB46-B3CF-0A9E-B8E3E40CDF54}"/>
          </ac:spMkLst>
        </pc:spChg>
        <pc:spChg chg="mod">
          <ac:chgData name="zhaohan" userId="95e304e8ede71739" providerId="LiveId" clId="{F90E3824-B3A6-4C2F-B4B1-79457E74D102}" dt="2022-09-18T11:43:15.130" v="1258" actId="20577"/>
          <ac:spMkLst>
            <pc:docMk/>
            <pc:sldMk cId="1290015988" sldId="363"/>
            <ac:spMk id="5" creationId="{4165B598-94C3-2355-1BE2-3115E6F343A9}"/>
          </ac:spMkLst>
        </pc:spChg>
        <pc:spChg chg="add mod">
          <ac:chgData name="zhaohan" userId="95e304e8ede71739" providerId="LiveId" clId="{F90E3824-B3A6-4C2F-B4B1-79457E74D102}" dt="2022-09-18T11:43:37.293" v="1321" actId="20577"/>
          <ac:spMkLst>
            <pc:docMk/>
            <pc:sldMk cId="1290015988" sldId="363"/>
            <ac:spMk id="7" creationId="{F0901BC1-52C8-78CC-1F82-6ECCF912A99E}"/>
          </ac:spMkLst>
        </pc:spChg>
        <pc:spChg chg="add mod">
          <ac:chgData name="zhaohan" userId="95e304e8ede71739" providerId="LiveId" clId="{F90E3824-B3A6-4C2F-B4B1-79457E74D102}" dt="2022-09-18T11:44:00.518" v="1428" actId="20577"/>
          <ac:spMkLst>
            <pc:docMk/>
            <pc:sldMk cId="1290015988" sldId="363"/>
            <ac:spMk id="8" creationId="{B398A667-C1E2-F701-0E80-A24F5B0CF20C}"/>
          </ac:spMkLst>
        </pc:spChg>
        <pc:spChg chg="add mod">
          <ac:chgData name="zhaohan" userId="95e304e8ede71739" providerId="LiveId" clId="{F90E3824-B3A6-4C2F-B4B1-79457E74D102}" dt="2022-09-17T21:27:27.163" v="677" actId="20577"/>
          <ac:spMkLst>
            <pc:docMk/>
            <pc:sldMk cId="1290015988" sldId="363"/>
            <ac:spMk id="9" creationId="{BCEF83C9-5341-BD5D-BE9D-8E84EB8964CE}"/>
          </ac:spMkLst>
        </pc:spChg>
        <pc:grpChg chg="add mod">
          <ac:chgData name="zhaohan" userId="95e304e8ede71739" providerId="LiveId" clId="{F90E3824-B3A6-4C2F-B4B1-79457E74D102}" dt="2022-09-17T21:27:19.921" v="651"/>
          <ac:grpSpMkLst>
            <pc:docMk/>
            <pc:sldMk cId="1290015988" sldId="363"/>
            <ac:grpSpMk id="4" creationId="{C50A1570-9C3F-D997-56C8-6FB75601A44B}"/>
          </ac:grpSpMkLst>
        </pc:grpChg>
        <pc:cxnChg chg="mod">
          <ac:chgData name="zhaohan" userId="95e304e8ede71739" providerId="LiveId" clId="{F90E3824-B3A6-4C2F-B4B1-79457E74D102}" dt="2022-09-17T21:27:19.921" v="651"/>
          <ac:cxnSpMkLst>
            <pc:docMk/>
            <pc:sldMk cId="1290015988" sldId="363"/>
            <ac:cxnSpMk id="6" creationId="{3BD84FC2-E29F-B2B6-866E-A4401A5EBAE1}"/>
          </ac:cxnSpMkLst>
        </pc:cxnChg>
      </pc:sldChg>
      <pc:sldChg chg="addSp modSp mod">
        <pc:chgData name="zhaohan" userId="95e304e8ede71739" providerId="LiveId" clId="{F90E3824-B3A6-4C2F-B4B1-79457E74D102}" dt="2022-09-20T20:18:28.848" v="1626" actId="14100"/>
        <pc:sldMkLst>
          <pc:docMk/>
          <pc:sldMk cId="1674498947" sldId="366"/>
        </pc:sldMkLst>
        <pc:spChg chg="mod">
          <ac:chgData name="zhaohan" userId="95e304e8ede71739" providerId="LiveId" clId="{F90E3824-B3A6-4C2F-B4B1-79457E74D102}" dt="2022-09-19T20:22:42.570" v="1540" actId="20577"/>
          <ac:spMkLst>
            <pc:docMk/>
            <pc:sldMk cId="1674498947" sldId="366"/>
            <ac:spMk id="3" creationId="{7E6D25C6-EF7A-12C5-A59C-87F67F423B44}"/>
          </ac:spMkLst>
        </pc:spChg>
        <pc:spChg chg="add mod">
          <ac:chgData name="zhaohan" userId="95e304e8ede71739" providerId="LiveId" clId="{F90E3824-B3A6-4C2F-B4B1-79457E74D102}" dt="2022-09-19T20:23:50.434" v="1613" actId="1076"/>
          <ac:spMkLst>
            <pc:docMk/>
            <pc:sldMk cId="1674498947" sldId="366"/>
            <ac:spMk id="6" creationId="{640BA3AF-F165-AA4F-297F-0ED72CAD557E}"/>
          </ac:spMkLst>
        </pc:spChg>
        <pc:spChg chg="add mod">
          <ac:chgData name="zhaohan" userId="95e304e8ede71739" providerId="LiveId" clId="{F90E3824-B3A6-4C2F-B4B1-79457E74D102}" dt="2022-09-19T20:23:55.569" v="1615" actId="20577"/>
          <ac:spMkLst>
            <pc:docMk/>
            <pc:sldMk cId="1674498947" sldId="366"/>
            <ac:spMk id="7" creationId="{87EA1E12-5A1C-BC21-EB83-99C5BED6233C}"/>
          </ac:spMkLst>
        </pc:spChg>
        <pc:spChg chg="add mod">
          <ac:chgData name="zhaohan" userId="95e304e8ede71739" providerId="LiveId" clId="{F90E3824-B3A6-4C2F-B4B1-79457E74D102}" dt="2022-09-19T20:23:57.430" v="1616" actId="20577"/>
          <ac:spMkLst>
            <pc:docMk/>
            <pc:sldMk cId="1674498947" sldId="366"/>
            <ac:spMk id="8" creationId="{ADD5A741-A7F5-0715-A1F6-7DE967D69780}"/>
          </ac:spMkLst>
        </pc:spChg>
        <pc:grpChg chg="add mod">
          <ac:chgData name="zhaohan" userId="95e304e8ede71739" providerId="LiveId" clId="{F90E3824-B3A6-4C2F-B4B1-79457E74D102}" dt="2022-09-19T20:20:24.451" v="1471"/>
          <ac:grpSpMkLst>
            <pc:docMk/>
            <pc:sldMk cId="1674498947" sldId="366"/>
            <ac:grpSpMk id="2" creationId="{C1F7E0EB-7952-4952-9994-DB596D2AE73C}"/>
          </ac:grpSpMkLst>
        </pc:grpChg>
        <pc:graphicFrameChg chg="add mod">
          <ac:chgData name="zhaohan" userId="95e304e8ede71739" providerId="LiveId" clId="{F90E3824-B3A6-4C2F-B4B1-79457E74D102}" dt="2022-09-19T20:21:19.215" v="1509" actId="1076"/>
          <ac:graphicFrameMkLst>
            <pc:docMk/>
            <pc:sldMk cId="1674498947" sldId="366"/>
            <ac:graphicFrameMk id="5" creationId="{8EA03985-7C59-DA18-57DE-A345A6955032}"/>
          </ac:graphicFrameMkLst>
        </pc:graphicFrameChg>
        <pc:graphicFrameChg chg="add mod">
          <ac:chgData name="zhaohan" userId="95e304e8ede71739" providerId="LiveId" clId="{F90E3824-B3A6-4C2F-B4B1-79457E74D102}" dt="2022-09-20T20:18:16.299" v="1622" actId="14100"/>
          <ac:graphicFrameMkLst>
            <pc:docMk/>
            <pc:sldMk cId="1674498947" sldId="366"/>
            <ac:graphicFrameMk id="14" creationId="{A869664B-3340-6338-F6D5-672AD2558C84}"/>
          </ac:graphicFrameMkLst>
        </pc:graphicFrameChg>
        <pc:picChg chg="mod">
          <ac:chgData name="zhaohan" userId="95e304e8ede71739" providerId="LiveId" clId="{F90E3824-B3A6-4C2F-B4B1-79457E74D102}" dt="2022-09-20T20:18:28.848" v="1626" actId="14100"/>
          <ac:picMkLst>
            <pc:docMk/>
            <pc:sldMk cId="1674498947" sldId="366"/>
            <ac:picMk id="10" creationId="{1281714C-025C-4BF4-ABFB-33B4B67541B7}"/>
          </ac:picMkLst>
        </pc:picChg>
        <pc:cxnChg chg="mod">
          <ac:chgData name="zhaohan" userId="95e304e8ede71739" providerId="LiveId" clId="{F90E3824-B3A6-4C2F-B4B1-79457E74D102}" dt="2022-09-19T20:20:24.451" v="1471"/>
          <ac:cxnSpMkLst>
            <pc:docMk/>
            <pc:sldMk cId="1674498947" sldId="366"/>
            <ac:cxnSpMk id="4" creationId="{3ECF84FB-2ED7-20FB-6181-11299C0129D9}"/>
          </ac:cxnSpMkLst>
        </pc:cxnChg>
      </pc:sldChg>
      <pc:sldChg chg="add">
        <pc:chgData name="zhaohan" userId="95e304e8ede71739" providerId="LiveId" clId="{F90E3824-B3A6-4C2F-B4B1-79457E74D102}" dt="2022-09-19T20:20:21.472" v="1470"/>
        <pc:sldMkLst>
          <pc:docMk/>
          <pc:sldMk cId="2356179281" sldId="367"/>
        </pc:sldMkLst>
      </pc:sldChg>
    </pc:docChg>
  </pc:docChgLst>
  <pc:docChgLst>
    <pc:chgData name="zhaohan" userId="95e304e8ede71739" providerId="LiveId" clId="{6F4793E2-BFDC-471C-9F01-BB7EFE32CA5F}"/>
    <pc:docChg chg="undo custSel addSld delSld modSld sldOrd">
      <pc:chgData name="zhaohan" userId="95e304e8ede71739" providerId="LiveId" clId="{6F4793E2-BFDC-471C-9F01-BB7EFE32CA5F}" dt="2023-01-03T12:24:06.910" v="1012" actId="20577"/>
      <pc:docMkLst>
        <pc:docMk/>
      </pc:docMkLst>
      <pc:sldChg chg="del">
        <pc:chgData name="zhaohan" userId="95e304e8ede71739" providerId="LiveId" clId="{6F4793E2-BFDC-471C-9F01-BB7EFE32CA5F}" dt="2022-12-27T16:05:55.053" v="0" actId="47"/>
        <pc:sldMkLst>
          <pc:docMk/>
          <pc:sldMk cId="3836033697" sldId="25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028263462" sldId="25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511892141" sldId="25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37272149" sldId="26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920508232" sldId="26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033714728" sldId="26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234346216" sldId="26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573502216" sldId="26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970877698" sldId="26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21610829" sldId="26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125219743" sldId="26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698151061" sldId="270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22068206" sldId="27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841447951" sldId="27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192141584" sldId="27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647779813" sldId="27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842150243" sldId="27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437013850" sldId="27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88936307" sldId="27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614382736" sldId="27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86555550" sldId="27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191795158" sldId="280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099022437" sldId="28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763442935" sldId="28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096138305" sldId="28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027259209" sldId="28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854043095" sldId="28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504494362" sldId="28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571968155" sldId="28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02987753" sldId="28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222145458" sldId="290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100007940" sldId="29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344383485" sldId="29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548164841" sldId="29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168609751" sldId="29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14783689" sldId="29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871732970" sldId="29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586986400" sldId="29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291857198" sldId="29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076926318" sldId="29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313321380" sldId="30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610070261" sldId="30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165996022" sldId="30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90691986" sldId="30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790708768" sldId="30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500799697" sldId="30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284720137" sldId="30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43755617" sldId="30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481866385" sldId="310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554545712" sldId="31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598228921" sldId="31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279119068" sldId="31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657573907" sldId="31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218266" sldId="31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111650915" sldId="31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696707086" sldId="31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846848040" sldId="31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511160845" sldId="31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012859905" sldId="320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889726066" sldId="32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266097736" sldId="34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141898469" sldId="34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928688312" sldId="34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723713688" sldId="34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252966311" sldId="34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170622246" sldId="34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434532061" sldId="350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089315912" sldId="35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638365905" sldId="35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526492614" sldId="35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898796520" sldId="35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485753076" sldId="35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885010400" sldId="35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776610720" sldId="35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243011087" sldId="35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467051274" sldId="35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149379008" sldId="36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463968883" sldId="36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290015988" sldId="36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275425839" sldId="36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674498947" sldId="36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356179281" sldId="36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638359146" sldId="36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280460273" sldId="36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656189215" sldId="370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043397556" sldId="37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660404436" sldId="37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267198496" sldId="37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225416016" sldId="37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008420272" sldId="37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918227583" sldId="37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437094686" sldId="37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107895181" sldId="41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084974570" sldId="41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188725725" sldId="42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125991389" sldId="43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113250322" sldId="43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059945390" sldId="43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635739573" sldId="43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146325737" sldId="43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546445026" sldId="43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495968284" sldId="43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338903215" sldId="440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377202213" sldId="44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803756095" sldId="44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165070650" sldId="44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804301968" sldId="44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845539280" sldId="44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536944627" sldId="44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875008130" sldId="44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003171489" sldId="44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794250361" sldId="44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259456655" sldId="450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23846982" sldId="45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917702723" sldId="45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94043790" sldId="45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644514489" sldId="45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537760679" sldId="45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644063208" sldId="45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012464391" sldId="45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999817770" sldId="45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67895100" sldId="45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813861387" sldId="460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597348986" sldId="46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936235308" sldId="46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97230922" sldId="46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667618121" sldId="46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521872111" sldId="46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401542907" sldId="46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794126528" sldId="46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563175006" sldId="46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750806373" sldId="46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78145158" sldId="470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541730328" sldId="47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042132778" sldId="47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711029441" sldId="47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8819268" sldId="47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525240339" sldId="47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477117339" sldId="47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210758679" sldId="47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544241486" sldId="47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649659219" sldId="480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279646320" sldId="48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883879139" sldId="48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151762004" sldId="48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779060219" sldId="48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973847552" sldId="49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801636511" sldId="49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346036097" sldId="49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482433196" sldId="49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104434403" sldId="49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962441746" sldId="49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610940473" sldId="500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710480198" sldId="50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292518627" sldId="50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319693534" sldId="50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659289368" sldId="50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709777261" sldId="50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365583742" sldId="50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215700422" sldId="50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083809965" sldId="50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963920221" sldId="509"/>
        </pc:sldMkLst>
      </pc:sldChg>
      <pc:sldChg chg="modSp mod">
        <pc:chgData name="zhaohan" userId="95e304e8ede71739" providerId="LiveId" clId="{6F4793E2-BFDC-471C-9F01-BB7EFE32CA5F}" dt="2023-01-03T12:24:06.910" v="1012" actId="20577"/>
        <pc:sldMkLst>
          <pc:docMk/>
          <pc:sldMk cId="3700847906" sldId="510"/>
        </pc:sldMkLst>
        <pc:spChg chg="mod">
          <ac:chgData name="zhaohan" userId="95e304e8ede71739" providerId="LiveId" clId="{6F4793E2-BFDC-471C-9F01-BB7EFE32CA5F}" dt="2023-01-03T12:24:06.910" v="1012" actId="20577"/>
          <ac:spMkLst>
            <pc:docMk/>
            <pc:sldMk cId="3700847906" sldId="510"/>
            <ac:spMk id="2" creationId="{B5CB6914-A401-7160-93CE-08E42C38FC59}"/>
          </ac:spMkLst>
        </pc:spChg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983583027" sldId="51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699146839" sldId="51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968900908" sldId="51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406896528" sldId="517"/>
        </pc:sldMkLst>
      </pc:sldChg>
      <pc:sldChg chg="add">
        <pc:chgData name="zhaohan" userId="95e304e8ede71739" providerId="LiveId" clId="{6F4793E2-BFDC-471C-9F01-BB7EFE32CA5F}" dt="2022-12-28T00:35:31.586" v="807"/>
        <pc:sldMkLst>
          <pc:docMk/>
          <pc:sldMk cId="70301993" sldId="529"/>
        </pc:sldMkLst>
      </pc:sldChg>
      <pc:sldChg chg="addSp delSp modSp del mod ord">
        <pc:chgData name="zhaohan" userId="95e304e8ede71739" providerId="LiveId" clId="{6F4793E2-BFDC-471C-9F01-BB7EFE32CA5F}" dt="2022-12-28T00:35:29.896" v="806" actId="2696"/>
        <pc:sldMkLst>
          <pc:docMk/>
          <pc:sldMk cId="3863605535" sldId="529"/>
        </pc:sldMkLst>
        <pc:spChg chg="add mod">
          <ac:chgData name="zhaohan" userId="95e304e8ede71739" providerId="LiveId" clId="{6F4793E2-BFDC-471C-9F01-BB7EFE32CA5F}" dt="2022-12-28T00:33:37.066" v="778" actId="20577"/>
          <ac:spMkLst>
            <pc:docMk/>
            <pc:sldMk cId="3863605535" sldId="529"/>
            <ac:spMk id="10" creationId="{C3CAEE8D-4C7C-0FD5-65FC-3A8BFE531854}"/>
          </ac:spMkLst>
        </pc:spChg>
        <pc:picChg chg="add del mod">
          <ac:chgData name="zhaohan" userId="95e304e8ede71739" providerId="LiveId" clId="{6F4793E2-BFDC-471C-9F01-BB7EFE32CA5F}" dt="2022-12-28T00:11:35.062" v="492" actId="478"/>
          <ac:picMkLst>
            <pc:docMk/>
            <pc:sldMk cId="3863605535" sldId="529"/>
            <ac:picMk id="3" creationId="{477E3C03-4D7E-3C8C-8238-D5280AC55CDD}"/>
          </ac:picMkLst>
        </pc:picChg>
        <pc:picChg chg="add del">
          <ac:chgData name="zhaohan" userId="95e304e8ede71739" providerId="LiveId" clId="{6F4793E2-BFDC-471C-9F01-BB7EFE32CA5F}" dt="2022-12-28T00:13:45.795" v="497" actId="478"/>
          <ac:picMkLst>
            <pc:docMk/>
            <pc:sldMk cId="3863605535" sldId="529"/>
            <ac:picMk id="5" creationId="{2CA06491-9EBD-86C1-BAC9-BCB7A5FF6C68}"/>
          </ac:picMkLst>
        </pc:picChg>
        <pc:picChg chg="add del mod modCrop">
          <ac:chgData name="zhaohan" userId="95e304e8ede71739" providerId="LiveId" clId="{6F4793E2-BFDC-471C-9F01-BB7EFE32CA5F}" dt="2022-12-28T00:17:14.648" v="504" actId="478"/>
          <ac:picMkLst>
            <pc:docMk/>
            <pc:sldMk cId="3863605535" sldId="529"/>
            <ac:picMk id="7" creationId="{EE05FB14-AC0C-8614-B835-3B5E850ED112}"/>
          </ac:picMkLst>
        </pc:picChg>
        <pc:picChg chg="add mod">
          <ac:chgData name="zhaohan" userId="95e304e8ede71739" providerId="LiveId" clId="{6F4793E2-BFDC-471C-9F01-BB7EFE32CA5F}" dt="2022-12-28T00:33:35.086" v="775" actId="1035"/>
          <ac:picMkLst>
            <pc:docMk/>
            <pc:sldMk cId="3863605535" sldId="529"/>
            <ac:picMk id="9" creationId="{7D2BD7A8-14DE-8822-DF80-9BD6C027420A}"/>
          </ac:picMkLst>
        </pc:picChg>
      </pc:sldChg>
      <pc:sldChg chg="modSp mod">
        <pc:chgData name="zhaohan" userId="95e304e8ede71739" providerId="LiveId" clId="{6F4793E2-BFDC-471C-9F01-BB7EFE32CA5F}" dt="2022-12-27T22:35:40.531" v="471" actId="20577"/>
        <pc:sldMkLst>
          <pc:docMk/>
          <pc:sldMk cId="2906041494" sldId="530"/>
        </pc:sldMkLst>
        <pc:spChg chg="mod">
          <ac:chgData name="zhaohan" userId="95e304e8ede71739" providerId="LiveId" clId="{6F4793E2-BFDC-471C-9F01-BB7EFE32CA5F}" dt="2022-12-27T22:35:40.531" v="471" actId="20577"/>
          <ac:spMkLst>
            <pc:docMk/>
            <pc:sldMk cId="2906041494" sldId="530"/>
            <ac:spMk id="2" creationId="{48BDDA02-5D37-DA16-4744-8ECE4782E128}"/>
          </ac:spMkLst>
        </pc:spChg>
      </pc:sldChg>
      <pc:sldChg chg="addSp modSp del mod">
        <pc:chgData name="zhaohan" userId="95e304e8ede71739" providerId="LiveId" clId="{6F4793E2-BFDC-471C-9F01-BB7EFE32CA5F}" dt="2022-12-28T00:35:29.896" v="806" actId="2696"/>
        <pc:sldMkLst>
          <pc:docMk/>
          <pc:sldMk cId="1248420201" sldId="532"/>
        </pc:sldMkLst>
        <pc:spChg chg="add mod">
          <ac:chgData name="zhaohan" userId="95e304e8ede71739" providerId="LiveId" clId="{6F4793E2-BFDC-471C-9F01-BB7EFE32CA5F}" dt="2022-12-28T00:34:15.490" v="800" actId="20577"/>
          <ac:spMkLst>
            <pc:docMk/>
            <pc:sldMk cId="1248420201" sldId="532"/>
            <ac:spMk id="4" creationId="{5FB983BD-982F-CA30-FDD1-680215710280}"/>
          </ac:spMkLst>
        </pc:spChg>
        <pc:picChg chg="add">
          <ac:chgData name="zhaohan" userId="95e304e8ede71739" providerId="LiveId" clId="{6F4793E2-BFDC-471C-9F01-BB7EFE32CA5F}" dt="2022-12-28T00:15:52.099" v="501" actId="22"/>
          <ac:picMkLst>
            <pc:docMk/>
            <pc:sldMk cId="1248420201" sldId="532"/>
            <ac:picMk id="3" creationId="{35E58E87-4129-4681-D5E6-038E94891EA6}"/>
          </ac:picMkLst>
        </pc:picChg>
      </pc:sldChg>
      <pc:sldChg chg="add">
        <pc:chgData name="zhaohan" userId="95e304e8ede71739" providerId="LiveId" clId="{6F4793E2-BFDC-471C-9F01-BB7EFE32CA5F}" dt="2022-12-28T00:35:31.586" v="807"/>
        <pc:sldMkLst>
          <pc:docMk/>
          <pc:sldMk cId="3626909285" sldId="532"/>
        </pc:sldMkLst>
      </pc:sldChg>
      <pc:sldChg chg="del">
        <pc:chgData name="zhaohan" userId="95e304e8ede71739" providerId="LiveId" clId="{6F4793E2-BFDC-471C-9F01-BB7EFE32CA5F}" dt="2022-12-28T00:35:34.304" v="810" actId="2696"/>
        <pc:sldMkLst>
          <pc:docMk/>
          <pc:sldMk cId="2743899311" sldId="533"/>
        </pc:sldMkLst>
      </pc:sldChg>
      <pc:sldChg chg="del">
        <pc:chgData name="zhaohan" userId="95e304e8ede71739" providerId="LiveId" clId="{6F4793E2-BFDC-471C-9F01-BB7EFE32CA5F}" dt="2022-12-28T00:35:22.605" v="804" actId="2696"/>
        <pc:sldMkLst>
          <pc:docMk/>
          <pc:sldMk cId="2855002222" sldId="534"/>
        </pc:sldMkLst>
      </pc:sldChg>
      <pc:sldChg chg="modSp add del mod">
        <pc:chgData name="zhaohan" userId="95e304e8ede71739" providerId="LiveId" clId="{6F4793E2-BFDC-471C-9F01-BB7EFE32CA5F}" dt="2022-12-28T00:35:20.204" v="803" actId="2696"/>
        <pc:sldMkLst>
          <pc:docMk/>
          <pc:sldMk cId="3806831244" sldId="536"/>
        </pc:sldMkLst>
        <pc:spChg chg="mod">
          <ac:chgData name="zhaohan" userId="95e304e8ede71739" providerId="LiveId" clId="{6F4793E2-BFDC-471C-9F01-BB7EFE32CA5F}" dt="2022-12-27T22:35:52.765" v="486" actId="20577"/>
          <ac:spMkLst>
            <pc:docMk/>
            <pc:sldMk cId="3806831244" sldId="536"/>
            <ac:spMk id="2" creationId="{48BDDA02-5D37-DA16-4744-8ECE4782E128}"/>
          </ac:spMkLst>
        </pc:spChg>
      </pc:sldChg>
      <pc:sldChg chg="addSp delSp modSp add del mod ord">
        <pc:chgData name="zhaohan" userId="95e304e8ede71739" providerId="LiveId" clId="{6F4793E2-BFDC-471C-9F01-BB7EFE32CA5F}" dt="2022-12-28T00:35:10.197" v="801" actId="2696"/>
        <pc:sldMkLst>
          <pc:docMk/>
          <pc:sldMk cId="879257294" sldId="537"/>
        </pc:sldMkLst>
        <pc:spChg chg="add mod">
          <ac:chgData name="zhaohan" userId="95e304e8ede71739" providerId="LiveId" clId="{6F4793E2-BFDC-471C-9F01-BB7EFE32CA5F}" dt="2022-12-27T22:24:45.204" v="310" actId="403"/>
          <ac:spMkLst>
            <pc:docMk/>
            <pc:sldMk cId="879257294" sldId="537"/>
            <ac:spMk id="5" creationId="{F476AE55-F2DA-11CC-6E13-41DFD7690460}"/>
          </ac:spMkLst>
        </pc:spChg>
        <pc:spChg chg="add del mod">
          <ac:chgData name="zhaohan" userId="95e304e8ede71739" providerId="LiveId" clId="{6F4793E2-BFDC-471C-9F01-BB7EFE32CA5F}" dt="2022-12-27T22:24:41.871" v="303"/>
          <ac:spMkLst>
            <pc:docMk/>
            <pc:sldMk cId="879257294" sldId="537"/>
            <ac:spMk id="6" creationId="{ACEAAC70-312B-1677-C67C-B5C443A1F9A5}"/>
          </ac:spMkLst>
        </pc:spChg>
        <pc:picChg chg="add mod">
          <ac:chgData name="zhaohan" userId="95e304e8ede71739" providerId="LiveId" clId="{6F4793E2-BFDC-471C-9F01-BB7EFE32CA5F}" dt="2022-12-27T22:24:05.891" v="251" actId="1076"/>
          <ac:picMkLst>
            <pc:docMk/>
            <pc:sldMk cId="879257294" sldId="537"/>
            <ac:picMk id="3" creationId="{52F73584-5994-EDC1-8555-9E8B52345857}"/>
          </ac:picMkLst>
        </pc:picChg>
        <pc:picChg chg="add mod">
          <ac:chgData name="zhaohan" userId="95e304e8ede71739" providerId="LiveId" clId="{6F4793E2-BFDC-471C-9F01-BB7EFE32CA5F}" dt="2022-12-27T22:24:14.461" v="252" actId="14100"/>
          <ac:picMkLst>
            <pc:docMk/>
            <pc:sldMk cId="879257294" sldId="537"/>
            <ac:picMk id="4" creationId="{3F814590-BBD4-2EAD-E148-E138042FF83E}"/>
          </ac:picMkLst>
        </pc:picChg>
      </pc:sldChg>
      <pc:sldChg chg="add">
        <pc:chgData name="zhaohan" userId="95e304e8ede71739" providerId="LiveId" clId="{6F4793E2-BFDC-471C-9F01-BB7EFE32CA5F}" dt="2022-12-28T00:35:13.774" v="802"/>
        <pc:sldMkLst>
          <pc:docMk/>
          <pc:sldMk cId="4058389251" sldId="537"/>
        </pc:sldMkLst>
      </pc:sldChg>
      <pc:sldChg chg="addSp delSp modSp new mod">
        <pc:chgData name="zhaohan" userId="95e304e8ede71739" providerId="LiveId" clId="{6F4793E2-BFDC-471C-9F01-BB7EFE32CA5F}" dt="2022-12-27T21:51:11.142" v="221" actId="20577"/>
        <pc:sldMkLst>
          <pc:docMk/>
          <pc:sldMk cId="4070709631" sldId="538"/>
        </pc:sldMkLst>
        <pc:spChg chg="del">
          <ac:chgData name="zhaohan" userId="95e304e8ede71739" providerId="LiveId" clId="{6F4793E2-BFDC-471C-9F01-BB7EFE32CA5F}" dt="2022-12-27T21:43:09.234" v="111" actId="478"/>
          <ac:spMkLst>
            <pc:docMk/>
            <pc:sldMk cId="4070709631" sldId="538"/>
            <ac:spMk id="2" creationId="{A070A06F-A5C3-52C4-E276-73E6F77A556A}"/>
          </ac:spMkLst>
        </pc:spChg>
        <pc:spChg chg="del">
          <ac:chgData name="zhaohan" userId="95e304e8ede71739" providerId="LiveId" clId="{6F4793E2-BFDC-471C-9F01-BB7EFE32CA5F}" dt="2022-12-27T21:43:09.234" v="111" actId="478"/>
          <ac:spMkLst>
            <pc:docMk/>
            <pc:sldMk cId="4070709631" sldId="538"/>
            <ac:spMk id="3" creationId="{8B9043B0-2EB8-C60F-0077-8745B6E5B0FD}"/>
          </ac:spMkLst>
        </pc:spChg>
        <pc:spChg chg="add mod">
          <ac:chgData name="zhaohan" userId="95e304e8ede71739" providerId="LiveId" clId="{6F4793E2-BFDC-471C-9F01-BB7EFE32CA5F}" dt="2022-12-27T21:51:08.968" v="219" actId="20577"/>
          <ac:spMkLst>
            <pc:docMk/>
            <pc:sldMk cId="4070709631" sldId="538"/>
            <ac:spMk id="5" creationId="{65AB64CC-F54F-B83D-BC48-47C644585A47}"/>
          </ac:spMkLst>
        </pc:spChg>
        <pc:spChg chg="add mod">
          <ac:chgData name="zhaohan" userId="95e304e8ede71739" providerId="LiveId" clId="{6F4793E2-BFDC-471C-9F01-BB7EFE32CA5F}" dt="2022-12-27T21:51:11.142" v="221" actId="20577"/>
          <ac:spMkLst>
            <pc:docMk/>
            <pc:sldMk cId="4070709631" sldId="538"/>
            <ac:spMk id="6" creationId="{A2540AC6-EB9A-C519-66D2-FA1B4798F0EA}"/>
          </ac:spMkLst>
        </pc:spChg>
        <pc:picChg chg="add mod">
          <ac:chgData name="zhaohan" userId="95e304e8ede71739" providerId="LiveId" clId="{6F4793E2-BFDC-471C-9F01-BB7EFE32CA5F}" dt="2022-12-27T21:43:41.415" v="176" actId="1076"/>
          <ac:picMkLst>
            <pc:docMk/>
            <pc:sldMk cId="4070709631" sldId="538"/>
            <ac:picMk id="4" creationId="{1460A8B6-A27B-2DD6-FB2F-16CF2F7CBA59}"/>
          </ac:picMkLst>
        </pc:picChg>
        <pc:picChg chg="add mod">
          <ac:chgData name="zhaohan" userId="95e304e8ede71739" providerId="LiveId" clId="{6F4793E2-BFDC-471C-9F01-BB7EFE32CA5F}" dt="2022-12-27T21:44:17.714" v="182" actId="14100"/>
          <ac:picMkLst>
            <pc:docMk/>
            <pc:sldMk cId="4070709631" sldId="538"/>
            <ac:picMk id="8" creationId="{9C35EA45-7105-BB9D-46C4-756DC4E4F040}"/>
          </ac:picMkLst>
        </pc:picChg>
      </pc:sldChg>
      <pc:sldChg chg="addSp delSp modSp add mod">
        <pc:chgData name="zhaohan" userId="95e304e8ede71739" providerId="LiveId" clId="{6F4793E2-BFDC-471C-9F01-BB7EFE32CA5F}" dt="2022-12-27T21:52:10.028" v="235" actId="14100"/>
        <pc:sldMkLst>
          <pc:docMk/>
          <pc:sldMk cId="2786945941" sldId="539"/>
        </pc:sldMkLst>
        <pc:spChg chg="mod">
          <ac:chgData name="zhaohan" userId="95e304e8ede71739" providerId="LiveId" clId="{6F4793E2-BFDC-471C-9F01-BB7EFE32CA5F}" dt="2022-12-27T21:51:04.229" v="217" actId="20577"/>
          <ac:spMkLst>
            <pc:docMk/>
            <pc:sldMk cId="2786945941" sldId="539"/>
            <ac:spMk id="5" creationId="{65AB64CC-F54F-B83D-BC48-47C644585A47}"/>
          </ac:spMkLst>
        </pc:spChg>
        <pc:spChg chg="mod">
          <ac:chgData name="zhaohan" userId="95e304e8ede71739" providerId="LiveId" clId="{6F4793E2-BFDC-471C-9F01-BB7EFE32CA5F}" dt="2022-12-27T21:51:42.953" v="230" actId="20577"/>
          <ac:spMkLst>
            <pc:docMk/>
            <pc:sldMk cId="2786945941" sldId="539"/>
            <ac:spMk id="6" creationId="{A2540AC6-EB9A-C519-66D2-FA1B4798F0EA}"/>
          </ac:spMkLst>
        </pc:spChg>
        <pc:spChg chg="add del">
          <ac:chgData name="zhaohan" userId="95e304e8ede71739" providerId="LiveId" clId="{6F4793E2-BFDC-471C-9F01-BB7EFE32CA5F}" dt="2022-12-27T21:51:40.433" v="223" actId="22"/>
          <ac:spMkLst>
            <pc:docMk/>
            <pc:sldMk cId="2786945941" sldId="539"/>
            <ac:spMk id="9" creationId="{769AAD29-D90C-821F-D7E4-337C68FB87CD}"/>
          </ac:spMkLst>
        </pc:spChg>
        <pc:picChg chg="add mod">
          <ac:chgData name="zhaohan" userId="95e304e8ede71739" providerId="LiveId" clId="{6F4793E2-BFDC-471C-9F01-BB7EFE32CA5F}" dt="2022-12-27T21:45:56.242" v="212" actId="14100"/>
          <ac:picMkLst>
            <pc:docMk/>
            <pc:sldMk cId="2786945941" sldId="539"/>
            <ac:picMk id="3" creationId="{DC93CCCE-1329-F3C7-10FB-56DD255BF9DF}"/>
          </ac:picMkLst>
        </pc:picChg>
        <pc:picChg chg="del">
          <ac:chgData name="zhaohan" userId="95e304e8ede71739" providerId="LiveId" clId="{6F4793E2-BFDC-471C-9F01-BB7EFE32CA5F}" dt="2022-12-27T21:45:08.078" v="190" actId="21"/>
          <ac:picMkLst>
            <pc:docMk/>
            <pc:sldMk cId="2786945941" sldId="539"/>
            <ac:picMk id="4" creationId="{1460A8B6-A27B-2DD6-FB2F-16CF2F7CBA59}"/>
          </ac:picMkLst>
        </pc:picChg>
        <pc:picChg chg="del">
          <ac:chgData name="zhaohan" userId="95e304e8ede71739" providerId="LiveId" clId="{6F4793E2-BFDC-471C-9F01-BB7EFE32CA5F}" dt="2022-12-27T21:45:08.438" v="191" actId="21"/>
          <ac:picMkLst>
            <pc:docMk/>
            <pc:sldMk cId="2786945941" sldId="539"/>
            <ac:picMk id="8" creationId="{9C35EA45-7105-BB9D-46C4-756DC4E4F040}"/>
          </ac:picMkLst>
        </pc:picChg>
        <pc:picChg chg="add mod">
          <ac:chgData name="zhaohan" userId="95e304e8ede71739" providerId="LiveId" clId="{6F4793E2-BFDC-471C-9F01-BB7EFE32CA5F}" dt="2022-12-27T21:52:10.028" v="235" actId="14100"/>
          <ac:picMkLst>
            <pc:docMk/>
            <pc:sldMk cId="2786945941" sldId="539"/>
            <ac:picMk id="11" creationId="{3D383634-7D34-D781-E936-E734C1DA782C}"/>
          </ac:picMkLst>
        </pc:picChg>
      </pc:sldChg>
      <pc:sldChg chg="addSp delSp modSp add del mod ord">
        <pc:chgData name="zhaohan" userId="95e304e8ede71739" providerId="LiveId" clId="{6F4793E2-BFDC-471C-9F01-BB7EFE32CA5F}" dt="2022-12-28T00:35:10.197" v="801" actId="2696"/>
        <pc:sldMkLst>
          <pc:docMk/>
          <pc:sldMk cId="944181992" sldId="540"/>
        </pc:sldMkLst>
        <pc:spChg chg="add mod">
          <ac:chgData name="zhaohan" userId="95e304e8ede71739" providerId="LiveId" clId="{6F4793E2-BFDC-471C-9F01-BB7EFE32CA5F}" dt="2022-12-27T22:25:37.931" v="335" actId="20577"/>
          <ac:spMkLst>
            <pc:docMk/>
            <pc:sldMk cId="944181992" sldId="540"/>
            <ac:spMk id="5" creationId="{F555BC56-2E57-6626-A2EC-BDA22BF34400}"/>
          </ac:spMkLst>
        </pc:spChg>
        <pc:picChg chg="add del mod">
          <ac:chgData name="zhaohan" userId="95e304e8ede71739" providerId="LiveId" clId="{6F4793E2-BFDC-471C-9F01-BB7EFE32CA5F}" dt="2022-12-27T22:23:58.811" v="246" actId="21"/>
          <ac:picMkLst>
            <pc:docMk/>
            <pc:sldMk cId="944181992" sldId="540"/>
            <ac:picMk id="3" creationId="{C121F715-AF17-39CD-760E-14640D56F5C6}"/>
          </ac:picMkLst>
        </pc:picChg>
        <pc:picChg chg="add mod">
          <ac:chgData name="zhaohan" userId="95e304e8ede71739" providerId="LiveId" clId="{6F4793E2-BFDC-471C-9F01-BB7EFE32CA5F}" dt="2022-12-27T22:24:50.404" v="311"/>
          <ac:picMkLst>
            <pc:docMk/>
            <pc:sldMk cId="944181992" sldId="540"/>
            <ac:picMk id="4" creationId="{FAEECF93-BE50-4E76-BE96-52F636803F11}"/>
          </ac:picMkLst>
        </pc:picChg>
        <pc:picChg chg="add mod">
          <ac:chgData name="zhaohan" userId="95e304e8ede71739" providerId="LiveId" clId="{6F4793E2-BFDC-471C-9F01-BB7EFE32CA5F}" dt="2022-12-27T22:25:31.976" v="318" actId="1076"/>
          <ac:picMkLst>
            <pc:docMk/>
            <pc:sldMk cId="944181992" sldId="540"/>
            <ac:picMk id="7" creationId="{083F0054-29CC-8C1F-7A06-09672FDCCFC7}"/>
          </ac:picMkLst>
        </pc:picChg>
      </pc:sldChg>
      <pc:sldChg chg="add">
        <pc:chgData name="zhaohan" userId="95e304e8ede71739" providerId="LiveId" clId="{6F4793E2-BFDC-471C-9F01-BB7EFE32CA5F}" dt="2022-12-28T00:35:13.774" v="802"/>
        <pc:sldMkLst>
          <pc:docMk/>
          <pc:sldMk cId="1055090564" sldId="540"/>
        </pc:sldMkLst>
      </pc:sldChg>
      <pc:sldChg chg="addSp modSp add del mod">
        <pc:chgData name="zhaohan" userId="95e304e8ede71739" providerId="LiveId" clId="{6F4793E2-BFDC-471C-9F01-BB7EFE32CA5F}" dt="2022-12-28T00:35:10.197" v="801" actId="2696"/>
        <pc:sldMkLst>
          <pc:docMk/>
          <pc:sldMk cId="1044344638" sldId="541"/>
        </pc:sldMkLst>
        <pc:spChg chg="add mod">
          <ac:chgData name="zhaohan" userId="95e304e8ede71739" providerId="LiveId" clId="{6F4793E2-BFDC-471C-9F01-BB7EFE32CA5F}" dt="2022-12-27T22:30:24.371" v="424" actId="20577"/>
          <ac:spMkLst>
            <pc:docMk/>
            <pc:sldMk cId="1044344638" sldId="541"/>
            <ac:spMk id="3" creationId="{2BC9CC1F-050E-2326-AF9A-BFD7B6A3C573}"/>
          </ac:spMkLst>
        </pc:spChg>
        <pc:picChg chg="add mod">
          <ac:chgData name="zhaohan" userId="95e304e8ede71739" providerId="LiveId" clId="{6F4793E2-BFDC-471C-9F01-BB7EFE32CA5F}" dt="2022-12-27T22:30:18.134" v="413"/>
          <ac:picMkLst>
            <pc:docMk/>
            <pc:sldMk cId="1044344638" sldId="541"/>
            <ac:picMk id="2" creationId="{9EBA045A-626E-2597-C541-22F99E0FEE43}"/>
          </ac:picMkLst>
        </pc:picChg>
        <pc:picChg chg="add mod">
          <ac:chgData name="zhaohan" userId="95e304e8ede71739" providerId="LiveId" clId="{6F4793E2-BFDC-471C-9F01-BB7EFE32CA5F}" dt="2022-12-27T22:30:39.610" v="426" actId="1076"/>
          <ac:picMkLst>
            <pc:docMk/>
            <pc:sldMk cId="1044344638" sldId="541"/>
            <ac:picMk id="5" creationId="{1F4576E1-DDD8-79E3-E145-4D98BFDFD87C}"/>
          </ac:picMkLst>
        </pc:picChg>
      </pc:sldChg>
      <pc:sldChg chg="add">
        <pc:chgData name="zhaohan" userId="95e304e8ede71739" providerId="LiveId" clId="{6F4793E2-BFDC-471C-9F01-BB7EFE32CA5F}" dt="2022-12-28T00:35:13.774" v="802"/>
        <pc:sldMkLst>
          <pc:docMk/>
          <pc:sldMk cId="2297458641" sldId="541"/>
        </pc:sldMkLst>
      </pc:sldChg>
      <pc:sldChg chg="add">
        <pc:chgData name="zhaohan" userId="95e304e8ede71739" providerId="LiveId" clId="{6F4793E2-BFDC-471C-9F01-BB7EFE32CA5F}" dt="2022-12-28T00:35:13.774" v="802"/>
        <pc:sldMkLst>
          <pc:docMk/>
          <pc:sldMk cId="2383543285" sldId="542"/>
        </pc:sldMkLst>
      </pc:sldChg>
      <pc:sldChg chg="addSp modSp add del mod">
        <pc:chgData name="zhaohan" userId="95e304e8ede71739" providerId="LiveId" clId="{6F4793E2-BFDC-471C-9F01-BB7EFE32CA5F}" dt="2022-12-28T00:35:10.197" v="801" actId="2696"/>
        <pc:sldMkLst>
          <pc:docMk/>
          <pc:sldMk cId="3452336370" sldId="542"/>
        </pc:sldMkLst>
        <pc:spChg chg="mod">
          <ac:chgData name="zhaohan" userId="95e304e8ede71739" providerId="LiveId" clId="{6F4793E2-BFDC-471C-9F01-BB7EFE32CA5F}" dt="2022-12-27T22:27:53.144" v="368" actId="20577"/>
          <ac:spMkLst>
            <pc:docMk/>
            <pc:sldMk cId="3452336370" sldId="542"/>
            <ac:spMk id="5" creationId="{F555BC56-2E57-6626-A2EC-BDA22BF34400}"/>
          </ac:spMkLst>
        </pc:spChg>
        <pc:picChg chg="add mod">
          <ac:chgData name="zhaohan" userId="95e304e8ede71739" providerId="LiveId" clId="{6F4793E2-BFDC-471C-9F01-BB7EFE32CA5F}" dt="2022-12-27T22:26:52.746" v="337" actId="1076"/>
          <ac:picMkLst>
            <pc:docMk/>
            <pc:sldMk cId="3452336370" sldId="542"/>
            <ac:picMk id="3" creationId="{B4FD2ECF-8122-96F1-62F8-4446ED697F41}"/>
          </ac:picMkLst>
        </pc:picChg>
      </pc:sldChg>
      <pc:sldChg chg="add">
        <pc:chgData name="zhaohan" userId="95e304e8ede71739" providerId="LiveId" clId="{6F4793E2-BFDC-471C-9F01-BB7EFE32CA5F}" dt="2022-12-28T00:35:13.774" v="802"/>
        <pc:sldMkLst>
          <pc:docMk/>
          <pc:sldMk cId="777328632" sldId="543"/>
        </pc:sldMkLst>
      </pc:sldChg>
      <pc:sldChg chg="addSp delSp modSp add del mod">
        <pc:chgData name="zhaohan" userId="95e304e8ede71739" providerId="LiveId" clId="{6F4793E2-BFDC-471C-9F01-BB7EFE32CA5F}" dt="2022-12-28T00:35:10.197" v="801" actId="2696"/>
        <pc:sldMkLst>
          <pc:docMk/>
          <pc:sldMk cId="2262281078" sldId="543"/>
        </pc:sldMkLst>
        <pc:spChg chg="mod">
          <ac:chgData name="zhaohan" userId="95e304e8ede71739" providerId="LiveId" clId="{6F4793E2-BFDC-471C-9F01-BB7EFE32CA5F}" dt="2022-12-27T22:28:37.710" v="395" actId="1076"/>
          <ac:spMkLst>
            <pc:docMk/>
            <pc:sldMk cId="2262281078" sldId="543"/>
            <ac:spMk id="5" creationId="{F555BC56-2E57-6626-A2EC-BDA22BF34400}"/>
          </ac:spMkLst>
        </pc:spChg>
        <pc:picChg chg="add del mod">
          <ac:chgData name="zhaohan" userId="95e304e8ede71739" providerId="LiveId" clId="{6F4793E2-BFDC-471C-9F01-BB7EFE32CA5F}" dt="2022-12-27T22:28:30.186" v="392" actId="478"/>
          <ac:picMkLst>
            <pc:docMk/>
            <pc:sldMk cId="2262281078" sldId="543"/>
            <ac:picMk id="3" creationId="{8FA33D80-FE2D-C7F1-46B3-AF676B7EE79C}"/>
          </ac:picMkLst>
        </pc:picChg>
        <pc:picChg chg="add mod">
          <ac:chgData name="zhaohan" userId="95e304e8ede71739" providerId="LiveId" clId="{6F4793E2-BFDC-471C-9F01-BB7EFE32CA5F}" dt="2022-12-27T22:28:32.487" v="394" actId="1076"/>
          <ac:picMkLst>
            <pc:docMk/>
            <pc:sldMk cId="2262281078" sldId="543"/>
            <ac:picMk id="7" creationId="{C2FB9DA3-CDC0-0B8D-122E-D8D776CB703C}"/>
          </ac:picMkLst>
        </pc:picChg>
      </pc:sldChg>
      <pc:sldChg chg="addSp modSp add del mod ord">
        <pc:chgData name="zhaohan" userId="95e304e8ede71739" providerId="LiveId" clId="{6F4793E2-BFDC-471C-9F01-BB7EFE32CA5F}" dt="2022-12-28T00:35:10.197" v="801" actId="2696"/>
        <pc:sldMkLst>
          <pc:docMk/>
          <pc:sldMk cId="1732755597" sldId="544"/>
        </pc:sldMkLst>
        <pc:spChg chg="mod">
          <ac:chgData name="zhaohan" userId="95e304e8ede71739" providerId="LiveId" clId="{6F4793E2-BFDC-471C-9F01-BB7EFE32CA5F}" dt="2022-12-27T22:29:47.360" v="410" actId="20577"/>
          <ac:spMkLst>
            <pc:docMk/>
            <pc:sldMk cId="1732755597" sldId="544"/>
            <ac:spMk id="5" creationId="{F555BC56-2E57-6626-A2EC-BDA22BF34400}"/>
          </ac:spMkLst>
        </pc:spChg>
        <pc:picChg chg="add mod">
          <ac:chgData name="zhaohan" userId="95e304e8ede71739" providerId="LiveId" clId="{6F4793E2-BFDC-471C-9F01-BB7EFE32CA5F}" dt="2022-12-27T22:29:44.202" v="397" actId="1076"/>
          <ac:picMkLst>
            <pc:docMk/>
            <pc:sldMk cId="1732755597" sldId="544"/>
            <ac:picMk id="3" creationId="{BD556FEA-9B9E-1660-C531-FE2818BD0337}"/>
          </ac:picMkLst>
        </pc:picChg>
      </pc:sldChg>
      <pc:sldChg chg="add">
        <pc:chgData name="zhaohan" userId="95e304e8ede71739" providerId="LiveId" clId="{6F4793E2-BFDC-471C-9F01-BB7EFE32CA5F}" dt="2022-12-28T00:35:13.774" v="802"/>
        <pc:sldMkLst>
          <pc:docMk/>
          <pc:sldMk cId="2636684523" sldId="544"/>
        </pc:sldMkLst>
      </pc:sldChg>
      <pc:sldChg chg="add">
        <pc:chgData name="zhaohan" userId="95e304e8ede71739" providerId="LiveId" clId="{6F4793E2-BFDC-471C-9F01-BB7EFE32CA5F}" dt="2022-12-28T00:35:13.774" v="802"/>
        <pc:sldMkLst>
          <pc:docMk/>
          <pc:sldMk cId="2646678378" sldId="545"/>
        </pc:sldMkLst>
      </pc:sldChg>
      <pc:sldChg chg="addSp modSp add del mod">
        <pc:chgData name="zhaohan" userId="95e304e8ede71739" providerId="LiveId" clId="{6F4793E2-BFDC-471C-9F01-BB7EFE32CA5F}" dt="2022-12-28T00:35:10.197" v="801" actId="2696"/>
        <pc:sldMkLst>
          <pc:docMk/>
          <pc:sldMk cId="3196500276" sldId="545"/>
        </pc:sldMkLst>
        <pc:spChg chg="mod">
          <ac:chgData name="zhaohan" userId="95e304e8ede71739" providerId="LiveId" clId="{6F4793E2-BFDC-471C-9F01-BB7EFE32CA5F}" dt="2022-12-27T22:33:55.215" v="459" actId="20577"/>
          <ac:spMkLst>
            <pc:docMk/>
            <pc:sldMk cId="3196500276" sldId="545"/>
            <ac:spMk id="3" creationId="{2BC9CC1F-050E-2326-AF9A-BFD7B6A3C573}"/>
          </ac:spMkLst>
        </pc:spChg>
        <pc:picChg chg="add mod">
          <ac:chgData name="zhaohan" userId="95e304e8ede71739" providerId="LiveId" clId="{6F4793E2-BFDC-471C-9F01-BB7EFE32CA5F}" dt="2022-12-27T22:33:47.770" v="428" actId="1076"/>
          <ac:picMkLst>
            <pc:docMk/>
            <pc:sldMk cId="3196500276" sldId="545"/>
            <ac:picMk id="5" creationId="{AEFA25CC-4F70-D520-A528-85E805AC3156}"/>
          </ac:picMkLst>
        </pc:picChg>
      </pc:sldChg>
      <pc:sldChg chg="add del">
        <pc:chgData name="zhaohan" userId="95e304e8ede71739" providerId="LiveId" clId="{6F4793E2-BFDC-471C-9F01-BB7EFE32CA5F}" dt="2022-12-27T22:35:01.873" v="462" actId="47"/>
        <pc:sldMkLst>
          <pc:docMk/>
          <pc:sldMk cId="2133684601" sldId="546"/>
        </pc:sldMkLst>
      </pc:sldChg>
      <pc:sldChg chg="add del">
        <pc:chgData name="zhaohan" userId="95e304e8ede71739" providerId="LiveId" clId="{6F4793E2-BFDC-471C-9F01-BB7EFE32CA5F}" dt="2022-12-27T22:35:01.451" v="461" actId="47"/>
        <pc:sldMkLst>
          <pc:docMk/>
          <pc:sldMk cId="3644628568" sldId="547"/>
        </pc:sldMkLst>
      </pc:sldChg>
      <pc:sldChg chg="add del">
        <pc:chgData name="zhaohan" userId="95e304e8ede71739" providerId="LiveId" clId="{6F4793E2-BFDC-471C-9F01-BB7EFE32CA5F}" dt="2022-12-28T00:35:23.304" v="805" actId="2696"/>
        <pc:sldMkLst>
          <pc:docMk/>
          <pc:sldMk cId="1874650483" sldId="548"/>
        </pc:sldMkLst>
      </pc:sldChg>
      <pc:sldChg chg="add del">
        <pc:chgData name="zhaohan" userId="95e304e8ede71739" providerId="LiveId" clId="{6F4793E2-BFDC-471C-9F01-BB7EFE32CA5F}" dt="2022-12-28T00:35:33.889" v="809" actId="2696"/>
        <pc:sldMkLst>
          <pc:docMk/>
          <pc:sldMk cId="2326883723" sldId="549"/>
        </pc:sldMkLst>
      </pc:sldChg>
      <pc:sldChg chg="add del">
        <pc:chgData name="zhaohan" userId="95e304e8ede71739" providerId="LiveId" clId="{6F4793E2-BFDC-471C-9F01-BB7EFE32CA5F}" dt="2022-12-28T00:35:33.346" v="808" actId="2696"/>
        <pc:sldMkLst>
          <pc:docMk/>
          <pc:sldMk cId="3263988943" sldId="550"/>
        </pc:sldMkLst>
      </pc:sldChg>
      <pc:sldChg chg="addSp delSp modSp add del mod">
        <pc:chgData name="zhaohan" userId="95e304e8ede71739" providerId="LiveId" clId="{6F4793E2-BFDC-471C-9F01-BB7EFE32CA5F}" dt="2022-12-28T00:35:29.896" v="806" actId="2696"/>
        <pc:sldMkLst>
          <pc:docMk/>
          <pc:sldMk cId="2554314451" sldId="551"/>
        </pc:sldMkLst>
        <pc:spChg chg="add mod">
          <ac:chgData name="zhaohan" userId="95e304e8ede71739" providerId="LiveId" clId="{6F4793E2-BFDC-471C-9F01-BB7EFE32CA5F}" dt="2022-12-28T00:33:31.416" v="762" actId="20577"/>
          <ac:spMkLst>
            <pc:docMk/>
            <pc:sldMk cId="2554314451" sldId="551"/>
            <ac:spMk id="6" creationId="{BDC63C59-6471-C633-74A4-FAD6C1BF2210}"/>
          </ac:spMkLst>
        </pc:spChg>
        <pc:picChg chg="add del">
          <ac:chgData name="zhaohan" userId="95e304e8ede71739" providerId="LiveId" clId="{6F4793E2-BFDC-471C-9F01-BB7EFE32CA5F}" dt="2022-12-28T00:17:34.088" v="506" actId="478"/>
          <ac:picMkLst>
            <pc:docMk/>
            <pc:sldMk cId="2554314451" sldId="551"/>
            <ac:picMk id="3" creationId="{8279501F-E6EC-7A7B-7C10-09AE4B6051F9}"/>
          </ac:picMkLst>
        </pc:picChg>
        <pc:picChg chg="add mod modCrop">
          <ac:chgData name="zhaohan" userId="95e304e8ede71739" providerId="LiveId" clId="{6F4793E2-BFDC-471C-9F01-BB7EFE32CA5F}" dt="2022-12-28T00:33:12.548" v="754" actId="1035"/>
          <ac:picMkLst>
            <pc:docMk/>
            <pc:sldMk cId="2554314451" sldId="551"/>
            <ac:picMk id="5" creationId="{F59254BF-E2DD-3AE1-702E-39339B0598A5}"/>
          </ac:picMkLst>
        </pc:picChg>
      </pc:sldChg>
      <pc:sldChg chg="add">
        <pc:chgData name="zhaohan" userId="95e304e8ede71739" providerId="LiveId" clId="{6F4793E2-BFDC-471C-9F01-BB7EFE32CA5F}" dt="2022-12-28T00:35:31.586" v="807"/>
        <pc:sldMkLst>
          <pc:docMk/>
          <pc:sldMk cId="3549256860" sldId="551"/>
        </pc:sldMkLst>
      </pc:sldChg>
      <pc:sldChg chg="addSp delSp modSp add del mod">
        <pc:chgData name="zhaohan" userId="95e304e8ede71739" providerId="LiveId" clId="{6F4793E2-BFDC-471C-9F01-BB7EFE32CA5F}" dt="2022-12-28T00:35:29.896" v="806" actId="2696"/>
        <pc:sldMkLst>
          <pc:docMk/>
          <pc:sldMk cId="632958009" sldId="552"/>
        </pc:sldMkLst>
        <pc:spChg chg="add mod">
          <ac:chgData name="zhaohan" userId="95e304e8ede71739" providerId="LiveId" clId="{6F4793E2-BFDC-471C-9F01-BB7EFE32CA5F}" dt="2022-12-28T00:33:54.906" v="795" actId="20577"/>
          <ac:spMkLst>
            <pc:docMk/>
            <pc:sldMk cId="632958009" sldId="552"/>
            <ac:spMk id="6" creationId="{90CF9770-D223-A47C-B7F9-37654584C09F}"/>
          </ac:spMkLst>
        </pc:spChg>
        <pc:picChg chg="add del">
          <ac:chgData name="zhaohan" userId="95e304e8ede71739" providerId="LiveId" clId="{6F4793E2-BFDC-471C-9F01-BB7EFE32CA5F}" dt="2022-12-28T00:16:42.738" v="502" actId="478"/>
          <ac:picMkLst>
            <pc:docMk/>
            <pc:sldMk cId="632958009" sldId="552"/>
            <ac:picMk id="3" creationId="{F5C9CBC3-14F0-7204-8104-5CCA259E3B75}"/>
          </ac:picMkLst>
        </pc:picChg>
        <pc:picChg chg="add mod">
          <ac:chgData name="zhaohan" userId="95e304e8ede71739" providerId="LiveId" clId="{6F4793E2-BFDC-471C-9F01-BB7EFE32CA5F}" dt="2022-12-28T00:33:44.586" v="791" actId="1035"/>
          <ac:picMkLst>
            <pc:docMk/>
            <pc:sldMk cId="632958009" sldId="552"/>
            <ac:picMk id="5" creationId="{3E2FDC9E-1A18-385C-E5FC-74CD34E459D6}"/>
          </ac:picMkLst>
        </pc:picChg>
      </pc:sldChg>
      <pc:sldChg chg="add">
        <pc:chgData name="zhaohan" userId="95e304e8ede71739" providerId="LiveId" clId="{6F4793E2-BFDC-471C-9F01-BB7EFE32CA5F}" dt="2022-12-28T00:35:31.586" v="807"/>
        <pc:sldMkLst>
          <pc:docMk/>
          <pc:sldMk cId="2890954449" sldId="552"/>
        </pc:sldMkLst>
      </pc:sldChg>
      <pc:sldChg chg="add">
        <pc:chgData name="zhaohan" userId="95e304e8ede71739" providerId="LiveId" clId="{6F4793E2-BFDC-471C-9F01-BB7EFE32CA5F}" dt="2022-12-28T00:35:31.586" v="807"/>
        <pc:sldMkLst>
          <pc:docMk/>
          <pc:sldMk cId="894404234" sldId="553"/>
        </pc:sldMkLst>
      </pc:sldChg>
      <pc:sldChg chg="addSp delSp modSp new del mod">
        <pc:chgData name="zhaohan" userId="95e304e8ede71739" providerId="LiveId" clId="{6F4793E2-BFDC-471C-9F01-BB7EFE32CA5F}" dt="2022-12-28T00:35:29.896" v="806" actId="2696"/>
        <pc:sldMkLst>
          <pc:docMk/>
          <pc:sldMk cId="2122785305" sldId="553"/>
        </pc:sldMkLst>
        <pc:spChg chg="del">
          <ac:chgData name="zhaohan" userId="95e304e8ede71739" providerId="LiveId" clId="{6F4793E2-BFDC-471C-9F01-BB7EFE32CA5F}" dt="2022-12-28T00:26:49.931" v="510" actId="478"/>
          <ac:spMkLst>
            <pc:docMk/>
            <pc:sldMk cId="2122785305" sldId="553"/>
            <ac:spMk id="2" creationId="{B7E5F082-F928-C92B-E52E-3519C0C0C22C}"/>
          </ac:spMkLst>
        </pc:spChg>
        <pc:spChg chg="del">
          <ac:chgData name="zhaohan" userId="95e304e8ede71739" providerId="LiveId" clId="{6F4793E2-BFDC-471C-9F01-BB7EFE32CA5F}" dt="2022-12-28T00:26:49.931" v="510" actId="478"/>
          <ac:spMkLst>
            <pc:docMk/>
            <pc:sldMk cId="2122785305" sldId="553"/>
            <ac:spMk id="3" creationId="{DD151AE6-9CC7-EE41-C728-F28C110EA02B}"/>
          </ac:spMkLst>
        </pc:spChg>
        <pc:spChg chg="add mod">
          <ac:chgData name="zhaohan" userId="95e304e8ede71739" providerId="LiveId" clId="{6F4793E2-BFDC-471C-9F01-BB7EFE32CA5F}" dt="2022-12-28T00:32:06.937" v="636" actId="1036"/>
          <ac:spMkLst>
            <pc:docMk/>
            <pc:sldMk cId="2122785305" sldId="553"/>
            <ac:spMk id="8" creationId="{7A6C8733-34D6-30BA-B85A-C9F97CA0C120}"/>
          </ac:spMkLst>
        </pc:spChg>
        <pc:spChg chg="add mod">
          <ac:chgData name="zhaohan" userId="95e304e8ede71739" providerId="LiveId" clId="{6F4793E2-BFDC-471C-9F01-BB7EFE32CA5F}" dt="2022-12-28T00:32:06.937" v="636" actId="1036"/>
          <ac:spMkLst>
            <pc:docMk/>
            <pc:sldMk cId="2122785305" sldId="553"/>
            <ac:spMk id="9" creationId="{2DF8CAE5-E03F-4B00-497F-42CA066ACC7F}"/>
          </ac:spMkLst>
        </pc:spChg>
        <pc:spChg chg="add del mod">
          <ac:chgData name="zhaohan" userId="95e304e8ede71739" providerId="LiveId" clId="{6F4793E2-BFDC-471C-9F01-BB7EFE32CA5F}" dt="2022-12-28T00:33:08.978" v="742" actId="21"/>
          <ac:spMkLst>
            <pc:docMk/>
            <pc:sldMk cId="2122785305" sldId="553"/>
            <ac:spMk id="10" creationId="{2B4ED23F-07E7-E57C-A06B-7088E71D9F51}"/>
          </ac:spMkLst>
        </pc:spChg>
        <pc:picChg chg="add mod">
          <ac:chgData name="zhaohan" userId="95e304e8ede71739" providerId="LiveId" clId="{6F4793E2-BFDC-471C-9F01-BB7EFE32CA5F}" dt="2022-12-28T00:32:16.854" v="652" actId="1076"/>
          <ac:picMkLst>
            <pc:docMk/>
            <pc:sldMk cId="2122785305" sldId="553"/>
            <ac:picMk id="5" creationId="{F431D470-5159-EF0A-9DFC-9D3E91A718AD}"/>
          </ac:picMkLst>
        </pc:picChg>
        <pc:picChg chg="add mod">
          <ac:chgData name="zhaohan" userId="95e304e8ede71739" providerId="LiveId" clId="{6F4793E2-BFDC-471C-9F01-BB7EFE32CA5F}" dt="2022-12-28T00:32:10.247" v="647" actId="1035"/>
          <ac:picMkLst>
            <pc:docMk/>
            <pc:sldMk cId="2122785305" sldId="553"/>
            <ac:picMk id="7" creationId="{F2D0A048-EDA3-FA1D-C707-DB4B852BEBEE}"/>
          </ac:picMkLst>
        </pc:picChg>
      </pc:sldChg>
      <pc:sldChg chg="add">
        <pc:chgData name="zhaohan" userId="95e304e8ede71739" providerId="LiveId" clId="{6F4793E2-BFDC-471C-9F01-BB7EFE32CA5F}" dt="2022-12-28T00:35:31.586" v="807"/>
        <pc:sldMkLst>
          <pc:docMk/>
          <pc:sldMk cId="286186238" sldId="554"/>
        </pc:sldMkLst>
      </pc:sldChg>
      <pc:sldChg chg="addSp delSp modSp new del mod">
        <pc:chgData name="zhaohan" userId="95e304e8ede71739" providerId="LiveId" clId="{6F4793E2-BFDC-471C-9F01-BB7EFE32CA5F}" dt="2022-12-28T00:35:29.896" v="806" actId="2696"/>
        <pc:sldMkLst>
          <pc:docMk/>
          <pc:sldMk cId="3527901977" sldId="554"/>
        </pc:sldMkLst>
        <pc:spChg chg="del">
          <ac:chgData name="zhaohan" userId="95e304e8ede71739" providerId="LiveId" clId="{6F4793E2-BFDC-471C-9F01-BB7EFE32CA5F}" dt="2022-12-28T00:28:53.812" v="595" actId="478"/>
          <ac:spMkLst>
            <pc:docMk/>
            <pc:sldMk cId="3527901977" sldId="554"/>
            <ac:spMk id="2" creationId="{2F762778-A528-A2ED-9D8E-CF783CF2B66A}"/>
          </ac:spMkLst>
        </pc:spChg>
        <pc:spChg chg="del">
          <ac:chgData name="zhaohan" userId="95e304e8ede71739" providerId="LiveId" clId="{6F4793E2-BFDC-471C-9F01-BB7EFE32CA5F}" dt="2022-12-28T00:28:53.812" v="595" actId="478"/>
          <ac:spMkLst>
            <pc:docMk/>
            <pc:sldMk cId="3527901977" sldId="554"/>
            <ac:spMk id="3" creationId="{322E116C-0203-7356-6F78-8D8C05BDF228}"/>
          </ac:spMkLst>
        </pc:spChg>
        <pc:spChg chg="add mod">
          <ac:chgData name="zhaohan" userId="95e304e8ede71739" providerId="LiveId" clId="{6F4793E2-BFDC-471C-9F01-BB7EFE32CA5F}" dt="2022-12-28T00:29:02.019" v="599"/>
          <ac:spMkLst>
            <pc:docMk/>
            <pc:sldMk cId="3527901977" sldId="554"/>
            <ac:spMk id="6" creationId="{4303E238-705D-9368-F2CD-BAA14F979936}"/>
          </ac:spMkLst>
        </pc:spChg>
        <pc:spChg chg="add mod">
          <ac:chgData name="zhaohan" userId="95e304e8ede71739" providerId="LiveId" clId="{6F4793E2-BFDC-471C-9F01-BB7EFE32CA5F}" dt="2022-12-28T00:29:02.019" v="599"/>
          <ac:spMkLst>
            <pc:docMk/>
            <pc:sldMk cId="3527901977" sldId="554"/>
            <ac:spMk id="7" creationId="{21BFBFF7-2DB5-D2F9-073A-00C640C510D9}"/>
          </ac:spMkLst>
        </pc:spChg>
        <pc:picChg chg="add mod">
          <ac:chgData name="zhaohan" userId="95e304e8ede71739" providerId="LiveId" clId="{6F4793E2-BFDC-471C-9F01-BB7EFE32CA5F}" dt="2022-12-28T00:31:31.097" v="604" actId="14100"/>
          <ac:picMkLst>
            <pc:docMk/>
            <pc:sldMk cId="3527901977" sldId="554"/>
            <ac:picMk id="5" creationId="{6E0CBF26-D35E-C456-579F-0E1A6F46166C}"/>
          </ac:picMkLst>
        </pc:picChg>
        <pc:picChg chg="add mod">
          <ac:chgData name="zhaohan" userId="95e304e8ede71739" providerId="LiveId" clId="{6F4793E2-BFDC-471C-9F01-BB7EFE32CA5F}" dt="2022-12-28T00:31:31.097" v="604" actId="14100"/>
          <ac:picMkLst>
            <pc:docMk/>
            <pc:sldMk cId="3527901977" sldId="554"/>
            <ac:picMk id="9" creationId="{EDF18D84-A0DB-B4C3-D272-68A87D8A0675}"/>
          </ac:picMkLst>
        </pc:picChg>
      </pc:sldChg>
      <pc:sldChg chg="add">
        <pc:chgData name="zhaohan" userId="95e304e8ede71739" providerId="LiveId" clId="{6F4793E2-BFDC-471C-9F01-BB7EFE32CA5F}" dt="2022-12-28T00:35:36.386" v="811"/>
        <pc:sldMkLst>
          <pc:docMk/>
          <pc:sldMk cId="1568944927" sldId="555"/>
        </pc:sldMkLst>
      </pc:sldChg>
      <pc:sldChg chg="add">
        <pc:chgData name="zhaohan" userId="95e304e8ede71739" providerId="LiveId" clId="{6F4793E2-BFDC-471C-9F01-BB7EFE32CA5F}" dt="2022-12-28T00:35:38.254" v="812"/>
        <pc:sldMkLst>
          <pc:docMk/>
          <pc:sldMk cId="1421719640" sldId="556"/>
        </pc:sldMkLst>
      </pc:sldChg>
    </pc:docChg>
  </pc:docChgLst>
  <pc:docChgLst>
    <pc:chgData name="zhaohan" userId="95e304e8ede71739" providerId="LiveId" clId="{8519ADB9-453D-406B-A2B7-641BA8116BEF}"/>
    <pc:docChg chg="undo custSel addSld delSld modSld sldOrd">
      <pc:chgData name="zhaohan" userId="95e304e8ede71739" providerId="LiveId" clId="{8519ADB9-453D-406B-A2B7-641BA8116BEF}" dt="2022-12-27T16:03:25.645" v="2824" actId="20577"/>
      <pc:docMkLst>
        <pc:docMk/>
      </pc:docMkLst>
      <pc:sldChg chg="addSp delSp modSp mod">
        <pc:chgData name="zhaohan" userId="95e304e8ede71739" providerId="LiveId" clId="{8519ADB9-453D-406B-A2B7-641BA8116BEF}" dt="2022-10-10T20:36:18.063" v="35" actId="21"/>
        <pc:sldMkLst>
          <pc:docMk/>
          <pc:sldMk cId="3113250322" sldId="434"/>
        </pc:sldMkLst>
        <pc:spChg chg="mod">
          <ac:chgData name="zhaohan" userId="95e304e8ede71739" providerId="LiveId" clId="{8519ADB9-453D-406B-A2B7-641BA8116BEF}" dt="2022-10-10T20:24:18.627" v="5" actId="20577"/>
          <ac:spMkLst>
            <pc:docMk/>
            <pc:sldMk cId="3113250322" sldId="434"/>
            <ac:spMk id="3" creationId="{0225910B-1B82-4D89-8EE6-7CC1B3B24492}"/>
          </ac:spMkLst>
        </pc:spChg>
        <pc:spChg chg="del">
          <ac:chgData name="zhaohan" userId="95e304e8ede71739" providerId="LiveId" clId="{8519ADB9-453D-406B-A2B7-641BA8116BEF}" dt="2022-10-10T20:24:22.886" v="6" actId="21"/>
          <ac:spMkLst>
            <pc:docMk/>
            <pc:sldMk cId="3113250322" sldId="434"/>
            <ac:spMk id="11" creationId="{2E1A275E-03D4-4424-AC68-9F67D863E30A}"/>
          </ac:spMkLst>
        </pc:spChg>
        <pc:spChg chg="add del mod">
          <ac:chgData name="zhaohan" userId="95e304e8ede71739" providerId="LiveId" clId="{8519ADB9-453D-406B-A2B7-641BA8116BEF}" dt="2022-10-10T20:36:18.063" v="35" actId="21"/>
          <ac:spMkLst>
            <pc:docMk/>
            <pc:sldMk cId="3113250322" sldId="434"/>
            <ac:spMk id="16" creationId="{FC2124D9-6265-557E-5AB3-EBC74941BBBC}"/>
          </ac:spMkLst>
        </pc:spChg>
        <pc:spChg chg="add del mod">
          <ac:chgData name="zhaohan" userId="95e304e8ede71739" providerId="LiveId" clId="{8519ADB9-453D-406B-A2B7-641BA8116BEF}" dt="2022-10-10T20:24:31.592" v="8"/>
          <ac:spMkLst>
            <pc:docMk/>
            <pc:sldMk cId="3113250322" sldId="434"/>
            <ac:spMk id="17" creationId="{39F30D54-5051-3C58-694D-1F94CF2445F9}"/>
          </ac:spMkLst>
        </pc:spChg>
        <pc:spChg chg="add del mod">
          <ac:chgData name="zhaohan" userId="95e304e8ede71739" providerId="LiveId" clId="{8519ADB9-453D-406B-A2B7-641BA8116BEF}" dt="2022-10-10T20:24:55.684" v="12" actId="21"/>
          <ac:spMkLst>
            <pc:docMk/>
            <pc:sldMk cId="3113250322" sldId="434"/>
            <ac:spMk id="18" creationId="{BDDD5AF2-EB3E-E244-A5BF-A6948E8DCE42}"/>
          </ac:spMkLst>
        </pc:spChg>
        <pc:spChg chg="add del mod">
          <ac:chgData name="zhaohan" userId="95e304e8ede71739" providerId="LiveId" clId="{8519ADB9-453D-406B-A2B7-641BA8116BEF}" dt="2022-10-10T20:25:01.572" v="14" actId="478"/>
          <ac:spMkLst>
            <pc:docMk/>
            <pc:sldMk cId="3113250322" sldId="434"/>
            <ac:spMk id="19" creationId="{BB28E95E-B1A2-649E-4B87-85AC5B6B4CFC}"/>
          </ac:spMkLst>
        </pc:spChg>
        <pc:spChg chg="mod">
          <ac:chgData name="zhaohan" userId="95e304e8ede71739" providerId="LiveId" clId="{8519ADB9-453D-406B-A2B7-641BA8116BEF}" dt="2022-10-10T20:28:35.339" v="26" actId="20577"/>
          <ac:spMkLst>
            <pc:docMk/>
            <pc:sldMk cId="3113250322" sldId="434"/>
            <ac:spMk id="24" creationId="{CEE08410-E6DE-40E2-8088-E19B96DC3541}"/>
          </ac:spMkLst>
        </pc:spChg>
        <pc:picChg chg="mod">
          <ac:chgData name="zhaohan" userId="95e304e8ede71739" providerId="LiveId" clId="{8519ADB9-453D-406B-A2B7-641BA8116BEF}" dt="2022-10-10T20:26:11.058" v="24" actId="14100"/>
          <ac:picMkLst>
            <pc:docMk/>
            <pc:sldMk cId="3113250322" sldId="434"/>
            <ac:picMk id="9" creationId="{E46A0C57-6318-4210-8CE3-2B85C20B9925}"/>
          </ac:picMkLst>
        </pc:picChg>
        <pc:picChg chg="add mod">
          <ac:chgData name="zhaohan" userId="95e304e8ede71739" providerId="LiveId" clId="{8519ADB9-453D-406B-A2B7-641BA8116BEF}" dt="2022-10-10T20:25:56.057" v="21" actId="14100"/>
          <ac:picMkLst>
            <pc:docMk/>
            <pc:sldMk cId="3113250322" sldId="434"/>
            <ac:picMk id="25" creationId="{18330190-F284-519D-6A53-F0DDCEBE91F4}"/>
          </ac:picMkLst>
        </pc:picChg>
        <pc:picChg chg="add mod">
          <ac:chgData name="zhaohan" userId="95e304e8ede71739" providerId="LiveId" clId="{8519ADB9-453D-406B-A2B7-641BA8116BEF}" dt="2022-10-10T20:36:12.918" v="34" actId="1076"/>
          <ac:picMkLst>
            <pc:docMk/>
            <pc:sldMk cId="3113250322" sldId="434"/>
            <ac:picMk id="27" creationId="{C19737E9-90BE-2165-9C74-6799677B00E3}"/>
          </ac:picMkLst>
        </pc:picChg>
      </pc:sldChg>
      <pc:sldChg chg="addSp delSp modSp mod">
        <pc:chgData name="zhaohan" userId="95e304e8ede71739" providerId="LiveId" clId="{8519ADB9-453D-406B-A2B7-641BA8116BEF}" dt="2022-11-27T18:01:05.205" v="298" actId="1035"/>
        <pc:sldMkLst>
          <pc:docMk/>
          <pc:sldMk cId="1377202213" sldId="441"/>
        </pc:sldMkLst>
        <pc:spChg chg="add mod">
          <ac:chgData name="zhaohan" userId="95e304e8ede71739" providerId="LiveId" clId="{8519ADB9-453D-406B-A2B7-641BA8116BEF}" dt="2022-11-27T18:01:05.205" v="298" actId="1035"/>
          <ac:spMkLst>
            <pc:docMk/>
            <pc:sldMk cId="1377202213" sldId="441"/>
            <ac:spMk id="4" creationId="{BEDE1832-874D-007E-1743-647D17B54EDE}"/>
          </ac:spMkLst>
        </pc:spChg>
        <pc:spChg chg="add del mod">
          <ac:chgData name="zhaohan" userId="95e304e8ede71739" providerId="LiveId" clId="{8519ADB9-453D-406B-A2B7-641BA8116BEF}" dt="2022-11-27T17:16:56.658" v="169" actId="21"/>
          <ac:spMkLst>
            <pc:docMk/>
            <pc:sldMk cId="1377202213" sldId="441"/>
            <ac:spMk id="5" creationId="{0FD225E2-9039-DAFE-749A-9A8F3F1F2C0B}"/>
          </ac:spMkLst>
        </pc:spChg>
        <pc:spChg chg="add del mod">
          <ac:chgData name="zhaohan" userId="95e304e8ede71739" providerId="LiveId" clId="{8519ADB9-453D-406B-A2B7-641BA8116BEF}" dt="2022-11-27T17:39:51.182" v="214" actId="21"/>
          <ac:spMkLst>
            <pc:docMk/>
            <pc:sldMk cId="1377202213" sldId="441"/>
            <ac:spMk id="7" creationId="{6C6746E1-B837-75A6-AB53-DC7625859112}"/>
          </ac:spMkLst>
        </pc:spChg>
        <pc:picChg chg="add mod modCrop">
          <ac:chgData name="zhaohan" userId="95e304e8ede71739" providerId="LiveId" clId="{8519ADB9-453D-406B-A2B7-641BA8116BEF}" dt="2022-11-27T18:01:00.165" v="291" actId="1035"/>
          <ac:picMkLst>
            <pc:docMk/>
            <pc:sldMk cId="1377202213" sldId="441"/>
            <ac:picMk id="3" creationId="{2CAF0713-0FC4-A924-78C3-85D0CBE8022C}"/>
          </ac:picMkLst>
        </pc:picChg>
        <pc:picChg chg="add del mod modCrop">
          <ac:chgData name="zhaohan" userId="95e304e8ede71739" providerId="LiveId" clId="{8519ADB9-453D-406B-A2B7-641BA8116BEF}" dt="2022-11-27T17:16:56.658" v="169" actId="21"/>
          <ac:picMkLst>
            <pc:docMk/>
            <pc:sldMk cId="1377202213" sldId="441"/>
            <ac:picMk id="6" creationId="{7905DBF1-6F42-B0C0-3D29-FEEBD5412323}"/>
          </ac:picMkLst>
        </pc:picChg>
        <pc:picChg chg="add del mod">
          <ac:chgData name="zhaohan" userId="95e304e8ede71739" providerId="LiveId" clId="{8519ADB9-453D-406B-A2B7-641BA8116BEF}" dt="2022-11-27T17:39:50.644" v="213" actId="21"/>
          <ac:picMkLst>
            <pc:docMk/>
            <pc:sldMk cId="1377202213" sldId="441"/>
            <ac:picMk id="8" creationId="{615F1B16-EE10-372D-B649-F4B5B5F24758}"/>
          </ac:picMkLst>
        </pc:picChg>
      </pc:sldChg>
      <pc:sldChg chg="addSp modSp mod">
        <pc:chgData name="zhaohan" userId="95e304e8ede71739" providerId="LiveId" clId="{8519ADB9-453D-406B-A2B7-641BA8116BEF}" dt="2022-11-27T17:13:30.687" v="87" actId="14100"/>
        <pc:sldMkLst>
          <pc:docMk/>
          <pc:sldMk cId="3165070650" sldId="443"/>
        </pc:sldMkLst>
        <pc:spChg chg="add mod">
          <ac:chgData name="zhaohan" userId="95e304e8ede71739" providerId="LiveId" clId="{8519ADB9-453D-406B-A2B7-641BA8116BEF}" dt="2022-11-27T17:13:30.687" v="87" actId="14100"/>
          <ac:spMkLst>
            <pc:docMk/>
            <pc:sldMk cId="3165070650" sldId="443"/>
            <ac:spMk id="2" creationId="{B5CB6914-A401-7160-93CE-08E42C38FC59}"/>
          </ac:spMkLst>
        </pc:spChg>
      </pc:sldChg>
      <pc:sldChg chg="addSp delSp modSp add mod ord">
        <pc:chgData name="zhaohan" userId="95e304e8ede71739" providerId="LiveId" clId="{8519ADB9-453D-406B-A2B7-641BA8116BEF}" dt="2022-11-27T18:00:50.523" v="265" actId="1035"/>
        <pc:sldMkLst>
          <pc:docMk/>
          <pc:sldMk cId="3845539280" sldId="445"/>
        </pc:sldMkLst>
        <pc:spChg chg="add mod">
          <ac:chgData name="zhaohan" userId="95e304e8ede71739" providerId="LiveId" clId="{8519ADB9-453D-406B-A2B7-641BA8116BEF}" dt="2022-11-27T18:00:50.523" v="265" actId="1035"/>
          <ac:spMkLst>
            <pc:docMk/>
            <pc:sldMk cId="3845539280" sldId="445"/>
            <ac:spMk id="2" creationId="{855B54DA-764E-45E2-75EB-8BBFD8E04B41}"/>
          </ac:spMkLst>
        </pc:spChg>
        <pc:spChg chg="add mod">
          <ac:chgData name="zhaohan" userId="95e304e8ede71739" providerId="LiveId" clId="{8519ADB9-453D-406B-A2B7-641BA8116BEF}" dt="2022-11-27T18:00:50.523" v="265" actId="1035"/>
          <ac:spMkLst>
            <pc:docMk/>
            <pc:sldMk cId="3845539280" sldId="445"/>
            <ac:spMk id="4" creationId="{4081F2F8-68A7-065C-E08B-A3F5E512805E}"/>
          </ac:spMkLst>
        </pc:spChg>
        <pc:picChg chg="add del mod">
          <ac:chgData name="zhaohan" userId="95e304e8ede71739" providerId="LiveId" clId="{8519ADB9-453D-406B-A2B7-641BA8116BEF}" dt="2022-11-27T17:18:06.246" v="184" actId="21"/>
          <ac:picMkLst>
            <pc:docMk/>
            <pc:sldMk cId="3845539280" sldId="445"/>
            <ac:picMk id="3" creationId="{F6783A08-C15B-3348-9A68-FF108D4B0974}"/>
          </ac:picMkLst>
        </pc:picChg>
        <pc:picChg chg="add del mod">
          <ac:chgData name="zhaohan" userId="95e304e8ede71739" providerId="LiveId" clId="{8519ADB9-453D-406B-A2B7-641BA8116BEF}" dt="2022-11-27T17:17:36.303" v="182" actId="21"/>
          <ac:picMkLst>
            <pc:docMk/>
            <pc:sldMk cId="3845539280" sldId="445"/>
            <ac:picMk id="6" creationId="{CA7660FD-A0AA-2755-E494-35D4233B195E}"/>
          </ac:picMkLst>
        </pc:picChg>
        <pc:picChg chg="add mod">
          <ac:chgData name="zhaohan" userId="95e304e8ede71739" providerId="LiveId" clId="{8519ADB9-453D-406B-A2B7-641BA8116BEF}" dt="2022-11-27T17:19:30.912" v="190" actId="1076"/>
          <ac:picMkLst>
            <pc:docMk/>
            <pc:sldMk cId="3845539280" sldId="445"/>
            <ac:picMk id="8" creationId="{E3E185B5-BC06-51FC-EDEE-50A1065A2255}"/>
          </ac:picMkLst>
        </pc:picChg>
        <pc:picChg chg="add mod">
          <ac:chgData name="zhaohan" userId="95e304e8ede71739" providerId="LiveId" clId="{8519ADB9-453D-406B-A2B7-641BA8116BEF}" dt="2022-11-27T17:21:00.131" v="193" actId="14100"/>
          <ac:picMkLst>
            <pc:docMk/>
            <pc:sldMk cId="3845539280" sldId="445"/>
            <ac:picMk id="10" creationId="{F8DB60C3-8F73-3DAA-3D31-7F7BF17A9233}"/>
          </ac:picMkLst>
        </pc:picChg>
      </pc:sldChg>
      <pc:sldChg chg="addSp modSp add mod">
        <pc:chgData name="zhaohan" userId="95e304e8ede71739" providerId="LiveId" clId="{8519ADB9-453D-406B-A2B7-641BA8116BEF}" dt="2022-11-27T18:00:48.140" v="253" actId="1035"/>
        <pc:sldMkLst>
          <pc:docMk/>
          <pc:sldMk cId="536944627" sldId="446"/>
        </pc:sldMkLst>
        <pc:spChg chg="add mod">
          <ac:chgData name="zhaohan" userId="95e304e8ede71739" providerId="LiveId" clId="{8519ADB9-453D-406B-A2B7-641BA8116BEF}" dt="2022-11-27T18:00:48.140" v="253" actId="1035"/>
          <ac:spMkLst>
            <pc:docMk/>
            <pc:sldMk cId="536944627" sldId="446"/>
            <ac:spMk id="2" creationId="{24C60E66-5886-CB1E-BBAD-1357C5794498}"/>
          </ac:spMkLst>
        </pc:spChg>
        <pc:spChg chg="add mod">
          <ac:chgData name="zhaohan" userId="95e304e8ede71739" providerId="LiveId" clId="{8519ADB9-453D-406B-A2B7-641BA8116BEF}" dt="2022-11-27T18:00:48.140" v="253" actId="1035"/>
          <ac:spMkLst>
            <pc:docMk/>
            <pc:sldMk cId="536944627" sldId="446"/>
            <ac:spMk id="3" creationId="{2C2F7A79-6C6E-A9B7-CD39-573E84376332}"/>
          </ac:spMkLst>
        </pc:spChg>
        <pc:picChg chg="add mod">
          <ac:chgData name="zhaohan" userId="95e304e8ede71739" providerId="LiveId" clId="{8519ADB9-453D-406B-A2B7-641BA8116BEF}" dt="2022-11-27T17:34:44.277" v="211" actId="1038"/>
          <ac:picMkLst>
            <pc:docMk/>
            <pc:sldMk cId="536944627" sldId="446"/>
            <ac:picMk id="5" creationId="{5575AA86-492D-69A4-77D9-7272A632C553}"/>
          </ac:picMkLst>
        </pc:picChg>
        <pc:picChg chg="add mod">
          <ac:chgData name="zhaohan" userId="95e304e8ede71739" providerId="LiveId" clId="{8519ADB9-453D-406B-A2B7-641BA8116BEF}" dt="2022-11-27T17:34:32.007" v="205" actId="14100"/>
          <ac:picMkLst>
            <pc:docMk/>
            <pc:sldMk cId="536944627" sldId="446"/>
            <ac:picMk id="7" creationId="{BE5A3EE0-4453-F68E-B64A-27C97894241A}"/>
          </ac:picMkLst>
        </pc:picChg>
      </pc:sldChg>
      <pc:sldChg chg="addSp modSp add mod">
        <pc:chgData name="zhaohan" userId="95e304e8ede71739" providerId="LiveId" clId="{8519ADB9-453D-406B-A2B7-641BA8116BEF}" dt="2022-11-27T18:17:17.505" v="382" actId="14100"/>
        <pc:sldMkLst>
          <pc:docMk/>
          <pc:sldMk cId="875008130" sldId="447"/>
        </pc:sldMkLst>
        <pc:spChg chg="add mod">
          <ac:chgData name="zhaohan" userId="95e304e8ede71739" providerId="LiveId" clId="{8519ADB9-453D-406B-A2B7-641BA8116BEF}" dt="2022-11-27T18:15:47.125" v="302" actId="14100"/>
          <ac:spMkLst>
            <pc:docMk/>
            <pc:sldMk cId="875008130" sldId="447"/>
            <ac:spMk id="3" creationId="{251A0953-CEDB-14F9-27D2-1D06C4657A68}"/>
          </ac:spMkLst>
        </pc:spChg>
        <pc:spChg chg="add mod">
          <ac:chgData name="zhaohan" userId="95e304e8ede71739" providerId="LiveId" clId="{8519ADB9-453D-406B-A2B7-641BA8116BEF}" dt="2022-11-27T18:16:55.800" v="377" actId="1035"/>
          <ac:spMkLst>
            <pc:docMk/>
            <pc:sldMk cId="875008130" sldId="447"/>
            <ac:spMk id="4" creationId="{04652569-17B8-1D12-E636-A29F1691A66B}"/>
          </ac:spMkLst>
        </pc:spChg>
        <pc:picChg chg="add mod">
          <ac:chgData name="zhaohan" userId="95e304e8ede71739" providerId="LiveId" clId="{8519ADB9-453D-406B-A2B7-641BA8116BEF}" dt="2022-11-27T18:15:44.556" v="301" actId="1076"/>
          <ac:picMkLst>
            <pc:docMk/>
            <pc:sldMk cId="875008130" sldId="447"/>
            <ac:picMk id="2" creationId="{228F9622-0CAA-63A9-5829-A5E6144248B0}"/>
          </ac:picMkLst>
        </pc:picChg>
        <pc:picChg chg="add mod modCrop">
          <ac:chgData name="zhaohan" userId="95e304e8ede71739" providerId="LiveId" clId="{8519ADB9-453D-406B-A2B7-641BA8116BEF}" dt="2022-11-27T18:17:17.505" v="382" actId="14100"/>
          <ac:picMkLst>
            <pc:docMk/>
            <pc:sldMk cId="875008130" sldId="447"/>
            <ac:picMk id="6" creationId="{3DBDDD2C-1728-11C4-02EB-BA8FA455914C}"/>
          </ac:picMkLst>
        </pc:picChg>
      </pc:sldChg>
      <pc:sldChg chg="addSp modSp add mod">
        <pc:chgData name="zhaohan" userId="95e304e8ede71739" providerId="LiveId" clId="{8519ADB9-453D-406B-A2B7-641BA8116BEF}" dt="2022-11-27T18:24:33.744" v="388" actId="14100"/>
        <pc:sldMkLst>
          <pc:docMk/>
          <pc:sldMk cId="2003171489" sldId="448"/>
        </pc:sldMkLst>
        <pc:spChg chg="add mod">
          <ac:chgData name="zhaohan" userId="95e304e8ede71739" providerId="LiveId" clId="{8519ADB9-453D-406B-A2B7-641BA8116BEF}" dt="2022-11-27T18:23:19.293" v="384"/>
          <ac:spMkLst>
            <pc:docMk/>
            <pc:sldMk cId="2003171489" sldId="448"/>
            <ac:spMk id="3" creationId="{B0ABA44C-9CFC-F8CE-C759-4264EED09A54}"/>
          </ac:spMkLst>
        </pc:spChg>
        <pc:spChg chg="add mod">
          <ac:chgData name="zhaohan" userId="95e304e8ede71739" providerId="LiveId" clId="{8519ADB9-453D-406B-A2B7-641BA8116BEF}" dt="2022-11-27T18:23:21.811" v="385"/>
          <ac:spMkLst>
            <pc:docMk/>
            <pc:sldMk cId="2003171489" sldId="448"/>
            <ac:spMk id="4" creationId="{2DB1C16F-3952-454E-F403-F2B390440872}"/>
          </ac:spMkLst>
        </pc:spChg>
        <pc:picChg chg="add mod">
          <ac:chgData name="zhaohan" userId="95e304e8ede71739" providerId="LiveId" clId="{8519ADB9-453D-406B-A2B7-641BA8116BEF}" dt="2022-11-27T18:23:19.293" v="384"/>
          <ac:picMkLst>
            <pc:docMk/>
            <pc:sldMk cId="2003171489" sldId="448"/>
            <ac:picMk id="2" creationId="{73D7C2E7-36D9-BDC8-6B79-45D0D70F6F2B}"/>
          </ac:picMkLst>
        </pc:picChg>
        <pc:picChg chg="add mod">
          <ac:chgData name="zhaohan" userId="95e304e8ede71739" providerId="LiveId" clId="{8519ADB9-453D-406B-A2B7-641BA8116BEF}" dt="2022-11-27T18:24:33.744" v="388" actId="14100"/>
          <ac:picMkLst>
            <pc:docMk/>
            <pc:sldMk cId="2003171489" sldId="448"/>
            <ac:picMk id="6" creationId="{8EBD323F-9663-176E-E3ED-33CC503C5CA4}"/>
          </ac:picMkLst>
        </pc:picChg>
      </pc:sldChg>
      <pc:sldChg chg="addSp modSp add mod">
        <pc:chgData name="zhaohan" userId="95e304e8ede71739" providerId="LiveId" clId="{8519ADB9-453D-406B-A2B7-641BA8116BEF}" dt="2022-12-01T21:45:34.215" v="631" actId="20577"/>
        <pc:sldMkLst>
          <pc:docMk/>
          <pc:sldMk cId="794250361" sldId="449"/>
        </pc:sldMkLst>
        <pc:spChg chg="add mod">
          <ac:chgData name="zhaohan" userId="95e304e8ede71739" providerId="LiveId" clId="{8519ADB9-453D-406B-A2B7-641BA8116BEF}" dt="2022-12-01T21:45:34.215" v="631" actId="20577"/>
          <ac:spMkLst>
            <pc:docMk/>
            <pc:sldMk cId="794250361" sldId="449"/>
            <ac:spMk id="2" creationId="{6ECBB341-C550-8572-3F97-0CE2D6F00210}"/>
          </ac:spMkLst>
        </pc:spChg>
        <pc:spChg chg="add mod">
          <ac:chgData name="zhaohan" userId="95e304e8ede71739" providerId="LiveId" clId="{8519ADB9-453D-406B-A2B7-641BA8116BEF}" dt="2022-12-01T21:44:08.250" v="617" actId="14100"/>
          <ac:spMkLst>
            <pc:docMk/>
            <pc:sldMk cId="794250361" sldId="449"/>
            <ac:spMk id="8" creationId="{A9E5620F-5985-8568-BF3A-398AD1BF67F2}"/>
          </ac:spMkLst>
        </pc:spChg>
        <pc:picChg chg="add mod">
          <ac:chgData name="zhaohan" userId="95e304e8ede71739" providerId="LiveId" clId="{8519ADB9-453D-406B-A2B7-641BA8116BEF}" dt="2022-12-01T21:43:32.218" v="612" actId="14100"/>
          <ac:picMkLst>
            <pc:docMk/>
            <pc:sldMk cId="794250361" sldId="449"/>
            <ac:picMk id="4" creationId="{41E60BAF-82E2-1D62-DE72-80958D80DC48}"/>
          </ac:picMkLst>
        </pc:picChg>
        <pc:picChg chg="add mod">
          <ac:chgData name="zhaohan" userId="95e304e8ede71739" providerId="LiveId" clId="{8519ADB9-453D-406B-A2B7-641BA8116BEF}" dt="2022-12-01T21:43:55.202" v="614" actId="1076"/>
          <ac:picMkLst>
            <pc:docMk/>
            <pc:sldMk cId="794250361" sldId="449"/>
            <ac:picMk id="6" creationId="{C5A82341-D43F-67A5-ADC1-6D87E269FA23}"/>
          </ac:picMkLst>
        </pc:picChg>
      </pc:sldChg>
      <pc:sldChg chg="addSp delSp modSp add mod">
        <pc:chgData name="zhaohan" userId="95e304e8ede71739" providerId="LiveId" clId="{8519ADB9-453D-406B-A2B7-641BA8116BEF}" dt="2022-11-27T18:00:54.514" v="279" actId="1036"/>
        <pc:sldMkLst>
          <pc:docMk/>
          <pc:sldMk cId="3259456655" sldId="450"/>
        </pc:sldMkLst>
        <pc:spChg chg="mod">
          <ac:chgData name="zhaohan" userId="95e304e8ede71739" providerId="LiveId" clId="{8519ADB9-453D-406B-A2B7-641BA8116BEF}" dt="2022-11-27T18:00:54.514" v="279" actId="1036"/>
          <ac:spMkLst>
            <pc:docMk/>
            <pc:sldMk cId="3259456655" sldId="450"/>
            <ac:spMk id="4" creationId="{BEDE1832-874D-007E-1743-647D17B54EDE}"/>
          </ac:spMkLst>
        </pc:spChg>
        <pc:spChg chg="mod">
          <ac:chgData name="zhaohan" userId="95e304e8ede71739" providerId="LiveId" clId="{8519ADB9-453D-406B-A2B7-641BA8116BEF}" dt="2022-11-27T18:00:54.514" v="279" actId="1036"/>
          <ac:spMkLst>
            <pc:docMk/>
            <pc:sldMk cId="3259456655" sldId="450"/>
            <ac:spMk id="7" creationId="{6C6746E1-B837-75A6-AB53-DC7625859112}"/>
          </ac:spMkLst>
        </pc:spChg>
        <pc:picChg chg="del">
          <ac:chgData name="zhaohan" userId="95e304e8ede71739" providerId="LiveId" clId="{8519ADB9-453D-406B-A2B7-641BA8116BEF}" dt="2022-11-27T17:39:56.894" v="216" actId="21"/>
          <ac:picMkLst>
            <pc:docMk/>
            <pc:sldMk cId="3259456655" sldId="450"/>
            <ac:picMk id="3" creationId="{2CAF0713-0FC4-A924-78C3-85D0CBE8022C}"/>
          </ac:picMkLst>
        </pc:picChg>
        <pc:picChg chg="add mod">
          <ac:chgData name="zhaohan" userId="95e304e8ede71739" providerId="LiveId" clId="{8519ADB9-453D-406B-A2B7-641BA8116BEF}" dt="2022-11-27T17:41:12.392" v="221" actId="14100"/>
          <ac:picMkLst>
            <pc:docMk/>
            <pc:sldMk cId="3259456655" sldId="450"/>
            <ac:picMk id="5" creationId="{0450798F-0DC3-DFC7-0E9F-39F161150AD6}"/>
          </ac:picMkLst>
        </pc:picChg>
        <pc:picChg chg="mod">
          <ac:chgData name="zhaohan" userId="95e304e8ede71739" providerId="LiveId" clId="{8519ADB9-453D-406B-A2B7-641BA8116BEF}" dt="2022-11-27T17:41:17.114" v="233" actId="1038"/>
          <ac:picMkLst>
            <pc:docMk/>
            <pc:sldMk cId="3259456655" sldId="450"/>
            <ac:picMk id="8" creationId="{615F1B16-EE10-372D-B649-F4B5B5F24758}"/>
          </ac:picMkLst>
        </pc:picChg>
      </pc:sldChg>
      <pc:sldChg chg="addSp delSp modSp add mod">
        <pc:chgData name="zhaohan" userId="95e304e8ede71739" providerId="LiveId" clId="{8519ADB9-453D-406B-A2B7-641BA8116BEF}" dt="2022-11-27T19:03:03.841" v="514" actId="1037"/>
        <pc:sldMkLst>
          <pc:docMk/>
          <pc:sldMk cId="123846982" sldId="451"/>
        </pc:sldMkLst>
        <pc:spChg chg="add mod">
          <ac:chgData name="zhaohan" userId="95e304e8ede71739" providerId="LiveId" clId="{8519ADB9-453D-406B-A2B7-641BA8116BEF}" dt="2022-11-27T18:53:01.338" v="440" actId="20577"/>
          <ac:spMkLst>
            <pc:docMk/>
            <pc:sldMk cId="123846982" sldId="451"/>
            <ac:spMk id="2" creationId="{C306791E-9FBB-C5D0-BCC1-7E49AD1EA868}"/>
          </ac:spMkLst>
        </pc:spChg>
        <pc:spChg chg="add mod">
          <ac:chgData name="zhaohan" userId="95e304e8ede71739" providerId="LiveId" clId="{8519ADB9-453D-406B-A2B7-641BA8116BEF}" dt="2022-11-27T18:53:06.764" v="445" actId="20577"/>
          <ac:spMkLst>
            <pc:docMk/>
            <pc:sldMk cId="123846982" sldId="451"/>
            <ac:spMk id="3" creationId="{B082FDD9-48C4-436C-1378-3393C110B40B}"/>
          </ac:spMkLst>
        </pc:spChg>
        <pc:picChg chg="add mod modCrop">
          <ac:chgData name="zhaohan" userId="95e304e8ede71739" providerId="LiveId" clId="{8519ADB9-453D-406B-A2B7-641BA8116BEF}" dt="2022-11-27T18:54:10.531" v="453" actId="732"/>
          <ac:picMkLst>
            <pc:docMk/>
            <pc:sldMk cId="123846982" sldId="451"/>
            <ac:picMk id="5" creationId="{E58DD499-5579-D307-28BE-36703DFC47C2}"/>
          </ac:picMkLst>
        </pc:picChg>
        <pc:picChg chg="add mod">
          <ac:chgData name="zhaohan" userId="95e304e8ede71739" providerId="LiveId" clId="{8519ADB9-453D-406B-A2B7-641BA8116BEF}" dt="2022-11-27T18:56:24.869" v="469" actId="14100"/>
          <ac:picMkLst>
            <pc:docMk/>
            <pc:sldMk cId="123846982" sldId="451"/>
            <ac:picMk id="7" creationId="{3ACE009E-7976-D39D-9D9A-5DF0F055A3E6}"/>
          </ac:picMkLst>
        </pc:picChg>
        <pc:picChg chg="add del mod">
          <ac:chgData name="zhaohan" userId="95e304e8ede71739" providerId="LiveId" clId="{8519ADB9-453D-406B-A2B7-641BA8116BEF}" dt="2022-11-27T18:55:39.837" v="461" actId="21"/>
          <ac:picMkLst>
            <pc:docMk/>
            <pc:sldMk cId="123846982" sldId="451"/>
            <ac:picMk id="9" creationId="{2E3A884E-2D33-CCC9-6037-B39CF294F24F}"/>
          </ac:picMkLst>
        </pc:picChg>
        <pc:picChg chg="add del mod">
          <ac:chgData name="zhaohan" userId="95e304e8ede71739" providerId="LiveId" clId="{8519ADB9-453D-406B-A2B7-641BA8116BEF}" dt="2022-11-27T18:57:25.183" v="474" actId="21"/>
          <ac:picMkLst>
            <pc:docMk/>
            <pc:sldMk cId="123846982" sldId="451"/>
            <ac:picMk id="11" creationId="{3EA22AD1-778D-0356-8333-C1C3C106F06A}"/>
          </ac:picMkLst>
        </pc:picChg>
        <pc:picChg chg="add del mod">
          <ac:chgData name="zhaohan" userId="95e304e8ede71739" providerId="LiveId" clId="{8519ADB9-453D-406B-A2B7-641BA8116BEF}" dt="2022-11-27T18:57:25.936" v="475" actId="21"/>
          <ac:picMkLst>
            <pc:docMk/>
            <pc:sldMk cId="123846982" sldId="451"/>
            <ac:picMk id="13" creationId="{71925EC6-3BE4-9490-3811-DCE9A5A2491F}"/>
          </ac:picMkLst>
        </pc:picChg>
        <pc:picChg chg="add del mod">
          <ac:chgData name="zhaohan" userId="95e304e8ede71739" providerId="LiveId" clId="{8519ADB9-453D-406B-A2B7-641BA8116BEF}" dt="2022-11-27T18:58:05.576" v="479" actId="478"/>
          <ac:picMkLst>
            <pc:docMk/>
            <pc:sldMk cId="123846982" sldId="451"/>
            <ac:picMk id="15" creationId="{3F5F71CC-8BB2-8F7C-BB23-7FEB4F24FD69}"/>
          </ac:picMkLst>
        </pc:picChg>
        <pc:picChg chg="add mod">
          <ac:chgData name="zhaohan" userId="95e304e8ede71739" providerId="LiveId" clId="{8519ADB9-453D-406B-A2B7-641BA8116BEF}" dt="2022-11-27T19:02:33.436" v="492" actId="14100"/>
          <ac:picMkLst>
            <pc:docMk/>
            <pc:sldMk cId="123846982" sldId="451"/>
            <ac:picMk id="17" creationId="{D192337C-2FF7-FB85-5A48-074C0DB063AE}"/>
          </ac:picMkLst>
        </pc:picChg>
        <pc:picChg chg="add mod">
          <ac:chgData name="zhaohan" userId="95e304e8ede71739" providerId="LiveId" clId="{8519ADB9-453D-406B-A2B7-641BA8116BEF}" dt="2022-11-27T19:02:31.404" v="491" actId="14100"/>
          <ac:picMkLst>
            <pc:docMk/>
            <pc:sldMk cId="123846982" sldId="451"/>
            <ac:picMk id="19" creationId="{C377D474-B1A6-0761-A373-A394781FADD2}"/>
          </ac:picMkLst>
        </pc:picChg>
        <pc:picChg chg="add mod">
          <ac:chgData name="zhaohan" userId="95e304e8ede71739" providerId="LiveId" clId="{8519ADB9-453D-406B-A2B7-641BA8116BEF}" dt="2022-11-27T19:03:03.841" v="514" actId="1037"/>
          <ac:picMkLst>
            <pc:docMk/>
            <pc:sldMk cId="123846982" sldId="451"/>
            <ac:picMk id="21" creationId="{8D77E752-F5B7-C80B-AAB1-08E73E5FBD49}"/>
          </ac:picMkLst>
        </pc:picChg>
      </pc:sldChg>
      <pc:sldChg chg="addSp modSp add mod ord">
        <pc:chgData name="zhaohan" userId="95e304e8ede71739" providerId="LiveId" clId="{8519ADB9-453D-406B-A2B7-641BA8116BEF}" dt="2022-12-01T21:53:27.182" v="686"/>
        <pc:sldMkLst>
          <pc:docMk/>
          <pc:sldMk cId="2917702723" sldId="452"/>
        </pc:sldMkLst>
        <pc:spChg chg="add mod">
          <ac:chgData name="zhaohan" userId="95e304e8ede71739" providerId="LiveId" clId="{8519ADB9-453D-406B-A2B7-641BA8116BEF}" dt="2022-12-01T21:36:47.764" v="588" actId="20577"/>
          <ac:spMkLst>
            <pc:docMk/>
            <pc:sldMk cId="2917702723" sldId="452"/>
            <ac:spMk id="2" creationId="{3DF3A84E-BC40-9672-87F3-227EFED75090}"/>
          </ac:spMkLst>
        </pc:spChg>
        <pc:spChg chg="add mod">
          <ac:chgData name="zhaohan" userId="95e304e8ede71739" providerId="LiveId" clId="{8519ADB9-453D-406B-A2B7-641BA8116BEF}" dt="2022-12-01T21:38:41.357" v="600" actId="14100"/>
          <ac:spMkLst>
            <pc:docMk/>
            <pc:sldMk cId="2917702723" sldId="452"/>
            <ac:spMk id="8" creationId="{403EDFF7-C602-9BC1-86A2-F707DD9AE677}"/>
          </ac:spMkLst>
        </pc:spChg>
        <pc:picChg chg="add mod">
          <ac:chgData name="zhaohan" userId="95e304e8ede71739" providerId="LiveId" clId="{8519ADB9-453D-406B-A2B7-641BA8116BEF}" dt="2022-12-01T21:37:23.846" v="591" actId="14100"/>
          <ac:picMkLst>
            <pc:docMk/>
            <pc:sldMk cId="2917702723" sldId="452"/>
            <ac:picMk id="4" creationId="{3B05161A-6309-28D6-E72D-3CF018602572}"/>
          </ac:picMkLst>
        </pc:picChg>
        <pc:picChg chg="add mod">
          <ac:chgData name="zhaohan" userId="95e304e8ede71739" providerId="LiveId" clId="{8519ADB9-453D-406B-A2B7-641BA8116BEF}" dt="2022-12-01T21:38:13.948" v="594" actId="1076"/>
          <ac:picMkLst>
            <pc:docMk/>
            <pc:sldMk cId="2917702723" sldId="452"/>
            <ac:picMk id="6" creationId="{BD3EC235-6D16-6E06-DC7C-C974905B6059}"/>
          </ac:picMkLst>
        </pc:picChg>
      </pc:sldChg>
      <pc:sldChg chg="addSp modSp add mod">
        <pc:chgData name="zhaohan" userId="95e304e8ede71739" providerId="LiveId" clId="{8519ADB9-453D-406B-A2B7-641BA8116BEF}" dt="2022-12-01T21:46:53.960" v="643" actId="14100"/>
        <pc:sldMkLst>
          <pc:docMk/>
          <pc:sldMk cId="94043790" sldId="453"/>
        </pc:sldMkLst>
        <pc:spChg chg="add mod">
          <ac:chgData name="zhaohan" userId="95e304e8ede71739" providerId="LiveId" clId="{8519ADB9-453D-406B-A2B7-641BA8116BEF}" dt="2022-12-01T21:44:43.904" v="630" actId="20577"/>
          <ac:spMkLst>
            <pc:docMk/>
            <pc:sldMk cId="94043790" sldId="453"/>
            <ac:spMk id="2" creationId="{DA9E5DE5-F07C-D4DE-8B5F-3DF113A73FCC}"/>
          </ac:spMkLst>
        </pc:spChg>
        <pc:spChg chg="add mod">
          <ac:chgData name="zhaohan" userId="95e304e8ede71739" providerId="LiveId" clId="{8519ADB9-453D-406B-A2B7-641BA8116BEF}" dt="2022-12-01T21:46:53.960" v="643" actId="14100"/>
          <ac:spMkLst>
            <pc:docMk/>
            <pc:sldMk cId="94043790" sldId="453"/>
            <ac:spMk id="8" creationId="{C609F3AA-EF74-42EA-2F7A-8A171CAF1CE7}"/>
          </ac:spMkLst>
        </pc:spChg>
        <pc:picChg chg="add mod">
          <ac:chgData name="zhaohan" userId="95e304e8ede71739" providerId="LiveId" clId="{8519ADB9-453D-406B-A2B7-641BA8116BEF}" dt="2022-12-01T21:46:42.856" v="639" actId="14100"/>
          <ac:picMkLst>
            <pc:docMk/>
            <pc:sldMk cId="94043790" sldId="453"/>
            <ac:picMk id="4" creationId="{C4A865F8-AA36-4C7D-A9E8-2CA2E0742BBF}"/>
          </ac:picMkLst>
        </pc:picChg>
        <pc:picChg chg="add mod">
          <ac:chgData name="zhaohan" userId="95e304e8ede71739" providerId="LiveId" clId="{8519ADB9-453D-406B-A2B7-641BA8116BEF}" dt="2022-12-01T21:46:43.872" v="640" actId="1076"/>
          <ac:picMkLst>
            <pc:docMk/>
            <pc:sldMk cId="94043790" sldId="453"/>
            <ac:picMk id="6" creationId="{CB6ECB29-FDE4-F70F-0EB7-17C1ACC603F5}"/>
          </ac:picMkLst>
        </pc:picChg>
      </pc:sldChg>
      <pc:sldChg chg="addSp delSp modSp add mod">
        <pc:chgData name="zhaohan" userId="95e304e8ede71739" providerId="LiveId" clId="{8519ADB9-453D-406B-A2B7-641BA8116BEF}" dt="2022-12-01T22:09:16.691" v="799" actId="14100"/>
        <pc:sldMkLst>
          <pc:docMk/>
          <pc:sldMk cId="3644514489" sldId="454"/>
        </pc:sldMkLst>
        <pc:spChg chg="add mod">
          <ac:chgData name="zhaohan" userId="95e304e8ede71739" providerId="LiveId" clId="{8519ADB9-453D-406B-A2B7-641BA8116BEF}" dt="2022-12-01T22:00:55.394" v="776" actId="20577"/>
          <ac:spMkLst>
            <pc:docMk/>
            <pc:sldMk cId="3644514489" sldId="454"/>
            <ac:spMk id="2" creationId="{0942612C-879C-A262-7B5B-CA55B3A03DDD}"/>
          </ac:spMkLst>
        </pc:spChg>
        <pc:spChg chg="add mod">
          <ac:chgData name="zhaohan" userId="95e304e8ede71739" providerId="LiveId" clId="{8519ADB9-453D-406B-A2B7-641BA8116BEF}" dt="2022-12-01T22:08:54.274" v="796"/>
          <ac:spMkLst>
            <pc:docMk/>
            <pc:sldMk cId="3644514489" sldId="454"/>
            <ac:spMk id="8" creationId="{F1E149CC-D85E-56B5-93FE-0A720B1D5740}"/>
          </ac:spMkLst>
        </pc:spChg>
        <pc:picChg chg="add del mod">
          <ac:chgData name="zhaohan" userId="95e304e8ede71739" providerId="LiveId" clId="{8519ADB9-453D-406B-A2B7-641BA8116BEF}" dt="2022-12-01T22:07:34.306" v="791" actId="21"/>
          <ac:picMkLst>
            <pc:docMk/>
            <pc:sldMk cId="3644514489" sldId="454"/>
            <ac:picMk id="4" creationId="{0B1735F3-F3D0-D4D5-C39F-BC1CA475FE2A}"/>
          </ac:picMkLst>
        </pc:picChg>
        <pc:picChg chg="add del mod">
          <ac:chgData name="zhaohan" userId="95e304e8ede71739" providerId="LiveId" clId="{8519ADB9-453D-406B-A2B7-641BA8116BEF}" dt="2022-12-01T22:07:34.743" v="792" actId="21"/>
          <ac:picMkLst>
            <pc:docMk/>
            <pc:sldMk cId="3644514489" sldId="454"/>
            <ac:picMk id="6" creationId="{FB7298C0-EABC-634C-19AF-E77E6A450E98}"/>
          </ac:picMkLst>
        </pc:picChg>
        <pc:picChg chg="add mod">
          <ac:chgData name="zhaohan" userId="95e304e8ede71739" providerId="LiveId" clId="{8519ADB9-453D-406B-A2B7-641BA8116BEF}" dt="2022-12-01T22:08:49.083" v="795" actId="14100"/>
          <ac:picMkLst>
            <pc:docMk/>
            <pc:sldMk cId="3644514489" sldId="454"/>
            <ac:picMk id="10" creationId="{50078E68-18BA-EB22-95E3-B5C199D4082A}"/>
          </ac:picMkLst>
        </pc:picChg>
        <pc:picChg chg="add mod">
          <ac:chgData name="zhaohan" userId="95e304e8ede71739" providerId="LiveId" clId="{8519ADB9-453D-406B-A2B7-641BA8116BEF}" dt="2022-12-01T22:09:16.691" v="799" actId="14100"/>
          <ac:picMkLst>
            <pc:docMk/>
            <pc:sldMk cId="3644514489" sldId="454"/>
            <ac:picMk id="12" creationId="{D7974853-2CCD-A736-6496-E26825A37A64}"/>
          </ac:picMkLst>
        </pc:picChg>
      </pc:sldChg>
      <pc:sldChg chg="addSp delSp add mod">
        <pc:chgData name="zhaohan" userId="95e304e8ede71739" providerId="LiveId" clId="{8519ADB9-453D-406B-A2B7-641BA8116BEF}" dt="2022-12-15T21:58:26.267" v="1177" actId="22"/>
        <pc:sldMkLst>
          <pc:docMk/>
          <pc:sldMk cId="1537760679" sldId="455"/>
        </pc:sldMkLst>
        <pc:picChg chg="add del">
          <ac:chgData name="zhaohan" userId="95e304e8ede71739" providerId="LiveId" clId="{8519ADB9-453D-406B-A2B7-641BA8116BEF}" dt="2022-12-15T21:58:16.748" v="1176" actId="22"/>
          <ac:picMkLst>
            <pc:docMk/>
            <pc:sldMk cId="1537760679" sldId="455"/>
            <ac:picMk id="3" creationId="{30C481C5-6FFA-C7B6-BF28-309FFD690AE4}"/>
          </ac:picMkLst>
        </pc:picChg>
        <pc:picChg chg="add">
          <ac:chgData name="zhaohan" userId="95e304e8ede71739" providerId="LiveId" clId="{8519ADB9-453D-406B-A2B7-641BA8116BEF}" dt="2022-12-15T21:58:26.267" v="1177" actId="22"/>
          <ac:picMkLst>
            <pc:docMk/>
            <pc:sldMk cId="1537760679" sldId="455"/>
            <ac:picMk id="5" creationId="{19AA965A-0F03-9ABC-4792-37F557366078}"/>
          </ac:picMkLst>
        </pc:picChg>
      </pc:sldChg>
      <pc:sldChg chg="addSp modSp add mod">
        <pc:chgData name="zhaohan" userId="95e304e8ede71739" providerId="LiveId" clId="{8519ADB9-453D-406B-A2B7-641BA8116BEF}" dt="2022-12-01T21:50:08.679" v="664" actId="1076"/>
        <pc:sldMkLst>
          <pc:docMk/>
          <pc:sldMk cId="2644063208" sldId="456"/>
        </pc:sldMkLst>
        <pc:spChg chg="add mod">
          <ac:chgData name="zhaohan" userId="95e304e8ede71739" providerId="LiveId" clId="{8519ADB9-453D-406B-A2B7-641BA8116BEF}" dt="2022-12-01T21:47:17.346" v="653" actId="20577"/>
          <ac:spMkLst>
            <pc:docMk/>
            <pc:sldMk cId="2644063208" sldId="456"/>
            <ac:spMk id="2" creationId="{79BE930D-EE3E-FAF6-1DDA-14B9907A6D46}"/>
          </ac:spMkLst>
        </pc:spChg>
        <pc:spChg chg="add mod">
          <ac:chgData name="zhaohan" userId="95e304e8ede71739" providerId="LiveId" clId="{8519ADB9-453D-406B-A2B7-641BA8116BEF}" dt="2022-12-01T21:50:08.679" v="664" actId="1076"/>
          <ac:spMkLst>
            <pc:docMk/>
            <pc:sldMk cId="2644063208" sldId="456"/>
            <ac:spMk id="4" creationId="{280AFFB7-BBDF-102D-5841-1439F1312FB4}"/>
          </ac:spMkLst>
        </pc:spChg>
        <pc:picChg chg="add mod">
          <ac:chgData name="zhaohan" userId="95e304e8ede71739" providerId="LiveId" clId="{8519ADB9-453D-406B-A2B7-641BA8116BEF}" dt="2022-12-01T21:49:45.414" v="661" actId="14100"/>
          <ac:picMkLst>
            <pc:docMk/>
            <pc:sldMk cId="2644063208" sldId="456"/>
            <ac:picMk id="6" creationId="{E4DB0023-562B-6647-6616-CEB86A9AFEAB}"/>
          </ac:picMkLst>
        </pc:picChg>
        <pc:picChg chg="add mod">
          <ac:chgData name="zhaohan" userId="95e304e8ede71739" providerId="LiveId" clId="{8519ADB9-453D-406B-A2B7-641BA8116BEF}" dt="2022-12-01T21:50:04.958" v="663" actId="1076"/>
          <ac:picMkLst>
            <pc:docMk/>
            <pc:sldMk cId="2644063208" sldId="456"/>
            <ac:picMk id="8" creationId="{0330D476-2BE4-E5C5-8D62-3FFC5447D154}"/>
          </ac:picMkLst>
        </pc:picChg>
      </pc:sldChg>
      <pc:sldChg chg="addSp modSp add mod">
        <pc:chgData name="zhaohan" userId="95e304e8ede71739" providerId="LiveId" clId="{8519ADB9-453D-406B-A2B7-641BA8116BEF}" dt="2022-12-01T21:52:42.686" v="684" actId="14100"/>
        <pc:sldMkLst>
          <pc:docMk/>
          <pc:sldMk cId="3012464391" sldId="457"/>
        </pc:sldMkLst>
        <pc:spChg chg="add mod">
          <ac:chgData name="zhaohan" userId="95e304e8ede71739" providerId="LiveId" clId="{8519ADB9-453D-406B-A2B7-641BA8116BEF}" dt="2022-12-01T21:50:30.059" v="676" actId="20577"/>
          <ac:spMkLst>
            <pc:docMk/>
            <pc:sldMk cId="3012464391" sldId="457"/>
            <ac:spMk id="2" creationId="{FB90C066-564D-31B3-316C-0D78FB3C5DC1}"/>
          </ac:spMkLst>
        </pc:spChg>
        <pc:spChg chg="add mod">
          <ac:chgData name="zhaohan" userId="95e304e8ede71739" providerId="LiveId" clId="{8519ADB9-453D-406B-A2B7-641BA8116BEF}" dt="2022-12-01T21:52:42.686" v="684" actId="14100"/>
          <ac:spMkLst>
            <pc:docMk/>
            <pc:sldMk cId="3012464391" sldId="457"/>
            <ac:spMk id="8" creationId="{3D36EED4-5651-8824-FEC5-00730892F235}"/>
          </ac:spMkLst>
        </pc:spChg>
        <pc:picChg chg="add mod">
          <ac:chgData name="zhaohan" userId="95e304e8ede71739" providerId="LiveId" clId="{8519ADB9-453D-406B-A2B7-641BA8116BEF}" dt="2022-12-01T21:52:13.766" v="679" actId="14100"/>
          <ac:picMkLst>
            <pc:docMk/>
            <pc:sldMk cId="3012464391" sldId="457"/>
            <ac:picMk id="4" creationId="{F135943A-2600-4A96-4348-0E82BDA83A88}"/>
          </ac:picMkLst>
        </pc:picChg>
        <pc:picChg chg="add mod">
          <ac:chgData name="zhaohan" userId="95e304e8ede71739" providerId="LiveId" clId="{8519ADB9-453D-406B-A2B7-641BA8116BEF}" dt="2022-12-01T21:52:30.773" v="681" actId="1076"/>
          <ac:picMkLst>
            <pc:docMk/>
            <pc:sldMk cId="3012464391" sldId="457"/>
            <ac:picMk id="6" creationId="{309D0467-A436-E563-962C-607F44DAB728}"/>
          </ac:picMkLst>
        </pc:picChg>
      </pc:sldChg>
      <pc:sldChg chg="addSp delSp modSp add mod">
        <pc:chgData name="zhaohan" userId="95e304e8ede71739" providerId="LiveId" clId="{8519ADB9-453D-406B-A2B7-641BA8116BEF}" dt="2022-12-01T22:00:30.261" v="770" actId="20577"/>
        <pc:sldMkLst>
          <pc:docMk/>
          <pc:sldMk cId="1999817770" sldId="458"/>
        </pc:sldMkLst>
        <pc:spChg chg="add mod">
          <ac:chgData name="zhaohan" userId="95e304e8ede71739" providerId="LiveId" clId="{8519ADB9-453D-406B-A2B7-641BA8116BEF}" dt="2022-12-01T22:00:30.261" v="770" actId="20577"/>
          <ac:spMkLst>
            <pc:docMk/>
            <pc:sldMk cId="1999817770" sldId="458"/>
            <ac:spMk id="2" creationId="{6FA2B88F-FE90-FE25-9634-5CE3244D0CB5}"/>
          </ac:spMkLst>
        </pc:spChg>
        <pc:spChg chg="add mod">
          <ac:chgData name="zhaohan" userId="95e304e8ede71739" providerId="LiveId" clId="{8519ADB9-453D-406B-A2B7-641BA8116BEF}" dt="2022-12-01T21:55:22.227" v="721" actId="1038"/>
          <ac:spMkLst>
            <pc:docMk/>
            <pc:sldMk cId="1999817770" sldId="458"/>
            <ac:spMk id="8" creationId="{7C38FF16-E159-F7F8-D7B4-E7DC7B3F4FE9}"/>
          </ac:spMkLst>
        </pc:spChg>
        <pc:spChg chg="add del mod">
          <ac:chgData name="zhaohan" userId="95e304e8ede71739" providerId="LiveId" clId="{8519ADB9-453D-406B-A2B7-641BA8116BEF}" dt="2022-12-01T22:00:07.148" v="756"/>
          <ac:spMkLst>
            <pc:docMk/>
            <pc:sldMk cId="1999817770" sldId="458"/>
            <ac:spMk id="9" creationId="{D38B2F9F-CEE0-17F7-4C32-90F0846DD7D6}"/>
          </ac:spMkLst>
        </pc:spChg>
        <pc:picChg chg="add mod">
          <ac:chgData name="zhaohan" userId="95e304e8ede71739" providerId="LiveId" clId="{8519ADB9-453D-406B-A2B7-641BA8116BEF}" dt="2022-12-01T21:54:43.956" v="709" actId="14100"/>
          <ac:picMkLst>
            <pc:docMk/>
            <pc:sldMk cId="1999817770" sldId="458"/>
            <ac:picMk id="4" creationId="{7AC01AAA-A0C5-327A-3BA0-718F770A321D}"/>
          </ac:picMkLst>
        </pc:picChg>
        <pc:picChg chg="add mod">
          <ac:chgData name="zhaohan" userId="95e304e8ede71739" providerId="LiveId" clId="{8519ADB9-453D-406B-A2B7-641BA8116BEF}" dt="2022-12-01T21:55:03.852" v="712" actId="14100"/>
          <ac:picMkLst>
            <pc:docMk/>
            <pc:sldMk cId="1999817770" sldId="458"/>
            <ac:picMk id="6" creationId="{EB6F9839-9899-DC26-DD97-E541F8B757D6}"/>
          </ac:picMkLst>
        </pc:picChg>
      </pc:sldChg>
      <pc:sldChg chg="addSp delSp modSp new mod">
        <pc:chgData name="zhaohan" userId="95e304e8ede71739" providerId="LiveId" clId="{8519ADB9-453D-406B-A2B7-641BA8116BEF}" dt="2022-12-01T21:58:15.802" v="754" actId="14100"/>
        <pc:sldMkLst>
          <pc:docMk/>
          <pc:sldMk cId="467895100" sldId="459"/>
        </pc:sldMkLst>
        <pc:spChg chg="del">
          <ac:chgData name="zhaohan" userId="95e304e8ede71739" providerId="LiveId" clId="{8519ADB9-453D-406B-A2B7-641BA8116BEF}" dt="2022-12-01T21:53:49.959" v="688" actId="478"/>
          <ac:spMkLst>
            <pc:docMk/>
            <pc:sldMk cId="467895100" sldId="459"/>
            <ac:spMk id="2" creationId="{18D78694-FF44-622C-5D30-9D071546EFDE}"/>
          </ac:spMkLst>
        </pc:spChg>
        <pc:spChg chg="del">
          <ac:chgData name="zhaohan" userId="95e304e8ede71739" providerId="LiveId" clId="{8519ADB9-453D-406B-A2B7-641BA8116BEF}" dt="2022-12-01T21:53:49.959" v="688" actId="478"/>
          <ac:spMkLst>
            <pc:docMk/>
            <pc:sldMk cId="467895100" sldId="459"/>
            <ac:spMk id="3" creationId="{680DC392-60CC-A9D3-EE11-641A1F3217DF}"/>
          </ac:spMkLst>
        </pc:spChg>
        <pc:spChg chg="add mod">
          <ac:chgData name="zhaohan" userId="95e304e8ede71739" providerId="LiveId" clId="{8519ADB9-453D-406B-A2B7-641BA8116BEF}" dt="2022-12-01T21:56:28.489" v="744" actId="20577"/>
          <ac:spMkLst>
            <pc:docMk/>
            <pc:sldMk cId="467895100" sldId="459"/>
            <ac:spMk id="4" creationId="{9880E8F5-AAFD-6E9D-1BF8-D1955F515C38}"/>
          </ac:spMkLst>
        </pc:spChg>
        <pc:spChg chg="add mod">
          <ac:chgData name="zhaohan" userId="95e304e8ede71739" providerId="LiveId" clId="{8519ADB9-453D-406B-A2B7-641BA8116BEF}" dt="2022-12-01T21:58:15.802" v="754" actId="14100"/>
          <ac:spMkLst>
            <pc:docMk/>
            <pc:sldMk cId="467895100" sldId="459"/>
            <ac:spMk id="10" creationId="{2207A284-3793-90D7-9B40-83C137DCB4C5}"/>
          </ac:spMkLst>
        </pc:spChg>
        <pc:picChg chg="add mod">
          <ac:chgData name="zhaohan" userId="95e304e8ede71739" providerId="LiveId" clId="{8519ADB9-453D-406B-A2B7-641BA8116BEF}" dt="2022-12-01T21:57:34.107" v="747" actId="14100"/>
          <ac:picMkLst>
            <pc:docMk/>
            <pc:sldMk cId="467895100" sldId="459"/>
            <ac:picMk id="6" creationId="{AFA196EB-33CB-36DB-9733-D4706CCE23FE}"/>
          </ac:picMkLst>
        </pc:picChg>
        <pc:picChg chg="add mod">
          <ac:chgData name="zhaohan" userId="95e304e8ede71739" providerId="LiveId" clId="{8519ADB9-453D-406B-A2B7-641BA8116BEF}" dt="2022-12-01T21:58:00.634" v="751" actId="1076"/>
          <ac:picMkLst>
            <pc:docMk/>
            <pc:sldMk cId="467895100" sldId="459"/>
            <ac:picMk id="8" creationId="{EC6F6001-1235-73F3-7A23-02ABA8A124A9}"/>
          </ac:picMkLst>
        </pc:picChg>
      </pc:sldChg>
      <pc:sldChg chg="addSp delSp modSp add mod">
        <pc:chgData name="zhaohan" userId="95e304e8ede71739" providerId="LiveId" clId="{8519ADB9-453D-406B-A2B7-641BA8116BEF}" dt="2022-12-02T01:00:15.434" v="832" actId="20577"/>
        <pc:sldMkLst>
          <pc:docMk/>
          <pc:sldMk cId="3813861387" sldId="460"/>
        </pc:sldMkLst>
        <pc:spChg chg="add mod">
          <ac:chgData name="zhaohan" userId="95e304e8ede71739" providerId="LiveId" clId="{8519ADB9-453D-406B-A2B7-641BA8116BEF}" dt="2022-12-02T01:00:15.434" v="832" actId="20577"/>
          <ac:spMkLst>
            <pc:docMk/>
            <pc:sldMk cId="3813861387" sldId="460"/>
            <ac:spMk id="2" creationId="{31667ADD-E419-1379-8E03-BC4F170A0839}"/>
          </ac:spMkLst>
        </pc:spChg>
        <pc:spChg chg="add mod">
          <ac:chgData name="zhaohan" userId="95e304e8ede71739" providerId="LiveId" clId="{8519ADB9-453D-406B-A2B7-641BA8116BEF}" dt="2022-12-02T00:49:33.456" v="830" actId="14100"/>
          <ac:spMkLst>
            <pc:docMk/>
            <pc:sldMk cId="3813861387" sldId="460"/>
            <ac:spMk id="8" creationId="{08855A57-3AF9-0007-80AC-5A445CD14225}"/>
          </ac:spMkLst>
        </pc:spChg>
        <pc:picChg chg="add del">
          <ac:chgData name="zhaohan" userId="95e304e8ede71739" providerId="LiveId" clId="{8519ADB9-453D-406B-A2B7-641BA8116BEF}" dt="2022-12-01T22:06:11.685" v="790" actId="22"/>
          <ac:picMkLst>
            <pc:docMk/>
            <pc:sldMk cId="3813861387" sldId="460"/>
            <ac:picMk id="3" creationId="{3EE30A7D-748E-5D2A-BD71-E81FAA402D66}"/>
          </ac:picMkLst>
        </pc:picChg>
        <pc:picChg chg="add mod">
          <ac:chgData name="zhaohan" userId="95e304e8ede71739" providerId="LiveId" clId="{8519ADB9-453D-406B-A2B7-641BA8116BEF}" dt="2022-12-02T00:48:53.288" v="824" actId="1076"/>
          <ac:picMkLst>
            <pc:docMk/>
            <pc:sldMk cId="3813861387" sldId="460"/>
            <ac:picMk id="4" creationId="{EF6A2C45-E922-21F2-5708-27AFBED39244}"/>
          </ac:picMkLst>
        </pc:picChg>
        <pc:picChg chg="add mod">
          <ac:chgData name="zhaohan" userId="95e304e8ede71739" providerId="LiveId" clId="{8519ADB9-453D-406B-A2B7-641BA8116BEF}" dt="2022-12-02T00:49:18.632" v="827" actId="14100"/>
          <ac:picMkLst>
            <pc:docMk/>
            <pc:sldMk cId="3813861387" sldId="460"/>
            <ac:picMk id="6" creationId="{23BF2C72-EF35-F2A6-029E-A938C24BDD8E}"/>
          </ac:picMkLst>
        </pc:picChg>
      </pc:sldChg>
      <pc:sldChg chg="addSp delSp modSp add mod">
        <pc:chgData name="zhaohan" userId="95e304e8ede71739" providerId="LiveId" clId="{8519ADB9-453D-406B-A2B7-641BA8116BEF}" dt="2022-12-15T21:54:32.891" v="1168" actId="1076"/>
        <pc:sldMkLst>
          <pc:docMk/>
          <pc:sldMk cId="597348986" sldId="461"/>
        </pc:sldMkLst>
        <pc:spChg chg="add mod">
          <ac:chgData name="zhaohan" userId="95e304e8ede71739" providerId="LiveId" clId="{8519ADB9-453D-406B-A2B7-641BA8116BEF}" dt="2022-12-15T21:50:45.121" v="1130" actId="14100"/>
          <ac:spMkLst>
            <pc:docMk/>
            <pc:sldMk cId="597348986" sldId="461"/>
            <ac:spMk id="13" creationId="{39BE7528-CA81-ABF8-C6E4-877BD4A48EDD}"/>
          </ac:spMkLst>
        </pc:spChg>
        <pc:spChg chg="add mod">
          <ac:chgData name="zhaohan" userId="95e304e8ede71739" providerId="LiveId" clId="{8519ADB9-453D-406B-A2B7-641BA8116BEF}" dt="2022-12-15T21:54:32.891" v="1168" actId="1076"/>
          <ac:spMkLst>
            <pc:docMk/>
            <pc:sldMk cId="597348986" sldId="461"/>
            <ac:spMk id="14" creationId="{3BD991EF-93A5-F7E5-3611-17E9CAD97090}"/>
          </ac:spMkLst>
        </pc:spChg>
        <pc:picChg chg="add mod modCrop">
          <ac:chgData name="zhaohan" userId="95e304e8ede71739" providerId="LiveId" clId="{8519ADB9-453D-406B-A2B7-641BA8116BEF}" dt="2022-12-15T21:54:18.534" v="1164" actId="14100"/>
          <ac:picMkLst>
            <pc:docMk/>
            <pc:sldMk cId="597348986" sldId="461"/>
            <ac:picMk id="3" creationId="{2D21D6EC-DF5C-96E6-E73E-EFC4A7AEC059}"/>
          </ac:picMkLst>
        </pc:picChg>
        <pc:picChg chg="add mod">
          <ac:chgData name="zhaohan" userId="95e304e8ede71739" providerId="LiveId" clId="{8519ADB9-453D-406B-A2B7-641BA8116BEF}" dt="2022-12-15T21:45:55.058" v="1055" actId="1076"/>
          <ac:picMkLst>
            <pc:docMk/>
            <pc:sldMk cId="597348986" sldId="461"/>
            <ac:picMk id="5" creationId="{90ED48FA-2688-9CEF-78DF-60D8D58A46BE}"/>
          </ac:picMkLst>
        </pc:picChg>
        <pc:picChg chg="add mod modCrop">
          <ac:chgData name="zhaohan" userId="95e304e8ede71739" providerId="LiveId" clId="{8519ADB9-453D-406B-A2B7-641BA8116BEF}" dt="2022-12-15T21:50:42.650" v="1129" actId="14100"/>
          <ac:picMkLst>
            <pc:docMk/>
            <pc:sldMk cId="597348986" sldId="461"/>
            <ac:picMk id="6" creationId="{B1908C00-F0E5-E29E-C6CC-7DA865562265}"/>
          </ac:picMkLst>
        </pc:picChg>
        <pc:picChg chg="add mod modCrop">
          <ac:chgData name="zhaohan" userId="95e304e8ede71739" providerId="LiveId" clId="{8519ADB9-453D-406B-A2B7-641BA8116BEF}" dt="2022-12-15T21:50:48.391" v="1131" actId="1076"/>
          <ac:picMkLst>
            <pc:docMk/>
            <pc:sldMk cId="597348986" sldId="461"/>
            <ac:picMk id="8" creationId="{A878F210-93F1-BB90-49D1-93B745CFA746}"/>
          </ac:picMkLst>
        </pc:picChg>
        <pc:picChg chg="add del mod modCrop">
          <ac:chgData name="zhaohan" userId="95e304e8ede71739" providerId="LiveId" clId="{8519ADB9-453D-406B-A2B7-641BA8116BEF}" dt="2022-12-15T21:49:03.819" v="1095" actId="21"/>
          <ac:picMkLst>
            <pc:docMk/>
            <pc:sldMk cId="597348986" sldId="461"/>
            <ac:picMk id="10" creationId="{F21578B1-B333-3135-6091-FB5A0462BFA5}"/>
          </ac:picMkLst>
        </pc:picChg>
        <pc:picChg chg="add del mod modCrop">
          <ac:chgData name="zhaohan" userId="95e304e8ede71739" providerId="LiveId" clId="{8519ADB9-453D-406B-A2B7-641BA8116BEF}" dt="2022-12-15T21:49:50.472" v="1111" actId="21"/>
          <ac:picMkLst>
            <pc:docMk/>
            <pc:sldMk cId="597348986" sldId="461"/>
            <ac:picMk id="11" creationId="{CFCE30DB-D26A-6981-58A8-63B31D7129E5}"/>
          </ac:picMkLst>
        </pc:picChg>
        <pc:picChg chg="add del mod modCrop">
          <ac:chgData name="zhaohan" userId="95e304e8ede71739" providerId="LiveId" clId="{8519ADB9-453D-406B-A2B7-641BA8116BEF}" dt="2022-12-15T21:49:56.672" v="1115" actId="21"/>
          <ac:picMkLst>
            <pc:docMk/>
            <pc:sldMk cId="597348986" sldId="461"/>
            <ac:picMk id="12" creationId="{F5CB0202-560E-13BE-B2EF-D229EE7E2933}"/>
          </ac:picMkLst>
        </pc:picChg>
        <pc:picChg chg="add del mod">
          <ac:chgData name="zhaohan" userId="95e304e8ede71739" providerId="LiveId" clId="{8519ADB9-453D-406B-A2B7-641BA8116BEF}" dt="2022-12-15T21:53:28.353" v="1144" actId="21"/>
          <ac:picMkLst>
            <pc:docMk/>
            <pc:sldMk cId="597348986" sldId="461"/>
            <ac:picMk id="16" creationId="{400E6149-CFE5-DD01-5FAD-50E6F402668E}"/>
          </ac:picMkLst>
        </pc:picChg>
        <pc:picChg chg="add mod">
          <ac:chgData name="zhaohan" userId="95e304e8ede71739" providerId="LiveId" clId="{8519ADB9-453D-406B-A2B7-641BA8116BEF}" dt="2022-12-15T21:54:13.798" v="1162" actId="14100"/>
          <ac:picMkLst>
            <pc:docMk/>
            <pc:sldMk cId="597348986" sldId="461"/>
            <ac:picMk id="18" creationId="{01D23573-7E84-44BE-F1F1-36109B4E1A9E}"/>
          </ac:picMkLst>
        </pc:picChg>
      </pc:sldChg>
      <pc:sldChg chg="addSp modSp add mod">
        <pc:chgData name="zhaohan" userId="95e304e8ede71739" providerId="LiveId" clId="{8519ADB9-453D-406B-A2B7-641BA8116BEF}" dt="2022-12-15T21:57:44.145" v="1174" actId="732"/>
        <pc:sldMkLst>
          <pc:docMk/>
          <pc:sldMk cId="3936235308" sldId="462"/>
        </pc:sldMkLst>
        <pc:picChg chg="add mod modCrop">
          <ac:chgData name="zhaohan" userId="95e304e8ede71739" providerId="LiveId" clId="{8519ADB9-453D-406B-A2B7-641BA8116BEF}" dt="2022-12-15T21:57:44.145" v="1174" actId="732"/>
          <ac:picMkLst>
            <pc:docMk/>
            <pc:sldMk cId="3936235308" sldId="462"/>
            <ac:picMk id="3" creationId="{DE8B2B22-68AD-0BBB-80BF-C119833DA5B6}"/>
          </ac:picMkLst>
        </pc:picChg>
      </pc:sldChg>
      <pc:sldChg chg="addSp delSp modSp add mod">
        <pc:chgData name="zhaohan" userId="95e304e8ede71739" providerId="LiveId" clId="{8519ADB9-453D-406B-A2B7-641BA8116BEF}" dt="2022-12-04T18:00:20.936" v="999" actId="1076"/>
        <pc:sldMkLst>
          <pc:docMk/>
          <pc:sldMk cId="297230922" sldId="463"/>
        </pc:sldMkLst>
        <pc:spChg chg="add mod">
          <ac:chgData name="zhaohan" userId="95e304e8ede71739" providerId="LiveId" clId="{8519ADB9-453D-406B-A2B7-641BA8116BEF}" dt="2022-12-04T17:34:52.953" v="983" actId="20577"/>
          <ac:spMkLst>
            <pc:docMk/>
            <pc:sldMk cId="297230922" sldId="463"/>
            <ac:spMk id="2" creationId="{47E70D8F-F130-FC22-428D-4384D372D062}"/>
          </ac:spMkLst>
        </pc:spChg>
        <pc:spChg chg="add mod">
          <ac:chgData name="zhaohan" userId="95e304e8ede71739" providerId="LiveId" clId="{8519ADB9-453D-406B-A2B7-641BA8116BEF}" dt="2022-12-04T17:32:25.755" v="941" actId="1035"/>
          <ac:spMkLst>
            <pc:docMk/>
            <pc:sldMk cId="297230922" sldId="463"/>
            <ac:spMk id="5" creationId="{781D2E13-9699-478C-1987-D60360758CE4}"/>
          </ac:spMkLst>
        </pc:spChg>
        <pc:picChg chg="add del mod">
          <ac:chgData name="zhaohan" userId="95e304e8ede71739" providerId="LiveId" clId="{8519ADB9-453D-406B-A2B7-641BA8116BEF}" dt="2022-12-04T17:31:19.814" v="921" actId="21"/>
          <ac:picMkLst>
            <pc:docMk/>
            <pc:sldMk cId="297230922" sldId="463"/>
            <ac:picMk id="3" creationId="{5AEAC30F-0FEA-B253-F728-6DCBE9063A2A}"/>
          </ac:picMkLst>
        </pc:picChg>
        <pc:picChg chg="add del mod">
          <ac:chgData name="zhaohan" userId="95e304e8ede71739" providerId="LiveId" clId="{8519ADB9-453D-406B-A2B7-641BA8116BEF}" dt="2022-12-04T17:31:19.170" v="920" actId="21"/>
          <ac:picMkLst>
            <pc:docMk/>
            <pc:sldMk cId="297230922" sldId="463"/>
            <ac:picMk id="4" creationId="{B7C8D988-9DDE-1BCF-0F47-8193B94526B4}"/>
          </ac:picMkLst>
        </pc:picChg>
        <pc:picChg chg="add del mod">
          <ac:chgData name="zhaohan" userId="95e304e8ede71739" providerId="LiveId" clId="{8519ADB9-453D-406B-A2B7-641BA8116BEF}" dt="2022-12-04T18:00:08.376" v="993" actId="478"/>
          <ac:picMkLst>
            <pc:docMk/>
            <pc:sldMk cId="297230922" sldId="463"/>
            <ac:picMk id="7" creationId="{F8C7746C-878B-AC7D-14D0-0E4B2E5B36BB}"/>
          </ac:picMkLst>
        </pc:picChg>
        <pc:picChg chg="add mod modCrop">
          <ac:chgData name="zhaohan" userId="95e304e8ede71739" providerId="LiveId" clId="{8519ADB9-453D-406B-A2B7-641BA8116BEF}" dt="2022-12-04T17:32:10.330" v="930" actId="14100"/>
          <ac:picMkLst>
            <pc:docMk/>
            <pc:sldMk cId="297230922" sldId="463"/>
            <ac:picMk id="9" creationId="{2CB2BBCA-64C6-6392-3F4C-ACE042F59BAC}"/>
          </ac:picMkLst>
        </pc:picChg>
        <pc:picChg chg="add del mod modCrop">
          <ac:chgData name="zhaohan" userId="95e304e8ede71739" providerId="LiveId" clId="{8519ADB9-453D-406B-A2B7-641BA8116BEF}" dt="2022-12-04T17:43:54.489" v="984" actId="478"/>
          <ac:picMkLst>
            <pc:docMk/>
            <pc:sldMk cId="297230922" sldId="463"/>
            <ac:picMk id="11" creationId="{154160F2-DA16-C5C0-DECF-19E6F38BE022}"/>
          </ac:picMkLst>
        </pc:picChg>
        <pc:picChg chg="add del mod">
          <ac:chgData name="zhaohan" userId="95e304e8ede71739" providerId="LiveId" clId="{8519ADB9-453D-406B-A2B7-641BA8116BEF}" dt="2022-12-04T17:59:20.676" v="989" actId="478"/>
          <ac:picMkLst>
            <pc:docMk/>
            <pc:sldMk cId="297230922" sldId="463"/>
            <ac:picMk id="13" creationId="{F3FA2D05-8EE4-E6C2-7F2C-AA83ABA9C21E}"/>
          </ac:picMkLst>
        </pc:picChg>
        <pc:picChg chg="add mod">
          <ac:chgData name="zhaohan" userId="95e304e8ede71739" providerId="LiveId" clId="{8519ADB9-453D-406B-A2B7-641BA8116BEF}" dt="2022-12-04T17:59:26.166" v="992" actId="14100"/>
          <ac:picMkLst>
            <pc:docMk/>
            <pc:sldMk cId="297230922" sldId="463"/>
            <ac:picMk id="15" creationId="{4167C099-1DF9-46A9-BE7A-2098E9C47BFB}"/>
          </ac:picMkLst>
        </pc:picChg>
        <pc:picChg chg="add mod ord">
          <ac:chgData name="zhaohan" userId="95e304e8ede71739" providerId="LiveId" clId="{8519ADB9-453D-406B-A2B7-641BA8116BEF}" dt="2022-12-04T18:00:20.936" v="999" actId="1076"/>
          <ac:picMkLst>
            <pc:docMk/>
            <pc:sldMk cId="297230922" sldId="463"/>
            <ac:picMk id="17" creationId="{55222D7C-286D-334C-FBBA-F5964831DD72}"/>
          </ac:picMkLst>
        </pc:picChg>
      </pc:sldChg>
      <pc:sldChg chg="addSp add mod">
        <pc:chgData name="zhaohan" userId="95e304e8ede71739" providerId="LiveId" clId="{8519ADB9-453D-406B-A2B7-641BA8116BEF}" dt="2022-12-15T21:55:41.133" v="1169" actId="22"/>
        <pc:sldMkLst>
          <pc:docMk/>
          <pc:sldMk cId="3667618121" sldId="464"/>
        </pc:sldMkLst>
        <pc:picChg chg="add">
          <ac:chgData name="zhaohan" userId="95e304e8ede71739" providerId="LiveId" clId="{8519ADB9-453D-406B-A2B7-641BA8116BEF}" dt="2022-12-15T21:55:41.133" v="1169" actId="22"/>
          <ac:picMkLst>
            <pc:docMk/>
            <pc:sldMk cId="3667618121" sldId="464"/>
            <ac:picMk id="3" creationId="{2B61C684-98A8-D2F2-3CDF-0E618ED3E4D0}"/>
          </ac:picMkLst>
        </pc:picChg>
      </pc:sldChg>
      <pc:sldChg chg="addSp add mod">
        <pc:chgData name="zhaohan" userId="95e304e8ede71739" providerId="LiveId" clId="{8519ADB9-453D-406B-A2B7-641BA8116BEF}" dt="2022-12-15T21:56:14.847" v="1170" actId="22"/>
        <pc:sldMkLst>
          <pc:docMk/>
          <pc:sldMk cId="1521872111" sldId="465"/>
        </pc:sldMkLst>
        <pc:picChg chg="add">
          <ac:chgData name="zhaohan" userId="95e304e8ede71739" providerId="LiveId" clId="{8519ADB9-453D-406B-A2B7-641BA8116BEF}" dt="2022-12-15T21:56:14.847" v="1170" actId="22"/>
          <ac:picMkLst>
            <pc:docMk/>
            <pc:sldMk cId="1521872111" sldId="465"/>
            <ac:picMk id="3" creationId="{4DE5E35F-7A1D-77A5-7629-2AC3761DAFA5}"/>
          </ac:picMkLst>
        </pc:picChg>
      </pc:sldChg>
      <pc:sldChg chg="addSp add mod">
        <pc:chgData name="zhaohan" userId="95e304e8ede71739" providerId="LiveId" clId="{8519ADB9-453D-406B-A2B7-641BA8116BEF}" dt="2022-12-15T21:56:37.458" v="1171" actId="22"/>
        <pc:sldMkLst>
          <pc:docMk/>
          <pc:sldMk cId="3401542907" sldId="466"/>
        </pc:sldMkLst>
        <pc:picChg chg="add">
          <ac:chgData name="zhaohan" userId="95e304e8ede71739" providerId="LiveId" clId="{8519ADB9-453D-406B-A2B7-641BA8116BEF}" dt="2022-12-15T21:56:37.458" v="1171" actId="22"/>
          <ac:picMkLst>
            <pc:docMk/>
            <pc:sldMk cId="3401542907" sldId="466"/>
            <ac:picMk id="3" creationId="{7CACE401-92F7-5BD5-CA47-190F5FC7ACA9}"/>
          </ac:picMkLst>
        </pc:picChg>
      </pc:sldChg>
      <pc:sldChg chg="addSp add mod">
        <pc:chgData name="zhaohan" userId="95e304e8ede71739" providerId="LiveId" clId="{8519ADB9-453D-406B-A2B7-641BA8116BEF}" dt="2022-12-15T21:57:04.628" v="1172" actId="22"/>
        <pc:sldMkLst>
          <pc:docMk/>
          <pc:sldMk cId="3794126528" sldId="467"/>
        </pc:sldMkLst>
        <pc:picChg chg="add">
          <ac:chgData name="zhaohan" userId="95e304e8ede71739" providerId="LiveId" clId="{8519ADB9-453D-406B-A2B7-641BA8116BEF}" dt="2022-12-15T21:57:04.628" v="1172" actId="22"/>
          <ac:picMkLst>
            <pc:docMk/>
            <pc:sldMk cId="3794126528" sldId="467"/>
            <ac:picMk id="3" creationId="{C8E25DCC-41F9-3E26-88FC-352231433AF1}"/>
          </ac:picMkLst>
        </pc:picChg>
      </pc:sldChg>
      <pc:sldChg chg="modSp add mod">
        <pc:chgData name="zhaohan" userId="95e304e8ede71739" providerId="LiveId" clId="{8519ADB9-453D-406B-A2B7-641BA8116BEF}" dt="2022-12-17T17:33:18.434" v="1533" actId="1076"/>
        <pc:sldMkLst>
          <pc:docMk/>
          <pc:sldMk cId="2563175006" sldId="468"/>
        </pc:sldMkLst>
        <pc:spChg chg="mod">
          <ac:chgData name="zhaohan" userId="95e304e8ede71739" providerId="LiveId" clId="{8519ADB9-453D-406B-A2B7-641BA8116BEF}" dt="2022-12-17T17:33:18.434" v="1533" actId="1076"/>
          <ac:spMkLst>
            <pc:docMk/>
            <pc:sldMk cId="2563175006" sldId="468"/>
            <ac:spMk id="2" creationId="{B5CB6914-A401-7160-93CE-08E42C38FC59}"/>
          </ac:spMkLst>
        </pc:spChg>
      </pc:sldChg>
      <pc:sldChg chg="addSp delSp add mod">
        <pc:chgData name="zhaohan" userId="95e304e8ede71739" providerId="LiveId" clId="{8519ADB9-453D-406B-A2B7-641BA8116BEF}" dt="2022-12-15T21:58:54.850" v="1186" actId="22"/>
        <pc:sldMkLst>
          <pc:docMk/>
          <pc:sldMk cId="2750806373" sldId="469"/>
        </pc:sldMkLst>
        <pc:picChg chg="add">
          <ac:chgData name="zhaohan" userId="95e304e8ede71739" providerId="LiveId" clId="{8519ADB9-453D-406B-A2B7-641BA8116BEF}" dt="2022-12-15T21:58:54.850" v="1186" actId="22"/>
          <ac:picMkLst>
            <pc:docMk/>
            <pc:sldMk cId="2750806373" sldId="469"/>
            <ac:picMk id="3" creationId="{48019B5C-977E-7311-6D3A-8F7FE8919A46}"/>
          </ac:picMkLst>
        </pc:picChg>
        <pc:picChg chg="del">
          <ac:chgData name="zhaohan" userId="95e304e8ede71739" providerId="LiveId" clId="{8519ADB9-453D-406B-A2B7-641BA8116BEF}" dt="2022-12-15T21:58:29.237" v="1179" actId="478"/>
          <ac:picMkLst>
            <pc:docMk/>
            <pc:sldMk cId="2750806373" sldId="469"/>
            <ac:picMk id="5" creationId="{19AA965A-0F03-9ABC-4792-37F557366078}"/>
          </ac:picMkLst>
        </pc:picChg>
      </pc:sldChg>
      <pc:sldChg chg="addSp add mod">
        <pc:chgData name="zhaohan" userId="95e304e8ede71739" providerId="LiveId" clId="{8519ADB9-453D-406B-A2B7-641BA8116BEF}" dt="2022-12-15T21:59:28.816" v="1187" actId="22"/>
        <pc:sldMkLst>
          <pc:docMk/>
          <pc:sldMk cId="178145158" sldId="470"/>
        </pc:sldMkLst>
        <pc:picChg chg="add">
          <ac:chgData name="zhaohan" userId="95e304e8ede71739" providerId="LiveId" clId="{8519ADB9-453D-406B-A2B7-641BA8116BEF}" dt="2022-12-15T21:59:28.816" v="1187" actId="22"/>
          <ac:picMkLst>
            <pc:docMk/>
            <pc:sldMk cId="178145158" sldId="470"/>
            <ac:picMk id="3" creationId="{6EE206EF-538F-F15C-26F3-5BC738AF724D}"/>
          </ac:picMkLst>
        </pc:picChg>
      </pc:sldChg>
      <pc:sldChg chg="addSp add mod">
        <pc:chgData name="zhaohan" userId="95e304e8ede71739" providerId="LiveId" clId="{8519ADB9-453D-406B-A2B7-641BA8116BEF}" dt="2022-12-15T21:59:49.391" v="1188" actId="22"/>
        <pc:sldMkLst>
          <pc:docMk/>
          <pc:sldMk cId="2541730328" sldId="471"/>
        </pc:sldMkLst>
        <pc:picChg chg="add">
          <ac:chgData name="zhaohan" userId="95e304e8ede71739" providerId="LiveId" clId="{8519ADB9-453D-406B-A2B7-641BA8116BEF}" dt="2022-12-15T21:59:49.391" v="1188" actId="22"/>
          <ac:picMkLst>
            <pc:docMk/>
            <pc:sldMk cId="2541730328" sldId="471"/>
            <ac:picMk id="3" creationId="{AFC7C401-EB69-95A0-790C-7B0359A7C76A}"/>
          </ac:picMkLst>
        </pc:picChg>
      </pc:sldChg>
      <pc:sldChg chg="addSp add mod">
        <pc:chgData name="zhaohan" userId="95e304e8ede71739" providerId="LiveId" clId="{8519ADB9-453D-406B-A2B7-641BA8116BEF}" dt="2022-12-15T22:00:17.388" v="1189" actId="22"/>
        <pc:sldMkLst>
          <pc:docMk/>
          <pc:sldMk cId="4042132778" sldId="472"/>
        </pc:sldMkLst>
        <pc:picChg chg="add">
          <ac:chgData name="zhaohan" userId="95e304e8ede71739" providerId="LiveId" clId="{8519ADB9-453D-406B-A2B7-641BA8116BEF}" dt="2022-12-15T22:00:17.388" v="1189" actId="22"/>
          <ac:picMkLst>
            <pc:docMk/>
            <pc:sldMk cId="4042132778" sldId="472"/>
            <ac:picMk id="3" creationId="{22EC2C8B-B190-24A2-D051-4A6354825929}"/>
          </ac:picMkLst>
        </pc:picChg>
      </pc:sldChg>
      <pc:sldChg chg="addSp add mod">
        <pc:chgData name="zhaohan" userId="95e304e8ede71739" providerId="LiveId" clId="{8519ADB9-453D-406B-A2B7-641BA8116BEF}" dt="2022-12-15T22:00:49.693" v="1190" actId="22"/>
        <pc:sldMkLst>
          <pc:docMk/>
          <pc:sldMk cId="3711029441" sldId="473"/>
        </pc:sldMkLst>
        <pc:picChg chg="add">
          <ac:chgData name="zhaohan" userId="95e304e8ede71739" providerId="LiveId" clId="{8519ADB9-453D-406B-A2B7-641BA8116BEF}" dt="2022-12-15T22:00:49.693" v="1190" actId="22"/>
          <ac:picMkLst>
            <pc:docMk/>
            <pc:sldMk cId="3711029441" sldId="473"/>
            <ac:picMk id="3" creationId="{0554A3B5-A0C3-C40B-8D00-F12EA92DC40C}"/>
          </ac:picMkLst>
        </pc:picChg>
      </pc:sldChg>
      <pc:sldChg chg="addSp modSp add mod ord">
        <pc:chgData name="zhaohan" userId="95e304e8ede71739" providerId="LiveId" clId="{8519ADB9-453D-406B-A2B7-641BA8116BEF}" dt="2022-12-19T12:37:41.096" v="1597"/>
        <pc:sldMkLst>
          <pc:docMk/>
          <pc:sldMk cId="8819268" sldId="474"/>
        </pc:sldMkLst>
        <pc:picChg chg="add mod">
          <ac:chgData name="zhaohan" userId="95e304e8ede71739" providerId="LiveId" clId="{8519ADB9-453D-406B-A2B7-641BA8116BEF}" dt="2022-12-15T22:02:25.702" v="1195" actId="14100"/>
          <ac:picMkLst>
            <pc:docMk/>
            <pc:sldMk cId="8819268" sldId="474"/>
            <ac:picMk id="3" creationId="{DCE3CAFA-589B-5BE7-56C9-27850D9986DD}"/>
          </ac:picMkLst>
        </pc:picChg>
      </pc:sldChg>
      <pc:sldChg chg="addSp modSp add mod">
        <pc:chgData name="zhaohan" userId="95e304e8ede71739" providerId="LiveId" clId="{8519ADB9-453D-406B-A2B7-641BA8116BEF}" dt="2022-12-16T02:27:42.337" v="1257" actId="1076"/>
        <pc:sldMkLst>
          <pc:docMk/>
          <pc:sldMk cId="525240339" sldId="475"/>
        </pc:sldMkLst>
        <pc:picChg chg="add mod">
          <ac:chgData name="zhaohan" userId="95e304e8ede71739" providerId="LiveId" clId="{8519ADB9-453D-406B-A2B7-641BA8116BEF}" dt="2022-12-16T02:27:40.080" v="1256" actId="1076"/>
          <ac:picMkLst>
            <pc:docMk/>
            <pc:sldMk cId="525240339" sldId="475"/>
            <ac:picMk id="3" creationId="{2476D036-89A0-8030-DC90-83494223EA11}"/>
          </ac:picMkLst>
        </pc:picChg>
        <pc:picChg chg="add mod">
          <ac:chgData name="zhaohan" userId="95e304e8ede71739" providerId="LiveId" clId="{8519ADB9-453D-406B-A2B7-641BA8116BEF}" dt="2022-12-16T02:27:42.337" v="1257" actId="1076"/>
          <ac:picMkLst>
            <pc:docMk/>
            <pc:sldMk cId="525240339" sldId="475"/>
            <ac:picMk id="5" creationId="{5426545F-B6B2-150E-805D-44E82BE49303}"/>
          </ac:picMkLst>
        </pc:picChg>
      </pc:sldChg>
      <pc:sldChg chg="addSp add del mod ord">
        <pc:chgData name="zhaohan" userId="95e304e8ede71739" providerId="LiveId" clId="{8519ADB9-453D-406B-A2B7-641BA8116BEF}" dt="2022-12-17T17:28:03.877" v="1421" actId="47"/>
        <pc:sldMkLst>
          <pc:docMk/>
          <pc:sldMk cId="930837307" sldId="476"/>
        </pc:sldMkLst>
        <pc:picChg chg="add">
          <ac:chgData name="zhaohan" userId="95e304e8ede71739" providerId="LiveId" clId="{8519ADB9-453D-406B-A2B7-641BA8116BEF}" dt="2022-12-15T22:03:04.098" v="1196" actId="22"/>
          <ac:picMkLst>
            <pc:docMk/>
            <pc:sldMk cId="930837307" sldId="476"/>
            <ac:picMk id="3" creationId="{69700BEA-A360-A760-5B51-B2F93033F69E}"/>
          </ac:picMkLst>
        </pc:picChg>
      </pc:sldChg>
      <pc:sldChg chg="addSp modSp add mod">
        <pc:chgData name="zhaohan" userId="95e304e8ede71739" providerId="LiveId" clId="{8519ADB9-453D-406B-A2B7-641BA8116BEF}" dt="2022-12-16T02:23:04.091" v="1218" actId="1076"/>
        <pc:sldMkLst>
          <pc:docMk/>
          <pc:sldMk cId="1477117339" sldId="477"/>
        </pc:sldMkLst>
        <pc:picChg chg="add mod">
          <ac:chgData name="zhaohan" userId="95e304e8ede71739" providerId="LiveId" clId="{8519ADB9-453D-406B-A2B7-641BA8116BEF}" dt="2022-12-16T02:22:32.112" v="1212" actId="1076"/>
          <ac:picMkLst>
            <pc:docMk/>
            <pc:sldMk cId="1477117339" sldId="477"/>
            <ac:picMk id="3" creationId="{AB219954-C69E-8432-5764-A2525F1E6F8B}"/>
          </ac:picMkLst>
        </pc:picChg>
        <pc:picChg chg="add mod">
          <ac:chgData name="zhaohan" userId="95e304e8ede71739" providerId="LiveId" clId="{8519ADB9-453D-406B-A2B7-641BA8116BEF}" dt="2022-12-16T02:23:04.091" v="1218" actId="1076"/>
          <ac:picMkLst>
            <pc:docMk/>
            <pc:sldMk cId="1477117339" sldId="477"/>
            <ac:picMk id="5" creationId="{CF9E3C0C-1A48-0599-B58D-BED67ADF042D}"/>
          </ac:picMkLst>
        </pc:picChg>
      </pc:sldChg>
      <pc:sldChg chg="addSp modSp add mod">
        <pc:chgData name="zhaohan" userId="95e304e8ede71739" providerId="LiveId" clId="{8519ADB9-453D-406B-A2B7-641BA8116BEF}" dt="2022-12-16T02:24:08.271" v="1227" actId="1076"/>
        <pc:sldMkLst>
          <pc:docMk/>
          <pc:sldMk cId="1210758679" sldId="478"/>
        </pc:sldMkLst>
        <pc:picChg chg="add mod">
          <ac:chgData name="zhaohan" userId="95e304e8ede71739" providerId="LiveId" clId="{8519ADB9-453D-406B-A2B7-641BA8116BEF}" dt="2022-12-16T02:24:08.271" v="1227" actId="1076"/>
          <ac:picMkLst>
            <pc:docMk/>
            <pc:sldMk cId="1210758679" sldId="478"/>
            <ac:picMk id="3" creationId="{1AB2237A-A282-CC1C-D5C0-47479634FB85}"/>
          </ac:picMkLst>
        </pc:picChg>
        <pc:picChg chg="add mod">
          <ac:chgData name="zhaohan" userId="95e304e8ede71739" providerId="LiveId" clId="{8519ADB9-453D-406B-A2B7-641BA8116BEF}" dt="2022-12-16T02:24:08.271" v="1227" actId="1076"/>
          <ac:picMkLst>
            <pc:docMk/>
            <pc:sldMk cId="1210758679" sldId="478"/>
            <ac:picMk id="5" creationId="{D3A9EEA8-5AA6-1CFE-5BA4-B62FC6012727}"/>
          </ac:picMkLst>
        </pc:picChg>
      </pc:sldChg>
      <pc:sldChg chg="addSp modSp add mod">
        <pc:chgData name="zhaohan" userId="95e304e8ede71739" providerId="LiveId" clId="{8519ADB9-453D-406B-A2B7-641BA8116BEF}" dt="2022-12-16T02:26:29.919" v="1250" actId="1076"/>
        <pc:sldMkLst>
          <pc:docMk/>
          <pc:sldMk cId="3544241486" sldId="479"/>
        </pc:sldMkLst>
        <pc:picChg chg="add mod">
          <ac:chgData name="zhaohan" userId="95e304e8ede71739" providerId="LiveId" clId="{8519ADB9-453D-406B-A2B7-641BA8116BEF}" dt="2022-12-16T02:26:29.919" v="1250" actId="1076"/>
          <ac:picMkLst>
            <pc:docMk/>
            <pc:sldMk cId="3544241486" sldId="479"/>
            <ac:picMk id="3" creationId="{EA8DB8E8-8C0A-9C76-FC0C-AAAC6BEE309D}"/>
          </ac:picMkLst>
        </pc:picChg>
        <pc:picChg chg="add mod">
          <ac:chgData name="zhaohan" userId="95e304e8ede71739" providerId="LiveId" clId="{8519ADB9-453D-406B-A2B7-641BA8116BEF}" dt="2022-12-16T02:26:29.919" v="1250" actId="1076"/>
          <ac:picMkLst>
            <pc:docMk/>
            <pc:sldMk cId="3544241486" sldId="479"/>
            <ac:picMk id="5" creationId="{266D66D2-87BC-79A9-DFB9-9063A31A2362}"/>
          </ac:picMkLst>
        </pc:picChg>
      </pc:sldChg>
      <pc:sldChg chg="addSp modSp add mod">
        <pc:chgData name="zhaohan" userId="95e304e8ede71739" providerId="LiveId" clId="{8519ADB9-453D-406B-A2B7-641BA8116BEF}" dt="2022-12-16T02:28:46.317" v="1269" actId="1076"/>
        <pc:sldMkLst>
          <pc:docMk/>
          <pc:sldMk cId="3649659219" sldId="480"/>
        </pc:sldMkLst>
        <pc:picChg chg="add mod">
          <ac:chgData name="zhaohan" userId="95e304e8ede71739" providerId="LiveId" clId="{8519ADB9-453D-406B-A2B7-641BA8116BEF}" dt="2022-12-16T02:28:46.317" v="1269" actId="1076"/>
          <ac:picMkLst>
            <pc:docMk/>
            <pc:sldMk cId="3649659219" sldId="480"/>
            <ac:picMk id="3" creationId="{64392CA3-32D1-6CB1-4E6D-F752CE240351}"/>
          </ac:picMkLst>
        </pc:picChg>
        <pc:picChg chg="add mod">
          <ac:chgData name="zhaohan" userId="95e304e8ede71739" providerId="LiveId" clId="{8519ADB9-453D-406B-A2B7-641BA8116BEF}" dt="2022-12-16T02:28:46.317" v="1269" actId="1076"/>
          <ac:picMkLst>
            <pc:docMk/>
            <pc:sldMk cId="3649659219" sldId="480"/>
            <ac:picMk id="5" creationId="{722B5BD4-9DC5-0B0D-E673-645F229DBEDA}"/>
          </ac:picMkLst>
        </pc:picChg>
      </pc:sldChg>
      <pc:sldChg chg="addSp delSp modSp add mod">
        <pc:chgData name="zhaohan" userId="95e304e8ede71739" providerId="LiveId" clId="{8519ADB9-453D-406B-A2B7-641BA8116BEF}" dt="2022-12-16T11:55:34.332" v="1315" actId="14100"/>
        <pc:sldMkLst>
          <pc:docMk/>
          <pc:sldMk cId="4279646320" sldId="481"/>
        </pc:sldMkLst>
        <pc:picChg chg="add del mod">
          <ac:chgData name="zhaohan" userId="95e304e8ede71739" providerId="LiveId" clId="{8519ADB9-453D-406B-A2B7-641BA8116BEF}" dt="2022-12-16T11:47:24.354" v="1275" actId="478"/>
          <ac:picMkLst>
            <pc:docMk/>
            <pc:sldMk cId="4279646320" sldId="481"/>
            <ac:picMk id="3" creationId="{39922202-B4C8-73A0-0580-CF43F0CA322B}"/>
          </ac:picMkLst>
        </pc:picChg>
        <pc:picChg chg="add del mod">
          <ac:chgData name="zhaohan" userId="95e304e8ede71739" providerId="LiveId" clId="{8519ADB9-453D-406B-A2B7-641BA8116BEF}" dt="2022-12-16T11:50:00.836" v="1294" actId="478"/>
          <ac:picMkLst>
            <pc:docMk/>
            <pc:sldMk cId="4279646320" sldId="481"/>
            <ac:picMk id="5" creationId="{0CC3C8D3-EAE9-FD06-A73C-0F5C248AB7C7}"/>
          </ac:picMkLst>
        </pc:picChg>
        <pc:picChg chg="add mod">
          <ac:chgData name="zhaohan" userId="95e304e8ede71739" providerId="LiveId" clId="{8519ADB9-453D-406B-A2B7-641BA8116BEF}" dt="2022-12-16T11:55:34.332" v="1315" actId="14100"/>
          <ac:picMkLst>
            <pc:docMk/>
            <pc:sldMk cId="4279646320" sldId="481"/>
            <ac:picMk id="7" creationId="{A8DAFFC1-6963-055D-AEBF-E5166B433408}"/>
          </ac:picMkLst>
        </pc:picChg>
      </pc:sldChg>
      <pc:sldChg chg="addSp modSp add mod">
        <pc:chgData name="zhaohan" userId="95e304e8ede71739" providerId="LiveId" clId="{8519ADB9-453D-406B-A2B7-641BA8116BEF}" dt="2022-12-16T02:25:22.668" v="1239" actId="1076"/>
        <pc:sldMkLst>
          <pc:docMk/>
          <pc:sldMk cId="883879139" sldId="482"/>
        </pc:sldMkLst>
        <pc:picChg chg="add mod">
          <ac:chgData name="zhaohan" userId="95e304e8ede71739" providerId="LiveId" clId="{8519ADB9-453D-406B-A2B7-641BA8116BEF}" dt="2022-12-16T02:25:22.668" v="1239" actId="1076"/>
          <ac:picMkLst>
            <pc:docMk/>
            <pc:sldMk cId="883879139" sldId="482"/>
            <ac:picMk id="3" creationId="{56D0E214-6DF2-A34A-B5F0-8FA1E1808725}"/>
          </ac:picMkLst>
        </pc:picChg>
        <pc:picChg chg="add mod">
          <ac:chgData name="zhaohan" userId="95e304e8ede71739" providerId="LiveId" clId="{8519ADB9-453D-406B-A2B7-641BA8116BEF}" dt="2022-12-16T02:25:20.269" v="1238" actId="1076"/>
          <ac:picMkLst>
            <pc:docMk/>
            <pc:sldMk cId="883879139" sldId="482"/>
            <ac:picMk id="5" creationId="{58F2DEE4-F0EE-2189-2F05-86EA59AAF8A0}"/>
          </ac:picMkLst>
        </pc:picChg>
      </pc:sldChg>
      <pc:sldChg chg="addSp modSp add del">
        <pc:chgData name="zhaohan" userId="95e304e8ede71739" providerId="LiveId" clId="{8519ADB9-453D-406B-A2B7-641BA8116BEF}" dt="2022-12-16T11:50:04.122" v="1300" actId="47"/>
        <pc:sldMkLst>
          <pc:docMk/>
          <pc:sldMk cId="2456297297" sldId="483"/>
        </pc:sldMkLst>
        <pc:picChg chg="add mod">
          <ac:chgData name="zhaohan" userId="95e304e8ede71739" providerId="LiveId" clId="{8519ADB9-453D-406B-A2B7-641BA8116BEF}" dt="2022-12-16T11:49:17.295" v="1291"/>
          <ac:picMkLst>
            <pc:docMk/>
            <pc:sldMk cId="2456297297" sldId="483"/>
            <ac:picMk id="3" creationId="{FC7FB0C3-95F7-34ED-3FB7-2A27AC7FC25B}"/>
          </ac:picMkLst>
        </pc:picChg>
      </pc:sldChg>
      <pc:sldChg chg="addSp modSp add mod ord">
        <pc:chgData name="zhaohan" userId="95e304e8ede71739" providerId="LiveId" clId="{8519ADB9-453D-406B-A2B7-641BA8116BEF}" dt="2022-12-17T17:34:46.721" v="1549" actId="1076"/>
        <pc:sldMkLst>
          <pc:docMk/>
          <pc:sldMk cId="4151762004" sldId="484"/>
        </pc:sldMkLst>
        <pc:picChg chg="add mod">
          <ac:chgData name="zhaohan" userId="95e304e8ede71739" providerId="LiveId" clId="{8519ADB9-453D-406B-A2B7-641BA8116BEF}" dt="2022-12-17T17:23:44.306" v="1399"/>
          <ac:picMkLst>
            <pc:docMk/>
            <pc:sldMk cId="4151762004" sldId="484"/>
            <ac:picMk id="2" creationId="{2EACBF32-D591-FE7D-9436-94614814DB85}"/>
          </ac:picMkLst>
        </pc:picChg>
        <pc:picChg chg="add mod">
          <ac:chgData name="zhaohan" userId="95e304e8ede71739" providerId="LiveId" clId="{8519ADB9-453D-406B-A2B7-641BA8116BEF}" dt="2022-12-17T17:27:18.774" v="1420" actId="1076"/>
          <ac:picMkLst>
            <pc:docMk/>
            <pc:sldMk cId="4151762004" sldId="484"/>
            <ac:picMk id="4" creationId="{A38ED344-13EA-A3D6-11FD-9B4317EE34ED}"/>
          </ac:picMkLst>
        </pc:picChg>
        <pc:picChg chg="add mod">
          <ac:chgData name="zhaohan" userId="95e304e8ede71739" providerId="LiveId" clId="{8519ADB9-453D-406B-A2B7-641BA8116BEF}" dt="2022-12-17T17:34:46.721" v="1549" actId="1076"/>
          <ac:picMkLst>
            <pc:docMk/>
            <pc:sldMk cId="4151762004" sldId="484"/>
            <ac:picMk id="5" creationId="{997ED46A-0FD1-0C0A-03BC-48589A66BD46}"/>
          </ac:picMkLst>
        </pc:picChg>
      </pc:sldChg>
      <pc:sldChg chg="addSp modSp add del mod">
        <pc:chgData name="zhaohan" userId="95e304e8ede71739" providerId="LiveId" clId="{8519ADB9-453D-406B-A2B7-641BA8116BEF}" dt="2022-12-17T17:39:09.495" v="1576" actId="47"/>
        <pc:sldMkLst>
          <pc:docMk/>
          <pc:sldMk cId="1926392616" sldId="485"/>
        </pc:sldMkLst>
        <pc:picChg chg="add mod">
          <ac:chgData name="zhaohan" userId="95e304e8ede71739" providerId="LiveId" clId="{8519ADB9-453D-406B-A2B7-641BA8116BEF}" dt="2022-12-17T17:36:25.629" v="1562"/>
          <ac:picMkLst>
            <pc:docMk/>
            <pc:sldMk cId="1926392616" sldId="485"/>
            <ac:picMk id="2" creationId="{5C14F5FE-043E-CD05-982C-11D599B5D4A0}"/>
          </ac:picMkLst>
        </pc:picChg>
        <pc:picChg chg="add mod">
          <ac:chgData name="zhaohan" userId="95e304e8ede71739" providerId="LiveId" clId="{8519ADB9-453D-406B-A2B7-641BA8116BEF}" dt="2022-12-17T17:38:07.434" v="1573" actId="1076"/>
          <ac:picMkLst>
            <pc:docMk/>
            <pc:sldMk cId="1926392616" sldId="485"/>
            <ac:picMk id="4" creationId="{C13BAC32-C21F-03DA-A76C-02D66B538A45}"/>
          </ac:picMkLst>
        </pc:picChg>
      </pc:sldChg>
      <pc:sldChg chg="addSp delSp modSp add mod">
        <pc:chgData name="zhaohan" userId="95e304e8ede71739" providerId="LiveId" clId="{8519ADB9-453D-406B-A2B7-641BA8116BEF}" dt="2022-12-17T17:34:51.778" v="1553" actId="1076"/>
        <pc:sldMkLst>
          <pc:docMk/>
          <pc:sldMk cId="779060219" sldId="486"/>
        </pc:sldMkLst>
        <pc:picChg chg="add mod">
          <ac:chgData name="zhaohan" userId="95e304e8ede71739" providerId="LiveId" clId="{8519ADB9-453D-406B-A2B7-641BA8116BEF}" dt="2022-12-17T17:23:43.407" v="1398"/>
          <ac:picMkLst>
            <pc:docMk/>
            <pc:sldMk cId="779060219" sldId="486"/>
            <ac:picMk id="2" creationId="{28AE7B0B-3DB6-A2AE-0580-7DD20FC8D0B6}"/>
          </ac:picMkLst>
        </pc:picChg>
        <pc:picChg chg="add del mod">
          <ac:chgData name="zhaohan" userId="95e304e8ede71739" providerId="LiveId" clId="{8519ADB9-453D-406B-A2B7-641BA8116BEF}" dt="2022-12-16T11:50:01.712" v="1295" actId="478"/>
          <ac:picMkLst>
            <pc:docMk/>
            <pc:sldMk cId="779060219" sldId="486"/>
            <ac:picMk id="3" creationId="{A1C222B8-C782-7B02-2E1F-3CD0ACB5AF42}"/>
          </ac:picMkLst>
        </pc:picChg>
        <pc:picChg chg="add mod">
          <ac:chgData name="zhaohan" userId="95e304e8ede71739" providerId="LiveId" clId="{8519ADB9-453D-406B-A2B7-641BA8116BEF}" dt="2022-12-17T17:26:48.517" v="1418" actId="1076"/>
          <ac:picMkLst>
            <pc:docMk/>
            <pc:sldMk cId="779060219" sldId="486"/>
            <ac:picMk id="4" creationId="{7D016116-DD84-9918-B632-297F1BF5FA3C}"/>
          </ac:picMkLst>
        </pc:picChg>
        <pc:picChg chg="add mod">
          <ac:chgData name="zhaohan" userId="95e304e8ede71739" providerId="LiveId" clId="{8519ADB9-453D-406B-A2B7-641BA8116BEF}" dt="2022-12-17T17:34:51.778" v="1553" actId="1076"/>
          <ac:picMkLst>
            <pc:docMk/>
            <pc:sldMk cId="779060219" sldId="486"/>
            <ac:picMk id="5" creationId="{6B13E8F3-5DDF-F6E8-6B2B-88B4F65F0FAC}"/>
          </ac:picMkLst>
        </pc:picChg>
      </pc:sldChg>
      <pc:sldChg chg="addSp modSp add del">
        <pc:chgData name="zhaohan" userId="95e304e8ede71739" providerId="LiveId" clId="{8519ADB9-453D-406B-A2B7-641BA8116BEF}" dt="2022-12-16T11:50:03.266" v="1296" actId="47"/>
        <pc:sldMkLst>
          <pc:docMk/>
          <pc:sldMk cId="2115069130" sldId="487"/>
        </pc:sldMkLst>
        <pc:picChg chg="add mod">
          <ac:chgData name="zhaohan" userId="95e304e8ede71739" providerId="LiveId" clId="{8519ADB9-453D-406B-A2B7-641BA8116BEF}" dt="2022-12-16T11:48:02.183" v="1282"/>
          <ac:picMkLst>
            <pc:docMk/>
            <pc:sldMk cId="2115069130" sldId="487"/>
            <ac:picMk id="3" creationId="{0F484B58-215E-7255-C840-605FECAED49A}"/>
          </ac:picMkLst>
        </pc:picChg>
      </pc:sldChg>
      <pc:sldChg chg="addSp modSp add del">
        <pc:chgData name="zhaohan" userId="95e304e8ede71739" providerId="LiveId" clId="{8519ADB9-453D-406B-A2B7-641BA8116BEF}" dt="2022-12-16T11:50:03.416" v="1297" actId="47"/>
        <pc:sldMkLst>
          <pc:docMk/>
          <pc:sldMk cId="1883637228" sldId="488"/>
        </pc:sldMkLst>
        <pc:picChg chg="add mod">
          <ac:chgData name="zhaohan" userId="95e304e8ede71739" providerId="LiveId" clId="{8519ADB9-453D-406B-A2B7-641BA8116BEF}" dt="2022-12-16T11:48:13.222" v="1283"/>
          <ac:picMkLst>
            <pc:docMk/>
            <pc:sldMk cId="1883637228" sldId="488"/>
            <ac:picMk id="3" creationId="{608DD147-03C6-8E8C-1638-11215482BD14}"/>
          </ac:picMkLst>
        </pc:picChg>
      </pc:sldChg>
      <pc:sldChg chg="addSp modSp add del">
        <pc:chgData name="zhaohan" userId="95e304e8ede71739" providerId="LiveId" clId="{8519ADB9-453D-406B-A2B7-641BA8116BEF}" dt="2022-12-16T11:50:03.534" v="1298" actId="47"/>
        <pc:sldMkLst>
          <pc:docMk/>
          <pc:sldMk cId="3506567995" sldId="489"/>
        </pc:sldMkLst>
        <pc:picChg chg="add mod">
          <ac:chgData name="zhaohan" userId="95e304e8ede71739" providerId="LiveId" clId="{8519ADB9-453D-406B-A2B7-641BA8116BEF}" dt="2022-12-16T11:48:29.875" v="1284"/>
          <ac:picMkLst>
            <pc:docMk/>
            <pc:sldMk cId="3506567995" sldId="489"/>
            <ac:picMk id="3" creationId="{F62537B0-FA59-53A1-E79A-BD6F1C610879}"/>
          </ac:picMkLst>
        </pc:picChg>
      </pc:sldChg>
      <pc:sldChg chg="addSp modSp add del">
        <pc:chgData name="zhaohan" userId="95e304e8ede71739" providerId="LiveId" clId="{8519ADB9-453D-406B-A2B7-641BA8116BEF}" dt="2022-12-16T11:50:03.757" v="1299" actId="47"/>
        <pc:sldMkLst>
          <pc:docMk/>
          <pc:sldMk cId="695303657" sldId="490"/>
        </pc:sldMkLst>
        <pc:picChg chg="add mod">
          <ac:chgData name="zhaohan" userId="95e304e8ede71739" providerId="LiveId" clId="{8519ADB9-453D-406B-A2B7-641BA8116BEF}" dt="2022-12-16T11:48:40.036" v="1285"/>
          <ac:picMkLst>
            <pc:docMk/>
            <pc:sldMk cId="695303657" sldId="490"/>
            <ac:picMk id="3" creationId="{EAF5CB11-1EAB-D9FE-E996-E680221282C5}"/>
          </ac:picMkLst>
        </pc:picChg>
      </pc:sldChg>
      <pc:sldChg chg="add del">
        <pc:chgData name="zhaohan" userId="95e304e8ede71739" providerId="LiveId" clId="{8519ADB9-453D-406B-A2B7-641BA8116BEF}" dt="2022-12-16T11:48:46.177" v="1287"/>
        <pc:sldMkLst>
          <pc:docMk/>
          <pc:sldMk cId="1204496414" sldId="491"/>
        </pc:sldMkLst>
      </pc:sldChg>
      <pc:sldChg chg="addSp modSp add del">
        <pc:chgData name="zhaohan" userId="95e304e8ede71739" providerId="LiveId" clId="{8519ADB9-453D-406B-A2B7-641BA8116BEF}" dt="2022-12-16T11:50:04.435" v="1301" actId="47"/>
        <pc:sldMkLst>
          <pc:docMk/>
          <pc:sldMk cId="2362188487" sldId="491"/>
        </pc:sldMkLst>
        <pc:picChg chg="add mod">
          <ac:chgData name="zhaohan" userId="95e304e8ede71739" providerId="LiveId" clId="{8519ADB9-453D-406B-A2B7-641BA8116BEF}" dt="2022-12-16T11:49:30.424" v="1292"/>
          <ac:picMkLst>
            <pc:docMk/>
            <pc:sldMk cId="2362188487" sldId="491"/>
            <ac:picMk id="3" creationId="{E8D95A97-FEEC-D800-25DD-3343FFBEE126}"/>
          </ac:picMkLst>
        </pc:picChg>
      </pc:sldChg>
      <pc:sldChg chg="addSp modSp add del">
        <pc:chgData name="zhaohan" userId="95e304e8ede71739" providerId="LiveId" clId="{8519ADB9-453D-406B-A2B7-641BA8116BEF}" dt="2022-12-16T11:50:05.051" v="1302" actId="47"/>
        <pc:sldMkLst>
          <pc:docMk/>
          <pc:sldMk cId="3284562489" sldId="492"/>
        </pc:sldMkLst>
        <pc:picChg chg="add mod">
          <ac:chgData name="zhaohan" userId="95e304e8ede71739" providerId="LiveId" clId="{8519ADB9-453D-406B-A2B7-641BA8116BEF}" dt="2022-12-16T11:49:40.685" v="1293"/>
          <ac:picMkLst>
            <pc:docMk/>
            <pc:sldMk cId="3284562489" sldId="492"/>
            <ac:picMk id="3" creationId="{ECFF9B01-02D6-1BE8-5247-B8572885A0FB}"/>
          </ac:picMkLst>
        </pc:picChg>
      </pc:sldChg>
      <pc:sldChg chg="addSp delSp modSp add del mod">
        <pc:chgData name="zhaohan" userId="95e304e8ede71739" providerId="LiveId" clId="{8519ADB9-453D-406B-A2B7-641BA8116BEF}" dt="2022-12-17T17:39:13.320" v="1577" actId="47"/>
        <pc:sldMkLst>
          <pc:docMk/>
          <pc:sldMk cId="1728777926" sldId="493"/>
        </pc:sldMkLst>
        <pc:picChg chg="add mod">
          <ac:chgData name="zhaohan" userId="95e304e8ede71739" providerId="LiveId" clId="{8519ADB9-453D-406B-A2B7-641BA8116BEF}" dt="2022-12-17T17:36:22.381" v="1556"/>
          <ac:picMkLst>
            <pc:docMk/>
            <pc:sldMk cId="1728777926" sldId="493"/>
            <ac:picMk id="2" creationId="{50FDAC3B-A819-BCF8-917E-410828895377}"/>
          </ac:picMkLst>
        </pc:picChg>
        <pc:picChg chg="add del mod">
          <ac:chgData name="zhaohan" userId="95e304e8ede71739" providerId="LiveId" clId="{8519ADB9-453D-406B-A2B7-641BA8116BEF}" dt="2022-12-17T17:34:43.788" v="1547"/>
          <ac:picMkLst>
            <pc:docMk/>
            <pc:sldMk cId="1728777926" sldId="493"/>
            <ac:picMk id="2" creationId="{7E15E282-D7B1-F4A4-84CA-6ED9E4E5BB4D}"/>
          </ac:picMkLst>
        </pc:picChg>
        <pc:picChg chg="add del mod">
          <ac:chgData name="zhaohan" userId="95e304e8ede71739" providerId="LiveId" clId="{8519ADB9-453D-406B-A2B7-641BA8116BEF}" dt="2022-12-17T17:37:14.714" v="1568" actId="21"/>
          <ac:picMkLst>
            <pc:docMk/>
            <pc:sldMk cId="1728777926" sldId="493"/>
            <ac:picMk id="4" creationId="{C8F2973B-01F2-70E1-B27F-A8D12A818B5C}"/>
          </ac:picMkLst>
        </pc:picChg>
        <pc:picChg chg="add mod">
          <ac:chgData name="zhaohan" userId="95e304e8ede71739" providerId="LiveId" clId="{8519ADB9-453D-406B-A2B7-641BA8116BEF}" dt="2022-12-17T17:37:41.919" v="1571" actId="1076"/>
          <ac:picMkLst>
            <pc:docMk/>
            <pc:sldMk cId="1728777926" sldId="493"/>
            <ac:picMk id="6" creationId="{9928F38B-7141-B1ED-6A40-EDA35C4CD0A6}"/>
          </ac:picMkLst>
        </pc:picChg>
      </pc:sldChg>
      <pc:sldChg chg="addSp delSp modSp add mod">
        <pc:chgData name="zhaohan" userId="95e304e8ede71739" providerId="LiveId" clId="{8519ADB9-453D-406B-A2B7-641BA8116BEF}" dt="2022-12-16T12:00:31.225" v="1373" actId="1076"/>
        <pc:sldMkLst>
          <pc:docMk/>
          <pc:sldMk cId="2973847552" sldId="494"/>
        </pc:sldMkLst>
        <pc:picChg chg="add del mod">
          <ac:chgData name="zhaohan" userId="95e304e8ede71739" providerId="LiveId" clId="{8519ADB9-453D-406B-A2B7-641BA8116BEF}" dt="2022-12-16T11:58:34.531" v="1345" actId="21"/>
          <ac:picMkLst>
            <pc:docMk/>
            <pc:sldMk cId="2973847552" sldId="494"/>
            <ac:picMk id="3" creationId="{F7B0BEBA-4DAC-C890-FCA8-90F27A37FF66}"/>
          </ac:picMkLst>
        </pc:picChg>
        <pc:picChg chg="add mod">
          <ac:chgData name="zhaohan" userId="95e304e8ede71739" providerId="LiveId" clId="{8519ADB9-453D-406B-A2B7-641BA8116BEF}" dt="2022-12-16T12:00:31.225" v="1373" actId="1076"/>
          <ac:picMkLst>
            <pc:docMk/>
            <pc:sldMk cId="2973847552" sldId="494"/>
            <ac:picMk id="5" creationId="{A339A032-9A4C-1C78-24E4-3D8F38737247}"/>
          </ac:picMkLst>
        </pc:picChg>
        <pc:picChg chg="add mod">
          <ac:chgData name="zhaohan" userId="95e304e8ede71739" providerId="LiveId" clId="{8519ADB9-453D-406B-A2B7-641BA8116BEF}" dt="2022-12-16T12:00:31.225" v="1373" actId="1076"/>
          <ac:picMkLst>
            <pc:docMk/>
            <pc:sldMk cId="2973847552" sldId="494"/>
            <ac:picMk id="7" creationId="{64E1AB81-F442-0B90-D799-1919D5F30C13}"/>
          </ac:picMkLst>
        </pc:picChg>
      </pc:sldChg>
      <pc:sldChg chg="addSp delSp modSp add mod">
        <pc:chgData name="zhaohan" userId="95e304e8ede71739" providerId="LiveId" clId="{8519ADB9-453D-406B-A2B7-641BA8116BEF}" dt="2022-12-17T17:34:36.161" v="1543" actId="14100"/>
        <pc:sldMkLst>
          <pc:docMk/>
          <pc:sldMk cId="1801636511" sldId="495"/>
        </pc:sldMkLst>
        <pc:picChg chg="add mod">
          <ac:chgData name="zhaohan" userId="95e304e8ede71739" providerId="LiveId" clId="{8519ADB9-453D-406B-A2B7-641BA8116BEF}" dt="2022-12-17T17:23:29.135" v="1395" actId="1076"/>
          <ac:picMkLst>
            <pc:docMk/>
            <pc:sldMk cId="1801636511" sldId="495"/>
            <ac:picMk id="3" creationId="{5B76FDA6-7BB3-D873-A3B3-C9CF08DBEC47}"/>
          </ac:picMkLst>
        </pc:picChg>
        <pc:picChg chg="add mod">
          <ac:chgData name="zhaohan" userId="95e304e8ede71739" providerId="LiveId" clId="{8519ADB9-453D-406B-A2B7-641BA8116BEF}" dt="2022-12-17T17:23:17.631" v="1390" actId="1076"/>
          <ac:picMkLst>
            <pc:docMk/>
            <pc:sldMk cId="1801636511" sldId="495"/>
            <ac:picMk id="5" creationId="{6DF3D984-20EF-437F-52FC-7A657B6EB67E}"/>
          </ac:picMkLst>
        </pc:picChg>
        <pc:picChg chg="add del mod">
          <ac:chgData name="zhaohan" userId="95e304e8ede71739" providerId="LiveId" clId="{8519ADB9-453D-406B-A2B7-641BA8116BEF}" dt="2022-12-17T17:34:27.661" v="1539"/>
          <ac:picMkLst>
            <pc:docMk/>
            <pc:sldMk cId="1801636511" sldId="495"/>
            <ac:picMk id="6" creationId="{EBA25FEB-0A23-25E5-0005-59987EB961C4}"/>
          </ac:picMkLst>
        </pc:picChg>
        <pc:picChg chg="add mod">
          <ac:chgData name="zhaohan" userId="95e304e8ede71739" providerId="LiveId" clId="{8519ADB9-453D-406B-A2B7-641BA8116BEF}" dt="2022-12-17T17:34:36.161" v="1543" actId="14100"/>
          <ac:picMkLst>
            <pc:docMk/>
            <pc:sldMk cId="1801636511" sldId="495"/>
            <ac:picMk id="7" creationId="{9171B3C4-21FD-D3EE-E4F4-A0114CEFCA4D}"/>
          </ac:picMkLst>
        </pc:picChg>
      </pc:sldChg>
      <pc:sldChg chg="addSp delSp modSp add mod">
        <pc:chgData name="zhaohan" userId="95e304e8ede71739" providerId="LiveId" clId="{8519ADB9-453D-406B-A2B7-641BA8116BEF}" dt="2022-12-17T17:34:55.433" v="1554" actId="1076"/>
        <pc:sldMkLst>
          <pc:docMk/>
          <pc:sldMk cId="2346036097" sldId="496"/>
        </pc:sldMkLst>
        <pc:picChg chg="add mod">
          <ac:chgData name="zhaohan" userId="95e304e8ede71739" providerId="LiveId" clId="{8519ADB9-453D-406B-A2B7-641BA8116BEF}" dt="2022-12-17T17:23:41.974" v="1396"/>
          <ac:picMkLst>
            <pc:docMk/>
            <pc:sldMk cId="2346036097" sldId="496"/>
            <ac:picMk id="2" creationId="{39DAF7AA-24AF-93F3-EE2C-D06DF88F440A}"/>
          </ac:picMkLst>
        </pc:picChg>
        <pc:picChg chg="add del mod">
          <ac:chgData name="zhaohan" userId="95e304e8ede71739" providerId="LiveId" clId="{8519ADB9-453D-406B-A2B7-641BA8116BEF}" dt="2022-12-17T17:24:51.289" v="1405" actId="22"/>
          <ac:picMkLst>
            <pc:docMk/>
            <pc:sldMk cId="2346036097" sldId="496"/>
            <ac:picMk id="4" creationId="{E9B6D38C-C0A0-AF76-2CE5-962156EFA0A9}"/>
          </ac:picMkLst>
        </pc:picChg>
        <pc:picChg chg="add mod">
          <ac:chgData name="zhaohan" userId="95e304e8ede71739" providerId="LiveId" clId="{8519ADB9-453D-406B-A2B7-641BA8116BEF}" dt="2022-12-17T17:25:06.718" v="1410" actId="1076"/>
          <ac:picMkLst>
            <pc:docMk/>
            <pc:sldMk cId="2346036097" sldId="496"/>
            <ac:picMk id="6" creationId="{37DCCFBE-1489-F5EA-A6E4-00C45B00F37A}"/>
          </ac:picMkLst>
        </pc:picChg>
        <pc:picChg chg="add mod">
          <ac:chgData name="zhaohan" userId="95e304e8ede71739" providerId="LiveId" clId="{8519ADB9-453D-406B-A2B7-641BA8116BEF}" dt="2022-12-17T17:34:55.433" v="1554" actId="1076"/>
          <ac:picMkLst>
            <pc:docMk/>
            <pc:sldMk cId="2346036097" sldId="496"/>
            <ac:picMk id="7" creationId="{2A895C78-31BE-1A6A-DE46-F449D63A8ADC}"/>
          </ac:picMkLst>
        </pc:picChg>
      </pc:sldChg>
      <pc:sldChg chg="addSp modSp add mod ord">
        <pc:chgData name="zhaohan" userId="95e304e8ede71739" providerId="LiveId" clId="{8519ADB9-453D-406B-A2B7-641BA8116BEF}" dt="2022-12-17T17:35:00.097" v="1555" actId="14100"/>
        <pc:sldMkLst>
          <pc:docMk/>
          <pc:sldMk cId="1482433196" sldId="497"/>
        </pc:sldMkLst>
        <pc:picChg chg="add mod">
          <ac:chgData name="zhaohan" userId="95e304e8ede71739" providerId="LiveId" clId="{8519ADB9-453D-406B-A2B7-641BA8116BEF}" dt="2022-12-17T17:23:42.484" v="1397"/>
          <ac:picMkLst>
            <pc:docMk/>
            <pc:sldMk cId="1482433196" sldId="497"/>
            <ac:picMk id="2" creationId="{E40EC154-EEE2-CC5F-6512-61AB08DA4054}"/>
          </ac:picMkLst>
        </pc:picChg>
        <pc:picChg chg="add mod">
          <ac:chgData name="zhaohan" userId="95e304e8ede71739" providerId="LiveId" clId="{8519ADB9-453D-406B-A2B7-641BA8116BEF}" dt="2022-12-17T17:26:16.159" v="1416" actId="1076"/>
          <ac:picMkLst>
            <pc:docMk/>
            <pc:sldMk cId="1482433196" sldId="497"/>
            <ac:picMk id="4" creationId="{793709BD-F0A4-4F5C-DA8C-DF19392F8096}"/>
          </ac:picMkLst>
        </pc:picChg>
        <pc:picChg chg="add mod">
          <ac:chgData name="zhaohan" userId="95e304e8ede71739" providerId="LiveId" clId="{8519ADB9-453D-406B-A2B7-641BA8116BEF}" dt="2022-12-17T17:35:00.097" v="1555" actId="14100"/>
          <ac:picMkLst>
            <pc:docMk/>
            <pc:sldMk cId="1482433196" sldId="497"/>
            <ac:picMk id="6" creationId="{F3412625-0E04-BCD4-DCC7-E05B1DD75DCF}"/>
          </ac:picMkLst>
        </pc:picChg>
      </pc:sldChg>
      <pc:sldChg chg="addSp modSp add mod">
        <pc:chgData name="zhaohan" userId="95e304e8ede71739" providerId="LiveId" clId="{8519ADB9-453D-406B-A2B7-641BA8116BEF}" dt="2022-12-16T11:58:32.195" v="1344" actId="1076"/>
        <pc:sldMkLst>
          <pc:docMk/>
          <pc:sldMk cId="1104434403" sldId="498"/>
        </pc:sldMkLst>
        <pc:picChg chg="add mod">
          <ac:chgData name="zhaohan" userId="95e304e8ede71739" providerId="LiveId" clId="{8519ADB9-453D-406B-A2B7-641BA8116BEF}" dt="2022-12-16T11:58:28.723" v="1342" actId="1076"/>
          <ac:picMkLst>
            <pc:docMk/>
            <pc:sldMk cId="1104434403" sldId="498"/>
            <ac:picMk id="3" creationId="{1340314B-CD5D-F327-518D-DABE975C019E}"/>
          </ac:picMkLst>
        </pc:picChg>
        <pc:picChg chg="add mod">
          <ac:chgData name="zhaohan" userId="95e304e8ede71739" providerId="LiveId" clId="{8519ADB9-453D-406B-A2B7-641BA8116BEF}" dt="2022-12-16T11:58:32.195" v="1344" actId="1076"/>
          <ac:picMkLst>
            <pc:docMk/>
            <pc:sldMk cId="1104434403" sldId="498"/>
            <ac:picMk id="4" creationId="{2800A6CC-EBCE-4BEC-A234-4B2F9E55DD14}"/>
          </ac:picMkLst>
        </pc:picChg>
      </pc:sldChg>
      <pc:sldChg chg="addSp delSp modSp add mod">
        <pc:chgData name="zhaohan" userId="95e304e8ede71739" providerId="LiveId" clId="{8519ADB9-453D-406B-A2B7-641BA8116BEF}" dt="2022-12-16T11:59:33.458" v="1358" actId="14100"/>
        <pc:sldMkLst>
          <pc:docMk/>
          <pc:sldMk cId="962441746" sldId="499"/>
        </pc:sldMkLst>
        <pc:picChg chg="add del mod">
          <ac:chgData name="zhaohan" userId="95e304e8ede71739" providerId="LiveId" clId="{8519ADB9-453D-406B-A2B7-641BA8116BEF}" dt="2022-12-16T11:58:21.396" v="1338" actId="21"/>
          <ac:picMkLst>
            <pc:docMk/>
            <pc:sldMk cId="962441746" sldId="499"/>
            <ac:picMk id="3" creationId="{42D5CEE4-2217-F5A9-DC26-0BE4C02A742E}"/>
          </ac:picMkLst>
        </pc:picChg>
        <pc:picChg chg="add mod">
          <ac:chgData name="zhaohan" userId="95e304e8ede71739" providerId="LiveId" clId="{8519ADB9-453D-406B-A2B7-641BA8116BEF}" dt="2022-12-16T11:59:33.458" v="1358" actId="14100"/>
          <ac:picMkLst>
            <pc:docMk/>
            <pc:sldMk cId="962441746" sldId="499"/>
            <ac:picMk id="4" creationId="{4B81B065-DD68-FC40-479E-201064B91C4D}"/>
          </ac:picMkLst>
        </pc:picChg>
        <pc:picChg chg="add mod">
          <ac:chgData name="zhaohan" userId="95e304e8ede71739" providerId="LiveId" clId="{8519ADB9-453D-406B-A2B7-641BA8116BEF}" dt="2022-12-16T11:59:33.458" v="1358" actId="14100"/>
          <ac:picMkLst>
            <pc:docMk/>
            <pc:sldMk cId="962441746" sldId="499"/>
            <ac:picMk id="6" creationId="{00B59EC4-7C5A-3722-6619-548AA104D410}"/>
          </ac:picMkLst>
        </pc:picChg>
      </pc:sldChg>
      <pc:sldChg chg="addSp modSp add mod">
        <pc:chgData name="zhaohan" userId="95e304e8ede71739" providerId="LiveId" clId="{8519ADB9-453D-406B-A2B7-641BA8116BEF}" dt="2022-12-16T11:56:21.549" v="1317" actId="14100"/>
        <pc:sldMkLst>
          <pc:docMk/>
          <pc:sldMk cId="2610940473" sldId="500"/>
        </pc:sldMkLst>
        <pc:picChg chg="add mod">
          <ac:chgData name="zhaohan" userId="95e304e8ede71739" providerId="LiveId" clId="{8519ADB9-453D-406B-A2B7-641BA8116BEF}" dt="2022-12-16T11:56:21.549" v="1317" actId="14100"/>
          <ac:picMkLst>
            <pc:docMk/>
            <pc:sldMk cId="2610940473" sldId="500"/>
            <ac:picMk id="3" creationId="{325806F8-C1C6-89C1-7F79-7A86B3129CF2}"/>
          </ac:picMkLst>
        </pc:picChg>
      </pc:sldChg>
      <pc:sldChg chg="addSp modSp add mod">
        <pc:chgData name="zhaohan" userId="95e304e8ede71739" providerId="LiveId" clId="{8519ADB9-453D-406B-A2B7-641BA8116BEF}" dt="2022-12-16T11:56:46.324" v="1320" actId="14100"/>
        <pc:sldMkLst>
          <pc:docMk/>
          <pc:sldMk cId="3710480198" sldId="501"/>
        </pc:sldMkLst>
        <pc:picChg chg="add mod">
          <ac:chgData name="zhaohan" userId="95e304e8ede71739" providerId="LiveId" clId="{8519ADB9-453D-406B-A2B7-641BA8116BEF}" dt="2022-12-16T11:56:46.324" v="1320" actId="14100"/>
          <ac:picMkLst>
            <pc:docMk/>
            <pc:sldMk cId="3710480198" sldId="501"/>
            <ac:picMk id="3" creationId="{AF3EFE0E-2A1B-6117-8BAA-3D358672BEC1}"/>
          </ac:picMkLst>
        </pc:picChg>
      </pc:sldChg>
      <pc:sldChg chg="addSp modSp add mod">
        <pc:chgData name="zhaohan" userId="95e304e8ede71739" providerId="LiveId" clId="{8519ADB9-453D-406B-A2B7-641BA8116BEF}" dt="2022-12-16T11:57:14.619" v="1327" actId="14100"/>
        <pc:sldMkLst>
          <pc:docMk/>
          <pc:sldMk cId="1292518627" sldId="502"/>
        </pc:sldMkLst>
        <pc:picChg chg="add mod">
          <ac:chgData name="zhaohan" userId="95e304e8ede71739" providerId="LiveId" clId="{8519ADB9-453D-406B-A2B7-641BA8116BEF}" dt="2022-12-16T11:57:14.619" v="1327" actId="14100"/>
          <ac:picMkLst>
            <pc:docMk/>
            <pc:sldMk cId="1292518627" sldId="502"/>
            <ac:picMk id="3" creationId="{16704DA8-94AE-CEB6-8953-6ACADDB69421}"/>
          </ac:picMkLst>
        </pc:picChg>
      </pc:sldChg>
      <pc:sldChg chg="addSp modSp add mod">
        <pc:chgData name="zhaohan" userId="95e304e8ede71739" providerId="LiveId" clId="{8519ADB9-453D-406B-A2B7-641BA8116BEF}" dt="2022-12-16T11:57:47.275" v="1332" actId="14100"/>
        <pc:sldMkLst>
          <pc:docMk/>
          <pc:sldMk cId="2319693534" sldId="503"/>
        </pc:sldMkLst>
        <pc:picChg chg="add mod">
          <ac:chgData name="zhaohan" userId="95e304e8ede71739" providerId="LiveId" clId="{8519ADB9-453D-406B-A2B7-641BA8116BEF}" dt="2022-12-16T11:57:47.275" v="1332" actId="14100"/>
          <ac:picMkLst>
            <pc:docMk/>
            <pc:sldMk cId="2319693534" sldId="503"/>
            <ac:picMk id="3" creationId="{8540FEDC-063B-3EA4-823A-2905907DB05C}"/>
          </ac:picMkLst>
        </pc:picChg>
      </pc:sldChg>
      <pc:sldChg chg="addSp modSp add mod">
        <pc:chgData name="zhaohan" userId="95e304e8ede71739" providerId="LiveId" clId="{8519ADB9-453D-406B-A2B7-641BA8116BEF}" dt="2022-12-16T11:59:53.138" v="1363" actId="14100"/>
        <pc:sldMkLst>
          <pc:docMk/>
          <pc:sldMk cId="3659289368" sldId="504"/>
        </pc:sldMkLst>
        <pc:picChg chg="add mod">
          <ac:chgData name="zhaohan" userId="95e304e8ede71739" providerId="LiveId" clId="{8519ADB9-453D-406B-A2B7-641BA8116BEF}" dt="2022-12-16T11:59:53.138" v="1363" actId="14100"/>
          <ac:picMkLst>
            <pc:docMk/>
            <pc:sldMk cId="3659289368" sldId="504"/>
            <ac:picMk id="3" creationId="{F5A80A80-3899-D070-F559-9387253EA82C}"/>
          </ac:picMkLst>
        </pc:picChg>
      </pc:sldChg>
      <pc:sldChg chg="addSp modSp add mod">
        <pc:chgData name="zhaohan" userId="95e304e8ede71739" providerId="LiveId" clId="{8519ADB9-453D-406B-A2B7-641BA8116BEF}" dt="2022-12-16T11:58:04.682" v="1334" actId="14100"/>
        <pc:sldMkLst>
          <pc:docMk/>
          <pc:sldMk cId="1709777261" sldId="505"/>
        </pc:sldMkLst>
        <pc:picChg chg="add mod">
          <ac:chgData name="zhaohan" userId="95e304e8ede71739" providerId="LiveId" clId="{8519ADB9-453D-406B-A2B7-641BA8116BEF}" dt="2022-12-16T11:58:04.682" v="1334" actId="14100"/>
          <ac:picMkLst>
            <pc:docMk/>
            <pc:sldMk cId="1709777261" sldId="505"/>
            <ac:picMk id="3" creationId="{1C7DF59A-B2EC-BE22-C7A4-503D1F0A3E58}"/>
          </ac:picMkLst>
        </pc:picChg>
      </pc:sldChg>
      <pc:sldChg chg="addSp modSp add mod">
        <pc:chgData name="zhaohan" userId="95e304e8ede71739" providerId="LiveId" clId="{8519ADB9-453D-406B-A2B7-641BA8116BEF}" dt="2022-12-16T11:59:04.155" v="1349" actId="14100"/>
        <pc:sldMkLst>
          <pc:docMk/>
          <pc:sldMk cId="2365583742" sldId="506"/>
        </pc:sldMkLst>
        <pc:picChg chg="add mod">
          <ac:chgData name="zhaohan" userId="95e304e8ede71739" providerId="LiveId" clId="{8519ADB9-453D-406B-A2B7-641BA8116BEF}" dt="2022-12-16T11:59:04.155" v="1349" actId="14100"/>
          <ac:picMkLst>
            <pc:docMk/>
            <pc:sldMk cId="2365583742" sldId="506"/>
            <ac:picMk id="3" creationId="{5F0793F1-93B5-6F7C-F810-29B682142797}"/>
          </ac:picMkLst>
        </pc:picChg>
      </pc:sldChg>
      <pc:sldChg chg="addSp modSp add mod">
        <pc:chgData name="zhaohan" userId="95e304e8ede71739" providerId="LiveId" clId="{8519ADB9-453D-406B-A2B7-641BA8116BEF}" dt="2022-12-16T12:00:17.315" v="1369" actId="1076"/>
        <pc:sldMkLst>
          <pc:docMk/>
          <pc:sldMk cId="3215700422" sldId="507"/>
        </pc:sldMkLst>
        <pc:picChg chg="add mod">
          <ac:chgData name="zhaohan" userId="95e304e8ede71739" providerId="LiveId" clId="{8519ADB9-453D-406B-A2B7-641BA8116BEF}" dt="2022-12-16T12:00:17.315" v="1369" actId="1076"/>
          <ac:picMkLst>
            <pc:docMk/>
            <pc:sldMk cId="3215700422" sldId="507"/>
            <ac:picMk id="3" creationId="{00621EE0-978C-B23F-71E4-87A6646F9D68}"/>
          </ac:picMkLst>
        </pc:picChg>
      </pc:sldChg>
      <pc:sldChg chg="addSp modSp add mod">
        <pc:chgData name="zhaohan" userId="95e304e8ede71739" providerId="LiveId" clId="{8519ADB9-453D-406B-A2B7-641BA8116BEF}" dt="2022-12-16T12:00:49.122" v="1376" actId="14100"/>
        <pc:sldMkLst>
          <pc:docMk/>
          <pc:sldMk cId="4083809965" sldId="508"/>
        </pc:sldMkLst>
        <pc:picChg chg="add mod">
          <ac:chgData name="zhaohan" userId="95e304e8ede71739" providerId="LiveId" clId="{8519ADB9-453D-406B-A2B7-641BA8116BEF}" dt="2022-12-16T12:00:49.122" v="1376" actId="14100"/>
          <ac:picMkLst>
            <pc:docMk/>
            <pc:sldMk cId="4083809965" sldId="508"/>
            <ac:picMk id="3" creationId="{DF5C2527-1283-17F5-CF52-AB0A39639C25}"/>
          </ac:picMkLst>
        </pc:picChg>
      </pc:sldChg>
      <pc:sldChg chg="addSp modSp add mod">
        <pc:chgData name="zhaohan" userId="95e304e8ede71739" providerId="LiveId" clId="{8519ADB9-453D-406B-A2B7-641BA8116BEF}" dt="2022-12-16T12:01:20.833" v="1381" actId="1076"/>
        <pc:sldMkLst>
          <pc:docMk/>
          <pc:sldMk cId="963920221" sldId="509"/>
        </pc:sldMkLst>
        <pc:picChg chg="add mod">
          <ac:chgData name="zhaohan" userId="95e304e8ede71739" providerId="LiveId" clId="{8519ADB9-453D-406B-A2B7-641BA8116BEF}" dt="2022-12-16T12:01:20.833" v="1381" actId="1076"/>
          <ac:picMkLst>
            <pc:docMk/>
            <pc:sldMk cId="963920221" sldId="509"/>
            <ac:picMk id="3" creationId="{CBAA56C8-5A7F-F422-8257-A329088FB7A0}"/>
          </ac:picMkLst>
        </pc:picChg>
      </pc:sldChg>
      <pc:sldChg chg="modSp add mod ord">
        <pc:chgData name="zhaohan" userId="95e304e8ede71739" providerId="LiveId" clId="{8519ADB9-453D-406B-A2B7-641BA8116BEF}" dt="2022-12-25T17:29:53.462" v="1646"/>
        <pc:sldMkLst>
          <pc:docMk/>
          <pc:sldMk cId="3700847906" sldId="510"/>
        </pc:sldMkLst>
        <pc:spChg chg="mod">
          <ac:chgData name="zhaohan" userId="95e304e8ede71739" providerId="LiveId" clId="{8519ADB9-453D-406B-A2B7-641BA8116BEF}" dt="2022-12-25T17:29:40.941" v="1644" actId="1076"/>
          <ac:spMkLst>
            <pc:docMk/>
            <pc:sldMk cId="3700847906" sldId="510"/>
            <ac:spMk id="2" creationId="{B5CB6914-A401-7160-93CE-08E42C38FC59}"/>
          </ac:spMkLst>
        </pc:spChg>
      </pc:sldChg>
      <pc:sldChg chg="addSp modSp add mod">
        <pc:chgData name="zhaohan" userId="95e304e8ede71739" providerId="LiveId" clId="{8519ADB9-453D-406B-A2B7-641BA8116BEF}" dt="2022-12-17T17:39:06.961" v="1575" actId="1076"/>
        <pc:sldMkLst>
          <pc:docMk/>
          <pc:sldMk cId="3983583027" sldId="511"/>
        </pc:sldMkLst>
        <pc:picChg chg="add mod">
          <ac:chgData name="zhaohan" userId="95e304e8ede71739" providerId="LiveId" clId="{8519ADB9-453D-406B-A2B7-641BA8116BEF}" dt="2022-12-17T17:36:26.176" v="1563"/>
          <ac:picMkLst>
            <pc:docMk/>
            <pc:sldMk cId="3983583027" sldId="511"/>
            <ac:picMk id="2" creationId="{DB87BBE0-AAE0-DE68-2694-A978FC638480}"/>
          </ac:picMkLst>
        </pc:picChg>
        <pc:picChg chg="add mod">
          <ac:chgData name="zhaohan" userId="95e304e8ede71739" providerId="LiveId" clId="{8519ADB9-453D-406B-A2B7-641BA8116BEF}" dt="2022-12-17T17:39:06.961" v="1575" actId="1076"/>
          <ac:picMkLst>
            <pc:docMk/>
            <pc:sldMk cId="3983583027" sldId="511"/>
            <ac:picMk id="4" creationId="{B57E731E-99E2-C86A-D4C2-79A32C440532}"/>
          </ac:picMkLst>
        </pc:picChg>
      </pc:sldChg>
      <pc:sldChg chg="addSp modSp add mod">
        <pc:chgData name="zhaohan" userId="95e304e8ede71739" providerId="LiveId" clId="{8519ADB9-453D-406B-A2B7-641BA8116BEF}" dt="2022-12-17T17:39:56.325" v="1584" actId="1076"/>
        <pc:sldMkLst>
          <pc:docMk/>
          <pc:sldMk cId="1699146839" sldId="512"/>
        </pc:sldMkLst>
        <pc:picChg chg="add mod">
          <ac:chgData name="zhaohan" userId="95e304e8ede71739" providerId="LiveId" clId="{8519ADB9-453D-406B-A2B7-641BA8116BEF}" dt="2022-12-17T17:36:26.666" v="1564"/>
          <ac:picMkLst>
            <pc:docMk/>
            <pc:sldMk cId="1699146839" sldId="512"/>
            <ac:picMk id="2" creationId="{F58445FA-2177-21BA-5556-94A1AC8D073B}"/>
          </ac:picMkLst>
        </pc:picChg>
        <pc:picChg chg="add mod">
          <ac:chgData name="zhaohan" userId="95e304e8ede71739" providerId="LiveId" clId="{8519ADB9-453D-406B-A2B7-641BA8116BEF}" dt="2022-12-17T17:39:56.325" v="1584" actId="1076"/>
          <ac:picMkLst>
            <pc:docMk/>
            <pc:sldMk cId="1699146839" sldId="512"/>
            <ac:picMk id="4" creationId="{1913D7B2-8548-A35E-515C-E790ABEDB538}"/>
          </ac:picMkLst>
        </pc:picChg>
      </pc:sldChg>
      <pc:sldChg chg="addSp delSp modSp add del mod">
        <pc:chgData name="zhaohan" userId="95e304e8ede71739" providerId="LiveId" clId="{8519ADB9-453D-406B-A2B7-641BA8116BEF}" dt="2022-12-25T22:21:30.609" v="2349" actId="14100"/>
        <pc:sldMkLst>
          <pc:docMk/>
          <pc:sldMk cId="502776854" sldId="513"/>
        </pc:sldMkLst>
        <pc:spChg chg="add del mod">
          <ac:chgData name="zhaohan" userId="95e304e8ede71739" providerId="LiveId" clId="{8519ADB9-453D-406B-A2B7-641BA8116BEF}" dt="2022-12-25T20:12:09.024" v="2289" actId="21"/>
          <ac:spMkLst>
            <pc:docMk/>
            <pc:sldMk cId="502776854" sldId="513"/>
            <ac:spMk id="2" creationId="{BF06AF23-3A9D-B221-7DFC-87793DB5606D}"/>
          </ac:spMkLst>
        </pc:spChg>
        <pc:spChg chg="add mod">
          <ac:chgData name="zhaohan" userId="95e304e8ede71739" providerId="LiveId" clId="{8519ADB9-453D-406B-A2B7-641BA8116BEF}" dt="2022-12-25T19:49:30.710" v="2279" actId="6549"/>
          <ac:spMkLst>
            <pc:docMk/>
            <pc:sldMk cId="502776854" sldId="513"/>
            <ac:spMk id="5" creationId="{592161D5-2D98-2BC7-04E6-72C4F60B2151}"/>
          </ac:spMkLst>
        </pc:spChg>
        <pc:spChg chg="add mod">
          <ac:chgData name="zhaohan" userId="95e304e8ede71739" providerId="LiveId" clId="{8519ADB9-453D-406B-A2B7-641BA8116BEF}" dt="2022-12-25T17:47:28.088" v="2105" actId="571"/>
          <ac:spMkLst>
            <pc:docMk/>
            <pc:sldMk cId="502776854" sldId="513"/>
            <ac:spMk id="8" creationId="{F6FF23D6-FE33-1FDB-DF67-1E81C598D2C7}"/>
          </ac:spMkLst>
        </pc:spChg>
        <pc:spChg chg="add mod">
          <ac:chgData name="zhaohan" userId="95e304e8ede71739" providerId="LiveId" clId="{8519ADB9-453D-406B-A2B7-641BA8116BEF}" dt="2022-12-25T20:12:20.522" v="2301" actId="20577"/>
          <ac:spMkLst>
            <pc:docMk/>
            <pc:sldMk cId="502776854" sldId="513"/>
            <ac:spMk id="16" creationId="{014F13B3-E6E9-E7BC-21C8-5839752664C9}"/>
          </ac:spMkLst>
        </pc:spChg>
        <pc:spChg chg="add del mod">
          <ac:chgData name="zhaohan" userId="95e304e8ede71739" providerId="LiveId" clId="{8519ADB9-453D-406B-A2B7-641BA8116BEF}" dt="2022-12-25T20:12:15.646" v="2293"/>
          <ac:spMkLst>
            <pc:docMk/>
            <pc:sldMk cId="502776854" sldId="513"/>
            <ac:spMk id="17" creationId="{F88408AD-82A8-FC5D-CC51-A291A4406B7D}"/>
          </ac:spMkLst>
        </pc:spChg>
        <pc:spChg chg="add del mod">
          <ac:chgData name="zhaohan" userId="95e304e8ede71739" providerId="LiveId" clId="{8519ADB9-453D-406B-A2B7-641BA8116BEF}" dt="2022-12-25T20:12:16.939" v="2295"/>
          <ac:spMkLst>
            <pc:docMk/>
            <pc:sldMk cId="502776854" sldId="513"/>
            <ac:spMk id="18" creationId="{7AB74F13-A5A7-8543-9A38-9CB796943C2A}"/>
          </ac:spMkLst>
        </pc:spChg>
        <pc:picChg chg="add del mod">
          <ac:chgData name="zhaohan" userId="95e304e8ede71739" providerId="LiveId" clId="{8519ADB9-453D-406B-A2B7-641BA8116BEF}" dt="2022-12-25T19:03:10.330" v="2250" actId="21"/>
          <ac:picMkLst>
            <pc:docMk/>
            <pc:sldMk cId="502776854" sldId="513"/>
            <ac:picMk id="4" creationId="{07CAD8AA-431C-BF58-48E3-A778C1974A05}"/>
          </ac:picMkLst>
        </pc:picChg>
        <pc:picChg chg="add del mod">
          <ac:chgData name="zhaohan" userId="95e304e8ede71739" providerId="LiveId" clId="{8519ADB9-453D-406B-A2B7-641BA8116BEF}" dt="2022-12-25T17:48:28.592" v="2108" actId="21"/>
          <ac:picMkLst>
            <pc:docMk/>
            <pc:sldMk cId="502776854" sldId="513"/>
            <ac:picMk id="7" creationId="{D74A427C-0394-A904-09DB-E2FEF7308C6A}"/>
          </ac:picMkLst>
        </pc:picChg>
        <pc:picChg chg="add mod">
          <ac:chgData name="zhaohan" userId="95e304e8ede71739" providerId="LiveId" clId="{8519ADB9-453D-406B-A2B7-641BA8116BEF}" dt="2022-12-25T17:47:28.088" v="2105" actId="571"/>
          <ac:picMkLst>
            <pc:docMk/>
            <pc:sldMk cId="502776854" sldId="513"/>
            <ac:picMk id="9" creationId="{4CEBCCBE-34A8-40E0-D40B-60E562DF013E}"/>
          </ac:picMkLst>
        </pc:picChg>
        <pc:picChg chg="add del mod">
          <ac:chgData name="zhaohan" userId="95e304e8ede71739" providerId="LiveId" clId="{8519ADB9-453D-406B-A2B7-641BA8116BEF}" dt="2022-12-25T19:03:10.690" v="2251" actId="21"/>
          <ac:picMkLst>
            <pc:docMk/>
            <pc:sldMk cId="502776854" sldId="513"/>
            <ac:picMk id="11" creationId="{D4AA60AB-0299-7322-64C3-C1D224A3E86F}"/>
          </ac:picMkLst>
        </pc:picChg>
        <pc:picChg chg="add del mod">
          <ac:chgData name="zhaohan" userId="95e304e8ede71739" providerId="LiveId" clId="{8519ADB9-453D-406B-A2B7-641BA8116BEF}" dt="2022-12-25T20:12:09.024" v="2289" actId="21"/>
          <ac:picMkLst>
            <pc:docMk/>
            <pc:sldMk cId="502776854" sldId="513"/>
            <ac:picMk id="13" creationId="{3FE371C1-A7F7-BA1C-3887-EF1179FC48A4}"/>
          </ac:picMkLst>
        </pc:picChg>
        <pc:picChg chg="add mod modCrop">
          <ac:chgData name="zhaohan" userId="95e304e8ede71739" providerId="LiveId" clId="{8519ADB9-453D-406B-A2B7-641BA8116BEF}" dt="2022-12-25T19:55:00.623" v="2286" actId="1076"/>
          <ac:picMkLst>
            <pc:docMk/>
            <pc:sldMk cId="502776854" sldId="513"/>
            <ac:picMk id="15" creationId="{772DEB58-2372-317B-5017-ECDF2728704D}"/>
          </ac:picMkLst>
        </pc:picChg>
        <pc:picChg chg="add mod">
          <ac:chgData name="zhaohan" userId="95e304e8ede71739" providerId="LiveId" clId="{8519ADB9-453D-406B-A2B7-641BA8116BEF}" dt="2022-12-25T22:21:30.609" v="2349" actId="14100"/>
          <ac:picMkLst>
            <pc:docMk/>
            <pc:sldMk cId="502776854" sldId="513"/>
            <ac:picMk id="20" creationId="{D6918F45-9D56-5895-F6FA-7662205366E0}"/>
          </ac:picMkLst>
        </pc:picChg>
      </pc:sldChg>
      <pc:sldChg chg="addSp delSp modSp add del mod">
        <pc:chgData name="zhaohan" userId="95e304e8ede71739" providerId="LiveId" clId="{8519ADB9-453D-406B-A2B7-641BA8116BEF}" dt="2022-12-25T19:19:54.083" v="2274" actId="47"/>
        <pc:sldMkLst>
          <pc:docMk/>
          <pc:sldMk cId="272283408" sldId="514"/>
        </pc:sldMkLst>
        <pc:spChg chg="add mod">
          <ac:chgData name="zhaohan" userId="95e304e8ede71739" providerId="LiveId" clId="{8519ADB9-453D-406B-A2B7-641BA8116BEF}" dt="2022-12-25T18:27:05.488" v="2233" actId="14100"/>
          <ac:spMkLst>
            <pc:docMk/>
            <pc:sldMk cId="272283408" sldId="514"/>
            <ac:spMk id="2" creationId="{00C77692-471E-55B1-B6F9-C66D57B7E50D}"/>
          </ac:spMkLst>
        </pc:spChg>
        <pc:spChg chg="add mod">
          <ac:chgData name="zhaohan" userId="95e304e8ede71739" providerId="LiveId" clId="{8519ADB9-453D-406B-A2B7-641BA8116BEF}" dt="2022-12-25T18:27:05.488" v="2233" actId="14100"/>
          <ac:spMkLst>
            <pc:docMk/>
            <pc:sldMk cId="272283408" sldId="514"/>
            <ac:spMk id="3" creationId="{9C87D9B9-A17D-14DF-EC3A-55EECF9DE7D0}"/>
          </ac:spMkLst>
        </pc:spChg>
        <pc:picChg chg="add del mod">
          <ac:chgData name="zhaohan" userId="95e304e8ede71739" providerId="LiveId" clId="{8519ADB9-453D-406B-A2B7-641BA8116BEF}" dt="2022-12-25T19:03:13.404" v="2255" actId="21"/>
          <ac:picMkLst>
            <pc:docMk/>
            <pc:sldMk cId="272283408" sldId="514"/>
            <ac:picMk id="5" creationId="{413E9D4E-6459-F10D-3320-8F37495AD2D5}"/>
          </ac:picMkLst>
        </pc:picChg>
        <pc:picChg chg="add del mod">
          <ac:chgData name="zhaohan" userId="95e304e8ede71739" providerId="LiveId" clId="{8519ADB9-453D-406B-A2B7-641BA8116BEF}" dt="2022-12-25T19:03:12.839" v="2254" actId="21"/>
          <ac:picMkLst>
            <pc:docMk/>
            <pc:sldMk cId="272283408" sldId="514"/>
            <ac:picMk id="7" creationId="{B9DC0F00-88DD-0D42-5092-610CBF3ADDB8}"/>
          </ac:picMkLst>
        </pc:picChg>
      </pc:sldChg>
      <pc:sldChg chg="addSp delSp modSp add del mod">
        <pc:chgData name="zhaohan" userId="95e304e8ede71739" providerId="LiveId" clId="{8519ADB9-453D-406B-A2B7-641BA8116BEF}" dt="2022-12-25T22:24:23.178" v="2593" actId="47"/>
        <pc:sldMkLst>
          <pc:docMk/>
          <pc:sldMk cId="2158811592" sldId="515"/>
        </pc:sldMkLst>
        <pc:spChg chg="add mod">
          <ac:chgData name="zhaohan" userId="95e304e8ede71739" providerId="LiveId" clId="{8519ADB9-453D-406B-A2B7-641BA8116BEF}" dt="2022-12-25T20:12:09.727" v="2290"/>
          <ac:spMkLst>
            <pc:docMk/>
            <pc:sldMk cId="2158811592" sldId="515"/>
            <ac:spMk id="2" creationId="{C78DBE6E-AAAA-4474-1B21-97DDA5DD59D9}"/>
          </ac:spMkLst>
        </pc:spChg>
        <pc:spChg chg="add del mod">
          <ac:chgData name="zhaohan" userId="95e304e8ede71739" providerId="LiveId" clId="{8519ADB9-453D-406B-A2B7-641BA8116BEF}" dt="2022-12-25T22:24:11.726" v="2592" actId="21"/>
          <ac:spMkLst>
            <pc:docMk/>
            <pc:sldMk cId="2158811592" sldId="515"/>
            <ac:spMk id="6" creationId="{96DE51CB-0531-9651-59D7-5F77D1EC54BF}"/>
          </ac:spMkLst>
        </pc:spChg>
        <pc:picChg chg="add mod">
          <ac:chgData name="zhaohan" userId="95e304e8ede71739" providerId="LiveId" clId="{8519ADB9-453D-406B-A2B7-641BA8116BEF}" dt="2022-12-25T20:12:09.727" v="2290"/>
          <ac:picMkLst>
            <pc:docMk/>
            <pc:sldMk cId="2158811592" sldId="515"/>
            <ac:picMk id="3" creationId="{EF57C0F9-22D9-AC56-BEB1-EC586A49A9E8}"/>
          </ac:picMkLst>
        </pc:picChg>
        <pc:picChg chg="add del mod">
          <ac:chgData name="zhaohan" userId="95e304e8ede71739" providerId="LiveId" clId="{8519ADB9-453D-406B-A2B7-641BA8116BEF}" dt="2022-12-25T22:24:11.726" v="2592" actId="21"/>
          <ac:picMkLst>
            <pc:docMk/>
            <pc:sldMk cId="2158811592" sldId="515"/>
            <ac:picMk id="5" creationId="{AE7B07B3-8A7F-8D17-C96D-D86A00A39F26}"/>
          </ac:picMkLst>
        </pc:picChg>
      </pc:sldChg>
      <pc:sldChg chg="addSp modSp add mod">
        <pc:chgData name="zhaohan" userId="95e304e8ede71739" providerId="LiveId" clId="{8519ADB9-453D-406B-A2B7-641BA8116BEF}" dt="2022-12-17T17:40:43.230" v="1587" actId="1076"/>
        <pc:sldMkLst>
          <pc:docMk/>
          <pc:sldMk cId="1968900908" sldId="516"/>
        </pc:sldMkLst>
        <pc:picChg chg="add mod">
          <ac:chgData name="zhaohan" userId="95e304e8ede71739" providerId="LiveId" clId="{8519ADB9-453D-406B-A2B7-641BA8116BEF}" dt="2022-12-17T17:40:43.230" v="1587" actId="1076"/>
          <ac:picMkLst>
            <pc:docMk/>
            <pc:sldMk cId="1968900908" sldId="516"/>
            <ac:picMk id="4" creationId="{3032E98D-C05E-4B2D-757B-B1721048CFBF}"/>
          </ac:picMkLst>
        </pc:picChg>
      </pc:sldChg>
      <pc:sldChg chg="addSp modSp add mod ord">
        <pc:chgData name="zhaohan" userId="95e304e8ede71739" providerId="LiveId" clId="{8519ADB9-453D-406B-A2B7-641BA8116BEF}" dt="2022-12-17T17:41:46.782" v="1595"/>
        <pc:sldMkLst>
          <pc:docMk/>
          <pc:sldMk cId="3406896528" sldId="517"/>
        </pc:sldMkLst>
        <pc:picChg chg="add mod">
          <ac:chgData name="zhaohan" userId="95e304e8ede71739" providerId="LiveId" clId="{8519ADB9-453D-406B-A2B7-641BA8116BEF}" dt="2022-12-17T17:41:25.276" v="1590" actId="1076"/>
          <ac:picMkLst>
            <pc:docMk/>
            <pc:sldMk cId="3406896528" sldId="517"/>
            <ac:picMk id="4" creationId="{D70FA9C7-5284-E7D2-2BF8-0E0770ED92AE}"/>
          </ac:picMkLst>
        </pc:picChg>
      </pc:sldChg>
      <pc:sldChg chg="add del">
        <pc:chgData name="zhaohan" userId="95e304e8ede71739" providerId="LiveId" clId="{8519ADB9-453D-406B-A2B7-641BA8116BEF}" dt="2022-12-17T17:41:26.497" v="1591" actId="2696"/>
        <pc:sldMkLst>
          <pc:docMk/>
          <pc:sldMk cId="806763305" sldId="518"/>
        </pc:sldMkLst>
      </pc:sldChg>
      <pc:sldChg chg="addSp delSp modSp add mod ord">
        <pc:chgData name="zhaohan" userId="95e304e8ede71739" providerId="LiveId" clId="{8519ADB9-453D-406B-A2B7-641BA8116BEF}" dt="2022-12-25T22:30:46.548" v="2603" actId="1076"/>
        <pc:sldMkLst>
          <pc:docMk/>
          <pc:sldMk cId="1848536792" sldId="518"/>
        </pc:sldMkLst>
        <pc:spChg chg="add del mod">
          <ac:chgData name="zhaohan" userId="95e304e8ede71739" providerId="LiveId" clId="{8519ADB9-453D-406B-A2B7-641BA8116BEF}" dt="2022-12-25T17:39:00.864" v="2074" actId="21"/>
          <ac:spMkLst>
            <pc:docMk/>
            <pc:sldMk cId="1848536792" sldId="518"/>
            <ac:spMk id="2" creationId="{4D6F78BF-98EA-4C92-81A4-31D115B90754}"/>
          </ac:spMkLst>
        </pc:spChg>
        <pc:spChg chg="add mod">
          <ac:chgData name="zhaohan" userId="95e304e8ede71739" providerId="LiveId" clId="{8519ADB9-453D-406B-A2B7-641BA8116BEF}" dt="2022-12-25T17:39:07.629" v="2078" actId="1076"/>
          <ac:spMkLst>
            <pc:docMk/>
            <pc:sldMk cId="1848536792" sldId="518"/>
            <ac:spMk id="5" creationId="{86D35C76-4D67-6D45-B888-F652E43BC276}"/>
          </ac:spMkLst>
        </pc:spChg>
        <pc:picChg chg="add mod modCrop">
          <ac:chgData name="zhaohan" userId="95e304e8ede71739" providerId="LiveId" clId="{8519ADB9-453D-406B-A2B7-641BA8116BEF}" dt="2022-12-25T22:30:46.548" v="2603" actId="1076"/>
          <ac:picMkLst>
            <pc:docMk/>
            <pc:sldMk cId="1848536792" sldId="518"/>
            <ac:picMk id="4" creationId="{28E64360-D56E-D99B-A76E-B45EC6A1B966}"/>
          </ac:picMkLst>
        </pc:picChg>
      </pc:sldChg>
      <pc:sldChg chg="add del">
        <pc:chgData name="zhaohan" userId="95e304e8ede71739" providerId="LiveId" clId="{8519ADB9-453D-406B-A2B7-641BA8116BEF}" dt="2022-12-25T17:20:37.544" v="1636"/>
        <pc:sldMkLst>
          <pc:docMk/>
          <pc:sldMk cId="609415200" sldId="519"/>
        </pc:sldMkLst>
      </pc:sldChg>
      <pc:sldChg chg="addSp delSp modSp add del mod">
        <pc:chgData name="zhaohan" userId="95e304e8ede71739" providerId="LiveId" clId="{8519ADB9-453D-406B-A2B7-641BA8116BEF}" dt="2022-12-25T19:19:54.083" v="2274" actId="47"/>
        <pc:sldMkLst>
          <pc:docMk/>
          <pc:sldMk cId="4221760304" sldId="519"/>
        </pc:sldMkLst>
        <pc:spChg chg="add del mod">
          <ac:chgData name="zhaohan" userId="95e304e8ede71739" providerId="LiveId" clId="{8519ADB9-453D-406B-A2B7-641BA8116BEF}" dt="2022-12-25T17:54:06.540" v="2113"/>
          <ac:spMkLst>
            <pc:docMk/>
            <pc:sldMk cId="4221760304" sldId="519"/>
            <ac:spMk id="2" creationId="{3A9E5F7D-7E8E-FDA8-6DA1-885357A0F346}"/>
          </ac:spMkLst>
        </pc:spChg>
        <pc:spChg chg="add del mod">
          <ac:chgData name="zhaohan" userId="95e304e8ede71739" providerId="LiveId" clId="{8519ADB9-453D-406B-A2B7-641BA8116BEF}" dt="2022-12-25T17:57:26.410" v="2135" actId="478"/>
          <ac:spMkLst>
            <pc:docMk/>
            <pc:sldMk cId="4221760304" sldId="519"/>
            <ac:spMk id="3" creationId="{4B259101-5E9F-087C-95B9-7CD2568B22E7}"/>
          </ac:spMkLst>
        </pc:spChg>
        <pc:spChg chg="add del mod">
          <ac:chgData name="zhaohan" userId="95e304e8ede71739" providerId="LiveId" clId="{8519ADB9-453D-406B-A2B7-641BA8116BEF}" dt="2022-12-25T17:57:26.410" v="2135" actId="478"/>
          <ac:spMkLst>
            <pc:docMk/>
            <pc:sldMk cId="4221760304" sldId="519"/>
            <ac:spMk id="4" creationId="{B589160C-E5B4-7217-4A3C-7E7922739D79}"/>
          </ac:spMkLst>
        </pc:spChg>
        <pc:spChg chg="add mod">
          <ac:chgData name="zhaohan" userId="95e304e8ede71739" providerId="LiveId" clId="{8519ADB9-453D-406B-A2B7-641BA8116BEF}" dt="2022-12-25T18:00:19.500" v="2183" actId="20577"/>
          <ac:spMkLst>
            <pc:docMk/>
            <pc:sldMk cId="4221760304" sldId="519"/>
            <ac:spMk id="5" creationId="{FF6108FC-DA2B-B2D3-FC61-642BA830D300}"/>
          </ac:spMkLst>
        </pc:spChg>
        <pc:spChg chg="add mod">
          <ac:chgData name="zhaohan" userId="95e304e8ede71739" providerId="LiveId" clId="{8519ADB9-453D-406B-A2B7-641BA8116BEF}" dt="2022-12-25T18:01:39.759" v="2195" actId="242"/>
          <ac:spMkLst>
            <pc:docMk/>
            <pc:sldMk cId="4221760304" sldId="519"/>
            <ac:spMk id="6" creationId="{35C11ADD-6A1A-E9AA-19D6-77138F85C266}"/>
          </ac:spMkLst>
        </pc:spChg>
        <pc:picChg chg="add del mod">
          <ac:chgData name="zhaohan" userId="95e304e8ede71739" providerId="LiveId" clId="{8519ADB9-453D-406B-A2B7-641BA8116BEF}" dt="2022-12-25T18:25:52.006" v="2216" actId="478"/>
          <ac:picMkLst>
            <pc:docMk/>
            <pc:sldMk cId="4221760304" sldId="519"/>
            <ac:picMk id="8" creationId="{F2249848-BD2E-C6E9-913B-BAC0143FC4C0}"/>
          </ac:picMkLst>
        </pc:picChg>
        <pc:picChg chg="add del mod">
          <ac:chgData name="zhaohan" userId="95e304e8ede71739" providerId="LiveId" clId="{8519ADB9-453D-406B-A2B7-641BA8116BEF}" dt="2022-12-25T18:09:56.033" v="2206" actId="21"/>
          <ac:picMkLst>
            <pc:docMk/>
            <pc:sldMk cId="4221760304" sldId="519"/>
            <ac:picMk id="10" creationId="{65E3FDB7-187B-724B-93AC-B3CB8F3F0BAD}"/>
          </ac:picMkLst>
        </pc:picChg>
        <pc:picChg chg="add del mod modCrop">
          <ac:chgData name="zhaohan" userId="95e304e8ede71739" providerId="LiveId" clId="{8519ADB9-453D-406B-A2B7-641BA8116BEF}" dt="2022-12-25T19:03:11.597" v="2252" actId="21"/>
          <ac:picMkLst>
            <pc:docMk/>
            <pc:sldMk cId="4221760304" sldId="519"/>
            <ac:picMk id="12" creationId="{CFB8E7C5-B0F9-229D-0AB7-306520E9868E}"/>
          </ac:picMkLst>
        </pc:picChg>
        <pc:picChg chg="add del mod modCrop">
          <ac:chgData name="zhaohan" userId="95e304e8ede71739" providerId="LiveId" clId="{8519ADB9-453D-406B-A2B7-641BA8116BEF}" dt="2022-12-25T19:03:11.942" v="2253" actId="21"/>
          <ac:picMkLst>
            <pc:docMk/>
            <pc:sldMk cId="4221760304" sldId="519"/>
            <ac:picMk id="14" creationId="{59687644-657F-497D-A394-84DC23DC440A}"/>
          </ac:picMkLst>
        </pc:picChg>
      </pc:sldChg>
      <pc:sldChg chg="addSp delSp modSp add mod ord">
        <pc:chgData name="zhaohan" userId="95e304e8ede71739" providerId="LiveId" clId="{8519ADB9-453D-406B-A2B7-641BA8116BEF}" dt="2022-12-25T22:22:09.093" v="2423" actId="20577"/>
        <pc:sldMkLst>
          <pc:docMk/>
          <pc:sldMk cId="1946696686" sldId="520"/>
        </pc:sldMkLst>
        <pc:spChg chg="add mod">
          <ac:chgData name="zhaohan" userId="95e304e8ede71739" providerId="LiveId" clId="{8519ADB9-453D-406B-A2B7-641BA8116BEF}" dt="2022-12-25T17:30:53.600" v="1737" actId="113"/>
          <ac:spMkLst>
            <pc:docMk/>
            <pc:sldMk cId="1946696686" sldId="520"/>
            <ac:spMk id="4" creationId="{E0CACC37-2C65-6752-3D16-890A162BDF62}"/>
          </ac:spMkLst>
        </pc:spChg>
        <pc:spChg chg="add mod">
          <ac:chgData name="zhaohan" userId="95e304e8ede71739" providerId="LiveId" clId="{8519ADB9-453D-406B-A2B7-641BA8116BEF}" dt="2022-12-25T22:22:09.093" v="2423" actId="20577"/>
          <ac:spMkLst>
            <pc:docMk/>
            <pc:sldMk cId="1946696686" sldId="520"/>
            <ac:spMk id="5" creationId="{D5DDC1E2-C906-2512-3AF8-F91CE41D6EFD}"/>
          </ac:spMkLst>
        </pc:spChg>
        <pc:picChg chg="add del mod">
          <ac:chgData name="zhaohan" userId="95e304e8ede71739" providerId="LiveId" clId="{8519ADB9-453D-406B-A2B7-641BA8116BEF}" dt="2022-12-25T19:03:08.964" v="2249" actId="21"/>
          <ac:picMkLst>
            <pc:docMk/>
            <pc:sldMk cId="1946696686" sldId="520"/>
            <ac:picMk id="3" creationId="{3CD43CA8-95F0-0DE0-589D-78AF19615EAB}"/>
          </ac:picMkLst>
        </pc:picChg>
        <pc:picChg chg="add del mod modCrop">
          <ac:chgData name="zhaohan" userId="95e304e8ede71739" providerId="LiveId" clId="{8519ADB9-453D-406B-A2B7-641BA8116BEF}" dt="2022-12-25T19:03:08.651" v="2248" actId="21"/>
          <ac:picMkLst>
            <pc:docMk/>
            <pc:sldMk cId="1946696686" sldId="520"/>
            <ac:picMk id="7" creationId="{6C08305F-7701-D6A0-D844-3A5E09949473}"/>
          </ac:picMkLst>
        </pc:picChg>
        <pc:picChg chg="add mod">
          <ac:chgData name="zhaohan" userId="95e304e8ede71739" providerId="LiveId" clId="{8519ADB9-453D-406B-A2B7-641BA8116BEF}" dt="2022-12-25T22:22:02.757" v="2420" actId="1036"/>
          <ac:picMkLst>
            <pc:docMk/>
            <pc:sldMk cId="1946696686" sldId="520"/>
            <ac:picMk id="9" creationId="{C4C915A2-A748-B159-4E91-5284DEE7CB55}"/>
          </ac:picMkLst>
        </pc:picChg>
        <pc:picChg chg="add mod">
          <ac:chgData name="zhaohan" userId="95e304e8ede71739" providerId="LiveId" clId="{8519ADB9-453D-406B-A2B7-641BA8116BEF}" dt="2022-12-25T22:22:02.757" v="2420" actId="1036"/>
          <ac:picMkLst>
            <pc:docMk/>
            <pc:sldMk cId="1946696686" sldId="520"/>
            <ac:picMk id="11" creationId="{628F02E6-4227-340D-886A-D59595D5B24B}"/>
          </ac:picMkLst>
        </pc:picChg>
      </pc:sldChg>
      <pc:sldChg chg="addSp delSp modSp add mod ord">
        <pc:chgData name="zhaohan" userId="95e304e8ede71739" providerId="LiveId" clId="{8519ADB9-453D-406B-A2B7-641BA8116BEF}" dt="2022-12-27T16:02:07.496" v="2673" actId="1076"/>
        <pc:sldMkLst>
          <pc:docMk/>
          <pc:sldMk cId="4105926022" sldId="521"/>
        </pc:sldMkLst>
        <pc:spChg chg="add mod">
          <ac:chgData name="zhaohan" userId="95e304e8ede71739" providerId="LiveId" clId="{8519ADB9-453D-406B-A2B7-641BA8116BEF}" dt="2022-12-25T22:30:40.339" v="2602" actId="14100"/>
          <ac:spMkLst>
            <pc:docMk/>
            <pc:sldMk cId="4105926022" sldId="521"/>
            <ac:spMk id="4" creationId="{A1F9651D-B5AC-98A8-74BA-0292FC2AD4C0}"/>
          </ac:spMkLst>
        </pc:spChg>
        <pc:picChg chg="add mod">
          <ac:chgData name="zhaohan" userId="95e304e8ede71739" providerId="LiveId" clId="{8519ADB9-453D-406B-A2B7-641BA8116BEF}" dt="2022-12-27T16:02:07.496" v="2673" actId="1076"/>
          <ac:picMkLst>
            <pc:docMk/>
            <pc:sldMk cId="4105926022" sldId="521"/>
            <ac:picMk id="2" creationId="{901D40BA-E104-02E2-12B8-316CDA87B12C}"/>
          </ac:picMkLst>
        </pc:picChg>
        <pc:picChg chg="add del mod">
          <ac:chgData name="zhaohan" userId="95e304e8ede71739" providerId="LiveId" clId="{8519ADB9-453D-406B-A2B7-641BA8116BEF}" dt="2022-12-25T22:38:32.311" v="2608" actId="478"/>
          <ac:picMkLst>
            <pc:docMk/>
            <pc:sldMk cId="4105926022" sldId="521"/>
            <ac:picMk id="3" creationId="{A5103DC5-6E95-1470-3AA6-8E306AE1415B}"/>
          </ac:picMkLst>
        </pc:picChg>
        <pc:picChg chg="add mod">
          <ac:chgData name="zhaohan" userId="95e304e8ede71739" providerId="LiveId" clId="{8519ADB9-453D-406B-A2B7-641BA8116BEF}" dt="2022-12-27T16:02:01.207" v="2669" actId="1076"/>
          <ac:picMkLst>
            <pc:docMk/>
            <pc:sldMk cId="4105926022" sldId="521"/>
            <ac:picMk id="5" creationId="{EF609C13-A9EE-7271-D601-3AFFD728A72E}"/>
          </ac:picMkLst>
        </pc:picChg>
        <pc:picChg chg="add del mod">
          <ac:chgData name="zhaohan" userId="95e304e8ede71739" providerId="LiveId" clId="{8519ADB9-453D-406B-A2B7-641BA8116BEF}" dt="2022-12-27T16:01:59.165" v="2668" actId="21"/>
          <ac:picMkLst>
            <pc:docMk/>
            <pc:sldMk cId="4105926022" sldId="521"/>
            <ac:picMk id="6" creationId="{35054C9B-58E0-B9F4-AD7E-1A986F67B77C}"/>
          </ac:picMkLst>
        </pc:picChg>
      </pc:sldChg>
      <pc:sldChg chg="addSp delSp modSp add del mod">
        <pc:chgData name="zhaohan" userId="95e304e8ede71739" providerId="LiveId" clId="{8519ADB9-453D-406B-A2B7-641BA8116BEF}" dt="2022-12-25T23:54:56.190" v="2667" actId="47"/>
        <pc:sldMkLst>
          <pc:docMk/>
          <pc:sldMk cId="1743152688" sldId="522"/>
        </pc:sldMkLst>
        <pc:picChg chg="add mod">
          <ac:chgData name="zhaohan" userId="95e304e8ede71739" providerId="LiveId" clId="{8519ADB9-453D-406B-A2B7-641BA8116BEF}" dt="2022-12-25T23:48:50.466" v="2650" actId="1076"/>
          <ac:picMkLst>
            <pc:docMk/>
            <pc:sldMk cId="1743152688" sldId="522"/>
            <ac:picMk id="3" creationId="{5D04CED3-2347-2460-44D1-3032B3427A9C}"/>
          </ac:picMkLst>
        </pc:picChg>
        <pc:picChg chg="add del mod">
          <ac:chgData name="zhaohan" userId="95e304e8ede71739" providerId="LiveId" clId="{8519ADB9-453D-406B-A2B7-641BA8116BEF}" dt="2022-12-25T23:48:50.466" v="2650" actId="1076"/>
          <ac:picMkLst>
            <pc:docMk/>
            <pc:sldMk cId="1743152688" sldId="522"/>
            <ac:picMk id="5" creationId="{E8672305-9203-DEBB-91CC-A0FA11566B92}"/>
          </ac:picMkLst>
        </pc:picChg>
        <pc:picChg chg="add mod">
          <ac:chgData name="zhaohan" userId="95e304e8ede71739" providerId="LiveId" clId="{8519ADB9-453D-406B-A2B7-641BA8116BEF}" dt="2022-12-25T23:48:50.466" v="2650" actId="1076"/>
          <ac:picMkLst>
            <pc:docMk/>
            <pc:sldMk cId="1743152688" sldId="522"/>
            <ac:picMk id="7" creationId="{31B358D4-D900-0170-B665-5E7CE532864D}"/>
          </ac:picMkLst>
        </pc:picChg>
      </pc:sldChg>
      <pc:sldChg chg="add del">
        <pc:chgData name="zhaohan" userId="95e304e8ede71739" providerId="LiveId" clId="{8519ADB9-453D-406B-A2B7-641BA8116BEF}" dt="2022-12-25T22:27:29.591" v="2597"/>
        <pc:sldMkLst>
          <pc:docMk/>
          <pc:sldMk cId="1077056657" sldId="523"/>
        </pc:sldMkLst>
      </pc:sldChg>
      <pc:sldChg chg="addSp modSp add del mod">
        <pc:chgData name="zhaohan" userId="95e304e8ede71739" providerId="LiveId" clId="{8519ADB9-453D-406B-A2B7-641BA8116BEF}" dt="2022-12-25T23:54:56.190" v="2667" actId="47"/>
        <pc:sldMkLst>
          <pc:docMk/>
          <pc:sldMk cId="2600071910" sldId="523"/>
        </pc:sldMkLst>
        <pc:picChg chg="add mod">
          <ac:chgData name="zhaohan" userId="95e304e8ede71739" providerId="LiveId" clId="{8519ADB9-453D-406B-A2B7-641BA8116BEF}" dt="2022-12-25T23:48:55.456" v="2651"/>
          <ac:picMkLst>
            <pc:docMk/>
            <pc:sldMk cId="2600071910" sldId="523"/>
            <ac:picMk id="2" creationId="{FAE50F96-F678-D862-7559-C5FA6CB76CB6}"/>
          </ac:picMkLst>
        </pc:picChg>
        <pc:picChg chg="add mod">
          <ac:chgData name="zhaohan" userId="95e304e8ede71739" providerId="LiveId" clId="{8519ADB9-453D-406B-A2B7-641BA8116BEF}" dt="2022-12-25T23:50:11.774" v="2660" actId="1076"/>
          <ac:picMkLst>
            <pc:docMk/>
            <pc:sldMk cId="2600071910" sldId="523"/>
            <ac:picMk id="4" creationId="{A35358F9-16AC-4BCC-DA46-BFEF2314E0BA}"/>
          </ac:picMkLst>
        </pc:picChg>
        <pc:picChg chg="add mod">
          <ac:chgData name="zhaohan" userId="95e304e8ede71739" providerId="LiveId" clId="{8519ADB9-453D-406B-A2B7-641BA8116BEF}" dt="2022-12-25T23:50:11.774" v="2660" actId="1076"/>
          <ac:picMkLst>
            <pc:docMk/>
            <pc:sldMk cId="2600071910" sldId="523"/>
            <ac:picMk id="6" creationId="{83D9DFE1-BDEA-3049-2630-33FFC17CF0C5}"/>
          </ac:picMkLst>
        </pc:picChg>
      </pc:sldChg>
      <pc:sldChg chg="addSp modSp add del">
        <pc:chgData name="zhaohan" userId="95e304e8ede71739" providerId="LiveId" clId="{8519ADB9-453D-406B-A2B7-641BA8116BEF}" dt="2022-12-25T23:54:56.190" v="2667" actId="47"/>
        <pc:sldMkLst>
          <pc:docMk/>
          <pc:sldMk cId="2766776728" sldId="524"/>
        </pc:sldMkLst>
        <pc:picChg chg="add mod">
          <ac:chgData name="zhaohan" userId="95e304e8ede71739" providerId="LiveId" clId="{8519ADB9-453D-406B-A2B7-641BA8116BEF}" dt="2022-12-25T23:50:16.648" v="2661"/>
          <ac:picMkLst>
            <pc:docMk/>
            <pc:sldMk cId="2766776728" sldId="524"/>
            <ac:picMk id="2" creationId="{6083F91A-897E-0184-9883-7556971CB94B}"/>
          </ac:picMkLst>
        </pc:picChg>
      </pc:sldChg>
      <pc:sldChg chg="addSp modSp add del">
        <pc:chgData name="zhaohan" userId="95e304e8ede71739" providerId="LiveId" clId="{8519ADB9-453D-406B-A2B7-641BA8116BEF}" dt="2022-12-25T23:54:56.190" v="2667" actId="47"/>
        <pc:sldMkLst>
          <pc:docMk/>
          <pc:sldMk cId="1064837671" sldId="525"/>
        </pc:sldMkLst>
        <pc:picChg chg="add mod">
          <ac:chgData name="zhaohan" userId="95e304e8ede71739" providerId="LiveId" clId="{8519ADB9-453D-406B-A2B7-641BA8116BEF}" dt="2022-12-25T23:50:25.094" v="2664"/>
          <ac:picMkLst>
            <pc:docMk/>
            <pc:sldMk cId="1064837671" sldId="525"/>
            <ac:picMk id="2" creationId="{15BDF83F-6958-1837-FF0A-908CFE096435}"/>
          </ac:picMkLst>
        </pc:picChg>
      </pc:sldChg>
      <pc:sldChg chg="add">
        <pc:chgData name="zhaohan" userId="95e304e8ede71739" providerId="LiveId" clId="{8519ADB9-453D-406B-A2B7-641BA8116BEF}" dt="2022-12-25T22:32:14.755" v="2607"/>
        <pc:sldMkLst>
          <pc:docMk/>
          <pc:sldMk cId="3082692664" sldId="526"/>
        </pc:sldMkLst>
      </pc:sldChg>
      <pc:sldChg chg="addSp modSp add del">
        <pc:chgData name="zhaohan" userId="95e304e8ede71739" providerId="LiveId" clId="{8519ADB9-453D-406B-A2B7-641BA8116BEF}" dt="2022-12-25T23:54:56.190" v="2667" actId="47"/>
        <pc:sldMkLst>
          <pc:docMk/>
          <pc:sldMk cId="2638404307" sldId="527"/>
        </pc:sldMkLst>
        <pc:picChg chg="add mod">
          <ac:chgData name="zhaohan" userId="95e304e8ede71739" providerId="LiveId" clId="{8519ADB9-453D-406B-A2B7-641BA8116BEF}" dt="2022-12-25T23:50:25.538" v="2665"/>
          <ac:picMkLst>
            <pc:docMk/>
            <pc:sldMk cId="2638404307" sldId="527"/>
            <ac:picMk id="2" creationId="{AA7CACA3-9DB1-54B0-C1E2-06B88AA0969F}"/>
          </ac:picMkLst>
        </pc:picChg>
      </pc:sldChg>
      <pc:sldChg chg="addSp modSp add mod ord">
        <pc:chgData name="zhaohan" userId="95e304e8ede71739" providerId="LiveId" clId="{8519ADB9-453D-406B-A2B7-641BA8116BEF}" dt="2022-12-27T16:02:53.856" v="2746" actId="20577"/>
        <pc:sldMkLst>
          <pc:docMk/>
          <pc:sldMk cId="2839761964" sldId="528"/>
        </pc:sldMkLst>
        <pc:spChg chg="add mod">
          <ac:chgData name="zhaohan" userId="95e304e8ede71739" providerId="LiveId" clId="{8519ADB9-453D-406B-A2B7-641BA8116BEF}" dt="2022-12-27T16:02:53.856" v="2746" actId="20577"/>
          <ac:spMkLst>
            <pc:docMk/>
            <pc:sldMk cId="2839761964" sldId="528"/>
            <ac:spMk id="2" creationId="{48BDDA02-5D37-DA16-4744-8ECE4782E128}"/>
          </ac:spMkLst>
        </pc:spChg>
      </pc:sldChg>
      <pc:sldChg chg="add ord">
        <pc:chgData name="zhaohan" userId="95e304e8ede71739" providerId="LiveId" clId="{8519ADB9-453D-406B-A2B7-641BA8116BEF}" dt="2022-12-27T16:02:59.995" v="2749"/>
        <pc:sldMkLst>
          <pc:docMk/>
          <pc:sldMk cId="3863605535" sldId="529"/>
        </pc:sldMkLst>
      </pc:sldChg>
      <pc:sldChg chg="modSp add mod">
        <pc:chgData name="zhaohan" userId="95e304e8ede71739" providerId="LiveId" clId="{8519ADB9-453D-406B-A2B7-641BA8116BEF}" dt="2022-12-27T16:03:17.667" v="2785" actId="20577"/>
        <pc:sldMkLst>
          <pc:docMk/>
          <pc:sldMk cId="2906041494" sldId="530"/>
        </pc:sldMkLst>
        <pc:spChg chg="mod">
          <ac:chgData name="zhaohan" userId="95e304e8ede71739" providerId="LiveId" clId="{8519ADB9-453D-406B-A2B7-641BA8116BEF}" dt="2022-12-27T16:03:17.667" v="2785" actId="20577"/>
          <ac:spMkLst>
            <pc:docMk/>
            <pc:sldMk cId="2906041494" sldId="530"/>
            <ac:spMk id="2" creationId="{48BDDA02-5D37-DA16-4744-8ECE4782E128}"/>
          </ac:spMkLst>
        </pc:spChg>
      </pc:sldChg>
      <pc:sldChg chg="modSp add mod">
        <pc:chgData name="zhaohan" userId="95e304e8ede71739" providerId="LiveId" clId="{8519ADB9-453D-406B-A2B7-641BA8116BEF}" dt="2022-12-27T16:03:25.645" v="2824" actId="20577"/>
        <pc:sldMkLst>
          <pc:docMk/>
          <pc:sldMk cId="66558581" sldId="531"/>
        </pc:sldMkLst>
        <pc:spChg chg="mod">
          <ac:chgData name="zhaohan" userId="95e304e8ede71739" providerId="LiveId" clId="{8519ADB9-453D-406B-A2B7-641BA8116BEF}" dt="2022-12-27T16:03:25.645" v="2824" actId="20577"/>
          <ac:spMkLst>
            <pc:docMk/>
            <pc:sldMk cId="66558581" sldId="531"/>
            <ac:spMk id="2" creationId="{48BDDA02-5D37-DA16-4744-8ECE4782E128}"/>
          </ac:spMkLst>
        </pc:spChg>
      </pc:sldChg>
      <pc:sldChg chg="add">
        <pc:chgData name="zhaohan" userId="95e304e8ede71739" providerId="LiveId" clId="{8519ADB9-453D-406B-A2B7-641BA8116BEF}" dt="2022-12-27T16:03:00.937" v="2750"/>
        <pc:sldMkLst>
          <pc:docMk/>
          <pc:sldMk cId="1248420201" sldId="532"/>
        </pc:sldMkLst>
      </pc:sldChg>
      <pc:sldChg chg="add">
        <pc:chgData name="zhaohan" userId="95e304e8ede71739" providerId="LiveId" clId="{8519ADB9-453D-406B-A2B7-641BA8116BEF}" dt="2022-12-27T16:03:02.085" v="2751"/>
        <pc:sldMkLst>
          <pc:docMk/>
          <pc:sldMk cId="2743899311" sldId="533"/>
        </pc:sldMkLst>
      </pc:sldChg>
      <pc:sldChg chg="add">
        <pc:chgData name="zhaohan" userId="95e304e8ede71739" providerId="LiveId" clId="{8519ADB9-453D-406B-A2B7-641BA8116BEF}" dt="2022-12-27T16:03:02.245" v="2752"/>
        <pc:sldMkLst>
          <pc:docMk/>
          <pc:sldMk cId="2855002222" sldId="534"/>
        </pc:sldMkLst>
      </pc:sldChg>
      <pc:sldChg chg="add">
        <pc:chgData name="zhaohan" userId="95e304e8ede71739" providerId="LiveId" clId="{8519ADB9-453D-406B-A2B7-641BA8116BEF}" dt="2022-12-27T16:03:03.585" v="2753"/>
        <pc:sldMkLst>
          <pc:docMk/>
          <pc:sldMk cId="3882910330" sldId="535"/>
        </pc:sldMkLst>
      </pc:sldChg>
    </pc:docChg>
  </pc:docChgLst>
  <pc:docChgLst>
    <pc:chgData name="Zhao Xiong" userId="5eba49e5-2895-4cd9-83e8-b3064fe76704" providerId="ADAL" clId="{D82DBE08-D358-401E-B916-C3CF32898FE7}"/>
    <pc:docChg chg="undo custSel addSld delSld modSld sldOrd">
      <pc:chgData name="Zhao Xiong" userId="5eba49e5-2895-4cd9-83e8-b3064fe76704" providerId="ADAL" clId="{D82DBE08-D358-401E-B916-C3CF32898FE7}" dt="2022-09-14T16:48:47.603" v="6178" actId="1076"/>
      <pc:docMkLst>
        <pc:docMk/>
      </pc:docMkLst>
      <pc:sldChg chg="modSp">
        <pc:chgData name="Zhao Xiong" userId="5eba49e5-2895-4cd9-83e8-b3064fe76704" providerId="ADAL" clId="{D82DBE08-D358-401E-B916-C3CF32898FE7}" dt="2022-08-17T18:22:01.631" v="62" actId="14100"/>
        <pc:sldMkLst>
          <pc:docMk/>
          <pc:sldMk cId="1920508232" sldId="262"/>
        </pc:sldMkLst>
        <pc:picChg chg="mod">
          <ac:chgData name="Zhao Xiong" userId="5eba49e5-2895-4cd9-83e8-b3064fe76704" providerId="ADAL" clId="{D82DBE08-D358-401E-B916-C3CF32898FE7}" dt="2022-08-17T18:22:01.631" v="62" actId="14100"/>
          <ac:picMkLst>
            <pc:docMk/>
            <pc:sldMk cId="1920508232" sldId="262"/>
            <ac:picMk id="2" creationId="{FD4B9965-2B8C-4A28-8D4C-DAE9DF88450A}"/>
          </ac:picMkLst>
        </pc:picChg>
        <pc:picChg chg="mod">
          <ac:chgData name="Zhao Xiong" userId="5eba49e5-2895-4cd9-83e8-b3064fe76704" providerId="ADAL" clId="{D82DBE08-D358-401E-B916-C3CF32898FE7}" dt="2022-08-17T18:22:01.516" v="59" actId="14100"/>
          <ac:picMkLst>
            <pc:docMk/>
            <pc:sldMk cId="1920508232" sldId="262"/>
            <ac:picMk id="3" creationId="{9CD36BFD-C338-4C51-816E-58CA5BA5D4C8}"/>
          </ac:picMkLst>
        </pc:picChg>
        <pc:picChg chg="mod">
          <ac:chgData name="Zhao Xiong" userId="5eba49e5-2895-4cd9-83e8-b3064fe76704" providerId="ADAL" clId="{D82DBE08-D358-401E-B916-C3CF32898FE7}" dt="2022-08-17T18:22:01.604" v="61" actId="14100"/>
          <ac:picMkLst>
            <pc:docMk/>
            <pc:sldMk cId="1920508232" sldId="262"/>
            <ac:picMk id="5" creationId="{F3A28C97-FC86-4392-9192-A00393915C9E}"/>
          </ac:picMkLst>
        </pc:picChg>
        <pc:picChg chg="mod">
          <ac:chgData name="Zhao Xiong" userId="5eba49e5-2895-4cd9-83e8-b3064fe76704" providerId="ADAL" clId="{D82DBE08-D358-401E-B916-C3CF32898FE7}" dt="2022-08-17T18:22:01.563" v="60" actId="14100"/>
          <ac:picMkLst>
            <pc:docMk/>
            <pc:sldMk cId="1920508232" sldId="262"/>
            <ac:picMk id="8" creationId="{959F5EC5-53F6-4F6A-B348-BEEFFD3957D1}"/>
          </ac:picMkLst>
        </pc:picChg>
      </pc:sldChg>
      <pc:sldChg chg="modSp">
        <pc:chgData name="Zhao Xiong" userId="5eba49e5-2895-4cd9-83e8-b3064fe76704" providerId="ADAL" clId="{D82DBE08-D358-401E-B916-C3CF32898FE7}" dt="2022-08-17T18:22:01.764" v="65" actId="1076"/>
        <pc:sldMkLst>
          <pc:docMk/>
          <pc:sldMk cId="4234346216" sldId="264"/>
        </pc:sldMkLst>
        <pc:spChg chg="mod">
          <ac:chgData name="Zhao Xiong" userId="5eba49e5-2895-4cd9-83e8-b3064fe76704" providerId="ADAL" clId="{D82DBE08-D358-401E-B916-C3CF32898FE7}" dt="2022-08-17T18:22:01.764" v="65" actId="1076"/>
          <ac:spMkLst>
            <pc:docMk/>
            <pc:sldMk cId="4234346216" sldId="264"/>
            <ac:spMk id="9" creationId="{57DEF2AA-1C12-4E98-A08B-699818FD3644}"/>
          </ac:spMkLst>
        </pc:spChg>
        <pc:picChg chg="mod">
          <ac:chgData name="Zhao Xiong" userId="5eba49e5-2895-4cd9-83e8-b3064fe76704" providerId="ADAL" clId="{D82DBE08-D358-401E-B916-C3CF32898FE7}" dt="2022-08-17T18:22:01.661" v="63" actId="1035"/>
          <ac:picMkLst>
            <pc:docMk/>
            <pc:sldMk cId="4234346216" sldId="264"/>
            <ac:picMk id="4" creationId="{C91C42C4-1A90-4654-B272-1E1EE06DA2B4}"/>
          </ac:picMkLst>
        </pc:picChg>
        <pc:picChg chg="mod">
          <ac:chgData name="Zhao Xiong" userId="5eba49e5-2895-4cd9-83e8-b3064fe76704" providerId="ADAL" clId="{D82DBE08-D358-401E-B916-C3CF32898FE7}" dt="2022-08-17T18:22:01.661" v="63" actId="1035"/>
          <ac:picMkLst>
            <pc:docMk/>
            <pc:sldMk cId="4234346216" sldId="264"/>
            <ac:picMk id="15" creationId="{90798553-75ED-46C4-8190-7CFC55BFCF2D}"/>
          </ac:picMkLst>
        </pc:picChg>
      </pc:sldChg>
      <pc:sldChg chg="ord">
        <pc:chgData name="Zhao Xiong" userId="5eba49e5-2895-4cd9-83e8-b3064fe76704" providerId="ADAL" clId="{D82DBE08-D358-401E-B916-C3CF32898FE7}" dt="2022-08-23T13:18:17.089" v="68"/>
        <pc:sldMkLst>
          <pc:docMk/>
          <pc:sldMk cId="842150243" sldId="275"/>
        </pc:sldMkLst>
      </pc:sldChg>
      <pc:sldChg chg="modSp">
        <pc:chgData name="Zhao Xiong" userId="5eba49e5-2895-4cd9-83e8-b3064fe76704" providerId="ADAL" clId="{D82DBE08-D358-401E-B916-C3CF32898FE7}" dt="2022-08-12T14:11:15.942" v="7" actId="1076"/>
        <pc:sldMkLst>
          <pc:docMk/>
          <pc:sldMk cId="3437013850" sldId="276"/>
        </pc:sldMkLst>
        <pc:spChg chg="mod">
          <ac:chgData name="Zhao Xiong" userId="5eba49e5-2895-4cd9-83e8-b3064fe76704" providerId="ADAL" clId="{D82DBE08-D358-401E-B916-C3CF32898FE7}" dt="2022-08-12T14:11:15.942" v="7" actId="1076"/>
          <ac:spMkLst>
            <pc:docMk/>
            <pc:sldMk cId="3437013850" sldId="276"/>
            <ac:spMk id="19" creationId="{35182448-AD81-432E-9D5C-F58591C61A82}"/>
          </ac:spMkLst>
        </pc:spChg>
      </pc:sldChg>
      <pc:sldChg chg="modSp">
        <pc:chgData name="Zhao Xiong" userId="5eba49e5-2895-4cd9-83e8-b3064fe76704" providerId="ADAL" clId="{D82DBE08-D358-401E-B916-C3CF32898FE7}" dt="2022-08-12T14:06:44.910" v="3" actId="14100"/>
        <pc:sldMkLst>
          <pc:docMk/>
          <pc:sldMk cId="488936307" sldId="277"/>
        </pc:sldMkLst>
        <pc:spChg chg="mod">
          <ac:chgData name="Zhao Xiong" userId="5eba49e5-2895-4cd9-83e8-b3064fe76704" providerId="ADAL" clId="{D82DBE08-D358-401E-B916-C3CF32898FE7}" dt="2022-08-12T14:06:44.910" v="3" actId="14100"/>
          <ac:spMkLst>
            <pc:docMk/>
            <pc:sldMk cId="488936307" sldId="277"/>
            <ac:spMk id="14" creationId="{B8AD830E-14FC-44AB-B60B-3C47B3B54690}"/>
          </ac:spMkLst>
        </pc:spChg>
        <pc:picChg chg="mod">
          <ac:chgData name="Zhao Xiong" userId="5eba49e5-2895-4cd9-83e8-b3064fe76704" providerId="ADAL" clId="{D82DBE08-D358-401E-B916-C3CF32898FE7}" dt="2022-08-12T14:06:40.511" v="1" actId="14100"/>
          <ac:picMkLst>
            <pc:docMk/>
            <pc:sldMk cId="488936307" sldId="277"/>
            <ac:picMk id="17" creationId="{6F50B5D9-25FB-48DD-8D1B-D4F060EC8C34}"/>
          </ac:picMkLst>
        </pc:picChg>
      </pc:sldChg>
      <pc:sldChg chg="modSp">
        <pc:chgData name="Zhao Xiong" userId="5eba49e5-2895-4cd9-83e8-b3064fe76704" providerId="ADAL" clId="{D82DBE08-D358-401E-B916-C3CF32898FE7}" dt="2022-08-17T18:22:01.482" v="58" actId="14100"/>
        <pc:sldMkLst>
          <pc:docMk/>
          <pc:sldMk cId="2614382736" sldId="278"/>
        </pc:sldMkLst>
        <pc:picChg chg="mod">
          <ac:chgData name="Zhao Xiong" userId="5eba49e5-2895-4cd9-83e8-b3064fe76704" providerId="ADAL" clId="{D82DBE08-D358-401E-B916-C3CF32898FE7}" dt="2022-08-17T18:22:01.451" v="57" actId="14100"/>
          <ac:picMkLst>
            <pc:docMk/>
            <pc:sldMk cId="2614382736" sldId="278"/>
            <ac:picMk id="3" creationId="{A33D84D2-DC8D-4AD9-884D-7AA269A14858}"/>
          </ac:picMkLst>
        </pc:picChg>
        <pc:picChg chg="mod">
          <ac:chgData name="Zhao Xiong" userId="5eba49e5-2895-4cd9-83e8-b3064fe76704" providerId="ADAL" clId="{D82DBE08-D358-401E-B916-C3CF32898FE7}" dt="2022-08-17T18:22:01.482" v="58" actId="14100"/>
          <ac:picMkLst>
            <pc:docMk/>
            <pc:sldMk cId="2614382736" sldId="278"/>
            <ac:picMk id="6" creationId="{9134262D-10CD-4BE8-A558-A770283BC772}"/>
          </ac:picMkLst>
        </pc:picChg>
        <pc:picChg chg="mod">
          <ac:chgData name="Zhao Xiong" userId="5eba49e5-2895-4cd9-83e8-b3064fe76704" providerId="ADAL" clId="{D82DBE08-D358-401E-B916-C3CF32898FE7}" dt="2022-08-17T18:22:01.394" v="55" actId="14100"/>
          <ac:picMkLst>
            <pc:docMk/>
            <pc:sldMk cId="2614382736" sldId="278"/>
            <ac:picMk id="12" creationId="{5F9CB0EE-3DC6-463D-BD6E-B4B6EAEE10B5}"/>
          </ac:picMkLst>
        </pc:picChg>
        <pc:picChg chg="mod">
          <ac:chgData name="Zhao Xiong" userId="5eba49e5-2895-4cd9-83e8-b3064fe76704" providerId="ADAL" clId="{D82DBE08-D358-401E-B916-C3CF32898FE7}" dt="2022-08-17T18:22:01.429" v="56" actId="14100"/>
          <ac:picMkLst>
            <pc:docMk/>
            <pc:sldMk cId="2614382736" sldId="278"/>
            <ac:picMk id="15" creationId="{7343A08B-450E-4570-93D3-07B38EB66E98}"/>
          </ac:picMkLst>
        </pc:picChg>
      </pc:sldChg>
      <pc:sldChg chg="modSp">
        <pc:chgData name="Zhao Xiong" userId="5eba49e5-2895-4cd9-83e8-b3064fe76704" providerId="ADAL" clId="{D82DBE08-D358-401E-B916-C3CF32898FE7}" dt="2022-08-12T14:08:45.630" v="6" actId="14100"/>
        <pc:sldMkLst>
          <pc:docMk/>
          <pc:sldMk cId="3027259209" sldId="285"/>
        </pc:sldMkLst>
        <pc:picChg chg="mod">
          <ac:chgData name="Zhao Xiong" userId="5eba49e5-2895-4cd9-83e8-b3064fe76704" providerId="ADAL" clId="{D82DBE08-D358-401E-B916-C3CF32898FE7}" dt="2022-08-12T14:08:45.630" v="6" actId="14100"/>
          <ac:picMkLst>
            <pc:docMk/>
            <pc:sldMk cId="3027259209" sldId="285"/>
            <ac:picMk id="9" creationId="{F78EA5B5-ADB7-4F28-9B09-EAE170550D4B}"/>
          </ac:picMkLst>
        </pc:picChg>
      </pc:sldChg>
      <pc:sldChg chg="modSp">
        <pc:chgData name="Zhao Xiong" userId="5eba49e5-2895-4cd9-83e8-b3064fe76704" providerId="ADAL" clId="{D82DBE08-D358-401E-B916-C3CF32898FE7}" dt="2022-08-17T18:22:01.357" v="54" actId="14100"/>
        <pc:sldMkLst>
          <pc:docMk/>
          <pc:sldMk cId="2854043095" sldId="286"/>
        </pc:sldMkLst>
        <pc:spChg chg="mod">
          <ac:chgData name="Zhao Xiong" userId="5eba49e5-2895-4cd9-83e8-b3064fe76704" providerId="ADAL" clId="{D82DBE08-D358-401E-B916-C3CF32898FE7}" dt="2022-08-17T18:22:01.297" v="52" actId="1038"/>
          <ac:spMkLst>
            <pc:docMk/>
            <pc:sldMk cId="2854043095" sldId="286"/>
            <ac:spMk id="4" creationId="{205462C6-BBFD-4D2E-A725-D1C44BCBF88E}"/>
          </ac:spMkLst>
        </pc:spChg>
        <pc:spChg chg="mod">
          <ac:chgData name="Zhao Xiong" userId="5eba49e5-2895-4cd9-83e8-b3064fe76704" providerId="ADAL" clId="{D82DBE08-D358-401E-B916-C3CF32898FE7}" dt="2022-08-17T18:22:01.357" v="54" actId="14100"/>
          <ac:spMkLst>
            <pc:docMk/>
            <pc:sldMk cId="2854043095" sldId="286"/>
            <ac:spMk id="5" creationId="{68A6ACB5-B5F3-4BE7-9240-ACB48951A7E9}"/>
          </ac:spMkLst>
        </pc:spChg>
        <pc:picChg chg="mod">
          <ac:chgData name="Zhao Xiong" userId="5eba49e5-2895-4cd9-83e8-b3064fe76704" providerId="ADAL" clId="{D82DBE08-D358-401E-B916-C3CF32898FE7}" dt="2022-08-17T18:22:01.297" v="52" actId="1038"/>
          <ac:picMkLst>
            <pc:docMk/>
            <pc:sldMk cId="2854043095" sldId="286"/>
            <ac:picMk id="9" creationId="{87909DF4-BD83-4EC5-B7EE-84B484586BA9}"/>
          </ac:picMkLst>
        </pc:picChg>
        <pc:picChg chg="mod">
          <ac:chgData name="Zhao Xiong" userId="5eba49e5-2895-4cd9-83e8-b3064fe76704" providerId="ADAL" clId="{D82DBE08-D358-401E-B916-C3CF32898FE7}" dt="2022-08-17T18:22:01.264" v="51" actId="1038"/>
          <ac:picMkLst>
            <pc:docMk/>
            <pc:sldMk cId="2854043095" sldId="286"/>
            <ac:picMk id="14" creationId="{7710DBD0-4378-4486-9305-03C59EE71C1F}"/>
          </ac:picMkLst>
        </pc:picChg>
      </pc:sldChg>
      <pc:sldChg chg="modSp">
        <pc:chgData name="Zhao Xiong" userId="5eba49e5-2895-4cd9-83e8-b3064fe76704" providerId="ADAL" clId="{D82DBE08-D358-401E-B916-C3CF32898FE7}" dt="2022-08-12T14:08:18.039" v="5" actId="14100"/>
        <pc:sldMkLst>
          <pc:docMk/>
          <pc:sldMk cId="1586986400" sldId="297"/>
        </pc:sldMkLst>
        <pc:graphicFrameChg chg="mod">
          <ac:chgData name="Zhao Xiong" userId="5eba49e5-2895-4cd9-83e8-b3064fe76704" providerId="ADAL" clId="{D82DBE08-D358-401E-B916-C3CF32898FE7}" dt="2022-08-12T14:08:18.039" v="5" actId="14100"/>
          <ac:graphicFrameMkLst>
            <pc:docMk/>
            <pc:sldMk cId="1586986400" sldId="297"/>
            <ac:graphicFrameMk id="3" creationId="{3471ECCB-115E-B15D-DF18-286540F2F40B}"/>
          </ac:graphicFrameMkLst>
        </pc:graphicFrameChg>
      </pc:sldChg>
      <pc:sldChg chg="addSp ord">
        <pc:chgData name="Zhao Xiong" userId="5eba49e5-2895-4cd9-83e8-b3064fe76704" providerId="ADAL" clId="{D82DBE08-D358-401E-B916-C3CF32898FE7}" dt="2022-08-23T13:19:13.149" v="71"/>
        <pc:sldMkLst>
          <pc:docMk/>
          <pc:sldMk cId="490691986" sldId="304"/>
        </pc:sldMkLst>
        <pc:spChg chg="add">
          <ac:chgData name="Zhao Xiong" userId="5eba49e5-2895-4cd9-83e8-b3064fe76704" providerId="ADAL" clId="{D82DBE08-D358-401E-B916-C3CF32898FE7}" dt="2022-08-23T13:18:58.430" v="69"/>
          <ac:spMkLst>
            <pc:docMk/>
            <pc:sldMk cId="490691986" sldId="304"/>
            <ac:spMk id="2" creationId="{38F432AB-DFAA-4CB0-A7EF-E6B34582BAA2}"/>
          </ac:spMkLst>
        </pc:spChg>
        <pc:spChg chg="add">
          <ac:chgData name="Zhao Xiong" userId="5eba49e5-2895-4cd9-83e8-b3064fe76704" providerId="ADAL" clId="{D82DBE08-D358-401E-B916-C3CF32898FE7}" dt="2022-08-23T13:18:58.430" v="69"/>
          <ac:spMkLst>
            <pc:docMk/>
            <pc:sldMk cId="490691986" sldId="304"/>
            <ac:spMk id="3" creationId="{41EED54B-D645-439C-A15E-81DC56292CD8}"/>
          </ac:spMkLst>
        </pc:spChg>
        <pc:spChg chg="add">
          <ac:chgData name="Zhao Xiong" userId="5eba49e5-2895-4cd9-83e8-b3064fe76704" providerId="ADAL" clId="{D82DBE08-D358-401E-B916-C3CF32898FE7}" dt="2022-08-23T13:18:58.430" v="69"/>
          <ac:spMkLst>
            <pc:docMk/>
            <pc:sldMk cId="490691986" sldId="304"/>
            <ac:spMk id="4" creationId="{2F58567F-1F58-435B-A98F-CA4B0D6AD4F7}"/>
          </ac:spMkLst>
        </pc:spChg>
        <pc:spChg chg="add">
          <ac:chgData name="Zhao Xiong" userId="5eba49e5-2895-4cd9-83e8-b3064fe76704" providerId="ADAL" clId="{D82DBE08-D358-401E-B916-C3CF32898FE7}" dt="2022-08-23T13:18:58.430" v="69"/>
          <ac:spMkLst>
            <pc:docMk/>
            <pc:sldMk cId="490691986" sldId="304"/>
            <ac:spMk id="5" creationId="{55A1BC8B-E7EB-4AEB-BB18-8CF1582C1F98}"/>
          </ac:spMkLst>
        </pc:spChg>
        <pc:spChg chg="add">
          <ac:chgData name="Zhao Xiong" userId="5eba49e5-2895-4cd9-83e8-b3064fe76704" providerId="ADAL" clId="{D82DBE08-D358-401E-B916-C3CF32898FE7}" dt="2022-08-23T13:18:58.430" v="69"/>
          <ac:spMkLst>
            <pc:docMk/>
            <pc:sldMk cId="490691986" sldId="304"/>
            <ac:spMk id="6" creationId="{D80872B8-6D60-4267-8DF3-A4DCA4F38A15}"/>
          </ac:spMkLst>
        </pc:spChg>
        <pc:spChg chg="add">
          <ac:chgData name="Zhao Xiong" userId="5eba49e5-2895-4cd9-83e8-b3064fe76704" providerId="ADAL" clId="{D82DBE08-D358-401E-B916-C3CF32898FE7}" dt="2022-08-23T13:19:13.149" v="71"/>
          <ac:spMkLst>
            <pc:docMk/>
            <pc:sldMk cId="490691986" sldId="304"/>
            <ac:spMk id="8" creationId="{6B748E1E-BF9F-4D18-A45C-8E8BF321120A}"/>
          </ac:spMkLst>
        </pc:spChg>
        <pc:picChg chg="add">
          <ac:chgData name="Zhao Xiong" userId="5eba49e5-2895-4cd9-83e8-b3064fe76704" providerId="ADAL" clId="{D82DBE08-D358-401E-B916-C3CF32898FE7}" dt="2022-08-23T13:18:58.430" v="69"/>
          <ac:picMkLst>
            <pc:docMk/>
            <pc:sldMk cId="490691986" sldId="304"/>
            <ac:picMk id="7" creationId="{463EB455-E968-4060-B73E-C5AA55B3F5E3}"/>
          </ac:picMkLst>
        </pc:picChg>
        <pc:cxnChg chg="add">
          <ac:chgData name="Zhao Xiong" userId="5eba49e5-2895-4cd9-83e8-b3064fe76704" providerId="ADAL" clId="{D82DBE08-D358-401E-B916-C3CF32898FE7}" dt="2022-08-23T13:19:13.149" v="71"/>
          <ac:cxnSpMkLst>
            <pc:docMk/>
            <pc:sldMk cId="490691986" sldId="304"/>
            <ac:cxnSpMk id="9" creationId="{B63A6CEB-E1A6-427E-A72F-E7C0A2CEA02E}"/>
          </ac:cxnSpMkLst>
        </pc:cxnChg>
      </pc:sldChg>
      <pc:sldChg chg="addSp">
        <pc:chgData name="Zhao Xiong" userId="5eba49e5-2895-4cd9-83e8-b3064fe76704" providerId="ADAL" clId="{D82DBE08-D358-401E-B916-C3CF32898FE7}" dt="2022-08-23T13:20:24.414" v="75"/>
        <pc:sldMkLst>
          <pc:docMk/>
          <pc:sldMk cId="2284720137" sldId="307"/>
        </pc:sldMkLst>
        <pc:spChg chg="add">
          <ac:chgData name="Zhao Xiong" userId="5eba49e5-2895-4cd9-83e8-b3064fe76704" providerId="ADAL" clId="{D82DBE08-D358-401E-B916-C3CF32898FE7}" dt="2022-08-23T13:20:24.414" v="75"/>
          <ac:spMkLst>
            <pc:docMk/>
            <pc:sldMk cId="2284720137" sldId="307"/>
            <ac:spMk id="4" creationId="{3A470A7A-286B-4877-AD6C-D3C9CFCBDDA2}"/>
          </ac:spMkLst>
        </pc:spChg>
        <pc:spChg chg="add">
          <ac:chgData name="Zhao Xiong" userId="5eba49e5-2895-4cd9-83e8-b3064fe76704" providerId="ADAL" clId="{D82DBE08-D358-401E-B916-C3CF32898FE7}" dt="2022-08-23T13:20:24.414" v="75"/>
          <ac:spMkLst>
            <pc:docMk/>
            <pc:sldMk cId="2284720137" sldId="307"/>
            <ac:spMk id="5" creationId="{BA024973-FB52-4B5E-B948-D75BDAE65E7D}"/>
          </ac:spMkLst>
        </pc:spChg>
        <pc:spChg chg="add">
          <ac:chgData name="Zhao Xiong" userId="5eba49e5-2895-4cd9-83e8-b3064fe76704" providerId="ADAL" clId="{D82DBE08-D358-401E-B916-C3CF32898FE7}" dt="2022-08-23T13:20:24.414" v="75"/>
          <ac:spMkLst>
            <pc:docMk/>
            <pc:sldMk cId="2284720137" sldId="307"/>
            <ac:spMk id="6" creationId="{1D4120B8-F897-401E-8FA3-D93BEDABC541}"/>
          </ac:spMkLst>
        </pc:spChg>
        <pc:picChg chg="add">
          <ac:chgData name="Zhao Xiong" userId="5eba49e5-2895-4cd9-83e8-b3064fe76704" providerId="ADAL" clId="{D82DBE08-D358-401E-B916-C3CF32898FE7}" dt="2022-08-23T13:20:24.414" v="75"/>
          <ac:picMkLst>
            <pc:docMk/>
            <pc:sldMk cId="2284720137" sldId="307"/>
            <ac:picMk id="2" creationId="{EE3EB305-A054-461F-8D71-43292980EFB3}"/>
          </ac:picMkLst>
        </pc:picChg>
        <pc:picChg chg="add">
          <ac:chgData name="Zhao Xiong" userId="5eba49e5-2895-4cd9-83e8-b3064fe76704" providerId="ADAL" clId="{D82DBE08-D358-401E-B916-C3CF32898FE7}" dt="2022-08-23T13:20:24.414" v="75"/>
          <ac:picMkLst>
            <pc:docMk/>
            <pc:sldMk cId="2284720137" sldId="307"/>
            <ac:picMk id="3" creationId="{C31A62B8-AAA0-4F9B-AF26-B378E1BD8EB7}"/>
          </ac:picMkLst>
        </pc:picChg>
        <pc:cxnChg chg="add">
          <ac:chgData name="Zhao Xiong" userId="5eba49e5-2895-4cd9-83e8-b3064fe76704" providerId="ADAL" clId="{D82DBE08-D358-401E-B916-C3CF32898FE7}" dt="2022-08-23T13:20:24.414" v="75"/>
          <ac:cxnSpMkLst>
            <pc:docMk/>
            <pc:sldMk cId="2284720137" sldId="307"/>
            <ac:cxnSpMk id="7" creationId="{80B7B1D2-FF34-4778-9186-9BF330CC0FAE}"/>
          </ac:cxnSpMkLst>
        </pc:cxnChg>
      </pc:sldChg>
      <pc:sldChg chg="addSp">
        <pc:chgData name="Zhao Xiong" userId="5eba49e5-2895-4cd9-83e8-b3064fe76704" providerId="ADAL" clId="{D82DBE08-D358-401E-B916-C3CF32898FE7}" dt="2022-08-23T13:19:53.900" v="73"/>
        <pc:sldMkLst>
          <pc:docMk/>
          <pc:sldMk cId="243755617" sldId="308"/>
        </pc:sldMkLst>
        <pc:spChg chg="add">
          <ac:chgData name="Zhao Xiong" userId="5eba49e5-2895-4cd9-83e8-b3064fe76704" providerId="ADAL" clId="{D82DBE08-D358-401E-B916-C3CF32898FE7}" dt="2022-08-23T13:19:49.343" v="72"/>
          <ac:spMkLst>
            <pc:docMk/>
            <pc:sldMk cId="243755617" sldId="308"/>
            <ac:spMk id="2" creationId="{F1A7A22C-03A1-4E89-A46C-D4EC2913D196}"/>
          </ac:spMkLst>
        </pc:spChg>
        <pc:spChg chg="add">
          <ac:chgData name="Zhao Xiong" userId="5eba49e5-2895-4cd9-83e8-b3064fe76704" providerId="ADAL" clId="{D82DBE08-D358-401E-B916-C3CF32898FE7}" dt="2022-08-23T13:19:49.343" v="72"/>
          <ac:spMkLst>
            <pc:docMk/>
            <pc:sldMk cId="243755617" sldId="308"/>
            <ac:spMk id="3" creationId="{71029E15-660A-4A20-94E4-8394819153F2}"/>
          </ac:spMkLst>
        </pc:spChg>
        <pc:spChg chg="add">
          <ac:chgData name="Zhao Xiong" userId="5eba49e5-2895-4cd9-83e8-b3064fe76704" providerId="ADAL" clId="{D82DBE08-D358-401E-B916-C3CF32898FE7}" dt="2022-08-23T13:19:49.343" v="72"/>
          <ac:spMkLst>
            <pc:docMk/>
            <pc:sldMk cId="243755617" sldId="308"/>
            <ac:spMk id="4" creationId="{2FF9CE84-0194-407D-A431-3F203F3B0C72}"/>
          </ac:spMkLst>
        </pc:spChg>
        <pc:grpChg chg="add">
          <ac:chgData name="Zhao Xiong" userId="5eba49e5-2895-4cd9-83e8-b3064fe76704" providerId="ADAL" clId="{D82DBE08-D358-401E-B916-C3CF32898FE7}" dt="2022-08-23T13:19:53.900" v="73"/>
          <ac:grpSpMkLst>
            <pc:docMk/>
            <pc:sldMk cId="243755617" sldId="308"/>
            <ac:grpSpMk id="6" creationId="{F740C8A8-7B79-48B3-9BEB-5C7F204A9458}"/>
          </ac:grpSpMkLst>
        </pc:grpChg>
        <pc:picChg chg="add">
          <ac:chgData name="Zhao Xiong" userId="5eba49e5-2895-4cd9-83e8-b3064fe76704" providerId="ADAL" clId="{D82DBE08-D358-401E-B916-C3CF32898FE7}" dt="2022-08-23T13:19:49.343" v="72"/>
          <ac:picMkLst>
            <pc:docMk/>
            <pc:sldMk cId="243755617" sldId="308"/>
            <ac:picMk id="5" creationId="{705407D0-146C-4526-BFC6-C2DBED090472}"/>
          </ac:picMkLst>
        </pc:picChg>
      </pc:sldChg>
      <pc:sldChg chg="addSp modSp add">
        <pc:chgData name="Zhao Xiong" userId="5eba49e5-2895-4cd9-83e8-b3064fe76704" providerId="ADAL" clId="{D82DBE08-D358-401E-B916-C3CF32898FE7}" dt="2022-09-05T14:41:38.770" v="3237" actId="20577"/>
        <pc:sldMkLst>
          <pc:docMk/>
          <pc:sldMk cId="3481866385" sldId="310"/>
        </pc:sldMkLst>
        <pc:spChg chg="add mod">
          <ac:chgData name="Zhao Xiong" userId="5eba49e5-2895-4cd9-83e8-b3064fe76704" providerId="ADAL" clId="{D82DBE08-D358-401E-B916-C3CF32898FE7}" dt="2022-09-05T14:41:38.770" v="3237" actId="20577"/>
          <ac:spMkLst>
            <pc:docMk/>
            <pc:sldMk cId="3481866385" sldId="310"/>
            <ac:spMk id="2" creationId="{0B4AC364-DFF6-4070-B403-9529542B8A29}"/>
          </ac:spMkLst>
        </pc:spChg>
      </pc:sldChg>
      <pc:sldChg chg="addSp delSp modSp add">
        <pc:chgData name="Zhao Xiong" userId="5eba49e5-2895-4cd9-83e8-b3064fe76704" providerId="ADAL" clId="{D82DBE08-D358-401E-B916-C3CF32898FE7}" dt="2022-09-03T18:30:49.516" v="3219" actId="20577"/>
        <pc:sldMkLst>
          <pc:docMk/>
          <pc:sldMk cId="554545712" sldId="311"/>
        </pc:sldMkLst>
        <pc:spChg chg="add mod">
          <ac:chgData name="Zhao Xiong" userId="5eba49e5-2895-4cd9-83e8-b3064fe76704" providerId="ADAL" clId="{D82DBE08-D358-401E-B916-C3CF32898FE7}" dt="2022-09-03T18:05:12.717" v="3123" actId="1035"/>
          <ac:spMkLst>
            <pc:docMk/>
            <pc:sldMk cId="554545712" sldId="311"/>
            <ac:spMk id="3" creationId="{F00C013B-A174-49C1-9DF7-B95EAAD577C5}"/>
          </ac:spMkLst>
        </pc:spChg>
        <pc:spChg chg="add del mod topLvl">
          <ac:chgData name="Zhao Xiong" userId="5eba49e5-2895-4cd9-83e8-b3064fe76704" providerId="ADAL" clId="{D82DBE08-D358-401E-B916-C3CF32898FE7}" dt="2022-09-03T17:21:01.964" v="2446" actId="478"/>
          <ac:spMkLst>
            <pc:docMk/>
            <pc:sldMk cId="554545712" sldId="311"/>
            <ac:spMk id="6" creationId="{C9FA90E1-E504-4ED6-8165-78A3918E0EA5}"/>
          </ac:spMkLst>
        </pc:spChg>
        <pc:spChg chg="add del mod topLvl">
          <ac:chgData name="Zhao Xiong" userId="5eba49e5-2895-4cd9-83e8-b3064fe76704" providerId="ADAL" clId="{D82DBE08-D358-401E-B916-C3CF32898FE7}" dt="2022-09-03T17:21:01.964" v="2446" actId="478"/>
          <ac:spMkLst>
            <pc:docMk/>
            <pc:sldMk cId="554545712" sldId="311"/>
            <ac:spMk id="7" creationId="{6E31F1AD-EF3F-4DA5-A2FE-F7090AC8CB68}"/>
          </ac:spMkLst>
        </pc:spChg>
        <pc:spChg chg="add del mod topLvl">
          <ac:chgData name="Zhao Xiong" userId="5eba49e5-2895-4cd9-83e8-b3064fe76704" providerId="ADAL" clId="{D82DBE08-D358-401E-B916-C3CF32898FE7}" dt="2022-09-03T17:21:01.964" v="2446" actId="478"/>
          <ac:spMkLst>
            <pc:docMk/>
            <pc:sldMk cId="554545712" sldId="311"/>
            <ac:spMk id="8" creationId="{1BFF64BF-87D0-4A40-B2DD-0221E1C4FC8B}"/>
          </ac:spMkLst>
        </pc:spChg>
        <pc:spChg chg="add mod">
          <ac:chgData name="Zhao Xiong" userId="5eba49e5-2895-4cd9-83e8-b3064fe76704" providerId="ADAL" clId="{D82DBE08-D358-401E-B916-C3CF32898FE7}" dt="2022-09-03T18:30:49.516" v="3219" actId="20577"/>
          <ac:spMkLst>
            <pc:docMk/>
            <pc:sldMk cId="554545712" sldId="311"/>
            <ac:spMk id="8" creationId="{2498F5A4-D81A-4E73-B7B6-BFBEDE47769B}"/>
          </ac:spMkLst>
        </pc:spChg>
        <pc:spChg chg="add del mod topLvl">
          <ac:chgData name="Zhao Xiong" userId="5eba49e5-2895-4cd9-83e8-b3064fe76704" providerId="ADAL" clId="{D82DBE08-D358-401E-B916-C3CF32898FE7}" dt="2022-09-03T17:21:01.964" v="2446" actId="478"/>
          <ac:spMkLst>
            <pc:docMk/>
            <pc:sldMk cId="554545712" sldId="311"/>
            <ac:spMk id="10" creationId="{36DF7EBD-FD32-4387-9996-E7C78A9E7CB8}"/>
          </ac:spMkLst>
        </pc:spChg>
        <pc:spChg chg="add del mod topLvl">
          <ac:chgData name="Zhao Xiong" userId="5eba49e5-2895-4cd9-83e8-b3064fe76704" providerId="ADAL" clId="{D82DBE08-D358-401E-B916-C3CF32898FE7}" dt="2022-09-03T17:21:01.964" v="2446" actId="478"/>
          <ac:spMkLst>
            <pc:docMk/>
            <pc:sldMk cId="554545712" sldId="311"/>
            <ac:spMk id="11" creationId="{076DBA16-0C4C-4B52-8518-B544D7C1D006}"/>
          </ac:spMkLst>
        </pc:spChg>
        <pc:spChg chg="add del mod">
          <ac:chgData name="Zhao Xiong" userId="5eba49e5-2895-4cd9-83e8-b3064fe76704" providerId="ADAL" clId="{D82DBE08-D358-401E-B916-C3CF32898FE7}" dt="2022-09-03T17:21:01.964" v="2446" actId="478"/>
          <ac:spMkLst>
            <pc:docMk/>
            <pc:sldMk cId="554545712" sldId="311"/>
            <ac:spMk id="15" creationId="{91B66FB2-4BEA-4B6A-9AB0-9D59FA3FB0B0}"/>
          </ac:spMkLst>
        </pc:spChg>
        <pc:spChg chg="add del mod">
          <ac:chgData name="Zhao Xiong" userId="5eba49e5-2895-4cd9-83e8-b3064fe76704" providerId="ADAL" clId="{D82DBE08-D358-401E-B916-C3CF32898FE7}" dt="2022-09-03T17:21:01.964" v="2446" actId="478"/>
          <ac:spMkLst>
            <pc:docMk/>
            <pc:sldMk cId="554545712" sldId="311"/>
            <ac:spMk id="16" creationId="{65A45616-78DA-4B7F-BDDE-4FA05E1E2698}"/>
          </ac:spMkLst>
        </pc:spChg>
        <pc:spChg chg="add del mod">
          <ac:chgData name="Zhao Xiong" userId="5eba49e5-2895-4cd9-83e8-b3064fe76704" providerId="ADAL" clId="{D82DBE08-D358-401E-B916-C3CF32898FE7}" dt="2022-09-03T17:21:01.964" v="2446" actId="478"/>
          <ac:spMkLst>
            <pc:docMk/>
            <pc:sldMk cId="554545712" sldId="311"/>
            <ac:spMk id="17" creationId="{DDB6FC8E-0CC5-4EC2-B7AC-D090146F37F1}"/>
          </ac:spMkLst>
        </pc:spChg>
        <pc:spChg chg="add del mod">
          <ac:chgData name="Zhao Xiong" userId="5eba49e5-2895-4cd9-83e8-b3064fe76704" providerId="ADAL" clId="{D82DBE08-D358-401E-B916-C3CF32898FE7}" dt="2022-09-03T17:21:01.964" v="2446" actId="478"/>
          <ac:spMkLst>
            <pc:docMk/>
            <pc:sldMk cId="554545712" sldId="311"/>
            <ac:spMk id="18" creationId="{6822E293-390D-47F6-A012-60CDB0AE609F}"/>
          </ac:spMkLst>
        </pc:spChg>
        <pc:spChg chg="add del mod">
          <ac:chgData name="Zhao Xiong" userId="5eba49e5-2895-4cd9-83e8-b3064fe76704" providerId="ADAL" clId="{D82DBE08-D358-401E-B916-C3CF32898FE7}" dt="2022-08-23T16:27:28.602" v="481" actId="478"/>
          <ac:spMkLst>
            <pc:docMk/>
            <pc:sldMk cId="554545712" sldId="311"/>
            <ac:spMk id="19" creationId="{FF9DEEC6-9416-4980-B216-02A3BFED31D8}"/>
          </ac:spMkLst>
        </pc:spChg>
        <pc:spChg chg="add del mod">
          <ac:chgData name="Zhao Xiong" userId="5eba49e5-2895-4cd9-83e8-b3064fe76704" providerId="ADAL" clId="{D82DBE08-D358-401E-B916-C3CF32898FE7}" dt="2022-09-03T17:21:01.964" v="2446" actId="478"/>
          <ac:spMkLst>
            <pc:docMk/>
            <pc:sldMk cId="554545712" sldId="311"/>
            <ac:spMk id="24" creationId="{24403E88-67D6-4FE9-A582-1AED58144237}"/>
          </ac:spMkLst>
        </pc:spChg>
        <pc:spChg chg="add mod">
          <ac:chgData name="Zhao Xiong" userId="5eba49e5-2895-4cd9-83e8-b3064fe76704" providerId="ADAL" clId="{D82DBE08-D358-401E-B916-C3CF32898FE7}" dt="2022-09-03T18:05:31.403" v="3143" actId="1036"/>
          <ac:spMkLst>
            <pc:docMk/>
            <pc:sldMk cId="554545712" sldId="311"/>
            <ac:spMk id="26" creationId="{85B25769-D5FF-4104-B98B-4C0E946FFA0C}"/>
          </ac:spMkLst>
        </pc:spChg>
        <pc:spChg chg="add mod">
          <ac:chgData name="Zhao Xiong" userId="5eba49e5-2895-4cd9-83e8-b3064fe76704" providerId="ADAL" clId="{D82DBE08-D358-401E-B916-C3CF32898FE7}" dt="2022-09-03T18:05:35.091" v="3145" actId="14100"/>
          <ac:spMkLst>
            <pc:docMk/>
            <pc:sldMk cId="554545712" sldId="311"/>
            <ac:spMk id="27" creationId="{1581D818-67B0-4F0A-B703-796C4BDBCE7C}"/>
          </ac:spMkLst>
        </pc:spChg>
        <pc:grpChg chg="add del mod">
          <ac:chgData name="Zhao Xiong" userId="5eba49e5-2895-4cd9-83e8-b3064fe76704" providerId="ADAL" clId="{D82DBE08-D358-401E-B916-C3CF32898FE7}" dt="2022-08-23T14:06:40.843" v="370" actId="165"/>
          <ac:grpSpMkLst>
            <pc:docMk/>
            <pc:sldMk cId="554545712" sldId="311"/>
            <ac:grpSpMk id="12" creationId="{E33D4F06-78A6-451B-AA49-3D4E63142A51}"/>
          </ac:grpSpMkLst>
        </pc:grpChg>
        <pc:picChg chg="add del mod topLvl">
          <ac:chgData name="Zhao Xiong" userId="5eba49e5-2895-4cd9-83e8-b3064fe76704" providerId="ADAL" clId="{D82DBE08-D358-401E-B916-C3CF32898FE7}" dt="2022-09-03T17:20:58.102" v="2442" actId="478"/>
          <ac:picMkLst>
            <pc:docMk/>
            <pc:sldMk cId="554545712" sldId="311"/>
            <ac:picMk id="2" creationId="{DDD1D282-A640-42D2-BB8A-87C069C60E43}"/>
          </ac:picMkLst>
        </pc:picChg>
        <pc:picChg chg="add del mod">
          <ac:chgData name="Zhao Xiong" userId="5eba49e5-2895-4cd9-83e8-b3064fe76704" providerId="ADAL" clId="{D82DBE08-D358-401E-B916-C3CF32898FE7}" dt="2022-09-03T17:34:38.145" v="2790"/>
          <ac:picMkLst>
            <pc:docMk/>
            <pc:sldMk cId="554545712" sldId="311"/>
            <ac:picMk id="5" creationId="{4EEE2C81-F5DD-4AA5-8EB7-CCEFAEB09A32}"/>
          </ac:picMkLst>
        </pc:picChg>
        <pc:picChg chg="add del mod topLvl">
          <ac:chgData name="Zhao Xiong" userId="5eba49e5-2895-4cd9-83e8-b3064fe76704" providerId="ADAL" clId="{D82DBE08-D358-401E-B916-C3CF32898FE7}" dt="2022-09-03T17:20:58.347" v="2443" actId="478"/>
          <ac:picMkLst>
            <pc:docMk/>
            <pc:sldMk cId="554545712" sldId="311"/>
            <ac:picMk id="5" creationId="{68363A0E-6114-497E-B63B-00526C87E598}"/>
          </ac:picMkLst>
        </pc:picChg>
        <pc:picChg chg="add mod modCrop">
          <ac:chgData name="Zhao Xiong" userId="5eba49e5-2895-4cd9-83e8-b3064fe76704" providerId="ADAL" clId="{D82DBE08-D358-401E-B916-C3CF32898FE7}" dt="2022-09-03T18:05:46.363" v="3152" actId="1076"/>
          <ac:picMkLst>
            <pc:docMk/>
            <pc:sldMk cId="554545712" sldId="311"/>
            <ac:picMk id="5" creationId="{F3D45E83-7EFD-4BE4-957F-72606DCB727F}"/>
          </ac:picMkLst>
        </pc:picChg>
        <pc:picChg chg="add mod modCrop">
          <ac:chgData name="Zhao Xiong" userId="5eba49e5-2895-4cd9-83e8-b3064fe76704" providerId="ADAL" clId="{D82DBE08-D358-401E-B916-C3CF32898FE7}" dt="2022-09-03T18:05:41.131" v="3149" actId="1076"/>
          <ac:picMkLst>
            <pc:docMk/>
            <pc:sldMk cId="554545712" sldId="311"/>
            <ac:picMk id="6" creationId="{D2C238DE-01E4-44E2-B52C-AC52D74DE2AD}"/>
          </ac:picMkLst>
        </pc:picChg>
        <pc:picChg chg="add mod modCrop">
          <ac:chgData name="Zhao Xiong" userId="5eba49e5-2895-4cd9-83e8-b3064fe76704" providerId="ADAL" clId="{D82DBE08-D358-401E-B916-C3CF32898FE7}" dt="2022-09-03T18:30:25.683" v="3211" actId="1076"/>
          <ac:picMkLst>
            <pc:docMk/>
            <pc:sldMk cId="554545712" sldId="311"/>
            <ac:picMk id="7" creationId="{05ECA1D4-C9AF-4E00-B7D8-8EA0BCB00B13}"/>
          </ac:picMkLst>
        </pc:picChg>
        <pc:picChg chg="add del mod topLvl">
          <ac:chgData name="Zhao Xiong" userId="5eba49e5-2895-4cd9-83e8-b3064fe76704" providerId="ADAL" clId="{D82DBE08-D358-401E-B916-C3CF32898FE7}" dt="2022-09-03T17:20:58.675" v="2444" actId="478"/>
          <ac:picMkLst>
            <pc:docMk/>
            <pc:sldMk cId="554545712" sldId="311"/>
            <ac:picMk id="9" creationId="{8562D16B-AE77-483E-9D23-A01EC7F27C78}"/>
          </ac:picMkLst>
        </pc:picChg>
        <pc:picChg chg="add del mod">
          <ac:chgData name="Zhao Xiong" userId="5eba49e5-2895-4cd9-83e8-b3064fe76704" providerId="ADAL" clId="{D82DBE08-D358-401E-B916-C3CF32898FE7}" dt="2022-09-03T17:21:01.964" v="2446" actId="478"/>
          <ac:picMkLst>
            <pc:docMk/>
            <pc:sldMk cId="554545712" sldId="311"/>
            <ac:picMk id="12" creationId="{20493689-530F-4501-8618-022F9ABE1132}"/>
          </ac:picMkLst>
        </pc:picChg>
        <pc:picChg chg="add del mod">
          <ac:chgData name="Zhao Xiong" userId="5eba49e5-2895-4cd9-83e8-b3064fe76704" providerId="ADAL" clId="{D82DBE08-D358-401E-B916-C3CF32898FE7}" dt="2022-09-03T17:21:01.964" v="2446" actId="478"/>
          <ac:picMkLst>
            <pc:docMk/>
            <pc:sldMk cId="554545712" sldId="311"/>
            <ac:picMk id="13" creationId="{1F1920FD-C119-4648-AAE9-37D5E1CC11C5}"/>
          </ac:picMkLst>
        </pc:picChg>
        <pc:picChg chg="add del mod">
          <ac:chgData name="Zhao Xiong" userId="5eba49e5-2895-4cd9-83e8-b3064fe76704" providerId="ADAL" clId="{D82DBE08-D358-401E-B916-C3CF32898FE7}" dt="2022-08-23T14:07:15.047" v="374"/>
          <ac:picMkLst>
            <pc:docMk/>
            <pc:sldMk cId="554545712" sldId="311"/>
            <ac:picMk id="13" creationId="{C001B359-60D3-4049-B764-F9F3B7A56A05}"/>
          </ac:picMkLst>
        </pc:picChg>
        <pc:picChg chg="add del mod">
          <ac:chgData name="Zhao Xiong" userId="5eba49e5-2895-4cd9-83e8-b3064fe76704" providerId="ADAL" clId="{D82DBE08-D358-401E-B916-C3CF32898FE7}" dt="2022-09-03T17:20:59.738" v="2445" actId="478"/>
          <ac:picMkLst>
            <pc:docMk/>
            <pc:sldMk cId="554545712" sldId="311"/>
            <ac:picMk id="14" creationId="{72C352A5-2247-4A0D-B033-6076F33F09FC}"/>
          </ac:picMkLst>
        </pc:picChg>
        <pc:picChg chg="add del mod">
          <ac:chgData name="Zhao Xiong" userId="5eba49e5-2895-4cd9-83e8-b3064fe76704" providerId="ADAL" clId="{D82DBE08-D358-401E-B916-C3CF32898FE7}" dt="2022-09-03T17:21:01.964" v="2446" actId="478"/>
          <ac:picMkLst>
            <pc:docMk/>
            <pc:sldMk cId="554545712" sldId="311"/>
            <ac:picMk id="20" creationId="{8B8EB5AC-8FEF-49C0-9784-C55295F41F10}"/>
          </ac:picMkLst>
        </pc:picChg>
        <pc:picChg chg="add del mod">
          <ac:chgData name="Zhao Xiong" userId="5eba49e5-2895-4cd9-83e8-b3064fe76704" providerId="ADAL" clId="{D82DBE08-D358-401E-B916-C3CF32898FE7}" dt="2022-08-23T16:49:09.931" v="506" actId="478"/>
          <ac:picMkLst>
            <pc:docMk/>
            <pc:sldMk cId="554545712" sldId="311"/>
            <ac:picMk id="21" creationId="{38711D7F-BB7A-4209-A260-9F98E538407D}"/>
          </ac:picMkLst>
        </pc:picChg>
        <pc:picChg chg="add del mod">
          <ac:chgData name="Zhao Xiong" userId="5eba49e5-2895-4cd9-83e8-b3064fe76704" providerId="ADAL" clId="{D82DBE08-D358-401E-B916-C3CF32898FE7}" dt="2022-09-03T17:21:01.964" v="2446" actId="478"/>
          <ac:picMkLst>
            <pc:docMk/>
            <pc:sldMk cId="554545712" sldId="311"/>
            <ac:picMk id="22" creationId="{BC8B85DC-DB0F-4B52-B4A9-31EFC1A02FA9}"/>
          </ac:picMkLst>
        </pc:picChg>
        <pc:picChg chg="add del mod">
          <ac:chgData name="Zhao Xiong" userId="5eba49e5-2895-4cd9-83e8-b3064fe76704" providerId="ADAL" clId="{D82DBE08-D358-401E-B916-C3CF32898FE7}" dt="2022-09-03T17:21:01.964" v="2446" actId="478"/>
          <ac:picMkLst>
            <pc:docMk/>
            <pc:sldMk cId="554545712" sldId="311"/>
            <ac:picMk id="23" creationId="{EA1B099A-8CE8-492F-A383-7F6F847833A6}"/>
          </ac:picMkLst>
        </pc:picChg>
        <pc:picChg chg="add del mod">
          <ac:chgData name="Zhao Xiong" userId="5eba49e5-2895-4cd9-83e8-b3064fe76704" providerId="ADAL" clId="{D82DBE08-D358-401E-B916-C3CF32898FE7}" dt="2022-09-03T17:21:01.964" v="2446" actId="478"/>
          <ac:picMkLst>
            <pc:docMk/>
            <pc:sldMk cId="554545712" sldId="311"/>
            <ac:picMk id="25" creationId="{EC7250B3-2497-422A-ABB3-511B8A4307FA}"/>
          </ac:picMkLst>
        </pc:picChg>
        <pc:picChg chg="add del">
          <ac:chgData name="Zhao Xiong" userId="5eba49e5-2895-4cd9-83e8-b3064fe76704" providerId="ADAL" clId="{D82DBE08-D358-401E-B916-C3CF32898FE7}" dt="2022-08-23T18:03:53.340" v="718"/>
          <ac:picMkLst>
            <pc:docMk/>
            <pc:sldMk cId="554545712" sldId="311"/>
            <ac:picMk id="26" creationId="{E67C9416-AF14-45F2-9AD5-D82EC8D956CD}"/>
          </ac:picMkLst>
        </pc:picChg>
        <pc:cxnChg chg="add mod">
          <ac:chgData name="Zhao Xiong" userId="5eba49e5-2895-4cd9-83e8-b3064fe76704" providerId="ADAL" clId="{D82DBE08-D358-401E-B916-C3CF32898FE7}" dt="2022-09-03T18:05:12.717" v="3123" actId="1035"/>
          <ac:cxnSpMkLst>
            <pc:docMk/>
            <pc:sldMk cId="554545712" sldId="311"/>
            <ac:cxnSpMk id="4" creationId="{ACB0DDE7-B71F-4DE7-9372-45A21B89A6BB}"/>
          </ac:cxnSpMkLst>
        </pc:cxnChg>
        <pc:cxnChg chg="add del mod">
          <ac:chgData name="Zhao Xiong" userId="5eba49e5-2895-4cd9-83e8-b3064fe76704" providerId="ADAL" clId="{D82DBE08-D358-401E-B916-C3CF32898FE7}" dt="2022-08-23T14:28:29.660" v="419" actId="478"/>
          <ac:cxnSpMkLst>
            <pc:docMk/>
            <pc:sldMk cId="554545712" sldId="311"/>
            <ac:cxnSpMk id="20" creationId="{DB560D5A-D3E5-4293-8C99-B30A3CA28E41}"/>
          </ac:cxnSpMkLst>
        </pc:cxnChg>
      </pc:sldChg>
      <pc:sldChg chg="addSp delSp modSp add">
        <pc:chgData name="Zhao Xiong" userId="5eba49e5-2895-4cd9-83e8-b3064fe76704" providerId="ADAL" clId="{D82DBE08-D358-401E-B916-C3CF32898FE7}" dt="2022-08-26T12:31:28.749" v="933" actId="113"/>
        <pc:sldMkLst>
          <pc:docMk/>
          <pc:sldMk cId="598228921" sldId="312"/>
        </pc:sldMkLst>
        <pc:spChg chg="add mod">
          <ac:chgData name="Zhao Xiong" userId="5eba49e5-2895-4cd9-83e8-b3064fe76704" providerId="ADAL" clId="{D82DBE08-D358-401E-B916-C3CF32898FE7}" dt="2022-08-26T12:31:28.749" v="933" actId="113"/>
          <ac:spMkLst>
            <pc:docMk/>
            <pc:sldMk cId="598228921" sldId="312"/>
            <ac:spMk id="2" creationId="{1D75B1CF-5D74-478F-9592-794FE9F325BA}"/>
          </ac:spMkLst>
        </pc:spChg>
        <pc:spChg chg="add mod">
          <ac:chgData name="Zhao Xiong" userId="5eba49e5-2895-4cd9-83e8-b3064fe76704" providerId="ADAL" clId="{D82DBE08-D358-401E-B916-C3CF32898FE7}" dt="2022-08-23T18:43:59.683" v="870" actId="1035"/>
          <ac:spMkLst>
            <pc:docMk/>
            <pc:sldMk cId="598228921" sldId="312"/>
            <ac:spMk id="4" creationId="{052BA782-E182-4463-A3E8-CFDD36724525}"/>
          </ac:spMkLst>
        </pc:spChg>
        <pc:spChg chg="add mod">
          <ac:chgData name="Zhao Xiong" userId="5eba49e5-2895-4cd9-83e8-b3064fe76704" providerId="ADAL" clId="{D82DBE08-D358-401E-B916-C3CF32898FE7}" dt="2022-08-23T18:43:59.683" v="870" actId="1035"/>
          <ac:spMkLst>
            <pc:docMk/>
            <pc:sldMk cId="598228921" sldId="312"/>
            <ac:spMk id="5" creationId="{DDDB2E8F-B197-4D88-B13E-D29DC5276B12}"/>
          </ac:spMkLst>
        </pc:spChg>
        <pc:spChg chg="add mod">
          <ac:chgData name="Zhao Xiong" userId="5eba49e5-2895-4cd9-83e8-b3064fe76704" providerId="ADAL" clId="{D82DBE08-D358-401E-B916-C3CF32898FE7}" dt="2022-08-23T18:43:59.683" v="870" actId="1035"/>
          <ac:spMkLst>
            <pc:docMk/>
            <pc:sldMk cId="598228921" sldId="312"/>
            <ac:spMk id="6" creationId="{225DECB7-7A61-4CE1-9F5F-689FFDFAD9D8}"/>
          </ac:spMkLst>
        </pc:spChg>
        <pc:spChg chg="add mod">
          <ac:chgData name="Zhao Xiong" userId="5eba49e5-2895-4cd9-83e8-b3064fe76704" providerId="ADAL" clId="{D82DBE08-D358-401E-B916-C3CF32898FE7}" dt="2022-08-23T18:43:59.683" v="870" actId="1035"/>
          <ac:spMkLst>
            <pc:docMk/>
            <pc:sldMk cId="598228921" sldId="312"/>
            <ac:spMk id="7" creationId="{2970072F-8E2C-43D9-A50B-7D490C2693B0}"/>
          </ac:spMkLst>
        </pc:spChg>
        <pc:spChg chg="add mod">
          <ac:chgData name="Zhao Xiong" userId="5eba49e5-2895-4cd9-83e8-b3064fe76704" providerId="ADAL" clId="{D82DBE08-D358-401E-B916-C3CF32898FE7}" dt="2022-08-23T18:43:59.683" v="870" actId="1035"/>
          <ac:spMkLst>
            <pc:docMk/>
            <pc:sldMk cId="598228921" sldId="312"/>
            <ac:spMk id="12" creationId="{BF521CD6-4FAD-460E-858F-0DB713914940}"/>
          </ac:spMkLst>
        </pc:spChg>
        <pc:spChg chg="add del mod">
          <ac:chgData name="Zhao Xiong" userId="5eba49e5-2895-4cd9-83e8-b3064fe76704" providerId="ADAL" clId="{D82DBE08-D358-401E-B916-C3CF32898FE7}" dt="2022-08-23T19:00:27.776" v="913" actId="478"/>
          <ac:spMkLst>
            <pc:docMk/>
            <pc:sldMk cId="598228921" sldId="312"/>
            <ac:spMk id="16" creationId="{7B6097A0-A5F7-48CE-B6C0-6CEC85ADE66C}"/>
          </ac:spMkLst>
        </pc:spChg>
        <pc:spChg chg="add mod">
          <ac:chgData name="Zhao Xiong" userId="5eba49e5-2895-4cd9-83e8-b3064fe76704" providerId="ADAL" clId="{D82DBE08-D358-401E-B916-C3CF32898FE7}" dt="2022-08-23T18:44:19.117" v="880" actId="1036"/>
          <ac:spMkLst>
            <pc:docMk/>
            <pc:sldMk cId="598228921" sldId="312"/>
            <ac:spMk id="21" creationId="{A9F56E69-8015-4E2C-B1D5-C32236D5404A}"/>
          </ac:spMkLst>
        </pc:spChg>
        <pc:spChg chg="add mod">
          <ac:chgData name="Zhao Xiong" userId="5eba49e5-2895-4cd9-83e8-b3064fe76704" providerId="ADAL" clId="{D82DBE08-D358-401E-B916-C3CF32898FE7}" dt="2022-08-23T18:44:19.117" v="880" actId="1036"/>
          <ac:spMkLst>
            <pc:docMk/>
            <pc:sldMk cId="598228921" sldId="312"/>
            <ac:spMk id="22" creationId="{FB83CE21-9E47-4A93-B9C9-0063F9852052}"/>
          </ac:spMkLst>
        </pc:spChg>
        <pc:spChg chg="add mod">
          <ac:chgData name="Zhao Xiong" userId="5eba49e5-2895-4cd9-83e8-b3064fe76704" providerId="ADAL" clId="{D82DBE08-D358-401E-B916-C3CF32898FE7}" dt="2022-08-23T18:44:19.117" v="880" actId="1036"/>
          <ac:spMkLst>
            <pc:docMk/>
            <pc:sldMk cId="598228921" sldId="312"/>
            <ac:spMk id="23" creationId="{B54601BE-4CBB-44EB-857B-F87C26DACCBC}"/>
          </ac:spMkLst>
        </pc:spChg>
        <pc:spChg chg="add mod">
          <ac:chgData name="Zhao Xiong" userId="5eba49e5-2895-4cd9-83e8-b3064fe76704" providerId="ADAL" clId="{D82DBE08-D358-401E-B916-C3CF32898FE7}" dt="2022-08-23T18:51:47.213" v="898" actId="20577"/>
          <ac:spMkLst>
            <pc:docMk/>
            <pc:sldMk cId="598228921" sldId="312"/>
            <ac:spMk id="27" creationId="{D384063E-3CAE-4FFA-BE72-DA52E2D21390}"/>
          </ac:spMkLst>
        </pc:spChg>
        <pc:spChg chg="add mod">
          <ac:chgData name="Zhao Xiong" userId="5eba49e5-2895-4cd9-83e8-b3064fe76704" providerId="ADAL" clId="{D82DBE08-D358-401E-B916-C3CF32898FE7}" dt="2022-08-23T19:00:53.010" v="918" actId="20577"/>
          <ac:spMkLst>
            <pc:docMk/>
            <pc:sldMk cId="598228921" sldId="312"/>
            <ac:spMk id="29" creationId="{8CE5571A-800F-4FAC-A708-5368AA125E87}"/>
          </ac:spMkLst>
        </pc:spChg>
        <pc:picChg chg="add del mod">
          <ac:chgData name="Zhao Xiong" userId="5eba49e5-2895-4cd9-83e8-b3064fe76704" providerId="ADAL" clId="{D82DBE08-D358-401E-B916-C3CF32898FE7}" dt="2022-08-23T17:08:54.943" v="551"/>
          <ac:picMkLst>
            <pc:docMk/>
            <pc:sldMk cId="598228921" sldId="312"/>
            <ac:picMk id="8" creationId="{7CD39EAD-F2F8-422D-A9EA-9A44C8516C30}"/>
          </ac:picMkLst>
        </pc:picChg>
        <pc:picChg chg="add del mod">
          <ac:chgData name="Zhao Xiong" userId="5eba49e5-2895-4cd9-83e8-b3064fe76704" providerId="ADAL" clId="{D82DBE08-D358-401E-B916-C3CF32898FE7}" dt="2022-08-23T16:59:33.165" v="535" actId="478"/>
          <ac:picMkLst>
            <pc:docMk/>
            <pc:sldMk cId="598228921" sldId="312"/>
            <ac:picMk id="9" creationId="{9BA9F162-6A8B-4049-99CB-48CE2BE07406}"/>
          </ac:picMkLst>
        </pc:picChg>
        <pc:picChg chg="add del mod">
          <ac:chgData name="Zhao Xiong" userId="5eba49e5-2895-4cd9-83e8-b3064fe76704" providerId="ADAL" clId="{D82DBE08-D358-401E-B916-C3CF32898FE7}" dt="2022-08-23T16:59:33.165" v="535" actId="478"/>
          <ac:picMkLst>
            <pc:docMk/>
            <pc:sldMk cId="598228921" sldId="312"/>
            <ac:picMk id="10" creationId="{F5E20416-81F6-4A6B-B47E-B7ADF37B3688}"/>
          </ac:picMkLst>
        </pc:picChg>
        <pc:picChg chg="add del mod">
          <ac:chgData name="Zhao Xiong" userId="5eba49e5-2895-4cd9-83e8-b3064fe76704" providerId="ADAL" clId="{D82DBE08-D358-401E-B916-C3CF32898FE7}" dt="2022-08-23T16:59:33.165" v="535" actId="478"/>
          <ac:picMkLst>
            <pc:docMk/>
            <pc:sldMk cId="598228921" sldId="312"/>
            <ac:picMk id="11" creationId="{759B5EA1-9B2A-45CF-9F81-F310170C0D9B}"/>
          </ac:picMkLst>
        </pc:picChg>
        <pc:picChg chg="add del mod">
          <ac:chgData name="Zhao Xiong" userId="5eba49e5-2895-4cd9-83e8-b3064fe76704" providerId="ADAL" clId="{D82DBE08-D358-401E-B916-C3CF32898FE7}" dt="2022-08-23T16:59:33.165" v="535" actId="478"/>
          <ac:picMkLst>
            <pc:docMk/>
            <pc:sldMk cId="598228921" sldId="312"/>
            <ac:picMk id="13" creationId="{3259EE1A-C69F-4CCA-B2B1-4630BC2FAC14}"/>
          </ac:picMkLst>
        </pc:picChg>
        <pc:picChg chg="add mod">
          <ac:chgData name="Zhao Xiong" userId="5eba49e5-2895-4cd9-83e8-b3064fe76704" providerId="ADAL" clId="{D82DBE08-D358-401E-B916-C3CF32898FE7}" dt="2022-08-23T17:08:58.002" v="552" actId="1076"/>
          <ac:picMkLst>
            <pc:docMk/>
            <pc:sldMk cId="598228921" sldId="312"/>
            <ac:picMk id="14" creationId="{D46A6A1A-F5A7-4352-AE36-3A6B1B24E816}"/>
          </ac:picMkLst>
        </pc:picChg>
        <pc:picChg chg="add del mod">
          <ac:chgData name="Zhao Xiong" userId="5eba49e5-2895-4cd9-83e8-b3064fe76704" providerId="ADAL" clId="{D82DBE08-D358-401E-B916-C3CF32898FE7}" dt="2022-08-23T19:00:27.776" v="913" actId="478"/>
          <ac:picMkLst>
            <pc:docMk/>
            <pc:sldMk cId="598228921" sldId="312"/>
            <ac:picMk id="15" creationId="{06927037-712A-4A5D-B828-A188764CAF7F}"/>
          </ac:picMkLst>
        </pc:picChg>
        <pc:picChg chg="add mod">
          <ac:chgData name="Zhao Xiong" userId="5eba49e5-2895-4cd9-83e8-b3064fe76704" providerId="ADAL" clId="{D82DBE08-D358-401E-B916-C3CF32898FE7}" dt="2022-08-23T18:27:21.764" v="836" actId="1076"/>
          <ac:picMkLst>
            <pc:docMk/>
            <pc:sldMk cId="598228921" sldId="312"/>
            <ac:picMk id="17" creationId="{D430B1E0-E2DD-4BC7-BFCE-74618FCD5320}"/>
          </ac:picMkLst>
        </pc:picChg>
        <pc:picChg chg="add mod">
          <ac:chgData name="Zhao Xiong" userId="5eba49e5-2895-4cd9-83e8-b3064fe76704" providerId="ADAL" clId="{D82DBE08-D358-401E-B916-C3CF32898FE7}" dt="2022-08-23T17:57:42.171" v="714" actId="1076"/>
          <ac:picMkLst>
            <pc:docMk/>
            <pc:sldMk cId="598228921" sldId="312"/>
            <ac:picMk id="18" creationId="{FC275DD1-F99D-465E-86AF-98F47479E789}"/>
          </ac:picMkLst>
        </pc:picChg>
        <pc:picChg chg="add mod">
          <ac:chgData name="Zhao Xiong" userId="5eba49e5-2895-4cd9-83e8-b3064fe76704" providerId="ADAL" clId="{D82DBE08-D358-401E-B916-C3CF32898FE7}" dt="2022-08-23T18:06:19.179" v="764" actId="14100"/>
          <ac:picMkLst>
            <pc:docMk/>
            <pc:sldMk cId="598228921" sldId="312"/>
            <ac:picMk id="19" creationId="{CDD5AEC8-C39D-4CC5-B131-0A97D3D62966}"/>
          </ac:picMkLst>
        </pc:picChg>
        <pc:picChg chg="add mod">
          <ac:chgData name="Zhao Xiong" userId="5eba49e5-2895-4cd9-83e8-b3064fe76704" providerId="ADAL" clId="{D82DBE08-D358-401E-B916-C3CF32898FE7}" dt="2022-08-23T18:15:08.003" v="776" actId="14100"/>
          <ac:picMkLst>
            <pc:docMk/>
            <pc:sldMk cId="598228921" sldId="312"/>
            <ac:picMk id="20" creationId="{FC5381A9-173C-4D93-AB17-90AE52655DBA}"/>
          </ac:picMkLst>
        </pc:picChg>
        <pc:picChg chg="add mod">
          <ac:chgData name="Zhao Xiong" userId="5eba49e5-2895-4cd9-83e8-b3064fe76704" providerId="ADAL" clId="{D82DBE08-D358-401E-B916-C3CF32898FE7}" dt="2022-08-23T18:29:58.572" v="844" actId="1076"/>
          <ac:picMkLst>
            <pc:docMk/>
            <pc:sldMk cId="598228921" sldId="312"/>
            <ac:picMk id="24" creationId="{CC4E4B30-716C-486E-A2B6-70656DA66743}"/>
          </ac:picMkLst>
        </pc:picChg>
        <pc:picChg chg="add mod">
          <ac:chgData name="Zhao Xiong" userId="5eba49e5-2895-4cd9-83e8-b3064fe76704" providerId="ADAL" clId="{D82DBE08-D358-401E-B916-C3CF32898FE7}" dt="2022-08-23T18:41:37.724" v="856" actId="14100"/>
          <ac:picMkLst>
            <pc:docMk/>
            <pc:sldMk cId="598228921" sldId="312"/>
            <ac:picMk id="25" creationId="{D956FA72-B6BF-45E9-A689-2289729BF9C7}"/>
          </ac:picMkLst>
        </pc:picChg>
        <pc:picChg chg="add mod">
          <ac:chgData name="Zhao Xiong" userId="5eba49e5-2895-4cd9-83e8-b3064fe76704" providerId="ADAL" clId="{D82DBE08-D358-401E-B916-C3CF32898FE7}" dt="2022-08-23T18:50:58.020" v="890" actId="14100"/>
          <ac:picMkLst>
            <pc:docMk/>
            <pc:sldMk cId="598228921" sldId="312"/>
            <ac:picMk id="26" creationId="{30F3B002-AF86-4C16-9796-99C29BB07390}"/>
          </ac:picMkLst>
        </pc:picChg>
        <pc:picChg chg="add mod">
          <ac:chgData name="Zhao Xiong" userId="5eba49e5-2895-4cd9-83e8-b3064fe76704" providerId="ADAL" clId="{D82DBE08-D358-401E-B916-C3CF32898FE7}" dt="2022-08-23T18:59:36.165" v="912" actId="14100"/>
          <ac:picMkLst>
            <pc:docMk/>
            <pc:sldMk cId="598228921" sldId="312"/>
            <ac:picMk id="28" creationId="{EA9871EF-DD94-4B54-8496-F4CD04D25089}"/>
          </ac:picMkLst>
        </pc:picChg>
        <pc:picChg chg="add mod">
          <ac:chgData name="Zhao Xiong" userId="5eba49e5-2895-4cd9-83e8-b3064fe76704" providerId="ADAL" clId="{D82DBE08-D358-401E-B916-C3CF32898FE7}" dt="2022-08-23T19:09:44.372" v="925" actId="14100"/>
          <ac:picMkLst>
            <pc:docMk/>
            <pc:sldMk cId="598228921" sldId="312"/>
            <ac:picMk id="30" creationId="{EC2319CB-769B-4CAB-960F-4A7B308ACB2A}"/>
          </ac:picMkLst>
        </pc:picChg>
        <pc:cxnChg chg="add">
          <ac:chgData name="Zhao Xiong" userId="5eba49e5-2895-4cd9-83e8-b3064fe76704" providerId="ADAL" clId="{D82DBE08-D358-401E-B916-C3CF32898FE7}" dt="2022-08-23T16:59:05.758" v="522"/>
          <ac:cxnSpMkLst>
            <pc:docMk/>
            <pc:sldMk cId="598228921" sldId="312"/>
            <ac:cxnSpMk id="3" creationId="{8CEF5F15-8E29-495B-A34F-8ABB663859A1}"/>
          </ac:cxnSpMkLst>
        </pc:cxnChg>
      </pc:sldChg>
      <pc:sldChg chg="addSp delSp modSp add">
        <pc:chgData name="Zhao Xiong" userId="5eba49e5-2895-4cd9-83e8-b3064fe76704" providerId="ADAL" clId="{D82DBE08-D358-401E-B916-C3CF32898FE7}" dt="2022-08-26T12:35:15.448" v="987" actId="1076"/>
        <pc:sldMkLst>
          <pc:docMk/>
          <pc:sldMk cId="3279119068" sldId="313"/>
        </pc:sldMkLst>
        <pc:spChg chg="add mod">
          <ac:chgData name="Zhao Xiong" userId="5eba49e5-2895-4cd9-83e8-b3064fe76704" providerId="ADAL" clId="{D82DBE08-D358-401E-B916-C3CF32898FE7}" dt="2022-08-26T12:31:39.506" v="937" actId="20577"/>
          <ac:spMkLst>
            <pc:docMk/>
            <pc:sldMk cId="3279119068" sldId="313"/>
            <ac:spMk id="2" creationId="{7F535634-E02C-4EF0-942E-F6D594F9D503}"/>
          </ac:spMkLst>
        </pc:spChg>
        <pc:grpChg chg="add del mod">
          <ac:chgData name="Zhao Xiong" userId="5eba49e5-2895-4cd9-83e8-b3064fe76704" providerId="ADAL" clId="{D82DBE08-D358-401E-B916-C3CF32898FE7}" dt="2022-08-26T12:35:12.986" v="986" actId="165"/>
          <ac:grpSpMkLst>
            <pc:docMk/>
            <pc:sldMk cId="3279119068" sldId="313"/>
            <ac:grpSpMk id="69" creationId="{2944BF5E-CAC9-4D87-8B5C-2CFC539FFD91}"/>
          </ac:grpSpMkLst>
        </pc:grp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5" creationId="{B0119DAA-198D-4EA7-8B58-612BE5E9B202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7" creationId="{A08DF6EE-E169-4031-9DBC-8BC2AF51860B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9" creationId="{CF5946CF-EFF3-4FB3-B537-9997BCF4555A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11" creationId="{2B71EB74-73F7-4990-BFB6-16E894AE6E88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13" creationId="{CFBA96E6-ECB7-472E-A9AA-D6F79CA5E1EB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15" creationId="{AB34F46B-C077-40E6-A53C-B214742AAB0F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17" creationId="{89936CDE-F0FF-479E-ACF7-F6020EE2326B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19" creationId="{4213076C-B263-4C8E-B8D0-52F53A5EBBBD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21" creationId="{358A32CE-1C21-437C-B964-7E1BD8A95804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23" creationId="{2A76A287-B8F9-4605-8BB5-10A463DAF710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25" creationId="{8A5D31BC-01BD-42FE-AC3C-AC6D9E6D074C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27" creationId="{3A103474-9D5A-47BF-B843-8EADD49AD103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29" creationId="{7F27472B-40D3-42E1-A8D7-58B3E635ECAA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31" creationId="{DCB660A2-8FF0-49C8-A6CD-392B3E2828D3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33" creationId="{1AA95F04-695D-433D-9131-3E7AF370A5EA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35" creationId="{7E6D0477-48A6-49AF-A2A8-00AB6B2FBEFE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37" creationId="{872810FA-5FDE-48D9-ACC7-850B66D29178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39" creationId="{8F50A3F7-8AF1-452C-B014-7026A2F82CA6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41" creationId="{AB5DC02F-0CBE-4F50-8CE7-0E7C54B883D6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43" creationId="{DF1DDD0B-98E6-47A0-8940-439090747BD3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45" creationId="{4E4BBC0F-DF74-48D4-82B2-FCF611767EB5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47" creationId="{B16C5238-E577-4789-AD26-9CFEB4D2B330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49" creationId="{949E2DCB-4E82-49CF-85E6-071B226B96C9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51" creationId="{03B5524E-CF78-4F81-A97A-1C02D1DFDA0E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53" creationId="{DDF9B10F-FAA2-430D-9B4B-27BABEAEF164}"/>
          </ac:picMkLst>
        </pc:picChg>
        <pc:picChg chg="add del mod">
          <ac:chgData name="Zhao Xiong" userId="5eba49e5-2895-4cd9-83e8-b3064fe76704" providerId="ADAL" clId="{D82DBE08-D358-401E-B916-C3CF32898FE7}" dt="2022-08-26T12:34:26.714" v="972"/>
          <ac:picMkLst>
            <pc:docMk/>
            <pc:sldMk cId="3279119068" sldId="313"/>
            <ac:picMk id="54" creationId="{2CCC2959-81CB-4BAB-8B5F-A79C0ADA61D5}"/>
          </ac:picMkLst>
        </pc:picChg>
        <pc:picChg chg="add del mod">
          <ac:chgData name="Zhao Xiong" userId="5eba49e5-2895-4cd9-83e8-b3064fe76704" providerId="ADAL" clId="{D82DBE08-D358-401E-B916-C3CF32898FE7}" dt="2022-08-26T12:34:26.714" v="972"/>
          <ac:picMkLst>
            <pc:docMk/>
            <pc:sldMk cId="3279119068" sldId="313"/>
            <ac:picMk id="55" creationId="{78D35BFF-038C-48B0-910A-EDAB1AAD19DD}"/>
          </ac:picMkLst>
        </pc:picChg>
        <pc:picChg chg="add del mod">
          <ac:chgData name="Zhao Xiong" userId="5eba49e5-2895-4cd9-83e8-b3064fe76704" providerId="ADAL" clId="{D82DBE08-D358-401E-B916-C3CF32898FE7}" dt="2022-08-26T12:34:26.714" v="972"/>
          <ac:picMkLst>
            <pc:docMk/>
            <pc:sldMk cId="3279119068" sldId="313"/>
            <ac:picMk id="56" creationId="{B20C311A-E9E8-4FD5-B7BF-4E7A80A74029}"/>
          </ac:picMkLst>
        </pc:picChg>
        <pc:picChg chg="add del mod">
          <ac:chgData name="Zhao Xiong" userId="5eba49e5-2895-4cd9-83e8-b3064fe76704" providerId="ADAL" clId="{D82DBE08-D358-401E-B916-C3CF32898FE7}" dt="2022-08-26T12:34:26.714" v="972"/>
          <ac:picMkLst>
            <pc:docMk/>
            <pc:sldMk cId="3279119068" sldId="313"/>
            <ac:picMk id="57" creationId="{45238313-6BE3-4848-A851-8E218414DFEE}"/>
          </ac:picMkLst>
        </pc:picChg>
        <pc:picChg chg="add del mod">
          <ac:chgData name="Zhao Xiong" userId="5eba49e5-2895-4cd9-83e8-b3064fe76704" providerId="ADAL" clId="{D82DBE08-D358-401E-B916-C3CF32898FE7}" dt="2022-08-26T12:34:26.714" v="972"/>
          <ac:picMkLst>
            <pc:docMk/>
            <pc:sldMk cId="3279119068" sldId="313"/>
            <ac:picMk id="58" creationId="{B3B47DA2-6C2C-4BB8-88D6-BEC381D7DF28}"/>
          </ac:picMkLst>
        </pc:picChg>
        <pc:picChg chg="add mod topLvl">
          <ac:chgData name="Zhao Xiong" userId="5eba49e5-2895-4cd9-83e8-b3064fe76704" providerId="ADAL" clId="{D82DBE08-D358-401E-B916-C3CF32898FE7}" dt="2022-08-26T12:35:12.986" v="986" actId="165"/>
          <ac:picMkLst>
            <pc:docMk/>
            <pc:sldMk cId="3279119068" sldId="313"/>
            <ac:picMk id="59" creationId="{F27671F2-1652-4072-A62C-16D340F74688}"/>
          </ac:picMkLst>
        </pc:picChg>
        <pc:picChg chg="add mod topLvl">
          <ac:chgData name="Zhao Xiong" userId="5eba49e5-2895-4cd9-83e8-b3064fe76704" providerId="ADAL" clId="{D82DBE08-D358-401E-B916-C3CF32898FE7}" dt="2022-08-26T12:35:12.986" v="986" actId="165"/>
          <ac:picMkLst>
            <pc:docMk/>
            <pc:sldMk cId="3279119068" sldId="313"/>
            <ac:picMk id="60" creationId="{77FAFEDF-D41C-428D-861C-4EC4D6C4E86B}"/>
          </ac:picMkLst>
        </pc:picChg>
        <pc:picChg chg="add mod topLvl">
          <ac:chgData name="Zhao Xiong" userId="5eba49e5-2895-4cd9-83e8-b3064fe76704" providerId="ADAL" clId="{D82DBE08-D358-401E-B916-C3CF32898FE7}" dt="2022-08-26T12:35:12.986" v="986" actId="165"/>
          <ac:picMkLst>
            <pc:docMk/>
            <pc:sldMk cId="3279119068" sldId="313"/>
            <ac:picMk id="61" creationId="{48BFA58B-AEF9-4E02-8246-E34AE5DA149C}"/>
          </ac:picMkLst>
        </pc:picChg>
        <pc:picChg chg="add mod topLvl">
          <ac:chgData name="Zhao Xiong" userId="5eba49e5-2895-4cd9-83e8-b3064fe76704" providerId="ADAL" clId="{D82DBE08-D358-401E-B916-C3CF32898FE7}" dt="2022-08-26T12:35:15.448" v="987" actId="1076"/>
          <ac:picMkLst>
            <pc:docMk/>
            <pc:sldMk cId="3279119068" sldId="313"/>
            <ac:picMk id="62" creationId="{E5CC94D6-4981-4BDA-A86E-B3FDBDCD80EC}"/>
          </ac:picMkLst>
        </pc:picChg>
        <pc:picChg chg="add mod topLvl">
          <ac:chgData name="Zhao Xiong" userId="5eba49e5-2895-4cd9-83e8-b3064fe76704" providerId="ADAL" clId="{D82DBE08-D358-401E-B916-C3CF32898FE7}" dt="2022-08-26T12:35:12.986" v="986" actId="165"/>
          <ac:picMkLst>
            <pc:docMk/>
            <pc:sldMk cId="3279119068" sldId="313"/>
            <ac:picMk id="63" creationId="{1F1D0711-C255-475A-8D38-AE1B522F2AD0}"/>
          </ac:picMkLst>
        </pc:picChg>
        <pc:picChg chg="add mod topLvl">
          <ac:chgData name="Zhao Xiong" userId="5eba49e5-2895-4cd9-83e8-b3064fe76704" providerId="ADAL" clId="{D82DBE08-D358-401E-B916-C3CF32898FE7}" dt="2022-08-26T12:35:12.986" v="986" actId="165"/>
          <ac:picMkLst>
            <pc:docMk/>
            <pc:sldMk cId="3279119068" sldId="313"/>
            <ac:picMk id="64" creationId="{A3049A04-640C-4525-93EE-D058DE197DCE}"/>
          </ac:picMkLst>
        </pc:picChg>
        <pc:picChg chg="add mod topLvl">
          <ac:chgData name="Zhao Xiong" userId="5eba49e5-2895-4cd9-83e8-b3064fe76704" providerId="ADAL" clId="{D82DBE08-D358-401E-B916-C3CF32898FE7}" dt="2022-08-26T12:35:12.986" v="986" actId="165"/>
          <ac:picMkLst>
            <pc:docMk/>
            <pc:sldMk cId="3279119068" sldId="313"/>
            <ac:picMk id="65" creationId="{34A1B6C1-841C-4B14-858A-61C6ACD1E3EF}"/>
          </ac:picMkLst>
        </pc:picChg>
        <pc:picChg chg="add mod topLvl">
          <ac:chgData name="Zhao Xiong" userId="5eba49e5-2895-4cd9-83e8-b3064fe76704" providerId="ADAL" clId="{D82DBE08-D358-401E-B916-C3CF32898FE7}" dt="2022-08-26T12:35:12.986" v="986" actId="165"/>
          <ac:picMkLst>
            <pc:docMk/>
            <pc:sldMk cId="3279119068" sldId="313"/>
            <ac:picMk id="66" creationId="{54DD65BB-1428-44F1-9464-61BCC6C302E8}"/>
          </ac:picMkLst>
        </pc:picChg>
        <pc:picChg chg="add mod topLvl">
          <ac:chgData name="Zhao Xiong" userId="5eba49e5-2895-4cd9-83e8-b3064fe76704" providerId="ADAL" clId="{D82DBE08-D358-401E-B916-C3CF32898FE7}" dt="2022-08-26T12:35:12.986" v="986" actId="165"/>
          <ac:picMkLst>
            <pc:docMk/>
            <pc:sldMk cId="3279119068" sldId="313"/>
            <ac:picMk id="67" creationId="{46CFCE06-CB92-4C7F-929F-3A62AA42FBF7}"/>
          </ac:picMkLst>
        </pc:picChg>
        <pc:picChg chg="add mod topLvl">
          <ac:chgData name="Zhao Xiong" userId="5eba49e5-2895-4cd9-83e8-b3064fe76704" providerId="ADAL" clId="{D82DBE08-D358-401E-B916-C3CF32898FE7}" dt="2022-08-26T12:35:12.986" v="986" actId="165"/>
          <ac:picMkLst>
            <pc:docMk/>
            <pc:sldMk cId="3279119068" sldId="313"/>
            <ac:picMk id="68" creationId="{D50156DD-E73E-47FF-875F-CF4CC8CFCFD4}"/>
          </ac:picMkLst>
        </pc:picChg>
        <pc:cxnChg chg="add">
          <ac:chgData name="Zhao Xiong" userId="5eba49e5-2895-4cd9-83e8-b3064fe76704" providerId="ADAL" clId="{D82DBE08-D358-401E-B916-C3CF32898FE7}" dt="2022-08-26T12:31:36.077" v="935"/>
          <ac:cxnSpMkLst>
            <pc:docMk/>
            <pc:sldMk cId="3279119068" sldId="313"/>
            <ac:cxnSpMk id="3" creationId="{1E69FFD3-3E69-4C0C-BF05-87555D6CB2F1}"/>
          </ac:cxnSpMkLst>
        </pc:cxnChg>
      </pc:sldChg>
      <pc:sldChg chg="add">
        <pc:chgData name="Zhao Xiong" userId="5eba49e5-2895-4cd9-83e8-b3064fe76704" providerId="ADAL" clId="{D82DBE08-D358-401E-B916-C3CF32898FE7}" dt="2022-09-02T15:02:48.973" v="2434"/>
        <pc:sldMkLst>
          <pc:docMk/>
          <pc:sldMk cId="3657573907" sldId="314"/>
        </pc:sldMkLst>
      </pc:sldChg>
      <pc:sldChg chg="addSp delSp modSp add ord">
        <pc:chgData name="Zhao Xiong" userId="5eba49e5-2895-4cd9-83e8-b3064fe76704" providerId="ADAL" clId="{D82DBE08-D358-401E-B916-C3CF32898FE7}" dt="2022-08-28T12:57:44.084" v="1417" actId="165"/>
        <pc:sldMkLst>
          <pc:docMk/>
          <pc:sldMk cId="2218266" sldId="315"/>
        </pc:sldMkLst>
        <pc:spChg chg="add mod">
          <ac:chgData name="Zhao Xiong" userId="5eba49e5-2895-4cd9-83e8-b3064fe76704" providerId="ADAL" clId="{D82DBE08-D358-401E-B916-C3CF32898FE7}" dt="2022-08-28T12:52:33.199" v="1332" actId="20577"/>
          <ac:spMkLst>
            <pc:docMk/>
            <pc:sldMk cId="2218266" sldId="315"/>
            <ac:spMk id="2" creationId="{484BAA6E-4E3C-4C95-B7B2-BA09B17D505F}"/>
          </ac:spMkLst>
        </pc:spChg>
        <pc:grpChg chg="add del mod">
          <ac:chgData name="Zhao Xiong" userId="5eba49e5-2895-4cd9-83e8-b3064fe76704" providerId="ADAL" clId="{D82DBE08-D358-401E-B916-C3CF32898FE7}" dt="2022-08-28T12:57:44.084" v="1417" actId="165"/>
          <ac:grpSpMkLst>
            <pc:docMk/>
            <pc:sldMk cId="2218266" sldId="315"/>
            <ac:grpSpMk id="54" creationId="{12E71F10-9644-45A0-968F-EE5158F98C93}"/>
          </ac:grpSpMkLst>
        </pc:grpChg>
        <pc:picChg chg="add del mod">
          <ac:chgData name="Zhao Xiong" userId="5eba49e5-2895-4cd9-83e8-b3064fe76704" providerId="ADAL" clId="{D82DBE08-D358-401E-B916-C3CF32898FE7}" dt="2022-08-28T12:52:53.666" v="1339" actId="478"/>
          <ac:picMkLst>
            <pc:docMk/>
            <pc:sldMk cId="2218266" sldId="315"/>
            <ac:picMk id="5" creationId="{EAD309A0-592F-44D2-A726-0FAA6899C560}"/>
          </ac:picMkLst>
        </pc:picChg>
        <pc:picChg chg="add del mod">
          <ac:chgData name="Zhao Xiong" userId="5eba49e5-2895-4cd9-83e8-b3064fe76704" providerId="ADAL" clId="{D82DBE08-D358-401E-B916-C3CF32898FE7}" dt="2022-08-28T12:52:53.666" v="1339" actId="478"/>
          <ac:picMkLst>
            <pc:docMk/>
            <pc:sldMk cId="2218266" sldId="315"/>
            <ac:picMk id="7" creationId="{3E7BE112-5EF6-4FCB-B873-EEE364F1CC58}"/>
          </ac:picMkLst>
        </pc:picChg>
        <pc:picChg chg="add del mod">
          <ac:chgData name="Zhao Xiong" userId="5eba49e5-2895-4cd9-83e8-b3064fe76704" providerId="ADAL" clId="{D82DBE08-D358-401E-B916-C3CF32898FE7}" dt="2022-08-28T12:52:53.666" v="1339" actId="478"/>
          <ac:picMkLst>
            <pc:docMk/>
            <pc:sldMk cId="2218266" sldId="315"/>
            <ac:picMk id="9" creationId="{AE87B2E1-3C79-4E92-BECB-482C3AB87F1B}"/>
          </ac:picMkLst>
        </pc:picChg>
        <pc:picChg chg="add del mod">
          <ac:chgData name="Zhao Xiong" userId="5eba49e5-2895-4cd9-83e8-b3064fe76704" providerId="ADAL" clId="{D82DBE08-D358-401E-B916-C3CF32898FE7}" dt="2022-08-28T12:52:53.666" v="1339" actId="478"/>
          <ac:picMkLst>
            <pc:docMk/>
            <pc:sldMk cId="2218266" sldId="315"/>
            <ac:picMk id="11" creationId="{375008F7-8E4A-4F6F-A6EB-D8F868246252}"/>
          </ac:picMkLst>
        </pc:picChg>
        <pc:picChg chg="add del mod">
          <ac:chgData name="Zhao Xiong" userId="5eba49e5-2895-4cd9-83e8-b3064fe76704" providerId="ADAL" clId="{D82DBE08-D358-401E-B916-C3CF32898FE7}" dt="2022-08-28T12:52:53.666" v="1339" actId="478"/>
          <ac:picMkLst>
            <pc:docMk/>
            <pc:sldMk cId="2218266" sldId="315"/>
            <ac:picMk id="13" creationId="{954FB65B-A722-47D2-B940-BCB1D7771F82}"/>
          </ac:picMkLst>
        </pc:picChg>
        <pc:picChg chg="add del mod">
          <ac:chgData name="Zhao Xiong" userId="5eba49e5-2895-4cd9-83e8-b3064fe76704" providerId="ADAL" clId="{D82DBE08-D358-401E-B916-C3CF32898FE7}" dt="2022-08-28T12:52:53.666" v="1339" actId="478"/>
          <ac:picMkLst>
            <pc:docMk/>
            <pc:sldMk cId="2218266" sldId="315"/>
            <ac:picMk id="15" creationId="{BE45809A-263C-4D03-8BF1-E5E64E13C1C1}"/>
          </ac:picMkLst>
        </pc:picChg>
        <pc:picChg chg="add del mod">
          <ac:chgData name="Zhao Xiong" userId="5eba49e5-2895-4cd9-83e8-b3064fe76704" providerId="ADAL" clId="{D82DBE08-D358-401E-B916-C3CF32898FE7}" dt="2022-08-28T12:52:53.666" v="1339" actId="478"/>
          <ac:picMkLst>
            <pc:docMk/>
            <pc:sldMk cId="2218266" sldId="315"/>
            <ac:picMk id="17" creationId="{6381A6B7-D025-4D15-AE4A-41B6E1416416}"/>
          </ac:picMkLst>
        </pc:picChg>
        <pc:picChg chg="add del mod">
          <ac:chgData name="Zhao Xiong" userId="5eba49e5-2895-4cd9-83e8-b3064fe76704" providerId="ADAL" clId="{D82DBE08-D358-401E-B916-C3CF32898FE7}" dt="2022-08-28T12:52:53.666" v="1339" actId="478"/>
          <ac:picMkLst>
            <pc:docMk/>
            <pc:sldMk cId="2218266" sldId="315"/>
            <ac:picMk id="19" creationId="{D6F33A2D-ECF1-4A41-A55C-2CF184EB95C3}"/>
          </ac:picMkLst>
        </pc:picChg>
        <pc:picChg chg="add del mod">
          <ac:chgData name="Zhao Xiong" userId="5eba49e5-2895-4cd9-83e8-b3064fe76704" providerId="ADAL" clId="{D82DBE08-D358-401E-B916-C3CF32898FE7}" dt="2022-08-28T12:52:53.666" v="1339" actId="478"/>
          <ac:picMkLst>
            <pc:docMk/>
            <pc:sldMk cId="2218266" sldId="315"/>
            <ac:picMk id="21" creationId="{B4030439-07A7-4B59-A464-2882BF5B2202}"/>
          </ac:picMkLst>
        </pc:picChg>
        <pc:picChg chg="add del mod">
          <ac:chgData name="Zhao Xiong" userId="5eba49e5-2895-4cd9-83e8-b3064fe76704" providerId="ADAL" clId="{D82DBE08-D358-401E-B916-C3CF32898FE7}" dt="2022-08-28T12:52:53.666" v="1339" actId="478"/>
          <ac:picMkLst>
            <pc:docMk/>
            <pc:sldMk cId="2218266" sldId="315"/>
            <ac:picMk id="23" creationId="{07A22EFF-841E-414A-AEB9-0FA78F7EF0CE}"/>
          </ac:picMkLst>
        </pc:picChg>
        <pc:picChg chg="add mod topLvl">
          <ac:chgData name="Zhao Xiong" userId="5eba49e5-2895-4cd9-83e8-b3064fe76704" providerId="ADAL" clId="{D82DBE08-D358-401E-B916-C3CF32898FE7}" dt="2022-08-28T12:57:44.084" v="1417" actId="165"/>
          <ac:picMkLst>
            <pc:docMk/>
            <pc:sldMk cId="2218266" sldId="315"/>
            <ac:picMk id="25" creationId="{83BCD0C7-2673-4CE8-AD60-F8AE10D5DF19}"/>
          </ac:picMkLst>
        </pc:picChg>
        <pc:picChg chg="add mod topLvl">
          <ac:chgData name="Zhao Xiong" userId="5eba49e5-2895-4cd9-83e8-b3064fe76704" providerId="ADAL" clId="{D82DBE08-D358-401E-B916-C3CF32898FE7}" dt="2022-08-28T12:57:44.084" v="1417" actId="165"/>
          <ac:picMkLst>
            <pc:docMk/>
            <pc:sldMk cId="2218266" sldId="315"/>
            <ac:picMk id="27" creationId="{1F1C38E4-5DC7-454D-9457-2579F030D356}"/>
          </ac:picMkLst>
        </pc:picChg>
        <pc:picChg chg="add mod topLvl">
          <ac:chgData name="Zhao Xiong" userId="5eba49e5-2895-4cd9-83e8-b3064fe76704" providerId="ADAL" clId="{D82DBE08-D358-401E-B916-C3CF32898FE7}" dt="2022-08-28T12:57:44.084" v="1417" actId="165"/>
          <ac:picMkLst>
            <pc:docMk/>
            <pc:sldMk cId="2218266" sldId="315"/>
            <ac:picMk id="29" creationId="{1ACEF77B-0F61-4EA7-8A0B-F78C90D6FA3D}"/>
          </ac:picMkLst>
        </pc:picChg>
        <pc:picChg chg="add mod topLvl">
          <ac:chgData name="Zhao Xiong" userId="5eba49e5-2895-4cd9-83e8-b3064fe76704" providerId="ADAL" clId="{D82DBE08-D358-401E-B916-C3CF32898FE7}" dt="2022-08-28T12:57:44.084" v="1417" actId="165"/>
          <ac:picMkLst>
            <pc:docMk/>
            <pc:sldMk cId="2218266" sldId="315"/>
            <ac:picMk id="31" creationId="{CDD7D443-1836-43FC-93EB-974505C2AFB7}"/>
          </ac:picMkLst>
        </pc:picChg>
        <pc:picChg chg="add mod topLvl">
          <ac:chgData name="Zhao Xiong" userId="5eba49e5-2895-4cd9-83e8-b3064fe76704" providerId="ADAL" clId="{D82DBE08-D358-401E-B916-C3CF32898FE7}" dt="2022-08-28T12:57:44.084" v="1417" actId="165"/>
          <ac:picMkLst>
            <pc:docMk/>
            <pc:sldMk cId="2218266" sldId="315"/>
            <ac:picMk id="33" creationId="{85697A0C-EFCE-4B4E-8ABA-AC9FA0DFC9A8}"/>
          </ac:picMkLst>
        </pc:picChg>
        <pc:picChg chg="add del mod">
          <ac:chgData name="Zhao Xiong" userId="5eba49e5-2895-4cd9-83e8-b3064fe76704" providerId="ADAL" clId="{D82DBE08-D358-401E-B916-C3CF32898FE7}" dt="2022-08-28T12:55:18.930" v="1380"/>
          <ac:picMkLst>
            <pc:docMk/>
            <pc:sldMk cId="2218266" sldId="315"/>
            <ac:picMk id="35" creationId="{51A99C1F-DE0B-4DA2-AB35-7BC18ABBCC3F}"/>
          </ac:picMkLst>
        </pc:picChg>
        <pc:picChg chg="add del mod">
          <ac:chgData name="Zhao Xiong" userId="5eba49e5-2895-4cd9-83e8-b3064fe76704" providerId="ADAL" clId="{D82DBE08-D358-401E-B916-C3CF32898FE7}" dt="2022-08-28T12:55:18.930" v="1380"/>
          <ac:picMkLst>
            <pc:docMk/>
            <pc:sldMk cId="2218266" sldId="315"/>
            <ac:picMk id="37" creationId="{C1055958-0C5B-41C3-88D9-AB102FDB596A}"/>
          </ac:picMkLst>
        </pc:picChg>
        <pc:picChg chg="add del mod">
          <ac:chgData name="Zhao Xiong" userId="5eba49e5-2895-4cd9-83e8-b3064fe76704" providerId="ADAL" clId="{D82DBE08-D358-401E-B916-C3CF32898FE7}" dt="2022-08-28T12:55:18.930" v="1380"/>
          <ac:picMkLst>
            <pc:docMk/>
            <pc:sldMk cId="2218266" sldId="315"/>
            <ac:picMk id="39" creationId="{61A52D1B-14E1-42F8-9914-96A25516E9A4}"/>
          </ac:picMkLst>
        </pc:picChg>
        <pc:picChg chg="add del mod">
          <ac:chgData name="Zhao Xiong" userId="5eba49e5-2895-4cd9-83e8-b3064fe76704" providerId="ADAL" clId="{D82DBE08-D358-401E-B916-C3CF32898FE7}" dt="2022-08-28T12:55:18.930" v="1380"/>
          <ac:picMkLst>
            <pc:docMk/>
            <pc:sldMk cId="2218266" sldId="315"/>
            <ac:picMk id="41" creationId="{CD32B4A7-AFA9-4339-A595-07CD2AA8177E}"/>
          </ac:picMkLst>
        </pc:picChg>
        <pc:picChg chg="add del mod">
          <ac:chgData name="Zhao Xiong" userId="5eba49e5-2895-4cd9-83e8-b3064fe76704" providerId="ADAL" clId="{D82DBE08-D358-401E-B916-C3CF32898FE7}" dt="2022-08-28T12:55:18.930" v="1380"/>
          <ac:picMkLst>
            <pc:docMk/>
            <pc:sldMk cId="2218266" sldId="315"/>
            <ac:picMk id="43" creationId="{C489C8EB-6DD8-4668-BF2D-3A467DB3344B}"/>
          </ac:picMkLst>
        </pc:picChg>
        <pc:picChg chg="add mod topLvl">
          <ac:chgData name="Zhao Xiong" userId="5eba49e5-2895-4cd9-83e8-b3064fe76704" providerId="ADAL" clId="{D82DBE08-D358-401E-B916-C3CF32898FE7}" dt="2022-08-28T12:57:44.084" v="1417" actId="165"/>
          <ac:picMkLst>
            <pc:docMk/>
            <pc:sldMk cId="2218266" sldId="315"/>
            <ac:picMk id="45" creationId="{4956AC94-FA87-4EE5-AA26-CDF94AE16BD4}"/>
          </ac:picMkLst>
        </pc:picChg>
        <pc:picChg chg="add mod topLvl">
          <ac:chgData name="Zhao Xiong" userId="5eba49e5-2895-4cd9-83e8-b3064fe76704" providerId="ADAL" clId="{D82DBE08-D358-401E-B916-C3CF32898FE7}" dt="2022-08-28T12:57:44.084" v="1417" actId="165"/>
          <ac:picMkLst>
            <pc:docMk/>
            <pc:sldMk cId="2218266" sldId="315"/>
            <ac:picMk id="47" creationId="{86D57F4A-D96E-48A7-A930-6E134EA82647}"/>
          </ac:picMkLst>
        </pc:picChg>
        <pc:picChg chg="add mod topLvl">
          <ac:chgData name="Zhao Xiong" userId="5eba49e5-2895-4cd9-83e8-b3064fe76704" providerId="ADAL" clId="{D82DBE08-D358-401E-B916-C3CF32898FE7}" dt="2022-08-28T12:57:44.084" v="1417" actId="165"/>
          <ac:picMkLst>
            <pc:docMk/>
            <pc:sldMk cId="2218266" sldId="315"/>
            <ac:picMk id="49" creationId="{AB60C3AA-0CAB-4106-87FB-6B56C9C073EA}"/>
          </ac:picMkLst>
        </pc:picChg>
        <pc:picChg chg="add mod topLvl">
          <ac:chgData name="Zhao Xiong" userId="5eba49e5-2895-4cd9-83e8-b3064fe76704" providerId="ADAL" clId="{D82DBE08-D358-401E-B916-C3CF32898FE7}" dt="2022-08-28T12:57:44.084" v="1417" actId="165"/>
          <ac:picMkLst>
            <pc:docMk/>
            <pc:sldMk cId="2218266" sldId="315"/>
            <ac:picMk id="51" creationId="{4C32E54D-4AB4-434A-B56B-41CB387B07C0}"/>
          </ac:picMkLst>
        </pc:picChg>
        <pc:picChg chg="add mod topLvl">
          <ac:chgData name="Zhao Xiong" userId="5eba49e5-2895-4cd9-83e8-b3064fe76704" providerId="ADAL" clId="{D82DBE08-D358-401E-B916-C3CF32898FE7}" dt="2022-08-28T12:57:44.084" v="1417" actId="165"/>
          <ac:picMkLst>
            <pc:docMk/>
            <pc:sldMk cId="2218266" sldId="315"/>
            <ac:picMk id="53" creationId="{0A3D7AC1-4E17-4C41-9BB2-79D39490E501}"/>
          </ac:picMkLst>
        </pc:picChg>
        <pc:cxnChg chg="add mod topLvl">
          <ac:chgData name="Zhao Xiong" userId="5eba49e5-2895-4cd9-83e8-b3064fe76704" providerId="ADAL" clId="{D82DBE08-D358-401E-B916-C3CF32898FE7}" dt="2022-08-28T12:57:44.084" v="1417" actId="165"/>
          <ac:cxnSpMkLst>
            <pc:docMk/>
            <pc:sldMk cId="2218266" sldId="315"/>
            <ac:cxnSpMk id="3" creationId="{0C36AE93-C7B5-4A47-95DD-D5B9B88F1023}"/>
          </ac:cxnSpMkLst>
        </pc:cxnChg>
      </pc:sldChg>
      <pc:sldChg chg="addSp delSp modSp add">
        <pc:chgData name="Zhao Xiong" userId="5eba49e5-2895-4cd9-83e8-b3064fe76704" providerId="ADAL" clId="{D82DBE08-D358-401E-B916-C3CF32898FE7}" dt="2022-08-26T12:36:52.248" v="1005" actId="1076"/>
        <pc:sldMkLst>
          <pc:docMk/>
          <pc:sldMk cId="3111650915" sldId="316"/>
        </pc:sldMkLst>
        <pc:spChg chg="add">
          <ac:chgData name="Zhao Xiong" userId="5eba49e5-2895-4cd9-83e8-b3064fe76704" providerId="ADAL" clId="{D82DBE08-D358-401E-B916-C3CF32898FE7}" dt="2022-08-26T12:35:38.028" v="993"/>
          <ac:spMkLst>
            <pc:docMk/>
            <pc:sldMk cId="3111650915" sldId="316"/>
            <ac:spMk id="28" creationId="{B697C72C-B362-4626-B255-CDAB1C707803}"/>
          </ac:spMkLst>
        </pc:spChg>
        <pc:grpChg chg="add del mod">
          <ac:chgData name="Zhao Xiong" userId="5eba49e5-2895-4cd9-83e8-b3064fe76704" providerId="ADAL" clId="{D82DBE08-D358-401E-B916-C3CF32898FE7}" dt="2022-08-26T12:35:30.322" v="991" actId="165"/>
          <ac:grpSpMkLst>
            <pc:docMk/>
            <pc:sldMk cId="3111650915" sldId="316"/>
            <ac:grpSpMk id="27" creationId="{A141454E-CB28-41B7-80F3-0E4DC7CA2FB0}"/>
          </ac:grpSpMkLst>
        </pc:grpChg>
        <pc:grpChg chg="add del mod">
          <ac:chgData name="Zhao Xiong" userId="5eba49e5-2895-4cd9-83e8-b3064fe76704" providerId="ADAL" clId="{D82DBE08-D358-401E-B916-C3CF32898FE7}" dt="2022-08-26T12:36:45.555" v="1002" actId="165"/>
          <ac:grpSpMkLst>
            <pc:docMk/>
            <pc:sldMk cId="3111650915" sldId="316"/>
            <ac:grpSpMk id="30" creationId="{E8A5CCC8-E4D3-422C-9402-204A7C260E60}"/>
          </ac:grpSpMkLst>
        </pc:grp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2" creationId="{C5CD0BFD-7827-4EA3-8A3E-652316D7FF99}"/>
          </ac:picMkLst>
        </pc:pic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3" creationId="{56B262F3-9B88-42BA-BBD6-EA8DE07F38C9}"/>
          </ac:picMkLst>
        </pc:pic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4" creationId="{25E6D4A9-5BE3-455F-A867-4E855E26A667}"/>
          </ac:picMkLst>
        </pc:pic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5" creationId="{B79471D0-87CF-4755-967A-039707C8DC0F}"/>
          </ac:picMkLst>
        </pc:pic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6" creationId="{FB663A47-2C0B-4A75-8110-1E223935B984}"/>
          </ac:picMkLst>
        </pc:pic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7" creationId="{A32F8915-4C92-4939-84E2-65F397D3FC64}"/>
          </ac:picMkLst>
        </pc:pic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8" creationId="{E998E259-1741-42F6-AFD1-81376EA228D0}"/>
          </ac:picMkLst>
        </pc:pic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9" creationId="{364E4F29-98D9-42E3-B5BC-C7767A7E4DDA}"/>
          </ac:picMkLst>
        </pc:pic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10" creationId="{B09FCE99-2325-46A1-8E52-CDCD1503991A}"/>
          </ac:picMkLst>
        </pc:pic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11" creationId="{E3ECDBB5-0195-4C67-A100-D18C5B26CF45}"/>
          </ac:picMkLst>
        </pc:pic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12" creationId="{F8000957-F989-4C4B-BFBF-5DD5B99B9F02}"/>
          </ac:picMkLst>
        </pc:pic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13" creationId="{9E17FECA-2000-495C-A8A7-FC56EA31789E}"/>
          </ac:picMkLst>
        </pc:pic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14" creationId="{79CBD8E0-3668-42C7-9002-04CD3084E112}"/>
          </ac:picMkLst>
        </pc:pic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15" creationId="{7883007B-178B-401B-9BC1-29F0F42ED07F}"/>
          </ac:picMkLst>
        </pc:pic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16" creationId="{B943C14E-CAEC-47D6-B18E-488E9F2C26A3}"/>
          </ac:picMkLst>
        </pc:picChg>
        <pc:picChg chg="add mod topLvl">
          <ac:chgData name="Zhao Xiong" userId="5eba49e5-2895-4cd9-83e8-b3064fe76704" providerId="ADAL" clId="{D82DBE08-D358-401E-B916-C3CF32898FE7}" dt="2022-08-26T12:36:52.248" v="1005" actId="1076"/>
          <ac:picMkLst>
            <pc:docMk/>
            <pc:sldMk cId="3111650915" sldId="316"/>
            <ac:picMk id="17" creationId="{4D4F9B17-C13D-495D-A271-6FF57EA17DEE}"/>
          </ac:picMkLst>
        </pc:picChg>
        <pc:picChg chg="add mod topLvl">
          <ac:chgData name="Zhao Xiong" userId="5eba49e5-2895-4cd9-83e8-b3064fe76704" providerId="ADAL" clId="{D82DBE08-D358-401E-B916-C3CF32898FE7}" dt="2022-08-26T12:36:52.248" v="1005" actId="1076"/>
          <ac:picMkLst>
            <pc:docMk/>
            <pc:sldMk cId="3111650915" sldId="316"/>
            <ac:picMk id="18" creationId="{EB2D5991-B427-4024-AECA-759F74FA7459}"/>
          </ac:picMkLst>
        </pc:picChg>
        <pc:picChg chg="add mod topLvl">
          <ac:chgData name="Zhao Xiong" userId="5eba49e5-2895-4cd9-83e8-b3064fe76704" providerId="ADAL" clId="{D82DBE08-D358-401E-B916-C3CF32898FE7}" dt="2022-08-26T12:36:52.248" v="1005" actId="1076"/>
          <ac:picMkLst>
            <pc:docMk/>
            <pc:sldMk cId="3111650915" sldId="316"/>
            <ac:picMk id="19" creationId="{61555D86-1F3D-43E7-9AE4-DFE5C53C9EE2}"/>
          </ac:picMkLst>
        </pc:picChg>
        <pc:picChg chg="add mod topLvl">
          <ac:chgData name="Zhao Xiong" userId="5eba49e5-2895-4cd9-83e8-b3064fe76704" providerId="ADAL" clId="{D82DBE08-D358-401E-B916-C3CF32898FE7}" dt="2022-08-26T12:36:52.248" v="1005" actId="1076"/>
          <ac:picMkLst>
            <pc:docMk/>
            <pc:sldMk cId="3111650915" sldId="316"/>
            <ac:picMk id="20" creationId="{3CDB58C3-0A84-47E3-8835-E5D05D38C7CA}"/>
          </ac:picMkLst>
        </pc:picChg>
        <pc:picChg chg="add mod topLvl">
          <ac:chgData name="Zhao Xiong" userId="5eba49e5-2895-4cd9-83e8-b3064fe76704" providerId="ADAL" clId="{D82DBE08-D358-401E-B916-C3CF32898FE7}" dt="2022-08-26T12:36:52.248" v="1005" actId="1076"/>
          <ac:picMkLst>
            <pc:docMk/>
            <pc:sldMk cId="3111650915" sldId="316"/>
            <ac:picMk id="21" creationId="{1B763CF4-09B7-4527-8376-35E9BE2E3CC0}"/>
          </ac:picMkLst>
        </pc:picChg>
        <pc:picChg chg="add mod topLvl">
          <ac:chgData name="Zhao Xiong" userId="5eba49e5-2895-4cd9-83e8-b3064fe76704" providerId="ADAL" clId="{D82DBE08-D358-401E-B916-C3CF32898FE7}" dt="2022-08-26T12:36:52.248" v="1005" actId="1076"/>
          <ac:picMkLst>
            <pc:docMk/>
            <pc:sldMk cId="3111650915" sldId="316"/>
            <ac:picMk id="22" creationId="{2B43EF81-5DF1-437D-9C6F-CFCF2A72D643}"/>
          </ac:picMkLst>
        </pc:picChg>
        <pc:picChg chg="add mod topLvl">
          <ac:chgData name="Zhao Xiong" userId="5eba49e5-2895-4cd9-83e8-b3064fe76704" providerId="ADAL" clId="{D82DBE08-D358-401E-B916-C3CF32898FE7}" dt="2022-08-26T12:36:52.248" v="1005" actId="1076"/>
          <ac:picMkLst>
            <pc:docMk/>
            <pc:sldMk cId="3111650915" sldId="316"/>
            <ac:picMk id="23" creationId="{B69162A3-2B33-4DFD-BFB9-8F830BD6F4DF}"/>
          </ac:picMkLst>
        </pc:picChg>
        <pc:picChg chg="add mod topLvl">
          <ac:chgData name="Zhao Xiong" userId="5eba49e5-2895-4cd9-83e8-b3064fe76704" providerId="ADAL" clId="{D82DBE08-D358-401E-B916-C3CF32898FE7}" dt="2022-08-26T12:36:52.248" v="1005" actId="1076"/>
          <ac:picMkLst>
            <pc:docMk/>
            <pc:sldMk cId="3111650915" sldId="316"/>
            <ac:picMk id="24" creationId="{EBB60E4A-2FE2-4C9C-B493-CD68B2EE5CFD}"/>
          </ac:picMkLst>
        </pc:picChg>
        <pc:picChg chg="add mod topLvl">
          <ac:chgData name="Zhao Xiong" userId="5eba49e5-2895-4cd9-83e8-b3064fe76704" providerId="ADAL" clId="{D82DBE08-D358-401E-B916-C3CF32898FE7}" dt="2022-08-26T12:36:52.248" v="1005" actId="1076"/>
          <ac:picMkLst>
            <pc:docMk/>
            <pc:sldMk cId="3111650915" sldId="316"/>
            <ac:picMk id="25" creationId="{435AE702-DC00-40BE-8608-48FA47AD4707}"/>
          </ac:picMkLst>
        </pc:picChg>
        <pc:picChg chg="add mod topLvl">
          <ac:chgData name="Zhao Xiong" userId="5eba49e5-2895-4cd9-83e8-b3064fe76704" providerId="ADAL" clId="{D82DBE08-D358-401E-B916-C3CF32898FE7}" dt="2022-08-26T12:36:52.248" v="1005" actId="1076"/>
          <ac:picMkLst>
            <pc:docMk/>
            <pc:sldMk cId="3111650915" sldId="316"/>
            <ac:picMk id="26" creationId="{A12C71D5-3A2D-4C40-B036-425AF712A479}"/>
          </ac:picMkLst>
        </pc:picChg>
        <pc:cxnChg chg="add">
          <ac:chgData name="Zhao Xiong" userId="5eba49e5-2895-4cd9-83e8-b3064fe76704" providerId="ADAL" clId="{D82DBE08-D358-401E-B916-C3CF32898FE7}" dt="2022-08-26T12:35:38.028" v="993"/>
          <ac:cxnSpMkLst>
            <pc:docMk/>
            <pc:sldMk cId="3111650915" sldId="316"/>
            <ac:cxnSpMk id="29" creationId="{BA1D1EDD-4A68-4C02-9455-74F56D3371D9}"/>
          </ac:cxnSpMkLst>
        </pc:cxnChg>
      </pc:sldChg>
      <pc:sldChg chg="addSp delSp modSp add">
        <pc:chgData name="Zhao Xiong" userId="5eba49e5-2895-4cd9-83e8-b3064fe76704" providerId="ADAL" clId="{D82DBE08-D358-401E-B916-C3CF32898FE7}" dt="2022-08-26T12:36:09.088" v="998" actId="1076"/>
        <pc:sldMkLst>
          <pc:docMk/>
          <pc:sldMk cId="1696707086" sldId="317"/>
        </pc:sldMkLst>
        <pc:spChg chg="del">
          <ac:chgData name="Zhao Xiong" userId="5eba49e5-2895-4cd9-83e8-b3064fe76704" providerId="ADAL" clId="{D82DBE08-D358-401E-B916-C3CF32898FE7}" dt="2022-08-26T12:34:30.141" v="974" actId="478"/>
          <ac:spMkLst>
            <pc:docMk/>
            <pc:sldMk cId="1696707086" sldId="317"/>
            <ac:spMk id="2" creationId="{963417CF-5A51-4AA4-BA20-D27827D76B92}"/>
          </ac:spMkLst>
        </pc:spChg>
        <pc:spChg chg="del">
          <ac:chgData name="Zhao Xiong" userId="5eba49e5-2895-4cd9-83e8-b3064fe76704" providerId="ADAL" clId="{D82DBE08-D358-401E-B916-C3CF32898FE7}" dt="2022-08-26T12:34:30.141" v="974" actId="478"/>
          <ac:spMkLst>
            <pc:docMk/>
            <pc:sldMk cId="1696707086" sldId="317"/>
            <ac:spMk id="3" creationId="{5A8A5B11-7667-485B-A6F9-1615A7454A09}"/>
          </ac:spMkLst>
        </pc:spChg>
        <pc:spChg chg="add">
          <ac:chgData name="Zhao Xiong" userId="5eba49e5-2895-4cd9-83e8-b3064fe76704" providerId="ADAL" clId="{D82DBE08-D358-401E-B916-C3CF32898FE7}" dt="2022-08-26T12:35:36.172" v="992"/>
          <ac:spMkLst>
            <pc:docMk/>
            <pc:sldMk cId="1696707086" sldId="317"/>
            <ac:spMk id="9" creationId="{257792AD-D3C3-4CDE-A6BA-FA611AB8F5A2}"/>
          </ac:spMkLst>
        </pc:spChg>
        <pc:grpChg chg="add del mod">
          <ac:chgData name="Zhao Xiong" userId="5eba49e5-2895-4cd9-83e8-b3064fe76704" providerId="ADAL" clId="{D82DBE08-D358-401E-B916-C3CF32898FE7}" dt="2022-08-26T12:36:04.967" v="997" actId="165"/>
          <ac:grpSpMkLst>
            <pc:docMk/>
            <pc:sldMk cId="1696707086" sldId="317"/>
            <ac:grpSpMk id="11" creationId="{5E843514-E4AD-4F82-B310-159F38CC9E37}"/>
          </ac:grpSpMkLst>
        </pc:grpChg>
        <pc:picChg chg="add mod topLvl">
          <ac:chgData name="Zhao Xiong" userId="5eba49e5-2895-4cd9-83e8-b3064fe76704" providerId="ADAL" clId="{D82DBE08-D358-401E-B916-C3CF32898FE7}" dt="2022-08-26T12:36:09.088" v="998" actId="1076"/>
          <ac:picMkLst>
            <pc:docMk/>
            <pc:sldMk cId="1696707086" sldId="317"/>
            <ac:picMk id="4" creationId="{6CCBF962-7E7D-4A6E-B556-37FC80CEB5C2}"/>
          </ac:picMkLst>
        </pc:picChg>
        <pc:picChg chg="add mod topLvl">
          <ac:chgData name="Zhao Xiong" userId="5eba49e5-2895-4cd9-83e8-b3064fe76704" providerId="ADAL" clId="{D82DBE08-D358-401E-B916-C3CF32898FE7}" dt="2022-08-26T12:36:09.088" v="998" actId="1076"/>
          <ac:picMkLst>
            <pc:docMk/>
            <pc:sldMk cId="1696707086" sldId="317"/>
            <ac:picMk id="5" creationId="{03FE33DB-12D6-48CE-BF94-E52EBBB79286}"/>
          </ac:picMkLst>
        </pc:picChg>
        <pc:picChg chg="add mod topLvl">
          <ac:chgData name="Zhao Xiong" userId="5eba49e5-2895-4cd9-83e8-b3064fe76704" providerId="ADAL" clId="{D82DBE08-D358-401E-B916-C3CF32898FE7}" dt="2022-08-26T12:36:09.088" v="998" actId="1076"/>
          <ac:picMkLst>
            <pc:docMk/>
            <pc:sldMk cId="1696707086" sldId="317"/>
            <ac:picMk id="6" creationId="{4328066D-DE2D-459B-98C6-15FEFE2A8AF4}"/>
          </ac:picMkLst>
        </pc:picChg>
        <pc:picChg chg="add mod topLvl">
          <ac:chgData name="Zhao Xiong" userId="5eba49e5-2895-4cd9-83e8-b3064fe76704" providerId="ADAL" clId="{D82DBE08-D358-401E-B916-C3CF32898FE7}" dt="2022-08-26T12:36:09.088" v="998" actId="1076"/>
          <ac:picMkLst>
            <pc:docMk/>
            <pc:sldMk cId="1696707086" sldId="317"/>
            <ac:picMk id="7" creationId="{2DF00BBA-C834-4DA4-AD70-DEAB2167E38D}"/>
          </ac:picMkLst>
        </pc:picChg>
        <pc:picChg chg="add mod topLvl">
          <ac:chgData name="Zhao Xiong" userId="5eba49e5-2895-4cd9-83e8-b3064fe76704" providerId="ADAL" clId="{D82DBE08-D358-401E-B916-C3CF32898FE7}" dt="2022-08-26T12:36:09.088" v="998" actId="1076"/>
          <ac:picMkLst>
            <pc:docMk/>
            <pc:sldMk cId="1696707086" sldId="317"/>
            <ac:picMk id="8" creationId="{530B7937-A651-427A-BF53-34815E5D56E9}"/>
          </ac:picMkLst>
        </pc:picChg>
        <pc:cxnChg chg="add">
          <ac:chgData name="Zhao Xiong" userId="5eba49e5-2895-4cd9-83e8-b3064fe76704" providerId="ADAL" clId="{D82DBE08-D358-401E-B916-C3CF32898FE7}" dt="2022-08-26T12:35:36.172" v="992"/>
          <ac:cxnSpMkLst>
            <pc:docMk/>
            <pc:sldMk cId="1696707086" sldId="317"/>
            <ac:cxnSpMk id="10" creationId="{732F8DA8-408B-4323-84AA-66F75DB74111}"/>
          </ac:cxnSpMkLst>
        </pc:cxnChg>
      </pc:sldChg>
      <pc:sldChg chg="add">
        <pc:chgData name="Zhao Xiong" userId="5eba49e5-2895-4cd9-83e8-b3064fe76704" providerId="ADAL" clId="{D82DBE08-D358-401E-B916-C3CF32898FE7}" dt="2022-09-02T15:02:48.973" v="2434"/>
        <pc:sldMkLst>
          <pc:docMk/>
          <pc:sldMk cId="2846848040" sldId="318"/>
        </pc:sldMkLst>
      </pc:sldChg>
      <pc:sldChg chg="addSp delSp modSp add">
        <pc:chgData name="Zhao Xiong" userId="5eba49e5-2895-4cd9-83e8-b3064fe76704" providerId="ADAL" clId="{D82DBE08-D358-401E-B916-C3CF32898FE7}" dt="2022-08-28T13:00:42.610" v="1466" actId="165"/>
        <pc:sldMkLst>
          <pc:docMk/>
          <pc:sldMk cId="511160845" sldId="319"/>
        </pc:sldMkLst>
        <pc:grpChg chg="add del mod">
          <ac:chgData name="Zhao Xiong" userId="5eba49e5-2895-4cd9-83e8-b3064fe76704" providerId="ADAL" clId="{D82DBE08-D358-401E-B916-C3CF32898FE7}" dt="2022-08-28T12:59:28.246" v="1445" actId="165"/>
          <ac:grpSpMkLst>
            <pc:docMk/>
            <pc:sldMk cId="511160845" sldId="319"/>
            <ac:grpSpMk id="25" creationId="{06859FCF-3D2F-440F-8E93-1641772DC836}"/>
          </ac:grpSpMkLst>
        </pc:grpChg>
        <pc:grpChg chg="add del mod">
          <ac:chgData name="Zhao Xiong" userId="5eba49e5-2895-4cd9-83e8-b3064fe76704" providerId="ADAL" clId="{D82DBE08-D358-401E-B916-C3CF32898FE7}" dt="2022-08-28T13:00:42.610" v="1466" actId="165"/>
          <ac:grpSpMkLst>
            <pc:docMk/>
            <pc:sldMk cId="511160845" sldId="319"/>
            <ac:grpSpMk id="36" creationId="{904DFE5C-2F23-418B-8867-54985FD8D5F4}"/>
          </ac:grpSpMkLst>
        </pc:grpChg>
        <pc:picChg chg="add del mod">
          <ac:chgData name="Zhao Xiong" userId="5eba49e5-2895-4cd9-83e8-b3064fe76704" providerId="ADAL" clId="{D82DBE08-D358-401E-B916-C3CF32898FE7}" dt="2022-08-28T12:55:43.456" v="1392" actId="478"/>
          <ac:picMkLst>
            <pc:docMk/>
            <pc:sldMk cId="511160845" sldId="319"/>
            <ac:picMk id="5" creationId="{02B49803-8576-4F92-BDCE-BE530DAAD1FE}"/>
          </ac:picMkLst>
        </pc:picChg>
        <pc:picChg chg="add del mod">
          <ac:chgData name="Zhao Xiong" userId="5eba49e5-2895-4cd9-83e8-b3064fe76704" providerId="ADAL" clId="{D82DBE08-D358-401E-B916-C3CF32898FE7}" dt="2022-08-28T12:55:43.456" v="1392" actId="478"/>
          <ac:picMkLst>
            <pc:docMk/>
            <pc:sldMk cId="511160845" sldId="319"/>
            <ac:picMk id="7" creationId="{F3458D2E-85E4-4B80-8B55-417FF15B73D8}"/>
          </ac:picMkLst>
        </pc:picChg>
        <pc:picChg chg="add del mod">
          <ac:chgData name="Zhao Xiong" userId="5eba49e5-2895-4cd9-83e8-b3064fe76704" providerId="ADAL" clId="{D82DBE08-D358-401E-B916-C3CF32898FE7}" dt="2022-08-28T12:55:43.456" v="1392" actId="478"/>
          <ac:picMkLst>
            <pc:docMk/>
            <pc:sldMk cId="511160845" sldId="319"/>
            <ac:picMk id="9" creationId="{421C1CFE-928A-4F38-B430-0603896B4C26}"/>
          </ac:picMkLst>
        </pc:picChg>
        <pc:picChg chg="add del mod">
          <ac:chgData name="Zhao Xiong" userId="5eba49e5-2895-4cd9-83e8-b3064fe76704" providerId="ADAL" clId="{D82DBE08-D358-401E-B916-C3CF32898FE7}" dt="2022-08-28T12:55:43.456" v="1392" actId="478"/>
          <ac:picMkLst>
            <pc:docMk/>
            <pc:sldMk cId="511160845" sldId="319"/>
            <ac:picMk id="11" creationId="{5F753AA8-A9EA-4662-AF79-97CDB087461F}"/>
          </ac:picMkLst>
        </pc:picChg>
        <pc:picChg chg="add del mod">
          <ac:chgData name="Zhao Xiong" userId="5eba49e5-2895-4cd9-83e8-b3064fe76704" providerId="ADAL" clId="{D82DBE08-D358-401E-B916-C3CF32898FE7}" dt="2022-08-28T12:55:43.456" v="1392" actId="478"/>
          <ac:picMkLst>
            <pc:docMk/>
            <pc:sldMk cId="511160845" sldId="319"/>
            <ac:picMk id="13" creationId="{7BD33B2B-D4D5-45D4-9B6D-66022D000ABD}"/>
          </ac:picMkLst>
        </pc:picChg>
        <pc:picChg chg="add mod topLvl">
          <ac:chgData name="Zhao Xiong" userId="5eba49e5-2895-4cd9-83e8-b3064fe76704" providerId="ADAL" clId="{D82DBE08-D358-401E-B916-C3CF32898FE7}" dt="2022-08-28T13:00:42.610" v="1466" actId="165"/>
          <ac:picMkLst>
            <pc:docMk/>
            <pc:sldMk cId="511160845" sldId="319"/>
            <ac:picMk id="15" creationId="{17346303-3096-4636-A115-CD13D0132DE8}"/>
          </ac:picMkLst>
        </pc:picChg>
        <pc:picChg chg="add mod topLvl">
          <ac:chgData name="Zhao Xiong" userId="5eba49e5-2895-4cd9-83e8-b3064fe76704" providerId="ADAL" clId="{D82DBE08-D358-401E-B916-C3CF32898FE7}" dt="2022-08-28T13:00:42.610" v="1466" actId="165"/>
          <ac:picMkLst>
            <pc:docMk/>
            <pc:sldMk cId="511160845" sldId="319"/>
            <ac:picMk id="17" creationId="{D58E8BAA-FB74-4B52-892D-6812D1672F88}"/>
          </ac:picMkLst>
        </pc:picChg>
        <pc:picChg chg="add mod topLvl">
          <ac:chgData name="Zhao Xiong" userId="5eba49e5-2895-4cd9-83e8-b3064fe76704" providerId="ADAL" clId="{D82DBE08-D358-401E-B916-C3CF32898FE7}" dt="2022-08-28T13:00:42.610" v="1466" actId="165"/>
          <ac:picMkLst>
            <pc:docMk/>
            <pc:sldMk cId="511160845" sldId="319"/>
            <ac:picMk id="19" creationId="{5D822414-782C-4AC7-BC0D-8771B0382B18}"/>
          </ac:picMkLst>
        </pc:picChg>
        <pc:picChg chg="add mod topLvl">
          <ac:chgData name="Zhao Xiong" userId="5eba49e5-2895-4cd9-83e8-b3064fe76704" providerId="ADAL" clId="{D82DBE08-D358-401E-B916-C3CF32898FE7}" dt="2022-08-28T13:00:42.610" v="1466" actId="165"/>
          <ac:picMkLst>
            <pc:docMk/>
            <pc:sldMk cId="511160845" sldId="319"/>
            <ac:picMk id="21" creationId="{B65A8749-54A8-428A-B7B5-DC166096B749}"/>
          </ac:picMkLst>
        </pc:picChg>
        <pc:picChg chg="add mod topLvl">
          <ac:chgData name="Zhao Xiong" userId="5eba49e5-2895-4cd9-83e8-b3064fe76704" providerId="ADAL" clId="{D82DBE08-D358-401E-B916-C3CF32898FE7}" dt="2022-08-28T13:00:42.610" v="1466" actId="165"/>
          <ac:picMkLst>
            <pc:docMk/>
            <pc:sldMk cId="511160845" sldId="319"/>
            <ac:picMk id="23" creationId="{D458F599-C784-425C-9C71-134DB9523199}"/>
          </ac:picMkLst>
        </pc:picChg>
        <pc:picChg chg="add mod topLvl">
          <ac:chgData name="Zhao Xiong" userId="5eba49e5-2895-4cd9-83e8-b3064fe76704" providerId="ADAL" clId="{D82DBE08-D358-401E-B916-C3CF32898FE7}" dt="2022-08-28T13:00:42.610" v="1466" actId="165"/>
          <ac:picMkLst>
            <pc:docMk/>
            <pc:sldMk cId="511160845" sldId="319"/>
            <ac:picMk id="27" creationId="{12111F67-B4B5-4A39-9164-0023FA9B38A9}"/>
          </ac:picMkLst>
        </pc:picChg>
        <pc:picChg chg="add mod topLvl">
          <ac:chgData name="Zhao Xiong" userId="5eba49e5-2895-4cd9-83e8-b3064fe76704" providerId="ADAL" clId="{D82DBE08-D358-401E-B916-C3CF32898FE7}" dt="2022-08-28T13:00:42.610" v="1466" actId="165"/>
          <ac:picMkLst>
            <pc:docMk/>
            <pc:sldMk cId="511160845" sldId="319"/>
            <ac:picMk id="29" creationId="{5847D9BA-F232-4AB3-9383-358DCE2E4D0D}"/>
          </ac:picMkLst>
        </pc:picChg>
        <pc:picChg chg="add mod topLvl">
          <ac:chgData name="Zhao Xiong" userId="5eba49e5-2895-4cd9-83e8-b3064fe76704" providerId="ADAL" clId="{D82DBE08-D358-401E-B916-C3CF32898FE7}" dt="2022-08-28T13:00:42.610" v="1466" actId="165"/>
          <ac:picMkLst>
            <pc:docMk/>
            <pc:sldMk cId="511160845" sldId="319"/>
            <ac:picMk id="31" creationId="{B0A8D600-2AFB-4BAA-BCB4-EDA2A2DF069F}"/>
          </ac:picMkLst>
        </pc:picChg>
        <pc:picChg chg="add mod topLvl">
          <ac:chgData name="Zhao Xiong" userId="5eba49e5-2895-4cd9-83e8-b3064fe76704" providerId="ADAL" clId="{D82DBE08-D358-401E-B916-C3CF32898FE7}" dt="2022-08-28T13:00:42.610" v="1466" actId="165"/>
          <ac:picMkLst>
            <pc:docMk/>
            <pc:sldMk cId="511160845" sldId="319"/>
            <ac:picMk id="33" creationId="{815FFC0B-730B-4117-9604-D1EDF006111C}"/>
          </ac:picMkLst>
        </pc:picChg>
        <pc:picChg chg="add mod topLvl">
          <ac:chgData name="Zhao Xiong" userId="5eba49e5-2895-4cd9-83e8-b3064fe76704" providerId="ADAL" clId="{D82DBE08-D358-401E-B916-C3CF32898FE7}" dt="2022-08-28T13:00:42.610" v="1466" actId="165"/>
          <ac:picMkLst>
            <pc:docMk/>
            <pc:sldMk cId="511160845" sldId="319"/>
            <ac:picMk id="35" creationId="{37C381B5-114D-43EF-BC92-CD8620A9CDDA}"/>
          </ac:picMkLst>
        </pc:picChg>
        <pc:cxnChg chg="mod">
          <ac:chgData name="Zhao Xiong" userId="5eba49e5-2895-4cd9-83e8-b3064fe76704" providerId="ADAL" clId="{D82DBE08-D358-401E-B916-C3CF32898FE7}" dt="2022-08-28T12:58:29.647" v="1431" actId="14100"/>
          <ac:cxnSpMkLst>
            <pc:docMk/>
            <pc:sldMk cId="511160845" sldId="319"/>
            <ac:cxnSpMk id="3" creationId="{0C36AE93-C7B5-4A47-95DD-D5B9B88F1023}"/>
          </ac:cxnSpMkLst>
        </pc:cxnChg>
      </pc:sldChg>
      <pc:sldChg chg="addSp delSp modSp add">
        <pc:chgData name="Zhao Xiong" userId="5eba49e5-2895-4cd9-83e8-b3064fe76704" providerId="ADAL" clId="{D82DBE08-D358-401E-B916-C3CF32898FE7}" dt="2022-08-28T13:01:56.517" v="1490" actId="1076"/>
        <pc:sldMkLst>
          <pc:docMk/>
          <pc:sldMk cId="1012859905" sldId="320"/>
        </pc:sldMkLst>
        <pc:grpChg chg="add del mod">
          <ac:chgData name="Zhao Xiong" userId="5eba49e5-2895-4cd9-83e8-b3064fe76704" providerId="ADAL" clId="{D82DBE08-D358-401E-B916-C3CF32898FE7}" dt="2022-08-28T13:01:51.189" v="1489" actId="165"/>
          <ac:grpSpMkLst>
            <pc:docMk/>
            <pc:sldMk cId="1012859905" sldId="320"/>
            <ac:grpSpMk id="14" creationId="{69A32319-56CA-430E-AEAB-BD25AFEFAE92}"/>
          </ac:grpSpMkLst>
        </pc:grpChg>
        <pc:picChg chg="add mod topLvl">
          <ac:chgData name="Zhao Xiong" userId="5eba49e5-2895-4cd9-83e8-b3064fe76704" providerId="ADAL" clId="{D82DBE08-D358-401E-B916-C3CF32898FE7}" dt="2022-08-28T13:01:56.517" v="1490" actId="1076"/>
          <ac:picMkLst>
            <pc:docMk/>
            <pc:sldMk cId="1012859905" sldId="320"/>
            <ac:picMk id="5" creationId="{D20DDDA4-0786-4929-BF78-47E5B48171D3}"/>
          </ac:picMkLst>
        </pc:picChg>
        <pc:picChg chg="add mod topLvl">
          <ac:chgData name="Zhao Xiong" userId="5eba49e5-2895-4cd9-83e8-b3064fe76704" providerId="ADAL" clId="{D82DBE08-D358-401E-B916-C3CF32898FE7}" dt="2022-08-28T13:01:56.517" v="1490" actId="1076"/>
          <ac:picMkLst>
            <pc:docMk/>
            <pc:sldMk cId="1012859905" sldId="320"/>
            <ac:picMk id="7" creationId="{163A9D2B-C65F-4F11-BB35-F95D663A764D}"/>
          </ac:picMkLst>
        </pc:picChg>
        <pc:picChg chg="add mod topLvl">
          <ac:chgData name="Zhao Xiong" userId="5eba49e5-2895-4cd9-83e8-b3064fe76704" providerId="ADAL" clId="{D82DBE08-D358-401E-B916-C3CF32898FE7}" dt="2022-08-28T13:01:56.517" v="1490" actId="1076"/>
          <ac:picMkLst>
            <pc:docMk/>
            <pc:sldMk cId="1012859905" sldId="320"/>
            <ac:picMk id="9" creationId="{D45ECEE6-6925-4FC0-992E-1F61C4AD72E7}"/>
          </ac:picMkLst>
        </pc:picChg>
        <pc:picChg chg="add mod topLvl">
          <ac:chgData name="Zhao Xiong" userId="5eba49e5-2895-4cd9-83e8-b3064fe76704" providerId="ADAL" clId="{D82DBE08-D358-401E-B916-C3CF32898FE7}" dt="2022-08-28T13:01:56.517" v="1490" actId="1076"/>
          <ac:picMkLst>
            <pc:docMk/>
            <pc:sldMk cId="1012859905" sldId="320"/>
            <ac:picMk id="11" creationId="{F97407C4-A271-470D-B14A-6FD5039817C6}"/>
          </ac:picMkLst>
        </pc:picChg>
        <pc:picChg chg="add mod topLvl">
          <ac:chgData name="Zhao Xiong" userId="5eba49e5-2895-4cd9-83e8-b3064fe76704" providerId="ADAL" clId="{D82DBE08-D358-401E-B916-C3CF32898FE7}" dt="2022-08-28T13:01:56.517" v="1490" actId="1076"/>
          <ac:picMkLst>
            <pc:docMk/>
            <pc:sldMk cId="1012859905" sldId="320"/>
            <ac:picMk id="13" creationId="{78813A8F-CF1A-4DB6-A8DF-E02812248D50}"/>
          </ac:picMkLst>
        </pc:picChg>
        <pc:picChg chg="del">
          <ac:chgData name="Zhao Xiong" userId="5eba49e5-2895-4cd9-83e8-b3064fe76704" providerId="ADAL" clId="{D82DBE08-D358-401E-B916-C3CF32898FE7}" dt="2022-08-28T13:01:01.151" v="1468" actId="478"/>
          <ac:picMkLst>
            <pc:docMk/>
            <pc:sldMk cId="1012859905" sldId="320"/>
            <ac:picMk id="15" creationId="{17346303-3096-4636-A115-CD13D0132DE8}"/>
          </ac:picMkLst>
        </pc:picChg>
        <pc:picChg chg="del">
          <ac:chgData name="Zhao Xiong" userId="5eba49e5-2895-4cd9-83e8-b3064fe76704" providerId="ADAL" clId="{D82DBE08-D358-401E-B916-C3CF32898FE7}" dt="2022-08-28T13:01:01.151" v="1468" actId="478"/>
          <ac:picMkLst>
            <pc:docMk/>
            <pc:sldMk cId="1012859905" sldId="320"/>
            <ac:picMk id="17" creationId="{D58E8BAA-FB74-4B52-892D-6812D1672F88}"/>
          </ac:picMkLst>
        </pc:picChg>
        <pc:picChg chg="del">
          <ac:chgData name="Zhao Xiong" userId="5eba49e5-2895-4cd9-83e8-b3064fe76704" providerId="ADAL" clId="{D82DBE08-D358-401E-B916-C3CF32898FE7}" dt="2022-08-28T13:01:01.151" v="1468" actId="478"/>
          <ac:picMkLst>
            <pc:docMk/>
            <pc:sldMk cId="1012859905" sldId="320"/>
            <ac:picMk id="19" creationId="{5D822414-782C-4AC7-BC0D-8771B0382B18}"/>
          </ac:picMkLst>
        </pc:picChg>
        <pc:picChg chg="del">
          <ac:chgData name="Zhao Xiong" userId="5eba49e5-2895-4cd9-83e8-b3064fe76704" providerId="ADAL" clId="{D82DBE08-D358-401E-B916-C3CF32898FE7}" dt="2022-08-28T13:01:01.151" v="1468" actId="478"/>
          <ac:picMkLst>
            <pc:docMk/>
            <pc:sldMk cId="1012859905" sldId="320"/>
            <ac:picMk id="21" creationId="{B65A8749-54A8-428A-B7B5-DC166096B749}"/>
          </ac:picMkLst>
        </pc:picChg>
        <pc:picChg chg="del">
          <ac:chgData name="Zhao Xiong" userId="5eba49e5-2895-4cd9-83e8-b3064fe76704" providerId="ADAL" clId="{D82DBE08-D358-401E-B916-C3CF32898FE7}" dt="2022-08-28T13:01:01.151" v="1468" actId="478"/>
          <ac:picMkLst>
            <pc:docMk/>
            <pc:sldMk cId="1012859905" sldId="320"/>
            <ac:picMk id="23" creationId="{D458F599-C784-425C-9C71-134DB9523199}"/>
          </ac:picMkLst>
        </pc:picChg>
        <pc:picChg chg="del">
          <ac:chgData name="Zhao Xiong" userId="5eba49e5-2895-4cd9-83e8-b3064fe76704" providerId="ADAL" clId="{D82DBE08-D358-401E-B916-C3CF32898FE7}" dt="2022-08-28T13:01:01.151" v="1468" actId="478"/>
          <ac:picMkLst>
            <pc:docMk/>
            <pc:sldMk cId="1012859905" sldId="320"/>
            <ac:picMk id="27" creationId="{12111F67-B4B5-4A39-9164-0023FA9B38A9}"/>
          </ac:picMkLst>
        </pc:picChg>
        <pc:picChg chg="del">
          <ac:chgData name="Zhao Xiong" userId="5eba49e5-2895-4cd9-83e8-b3064fe76704" providerId="ADAL" clId="{D82DBE08-D358-401E-B916-C3CF32898FE7}" dt="2022-08-28T13:01:01.151" v="1468" actId="478"/>
          <ac:picMkLst>
            <pc:docMk/>
            <pc:sldMk cId="1012859905" sldId="320"/>
            <ac:picMk id="29" creationId="{5847D9BA-F232-4AB3-9383-358DCE2E4D0D}"/>
          </ac:picMkLst>
        </pc:picChg>
        <pc:picChg chg="del">
          <ac:chgData name="Zhao Xiong" userId="5eba49e5-2895-4cd9-83e8-b3064fe76704" providerId="ADAL" clId="{D82DBE08-D358-401E-B916-C3CF32898FE7}" dt="2022-08-28T13:01:01.151" v="1468" actId="478"/>
          <ac:picMkLst>
            <pc:docMk/>
            <pc:sldMk cId="1012859905" sldId="320"/>
            <ac:picMk id="31" creationId="{B0A8D600-2AFB-4BAA-BCB4-EDA2A2DF069F}"/>
          </ac:picMkLst>
        </pc:picChg>
        <pc:picChg chg="del">
          <ac:chgData name="Zhao Xiong" userId="5eba49e5-2895-4cd9-83e8-b3064fe76704" providerId="ADAL" clId="{D82DBE08-D358-401E-B916-C3CF32898FE7}" dt="2022-08-28T13:01:01.151" v="1468" actId="478"/>
          <ac:picMkLst>
            <pc:docMk/>
            <pc:sldMk cId="1012859905" sldId="320"/>
            <ac:picMk id="33" creationId="{815FFC0B-730B-4117-9604-D1EDF006111C}"/>
          </ac:picMkLst>
        </pc:picChg>
        <pc:picChg chg="del">
          <ac:chgData name="Zhao Xiong" userId="5eba49e5-2895-4cd9-83e8-b3064fe76704" providerId="ADAL" clId="{D82DBE08-D358-401E-B916-C3CF32898FE7}" dt="2022-08-28T13:01:01.151" v="1468" actId="478"/>
          <ac:picMkLst>
            <pc:docMk/>
            <pc:sldMk cId="1012859905" sldId="320"/>
            <ac:picMk id="35" creationId="{37C381B5-114D-43EF-BC92-CD8620A9CDDA}"/>
          </ac:picMkLst>
        </pc:picChg>
      </pc:sldChg>
      <pc:sldChg chg="add">
        <pc:chgData name="Zhao Xiong" userId="5eba49e5-2895-4cd9-83e8-b3064fe76704" providerId="ADAL" clId="{D82DBE08-D358-401E-B916-C3CF32898FE7}" dt="2022-09-02T15:02:48.973" v="2434"/>
        <pc:sldMkLst>
          <pc:docMk/>
          <pc:sldMk cId="889726066" sldId="321"/>
        </pc:sldMkLst>
      </pc:sldChg>
      <pc:sldChg chg="add">
        <pc:chgData name="Zhao Xiong" userId="5eba49e5-2895-4cd9-83e8-b3064fe76704" providerId="ADAL" clId="{D82DBE08-D358-401E-B916-C3CF32898FE7}" dt="2022-09-02T15:02:48.973" v="2434"/>
        <pc:sldMkLst>
          <pc:docMk/>
          <pc:sldMk cId="3266097736" sldId="344"/>
        </pc:sldMkLst>
      </pc:sldChg>
      <pc:sldChg chg="add">
        <pc:chgData name="Zhao Xiong" userId="5eba49e5-2895-4cd9-83e8-b3064fe76704" providerId="ADAL" clId="{D82DBE08-D358-401E-B916-C3CF32898FE7}" dt="2022-09-02T15:02:48.973" v="2434"/>
        <pc:sldMkLst>
          <pc:docMk/>
          <pc:sldMk cId="1141898469" sldId="345"/>
        </pc:sldMkLst>
      </pc:sldChg>
      <pc:sldChg chg="addSp delSp modSp add">
        <pc:chgData name="Zhao Xiong" userId="5eba49e5-2895-4cd9-83e8-b3064fe76704" providerId="ADAL" clId="{D82DBE08-D358-401E-B916-C3CF32898FE7}" dt="2022-09-08T16:21:36.499" v="3560"/>
        <pc:sldMkLst>
          <pc:docMk/>
          <pc:sldMk cId="2928688312" sldId="346"/>
        </pc:sldMkLst>
        <pc:spChg chg="add del">
          <ac:chgData name="Zhao Xiong" userId="5eba49e5-2895-4cd9-83e8-b3064fe76704" providerId="ADAL" clId="{D82DBE08-D358-401E-B916-C3CF32898FE7}" dt="2022-09-02T13:11:51.275" v="2109"/>
          <ac:spMkLst>
            <pc:docMk/>
            <pc:sldMk cId="2928688312" sldId="346"/>
            <ac:spMk id="2" creationId="{0347EA15-6F31-45D8-BD95-0A5ADD5DFEF8}"/>
          </ac:spMkLst>
        </pc:spChg>
        <pc:spChg chg="add mod">
          <ac:chgData name="Zhao Xiong" userId="5eba49e5-2895-4cd9-83e8-b3064fe76704" providerId="ADAL" clId="{D82DBE08-D358-401E-B916-C3CF32898FE7}" dt="2022-09-05T14:42:46.294" v="3330" actId="20577"/>
          <ac:spMkLst>
            <pc:docMk/>
            <pc:sldMk cId="2928688312" sldId="346"/>
            <ac:spMk id="2" creationId="{796991FD-5ED3-44B6-B7F0-231BA791B664}"/>
          </ac:spMkLst>
        </pc:spChg>
        <pc:spChg chg="add mod">
          <ac:chgData name="Zhao Xiong" userId="5eba49e5-2895-4cd9-83e8-b3064fe76704" providerId="ADAL" clId="{D82DBE08-D358-401E-B916-C3CF32898FE7}" dt="2022-09-08T16:21:31.034" v="3558" actId="20577"/>
          <ac:spMkLst>
            <pc:docMk/>
            <pc:sldMk cId="2928688312" sldId="346"/>
            <ac:spMk id="4" creationId="{17C90738-D964-4929-9450-72D8A50AB851}"/>
          </ac:spMkLst>
        </pc:spChg>
        <pc:spChg chg="add mod">
          <ac:chgData name="Zhao Xiong" userId="5eba49e5-2895-4cd9-83e8-b3064fe76704" providerId="ADAL" clId="{D82DBE08-D358-401E-B916-C3CF32898FE7}" dt="2022-09-08T16:21:36.499" v="3560"/>
          <ac:spMkLst>
            <pc:docMk/>
            <pc:sldMk cId="2928688312" sldId="346"/>
            <ac:spMk id="7" creationId="{96B169DB-BEC8-4F85-B495-915E882A9FF4}"/>
          </ac:spMkLst>
        </pc:spChg>
        <pc:spChg chg="add mod">
          <ac:chgData name="Zhao Xiong" userId="5eba49e5-2895-4cd9-83e8-b3064fe76704" providerId="ADAL" clId="{D82DBE08-D358-401E-B916-C3CF32898FE7}" dt="2022-09-08T16:21:35.341" v="3559"/>
          <ac:spMkLst>
            <pc:docMk/>
            <pc:sldMk cId="2928688312" sldId="346"/>
            <ac:spMk id="10" creationId="{E789B09C-C112-4623-A4DA-4BE31B775A52}"/>
          </ac:spMkLst>
        </pc:spChg>
        <pc:picChg chg="add del mod">
          <ac:chgData name="Zhao Xiong" userId="5eba49e5-2895-4cd9-83e8-b3064fe76704" providerId="ADAL" clId="{D82DBE08-D358-401E-B916-C3CF32898FE7}" dt="2022-09-05T15:23:15.302" v="3454" actId="478"/>
          <ac:picMkLst>
            <pc:docMk/>
            <pc:sldMk cId="2928688312" sldId="346"/>
            <ac:picMk id="5" creationId="{C5E5ED89-E05F-484E-A4DB-B51DFCCB8F08}"/>
          </ac:picMkLst>
        </pc:picChg>
        <pc:picChg chg="add mod">
          <ac:chgData name="Zhao Xiong" userId="5eba49e5-2895-4cd9-83e8-b3064fe76704" providerId="ADAL" clId="{D82DBE08-D358-401E-B916-C3CF32898FE7}" dt="2022-09-05T15:47:19.602" v="3546" actId="14100"/>
          <ac:picMkLst>
            <pc:docMk/>
            <pc:sldMk cId="2928688312" sldId="346"/>
            <ac:picMk id="6" creationId="{CF59D274-7761-4E34-A1BF-5379D056002E}"/>
          </ac:picMkLst>
        </pc:picChg>
        <pc:picChg chg="add mod ord">
          <ac:chgData name="Zhao Xiong" userId="5eba49e5-2895-4cd9-83e8-b3064fe76704" providerId="ADAL" clId="{D82DBE08-D358-401E-B916-C3CF32898FE7}" dt="2022-09-05T15:47:14.818" v="3544" actId="1036"/>
          <ac:picMkLst>
            <pc:docMk/>
            <pc:sldMk cId="2928688312" sldId="346"/>
            <ac:picMk id="8" creationId="{35EF5F87-3BC5-4553-AA5C-C5279C21150F}"/>
          </ac:picMkLst>
        </pc:picChg>
        <pc:picChg chg="add del mod">
          <ac:chgData name="Zhao Xiong" userId="5eba49e5-2895-4cd9-83e8-b3064fe76704" providerId="ADAL" clId="{D82DBE08-D358-401E-B916-C3CF32898FE7}" dt="2022-09-05T15:03:53.348" v="3410"/>
          <ac:picMkLst>
            <pc:docMk/>
            <pc:sldMk cId="2928688312" sldId="346"/>
            <ac:picMk id="8" creationId="{7B41A113-D0E0-4388-814B-F32290025173}"/>
          </ac:picMkLst>
        </pc:picChg>
        <pc:picChg chg="add mod">
          <ac:chgData name="Zhao Xiong" userId="5eba49e5-2895-4cd9-83e8-b3064fe76704" providerId="ADAL" clId="{D82DBE08-D358-401E-B916-C3CF32898FE7}" dt="2022-09-05T15:47:07.634" v="3534" actId="1035"/>
          <ac:picMkLst>
            <pc:docMk/>
            <pc:sldMk cId="2928688312" sldId="346"/>
            <ac:picMk id="9" creationId="{1DC6D328-C124-4237-B263-DBD0A8FC13EC}"/>
          </ac:picMkLst>
        </pc:picChg>
        <pc:picChg chg="add del mod">
          <ac:chgData name="Zhao Xiong" userId="5eba49e5-2895-4cd9-83e8-b3064fe76704" providerId="ADAL" clId="{D82DBE08-D358-401E-B916-C3CF32898FE7}" dt="2022-09-05T15:04:39.113" v="3416"/>
          <ac:picMkLst>
            <pc:docMk/>
            <pc:sldMk cId="2928688312" sldId="346"/>
            <ac:picMk id="9" creationId="{3E850708-D565-460E-B6A1-07B69C5C16ED}"/>
          </ac:picMkLst>
        </pc:picChg>
        <pc:cxnChg chg="add">
          <ac:chgData name="Zhao Xiong" userId="5eba49e5-2895-4cd9-83e8-b3064fe76704" providerId="ADAL" clId="{D82DBE08-D358-401E-B916-C3CF32898FE7}" dt="2022-09-05T14:42:36.063" v="3300"/>
          <ac:cxnSpMkLst>
            <pc:docMk/>
            <pc:sldMk cId="2928688312" sldId="346"/>
            <ac:cxnSpMk id="3" creationId="{568AE23B-B134-4053-A8E7-62624D317AA5}"/>
          </ac:cxnSpMkLst>
        </pc:cxnChg>
      </pc:sldChg>
      <pc:sldChg chg="add">
        <pc:chgData name="Zhao Xiong" userId="5eba49e5-2895-4cd9-83e8-b3064fe76704" providerId="ADAL" clId="{D82DBE08-D358-401E-B916-C3CF32898FE7}" dt="2022-09-02T15:02:48.973" v="2434"/>
        <pc:sldMkLst>
          <pc:docMk/>
          <pc:sldMk cId="2723713688" sldId="347"/>
        </pc:sldMkLst>
      </pc:sldChg>
      <pc:sldChg chg="add">
        <pc:chgData name="Zhao Xiong" userId="5eba49e5-2895-4cd9-83e8-b3064fe76704" providerId="ADAL" clId="{D82DBE08-D358-401E-B916-C3CF32898FE7}" dt="2022-09-02T15:02:48.973" v="2434"/>
        <pc:sldMkLst>
          <pc:docMk/>
          <pc:sldMk cId="4252966311" sldId="348"/>
        </pc:sldMkLst>
      </pc:sldChg>
      <pc:sldChg chg="addSp modSp add">
        <pc:chgData name="Zhao Xiong" userId="5eba49e5-2895-4cd9-83e8-b3064fe76704" providerId="ADAL" clId="{D82DBE08-D358-401E-B916-C3CF32898FE7}" dt="2022-09-02T15:09:40.584" v="2440" actId="14100"/>
        <pc:sldMkLst>
          <pc:docMk/>
          <pc:sldMk cId="3170622246" sldId="349"/>
        </pc:sldMkLst>
        <pc:picChg chg="add mod">
          <ac:chgData name="Zhao Xiong" userId="5eba49e5-2895-4cd9-83e8-b3064fe76704" providerId="ADAL" clId="{D82DBE08-D358-401E-B916-C3CF32898FE7}" dt="2022-09-02T15:09:40.584" v="2440" actId="14100"/>
          <ac:picMkLst>
            <pc:docMk/>
            <pc:sldMk cId="3170622246" sldId="349"/>
            <ac:picMk id="2" creationId="{201B5391-2E6D-4DE7-822A-C324C6F6FCBB}"/>
          </ac:picMkLst>
        </pc:picChg>
      </pc:sldChg>
      <pc:sldChg chg="add">
        <pc:chgData name="Zhao Xiong" userId="5eba49e5-2895-4cd9-83e8-b3064fe76704" providerId="ADAL" clId="{D82DBE08-D358-401E-B916-C3CF32898FE7}" dt="2022-09-03T17:20:56.077" v="2441"/>
        <pc:sldMkLst>
          <pc:docMk/>
          <pc:sldMk cId="2434532061" sldId="350"/>
        </pc:sldMkLst>
      </pc:sldChg>
      <pc:sldChg chg="addSp delSp modSp add">
        <pc:chgData name="Zhao Xiong" userId="5eba49e5-2895-4cd9-83e8-b3064fe76704" providerId="ADAL" clId="{D82DBE08-D358-401E-B916-C3CF32898FE7}" dt="2022-09-10T17:26:52.058" v="4564"/>
        <pc:sldMkLst>
          <pc:docMk/>
          <pc:sldMk cId="1089315912" sldId="351"/>
        </pc:sldMkLst>
        <pc:spChg chg="add mod">
          <ac:chgData name="Zhao Xiong" userId="5eba49e5-2895-4cd9-83e8-b3064fe76704" providerId="ADAL" clId="{D82DBE08-D358-401E-B916-C3CF32898FE7}" dt="2022-09-08T16:45:17.420" v="3980" actId="20577"/>
          <ac:spMkLst>
            <pc:docMk/>
            <pc:sldMk cId="1089315912" sldId="351"/>
            <ac:spMk id="2" creationId="{93754792-C471-4BD1-A9E9-2967B622D8BF}"/>
          </ac:spMkLst>
        </pc:spChg>
        <pc:spChg chg="add mod">
          <ac:chgData name="Zhao Xiong" userId="5eba49e5-2895-4cd9-83e8-b3064fe76704" providerId="ADAL" clId="{D82DBE08-D358-401E-B916-C3CF32898FE7}" dt="2022-09-08T16:44:25.434" v="3814" actId="20577"/>
          <ac:spMkLst>
            <pc:docMk/>
            <pc:sldMk cId="1089315912" sldId="351"/>
            <ac:spMk id="5" creationId="{50FAB012-50FB-4E0F-8429-A92979D8718C}"/>
          </ac:spMkLst>
        </pc:spChg>
        <pc:spChg chg="add mod">
          <ac:chgData name="Zhao Xiong" userId="5eba49e5-2895-4cd9-83e8-b3064fe76704" providerId="ADAL" clId="{D82DBE08-D358-401E-B916-C3CF32898FE7}" dt="2022-09-08T16:44:44.890" v="3907" actId="20577"/>
          <ac:spMkLst>
            <pc:docMk/>
            <pc:sldMk cId="1089315912" sldId="351"/>
            <ac:spMk id="6" creationId="{857B8AE8-72CD-4FD1-B798-BE140B483F9C}"/>
          </ac:spMkLst>
        </pc:spChg>
        <pc:spChg chg="add mod">
          <ac:chgData name="Zhao Xiong" userId="5eba49e5-2895-4cd9-83e8-b3064fe76704" providerId="ADAL" clId="{D82DBE08-D358-401E-B916-C3CF32898FE7}" dt="2022-09-08T17:55:47.664" v="4034"/>
          <ac:spMkLst>
            <pc:docMk/>
            <pc:sldMk cId="1089315912" sldId="351"/>
            <ac:spMk id="7" creationId="{A4BBF4A8-7FA0-4CFD-BB84-8449BE799F31}"/>
          </ac:spMkLst>
        </pc:spChg>
        <pc:spChg chg="add del mod">
          <ac:chgData name="Zhao Xiong" userId="5eba49e5-2895-4cd9-83e8-b3064fe76704" providerId="ADAL" clId="{D82DBE08-D358-401E-B916-C3CF32898FE7}" dt="2022-09-10T17:26:52.058" v="4564"/>
          <ac:spMkLst>
            <pc:docMk/>
            <pc:sldMk cId="1089315912" sldId="351"/>
            <ac:spMk id="8" creationId="{FCF479EE-90EE-49A3-A8B6-1D11F7D6409E}"/>
          </ac:spMkLst>
        </pc:spChg>
        <pc:grpChg chg="add mod">
          <ac:chgData name="Zhao Xiong" userId="5eba49e5-2895-4cd9-83e8-b3064fe76704" providerId="ADAL" clId="{D82DBE08-D358-401E-B916-C3CF32898FE7}" dt="2022-09-08T16:21:55.339" v="3562" actId="164"/>
          <ac:grpSpMkLst>
            <pc:docMk/>
            <pc:sldMk cId="1089315912" sldId="351"/>
            <ac:grpSpMk id="4" creationId="{32C00027-B5A9-4B8F-B2B4-90A58179201B}"/>
          </ac:grpSpMkLst>
        </pc:grpChg>
        <pc:picChg chg="add mod">
          <ac:chgData name="Zhao Xiong" userId="5eba49e5-2895-4cd9-83e8-b3064fe76704" providerId="ADAL" clId="{D82DBE08-D358-401E-B916-C3CF32898FE7}" dt="2022-09-08T16:51:58.947" v="3998" actId="1076"/>
          <ac:picMkLst>
            <pc:docMk/>
            <pc:sldMk cId="1089315912" sldId="351"/>
            <ac:picMk id="9" creationId="{86A20241-58F6-4F0C-B335-73E1B40B78EA}"/>
          </ac:picMkLst>
        </pc:picChg>
        <pc:picChg chg="add mod">
          <ac:chgData name="Zhao Xiong" userId="5eba49e5-2895-4cd9-83e8-b3064fe76704" providerId="ADAL" clId="{D82DBE08-D358-401E-B916-C3CF32898FE7}" dt="2022-09-08T17:55:02.733" v="4027" actId="1076"/>
          <ac:picMkLst>
            <pc:docMk/>
            <pc:sldMk cId="1089315912" sldId="351"/>
            <ac:picMk id="10" creationId="{439A296C-ACE1-4565-8B9A-131CF52713E8}"/>
          </ac:picMkLst>
        </pc:picChg>
        <pc:picChg chg="add del mod">
          <ac:chgData name="Zhao Xiong" userId="5eba49e5-2895-4cd9-83e8-b3064fe76704" providerId="ADAL" clId="{D82DBE08-D358-401E-B916-C3CF32898FE7}" dt="2022-09-08T16:52:27.430" v="4002"/>
          <ac:picMkLst>
            <pc:docMk/>
            <pc:sldMk cId="1089315912" sldId="351"/>
            <ac:picMk id="10" creationId="{A9203727-9881-4ACA-BA71-7508DE741AD4}"/>
          </ac:picMkLst>
        </pc:picChg>
        <pc:picChg chg="add mod modCrop">
          <ac:chgData name="Zhao Xiong" userId="5eba49e5-2895-4cd9-83e8-b3064fe76704" providerId="ADAL" clId="{D82DBE08-D358-401E-B916-C3CF32898FE7}" dt="2022-09-08T17:41:15.740" v="4023" actId="1076"/>
          <ac:picMkLst>
            <pc:docMk/>
            <pc:sldMk cId="1089315912" sldId="351"/>
            <ac:picMk id="11" creationId="{B58E80EF-7E62-4FAA-9DBA-29F96C9694BD}"/>
          </ac:picMkLst>
        </pc:picChg>
        <pc:picChg chg="add del mod">
          <ac:chgData name="Zhao Xiong" userId="5eba49e5-2895-4cd9-83e8-b3064fe76704" providerId="ADAL" clId="{D82DBE08-D358-401E-B916-C3CF32898FE7}" dt="2022-09-08T17:55:34.712" v="4033"/>
          <ac:picMkLst>
            <pc:docMk/>
            <pc:sldMk cId="1089315912" sldId="351"/>
            <ac:picMk id="12" creationId="{43040B57-221F-4CC0-8960-5F44DC300A47}"/>
          </ac:picMkLst>
        </pc:picChg>
        <pc:cxnChg chg="add mod">
          <ac:chgData name="Zhao Xiong" userId="5eba49e5-2895-4cd9-83e8-b3064fe76704" providerId="ADAL" clId="{D82DBE08-D358-401E-B916-C3CF32898FE7}" dt="2022-09-08T16:21:55.339" v="3562" actId="164"/>
          <ac:cxnSpMkLst>
            <pc:docMk/>
            <pc:sldMk cId="1089315912" sldId="351"/>
            <ac:cxnSpMk id="3" creationId="{E36D2A15-4829-480C-A917-C7592968718F}"/>
          </ac:cxnSpMkLst>
        </pc:cxnChg>
      </pc:sldChg>
      <pc:sldChg chg="modSp add">
        <pc:chgData name="Zhao Xiong" userId="5eba49e5-2895-4cd9-83e8-b3064fe76704" providerId="ADAL" clId="{D82DBE08-D358-401E-B916-C3CF32898FE7}" dt="2022-09-05T14:42:15.860" v="3299" actId="20577"/>
        <pc:sldMkLst>
          <pc:docMk/>
          <pc:sldMk cId="2638365905" sldId="352"/>
        </pc:sldMkLst>
        <pc:spChg chg="mod">
          <ac:chgData name="Zhao Xiong" userId="5eba49e5-2895-4cd9-83e8-b3064fe76704" providerId="ADAL" clId="{D82DBE08-D358-401E-B916-C3CF32898FE7}" dt="2022-09-05T14:42:15.860" v="3299" actId="20577"/>
          <ac:spMkLst>
            <pc:docMk/>
            <pc:sldMk cId="2638365905" sldId="352"/>
            <ac:spMk id="2" creationId="{0B4AC364-DFF6-4070-B403-9529542B8A29}"/>
          </ac:spMkLst>
        </pc:spChg>
      </pc:sldChg>
      <pc:sldChg chg="addSp delSp modSp add ord">
        <pc:chgData name="Zhao Xiong" userId="5eba49e5-2895-4cd9-83e8-b3064fe76704" providerId="ADAL" clId="{D82DBE08-D358-401E-B916-C3CF32898FE7}" dt="2022-09-14T14:35:49.603" v="6086" actId="20577"/>
        <pc:sldMkLst>
          <pc:docMk/>
          <pc:sldMk cId="3526492614" sldId="353"/>
        </pc:sldMkLst>
        <pc:spChg chg="add mod">
          <ac:chgData name="Zhao Xiong" userId="5eba49e5-2895-4cd9-83e8-b3064fe76704" providerId="ADAL" clId="{D82DBE08-D358-401E-B916-C3CF32898FE7}" dt="2022-09-14T13:05:37.126" v="5609" actId="1037"/>
          <ac:spMkLst>
            <pc:docMk/>
            <pc:sldMk cId="3526492614" sldId="353"/>
            <ac:spMk id="2" creationId="{0736C6FF-396D-4941-AD63-2B561CD03E0A}"/>
          </ac:spMkLst>
        </pc:spChg>
        <pc:spChg chg="add mod">
          <ac:chgData name="Zhao Xiong" userId="5eba49e5-2895-4cd9-83e8-b3064fe76704" providerId="ADAL" clId="{D82DBE08-D358-401E-B916-C3CF32898FE7}" dt="2022-09-14T14:27:45.665" v="5883" actId="20577"/>
          <ac:spMkLst>
            <pc:docMk/>
            <pc:sldMk cId="3526492614" sldId="353"/>
            <ac:spMk id="3" creationId="{950ABC8F-DAA4-44CF-A6AB-A4A5B9AC04EB}"/>
          </ac:spMkLst>
        </pc:spChg>
        <pc:spChg chg="add mod">
          <ac:chgData name="Zhao Xiong" userId="5eba49e5-2895-4cd9-83e8-b3064fe76704" providerId="ADAL" clId="{D82DBE08-D358-401E-B916-C3CF32898FE7}" dt="2022-09-14T14:35:49.603" v="6086" actId="20577"/>
          <ac:spMkLst>
            <pc:docMk/>
            <pc:sldMk cId="3526492614" sldId="353"/>
            <ac:spMk id="4" creationId="{B26B1A6F-74DC-4356-A6B3-5CE2FF7DEB4E}"/>
          </ac:spMkLst>
        </pc:spChg>
        <pc:spChg chg="add mod">
          <ac:chgData name="Zhao Xiong" userId="5eba49e5-2895-4cd9-83e8-b3064fe76704" providerId="ADAL" clId="{D82DBE08-D358-401E-B916-C3CF32898FE7}" dt="2022-09-14T13:05:38.498" v="5611" actId="1037"/>
          <ac:spMkLst>
            <pc:docMk/>
            <pc:sldMk cId="3526492614" sldId="353"/>
            <ac:spMk id="5" creationId="{7CF4CEAC-2314-45C8-964D-08CC3A4A0C17}"/>
          </ac:spMkLst>
        </pc:spChg>
        <pc:spChg chg="add del">
          <ac:chgData name="Zhao Xiong" userId="5eba49e5-2895-4cd9-83e8-b3064fe76704" providerId="ADAL" clId="{D82DBE08-D358-401E-B916-C3CF32898FE7}" dt="2022-09-14T12:40:09.567" v="5076" actId="478"/>
          <ac:spMkLst>
            <pc:docMk/>
            <pc:sldMk cId="3526492614" sldId="353"/>
            <ac:spMk id="8" creationId="{8C40474C-A842-42BC-992D-5064E24A28C0}"/>
          </ac:spMkLst>
        </pc:spChg>
        <pc:spChg chg="add mod">
          <ac:chgData name="Zhao Xiong" userId="5eba49e5-2895-4cd9-83e8-b3064fe76704" providerId="ADAL" clId="{D82DBE08-D358-401E-B916-C3CF32898FE7}" dt="2022-09-14T13:05:27.733" v="5601" actId="571"/>
          <ac:spMkLst>
            <pc:docMk/>
            <pc:sldMk cId="3526492614" sldId="353"/>
            <ac:spMk id="9" creationId="{43BDFF80-E403-4333-8C72-3535D5F37AEC}"/>
          </ac:spMkLst>
        </pc:spChg>
        <pc:spChg chg="mod">
          <ac:chgData name="Zhao Xiong" userId="5eba49e5-2895-4cd9-83e8-b3064fe76704" providerId="ADAL" clId="{D82DBE08-D358-401E-B916-C3CF32898FE7}" dt="2022-09-14T12:51:23.006" v="5331"/>
          <ac:spMkLst>
            <pc:docMk/>
            <pc:sldMk cId="3526492614" sldId="353"/>
            <ac:spMk id="11" creationId="{4025521C-DB90-4716-96C5-635A7ED190F6}"/>
          </ac:spMkLst>
        </pc:spChg>
        <pc:spChg chg="add mod">
          <ac:chgData name="Zhao Xiong" userId="5eba49e5-2895-4cd9-83e8-b3064fe76704" providerId="ADAL" clId="{D82DBE08-D358-401E-B916-C3CF32898FE7}" dt="2022-09-14T13:05:27.733" v="5601" actId="571"/>
          <ac:spMkLst>
            <pc:docMk/>
            <pc:sldMk cId="3526492614" sldId="353"/>
            <ac:spMk id="13" creationId="{1BDC4426-258A-4E9F-B70B-19FAFE295907}"/>
          </ac:spMkLst>
        </pc:spChg>
        <pc:spChg chg="add mod">
          <ac:chgData name="Zhao Xiong" userId="5eba49e5-2895-4cd9-83e8-b3064fe76704" providerId="ADAL" clId="{D82DBE08-D358-401E-B916-C3CF32898FE7}" dt="2022-09-14T14:20:11.392" v="5763" actId="207"/>
          <ac:spMkLst>
            <pc:docMk/>
            <pc:sldMk cId="3526492614" sldId="353"/>
            <ac:spMk id="13" creationId="{8E53CDB6-F3CD-4CEE-9F20-A9231CE6ED15}"/>
          </ac:spMkLst>
        </pc:spChg>
        <pc:spChg chg="add mod">
          <ac:chgData name="Zhao Xiong" userId="5eba49e5-2895-4cd9-83e8-b3064fe76704" providerId="ADAL" clId="{D82DBE08-D358-401E-B916-C3CF32898FE7}" dt="2022-09-14T13:05:27.733" v="5601" actId="571"/>
          <ac:spMkLst>
            <pc:docMk/>
            <pc:sldMk cId="3526492614" sldId="353"/>
            <ac:spMk id="14" creationId="{37C79472-28F0-4692-B032-943AC0535E51}"/>
          </ac:spMkLst>
        </pc:spChg>
        <pc:spChg chg="add del mod">
          <ac:chgData name="Zhao Xiong" userId="5eba49e5-2895-4cd9-83e8-b3064fe76704" providerId="ADAL" clId="{D82DBE08-D358-401E-B916-C3CF32898FE7}" dt="2022-09-14T14:35:11.617" v="5891" actId="478"/>
          <ac:spMkLst>
            <pc:docMk/>
            <pc:sldMk cId="3526492614" sldId="353"/>
            <ac:spMk id="14" creationId="{4D221E79-07CA-40F0-A8E5-1FB81D8AFFFF}"/>
          </ac:spMkLst>
        </pc:spChg>
        <pc:spChg chg="add mod">
          <ac:chgData name="Zhao Xiong" userId="5eba49e5-2895-4cd9-83e8-b3064fe76704" providerId="ADAL" clId="{D82DBE08-D358-401E-B916-C3CF32898FE7}" dt="2022-09-14T13:05:27.733" v="5601" actId="571"/>
          <ac:spMkLst>
            <pc:docMk/>
            <pc:sldMk cId="3526492614" sldId="353"/>
            <ac:spMk id="15" creationId="{EBE0CF4B-0EB8-45E9-8AA4-41F135CD3C54}"/>
          </ac:spMkLst>
        </pc:spChg>
        <pc:grpChg chg="add mod">
          <ac:chgData name="Zhao Xiong" userId="5eba49e5-2895-4cd9-83e8-b3064fe76704" providerId="ADAL" clId="{D82DBE08-D358-401E-B916-C3CF32898FE7}" dt="2022-09-14T12:40:49.627" v="5171" actId="14100"/>
          <ac:grpSpMkLst>
            <pc:docMk/>
            <pc:sldMk cId="3526492614" sldId="353"/>
            <ac:grpSpMk id="10" creationId="{97F525E8-3625-4AA6-B94F-BD7BC3D0A84B}"/>
          </ac:grpSpMkLst>
        </pc:grpChg>
        <pc:picChg chg="add mod">
          <ac:chgData name="Zhao Xiong" userId="5eba49e5-2895-4cd9-83e8-b3064fe76704" providerId="ADAL" clId="{D82DBE08-D358-401E-B916-C3CF32898FE7}" dt="2022-09-14T14:16:04.720" v="5616" actId="14100"/>
          <ac:picMkLst>
            <pc:docMk/>
            <pc:sldMk cId="3526492614" sldId="353"/>
            <ac:picMk id="6" creationId="{4E4CBCDE-2B9D-441A-9766-4D94AC041270}"/>
          </ac:picMkLst>
        </pc:picChg>
        <pc:picChg chg="add del">
          <ac:chgData name="Zhao Xiong" userId="5eba49e5-2895-4cd9-83e8-b3064fe76704" providerId="ADAL" clId="{D82DBE08-D358-401E-B916-C3CF32898FE7}" dt="2022-09-14T12:40:07.962" v="5074" actId="478"/>
          <ac:picMkLst>
            <pc:docMk/>
            <pc:sldMk cId="3526492614" sldId="353"/>
            <ac:picMk id="6" creationId="{6F43AD8A-FB98-4E1B-8D36-A9C716CF117C}"/>
          </ac:picMkLst>
        </pc:picChg>
        <pc:picChg chg="add del">
          <ac:chgData name="Zhao Xiong" userId="5eba49e5-2895-4cd9-83e8-b3064fe76704" providerId="ADAL" clId="{D82DBE08-D358-401E-B916-C3CF32898FE7}" dt="2022-09-14T12:40:08.324" v="5075" actId="478"/>
          <ac:picMkLst>
            <pc:docMk/>
            <pc:sldMk cId="3526492614" sldId="353"/>
            <ac:picMk id="7" creationId="{D094B7DF-DF1C-45AD-8C1A-3A7F18B0A6C6}"/>
          </ac:picMkLst>
        </pc:picChg>
        <pc:picChg chg="add del">
          <ac:chgData name="Zhao Xiong" userId="5eba49e5-2895-4cd9-83e8-b3064fe76704" providerId="ADAL" clId="{D82DBE08-D358-401E-B916-C3CF32898FE7}" dt="2022-09-14T12:40:09.968" v="5077" actId="478"/>
          <ac:picMkLst>
            <pc:docMk/>
            <pc:sldMk cId="3526492614" sldId="353"/>
            <ac:picMk id="9" creationId="{8AAABADF-4A94-401C-9AAD-B7B976292ED1}"/>
          </ac:picMkLst>
        </pc:picChg>
      </pc:sldChg>
      <pc:sldChg chg="addSp delSp modSp add">
        <pc:chgData name="Zhao Xiong" userId="5eba49e5-2895-4cd9-83e8-b3064fe76704" providerId="ADAL" clId="{D82DBE08-D358-401E-B916-C3CF32898FE7}" dt="2022-09-10T17:27:15.552" v="4566" actId="1076"/>
        <pc:sldMkLst>
          <pc:docMk/>
          <pc:sldMk cId="2898796520" sldId="354"/>
        </pc:sldMkLst>
        <pc:spChg chg="mod">
          <ac:chgData name="Zhao Xiong" userId="5eba49e5-2895-4cd9-83e8-b3064fe76704" providerId="ADAL" clId="{D82DBE08-D358-401E-B916-C3CF32898FE7}" dt="2022-09-10T17:23:05.470" v="4142" actId="1036"/>
          <ac:spMkLst>
            <pc:docMk/>
            <pc:sldMk cId="2898796520" sldId="354"/>
            <ac:spMk id="5" creationId="{50FAB012-50FB-4E0F-8429-A92979D8718C}"/>
          </ac:spMkLst>
        </pc:spChg>
        <pc:spChg chg="mod">
          <ac:chgData name="Zhao Xiong" userId="5eba49e5-2895-4cd9-83e8-b3064fe76704" providerId="ADAL" clId="{D82DBE08-D358-401E-B916-C3CF32898FE7}" dt="2022-09-10T17:23:05.470" v="4142" actId="1036"/>
          <ac:spMkLst>
            <pc:docMk/>
            <pc:sldMk cId="2898796520" sldId="354"/>
            <ac:spMk id="6" creationId="{857B8AE8-72CD-4FD1-B798-BE140B483F9C}"/>
          </ac:spMkLst>
        </pc:spChg>
        <pc:spChg chg="del mod">
          <ac:chgData name="Zhao Xiong" userId="5eba49e5-2895-4cd9-83e8-b3064fe76704" providerId="ADAL" clId="{D82DBE08-D358-401E-B916-C3CF32898FE7}" dt="2022-09-10T17:23:00.779" v="4110"/>
          <ac:spMkLst>
            <pc:docMk/>
            <pc:sldMk cId="2898796520" sldId="354"/>
            <ac:spMk id="7" creationId="{A4BBF4A8-7FA0-4CFD-BB84-8449BE799F31}"/>
          </ac:spMkLst>
        </pc:spChg>
        <pc:spChg chg="del">
          <ac:chgData name="Zhao Xiong" userId="5eba49e5-2895-4cd9-83e8-b3064fe76704" providerId="ADAL" clId="{D82DBE08-D358-401E-B916-C3CF32898FE7}" dt="2022-09-08T18:20:03.231" v="4039" actId="478"/>
          <ac:spMkLst>
            <pc:docMk/>
            <pc:sldMk cId="2898796520" sldId="354"/>
            <ac:spMk id="8" creationId="{FCF479EE-90EE-49A3-A8B6-1D11F7D6409E}"/>
          </ac:spMkLst>
        </pc:spChg>
        <pc:spChg chg="add mod">
          <ac:chgData name="Zhao Xiong" userId="5eba49e5-2895-4cd9-83e8-b3064fe76704" providerId="ADAL" clId="{D82DBE08-D358-401E-B916-C3CF32898FE7}" dt="2022-09-10T17:23:05.470" v="4142" actId="1036"/>
          <ac:spMkLst>
            <pc:docMk/>
            <pc:sldMk cId="2898796520" sldId="354"/>
            <ac:spMk id="14" creationId="{869878FC-9E97-4D28-97C5-7E290B752AAE}"/>
          </ac:spMkLst>
        </pc:spChg>
        <pc:spChg chg="add del mod">
          <ac:chgData name="Zhao Xiong" userId="5eba49e5-2895-4cd9-83e8-b3064fe76704" providerId="ADAL" clId="{D82DBE08-D358-401E-B916-C3CF32898FE7}" dt="2022-09-10T17:23:00.779" v="4110"/>
          <ac:spMkLst>
            <pc:docMk/>
            <pc:sldMk cId="2898796520" sldId="354"/>
            <ac:spMk id="15" creationId="{6BEA0D79-0B9C-423E-AEA2-5FD4CB7E5DE0}"/>
          </ac:spMkLst>
        </pc:spChg>
        <pc:picChg chg="del">
          <ac:chgData name="Zhao Xiong" userId="5eba49e5-2895-4cd9-83e8-b3064fe76704" providerId="ADAL" clId="{D82DBE08-D358-401E-B916-C3CF32898FE7}" dt="2022-09-08T18:20:00.492" v="4036" actId="478"/>
          <ac:picMkLst>
            <pc:docMk/>
            <pc:sldMk cId="2898796520" sldId="354"/>
            <ac:picMk id="9" creationId="{86A20241-58F6-4F0C-B335-73E1B40B78EA}"/>
          </ac:picMkLst>
        </pc:picChg>
        <pc:picChg chg="del">
          <ac:chgData name="Zhao Xiong" userId="5eba49e5-2895-4cd9-83e8-b3064fe76704" providerId="ADAL" clId="{D82DBE08-D358-401E-B916-C3CF32898FE7}" dt="2022-09-08T18:20:00.834" v="4037" actId="478"/>
          <ac:picMkLst>
            <pc:docMk/>
            <pc:sldMk cId="2898796520" sldId="354"/>
            <ac:picMk id="10" creationId="{439A296C-ACE1-4565-8B9A-131CF52713E8}"/>
          </ac:picMkLst>
        </pc:picChg>
        <pc:picChg chg="del">
          <ac:chgData name="Zhao Xiong" userId="5eba49e5-2895-4cd9-83e8-b3064fe76704" providerId="ADAL" clId="{D82DBE08-D358-401E-B916-C3CF32898FE7}" dt="2022-09-08T18:20:01.295" v="4038" actId="478"/>
          <ac:picMkLst>
            <pc:docMk/>
            <pc:sldMk cId="2898796520" sldId="354"/>
            <ac:picMk id="11" creationId="{B58E80EF-7E62-4FAA-9DBA-29F96C9694BD}"/>
          </ac:picMkLst>
        </pc:picChg>
        <pc:picChg chg="add mod">
          <ac:chgData name="Zhao Xiong" userId="5eba49e5-2895-4cd9-83e8-b3064fe76704" providerId="ADAL" clId="{D82DBE08-D358-401E-B916-C3CF32898FE7}" dt="2022-09-10T17:27:15.552" v="4566" actId="1076"/>
          <ac:picMkLst>
            <pc:docMk/>
            <pc:sldMk cId="2898796520" sldId="354"/>
            <ac:picMk id="12" creationId="{51A47B51-B0B1-4582-8A1C-E66B60FEE384}"/>
          </ac:picMkLst>
        </pc:picChg>
        <pc:picChg chg="add mod modCrop">
          <ac:chgData name="Zhao Xiong" userId="5eba49e5-2895-4cd9-83e8-b3064fe76704" providerId="ADAL" clId="{D82DBE08-D358-401E-B916-C3CF32898FE7}" dt="2022-09-10T17:27:15.552" v="4566" actId="1076"/>
          <ac:picMkLst>
            <pc:docMk/>
            <pc:sldMk cId="2898796520" sldId="354"/>
            <ac:picMk id="13" creationId="{F3FBE964-4CC8-4621-87E6-C85B41362C18}"/>
          </ac:picMkLst>
        </pc:picChg>
        <pc:picChg chg="add mod">
          <ac:chgData name="Zhao Xiong" userId="5eba49e5-2895-4cd9-83e8-b3064fe76704" providerId="ADAL" clId="{D82DBE08-D358-401E-B916-C3CF32898FE7}" dt="2022-09-10T17:27:15.552" v="4566" actId="1076"/>
          <ac:picMkLst>
            <pc:docMk/>
            <pc:sldMk cId="2898796520" sldId="354"/>
            <ac:picMk id="16" creationId="{B8B2F013-DF2D-4D57-BB5B-E26EF933B307}"/>
          </ac:picMkLst>
        </pc:picChg>
      </pc:sldChg>
      <pc:sldChg chg="addSp delSp modSp add">
        <pc:chgData name="Zhao Xiong" userId="5eba49e5-2895-4cd9-83e8-b3064fe76704" providerId="ADAL" clId="{D82DBE08-D358-401E-B916-C3CF32898FE7}" dt="2022-09-10T17:33:58.571" v="4575" actId="1038"/>
        <pc:sldMkLst>
          <pc:docMk/>
          <pc:sldMk cId="2485753076" sldId="355"/>
        </pc:sldMkLst>
        <pc:spChg chg="mod">
          <ac:chgData name="Zhao Xiong" userId="5eba49e5-2895-4cd9-83e8-b3064fe76704" providerId="ADAL" clId="{D82DBE08-D358-401E-B916-C3CF32898FE7}" dt="2022-09-10T17:24:37.841" v="4302" actId="20577"/>
          <ac:spMkLst>
            <pc:docMk/>
            <pc:sldMk cId="2485753076" sldId="355"/>
            <ac:spMk id="2" creationId="{93754792-C471-4BD1-A9E9-2967B622D8BF}"/>
          </ac:spMkLst>
        </pc:spChg>
        <pc:spChg chg="mod">
          <ac:chgData name="Zhao Xiong" userId="5eba49e5-2895-4cd9-83e8-b3064fe76704" providerId="ADAL" clId="{D82DBE08-D358-401E-B916-C3CF32898FE7}" dt="2022-09-10T17:25:55.771" v="4563" actId="20577"/>
          <ac:spMkLst>
            <pc:docMk/>
            <pc:sldMk cId="2485753076" sldId="355"/>
            <ac:spMk id="5" creationId="{50FAB012-50FB-4E0F-8429-A92979D8718C}"/>
          </ac:spMkLst>
        </pc:spChg>
        <pc:spChg chg="mod">
          <ac:chgData name="Zhao Xiong" userId="5eba49e5-2895-4cd9-83e8-b3064fe76704" providerId="ADAL" clId="{D82DBE08-D358-401E-B916-C3CF32898FE7}" dt="2022-09-10T17:23:48.305" v="4184" actId="1036"/>
          <ac:spMkLst>
            <pc:docMk/>
            <pc:sldMk cId="2485753076" sldId="355"/>
            <ac:spMk id="6" creationId="{857B8AE8-72CD-4FD1-B798-BE140B483F9C}"/>
          </ac:spMkLst>
        </pc:spChg>
        <pc:spChg chg="del">
          <ac:chgData name="Zhao Xiong" userId="5eba49e5-2895-4cd9-83e8-b3064fe76704" providerId="ADAL" clId="{D82DBE08-D358-401E-B916-C3CF32898FE7}" dt="2022-09-10T17:23:50.413" v="4185" actId="478"/>
          <ac:spMkLst>
            <pc:docMk/>
            <pc:sldMk cId="2485753076" sldId="355"/>
            <ac:spMk id="7" creationId="{A4BBF4A8-7FA0-4CFD-BB84-8449BE799F31}"/>
          </ac:spMkLst>
        </pc:spChg>
        <pc:spChg chg="mod">
          <ac:chgData name="Zhao Xiong" userId="5eba49e5-2895-4cd9-83e8-b3064fe76704" providerId="ADAL" clId="{D82DBE08-D358-401E-B916-C3CF32898FE7}" dt="2022-09-10T17:25:31.320" v="4555" actId="20577"/>
          <ac:spMkLst>
            <pc:docMk/>
            <pc:sldMk cId="2485753076" sldId="355"/>
            <ac:spMk id="14" creationId="{869878FC-9E97-4D28-97C5-7E290B752AAE}"/>
          </ac:spMkLst>
        </pc:spChg>
        <pc:spChg chg="del">
          <ac:chgData name="Zhao Xiong" userId="5eba49e5-2895-4cd9-83e8-b3064fe76704" providerId="ADAL" clId="{D82DBE08-D358-401E-B916-C3CF32898FE7}" dt="2022-09-10T17:23:50.413" v="4185" actId="478"/>
          <ac:spMkLst>
            <pc:docMk/>
            <pc:sldMk cId="2485753076" sldId="355"/>
            <ac:spMk id="15" creationId="{6BEA0D79-0B9C-423E-AEA2-5FD4CB7E5DE0}"/>
          </ac:spMkLst>
        </pc:spChg>
        <pc:spChg chg="add del">
          <ac:chgData name="Zhao Xiong" userId="5eba49e5-2895-4cd9-83e8-b3064fe76704" providerId="ADAL" clId="{D82DBE08-D358-401E-B916-C3CF32898FE7}" dt="2022-09-10T17:23:13.147" v="4146"/>
          <ac:spMkLst>
            <pc:docMk/>
            <pc:sldMk cId="2485753076" sldId="355"/>
            <ac:spMk id="17" creationId="{BAD162FD-DEAE-4FB8-9123-26AF37164D10}"/>
          </ac:spMkLst>
        </pc:spChg>
        <pc:spChg chg="add del">
          <ac:chgData name="Zhao Xiong" userId="5eba49e5-2895-4cd9-83e8-b3064fe76704" providerId="ADAL" clId="{D82DBE08-D358-401E-B916-C3CF32898FE7}" dt="2022-09-10T17:23:13.147" v="4146"/>
          <ac:spMkLst>
            <pc:docMk/>
            <pc:sldMk cId="2485753076" sldId="355"/>
            <ac:spMk id="18" creationId="{17695B62-4D78-4C07-AF83-B73B915E1BF3}"/>
          </ac:spMkLst>
        </pc:spChg>
        <pc:picChg chg="add mod">
          <ac:chgData name="Zhao Xiong" userId="5eba49e5-2895-4cd9-83e8-b3064fe76704" providerId="ADAL" clId="{D82DBE08-D358-401E-B916-C3CF32898FE7}" dt="2022-09-10T17:33:58.571" v="4575" actId="1038"/>
          <ac:picMkLst>
            <pc:docMk/>
            <pc:sldMk cId="2485753076" sldId="355"/>
            <ac:picMk id="7" creationId="{2263A12E-2C9E-43D7-8DDC-D33344DA128A}"/>
          </ac:picMkLst>
        </pc:picChg>
        <pc:picChg chg="add mod">
          <ac:chgData name="Zhao Xiong" userId="5eba49e5-2895-4cd9-83e8-b3064fe76704" providerId="ADAL" clId="{D82DBE08-D358-401E-B916-C3CF32898FE7}" dt="2022-09-10T17:24:04.800" v="4190" actId="1076"/>
          <ac:picMkLst>
            <pc:docMk/>
            <pc:sldMk cId="2485753076" sldId="355"/>
            <ac:picMk id="8" creationId="{69085F9F-D150-44F7-B9DA-B24DE0283243}"/>
          </ac:picMkLst>
        </pc:picChg>
        <pc:picChg chg="del">
          <ac:chgData name="Zhao Xiong" userId="5eba49e5-2895-4cd9-83e8-b3064fe76704" providerId="ADAL" clId="{D82DBE08-D358-401E-B916-C3CF32898FE7}" dt="2022-09-10T17:22:54.980" v="4105"/>
          <ac:picMkLst>
            <pc:docMk/>
            <pc:sldMk cId="2485753076" sldId="355"/>
            <ac:picMk id="12" creationId="{51A47B51-B0B1-4582-8A1C-E66B60FEE384}"/>
          </ac:picMkLst>
        </pc:picChg>
        <pc:picChg chg="del">
          <ac:chgData name="Zhao Xiong" userId="5eba49e5-2895-4cd9-83e8-b3064fe76704" providerId="ADAL" clId="{D82DBE08-D358-401E-B916-C3CF32898FE7}" dt="2022-09-10T17:22:54.599" v="4104"/>
          <ac:picMkLst>
            <pc:docMk/>
            <pc:sldMk cId="2485753076" sldId="355"/>
            <ac:picMk id="13" creationId="{F3FBE964-4CC8-4621-87E6-C85B41362C18}"/>
          </ac:picMkLst>
        </pc:picChg>
        <pc:picChg chg="del">
          <ac:chgData name="Zhao Xiong" userId="5eba49e5-2895-4cd9-83e8-b3064fe76704" providerId="ADAL" clId="{D82DBE08-D358-401E-B916-C3CF32898FE7}" dt="2022-09-10T17:22:55.354" v="4106"/>
          <ac:picMkLst>
            <pc:docMk/>
            <pc:sldMk cId="2485753076" sldId="355"/>
            <ac:picMk id="16" creationId="{B8B2F013-DF2D-4D57-BB5B-E26EF933B307}"/>
          </ac:picMkLst>
        </pc:picChg>
      </pc:sldChg>
      <pc:sldChg chg="addSp delSp modSp">
        <pc:chgData name="Zhao Xiong" userId="5eba49e5-2895-4cd9-83e8-b3064fe76704" providerId="ADAL" clId="{D82DBE08-D358-401E-B916-C3CF32898FE7}" dt="2022-09-11T17:37:33.561" v="4745" actId="1076"/>
        <pc:sldMkLst>
          <pc:docMk/>
          <pc:sldMk cId="3885010400" sldId="356"/>
        </pc:sldMkLst>
        <pc:spChg chg="mod">
          <ac:chgData name="Zhao Xiong" userId="5eba49e5-2895-4cd9-83e8-b3064fe76704" providerId="ADAL" clId="{D82DBE08-D358-401E-B916-C3CF32898FE7}" dt="2022-09-11T15:50:44.480" v="4731" actId="20577"/>
          <ac:spMkLst>
            <pc:docMk/>
            <pc:sldMk cId="3885010400" sldId="356"/>
            <ac:spMk id="5" creationId="{50FAB012-50FB-4E0F-8429-A92979D8718C}"/>
          </ac:spMkLst>
        </pc:spChg>
        <pc:spChg chg="mod">
          <ac:chgData name="Zhao Xiong" userId="5eba49e5-2895-4cd9-83e8-b3064fe76704" providerId="ADAL" clId="{D82DBE08-D358-401E-B916-C3CF32898FE7}" dt="2022-09-11T15:46:29.917" v="4727" actId="20577"/>
          <ac:spMkLst>
            <pc:docMk/>
            <pc:sldMk cId="3885010400" sldId="356"/>
            <ac:spMk id="10" creationId="{B277AFBC-F55D-5F77-A4C6-B31BB80FB70B}"/>
          </ac:spMkLst>
        </pc:spChg>
        <pc:spChg chg="add del mod">
          <ac:chgData name="Zhao Xiong" userId="5eba49e5-2895-4cd9-83e8-b3064fe76704" providerId="ADAL" clId="{D82DBE08-D358-401E-B916-C3CF32898FE7}" dt="2022-09-11T17:37:33.561" v="4745" actId="1076"/>
          <ac:spMkLst>
            <pc:docMk/>
            <pc:sldMk cId="3885010400" sldId="356"/>
            <ac:spMk id="33" creationId="{25FF02CB-BA9D-4EFE-CD9A-E8600B4FA34B}"/>
          </ac:spMkLst>
        </pc:spChg>
        <pc:picChg chg="add mod">
          <ac:chgData name="Zhao Xiong" userId="5eba49e5-2895-4cd9-83e8-b3064fe76704" providerId="ADAL" clId="{D82DBE08-D358-401E-B916-C3CF32898FE7}" dt="2022-09-11T15:03:47.171" v="4703" actId="14100"/>
          <ac:picMkLst>
            <pc:docMk/>
            <pc:sldMk cId="3885010400" sldId="356"/>
            <ac:picMk id="7" creationId="{F25AACD2-BBE0-4EE4-A4BB-500CD5681D26}"/>
          </ac:picMkLst>
        </pc:picChg>
        <pc:picChg chg="add mod">
          <ac:chgData name="Zhao Xiong" userId="5eba49e5-2895-4cd9-83e8-b3064fe76704" providerId="ADAL" clId="{D82DBE08-D358-401E-B916-C3CF32898FE7}" dt="2022-09-11T15:03:49.691" v="4704" actId="14100"/>
          <ac:picMkLst>
            <pc:docMk/>
            <pc:sldMk cId="3885010400" sldId="356"/>
            <ac:picMk id="8" creationId="{49591338-9D15-4530-9729-A656A5907314}"/>
          </ac:picMkLst>
        </pc:picChg>
        <pc:picChg chg="add mod">
          <ac:chgData name="Zhao Xiong" userId="5eba49e5-2895-4cd9-83e8-b3064fe76704" providerId="ADAL" clId="{D82DBE08-D358-401E-B916-C3CF32898FE7}" dt="2022-09-11T17:37:30.424" v="4744" actId="14100"/>
          <ac:picMkLst>
            <pc:docMk/>
            <pc:sldMk cId="3885010400" sldId="356"/>
            <ac:picMk id="9" creationId="{1591CB48-F16B-4C36-A35E-83E069BE2A87}"/>
          </ac:picMkLst>
        </pc:picChg>
      </pc:sldChg>
      <pc:sldChg chg="addSp delSp modSp ord">
        <pc:chgData name="Zhao Xiong" userId="5eba49e5-2895-4cd9-83e8-b3064fe76704" providerId="ADAL" clId="{D82DBE08-D358-401E-B916-C3CF32898FE7}" dt="2022-09-14T14:27:49.713" v="5884" actId="207"/>
        <pc:sldMkLst>
          <pc:docMk/>
          <pc:sldMk cId="1776610720" sldId="357"/>
        </pc:sldMkLst>
        <pc:spChg chg="mod">
          <ac:chgData name="Zhao Xiong" userId="5eba49e5-2895-4cd9-83e8-b3064fe76704" providerId="ADAL" clId="{D82DBE08-D358-401E-B916-C3CF32898FE7}" dt="2022-09-14T14:22:41.589" v="5771"/>
          <ac:spMkLst>
            <pc:docMk/>
            <pc:sldMk cId="1776610720" sldId="357"/>
            <ac:spMk id="2" creationId="{93754792-C471-4BD1-A9E9-2967B622D8BF}"/>
          </ac:spMkLst>
        </pc:spChg>
        <pc:spChg chg="mod">
          <ac:chgData name="Zhao Xiong" userId="5eba49e5-2895-4cd9-83e8-b3064fe76704" providerId="ADAL" clId="{D82DBE08-D358-401E-B916-C3CF32898FE7}" dt="2022-09-14T13:03:32.417" v="5450" actId="20577"/>
          <ac:spMkLst>
            <pc:docMk/>
            <pc:sldMk cId="1776610720" sldId="357"/>
            <ac:spMk id="5" creationId="{50FAB012-50FB-4E0F-8429-A92979D8718C}"/>
          </ac:spMkLst>
        </pc:spChg>
        <pc:spChg chg="mod">
          <ac:chgData name="Zhao Xiong" userId="5eba49e5-2895-4cd9-83e8-b3064fe76704" providerId="ADAL" clId="{D82DBE08-D358-401E-B916-C3CF32898FE7}" dt="2022-09-14T13:04:55.178" v="5596" actId="113"/>
          <ac:spMkLst>
            <pc:docMk/>
            <pc:sldMk cId="1776610720" sldId="357"/>
            <ac:spMk id="6" creationId="{857B8AE8-72CD-4FD1-B798-BE140B483F9C}"/>
          </ac:spMkLst>
        </pc:spChg>
        <pc:spChg chg="add del">
          <ac:chgData name="Zhao Xiong" userId="5eba49e5-2895-4cd9-83e8-b3064fe76704" providerId="ADAL" clId="{D82DBE08-D358-401E-B916-C3CF32898FE7}" dt="2022-09-11T14:48:02.067" v="4586"/>
          <ac:spMkLst>
            <pc:docMk/>
            <pc:sldMk cId="1776610720" sldId="357"/>
            <ac:spMk id="7" creationId="{C25F1A04-C091-4B84-9E4C-CEC8817E1EBE}"/>
          </ac:spMkLst>
        </pc:spChg>
        <pc:spChg chg="del">
          <ac:chgData name="Zhao Xiong" userId="5eba49e5-2895-4cd9-83e8-b3064fe76704" providerId="ADAL" clId="{D82DBE08-D358-401E-B916-C3CF32898FE7}" dt="2022-09-12T11:48:09.416" v="4746" actId="478"/>
          <ac:spMkLst>
            <pc:docMk/>
            <pc:sldMk cId="1776610720" sldId="357"/>
            <ac:spMk id="8" creationId="{BD2F14B4-2A26-AE6E-1EB3-F769F40C96C3}"/>
          </ac:spMkLst>
        </pc:spChg>
        <pc:spChg chg="add del mod">
          <ac:chgData name="Zhao Xiong" userId="5eba49e5-2895-4cd9-83e8-b3064fe76704" providerId="ADAL" clId="{D82DBE08-D358-401E-B916-C3CF32898FE7}" dt="2022-09-14T14:27:49.713" v="5884" actId="207"/>
          <ac:spMkLst>
            <pc:docMk/>
            <pc:sldMk cId="1776610720" sldId="357"/>
            <ac:spMk id="10" creationId="{B277AFBC-F55D-5F77-A4C6-B31BB80FB70B}"/>
          </ac:spMkLst>
        </pc:spChg>
        <pc:spChg chg="add del mod">
          <ac:chgData name="Zhao Xiong" userId="5eba49e5-2895-4cd9-83e8-b3064fe76704" providerId="ADAL" clId="{D82DBE08-D358-401E-B916-C3CF32898FE7}" dt="2022-09-14T12:52:57.581" v="5333"/>
          <ac:spMkLst>
            <pc:docMk/>
            <pc:sldMk cId="1776610720" sldId="357"/>
            <ac:spMk id="11" creationId="{33377EA8-0377-49CE-A34A-563F1C2DC5AB}"/>
          </ac:spMkLst>
        </pc:spChg>
        <pc:spChg chg="mod">
          <ac:chgData name="Zhao Xiong" userId="5eba49e5-2895-4cd9-83e8-b3064fe76704" providerId="ADAL" clId="{D82DBE08-D358-401E-B916-C3CF32898FE7}" dt="2022-09-14T13:03:20.663" v="5431" actId="20577"/>
          <ac:spMkLst>
            <pc:docMk/>
            <pc:sldMk cId="1776610720" sldId="357"/>
            <ac:spMk id="14" creationId="{869878FC-9E97-4D28-97C5-7E290B752AAE}"/>
          </ac:spMkLst>
        </pc:spChg>
        <pc:spChg chg="add del mod">
          <ac:chgData name="Zhao Xiong" userId="5eba49e5-2895-4cd9-83e8-b3064fe76704" providerId="ADAL" clId="{D82DBE08-D358-401E-B916-C3CF32898FE7}" dt="2022-09-12T17:01:02.652" v="4949"/>
          <ac:spMkLst>
            <pc:docMk/>
            <pc:sldMk cId="1776610720" sldId="357"/>
            <ac:spMk id="15" creationId="{9A750ADA-7550-44BD-AA54-C25075294EA2}"/>
          </ac:spMkLst>
        </pc:spChg>
        <pc:spChg chg="del">
          <ac:chgData name="Zhao Xiong" userId="5eba49e5-2895-4cd9-83e8-b3064fe76704" providerId="ADAL" clId="{D82DBE08-D358-401E-B916-C3CF32898FE7}" dt="2022-09-12T16:57:24.015" v="4879" actId="478"/>
          <ac:spMkLst>
            <pc:docMk/>
            <pc:sldMk cId="1776610720" sldId="357"/>
            <ac:spMk id="22" creationId="{3571BEA1-C426-332F-C8DD-9B69902EE20D}"/>
          </ac:spMkLst>
        </pc:spChg>
        <pc:spChg chg="del">
          <ac:chgData name="Zhao Xiong" userId="5eba49e5-2895-4cd9-83e8-b3064fe76704" providerId="ADAL" clId="{D82DBE08-D358-401E-B916-C3CF32898FE7}" dt="2022-09-12T16:57:24.015" v="4879" actId="478"/>
          <ac:spMkLst>
            <pc:docMk/>
            <pc:sldMk cId="1776610720" sldId="357"/>
            <ac:spMk id="24" creationId="{02A62807-CE2B-4F77-A9AE-DB942C1E52C8}"/>
          </ac:spMkLst>
        </pc:spChg>
        <pc:spChg chg="del mod">
          <ac:chgData name="Zhao Xiong" userId="5eba49e5-2895-4cd9-83e8-b3064fe76704" providerId="ADAL" clId="{D82DBE08-D358-401E-B916-C3CF32898FE7}" dt="2022-09-12T16:57:24.015" v="4879" actId="478"/>
          <ac:spMkLst>
            <pc:docMk/>
            <pc:sldMk cId="1776610720" sldId="357"/>
            <ac:spMk id="26" creationId="{ECB3A6E7-C813-BFAA-AEFF-B69DD90805A6}"/>
          </ac:spMkLst>
        </pc:spChg>
        <pc:spChg chg="del">
          <ac:chgData name="Zhao Xiong" userId="5eba49e5-2895-4cd9-83e8-b3064fe76704" providerId="ADAL" clId="{D82DBE08-D358-401E-B916-C3CF32898FE7}" dt="2022-09-12T16:57:24.015" v="4879" actId="478"/>
          <ac:spMkLst>
            <pc:docMk/>
            <pc:sldMk cId="1776610720" sldId="357"/>
            <ac:spMk id="28" creationId="{172498FA-8701-74AF-F327-E2CF2274FFC8}"/>
          </ac:spMkLst>
        </pc:spChg>
        <pc:grpChg chg="mod">
          <ac:chgData name="Zhao Xiong" userId="5eba49e5-2895-4cd9-83e8-b3064fe76704" providerId="ADAL" clId="{D82DBE08-D358-401E-B916-C3CF32898FE7}" dt="2022-09-14T14:22:12.889" v="5770" actId="14100"/>
          <ac:grpSpMkLst>
            <pc:docMk/>
            <pc:sldMk cId="1776610720" sldId="357"/>
            <ac:grpSpMk id="4" creationId="{32C00027-B5A9-4B8F-B2B4-90A58179201B}"/>
          </ac:grpSpMkLst>
        </pc:grpChg>
        <pc:picChg chg="add del mod">
          <ac:chgData name="Zhao Xiong" userId="5eba49e5-2895-4cd9-83e8-b3064fe76704" providerId="ADAL" clId="{D82DBE08-D358-401E-B916-C3CF32898FE7}" dt="2022-09-12T16:57:22.504" v="4878"/>
          <ac:picMkLst>
            <pc:docMk/>
            <pc:sldMk cId="1776610720" sldId="357"/>
            <ac:picMk id="7" creationId="{19C41805-C20E-4954-B71C-F39D655CD7CD}"/>
          </ac:picMkLst>
        </pc:picChg>
        <pc:picChg chg="add mod">
          <ac:chgData name="Zhao Xiong" userId="5eba49e5-2895-4cd9-83e8-b3064fe76704" providerId="ADAL" clId="{D82DBE08-D358-401E-B916-C3CF32898FE7}" dt="2022-09-14T12:02:55.836" v="5024" actId="14100"/>
          <ac:picMkLst>
            <pc:docMk/>
            <pc:sldMk cId="1776610720" sldId="357"/>
            <ac:picMk id="7" creationId="{8069BFAA-4825-4DA7-AEB8-B8D80335A314}"/>
          </ac:picMkLst>
        </pc:picChg>
        <pc:picChg chg="add mod">
          <ac:chgData name="Zhao Xiong" userId="5eba49e5-2895-4cd9-83e8-b3064fe76704" providerId="ADAL" clId="{D82DBE08-D358-401E-B916-C3CF32898FE7}" dt="2022-09-14T12:02:52.114" v="5022" actId="14100"/>
          <ac:picMkLst>
            <pc:docMk/>
            <pc:sldMk cId="1776610720" sldId="357"/>
            <ac:picMk id="8" creationId="{92394B73-1AFF-4F48-A119-022539ED0427}"/>
          </ac:picMkLst>
        </pc:picChg>
        <pc:picChg chg="add mod">
          <ac:chgData name="Zhao Xiong" userId="5eba49e5-2895-4cd9-83e8-b3064fe76704" providerId="ADAL" clId="{D82DBE08-D358-401E-B916-C3CF32898FE7}" dt="2022-09-14T12:53:11.731" v="5339" actId="14100"/>
          <ac:picMkLst>
            <pc:docMk/>
            <pc:sldMk cId="1776610720" sldId="357"/>
            <ac:picMk id="9" creationId="{20B90DEA-7259-42D1-B3B9-27056B9AB879}"/>
          </ac:picMkLst>
        </pc:picChg>
        <pc:picChg chg="add mod">
          <ac:chgData name="Zhao Xiong" userId="5eba49e5-2895-4cd9-83e8-b3064fe76704" providerId="ADAL" clId="{D82DBE08-D358-401E-B916-C3CF32898FE7}" dt="2022-09-14T12:53:08.575" v="5338" actId="14100"/>
          <ac:picMkLst>
            <pc:docMk/>
            <pc:sldMk cId="1776610720" sldId="357"/>
            <ac:picMk id="13" creationId="{E33D5A28-F33A-41CA-83C5-6BAEF5A27CE1}"/>
          </ac:picMkLst>
        </pc:picChg>
        <pc:cxnChg chg="mod">
          <ac:chgData name="Zhao Xiong" userId="5eba49e5-2895-4cd9-83e8-b3064fe76704" providerId="ADAL" clId="{D82DBE08-D358-401E-B916-C3CF32898FE7}" dt="2022-09-11T14:55:20.748" v="4663" actId="1036"/>
          <ac:cxnSpMkLst>
            <pc:docMk/>
            <pc:sldMk cId="1776610720" sldId="357"/>
            <ac:cxnSpMk id="3" creationId="{E36D2A15-4829-480C-A917-C7592968718F}"/>
          </ac:cxnSpMkLst>
        </pc:cxnChg>
      </pc:sldChg>
      <pc:sldChg chg="modSp add">
        <pc:chgData name="Zhao Xiong" userId="5eba49e5-2895-4cd9-83e8-b3064fe76704" providerId="ADAL" clId="{D82DBE08-D358-401E-B916-C3CF32898FE7}" dt="2022-09-14T13:03:52.654" v="5487" actId="20577"/>
        <pc:sldMkLst>
          <pc:docMk/>
          <pc:sldMk cId="1243011087" sldId="358"/>
        </pc:sldMkLst>
        <pc:spChg chg="mod">
          <ac:chgData name="Zhao Xiong" userId="5eba49e5-2895-4cd9-83e8-b3064fe76704" providerId="ADAL" clId="{D82DBE08-D358-401E-B916-C3CF32898FE7}" dt="2022-09-14T13:03:52.654" v="5487" actId="20577"/>
          <ac:spMkLst>
            <pc:docMk/>
            <pc:sldMk cId="1243011087" sldId="358"/>
            <ac:spMk id="2" creationId="{0B4AC364-DFF6-4070-B403-9529542B8A29}"/>
          </ac:spMkLst>
        </pc:spChg>
      </pc:sldChg>
      <pc:sldChg chg="add">
        <pc:chgData name="Zhao Xiong" userId="5eba49e5-2895-4cd9-83e8-b3064fe76704" providerId="ADAL" clId="{D82DBE08-D358-401E-B916-C3CF32898FE7}" dt="2022-09-12T13:23:42.297" v="4860"/>
        <pc:sldMkLst>
          <pc:docMk/>
          <pc:sldMk cId="2467051274" sldId="359"/>
        </pc:sldMkLst>
      </pc:sldChg>
      <pc:sldChg chg="addSp delSp modSp add">
        <pc:chgData name="Zhao Xiong" userId="5eba49e5-2895-4cd9-83e8-b3064fe76704" providerId="ADAL" clId="{D82DBE08-D358-401E-B916-C3CF32898FE7}" dt="2022-09-14T16:48:47.603" v="6178" actId="1076"/>
        <pc:sldMkLst>
          <pc:docMk/>
          <pc:sldMk cId="2149379008" sldId="361"/>
        </pc:sldMkLst>
        <pc:spChg chg="mod">
          <ac:chgData name="Zhao Xiong" userId="5eba49e5-2895-4cd9-83e8-b3064fe76704" providerId="ADAL" clId="{D82DBE08-D358-401E-B916-C3CF32898FE7}" dt="2022-09-14T14:23:05.330" v="5785" actId="20577"/>
          <ac:spMkLst>
            <pc:docMk/>
            <pc:sldMk cId="2149379008" sldId="361"/>
            <ac:spMk id="3" creationId="{0C548B95-ACA1-4B46-8D1E-334B93AE53F6}"/>
          </ac:spMkLst>
        </pc:spChg>
        <pc:spChg chg="add del mod">
          <ac:chgData name="Zhao Xiong" userId="5eba49e5-2895-4cd9-83e8-b3064fe76704" providerId="ADAL" clId="{D82DBE08-D358-401E-B916-C3CF32898FE7}" dt="2022-09-14T16:45:19.286" v="6134"/>
          <ac:spMkLst>
            <pc:docMk/>
            <pc:sldMk cId="2149379008" sldId="361"/>
            <ac:spMk id="5" creationId="{4DD59E54-3615-4FAC-917C-589E1A53F325}"/>
          </ac:spMkLst>
        </pc:spChg>
        <pc:spChg chg="add del mod">
          <ac:chgData name="Zhao Xiong" userId="5eba49e5-2895-4cd9-83e8-b3064fe76704" providerId="ADAL" clId="{D82DBE08-D358-401E-B916-C3CF32898FE7}" dt="2022-09-14T14:24:32.131" v="5826"/>
          <ac:spMkLst>
            <pc:docMk/>
            <pc:sldMk cId="2149379008" sldId="361"/>
            <ac:spMk id="6" creationId="{4183C09E-60E1-4AE0-BBAE-3246D3EAC582}"/>
          </ac:spMkLst>
        </pc:spChg>
        <pc:spChg chg="add mod">
          <ac:chgData name="Zhao Xiong" userId="5eba49e5-2895-4cd9-83e8-b3064fe76704" providerId="ADAL" clId="{D82DBE08-D358-401E-B916-C3CF32898FE7}" dt="2022-09-14T16:48:31.364" v="6141" actId="1076"/>
          <ac:spMkLst>
            <pc:docMk/>
            <pc:sldMk cId="2149379008" sldId="361"/>
            <ac:spMk id="7" creationId="{15FC67C9-7059-4E68-9BD6-4764A28B3592}"/>
          </ac:spMkLst>
        </pc:spChg>
        <pc:spChg chg="add del mod">
          <ac:chgData name="Zhao Xiong" userId="5eba49e5-2895-4cd9-83e8-b3064fe76704" providerId="ADAL" clId="{D82DBE08-D358-401E-B916-C3CF32898FE7}" dt="2022-09-14T16:45:19.286" v="6134"/>
          <ac:spMkLst>
            <pc:docMk/>
            <pc:sldMk cId="2149379008" sldId="361"/>
            <ac:spMk id="8" creationId="{A1F5DA1D-4D82-4E1D-B439-225356218AAA}"/>
          </ac:spMkLst>
        </pc:spChg>
        <pc:spChg chg="add mod">
          <ac:chgData name="Zhao Xiong" userId="5eba49e5-2895-4cd9-83e8-b3064fe76704" providerId="ADAL" clId="{D82DBE08-D358-401E-B916-C3CF32898FE7}" dt="2022-09-14T16:48:47.603" v="6178" actId="1076"/>
          <ac:spMkLst>
            <pc:docMk/>
            <pc:sldMk cId="2149379008" sldId="361"/>
            <ac:spMk id="9" creationId="{7D6CA959-7064-4E2F-B53C-EC61CE0F5061}"/>
          </ac:spMkLst>
        </pc:spChg>
        <pc:grpChg chg="add">
          <ac:chgData name="Zhao Xiong" userId="5eba49e5-2895-4cd9-83e8-b3064fe76704" providerId="ADAL" clId="{D82DBE08-D358-401E-B916-C3CF32898FE7}" dt="2022-09-14T14:22:57.400" v="5777"/>
          <ac:grpSpMkLst>
            <pc:docMk/>
            <pc:sldMk cId="2149379008" sldId="361"/>
            <ac:grpSpMk id="2" creationId="{750B4CC0-E31C-4CE9-90FA-DFCB6EB86139}"/>
          </ac:grpSpMkLst>
        </pc:grpChg>
        <pc:picChg chg="add mod">
          <ac:chgData name="Zhao Xiong" userId="5eba49e5-2895-4cd9-83e8-b3064fe76704" providerId="ADAL" clId="{D82DBE08-D358-401E-B916-C3CF32898FE7}" dt="2022-09-14T16:48:31.364" v="6141" actId="1076"/>
          <ac:picMkLst>
            <pc:docMk/>
            <pc:sldMk cId="2149379008" sldId="361"/>
            <ac:picMk id="6" creationId="{360C1848-B025-43B8-971F-2394BF1D3E8E}"/>
          </ac:picMkLst>
        </pc:picChg>
      </pc:sldChg>
    </pc:docChg>
  </pc:docChgLst>
  <pc:docChgLst>
    <pc:chgData name="zhaohan" userId="95e304e8ede71739" providerId="LiveId" clId="{740E24C1-5156-4599-B84F-B42CCA40E00D}"/>
    <pc:docChg chg="undo custSel addSld modSld sldOrd">
      <pc:chgData name="zhaohan" userId="95e304e8ede71739" providerId="LiveId" clId="{740E24C1-5156-4599-B84F-B42CCA40E00D}" dt="2022-07-15T07:41:41.867" v="2657"/>
      <pc:docMkLst>
        <pc:docMk/>
      </pc:docMkLst>
      <pc:sldChg chg="addSp delSp modSp add mod ord">
        <pc:chgData name="zhaohan" userId="95e304e8ede71739" providerId="LiveId" clId="{740E24C1-5156-4599-B84F-B42CCA40E00D}" dt="2022-07-15T05:17:06.083" v="2630" actId="1076"/>
        <pc:sldMkLst>
          <pc:docMk/>
          <pc:sldMk cId="4168609751" sldId="294"/>
        </pc:sldMkLst>
        <pc:spChg chg="add mod">
          <ac:chgData name="zhaohan" userId="95e304e8ede71739" providerId="LiveId" clId="{740E24C1-5156-4599-B84F-B42CCA40E00D}" dt="2022-07-13T05:00:46.567" v="2099" actId="20577"/>
          <ac:spMkLst>
            <pc:docMk/>
            <pc:sldMk cId="4168609751" sldId="294"/>
            <ac:spMk id="2" creationId="{016D9ECB-C918-0018-84B9-531131A55311}"/>
          </ac:spMkLst>
        </pc:spChg>
        <pc:spChg chg="add del mod">
          <ac:chgData name="zhaohan" userId="95e304e8ede71739" providerId="LiveId" clId="{740E24C1-5156-4599-B84F-B42CCA40E00D}" dt="2022-07-13T04:50:34.327" v="1895"/>
          <ac:spMkLst>
            <pc:docMk/>
            <pc:sldMk cId="4168609751" sldId="294"/>
            <ac:spMk id="3" creationId="{39DB3DD0-E6F1-4BD7-A873-51D9E893D5F1}"/>
          </ac:spMkLst>
        </pc:spChg>
        <pc:spChg chg="add mod">
          <ac:chgData name="zhaohan" userId="95e304e8ede71739" providerId="LiveId" clId="{740E24C1-5156-4599-B84F-B42CCA40E00D}" dt="2022-07-15T05:17:06.083" v="2630" actId="1076"/>
          <ac:spMkLst>
            <pc:docMk/>
            <pc:sldMk cId="4168609751" sldId="294"/>
            <ac:spMk id="5" creationId="{5A5ECD7E-28D2-6A12-6FF7-64924F0E0861}"/>
          </ac:spMkLst>
        </pc:spChg>
        <pc:picChg chg="add mod modCrop">
          <ac:chgData name="zhaohan" userId="95e304e8ede71739" providerId="LiveId" clId="{740E24C1-5156-4599-B84F-B42CCA40E00D}" dt="2022-07-14T09:18:10.006" v="2594" actId="1076"/>
          <ac:picMkLst>
            <pc:docMk/>
            <pc:sldMk cId="4168609751" sldId="294"/>
            <ac:picMk id="4" creationId="{0F36CD01-BA4C-FF27-08BB-021A2D61D07D}"/>
          </ac:picMkLst>
        </pc:picChg>
      </pc:sldChg>
      <pc:sldChg chg="addSp delSp modSp add mod">
        <pc:chgData name="zhaohan" userId="95e304e8ede71739" providerId="LiveId" clId="{740E24C1-5156-4599-B84F-B42CCA40E00D}" dt="2022-07-15T05:18:03.932" v="2644" actId="1076"/>
        <pc:sldMkLst>
          <pc:docMk/>
          <pc:sldMk cId="1586986400" sldId="297"/>
        </pc:sldMkLst>
        <pc:spChg chg="add mod">
          <ac:chgData name="zhaohan" userId="95e304e8ede71739" providerId="LiveId" clId="{740E24C1-5156-4599-B84F-B42CCA40E00D}" dt="2022-07-14T00:42:55.641" v="2225" actId="5793"/>
          <ac:spMkLst>
            <pc:docMk/>
            <pc:sldMk cId="1586986400" sldId="297"/>
            <ac:spMk id="5" creationId="{15D4CB59-D165-F569-BB1F-C5965DC88DA6}"/>
          </ac:spMkLst>
        </pc:spChg>
        <pc:spChg chg="add mod">
          <ac:chgData name="zhaohan" userId="95e304e8ede71739" providerId="LiveId" clId="{740E24C1-5156-4599-B84F-B42CCA40E00D}" dt="2022-07-15T05:18:03.932" v="2644" actId="1076"/>
          <ac:spMkLst>
            <pc:docMk/>
            <pc:sldMk cId="1586986400" sldId="297"/>
            <ac:spMk id="6" creationId="{310BA313-4B84-49C9-DF3C-0D27A4A77739}"/>
          </ac:spMkLst>
        </pc:spChg>
        <pc:spChg chg="add mod">
          <ac:chgData name="zhaohan" userId="95e304e8ede71739" providerId="LiveId" clId="{740E24C1-5156-4599-B84F-B42CCA40E00D}" dt="2022-07-15T05:18:03.932" v="2644" actId="1076"/>
          <ac:spMkLst>
            <pc:docMk/>
            <pc:sldMk cId="1586986400" sldId="297"/>
            <ac:spMk id="7" creationId="{5831AD6D-3ACB-B632-D563-A1FA65B7162E}"/>
          </ac:spMkLst>
        </pc:spChg>
        <pc:spChg chg="add mod">
          <ac:chgData name="zhaohan" userId="95e304e8ede71739" providerId="LiveId" clId="{740E24C1-5156-4599-B84F-B42CCA40E00D}" dt="2022-07-15T05:18:03.932" v="2644" actId="1076"/>
          <ac:spMkLst>
            <pc:docMk/>
            <pc:sldMk cId="1586986400" sldId="297"/>
            <ac:spMk id="8" creationId="{0EE5FCCC-AD67-3463-6615-CE4C8BDCA482}"/>
          </ac:spMkLst>
        </pc:spChg>
        <pc:spChg chg="add mod">
          <ac:chgData name="zhaohan" userId="95e304e8ede71739" providerId="LiveId" clId="{740E24C1-5156-4599-B84F-B42CCA40E00D}" dt="2022-07-14T00:46:05.521" v="2273" actId="571"/>
          <ac:spMkLst>
            <pc:docMk/>
            <pc:sldMk cId="1586986400" sldId="297"/>
            <ac:spMk id="8" creationId="{93169C38-B5CC-2E4B-7AF3-FD6F5F8ABEE1}"/>
          </ac:spMkLst>
        </pc:spChg>
        <pc:spChg chg="add mod">
          <ac:chgData name="zhaohan" userId="95e304e8ede71739" providerId="LiveId" clId="{740E24C1-5156-4599-B84F-B42CCA40E00D}" dt="2022-07-15T05:18:03.932" v="2644" actId="1076"/>
          <ac:spMkLst>
            <pc:docMk/>
            <pc:sldMk cId="1586986400" sldId="297"/>
            <ac:spMk id="10" creationId="{20AEC5E8-7671-9432-39EB-EE4F029646E7}"/>
          </ac:spMkLst>
        </pc:spChg>
        <pc:spChg chg="add mod">
          <ac:chgData name="zhaohan" userId="95e304e8ede71739" providerId="LiveId" clId="{740E24C1-5156-4599-B84F-B42CCA40E00D}" dt="2022-07-15T05:18:03.932" v="2644" actId="1076"/>
          <ac:spMkLst>
            <pc:docMk/>
            <pc:sldMk cId="1586986400" sldId="297"/>
            <ac:spMk id="11" creationId="{254CE1EC-28C4-E934-51ED-2BD120675FB9}"/>
          </ac:spMkLst>
        </pc:spChg>
        <pc:graphicFrameChg chg="add mod">
          <ac:chgData name="zhaohan" userId="95e304e8ede71739" providerId="LiveId" clId="{740E24C1-5156-4599-B84F-B42CCA40E00D}" dt="2022-07-15T05:18:03.932" v="2644" actId="1076"/>
          <ac:graphicFrameMkLst>
            <pc:docMk/>
            <pc:sldMk cId="1586986400" sldId="297"/>
            <ac:graphicFrameMk id="2" creationId="{10EA3EA7-C46E-3D11-4D76-24E91404B57F}"/>
          </ac:graphicFrameMkLst>
        </pc:graphicFrameChg>
        <pc:graphicFrameChg chg="add mod">
          <ac:chgData name="zhaohan" userId="95e304e8ede71739" providerId="LiveId" clId="{740E24C1-5156-4599-B84F-B42CCA40E00D}" dt="2022-07-15T05:18:03.932" v="2644" actId="1076"/>
          <ac:graphicFrameMkLst>
            <pc:docMk/>
            <pc:sldMk cId="1586986400" sldId="297"/>
            <ac:graphicFrameMk id="3" creationId="{3471ECCB-115E-B15D-DF18-286540F2F40B}"/>
          </ac:graphicFrameMkLst>
        </pc:graphicFrameChg>
        <pc:graphicFrameChg chg="add mod">
          <ac:chgData name="zhaohan" userId="95e304e8ede71739" providerId="LiveId" clId="{740E24C1-5156-4599-B84F-B42CCA40E00D}" dt="2022-07-15T05:18:03.932" v="2644" actId="1076"/>
          <ac:graphicFrameMkLst>
            <pc:docMk/>
            <pc:sldMk cId="1586986400" sldId="297"/>
            <ac:graphicFrameMk id="4" creationId="{6E3E9CEB-84BD-4C22-E759-ACCA47883389}"/>
          </ac:graphicFrameMkLst>
        </pc:graphicFrameChg>
        <pc:graphicFrameChg chg="add mod">
          <ac:chgData name="zhaohan" userId="95e304e8ede71739" providerId="LiveId" clId="{740E24C1-5156-4599-B84F-B42CCA40E00D}" dt="2022-07-14T00:46:05.521" v="2273" actId="571"/>
          <ac:graphicFrameMkLst>
            <pc:docMk/>
            <pc:sldMk cId="1586986400" sldId="297"/>
            <ac:graphicFrameMk id="7" creationId="{3258166C-49F6-3B0F-6450-3423E006C178}"/>
          </ac:graphicFrameMkLst>
        </pc:graphicFrameChg>
        <pc:graphicFrameChg chg="add mod">
          <ac:chgData name="zhaohan" userId="95e304e8ede71739" providerId="LiveId" clId="{740E24C1-5156-4599-B84F-B42CCA40E00D}" dt="2022-07-15T05:18:03.932" v="2644" actId="1076"/>
          <ac:graphicFrameMkLst>
            <pc:docMk/>
            <pc:sldMk cId="1586986400" sldId="297"/>
            <ac:graphicFrameMk id="9" creationId="{6E7E58F2-75F3-31EF-6D30-E09767A8ECEA}"/>
          </ac:graphicFrameMkLst>
        </pc:graphicFrameChg>
        <pc:graphicFrameChg chg="add mod">
          <ac:chgData name="zhaohan" userId="95e304e8ede71739" providerId="LiveId" clId="{740E24C1-5156-4599-B84F-B42CCA40E00D}" dt="2022-07-15T05:18:03.932" v="2644" actId="1076"/>
          <ac:graphicFrameMkLst>
            <pc:docMk/>
            <pc:sldMk cId="1586986400" sldId="297"/>
            <ac:graphicFrameMk id="12" creationId="{1CA5B525-560A-18CD-03CF-D41B2941266E}"/>
          </ac:graphicFrameMkLst>
        </pc:graphicFrameChg>
        <pc:picChg chg="add del">
          <ac:chgData name="zhaohan" userId="95e304e8ede71739" providerId="LiveId" clId="{740E24C1-5156-4599-B84F-B42CCA40E00D}" dt="2022-07-14T00:42:01.002" v="2108" actId="22"/>
          <ac:picMkLst>
            <pc:docMk/>
            <pc:sldMk cId="1586986400" sldId="297"/>
            <ac:picMk id="3" creationId="{E4538894-C230-7F20-B042-7A5C8FE0AD0A}"/>
          </ac:picMkLst>
        </pc:picChg>
      </pc:sldChg>
      <pc:sldChg chg="addSp delSp modSp new mod">
        <pc:chgData name="zhaohan" userId="95e304e8ede71739" providerId="LiveId" clId="{740E24C1-5156-4599-B84F-B42CCA40E00D}" dt="2022-07-15T05:20:20.523" v="2655" actId="1076"/>
        <pc:sldMkLst>
          <pc:docMk/>
          <pc:sldMk cId="3076926318" sldId="299"/>
        </pc:sldMkLst>
        <pc:spChg chg="del">
          <ac:chgData name="zhaohan" userId="95e304e8ede71739" providerId="LiveId" clId="{740E24C1-5156-4599-B84F-B42CCA40E00D}" dt="2022-07-14T02:00:58.287" v="2407" actId="478"/>
          <ac:spMkLst>
            <pc:docMk/>
            <pc:sldMk cId="3076926318" sldId="299"/>
            <ac:spMk id="2" creationId="{84EBBCA0-E464-D688-C6F9-63148E817F03}"/>
          </ac:spMkLst>
        </pc:spChg>
        <pc:spChg chg="add mod">
          <ac:chgData name="zhaohan" userId="95e304e8ede71739" providerId="LiveId" clId="{740E24C1-5156-4599-B84F-B42CCA40E00D}" dt="2022-07-15T05:20:20.523" v="2655" actId="1076"/>
          <ac:spMkLst>
            <pc:docMk/>
            <pc:sldMk cId="3076926318" sldId="299"/>
            <ac:spMk id="3" creationId="{60C4A782-6BE5-6A91-AF89-7CB6DA0FC792}"/>
          </ac:spMkLst>
        </pc:spChg>
        <pc:spChg chg="del">
          <ac:chgData name="zhaohan" userId="95e304e8ede71739" providerId="LiveId" clId="{740E24C1-5156-4599-B84F-B42CCA40E00D}" dt="2022-07-14T02:00:58.287" v="2407" actId="478"/>
          <ac:spMkLst>
            <pc:docMk/>
            <pc:sldMk cId="3076926318" sldId="299"/>
            <ac:spMk id="3" creationId="{F35C3671-959A-8C15-5B3F-B5EECAE52FC2}"/>
          </ac:spMkLst>
        </pc:spChg>
        <pc:spChg chg="add mod">
          <ac:chgData name="zhaohan" userId="95e304e8ede71739" providerId="LiveId" clId="{740E24C1-5156-4599-B84F-B42CCA40E00D}" dt="2022-07-15T05:16:33.128" v="2624" actId="20577"/>
          <ac:spMkLst>
            <pc:docMk/>
            <pc:sldMk cId="3076926318" sldId="299"/>
            <ac:spMk id="6" creationId="{03FB7B57-39AC-B228-09DB-D87BDFF25C22}"/>
          </ac:spMkLst>
        </pc:spChg>
        <pc:spChg chg="add mod">
          <ac:chgData name="zhaohan" userId="95e304e8ede71739" providerId="LiveId" clId="{740E24C1-5156-4599-B84F-B42CCA40E00D}" dt="2022-07-15T05:18:57.971" v="2654" actId="1076"/>
          <ac:spMkLst>
            <pc:docMk/>
            <pc:sldMk cId="3076926318" sldId="299"/>
            <ac:spMk id="7" creationId="{9C47E036-DC98-D297-5E73-FCC006E91236}"/>
          </ac:spMkLst>
        </pc:spChg>
        <pc:picChg chg="add mod modCrop">
          <ac:chgData name="zhaohan" userId="95e304e8ede71739" providerId="LiveId" clId="{740E24C1-5156-4599-B84F-B42CCA40E00D}" dt="2022-07-15T05:17:37.276" v="2641" actId="1076"/>
          <ac:picMkLst>
            <pc:docMk/>
            <pc:sldMk cId="3076926318" sldId="299"/>
            <ac:picMk id="5" creationId="{C21BF7B3-3D5E-FE74-BF0A-00DDE2FC9E98}"/>
          </ac:picMkLst>
        </pc:picChg>
      </pc:sldChg>
      <pc:sldChg chg="add">
        <pc:chgData name="zhaohan" userId="95e304e8ede71739" providerId="LiveId" clId="{740E24C1-5156-4599-B84F-B42CCA40E00D}" dt="2022-07-15T05:20:23.972" v="2656"/>
        <pc:sldMkLst>
          <pc:docMk/>
          <pc:sldMk cId="1610070261" sldId="302"/>
        </pc:sldMkLst>
      </pc:sldChg>
    </pc:docChg>
  </pc:docChgLst>
  <pc:docChgLst>
    <pc:chgData name="zhaohan" userId="95e304e8ede71739" providerId="LiveId" clId="{A469FC68-1442-4E2E-BCD2-002050E4F88A}"/>
    <pc:docChg chg="undo custSel addSld delSld modSld">
      <pc:chgData name="zhaohan" userId="95e304e8ede71739" providerId="LiveId" clId="{A469FC68-1442-4E2E-BCD2-002050E4F88A}" dt="2022-09-11T20:40:59.154" v="2330" actId="1076"/>
      <pc:docMkLst>
        <pc:docMk/>
      </pc:docMkLst>
      <pc:sldChg chg="modSp mod">
        <pc:chgData name="zhaohan" userId="95e304e8ede71739" providerId="LiveId" clId="{A469FC68-1442-4E2E-BCD2-002050E4F88A}" dt="2022-09-10T21:59:57.442" v="1064" actId="1076"/>
        <pc:sldMkLst>
          <pc:docMk/>
          <pc:sldMk cId="3836033697" sldId="256"/>
        </pc:sldMkLst>
        <pc:picChg chg="mod">
          <ac:chgData name="zhaohan" userId="95e304e8ede71739" providerId="LiveId" clId="{A469FC68-1442-4E2E-BCD2-002050E4F88A}" dt="2022-09-10T21:59:57.442" v="1064" actId="1076"/>
          <ac:picMkLst>
            <pc:docMk/>
            <pc:sldMk cId="3836033697" sldId="256"/>
            <ac:picMk id="3" creationId="{66541562-2018-4AB9-A5A2-FCC3B9EB57AF}"/>
          </ac:picMkLst>
        </pc:picChg>
      </pc:sldChg>
      <pc:sldChg chg="modSp mod">
        <pc:chgData name="zhaohan" userId="95e304e8ede71739" providerId="LiveId" clId="{A469FC68-1442-4E2E-BCD2-002050E4F88A}" dt="2022-07-25T10:50:40.457" v="27" actId="20577"/>
        <pc:sldMkLst>
          <pc:docMk/>
          <pc:sldMk cId="1586986400" sldId="297"/>
        </pc:sldMkLst>
        <pc:spChg chg="mod">
          <ac:chgData name="zhaohan" userId="95e304e8ede71739" providerId="LiveId" clId="{A469FC68-1442-4E2E-BCD2-002050E4F88A}" dt="2022-07-25T10:50:40.457" v="27" actId="20577"/>
          <ac:spMkLst>
            <pc:docMk/>
            <pc:sldMk cId="1586986400" sldId="297"/>
            <ac:spMk id="5" creationId="{15D4CB59-D165-F569-BB1F-C5965DC88DA6}"/>
          </ac:spMkLst>
        </pc:spChg>
      </pc:sldChg>
      <pc:sldChg chg="modSp mod">
        <pc:chgData name="zhaohan" userId="95e304e8ede71739" providerId="LiveId" clId="{A469FC68-1442-4E2E-BCD2-002050E4F88A}" dt="2022-07-25T10:51:51.493" v="60" actId="14100"/>
        <pc:sldMkLst>
          <pc:docMk/>
          <pc:sldMk cId="3076926318" sldId="299"/>
        </pc:sldMkLst>
        <pc:spChg chg="mod">
          <ac:chgData name="zhaohan" userId="95e304e8ede71739" providerId="LiveId" clId="{A469FC68-1442-4E2E-BCD2-002050E4F88A}" dt="2022-07-25T10:50:50.027" v="28"/>
          <ac:spMkLst>
            <pc:docMk/>
            <pc:sldMk cId="3076926318" sldId="299"/>
            <ac:spMk id="6" creationId="{03FB7B57-39AC-B228-09DB-D87BDFF25C22}"/>
          </ac:spMkLst>
        </pc:spChg>
        <pc:spChg chg="mod">
          <ac:chgData name="zhaohan" userId="95e304e8ede71739" providerId="LiveId" clId="{A469FC68-1442-4E2E-BCD2-002050E4F88A}" dt="2022-07-25T10:51:51.493" v="60" actId="14100"/>
          <ac:spMkLst>
            <pc:docMk/>
            <pc:sldMk cId="3076926318" sldId="299"/>
            <ac:spMk id="7" creationId="{9C47E036-DC98-D297-5E73-FCC006E91236}"/>
          </ac:spMkLst>
        </pc:spChg>
      </pc:sldChg>
      <pc:sldChg chg="addSp delSp modSp mod">
        <pc:chgData name="zhaohan" userId="95e304e8ede71739" providerId="LiveId" clId="{A469FC68-1442-4E2E-BCD2-002050E4F88A}" dt="2022-07-27T18:24:31.519" v="554" actId="1076"/>
        <pc:sldMkLst>
          <pc:docMk/>
          <pc:sldMk cId="3313321380" sldId="301"/>
        </pc:sldMkLst>
        <pc:spChg chg="add mod">
          <ac:chgData name="zhaohan" userId="95e304e8ede71739" providerId="LiveId" clId="{A469FC68-1442-4E2E-BCD2-002050E4F88A}" dt="2022-07-27T18:24:31.519" v="554" actId="1076"/>
          <ac:spMkLst>
            <pc:docMk/>
            <pc:sldMk cId="3313321380" sldId="301"/>
            <ac:spMk id="2" creationId="{10F67F72-E9C7-61B3-BFB3-A32F72ADD33C}"/>
          </ac:spMkLst>
        </pc:spChg>
        <pc:spChg chg="add del mod">
          <ac:chgData name="zhaohan" userId="95e304e8ede71739" providerId="LiveId" clId="{A469FC68-1442-4E2E-BCD2-002050E4F88A}" dt="2022-07-27T18:06:05.748" v="206"/>
          <ac:spMkLst>
            <pc:docMk/>
            <pc:sldMk cId="3313321380" sldId="301"/>
            <ac:spMk id="3" creationId="{B80FDECD-A2A0-6D4C-5ED1-C855F1BA8627}"/>
          </ac:spMkLst>
        </pc:spChg>
      </pc:sldChg>
      <pc:sldChg chg="addSp delSp modSp mod">
        <pc:chgData name="zhaohan" userId="95e304e8ede71739" providerId="LiveId" clId="{A469FC68-1442-4E2E-BCD2-002050E4F88A}" dt="2022-07-25T11:00:08.046" v="117" actId="1076"/>
        <pc:sldMkLst>
          <pc:docMk/>
          <pc:sldMk cId="1610070261" sldId="302"/>
        </pc:sldMkLst>
        <pc:spChg chg="add mod">
          <ac:chgData name="zhaohan" userId="95e304e8ede71739" providerId="LiveId" clId="{A469FC68-1442-4E2E-BCD2-002050E4F88A}" dt="2022-07-25T10:52:15.168" v="105" actId="20577"/>
          <ac:spMkLst>
            <pc:docMk/>
            <pc:sldMk cId="1610070261" sldId="302"/>
            <ac:spMk id="2" creationId="{B43B858C-8AB6-A87F-0029-90C365F10D1C}"/>
          </ac:spMkLst>
        </pc:spChg>
        <pc:graphicFrameChg chg="add del mod">
          <ac:chgData name="zhaohan" userId="95e304e8ede71739" providerId="LiveId" clId="{A469FC68-1442-4E2E-BCD2-002050E4F88A}" dt="2022-07-25T11:00:01.595" v="113" actId="21"/>
          <ac:graphicFrameMkLst>
            <pc:docMk/>
            <pc:sldMk cId="1610070261" sldId="302"/>
            <ac:graphicFrameMk id="3" creationId="{01A2A5F9-7A65-AF69-CA5A-78D22C432C33}"/>
          </ac:graphicFrameMkLst>
        </pc:graphicFrameChg>
        <pc:graphicFrameChg chg="add mod">
          <ac:chgData name="zhaohan" userId="95e304e8ede71739" providerId="LiveId" clId="{A469FC68-1442-4E2E-BCD2-002050E4F88A}" dt="2022-07-25T11:00:08.046" v="117" actId="1076"/>
          <ac:graphicFrameMkLst>
            <pc:docMk/>
            <pc:sldMk cId="1610070261" sldId="302"/>
            <ac:graphicFrameMk id="4" creationId="{B65E02CE-5145-5E6B-9293-74A55C9E5247}"/>
          </ac:graphicFrameMkLst>
        </pc:graphicFrameChg>
      </pc:sldChg>
      <pc:sldChg chg="addSp delSp modSp add mod">
        <pc:chgData name="zhaohan" userId="95e304e8ede71739" providerId="LiveId" clId="{A469FC68-1442-4E2E-BCD2-002050E4F88A}" dt="2022-07-27T18:31:28.993" v="662" actId="1076"/>
        <pc:sldMkLst>
          <pc:docMk/>
          <pc:sldMk cId="3165996022" sldId="303"/>
        </pc:sldMkLst>
        <pc:spChg chg="add mod">
          <ac:chgData name="zhaohan" userId="95e304e8ede71739" providerId="LiveId" clId="{A469FC68-1442-4E2E-BCD2-002050E4F88A}" dt="2022-07-27T18:21:49.931" v="411" actId="20577"/>
          <ac:spMkLst>
            <pc:docMk/>
            <pc:sldMk cId="3165996022" sldId="303"/>
            <ac:spMk id="4" creationId="{5B050DEA-7A64-58FF-B895-63F75CD9AA60}"/>
          </ac:spMkLst>
        </pc:spChg>
        <pc:spChg chg="add mod">
          <ac:chgData name="zhaohan" userId="95e304e8ede71739" providerId="LiveId" clId="{A469FC68-1442-4E2E-BCD2-002050E4F88A}" dt="2022-07-27T18:31:28.993" v="662" actId="1076"/>
          <ac:spMkLst>
            <pc:docMk/>
            <pc:sldMk cId="3165996022" sldId="303"/>
            <ac:spMk id="5" creationId="{7FCBDCE6-7785-6F64-CEFC-1216401F6F68}"/>
          </ac:spMkLst>
        </pc:spChg>
        <pc:spChg chg="add mod">
          <ac:chgData name="zhaohan" userId="95e304e8ede71739" providerId="LiveId" clId="{A469FC68-1442-4E2E-BCD2-002050E4F88A}" dt="2022-07-27T18:19:31.689" v="247"/>
          <ac:spMkLst>
            <pc:docMk/>
            <pc:sldMk cId="3165996022" sldId="303"/>
            <ac:spMk id="6" creationId="{1B81007A-927B-2F03-945B-F4D4759472E9}"/>
          </ac:spMkLst>
        </pc:spChg>
        <pc:spChg chg="add del mod">
          <ac:chgData name="zhaohan" userId="95e304e8ede71739" providerId="LiveId" clId="{A469FC68-1442-4E2E-BCD2-002050E4F88A}" dt="2022-07-27T18:19:36.662" v="250"/>
          <ac:spMkLst>
            <pc:docMk/>
            <pc:sldMk cId="3165996022" sldId="303"/>
            <ac:spMk id="7" creationId="{E41206CC-1004-29B8-001F-AFC07E48A05E}"/>
          </ac:spMkLst>
        </pc:spChg>
        <pc:spChg chg="add del mod">
          <ac:chgData name="zhaohan" userId="95e304e8ede71739" providerId="LiveId" clId="{A469FC68-1442-4E2E-BCD2-002050E4F88A}" dt="2022-07-27T18:20:47.488" v="282"/>
          <ac:spMkLst>
            <pc:docMk/>
            <pc:sldMk cId="3165996022" sldId="303"/>
            <ac:spMk id="8" creationId="{91026F6B-3E07-6F48-218D-F1387F0B2B6F}"/>
          </ac:spMkLst>
        </pc:spChg>
        <pc:graphicFrameChg chg="add del mod">
          <ac:chgData name="zhaohan" userId="95e304e8ede71739" providerId="LiveId" clId="{A469FC68-1442-4E2E-BCD2-002050E4F88A}" dt="2022-07-27T18:30:12.170" v="633" actId="478"/>
          <ac:graphicFrameMkLst>
            <pc:docMk/>
            <pc:sldMk cId="3165996022" sldId="303"/>
            <ac:graphicFrameMk id="2" creationId="{6F2030B6-CCDF-E61D-AC58-A59CF09C7A6D}"/>
          </ac:graphicFrameMkLst>
        </pc:graphicFrameChg>
        <pc:graphicFrameChg chg="add mod ord">
          <ac:chgData name="zhaohan" userId="95e304e8ede71739" providerId="LiveId" clId="{A469FC68-1442-4E2E-BCD2-002050E4F88A}" dt="2022-07-27T18:31:08.046" v="654" actId="167"/>
          <ac:graphicFrameMkLst>
            <pc:docMk/>
            <pc:sldMk cId="3165996022" sldId="303"/>
            <ac:graphicFrameMk id="7" creationId="{5A080150-5D9C-2783-60C6-2E918F49A574}"/>
          </ac:graphicFrameMkLst>
        </pc:graphicFrameChg>
        <pc:picChg chg="add mod modCrop">
          <ac:chgData name="zhaohan" userId="95e304e8ede71739" providerId="LiveId" clId="{A469FC68-1442-4E2E-BCD2-002050E4F88A}" dt="2022-07-27T18:31:26.692" v="661" actId="14100"/>
          <ac:picMkLst>
            <pc:docMk/>
            <pc:sldMk cId="3165996022" sldId="303"/>
            <ac:picMk id="3" creationId="{54A5749D-5382-7B99-F333-7E79228D3139}"/>
          </ac:picMkLst>
        </pc:picChg>
      </pc:sldChg>
      <pc:sldChg chg="add">
        <pc:chgData name="zhaohan" userId="95e304e8ede71739" providerId="LiveId" clId="{A469FC68-1442-4E2E-BCD2-002050E4F88A}" dt="2022-07-25T13:51:07.073" v="119"/>
        <pc:sldMkLst>
          <pc:docMk/>
          <pc:sldMk cId="490691986" sldId="304"/>
        </pc:sldMkLst>
      </pc:sldChg>
      <pc:sldChg chg="addSp delSp modSp add mod addCm delCm">
        <pc:chgData name="zhaohan" userId="95e304e8ede71739" providerId="LiveId" clId="{A469FC68-1442-4E2E-BCD2-002050E4F88A}" dt="2022-07-30T18:15:19.361" v="1060" actId="1076"/>
        <pc:sldMkLst>
          <pc:docMk/>
          <pc:sldMk cId="1790708768" sldId="305"/>
        </pc:sldMkLst>
        <pc:spChg chg="add del mod">
          <ac:chgData name="zhaohan" userId="95e304e8ede71739" providerId="LiveId" clId="{A469FC68-1442-4E2E-BCD2-002050E4F88A}" dt="2022-07-30T18:09:42.430" v="687" actId="478"/>
          <ac:spMkLst>
            <pc:docMk/>
            <pc:sldMk cId="1790708768" sldId="305"/>
            <ac:spMk id="2" creationId="{5F98E607-C4FA-CC80-B90A-707338B69D3F}"/>
          </ac:spMkLst>
        </pc:spChg>
        <pc:spChg chg="add del mod">
          <ac:chgData name="zhaohan" userId="95e304e8ede71739" providerId="LiveId" clId="{A469FC68-1442-4E2E-BCD2-002050E4F88A}" dt="2022-07-27T18:21:53.809" v="412" actId="478"/>
          <ac:spMkLst>
            <pc:docMk/>
            <pc:sldMk cId="1790708768" sldId="305"/>
            <ac:spMk id="2" creationId="{6DA0DA4E-A387-3FA8-72A5-268FA8D3B49B}"/>
          </ac:spMkLst>
        </pc:spChg>
        <pc:spChg chg="add mod">
          <ac:chgData name="zhaohan" userId="95e304e8ede71739" providerId="LiveId" clId="{A469FC68-1442-4E2E-BCD2-002050E4F88A}" dt="2022-07-27T18:23:42.111" v="547" actId="20577"/>
          <ac:spMkLst>
            <pc:docMk/>
            <pc:sldMk cId="1790708768" sldId="305"/>
            <ac:spMk id="3" creationId="{83766122-0B50-B188-82EC-37210FE0DD80}"/>
          </ac:spMkLst>
        </pc:spChg>
        <pc:spChg chg="add mod">
          <ac:chgData name="zhaohan" userId="95e304e8ede71739" providerId="LiveId" clId="{A469FC68-1442-4E2E-BCD2-002050E4F88A}" dt="2022-07-30T18:13:09.743" v="1007" actId="14100"/>
          <ac:spMkLst>
            <pc:docMk/>
            <pc:sldMk cId="1790708768" sldId="305"/>
            <ac:spMk id="5" creationId="{82FD4845-7B2B-68DE-730F-F165A0A11346}"/>
          </ac:spMkLst>
        </pc:spChg>
        <pc:spChg chg="add mod">
          <ac:chgData name="zhaohan" userId="95e304e8ede71739" providerId="LiveId" clId="{A469FC68-1442-4E2E-BCD2-002050E4F88A}" dt="2022-07-30T18:12:24.065" v="815" actId="14100"/>
          <ac:spMkLst>
            <pc:docMk/>
            <pc:sldMk cId="1790708768" sldId="305"/>
            <ac:spMk id="6" creationId="{7B6D40A2-889A-24CA-7839-1C28DB7CE710}"/>
          </ac:spMkLst>
        </pc:spChg>
        <pc:spChg chg="add mod">
          <ac:chgData name="zhaohan" userId="95e304e8ede71739" providerId="LiveId" clId="{A469FC68-1442-4E2E-BCD2-002050E4F88A}" dt="2022-07-30T18:15:11.404" v="1059" actId="20577"/>
          <ac:spMkLst>
            <pc:docMk/>
            <pc:sldMk cId="1790708768" sldId="305"/>
            <ac:spMk id="7" creationId="{F0733C4C-79A5-4331-7F53-E1D5624804B0}"/>
          </ac:spMkLst>
        </pc:spChg>
        <pc:spChg chg="add mod">
          <ac:chgData name="zhaohan" userId="95e304e8ede71739" providerId="LiveId" clId="{A469FC68-1442-4E2E-BCD2-002050E4F88A}" dt="2022-07-30T18:15:19.361" v="1060" actId="1076"/>
          <ac:spMkLst>
            <pc:docMk/>
            <pc:sldMk cId="1790708768" sldId="305"/>
            <ac:spMk id="8" creationId="{6133868D-9632-D16E-5983-8C1E6AAF8B20}"/>
          </ac:spMkLst>
        </pc:spChg>
      </pc:sldChg>
      <pc:sldChg chg="addSp delSp modSp new mod">
        <pc:chgData name="zhaohan" userId="95e304e8ede71739" providerId="LiveId" clId="{A469FC68-1442-4E2E-BCD2-002050E4F88A}" dt="2022-07-27T18:32:25.464" v="676" actId="120"/>
        <pc:sldMkLst>
          <pc:docMk/>
          <pc:sldMk cId="3500799697" sldId="306"/>
        </pc:sldMkLst>
        <pc:spChg chg="del">
          <ac:chgData name="zhaohan" userId="95e304e8ede71739" providerId="LiveId" clId="{A469FC68-1442-4E2E-BCD2-002050E4F88A}" dt="2022-07-27T18:25:50.470" v="569" actId="478"/>
          <ac:spMkLst>
            <pc:docMk/>
            <pc:sldMk cId="3500799697" sldId="306"/>
            <ac:spMk id="2" creationId="{EEC2AA8A-8451-75B7-75C7-B4CC5A240C19}"/>
          </ac:spMkLst>
        </pc:spChg>
        <pc:spChg chg="del">
          <ac:chgData name="zhaohan" userId="95e304e8ede71739" providerId="LiveId" clId="{A469FC68-1442-4E2E-BCD2-002050E4F88A}" dt="2022-07-27T18:25:49.579" v="568" actId="478"/>
          <ac:spMkLst>
            <pc:docMk/>
            <pc:sldMk cId="3500799697" sldId="306"/>
            <ac:spMk id="3" creationId="{FB91E2D9-60DA-0380-1836-DE958594EA1F}"/>
          </ac:spMkLst>
        </pc:spChg>
        <pc:spChg chg="add mod">
          <ac:chgData name="zhaohan" userId="95e304e8ede71739" providerId="LiveId" clId="{A469FC68-1442-4E2E-BCD2-002050E4F88A}" dt="2022-07-27T18:26:24.248" v="626" actId="20577"/>
          <ac:spMkLst>
            <pc:docMk/>
            <pc:sldMk cId="3500799697" sldId="306"/>
            <ac:spMk id="5" creationId="{3A5FEB1B-2E1B-3710-D8E4-085C0AB95826}"/>
          </ac:spMkLst>
        </pc:spChg>
        <pc:spChg chg="add mod">
          <ac:chgData name="zhaohan" userId="95e304e8ede71739" providerId="LiveId" clId="{A469FC68-1442-4E2E-BCD2-002050E4F88A}" dt="2022-07-27T18:32:25.464" v="676" actId="120"/>
          <ac:spMkLst>
            <pc:docMk/>
            <pc:sldMk cId="3500799697" sldId="306"/>
            <ac:spMk id="6" creationId="{450DAADB-81C2-42EB-2780-69525FD692BA}"/>
          </ac:spMkLst>
        </pc:spChg>
        <pc:graphicFrameChg chg="add mod">
          <ac:chgData name="zhaohan" userId="95e304e8ede71739" providerId="LiveId" clId="{A469FC68-1442-4E2E-BCD2-002050E4F88A}" dt="2022-07-27T18:31:01.232" v="652" actId="1076"/>
          <ac:graphicFrameMkLst>
            <pc:docMk/>
            <pc:sldMk cId="3500799697" sldId="306"/>
            <ac:graphicFrameMk id="4" creationId="{EA8C1AC7-9847-EA75-75D1-CCB00D0D8A26}"/>
          </ac:graphicFrameMkLst>
        </pc:graphicFrameChg>
      </pc:sldChg>
      <pc:sldChg chg="add">
        <pc:chgData name="zhaohan" userId="95e304e8ede71739" providerId="LiveId" clId="{A469FC68-1442-4E2E-BCD2-002050E4F88A}" dt="2022-07-30T18:19:00.800" v="1061"/>
        <pc:sldMkLst>
          <pc:docMk/>
          <pc:sldMk cId="2284720137" sldId="307"/>
        </pc:sldMkLst>
      </pc:sldChg>
      <pc:sldChg chg="add">
        <pc:chgData name="zhaohan" userId="95e304e8ede71739" providerId="LiveId" clId="{A469FC68-1442-4E2E-BCD2-002050E4F88A}" dt="2022-07-30T18:19:02.094" v="1062"/>
        <pc:sldMkLst>
          <pc:docMk/>
          <pc:sldMk cId="243755617" sldId="308"/>
        </pc:sldMkLst>
      </pc:sldChg>
      <pc:sldChg chg="modSp mod">
        <pc:chgData name="zhaohan" userId="95e304e8ede71739" providerId="LiveId" clId="{A469FC68-1442-4E2E-BCD2-002050E4F88A}" dt="2022-09-10T23:21:45.713" v="2310" actId="1076"/>
        <pc:sldMkLst>
          <pc:docMk/>
          <pc:sldMk cId="2898796520" sldId="354"/>
        </pc:sldMkLst>
        <pc:picChg chg="mod">
          <ac:chgData name="zhaohan" userId="95e304e8ede71739" providerId="LiveId" clId="{A469FC68-1442-4E2E-BCD2-002050E4F88A}" dt="2022-09-10T23:21:45.713" v="2310" actId="1076"/>
          <ac:picMkLst>
            <pc:docMk/>
            <pc:sldMk cId="2898796520" sldId="354"/>
            <ac:picMk id="16" creationId="{B8B2F013-DF2D-4D57-BB5B-E26EF933B307}"/>
          </ac:picMkLst>
        </pc:picChg>
      </pc:sldChg>
      <pc:sldChg chg="delSp modSp mod">
        <pc:chgData name="zhaohan" userId="95e304e8ede71739" providerId="LiveId" clId="{A469FC68-1442-4E2E-BCD2-002050E4F88A}" dt="2022-09-10T22:08:13.870" v="1581" actId="1076"/>
        <pc:sldMkLst>
          <pc:docMk/>
          <pc:sldMk cId="2485753076" sldId="355"/>
        </pc:sldMkLst>
        <pc:spChg chg="mod">
          <ac:chgData name="zhaohan" userId="95e304e8ede71739" providerId="LiveId" clId="{A469FC68-1442-4E2E-BCD2-002050E4F88A}" dt="2022-09-10T22:08:13.870" v="1581" actId="1076"/>
          <ac:spMkLst>
            <pc:docMk/>
            <pc:sldMk cId="2485753076" sldId="355"/>
            <ac:spMk id="5" creationId="{50FAB012-50FB-4E0F-8429-A92979D8718C}"/>
          </ac:spMkLst>
        </pc:spChg>
        <pc:spChg chg="del">
          <ac:chgData name="zhaohan" userId="95e304e8ede71739" providerId="LiveId" clId="{A469FC68-1442-4E2E-BCD2-002050E4F88A}" dt="2022-09-10T22:08:11.530" v="1580" actId="21"/>
          <ac:spMkLst>
            <pc:docMk/>
            <pc:sldMk cId="2485753076" sldId="355"/>
            <ac:spMk id="6" creationId="{857B8AE8-72CD-4FD1-B798-BE140B483F9C}"/>
          </ac:spMkLst>
        </pc:spChg>
        <pc:spChg chg="mod">
          <ac:chgData name="zhaohan" userId="95e304e8ede71739" providerId="LiveId" clId="{A469FC68-1442-4E2E-BCD2-002050E4F88A}" dt="2022-09-10T22:08:13.870" v="1581" actId="1076"/>
          <ac:spMkLst>
            <pc:docMk/>
            <pc:sldMk cId="2485753076" sldId="355"/>
            <ac:spMk id="14" creationId="{869878FC-9E97-4D28-97C5-7E290B752AAE}"/>
          </ac:spMkLst>
        </pc:spChg>
        <pc:picChg chg="mod">
          <ac:chgData name="zhaohan" userId="95e304e8ede71739" providerId="LiveId" clId="{A469FC68-1442-4E2E-BCD2-002050E4F88A}" dt="2022-09-10T22:08:13.870" v="1581" actId="1076"/>
          <ac:picMkLst>
            <pc:docMk/>
            <pc:sldMk cId="2485753076" sldId="355"/>
            <ac:picMk id="7" creationId="{2263A12E-2C9E-43D7-8DDC-D33344DA128A}"/>
          </ac:picMkLst>
        </pc:picChg>
        <pc:picChg chg="mod">
          <ac:chgData name="zhaohan" userId="95e304e8ede71739" providerId="LiveId" clId="{A469FC68-1442-4E2E-BCD2-002050E4F88A}" dt="2022-09-10T22:08:13.870" v="1581" actId="1076"/>
          <ac:picMkLst>
            <pc:docMk/>
            <pc:sldMk cId="2485753076" sldId="355"/>
            <ac:picMk id="8" creationId="{69085F9F-D150-44F7-B9DA-B24DE0283243}"/>
          </ac:picMkLst>
        </pc:picChg>
      </pc:sldChg>
      <pc:sldChg chg="addSp delSp modSp add mod">
        <pc:chgData name="zhaohan" userId="95e304e8ede71739" providerId="LiveId" clId="{A469FC68-1442-4E2E-BCD2-002050E4F88A}" dt="2022-09-11T20:40:56.704" v="2328" actId="21"/>
        <pc:sldMkLst>
          <pc:docMk/>
          <pc:sldMk cId="3885010400" sldId="356"/>
        </pc:sldMkLst>
        <pc:spChg chg="mod">
          <ac:chgData name="zhaohan" userId="95e304e8ede71739" providerId="LiveId" clId="{A469FC68-1442-4E2E-BCD2-002050E4F88A}" dt="2022-09-10T22:56:58.266" v="2108" actId="20577"/>
          <ac:spMkLst>
            <pc:docMk/>
            <pc:sldMk cId="3885010400" sldId="356"/>
            <ac:spMk id="2" creationId="{93754792-C471-4BD1-A9E9-2967B622D8BF}"/>
          </ac:spMkLst>
        </pc:spChg>
        <pc:spChg chg="mod">
          <ac:chgData name="zhaohan" userId="95e304e8ede71739" providerId="LiveId" clId="{A469FC68-1442-4E2E-BCD2-002050E4F88A}" dt="2022-09-10T22:57:08.512" v="2128" actId="1035"/>
          <ac:spMkLst>
            <pc:docMk/>
            <pc:sldMk cId="3885010400" sldId="356"/>
            <ac:spMk id="5" creationId="{50FAB012-50FB-4E0F-8429-A92979D8718C}"/>
          </ac:spMkLst>
        </pc:spChg>
        <pc:spChg chg="mod">
          <ac:chgData name="zhaohan" userId="95e304e8ede71739" providerId="LiveId" clId="{A469FC68-1442-4E2E-BCD2-002050E4F88A}" dt="2022-09-10T23:06:03.730" v="2214"/>
          <ac:spMkLst>
            <pc:docMk/>
            <pc:sldMk cId="3885010400" sldId="356"/>
            <ac:spMk id="6" creationId="{857B8AE8-72CD-4FD1-B798-BE140B483F9C}"/>
          </ac:spMkLst>
        </pc:spChg>
        <pc:spChg chg="add mod">
          <ac:chgData name="zhaohan" userId="95e304e8ede71739" providerId="LiveId" clId="{A469FC68-1442-4E2E-BCD2-002050E4F88A}" dt="2022-09-10T22:57:08.512" v="2128" actId="1035"/>
          <ac:spMkLst>
            <pc:docMk/>
            <pc:sldMk cId="3885010400" sldId="356"/>
            <ac:spMk id="10" creationId="{B277AFBC-F55D-5F77-A4C6-B31BB80FB70B}"/>
          </ac:spMkLst>
        </pc:spChg>
        <pc:spChg chg="mod">
          <ac:chgData name="zhaohan" userId="95e304e8ede71739" providerId="LiveId" clId="{A469FC68-1442-4E2E-BCD2-002050E4F88A}" dt="2022-09-10T22:57:08.512" v="2128" actId="1035"/>
          <ac:spMkLst>
            <pc:docMk/>
            <pc:sldMk cId="3885010400" sldId="356"/>
            <ac:spMk id="14" creationId="{869878FC-9E97-4D28-97C5-7E290B752AAE}"/>
          </ac:spMkLst>
        </pc:spChg>
        <pc:spChg chg="add del">
          <ac:chgData name="zhaohan" userId="95e304e8ede71739" providerId="LiveId" clId="{A469FC68-1442-4E2E-BCD2-002050E4F88A}" dt="2022-09-10T22:06:36.935" v="1499" actId="22"/>
          <ac:spMkLst>
            <pc:docMk/>
            <pc:sldMk cId="3885010400" sldId="356"/>
            <ac:spMk id="17" creationId="{951F2267-DF73-A602-C09C-0A2A7490B6B9}"/>
          </ac:spMkLst>
        </pc:spChg>
        <pc:spChg chg="add mod">
          <ac:chgData name="zhaohan" userId="95e304e8ede71739" providerId="LiveId" clId="{A469FC68-1442-4E2E-BCD2-002050E4F88A}" dt="2022-09-10T23:10:21.378" v="2261" actId="1076"/>
          <ac:spMkLst>
            <pc:docMk/>
            <pc:sldMk cId="3885010400" sldId="356"/>
            <ac:spMk id="22" creationId="{3571BEA1-C426-332F-C8DD-9B69902EE20D}"/>
          </ac:spMkLst>
        </pc:spChg>
        <pc:spChg chg="add mod">
          <ac:chgData name="zhaohan" userId="95e304e8ede71739" providerId="LiveId" clId="{A469FC68-1442-4E2E-BCD2-002050E4F88A}" dt="2022-09-10T23:10:40.633" v="2266" actId="14100"/>
          <ac:spMkLst>
            <pc:docMk/>
            <pc:sldMk cId="3885010400" sldId="356"/>
            <ac:spMk id="24" creationId="{02A62807-CE2B-4F77-A9AE-DB942C1E52C8}"/>
          </ac:spMkLst>
        </pc:spChg>
        <pc:spChg chg="add mod">
          <ac:chgData name="zhaohan" userId="95e304e8ede71739" providerId="LiveId" clId="{A469FC68-1442-4E2E-BCD2-002050E4F88A}" dt="2022-09-10T23:14:04.151" v="2268"/>
          <ac:spMkLst>
            <pc:docMk/>
            <pc:sldMk cId="3885010400" sldId="356"/>
            <ac:spMk id="26" creationId="{ECB3A6E7-C813-BFAA-AEFF-B69DD90805A6}"/>
          </ac:spMkLst>
        </pc:spChg>
        <pc:spChg chg="add mod">
          <ac:chgData name="zhaohan" userId="95e304e8ede71739" providerId="LiveId" clId="{A469FC68-1442-4E2E-BCD2-002050E4F88A}" dt="2022-09-10T23:10:32.296" v="2263" actId="14100"/>
          <ac:spMkLst>
            <pc:docMk/>
            <pc:sldMk cId="3885010400" sldId="356"/>
            <ac:spMk id="28" creationId="{172498FA-8701-74AF-F327-E2CF2274FFC8}"/>
          </ac:spMkLst>
        </pc:spChg>
        <pc:spChg chg="add del mod">
          <ac:chgData name="zhaohan" userId="95e304e8ede71739" providerId="LiveId" clId="{A469FC68-1442-4E2E-BCD2-002050E4F88A}" dt="2022-09-11T20:40:56.704" v="2328" actId="21"/>
          <ac:spMkLst>
            <pc:docMk/>
            <pc:sldMk cId="3885010400" sldId="356"/>
            <ac:spMk id="33" creationId="{25FF02CB-BA9D-4EFE-CD9A-E8600B4FA34B}"/>
          </ac:spMkLst>
        </pc:spChg>
        <pc:grpChg chg="mod">
          <ac:chgData name="zhaohan" userId="95e304e8ede71739" providerId="LiveId" clId="{A469FC68-1442-4E2E-BCD2-002050E4F88A}" dt="2022-09-10T22:57:08.512" v="2128" actId="1035"/>
          <ac:grpSpMkLst>
            <pc:docMk/>
            <pc:sldMk cId="3885010400" sldId="356"/>
            <ac:grpSpMk id="4" creationId="{32C00027-B5A9-4B8F-B2B4-90A58179201B}"/>
          </ac:grpSpMkLst>
        </pc:grpChg>
        <pc:graphicFrameChg chg="add mod">
          <ac:chgData name="zhaohan" userId="95e304e8ede71739" providerId="LiveId" clId="{A469FC68-1442-4E2E-BCD2-002050E4F88A}" dt="2022-09-11T20:40:52.304" v="2327" actId="14100"/>
          <ac:graphicFrameMkLst>
            <pc:docMk/>
            <pc:sldMk cId="3885010400" sldId="356"/>
            <ac:graphicFrameMk id="11" creationId="{88E06454-DA69-619D-7726-146685DC62DB}"/>
          </ac:graphicFrameMkLst>
        </pc:graphicFrameChg>
        <pc:graphicFrameChg chg="add mod">
          <ac:chgData name="zhaohan" userId="95e304e8ede71739" providerId="LiveId" clId="{A469FC68-1442-4E2E-BCD2-002050E4F88A}" dt="2022-09-11T19:28:37.412" v="2322" actId="14100"/>
          <ac:graphicFrameMkLst>
            <pc:docMk/>
            <pc:sldMk cId="3885010400" sldId="356"/>
            <ac:graphicFrameMk id="16" creationId="{B2E484D5-64D1-75BB-96A3-AA860D40E814}"/>
          </ac:graphicFrameMkLst>
        </pc:graphicFrameChg>
        <pc:graphicFrameChg chg="add del mod">
          <ac:chgData name="zhaohan" userId="95e304e8ede71739" providerId="LiveId" clId="{A469FC68-1442-4E2E-BCD2-002050E4F88A}" dt="2022-09-10T23:01:04.983" v="2199" actId="21"/>
          <ac:graphicFrameMkLst>
            <pc:docMk/>
            <pc:sldMk cId="3885010400" sldId="356"/>
            <ac:graphicFrameMk id="20" creationId="{732FD20F-3212-6BAC-62AE-37C7AA718BD9}"/>
          </ac:graphicFrameMkLst>
        </pc:graphicFrameChg>
        <pc:graphicFrameChg chg="add mod">
          <ac:chgData name="zhaohan" userId="95e304e8ede71739" providerId="LiveId" clId="{A469FC68-1442-4E2E-BCD2-002050E4F88A}" dt="2022-09-10T23:07:56.873" v="2242" actId="1076"/>
          <ac:graphicFrameMkLst>
            <pc:docMk/>
            <pc:sldMk cId="3885010400" sldId="356"/>
            <ac:graphicFrameMk id="30" creationId="{4F0EE7D8-6F8B-F1BA-BDEC-B76BF32A891A}"/>
          </ac:graphicFrameMkLst>
        </pc:graphicFrameChg>
        <pc:picChg chg="del">
          <ac:chgData name="zhaohan" userId="95e304e8ede71739" providerId="LiveId" clId="{A469FC68-1442-4E2E-BCD2-002050E4F88A}" dt="2022-09-10T22:00:16.508" v="1067" actId="21"/>
          <ac:picMkLst>
            <pc:docMk/>
            <pc:sldMk cId="3885010400" sldId="356"/>
            <ac:picMk id="7" creationId="{2263A12E-2C9E-43D7-8DDC-D33344DA128A}"/>
          </ac:picMkLst>
        </pc:picChg>
        <pc:picChg chg="del">
          <ac:chgData name="zhaohan" userId="95e304e8ede71739" providerId="LiveId" clId="{A469FC68-1442-4E2E-BCD2-002050E4F88A}" dt="2022-09-10T22:00:16.117" v="1066" actId="21"/>
          <ac:picMkLst>
            <pc:docMk/>
            <pc:sldMk cId="3885010400" sldId="356"/>
            <ac:picMk id="8" creationId="{69085F9F-D150-44F7-B9DA-B24DE0283243}"/>
          </ac:picMkLst>
        </pc:picChg>
        <pc:picChg chg="add del mod">
          <ac:chgData name="zhaohan" userId="95e304e8ede71739" providerId="LiveId" clId="{A469FC68-1442-4E2E-BCD2-002050E4F88A}" dt="2022-09-10T23:22:07.183" v="2314" actId="21"/>
          <ac:picMkLst>
            <pc:docMk/>
            <pc:sldMk cId="3885010400" sldId="356"/>
            <ac:picMk id="8" creationId="{B931CC73-EC47-9122-DE97-E8234EA0E520}"/>
          </ac:picMkLst>
        </pc:picChg>
        <pc:picChg chg="add mod modCrop">
          <ac:chgData name="zhaohan" userId="95e304e8ede71739" providerId="LiveId" clId="{A469FC68-1442-4E2E-BCD2-002050E4F88A}" dt="2022-09-10T22:58:17.702" v="2133" actId="14100"/>
          <ac:picMkLst>
            <pc:docMk/>
            <pc:sldMk cId="3885010400" sldId="356"/>
            <ac:picMk id="12" creationId="{1B3D059B-6BC4-68FB-13AE-40221E3F0B39}"/>
          </ac:picMkLst>
        </pc:picChg>
        <pc:picChg chg="add del">
          <ac:chgData name="zhaohan" userId="95e304e8ede71739" providerId="LiveId" clId="{A469FC68-1442-4E2E-BCD2-002050E4F88A}" dt="2022-09-11T19:28:09.582" v="2316" actId="22"/>
          <ac:picMkLst>
            <pc:docMk/>
            <pc:sldMk cId="3885010400" sldId="356"/>
            <ac:picMk id="13" creationId="{CB85362E-C6F1-93A0-FB1B-04235D45FB13}"/>
          </ac:picMkLst>
        </pc:picChg>
        <pc:picChg chg="add mod">
          <ac:chgData name="zhaohan" userId="95e304e8ede71739" providerId="LiveId" clId="{A469FC68-1442-4E2E-BCD2-002050E4F88A}" dt="2022-09-10T22:58:17.702" v="2133" actId="14100"/>
          <ac:picMkLst>
            <pc:docMk/>
            <pc:sldMk cId="3885010400" sldId="356"/>
            <ac:picMk id="15" creationId="{822F1E1E-53C7-0BA7-5484-2DC18C30917C}"/>
          </ac:picMkLst>
        </pc:picChg>
        <pc:picChg chg="add del mod ord">
          <ac:chgData name="zhaohan" userId="95e304e8ede71739" providerId="LiveId" clId="{A469FC68-1442-4E2E-BCD2-002050E4F88A}" dt="2022-09-10T23:21:08.473" v="2304" actId="21"/>
          <ac:picMkLst>
            <pc:docMk/>
            <pc:sldMk cId="3885010400" sldId="356"/>
            <ac:picMk id="19" creationId="{9F9EA89F-F731-9A03-663A-330BF3F17D97}"/>
          </ac:picMkLst>
        </pc:picChg>
        <pc:picChg chg="add del mod ord">
          <ac:chgData name="zhaohan" userId="95e304e8ede71739" providerId="LiveId" clId="{A469FC68-1442-4E2E-BCD2-002050E4F88A}" dt="2022-09-10T23:22:00.393" v="2311" actId="478"/>
          <ac:picMkLst>
            <pc:docMk/>
            <pc:sldMk cId="3885010400" sldId="356"/>
            <ac:picMk id="32" creationId="{9BA1597F-69C7-80FC-41CE-363755BAF169}"/>
          </ac:picMkLst>
        </pc:picChg>
      </pc:sldChg>
      <pc:sldChg chg="addSp delSp modSp add mod">
        <pc:chgData name="zhaohan" userId="95e304e8ede71739" providerId="LiveId" clId="{A469FC68-1442-4E2E-BCD2-002050E4F88A}" dt="2022-09-11T20:40:59.154" v="2330" actId="1076"/>
        <pc:sldMkLst>
          <pc:docMk/>
          <pc:sldMk cId="1776610720" sldId="357"/>
        </pc:sldMkLst>
        <pc:spChg chg="add del mod">
          <ac:chgData name="zhaohan" userId="95e304e8ede71739" providerId="LiveId" clId="{A469FC68-1442-4E2E-BCD2-002050E4F88A}" dt="2022-09-10T23:18:28.242" v="2298"/>
          <ac:spMkLst>
            <pc:docMk/>
            <pc:sldMk cId="1776610720" sldId="357"/>
            <ac:spMk id="5" creationId="{50FAB012-50FB-4E0F-8429-A92979D8718C}"/>
          </ac:spMkLst>
        </pc:spChg>
        <pc:spChg chg="add del mod">
          <ac:chgData name="zhaohan" userId="95e304e8ede71739" providerId="LiveId" clId="{A469FC68-1442-4E2E-BCD2-002050E4F88A}" dt="2022-09-10T23:18:26.452" v="2297" actId="21"/>
          <ac:spMkLst>
            <pc:docMk/>
            <pc:sldMk cId="1776610720" sldId="357"/>
            <ac:spMk id="6" creationId="{857B8AE8-72CD-4FD1-B798-BE140B483F9C}"/>
          </ac:spMkLst>
        </pc:spChg>
        <pc:spChg chg="add mod">
          <ac:chgData name="zhaohan" userId="95e304e8ede71739" providerId="LiveId" clId="{A469FC68-1442-4E2E-BCD2-002050E4F88A}" dt="2022-09-11T20:40:59.154" v="2330" actId="1076"/>
          <ac:spMkLst>
            <pc:docMk/>
            <pc:sldMk cId="1776610720" sldId="357"/>
            <ac:spMk id="8" creationId="{BD2F14B4-2A26-AE6E-1EB3-F769F40C96C3}"/>
          </ac:spMkLst>
        </pc:spChg>
        <pc:spChg chg="add del mod">
          <ac:chgData name="zhaohan" userId="95e304e8ede71739" providerId="LiveId" clId="{A469FC68-1442-4E2E-BCD2-002050E4F88A}" dt="2022-09-10T23:16:26.001" v="2279"/>
          <ac:spMkLst>
            <pc:docMk/>
            <pc:sldMk cId="1776610720" sldId="357"/>
            <ac:spMk id="10" creationId="{B277AFBC-F55D-5F77-A4C6-B31BB80FB70B}"/>
          </ac:spMkLst>
        </pc:spChg>
        <pc:spChg chg="mod">
          <ac:chgData name="zhaohan" userId="95e304e8ede71739" providerId="LiveId" clId="{A469FC68-1442-4E2E-BCD2-002050E4F88A}" dt="2022-09-10T23:16:05.913" v="2270"/>
          <ac:spMkLst>
            <pc:docMk/>
            <pc:sldMk cId="1776610720" sldId="357"/>
            <ac:spMk id="11" creationId="{3DC6E692-5757-F214-FF18-D79B18C215BF}"/>
          </ac:spMkLst>
        </pc:spChg>
        <pc:spChg chg="add del mod">
          <ac:chgData name="zhaohan" userId="95e304e8ede71739" providerId="LiveId" clId="{A469FC68-1442-4E2E-BCD2-002050E4F88A}" dt="2022-09-10T23:18:15.352" v="2296"/>
          <ac:spMkLst>
            <pc:docMk/>
            <pc:sldMk cId="1776610720" sldId="357"/>
            <ac:spMk id="14" creationId="{869878FC-9E97-4D28-97C5-7E290B752AAE}"/>
          </ac:spMkLst>
        </pc:spChg>
        <pc:spChg chg="add del mod">
          <ac:chgData name="zhaohan" userId="95e304e8ede71739" providerId="LiveId" clId="{A469FC68-1442-4E2E-BCD2-002050E4F88A}" dt="2022-09-10T23:16:07.401" v="2271"/>
          <ac:spMkLst>
            <pc:docMk/>
            <pc:sldMk cId="1776610720" sldId="357"/>
            <ac:spMk id="16" creationId="{B372A231-4C2A-4D4C-FF64-19FC7AA45008}"/>
          </ac:spMkLst>
        </pc:spChg>
        <pc:spChg chg="add del mod">
          <ac:chgData name="zhaohan" userId="95e304e8ede71739" providerId="LiveId" clId="{A469FC68-1442-4E2E-BCD2-002050E4F88A}" dt="2022-09-10T23:16:07.401" v="2271"/>
          <ac:spMkLst>
            <pc:docMk/>
            <pc:sldMk cId="1776610720" sldId="357"/>
            <ac:spMk id="17" creationId="{B2F60DFD-D25F-C4FE-4E1C-940756ED6FCB}"/>
          </ac:spMkLst>
        </pc:spChg>
        <pc:spChg chg="add del mod">
          <ac:chgData name="zhaohan" userId="95e304e8ede71739" providerId="LiveId" clId="{A469FC68-1442-4E2E-BCD2-002050E4F88A}" dt="2022-09-10T23:16:07.401" v="2271"/>
          <ac:spMkLst>
            <pc:docMk/>
            <pc:sldMk cId="1776610720" sldId="357"/>
            <ac:spMk id="18" creationId="{B107CBC4-6631-474E-197A-590BBF07A004}"/>
          </ac:spMkLst>
        </pc:spChg>
        <pc:spChg chg="add del mod">
          <ac:chgData name="zhaohan" userId="95e304e8ede71739" providerId="LiveId" clId="{A469FC68-1442-4E2E-BCD2-002050E4F88A}" dt="2022-09-10T23:16:07.401" v="2271"/>
          <ac:spMkLst>
            <pc:docMk/>
            <pc:sldMk cId="1776610720" sldId="357"/>
            <ac:spMk id="21" creationId="{A9D2B956-0982-9C20-AAE3-983D396C3CD7}"/>
          </ac:spMkLst>
        </pc:spChg>
        <pc:spChg chg="add del mod">
          <ac:chgData name="zhaohan" userId="95e304e8ede71739" providerId="LiveId" clId="{A469FC68-1442-4E2E-BCD2-002050E4F88A}" dt="2022-09-10T23:16:08.435" v="2272" actId="478"/>
          <ac:spMkLst>
            <pc:docMk/>
            <pc:sldMk cId="1776610720" sldId="357"/>
            <ac:spMk id="22" creationId="{3571BEA1-C426-332F-C8DD-9B69902EE20D}"/>
          </ac:spMkLst>
        </pc:spChg>
        <pc:spChg chg="add del mod">
          <ac:chgData name="zhaohan" userId="95e304e8ede71739" providerId="LiveId" clId="{A469FC68-1442-4E2E-BCD2-002050E4F88A}" dt="2022-09-10T23:16:08.435" v="2272" actId="478"/>
          <ac:spMkLst>
            <pc:docMk/>
            <pc:sldMk cId="1776610720" sldId="357"/>
            <ac:spMk id="24" creationId="{02A62807-CE2B-4F77-A9AE-DB942C1E52C8}"/>
          </ac:spMkLst>
        </pc:spChg>
        <pc:spChg chg="add del mod">
          <ac:chgData name="zhaohan" userId="95e304e8ede71739" providerId="LiveId" clId="{A469FC68-1442-4E2E-BCD2-002050E4F88A}" dt="2022-09-10T23:16:08.435" v="2272" actId="478"/>
          <ac:spMkLst>
            <pc:docMk/>
            <pc:sldMk cId="1776610720" sldId="357"/>
            <ac:spMk id="26" creationId="{ECB3A6E7-C813-BFAA-AEFF-B69DD90805A6}"/>
          </ac:spMkLst>
        </pc:spChg>
        <pc:spChg chg="add del mod">
          <ac:chgData name="zhaohan" userId="95e304e8ede71739" providerId="LiveId" clId="{A469FC68-1442-4E2E-BCD2-002050E4F88A}" dt="2022-09-10T23:16:08.435" v="2272" actId="478"/>
          <ac:spMkLst>
            <pc:docMk/>
            <pc:sldMk cId="1776610720" sldId="357"/>
            <ac:spMk id="28" creationId="{172498FA-8701-74AF-F327-E2CF2274FFC8}"/>
          </ac:spMkLst>
        </pc:spChg>
        <pc:spChg chg="add del mod">
          <ac:chgData name="zhaohan" userId="95e304e8ede71739" providerId="LiveId" clId="{A469FC68-1442-4E2E-BCD2-002050E4F88A}" dt="2022-09-10T23:16:07.401" v="2271"/>
          <ac:spMkLst>
            <pc:docMk/>
            <pc:sldMk cId="1776610720" sldId="357"/>
            <ac:spMk id="29" creationId="{C5E03D3B-2F07-C796-BDAC-43A310544E41}"/>
          </ac:spMkLst>
        </pc:spChg>
        <pc:spChg chg="add del mod">
          <ac:chgData name="zhaohan" userId="95e304e8ede71739" providerId="LiveId" clId="{A469FC68-1442-4E2E-BCD2-002050E4F88A}" dt="2022-09-10T23:16:07.401" v="2271"/>
          <ac:spMkLst>
            <pc:docMk/>
            <pc:sldMk cId="1776610720" sldId="357"/>
            <ac:spMk id="30" creationId="{A1E935DF-2276-460D-4529-463C150EFC3E}"/>
          </ac:spMkLst>
        </pc:spChg>
        <pc:spChg chg="add del mod">
          <ac:chgData name="zhaohan" userId="95e304e8ede71739" providerId="LiveId" clId="{A469FC68-1442-4E2E-BCD2-002050E4F88A}" dt="2022-09-10T23:16:07.401" v="2271"/>
          <ac:spMkLst>
            <pc:docMk/>
            <pc:sldMk cId="1776610720" sldId="357"/>
            <ac:spMk id="31" creationId="{7207FD35-F05F-6929-0468-98081A39662D}"/>
          </ac:spMkLst>
        </pc:spChg>
        <pc:spChg chg="add del mod">
          <ac:chgData name="zhaohan" userId="95e304e8ede71739" providerId="LiveId" clId="{A469FC68-1442-4E2E-BCD2-002050E4F88A}" dt="2022-09-10T23:16:07.401" v="2271"/>
          <ac:spMkLst>
            <pc:docMk/>
            <pc:sldMk cId="1776610720" sldId="357"/>
            <ac:spMk id="32" creationId="{DB74DF40-335E-F80B-8EA5-DE106255C817}"/>
          </ac:spMkLst>
        </pc:spChg>
        <pc:grpChg chg="add del">
          <ac:chgData name="zhaohan" userId="95e304e8ede71739" providerId="LiveId" clId="{A469FC68-1442-4E2E-BCD2-002050E4F88A}" dt="2022-09-10T23:16:08.435" v="2272" actId="478"/>
          <ac:grpSpMkLst>
            <pc:docMk/>
            <pc:sldMk cId="1776610720" sldId="357"/>
            <ac:grpSpMk id="4" creationId="{32C00027-B5A9-4B8F-B2B4-90A58179201B}"/>
          </ac:grpSpMkLst>
        </pc:grpChg>
        <pc:grpChg chg="add del mod">
          <ac:chgData name="zhaohan" userId="95e304e8ede71739" providerId="LiveId" clId="{A469FC68-1442-4E2E-BCD2-002050E4F88A}" dt="2022-09-10T23:16:07.401" v="2271"/>
          <ac:grpSpMkLst>
            <pc:docMk/>
            <pc:sldMk cId="1776610720" sldId="357"/>
            <ac:grpSpMk id="9" creationId="{38A436F1-CF19-3C30-7C6E-B815A88E11C6}"/>
          </ac:grpSpMkLst>
        </pc:grpChg>
        <pc:graphicFrameChg chg="add del mod">
          <ac:chgData name="zhaohan" userId="95e304e8ede71739" providerId="LiveId" clId="{A469FC68-1442-4E2E-BCD2-002050E4F88A}" dt="2022-09-10T23:07:40.383" v="2235" actId="21"/>
          <ac:graphicFrameMkLst>
            <pc:docMk/>
            <pc:sldMk cId="1776610720" sldId="357"/>
            <ac:graphicFrameMk id="8" creationId="{971206C9-6F9B-268E-8DF8-9DB761163912}"/>
          </ac:graphicFrameMkLst>
        </pc:graphicFrameChg>
        <pc:graphicFrameChg chg="del">
          <ac:chgData name="zhaohan" userId="95e304e8ede71739" providerId="LiveId" clId="{A469FC68-1442-4E2E-BCD2-002050E4F88A}" dt="2022-09-10T23:00:43.852" v="2195" actId="478"/>
          <ac:graphicFrameMkLst>
            <pc:docMk/>
            <pc:sldMk cId="1776610720" sldId="357"/>
            <ac:graphicFrameMk id="20" creationId="{732FD20F-3212-6BAC-62AE-37C7AA718BD9}"/>
          </ac:graphicFrameMkLst>
        </pc:graphicFrameChg>
        <pc:graphicFrameChg chg="add del mod">
          <ac:chgData name="zhaohan" userId="95e304e8ede71739" providerId="LiveId" clId="{A469FC68-1442-4E2E-BCD2-002050E4F88A}" dt="2022-09-10T23:16:07.401" v="2271"/>
          <ac:graphicFrameMkLst>
            <pc:docMk/>
            <pc:sldMk cId="1776610720" sldId="357"/>
            <ac:graphicFrameMk id="33" creationId="{42D0B86C-1EA1-E782-2BC6-E4CDA3117D7E}"/>
          </ac:graphicFrameMkLst>
        </pc:graphicFrameChg>
        <pc:picChg chg="del">
          <ac:chgData name="zhaohan" userId="95e304e8ede71739" providerId="LiveId" clId="{A469FC68-1442-4E2E-BCD2-002050E4F88A}" dt="2022-09-10T23:00:28.998" v="2181" actId="21"/>
          <ac:picMkLst>
            <pc:docMk/>
            <pc:sldMk cId="1776610720" sldId="357"/>
            <ac:picMk id="12" creationId="{1B3D059B-6BC4-68FB-13AE-40221E3F0B39}"/>
          </ac:picMkLst>
        </pc:picChg>
        <pc:picChg chg="del">
          <ac:chgData name="zhaohan" userId="95e304e8ede71739" providerId="LiveId" clId="{A469FC68-1442-4E2E-BCD2-002050E4F88A}" dt="2022-09-10T23:00:28.998" v="2181" actId="21"/>
          <ac:picMkLst>
            <pc:docMk/>
            <pc:sldMk cId="1776610720" sldId="357"/>
            <ac:picMk id="15" creationId="{822F1E1E-53C7-0BA7-5484-2DC18C30917C}"/>
          </ac:picMkLst>
        </pc:picChg>
        <pc:picChg chg="del">
          <ac:chgData name="zhaohan" userId="95e304e8ede71739" providerId="LiveId" clId="{A469FC68-1442-4E2E-BCD2-002050E4F88A}" dt="2022-09-10T23:00:28.998" v="2181" actId="21"/>
          <ac:picMkLst>
            <pc:docMk/>
            <pc:sldMk cId="1776610720" sldId="357"/>
            <ac:picMk id="19" creationId="{9F9EA89F-F731-9A03-663A-330BF3F17D97}"/>
          </ac:picMkLst>
        </pc:picChg>
        <pc:picChg chg="add del mod">
          <ac:chgData name="zhaohan" userId="95e304e8ede71739" providerId="LiveId" clId="{A469FC68-1442-4E2E-BCD2-002050E4F88A}" dt="2022-09-10T23:16:07.401" v="2271"/>
          <ac:picMkLst>
            <pc:docMk/>
            <pc:sldMk cId="1776610720" sldId="357"/>
            <ac:picMk id="23" creationId="{D704C3AA-66DB-492E-58B2-4C57A02E8DC1}"/>
          </ac:picMkLst>
        </pc:picChg>
        <pc:picChg chg="add del mod">
          <ac:chgData name="zhaohan" userId="95e304e8ede71739" providerId="LiveId" clId="{A469FC68-1442-4E2E-BCD2-002050E4F88A}" dt="2022-09-10T23:16:07.401" v="2271"/>
          <ac:picMkLst>
            <pc:docMk/>
            <pc:sldMk cId="1776610720" sldId="357"/>
            <ac:picMk id="25" creationId="{A35D2036-40FD-A26A-9B1B-E242CCD8A17C}"/>
          </ac:picMkLst>
        </pc:picChg>
        <pc:picChg chg="add del mod">
          <ac:chgData name="zhaohan" userId="95e304e8ede71739" providerId="LiveId" clId="{A469FC68-1442-4E2E-BCD2-002050E4F88A}" dt="2022-09-10T23:16:07.401" v="2271"/>
          <ac:picMkLst>
            <pc:docMk/>
            <pc:sldMk cId="1776610720" sldId="357"/>
            <ac:picMk id="27" creationId="{64A5E051-24F3-9087-AA7C-F49812952FED}"/>
          </ac:picMkLst>
        </pc:picChg>
        <pc:picChg chg="add del mod">
          <ac:chgData name="zhaohan" userId="95e304e8ede71739" providerId="LiveId" clId="{A469FC68-1442-4E2E-BCD2-002050E4F88A}" dt="2022-09-10T23:16:07.401" v="2271"/>
          <ac:picMkLst>
            <pc:docMk/>
            <pc:sldMk cId="1776610720" sldId="357"/>
            <ac:picMk id="34" creationId="{158ABD2E-87B8-2C07-3C29-83F1F58B7F2E}"/>
          </ac:picMkLst>
        </pc:picChg>
        <pc:cxnChg chg="mod">
          <ac:chgData name="zhaohan" userId="95e304e8ede71739" providerId="LiveId" clId="{A469FC68-1442-4E2E-BCD2-002050E4F88A}" dt="2022-09-10T23:16:05.913" v="2270"/>
          <ac:cxnSpMkLst>
            <pc:docMk/>
            <pc:sldMk cId="1776610720" sldId="357"/>
            <ac:cxnSpMk id="13" creationId="{14766AD3-ACE8-64CD-48B7-F2B0BC2D189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56EDF-0C8E-4F27-B2A4-7BBF4F0FD9CE}" type="datetimeFigureOut">
              <a:rPr lang="en-GB" smtClean="0"/>
              <a:t>03/01/2023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C3FF-47DE-4906-85B5-B28FE502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4FD-132D-4F5B-8BC4-2D70D342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7AB6-49EA-4D63-9B89-C55D838D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5D33-957A-40A1-A420-44E5325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7C90-FFDD-4DA0-8E19-F74A4EA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2C6E-9431-486C-BC70-8DE0376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9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CB6-5C00-49E8-A3F4-E32E9A8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2EC5-9CFC-4F8E-B4F2-F31EB660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1C93-3E37-4F36-AAF8-8AAAA1C7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0542-DC3A-4CA2-BAAE-A6E12AA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B1C1-F962-4AD2-88E2-7CEAF1B4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E7A36-D430-4FA3-9BAB-662D1E9BC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F250-FB8D-4FFE-AC8B-3B92CD2C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9605-A3A4-4D00-8E75-5D7C7E67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56A-AD10-424D-9B1C-254691FD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5691-9B59-413A-BAC7-B556D172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A6A5-76E0-412F-A6B5-903BB13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535A-8CEF-45B4-AF8E-4107A39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38B-ADA0-4F76-8DFE-4A60C6EC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640A-81B6-4E62-97F2-769B5052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DCE9-5226-4B20-AD30-5F525D3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9848-A82B-40BE-8847-95E502F3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7464-DCFA-4EE9-B78C-A8A871B3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D01A-E12F-492A-ABF4-84E4E33F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A40A-A291-4114-AA75-6847613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48D5-DE67-4F1D-8993-95B319D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AA37-318F-4302-BE3F-A276F4F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D209-6673-41F8-96B0-D80A6B99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F630-9E81-4045-8BBC-6C733EA4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94AB-1025-4673-B206-5B3DEEBB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03/01/2023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D528-255C-43B4-BBCB-6A107157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2B4B-FAAB-405B-B815-0C27BD3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5FD8-506E-4988-81E1-F08FF4D5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56A3-7A16-402C-82BF-4F3FFFD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2B26-212F-46F4-9D8B-3C3FBF7BE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2319-5AD3-4896-BE7B-C5C5557F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BBB2E-F13D-4FF8-AEDC-06255FDE1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CEEC-7429-40C9-8F32-AB3E3F1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03/01/2023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14D4C-91A3-467B-9447-0BCF7370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20CD7-9988-4E7B-9CE2-5268193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0D9-5A21-459C-B0E3-97495F1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1E530-1D83-4C89-8610-6E10FCC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03/01/2023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9149-C3C2-4D2C-A27C-D743F0D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EEC94-0E66-4935-B2FE-CDDDAB8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2698-0E89-43CE-9EC8-59791F3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03/01/2023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4611A-5CE0-4AB2-A25F-B29DBF1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0CB6-6F5C-4344-A27E-8FA8C83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E8DE-D47D-464F-87A1-D7C9E134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607-F76D-4FB4-BF16-25531226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80B2-7988-4070-B6DA-60943AC5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2A59-1CA8-462D-9B15-539BED4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03/01/2023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D930-8009-4A73-8A5E-0AE7352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FD64-AA39-4EC5-A5D1-BF69628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6BFF-8E03-44F6-96F7-E488DCE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59F8-7615-4849-B778-EE9B7C355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693-BFE2-4AD2-90A7-D27F52F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E849-1346-48AD-9640-E66126C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03/01/2023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AFDA-9F46-4C31-8729-12EBA06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C302-43B2-4C39-89FF-579ACB57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2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B0BE-1DB5-42E9-A982-5A812C6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7FB3-4BF9-42B5-B99E-8F6CA966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98BE-E573-4705-9EE1-667C93B73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DC73-6F54-48A7-AC0A-0EE4EE00B05A}" type="datetimeFigureOut">
              <a:rPr lang="en-GB" smtClean="0"/>
              <a:t>03/01/2023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E39F-5EB4-4B1A-BE5E-8DDF8D2F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EB01-DBDA-4CD6-94D4-D0C65875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CB6914-A401-7160-93CE-08E42C38FC59}"/>
              </a:ext>
            </a:extLst>
          </p:cNvPr>
          <p:cNvSpPr txBox="1"/>
          <p:nvPr/>
        </p:nvSpPr>
        <p:spPr>
          <a:xfrm>
            <a:off x="340659" y="324803"/>
            <a:ext cx="11510682" cy="53848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3600" b="1" dirty="0">
                <a:solidFill>
                  <a:srgbClr val="242424"/>
                </a:solidFill>
                <a:effectLst/>
                <a:latin typeface="-apple-system"/>
              </a:rPr>
              <a:t>To Do:</a:t>
            </a:r>
          </a:p>
          <a:p>
            <a:pPr marL="685800" indent="-6858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rgbClr val="242424"/>
                </a:solidFill>
                <a:effectLst/>
                <a:latin typeface="-apple-system"/>
              </a:rPr>
              <a:t>Known variables vs disease score (&amp; trajectories)</a:t>
            </a:r>
          </a:p>
          <a:p>
            <a:pPr marL="685800" indent="-6858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rgbClr val="242424"/>
                </a:solidFill>
                <a:effectLst/>
                <a:latin typeface="-apple-system"/>
              </a:rPr>
              <a:t>Time to outcome/event vs disease score</a:t>
            </a:r>
          </a:p>
          <a:p>
            <a:pPr marL="685800" indent="-6858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rgbClr val="242424"/>
                </a:solidFill>
                <a:latin typeface="-apple-system"/>
              </a:rPr>
              <a:t>Disease score (1</a:t>
            </a:r>
            <a:r>
              <a:rPr lang="en-US" sz="3600" b="1" baseline="30000" dirty="0">
                <a:solidFill>
                  <a:srgbClr val="242424"/>
                </a:solidFill>
                <a:latin typeface="-apple-system"/>
              </a:rPr>
              <a:t>st</a:t>
            </a:r>
            <a:r>
              <a:rPr lang="en-US" sz="3600" b="1" dirty="0">
                <a:solidFill>
                  <a:srgbClr val="242424"/>
                </a:solidFill>
                <a:latin typeface="-apple-system"/>
              </a:rPr>
              <a:t> visit) vs re-calculated disease score (2</a:t>
            </a:r>
            <a:r>
              <a:rPr lang="en-US" sz="3600" b="1" baseline="30000" dirty="0">
                <a:solidFill>
                  <a:srgbClr val="242424"/>
                </a:solidFill>
                <a:latin typeface="-apple-system"/>
              </a:rPr>
              <a:t>nd</a:t>
            </a:r>
            <a:r>
              <a:rPr lang="en-US" sz="3600" b="1" dirty="0">
                <a:solidFill>
                  <a:srgbClr val="242424"/>
                </a:solidFill>
                <a:latin typeface="-apple-system"/>
              </a:rPr>
              <a:t> imaging visit) for </a:t>
            </a:r>
            <a:r>
              <a:rPr lang="en-US" sz="3600" b="1">
                <a:solidFill>
                  <a:srgbClr val="242424"/>
                </a:solidFill>
                <a:latin typeface="-apple-system"/>
              </a:rPr>
              <a:t>known variables</a:t>
            </a:r>
            <a:endParaRPr lang="en-US" sz="3600" b="1" dirty="0">
              <a:solidFill>
                <a:srgbClr val="242424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700847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F73584-5994-EDC1-8555-9E8B52345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0693"/>
            <a:ext cx="12192000" cy="40373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814590-BBD4-2EAD-E148-E138042FF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689860" cy="273233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476AE55-F2DA-11CC-6E13-41DFD7690460}"/>
              </a:ext>
            </a:extLst>
          </p:cNvPr>
          <p:cNvSpPr txBox="1">
            <a:spLocks/>
          </p:cNvSpPr>
          <p:nvPr/>
        </p:nvSpPr>
        <p:spPr>
          <a:xfrm>
            <a:off x="4709159" y="735552"/>
            <a:ext cx="6803129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3200" b="1" dirty="0"/>
              <a:t>LV End Diastolic Volume</a:t>
            </a:r>
          </a:p>
        </p:txBody>
      </p:sp>
    </p:spTree>
    <p:extLst>
      <p:ext uri="{BB962C8B-B14F-4D97-AF65-F5344CB8AC3E}">
        <p14:creationId xmlns:p14="http://schemas.microsoft.com/office/powerpoint/2010/main" val="4058389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EECF93-BE50-4E76-BE96-52F636803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89860" cy="273233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555BC56-2E57-6626-A2EC-BDA22BF34400}"/>
              </a:ext>
            </a:extLst>
          </p:cNvPr>
          <p:cNvSpPr txBox="1">
            <a:spLocks/>
          </p:cNvSpPr>
          <p:nvPr/>
        </p:nvSpPr>
        <p:spPr>
          <a:xfrm>
            <a:off x="4709159" y="735552"/>
            <a:ext cx="6803129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3200" b="1" dirty="0"/>
              <a:t>White Matter Hyperintensities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FD2ECF-8122-96F1-62F8-4446ED697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07390"/>
            <a:ext cx="12192000" cy="405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43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EECF93-BE50-4E76-BE96-52F636803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89860" cy="273233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555BC56-2E57-6626-A2EC-BDA22BF34400}"/>
              </a:ext>
            </a:extLst>
          </p:cNvPr>
          <p:cNvSpPr txBox="1">
            <a:spLocks/>
          </p:cNvSpPr>
          <p:nvPr/>
        </p:nvSpPr>
        <p:spPr>
          <a:xfrm>
            <a:off x="4834205" y="1137563"/>
            <a:ext cx="6803129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3200" b="1" dirty="0"/>
              <a:t>Volume of Hippocampus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FB9DA3-CDC0-0B8D-122E-D8D776CB7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47386"/>
            <a:ext cx="12192000" cy="401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328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BA045A-626E-2597-C541-22F99E0FE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89860" cy="273233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BC9CC1F-050E-2326-AF9A-BFD7B6A3C573}"/>
              </a:ext>
            </a:extLst>
          </p:cNvPr>
          <p:cNvSpPr txBox="1">
            <a:spLocks/>
          </p:cNvSpPr>
          <p:nvPr/>
        </p:nvSpPr>
        <p:spPr>
          <a:xfrm>
            <a:off x="4709159" y="735552"/>
            <a:ext cx="6803129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3200" b="1" dirty="0"/>
              <a:t>Cardiac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4576E1-DDD8-79E3-E145-4D98BFDFD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16232"/>
            <a:ext cx="12192000" cy="404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58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EECF93-BE50-4E76-BE96-52F636803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89860" cy="273233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555BC56-2E57-6626-A2EC-BDA22BF34400}"/>
              </a:ext>
            </a:extLst>
          </p:cNvPr>
          <p:cNvSpPr txBox="1">
            <a:spLocks/>
          </p:cNvSpPr>
          <p:nvPr/>
        </p:nvSpPr>
        <p:spPr>
          <a:xfrm>
            <a:off x="4709159" y="735552"/>
            <a:ext cx="6803129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3200" b="1" dirty="0"/>
              <a:t>Cardiac Index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556FEA-9B9E-1660-C531-FE2818BD0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47298"/>
            <a:ext cx="12192000" cy="401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684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BA045A-626E-2597-C541-22F99E0FE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89860" cy="273233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BC9CC1F-050E-2326-AF9A-BFD7B6A3C573}"/>
              </a:ext>
            </a:extLst>
          </p:cNvPr>
          <p:cNvSpPr txBox="1">
            <a:spLocks/>
          </p:cNvSpPr>
          <p:nvPr/>
        </p:nvSpPr>
        <p:spPr>
          <a:xfrm>
            <a:off x="4709159" y="735552"/>
            <a:ext cx="6803129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3200" b="1" dirty="0"/>
              <a:t>High Light Scatter Reticulocyte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FA25CC-4F70-D520-A528-85E805AC3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13987"/>
            <a:ext cx="12192000" cy="404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678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DA02-5D37-DA16-4744-8ECE4782E12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4800" b="1" dirty="0"/>
              <a:t>Outcome vs Hyper Score</a:t>
            </a:r>
          </a:p>
        </p:txBody>
      </p:sp>
    </p:spTree>
    <p:extLst>
      <p:ext uri="{BB962C8B-B14F-4D97-AF65-F5344CB8AC3E}">
        <p14:creationId xmlns:p14="http://schemas.microsoft.com/office/powerpoint/2010/main" val="2906041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2910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8944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DA02-5D37-DA16-4744-8ECE4782E12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4800" b="1" dirty="0"/>
              <a:t>Repeat Imaging Visit Measure vs </a:t>
            </a:r>
            <a:r>
              <a:rPr lang="en-NZ" sz="4800" b="1"/>
              <a:t>Hyper Score</a:t>
            </a:r>
            <a:endParaRPr lang="en-NZ" sz="4800" b="1" dirty="0"/>
          </a:p>
        </p:txBody>
      </p:sp>
    </p:spTree>
    <p:extLst>
      <p:ext uri="{BB962C8B-B14F-4D97-AF65-F5344CB8AC3E}">
        <p14:creationId xmlns:p14="http://schemas.microsoft.com/office/powerpoint/2010/main" val="6655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DA02-5D37-DA16-4744-8ECE4782E12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4800" b="1" dirty="0"/>
              <a:t>Variable Vs Hyper Score</a:t>
            </a:r>
          </a:p>
        </p:txBody>
      </p:sp>
    </p:spTree>
    <p:extLst>
      <p:ext uri="{BB962C8B-B14F-4D97-AF65-F5344CB8AC3E}">
        <p14:creationId xmlns:p14="http://schemas.microsoft.com/office/powerpoint/2010/main" val="2839761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9254BF-E2DD-3AE1-702E-39339B0598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8"/>
          <a:stretch/>
        </p:blipFill>
        <p:spPr>
          <a:xfrm>
            <a:off x="0" y="188259"/>
            <a:ext cx="12192000" cy="609408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DC63C59-6471-C633-74A4-FAD6C1BF2210}"/>
              </a:ext>
            </a:extLst>
          </p:cNvPr>
          <p:cNvSpPr txBox="1">
            <a:spLocks/>
          </p:cNvSpPr>
          <p:nvPr/>
        </p:nvSpPr>
        <p:spPr>
          <a:xfrm>
            <a:off x="116541" y="6400797"/>
            <a:ext cx="3827930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2000" b="1" dirty="0"/>
              <a:t>613 measurements</a:t>
            </a:r>
          </a:p>
        </p:txBody>
      </p:sp>
    </p:spTree>
    <p:extLst>
      <p:ext uri="{BB962C8B-B14F-4D97-AF65-F5344CB8AC3E}">
        <p14:creationId xmlns:p14="http://schemas.microsoft.com/office/powerpoint/2010/main" val="3549256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31D470-5159-EF0A-9DFC-9D3E91A71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3059"/>
            <a:ext cx="5978286" cy="59139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D0A048-EDA3-FA1D-C707-DB4B852BE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716" y="494696"/>
            <a:ext cx="5941496" cy="595989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A6C8733-34D6-30BA-B85A-C9F97CA0C120}"/>
              </a:ext>
            </a:extLst>
          </p:cNvPr>
          <p:cNvSpPr txBox="1">
            <a:spLocks/>
          </p:cNvSpPr>
          <p:nvPr/>
        </p:nvSpPr>
        <p:spPr>
          <a:xfrm>
            <a:off x="0" y="-62755"/>
            <a:ext cx="5876925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b="1" dirty="0"/>
              <a:t>Limit Hyper Score range to 0-0.6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DF8CAE5-E03F-4B00-497F-42CA066ACC7F}"/>
              </a:ext>
            </a:extLst>
          </p:cNvPr>
          <p:cNvSpPr txBox="1">
            <a:spLocks/>
          </p:cNvSpPr>
          <p:nvPr/>
        </p:nvSpPr>
        <p:spPr>
          <a:xfrm>
            <a:off x="6311452" y="-62755"/>
            <a:ext cx="5876925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b="1" dirty="0"/>
              <a:t>Limit Hyper Score range to 0-0.5</a:t>
            </a:r>
          </a:p>
        </p:txBody>
      </p:sp>
    </p:spTree>
    <p:extLst>
      <p:ext uri="{BB962C8B-B14F-4D97-AF65-F5344CB8AC3E}">
        <p14:creationId xmlns:p14="http://schemas.microsoft.com/office/powerpoint/2010/main" val="894404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D2BD7A8-14DE-8822-DF80-9BD6C0274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437"/>
            <a:ext cx="12192000" cy="607303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3CAEE8D-4C7C-0FD5-65FC-3A8BFE531854}"/>
              </a:ext>
            </a:extLst>
          </p:cNvPr>
          <p:cNvSpPr txBox="1">
            <a:spLocks/>
          </p:cNvSpPr>
          <p:nvPr/>
        </p:nvSpPr>
        <p:spPr>
          <a:xfrm>
            <a:off x="116541" y="6400797"/>
            <a:ext cx="3827930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2000" b="1" dirty="0"/>
              <a:t>610 measurements</a:t>
            </a:r>
          </a:p>
        </p:txBody>
      </p:sp>
    </p:spTree>
    <p:extLst>
      <p:ext uri="{BB962C8B-B14F-4D97-AF65-F5344CB8AC3E}">
        <p14:creationId xmlns:p14="http://schemas.microsoft.com/office/powerpoint/2010/main" val="70301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0CBF26-D35E-C456-579F-0E1A6F461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5326"/>
            <a:ext cx="5873597" cy="582855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303E238-705D-9368-F2CD-BAA14F979936}"/>
              </a:ext>
            </a:extLst>
          </p:cNvPr>
          <p:cNvSpPr txBox="1">
            <a:spLocks/>
          </p:cNvSpPr>
          <p:nvPr/>
        </p:nvSpPr>
        <p:spPr>
          <a:xfrm>
            <a:off x="0" y="179292"/>
            <a:ext cx="5876925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b="1" dirty="0"/>
              <a:t>Limit Hyper Score range to 0-0.6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1BFBFF7-2DB5-D2F9-073A-00C640C510D9}"/>
              </a:ext>
            </a:extLst>
          </p:cNvPr>
          <p:cNvSpPr txBox="1">
            <a:spLocks/>
          </p:cNvSpPr>
          <p:nvPr/>
        </p:nvSpPr>
        <p:spPr>
          <a:xfrm>
            <a:off x="6311452" y="179292"/>
            <a:ext cx="5876925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b="1" dirty="0"/>
              <a:t>Limit Hyper Score range to 0-0.5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F18D84-A0DB-B4C3-D272-68A87D8A0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0" y="695325"/>
            <a:ext cx="5981700" cy="594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6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2FDC9E-1A18-385C-E5FC-74CD34E45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854"/>
            <a:ext cx="12192000" cy="608219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0CF9770-D223-A47C-B7F9-37654584C09F}"/>
              </a:ext>
            </a:extLst>
          </p:cNvPr>
          <p:cNvSpPr txBox="1">
            <a:spLocks/>
          </p:cNvSpPr>
          <p:nvPr/>
        </p:nvSpPr>
        <p:spPr>
          <a:xfrm>
            <a:off x="116541" y="6400797"/>
            <a:ext cx="3827930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2000" b="1" dirty="0"/>
              <a:t>2447 measurements</a:t>
            </a:r>
          </a:p>
        </p:txBody>
      </p:sp>
    </p:spTree>
    <p:extLst>
      <p:ext uri="{BB962C8B-B14F-4D97-AF65-F5344CB8AC3E}">
        <p14:creationId xmlns:p14="http://schemas.microsoft.com/office/powerpoint/2010/main" val="2890954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E58E87-4129-4681-D5E6-038E94891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1672"/>
            <a:ext cx="12192000" cy="605465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FB983BD-982F-CA30-FDD1-680215710280}"/>
              </a:ext>
            </a:extLst>
          </p:cNvPr>
          <p:cNvSpPr txBox="1">
            <a:spLocks/>
          </p:cNvSpPr>
          <p:nvPr/>
        </p:nvSpPr>
        <p:spPr>
          <a:xfrm>
            <a:off x="116541" y="6400797"/>
            <a:ext cx="3827930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2000" b="1" dirty="0"/>
              <a:t>2669 measurements</a:t>
            </a:r>
          </a:p>
        </p:txBody>
      </p:sp>
    </p:spTree>
    <p:extLst>
      <p:ext uri="{BB962C8B-B14F-4D97-AF65-F5344CB8AC3E}">
        <p14:creationId xmlns:p14="http://schemas.microsoft.com/office/powerpoint/2010/main" val="3626909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2692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1719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E64360-D56E-D99B-A76E-B45EC6A1B9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9"/>
          <a:stretch/>
        </p:blipFill>
        <p:spPr>
          <a:xfrm>
            <a:off x="472293" y="801646"/>
            <a:ext cx="4780427" cy="525470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6D35C76-4D67-6D45-B888-F652E43BC276}"/>
              </a:ext>
            </a:extLst>
          </p:cNvPr>
          <p:cNvSpPr txBox="1">
            <a:spLocks/>
          </p:cNvSpPr>
          <p:nvPr/>
        </p:nvSpPr>
        <p:spPr>
          <a:xfrm>
            <a:off x="5623413" y="1506967"/>
            <a:ext cx="5948827" cy="38440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Tx/>
              <a:buChar char="-"/>
            </a:pPr>
            <a:r>
              <a:rPr lang="en-NZ" sz="2500" dirty="0">
                <a:latin typeface="+mn-lt"/>
              </a:rPr>
              <a:t>White Matter Hyperintensity: </a:t>
            </a:r>
          </a:p>
          <a:p>
            <a:pPr marL="800100" lvl="1" indent="-342900">
              <a:buFontTx/>
              <a:buChar char="-"/>
            </a:pPr>
            <a:r>
              <a:rPr lang="en-NZ" sz="2500" dirty="0"/>
              <a:t>Increasing then plateau</a:t>
            </a:r>
          </a:p>
          <a:p>
            <a:pPr marL="342900" indent="-342900" algn="l">
              <a:buFontTx/>
              <a:buChar char="-"/>
            </a:pPr>
            <a:r>
              <a:rPr lang="en-NZ" sz="2500" dirty="0">
                <a:latin typeface="+mn-lt"/>
              </a:rPr>
              <a:t>Hippocampus Volume</a:t>
            </a:r>
          </a:p>
          <a:p>
            <a:pPr marL="800100" lvl="1" indent="-342900">
              <a:buFontTx/>
              <a:buChar char="-"/>
            </a:pPr>
            <a:r>
              <a:rPr lang="en-NZ" sz="2500" dirty="0"/>
              <a:t>Decreasing</a:t>
            </a:r>
          </a:p>
          <a:p>
            <a:pPr marL="342900" indent="-342900" algn="l">
              <a:buFontTx/>
              <a:buChar char="-"/>
            </a:pPr>
            <a:r>
              <a:rPr lang="en-NZ" sz="2500" dirty="0">
                <a:latin typeface="+mn-lt"/>
              </a:rPr>
              <a:t>LV end diastolic volume</a:t>
            </a:r>
          </a:p>
          <a:p>
            <a:pPr marL="800100" lvl="1" indent="-342900">
              <a:buFontTx/>
              <a:buChar char="-"/>
            </a:pPr>
            <a:r>
              <a:rPr lang="en-NZ" sz="2500" dirty="0"/>
              <a:t>Increasing then decreasing</a:t>
            </a:r>
          </a:p>
          <a:p>
            <a:pPr marL="342900" indent="-342900" algn="l">
              <a:buFontTx/>
              <a:buChar char="-"/>
            </a:pPr>
            <a:r>
              <a:rPr lang="en-NZ" sz="2500" dirty="0">
                <a:latin typeface="+mn-lt"/>
              </a:rPr>
              <a:t>LV stroke volume</a:t>
            </a:r>
          </a:p>
          <a:p>
            <a:pPr marL="800100" lvl="1" indent="-342900">
              <a:buFontTx/>
              <a:buChar char="-"/>
            </a:pPr>
            <a:r>
              <a:rPr lang="en-NZ" sz="2500" dirty="0"/>
              <a:t>Decreasing then increasing</a:t>
            </a:r>
          </a:p>
          <a:p>
            <a:pPr marL="800100" lvl="1" indent="-342900">
              <a:buFontTx/>
              <a:buChar char="-"/>
            </a:pPr>
            <a:endParaRPr lang="en-NZ" sz="2500" dirty="0"/>
          </a:p>
        </p:txBody>
      </p:sp>
    </p:spTree>
    <p:extLst>
      <p:ext uri="{BB962C8B-B14F-4D97-AF65-F5344CB8AC3E}">
        <p14:creationId xmlns:p14="http://schemas.microsoft.com/office/powerpoint/2010/main" val="184853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F9651D-B5AC-98A8-74BA-0292FC2AD4C0}"/>
              </a:ext>
            </a:extLst>
          </p:cNvPr>
          <p:cNvSpPr txBox="1">
            <a:spLocks/>
          </p:cNvSpPr>
          <p:nvPr/>
        </p:nvSpPr>
        <p:spPr>
          <a:xfrm>
            <a:off x="0" y="67532"/>
            <a:ext cx="12192000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b="1" dirty="0"/>
              <a:t>Split Hyper Score into Intervals and Plot Means of Variables per Interval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609C13-A9EE-7271-D601-3AFFD728A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793" y="645878"/>
            <a:ext cx="6096000" cy="610424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01D40BA-E104-02E2-12B8-316CDA87B1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9"/>
          <a:stretch/>
        </p:blipFill>
        <p:spPr>
          <a:xfrm>
            <a:off x="454364" y="1205058"/>
            <a:ext cx="4780427" cy="525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926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0CACC37-2C65-6752-3D16-890A162BDF62}"/>
              </a:ext>
            </a:extLst>
          </p:cNvPr>
          <p:cNvSpPr txBox="1">
            <a:spLocks/>
          </p:cNvSpPr>
          <p:nvPr/>
        </p:nvSpPr>
        <p:spPr>
          <a:xfrm>
            <a:off x="0" y="179294"/>
            <a:ext cx="5876925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b="1" dirty="0"/>
              <a:t>All Variables (No Ft Selection)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5DDC1E2-C906-2512-3AF8-F91CE41D6EFD}"/>
              </a:ext>
            </a:extLst>
          </p:cNvPr>
          <p:cNvSpPr txBox="1">
            <a:spLocks/>
          </p:cNvSpPr>
          <p:nvPr/>
        </p:nvSpPr>
        <p:spPr>
          <a:xfrm>
            <a:off x="6315077" y="179294"/>
            <a:ext cx="5876925" cy="7452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b="1" dirty="0"/>
              <a:t>Co-Cor Ft Selection Only</a:t>
            </a:r>
          </a:p>
          <a:p>
            <a:r>
              <a:rPr lang="en-NZ" sz="2400" b="1" dirty="0"/>
              <a:t>(Imbalanced Brain/Body Comp Variables)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C915A2-A748-B159-4E91-5284DEE7C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1002257"/>
            <a:ext cx="5581650" cy="563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8F02E6-4227-340D-886A-D59595D5B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188" y="1011782"/>
            <a:ext cx="55911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96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92161D5-2D98-2BC7-04E6-72C4F60B2151}"/>
              </a:ext>
            </a:extLst>
          </p:cNvPr>
          <p:cNvSpPr txBox="1">
            <a:spLocks/>
          </p:cNvSpPr>
          <p:nvPr/>
        </p:nvSpPr>
        <p:spPr>
          <a:xfrm>
            <a:off x="6167120" y="179293"/>
            <a:ext cx="5876925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b="1" dirty="0"/>
              <a:t>Co-Cor Ft Selection + Body Comp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72DEB58-2372-317B-5017-ECDF272870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0"/>
          <a:stretch/>
        </p:blipFill>
        <p:spPr>
          <a:xfrm>
            <a:off x="6167120" y="761734"/>
            <a:ext cx="5928129" cy="5916972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14F13B3-E6E9-E7BC-21C8-5839752664C9}"/>
              </a:ext>
            </a:extLst>
          </p:cNvPr>
          <p:cNvSpPr txBox="1">
            <a:spLocks/>
          </p:cNvSpPr>
          <p:nvPr/>
        </p:nvSpPr>
        <p:spPr>
          <a:xfrm>
            <a:off x="0" y="179292"/>
            <a:ext cx="5876925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b="1" dirty="0"/>
              <a:t>Co-Cor Ft Selection + Brain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6918F45-9D56-5895-F6FA-766220536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51" y="841059"/>
            <a:ext cx="5780174" cy="583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76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60A8B6-A27B-2DD6-FB2F-16CF2F7CB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3751"/>
            <a:ext cx="6096000" cy="610424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5AB64CC-F54F-B83D-BC48-47C644585A47}"/>
              </a:ext>
            </a:extLst>
          </p:cNvPr>
          <p:cNvSpPr txBox="1">
            <a:spLocks/>
          </p:cNvSpPr>
          <p:nvPr/>
        </p:nvSpPr>
        <p:spPr>
          <a:xfrm>
            <a:off x="0" y="179292"/>
            <a:ext cx="5876925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b="1" dirty="0"/>
              <a:t>Mean per (10) intervals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2540AC6-EB9A-C519-66D2-FA1B4798F0EA}"/>
              </a:ext>
            </a:extLst>
          </p:cNvPr>
          <p:cNvSpPr txBox="1">
            <a:spLocks/>
          </p:cNvSpPr>
          <p:nvPr/>
        </p:nvSpPr>
        <p:spPr>
          <a:xfrm>
            <a:off x="6311452" y="179292"/>
            <a:ext cx="5876925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b="1" dirty="0"/>
              <a:t>Median per (10) intervals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35EA45-7105-BB9D-46C4-756DC4E4F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203" y="753750"/>
            <a:ext cx="6068759" cy="610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709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5AB64CC-F54F-B83D-BC48-47C644585A47}"/>
              </a:ext>
            </a:extLst>
          </p:cNvPr>
          <p:cNvSpPr txBox="1">
            <a:spLocks/>
          </p:cNvSpPr>
          <p:nvPr/>
        </p:nvSpPr>
        <p:spPr>
          <a:xfrm>
            <a:off x="0" y="179292"/>
            <a:ext cx="5876925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b="1" dirty="0"/>
              <a:t>Mean per (20) intervals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2540AC6-EB9A-C519-66D2-FA1B4798F0EA}"/>
              </a:ext>
            </a:extLst>
          </p:cNvPr>
          <p:cNvSpPr txBox="1">
            <a:spLocks/>
          </p:cNvSpPr>
          <p:nvPr/>
        </p:nvSpPr>
        <p:spPr>
          <a:xfrm>
            <a:off x="6311452" y="179292"/>
            <a:ext cx="5876925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b="1" dirty="0"/>
              <a:t>Median per (20) intervals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93CCCE-1329-F3C7-10FB-56DD255BF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495"/>
            <a:ext cx="6203260" cy="62215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383634-7D34-D781-E936-E734C1DA7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260" y="636495"/>
            <a:ext cx="6110660" cy="616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45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EECF93-BE50-4E76-BE96-52F636803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89860" cy="273233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555BC56-2E57-6626-A2EC-BDA22BF34400}"/>
              </a:ext>
            </a:extLst>
          </p:cNvPr>
          <p:cNvSpPr txBox="1">
            <a:spLocks/>
          </p:cNvSpPr>
          <p:nvPr/>
        </p:nvSpPr>
        <p:spPr>
          <a:xfrm>
            <a:off x="4709159" y="735552"/>
            <a:ext cx="6803129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3200" b="1" dirty="0"/>
              <a:t>LV Stroke Volume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3F0054-29CC-8C1F-7A06-09672FDCC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11834"/>
            <a:ext cx="12192000" cy="404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090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9616</TotalTime>
  <Words>194</Words>
  <Application>Microsoft Office PowerPoint</Application>
  <PresentationFormat>Widescreen</PresentationFormat>
  <Paragraphs>40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-apple-system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Xiong</dc:creator>
  <cp:lastModifiedBy>zhaohan</cp:lastModifiedBy>
  <cp:revision>249</cp:revision>
  <dcterms:created xsi:type="dcterms:W3CDTF">2022-05-10T13:43:13Z</dcterms:created>
  <dcterms:modified xsi:type="dcterms:W3CDTF">2023-01-03T12:24:07Z</dcterms:modified>
</cp:coreProperties>
</file>