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906000" type="A4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ichao Group" id="{350CE997-A1B5-4E57-9949-B9AB2897BF9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>
      <p:cViewPr>
        <p:scale>
          <a:sx n="132" d="100"/>
          <a:sy n="132" d="100"/>
        </p:scale>
        <p:origin x="59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jp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799" y="12"/>
            <a:ext cx="6861556" cy="694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9219" y="4458970"/>
            <a:ext cx="1451894" cy="1358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15085" y="4812055"/>
            <a:ext cx="176542" cy="2356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56830" y="4933264"/>
            <a:ext cx="261505" cy="635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52038" y="4574498"/>
            <a:ext cx="716915" cy="431800"/>
          </a:xfrm>
          <a:custGeom>
            <a:avLst/>
            <a:gdLst/>
            <a:ahLst/>
            <a:cxnLst/>
            <a:rect l="l" t="t" r="r" b="b"/>
            <a:pathLst>
              <a:path w="716915" h="431800">
                <a:moveTo>
                  <a:pt x="458199" y="390820"/>
                </a:moveTo>
                <a:lnTo>
                  <a:pt x="273702" y="390820"/>
                </a:lnTo>
                <a:lnTo>
                  <a:pt x="285785" y="403167"/>
                </a:lnTo>
                <a:lnTo>
                  <a:pt x="300163" y="413585"/>
                </a:lnTo>
                <a:lnTo>
                  <a:pt x="316493" y="421860"/>
                </a:lnTo>
                <a:lnTo>
                  <a:pt x="334434" y="427777"/>
                </a:lnTo>
                <a:lnTo>
                  <a:pt x="378761" y="431228"/>
                </a:lnTo>
                <a:lnTo>
                  <a:pt x="419838" y="420808"/>
                </a:lnTo>
                <a:lnTo>
                  <a:pt x="453166" y="398506"/>
                </a:lnTo>
                <a:lnTo>
                  <a:pt x="458199" y="390820"/>
                </a:lnTo>
                <a:close/>
              </a:path>
              <a:path w="716915" h="431800">
                <a:moveTo>
                  <a:pt x="179452" y="37905"/>
                </a:moveTo>
                <a:lnTo>
                  <a:pt x="118715" y="50641"/>
                </a:lnTo>
                <a:lnTo>
                  <a:pt x="86630" y="74098"/>
                </a:lnTo>
                <a:lnTo>
                  <a:pt x="64775" y="142027"/>
                </a:lnTo>
                <a:lnTo>
                  <a:pt x="64165" y="143424"/>
                </a:lnTo>
                <a:lnTo>
                  <a:pt x="19559" y="161319"/>
                </a:lnTo>
                <a:lnTo>
                  <a:pt x="0" y="194816"/>
                </a:lnTo>
                <a:lnTo>
                  <a:pt x="1754" y="217529"/>
                </a:lnTo>
                <a:lnTo>
                  <a:pt x="13734" y="238051"/>
                </a:lnTo>
                <a:lnTo>
                  <a:pt x="35107" y="253787"/>
                </a:lnTo>
                <a:lnTo>
                  <a:pt x="25635" y="264098"/>
                </a:lnTo>
                <a:lnTo>
                  <a:pt x="19186" y="275695"/>
                </a:lnTo>
                <a:lnTo>
                  <a:pt x="15935" y="288149"/>
                </a:lnTo>
                <a:lnTo>
                  <a:pt x="16057" y="301031"/>
                </a:lnTo>
                <a:lnTo>
                  <a:pt x="24993" y="323379"/>
                </a:lnTo>
                <a:lnTo>
                  <a:pt x="43085" y="340560"/>
                </a:lnTo>
                <a:lnTo>
                  <a:pt x="67751" y="350930"/>
                </a:lnTo>
                <a:lnTo>
                  <a:pt x="96410" y="352847"/>
                </a:lnTo>
                <a:lnTo>
                  <a:pt x="97769" y="354752"/>
                </a:lnTo>
                <a:lnTo>
                  <a:pt x="132113" y="385659"/>
                </a:lnTo>
                <a:lnTo>
                  <a:pt x="176658" y="402742"/>
                </a:lnTo>
                <a:lnTo>
                  <a:pt x="225742" y="404848"/>
                </a:lnTo>
                <a:lnTo>
                  <a:pt x="273702" y="390820"/>
                </a:lnTo>
                <a:lnTo>
                  <a:pt x="458199" y="390820"/>
                </a:lnTo>
                <a:lnTo>
                  <a:pt x="474248" y="366309"/>
                </a:lnTo>
                <a:lnTo>
                  <a:pt x="572915" y="366309"/>
                </a:lnTo>
                <a:lnTo>
                  <a:pt x="592526" y="355689"/>
                </a:lnTo>
                <a:lnTo>
                  <a:pt x="613376" y="330831"/>
                </a:lnTo>
                <a:lnTo>
                  <a:pt x="621212" y="300269"/>
                </a:lnTo>
                <a:lnTo>
                  <a:pt x="635357" y="297824"/>
                </a:lnTo>
                <a:lnTo>
                  <a:pt x="673790" y="282108"/>
                </a:lnTo>
                <a:lnTo>
                  <a:pt x="703135" y="254533"/>
                </a:lnTo>
                <a:lnTo>
                  <a:pt x="716812" y="221053"/>
                </a:lnTo>
                <a:lnTo>
                  <a:pt x="714153" y="185810"/>
                </a:lnTo>
                <a:lnTo>
                  <a:pt x="694491" y="152949"/>
                </a:lnTo>
                <a:lnTo>
                  <a:pt x="696142" y="149901"/>
                </a:lnTo>
                <a:lnTo>
                  <a:pt x="697581" y="146468"/>
                </a:lnTo>
                <a:lnTo>
                  <a:pt x="698555" y="143424"/>
                </a:lnTo>
                <a:lnTo>
                  <a:pt x="700887" y="114615"/>
                </a:lnTo>
                <a:lnTo>
                  <a:pt x="689967" y="88211"/>
                </a:lnTo>
                <a:lnTo>
                  <a:pt x="667784" y="67093"/>
                </a:lnTo>
                <a:lnTo>
                  <a:pt x="636325" y="54143"/>
                </a:lnTo>
                <a:lnTo>
                  <a:pt x="635102" y="50460"/>
                </a:lnTo>
                <a:lnTo>
                  <a:pt x="232592" y="50460"/>
                </a:lnTo>
                <a:lnTo>
                  <a:pt x="215735" y="43846"/>
                </a:lnTo>
                <a:lnTo>
                  <a:pt x="197894" y="39649"/>
                </a:lnTo>
                <a:lnTo>
                  <a:pt x="179452" y="37905"/>
                </a:lnTo>
                <a:close/>
              </a:path>
              <a:path w="716915" h="431800">
                <a:moveTo>
                  <a:pt x="572915" y="366309"/>
                </a:moveTo>
                <a:lnTo>
                  <a:pt x="474248" y="366309"/>
                </a:lnTo>
                <a:lnTo>
                  <a:pt x="485928" y="371425"/>
                </a:lnTo>
                <a:lnTo>
                  <a:pt x="498289" y="375136"/>
                </a:lnTo>
                <a:lnTo>
                  <a:pt x="511146" y="377418"/>
                </a:lnTo>
                <a:lnTo>
                  <a:pt x="524311" y="378247"/>
                </a:lnTo>
                <a:lnTo>
                  <a:pt x="561794" y="372332"/>
                </a:lnTo>
                <a:lnTo>
                  <a:pt x="572915" y="366309"/>
                </a:lnTo>
                <a:close/>
              </a:path>
              <a:path w="716915" h="431800">
                <a:moveTo>
                  <a:pt x="318651" y="12152"/>
                </a:moveTo>
                <a:lnTo>
                  <a:pt x="284883" y="15075"/>
                </a:lnTo>
                <a:lnTo>
                  <a:pt x="254913" y="28166"/>
                </a:lnTo>
                <a:lnTo>
                  <a:pt x="232592" y="50460"/>
                </a:lnTo>
                <a:lnTo>
                  <a:pt x="635102" y="50460"/>
                </a:lnTo>
                <a:lnTo>
                  <a:pt x="632686" y="43183"/>
                </a:lnTo>
                <a:lnTo>
                  <a:pt x="626832" y="32950"/>
                </a:lnTo>
                <a:lnTo>
                  <a:pt x="626710" y="32807"/>
                </a:lnTo>
                <a:lnTo>
                  <a:pt x="372940" y="32807"/>
                </a:lnTo>
                <a:lnTo>
                  <a:pt x="366844" y="27854"/>
                </a:lnTo>
                <a:lnTo>
                  <a:pt x="359910" y="23663"/>
                </a:lnTo>
                <a:lnTo>
                  <a:pt x="352366" y="20361"/>
                </a:lnTo>
                <a:lnTo>
                  <a:pt x="318651" y="12152"/>
                </a:lnTo>
                <a:close/>
              </a:path>
              <a:path w="716915" h="431800">
                <a:moveTo>
                  <a:pt x="442377" y="0"/>
                </a:moveTo>
                <a:lnTo>
                  <a:pt x="414822" y="2946"/>
                </a:lnTo>
                <a:lnTo>
                  <a:pt x="390633" y="14156"/>
                </a:lnTo>
                <a:lnTo>
                  <a:pt x="372940" y="32807"/>
                </a:lnTo>
                <a:lnTo>
                  <a:pt x="626710" y="32807"/>
                </a:lnTo>
                <a:lnTo>
                  <a:pt x="618894" y="23663"/>
                </a:lnTo>
                <a:lnTo>
                  <a:pt x="618430" y="23282"/>
                </a:lnTo>
                <a:lnTo>
                  <a:pt x="495457" y="23282"/>
                </a:lnTo>
                <a:lnTo>
                  <a:pt x="490067" y="18121"/>
                </a:lnTo>
                <a:lnTo>
                  <a:pt x="484014" y="13519"/>
                </a:lnTo>
                <a:lnTo>
                  <a:pt x="477362" y="9513"/>
                </a:lnTo>
                <a:lnTo>
                  <a:pt x="470171" y="6137"/>
                </a:lnTo>
                <a:lnTo>
                  <a:pt x="442377" y="0"/>
                </a:lnTo>
                <a:close/>
              </a:path>
              <a:path w="716915" h="431800">
                <a:moveTo>
                  <a:pt x="550359" y="184"/>
                </a:moveTo>
                <a:lnTo>
                  <a:pt x="520608" y="7036"/>
                </a:lnTo>
                <a:lnTo>
                  <a:pt x="495457" y="23282"/>
                </a:lnTo>
                <a:lnTo>
                  <a:pt x="618430" y="23282"/>
                </a:lnTo>
                <a:lnTo>
                  <a:pt x="609147" y="15662"/>
                </a:lnTo>
                <a:lnTo>
                  <a:pt x="581082" y="2976"/>
                </a:lnTo>
                <a:lnTo>
                  <a:pt x="550359" y="18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45451" y="4972303"/>
            <a:ext cx="79717" cy="982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52038" y="4574498"/>
            <a:ext cx="716915" cy="431800"/>
          </a:xfrm>
          <a:custGeom>
            <a:avLst/>
            <a:gdLst/>
            <a:ahLst/>
            <a:cxnLst/>
            <a:rect l="l" t="t" r="r" b="b"/>
            <a:pathLst>
              <a:path w="716915" h="431800">
                <a:moveTo>
                  <a:pt x="64775" y="142027"/>
                </a:moveTo>
                <a:lnTo>
                  <a:pt x="86630" y="74098"/>
                </a:lnTo>
                <a:lnTo>
                  <a:pt x="118715" y="50641"/>
                </a:lnTo>
                <a:lnTo>
                  <a:pt x="160787" y="38649"/>
                </a:lnTo>
                <a:lnTo>
                  <a:pt x="179452" y="37905"/>
                </a:lnTo>
                <a:lnTo>
                  <a:pt x="197894" y="39649"/>
                </a:lnTo>
                <a:lnTo>
                  <a:pt x="215735" y="43846"/>
                </a:lnTo>
                <a:lnTo>
                  <a:pt x="232592" y="50460"/>
                </a:lnTo>
                <a:lnTo>
                  <a:pt x="254913" y="28166"/>
                </a:lnTo>
                <a:lnTo>
                  <a:pt x="284883" y="15075"/>
                </a:lnTo>
                <a:lnTo>
                  <a:pt x="318651" y="12152"/>
                </a:lnTo>
                <a:lnTo>
                  <a:pt x="352366" y="20361"/>
                </a:lnTo>
                <a:lnTo>
                  <a:pt x="359910" y="23663"/>
                </a:lnTo>
                <a:lnTo>
                  <a:pt x="366844" y="27854"/>
                </a:lnTo>
                <a:lnTo>
                  <a:pt x="372940" y="32807"/>
                </a:lnTo>
                <a:lnTo>
                  <a:pt x="390633" y="14156"/>
                </a:lnTo>
                <a:lnTo>
                  <a:pt x="414822" y="2946"/>
                </a:lnTo>
                <a:lnTo>
                  <a:pt x="442377" y="0"/>
                </a:lnTo>
                <a:lnTo>
                  <a:pt x="470171" y="6137"/>
                </a:lnTo>
                <a:lnTo>
                  <a:pt x="477362" y="9513"/>
                </a:lnTo>
                <a:lnTo>
                  <a:pt x="484014" y="13519"/>
                </a:lnTo>
                <a:lnTo>
                  <a:pt x="490067" y="18121"/>
                </a:lnTo>
                <a:lnTo>
                  <a:pt x="495457" y="23282"/>
                </a:lnTo>
                <a:lnTo>
                  <a:pt x="520608" y="7036"/>
                </a:lnTo>
                <a:lnTo>
                  <a:pt x="550359" y="184"/>
                </a:lnTo>
                <a:lnTo>
                  <a:pt x="581082" y="2976"/>
                </a:lnTo>
                <a:lnTo>
                  <a:pt x="609147" y="15662"/>
                </a:lnTo>
                <a:lnTo>
                  <a:pt x="618930" y="23693"/>
                </a:lnTo>
                <a:lnTo>
                  <a:pt x="626832" y="32950"/>
                </a:lnTo>
                <a:lnTo>
                  <a:pt x="632686" y="43183"/>
                </a:lnTo>
                <a:lnTo>
                  <a:pt x="636325" y="54143"/>
                </a:lnTo>
                <a:lnTo>
                  <a:pt x="667784" y="67093"/>
                </a:lnTo>
                <a:lnTo>
                  <a:pt x="689967" y="88211"/>
                </a:lnTo>
                <a:lnTo>
                  <a:pt x="700887" y="114615"/>
                </a:lnTo>
                <a:lnTo>
                  <a:pt x="698555" y="143424"/>
                </a:lnTo>
                <a:lnTo>
                  <a:pt x="697539" y="146599"/>
                </a:lnTo>
                <a:lnTo>
                  <a:pt x="696142" y="149901"/>
                </a:lnTo>
                <a:lnTo>
                  <a:pt x="694491" y="152949"/>
                </a:lnTo>
                <a:lnTo>
                  <a:pt x="714153" y="185810"/>
                </a:lnTo>
                <a:lnTo>
                  <a:pt x="703135" y="254533"/>
                </a:lnTo>
                <a:lnTo>
                  <a:pt x="673790" y="282108"/>
                </a:lnTo>
                <a:lnTo>
                  <a:pt x="635357" y="297824"/>
                </a:lnTo>
                <a:lnTo>
                  <a:pt x="621212" y="300269"/>
                </a:lnTo>
                <a:lnTo>
                  <a:pt x="613376" y="330831"/>
                </a:lnTo>
                <a:lnTo>
                  <a:pt x="592526" y="355689"/>
                </a:lnTo>
                <a:lnTo>
                  <a:pt x="561794" y="372332"/>
                </a:lnTo>
                <a:lnTo>
                  <a:pt x="524311" y="378247"/>
                </a:lnTo>
                <a:lnTo>
                  <a:pt x="511146" y="377418"/>
                </a:lnTo>
                <a:lnTo>
                  <a:pt x="498289" y="375136"/>
                </a:lnTo>
                <a:lnTo>
                  <a:pt x="485928" y="371425"/>
                </a:lnTo>
                <a:lnTo>
                  <a:pt x="474248" y="366309"/>
                </a:lnTo>
                <a:lnTo>
                  <a:pt x="453166" y="398506"/>
                </a:lnTo>
                <a:lnTo>
                  <a:pt x="419838" y="420808"/>
                </a:lnTo>
                <a:lnTo>
                  <a:pt x="378761" y="431228"/>
                </a:lnTo>
                <a:lnTo>
                  <a:pt x="334434" y="427777"/>
                </a:lnTo>
                <a:lnTo>
                  <a:pt x="316493" y="421860"/>
                </a:lnTo>
                <a:lnTo>
                  <a:pt x="300163" y="413585"/>
                </a:lnTo>
                <a:lnTo>
                  <a:pt x="285785" y="403167"/>
                </a:lnTo>
                <a:lnTo>
                  <a:pt x="273702" y="390820"/>
                </a:lnTo>
                <a:lnTo>
                  <a:pt x="225742" y="404848"/>
                </a:lnTo>
                <a:lnTo>
                  <a:pt x="176658" y="402742"/>
                </a:lnTo>
                <a:lnTo>
                  <a:pt x="132113" y="385659"/>
                </a:lnTo>
                <a:lnTo>
                  <a:pt x="97769" y="354752"/>
                </a:lnTo>
                <a:lnTo>
                  <a:pt x="96855" y="353482"/>
                </a:lnTo>
                <a:lnTo>
                  <a:pt x="96410" y="352847"/>
                </a:lnTo>
                <a:lnTo>
                  <a:pt x="43085" y="340560"/>
                </a:lnTo>
                <a:lnTo>
                  <a:pt x="16057" y="301031"/>
                </a:lnTo>
                <a:lnTo>
                  <a:pt x="15935" y="288149"/>
                </a:lnTo>
                <a:lnTo>
                  <a:pt x="19186" y="275695"/>
                </a:lnTo>
                <a:lnTo>
                  <a:pt x="25635" y="264098"/>
                </a:lnTo>
                <a:lnTo>
                  <a:pt x="35107" y="253787"/>
                </a:lnTo>
                <a:lnTo>
                  <a:pt x="13734" y="238051"/>
                </a:lnTo>
                <a:lnTo>
                  <a:pt x="1754" y="217529"/>
                </a:lnTo>
                <a:lnTo>
                  <a:pt x="0" y="194816"/>
                </a:lnTo>
                <a:lnTo>
                  <a:pt x="9301" y="172507"/>
                </a:lnTo>
                <a:lnTo>
                  <a:pt x="19559" y="161319"/>
                </a:lnTo>
                <a:lnTo>
                  <a:pt x="32513" y="152536"/>
                </a:lnTo>
                <a:lnTo>
                  <a:pt x="47577" y="146468"/>
                </a:lnTo>
                <a:lnTo>
                  <a:pt x="64165" y="143424"/>
                </a:lnTo>
                <a:lnTo>
                  <a:pt x="64775" y="1420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49312" y="5046598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23977" y="11937"/>
                </a:moveTo>
                <a:lnTo>
                  <a:pt x="23977" y="18668"/>
                </a:lnTo>
                <a:lnTo>
                  <a:pt x="18605" y="24002"/>
                </a:lnTo>
                <a:lnTo>
                  <a:pt x="11988" y="24002"/>
                </a:lnTo>
                <a:lnTo>
                  <a:pt x="5359" y="24002"/>
                </a:lnTo>
                <a:lnTo>
                  <a:pt x="0" y="18668"/>
                </a:lnTo>
                <a:lnTo>
                  <a:pt x="0" y="11937"/>
                </a:lnTo>
                <a:lnTo>
                  <a:pt x="0" y="5334"/>
                </a:lnTo>
                <a:lnTo>
                  <a:pt x="5359" y="0"/>
                </a:lnTo>
                <a:lnTo>
                  <a:pt x="11988" y="0"/>
                </a:lnTo>
                <a:lnTo>
                  <a:pt x="18605" y="0"/>
                </a:lnTo>
                <a:lnTo>
                  <a:pt x="23977" y="5334"/>
                </a:lnTo>
                <a:lnTo>
                  <a:pt x="23977" y="119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45451" y="501992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967" y="24003"/>
                </a:moveTo>
                <a:lnTo>
                  <a:pt x="46082" y="33325"/>
                </a:lnTo>
                <a:lnTo>
                  <a:pt x="40940" y="40957"/>
                </a:lnTo>
                <a:lnTo>
                  <a:pt x="33314" y="46112"/>
                </a:lnTo>
                <a:lnTo>
                  <a:pt x="23977" y="48006"/>
                </a:lnTo>
                <a:lnTo>
                  <a:pt x="14648" y="46112"/>
                </a:lnTo>
                <a:lnTo>
                  <a:pt x="7026" y="40957"/>
                </a:lnTo>
                <a:lnTo>
                  <a:pt x="1885" y="33325"/>
                </a:lnTo>
                <a:lnTo>
                  <a:pt x="0" y="24003"/>
                </a:lnTo>
                <a:lnTo>
                  <a:pt x="1885" y="14680"/>
                </a:lnTo>
                <a:lnTo>
                  <a:pt x="7026" y="7048"/>
                </a:lnTo>
                <a:lnTo>
                  <a:pt x="14648" y="1893"/>
                </a:lnTo>
                <a:lnTo>
                  <a:pt x="23977" y="0"/>
                </a:lnTo>
                <a:lnTo>
                  <a:pt x="33314" y="1893"/>
                </a:lnTo>
                <a:lnTo>
                  <a:pt x="40940" y="7048"/>
                </a:lnTo>
                <a:lnTo>
                  <a:pt x="46082" y="14680"/>
                </a:lnTo>
                <a:lnTo>
                  <a:pt x="47967" y="240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53223" y="49723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71945" y="35941"/>
                </a:moveTo>
                <a:lnTo>
                  <a:pt x="69118" y="49914"/>
                </a:lnTo>
                <a:lnTo>
                  <a:pt x="61409" y="61340"/>
                </a:lnTo>
                <a:lnTo>
                  <a:pt x="49973" y="69052"/>
                </a:lnTo>
                <a:lnTo>
                  <a:pt x="35966" y="71882"/>
                </a:lnTo>
                <a:lnTo>
                  <a:pt x="21967" y="69052"/>
                </a:lnTo>
                <a:lnTo>
                  <a:pt x="10534" y="61341"/>
                </a:lnTo>
                <a:lnTo>
                  <a:pt x="2826" y="49914"/>
                </a:lnTo>
                <a:lnTo>
                  <a:pt x="0" y="35941"/>
                </a:lnTo>
                <a:lnTo>
                  <a:pt x="2826" y="21967"/>
                </a:lnTo>
                <a:lnTo>
                  <a:pt x="10534" y="10540"/>
                </a:lnTo>
                <a:lnTo>
                  <a:pt x="21967" y="2829"/>
                </a:lnTo>
                <a:lnTo>
                  <a:pt x="35966" y="0"/>
                </a:lnTo>
                <a:lnTo>
                  <a:pt x="49973" y="2829"/>
                </a:lnTo>
                <a:lnTo>
                  <a:pt x="61409" y="10541"/>
                </a:lnTo>
                <a:lnTo>
                  <a:pt x="69118" y="21967"/>
                </a:lnTo>
                <a:lnTo>
                  <a:pt x="71945" y="3594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87908" y="4826634"/>
            <a:ext cx="42545" cy="8255"/>
          </a:xfrm>
          <a:custGeom>
            <a:avLst/>
            <a:gdLst/>
            <a:ahLst/>
            <a:cxnLst/>
            <a:rect l="l" t="t" r="r" b="b"/>
            <a:pathLst>
              <a:path w="42544" h="8254">
                <a:moveTo>
                  <a:pt x="42075" y="7874"/>
                </a:moveTo>
                <a:lnTo>
                  <a:pt x="31094" y="7929"/>
                </a:lnTo>
                <a:lnTo>
                  <a:pt x="20299" y="6603"/>
                </a:lnTo>
                <a:lnTo>
                  <a:pt x="9872" y="3944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48690" y="4921630"/>
            <a:ext cx="18415" cy="3810"/>
          </a:xfrm>
          <a:custGeom>
            <a:avLst/>
            <a:gdLst/>
            <a:ahLst/>
            <a:cxnLst/>
            <a:rect l="l" t="t" r="r" b="b"/>
            <a:pathLst>
              <a:path w="18415" h="3810">
                <a:moveTo>
                  <a:pt x="18402" y="0"/>
                </a:moveTo>
                <a:lnTo>
                  <a:pt x="12509" y="2032"/>
                </a:lnTo>
                <a:lnTo>
                  <a:pt x="6311" y="3302"/>
                </a:lnTo>
                <a:lnTo>
                  <a:pt x="0" y="381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4615" y="4946141"/>
            <a:ext cx="11430" cy="17780"/>
          </a:xfrm>
          <a:custGeom>
            <a:avLst/>
            <a:gdLst/>
            <a:ahLst/>
            <a:cxnLst/>
            <a:rect l="l" t="t" r="r" b="b"/>
            <a:pathLst>
              <a:path w="11430" h="17779">
                <a:moveTo>
                  <a:pt x="11087" y="17399"/>
                </a:moveTo>
                <a:lnTo>
                  <a:pt x="6642" y="11937"/>
                </a:lnTo>
                <a:lnTo>
                  <a:pt x="2933" y="609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226362" y="4920234"/>
            <a:ext cx="4445" cy="19050"/>
          </a:xfrm>
          <a:custGeom>
            <a:avLst/>
            <a:gdLst/>
            <a:ahLst/>
            <a:cxnLst/>
            <a:rect l="l" t="t" r="r" b="b"/>
            <a:pathLst>
              <a:path w="4444" h="19050">
                <a:moveTo>
                  <a:pt x="4432" y="0"/>
                </a:moveTo>
                <a:lnTo>
                  <a:pt x="3771" y="6476"/>
                </a:lnTo>
                <a:lnTo>
                  <a:pt x="2286" y="12826"/>
                </a:lnTo>
                <a:lnTo>
                  <a:pt x="0" y="1905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318894" y="4802378"/>
            <a:ext cx="53975" cy="71755"/>
          </a:xfrm>
          <a:custGeom>
            <a:avLst/>
            <a:gdLst/>
            <a:ahLst/>
            <a:cxnLst/>
            <a:rect l="l" t="t" r="r" b="b"/>
            <a:pathLst>
              <a:path w="53975" h="71754">
                <a:moveTo>
                  <a:pt x="0" y="0"/>
                </a:moveTo>
                <a:lnTo>
                  <a:pt x="22506" y="12453"/>
                </a:lnTo>
                <a:lnTo>
                  <a:pt x="39560" y="29241"/>
                </a:lnTo>
                <a:lnTo>
                  <a:pt x="50327" y="49220"/>
                </a:lnTo>
                <a:lnTo>
                  <a:pt x="53975" y="712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22146" y="4726432"/>
            <a:ext cx="24130" cy="26670"/>
          </a:xfrm>
          <a:custGeom>
            <a:avLst/>
            <a:gdLst/>
            <a:ahLst/>
            <a:cxnLst/>
            <a:rect l="l" t="t" r="r" b="b"/>
            <a:pathLst>
              <a:path w="24130" h="26670">
                <a:moveTo>
                  <a:pt x="24003" y="0"/>
                </a:moveTo>
                <a:lnTo>
                  <a:pt x="19466" y="7489"/>
                </a:lnTo>
                <a:lnTo>
                  <a:pt x="13906" y="14478"/>
                </a:lnTo>
                <a:lnTo>
                  <a:pt x="7393" y="20895"/>
                </a:lnTo>
                <a:lnTo>
                  <a:pt x="0" y="26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388491" y="4627245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5" h="12700">
                <a:moveTo>
                  <a:pt x="0" y="0"/>
                </a:moveTo>
                <a:lnTo>
                  <a:pt x="889" y="4063"/>
                </a:lnTo>
                <a:lnTo>
                  <a:pt x="1396" y="8381"/>
                </a:lnTo>
                <a:lnTo>
                  <a:pt x="1270" y="125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34960" y="4596384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0" y="16128"/>
                </a:moveTo>
                <a:lnTo>
                  <a:pt x="3124" y="10287"/>
                </a:lnTo>
                <a:lnTo>
                  <a:pt x="7277" y="4825"/>
                </a:lnTo>
                <a:lnTo>
                  <a:pt x="1231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119746" y="4606290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0" y="13843"/>
                </a:moveTo>
                <a:lnTo>
                  <a:pt x="1282" y="9017"/>
                </a:lnTo>
                <a:lnTo>
                  <a:pt x="3289" y="4318"/>
                </a:lnTo>
                <a:lnTo>
                  <a:pt x="596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984542" y="4624832"/>
            <a:ext cx="21590" cy="13970"/>
          </a:xfrm>
          <a:custGeom>
            <a:avLst/>
            <a:gdLst/>
            <a:ahLst/>
            <a:cxnLst/>
            <a:rect l="l" t="t" r="r" b="b"/>
            <a:pathLst>
              <a:path w="21590" h="13970">
                <a:moveTo>
                  <a:pt x="0" y="0"/>
                </a:moveTo>
                <a:lnTo>
                  <a:pt x="5764" y="2978"/>
                </a:lnTo>
                <a:lnTo>
                  <a:pt x="11295" y="6207"/>
                </a:lnTo>
                <a:lnTo>
                  <a:pt x="16575" y="9697"/>
                </a:lnTo>
                <a:lnTo>
                  <a:pt x="21590" y="1346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16813" y="4716526"/>
            <a:ext cx="3810" cy="14604"/>
          </a:xfrm>
          <a:custGeom>
            <a:avLst/>
            <a:gdLst/>
            <a:ahLst/>
            <a:cxnLst/>
            <a:rect l="l" t="t" r="r" b="b"/>
            <a:pathLst>
              <a:path w="3809" h="14604">
                <a:moveTo>
                  <a:pt x="3771" y="14224"/>
                </a:moveTo>
                <a:lnTo>
                  <a:pt x="2057" y="9525"/>
                </a:lnTo>
                <a:lnTo>
                  <a:pt x="800" y="482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92670" y="4700778"/>
            <a:ext cx="117475" cy="62865"/>
          </a:xfrm>
          <a:custGeom>
            <a:avLst/>
            <a:gdLst/>
            <a:ahLst/>
            <a:cxnLst/>
            <a:rect l="l" t="t" r="r" b="b"/>
            <a:pathLst>
              <a:path w="117475" h="62864">
                <a:moveTo>
                  <a:pt x="0" y="0"/>
                </a:moveTo>
                <a:lnTo>
                  <a:pt x="4965" y="62864"/>
                </a:lnTo>
                <a:lnTo>
                  <a:pt x="117017" y="53975"/>
                </a:lnTo>
                <a:lnTo>
                  <a:pt x="106279" y="30235"/>
                </a:lnTo>
                <a:lnTo>
                  <a:pt x="80687" y="12176"/>
                </a:lnTo>
                <a:lnTo>
                  <a:pt x="44006" y="1522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92670" y="4700778"/>
            <a:ext cx="117475" cy="53975"/>
          </a:xfrm>
          <a:custGeom>
            <a:avLst/>
            <a:gdLst/>
            <a:ahLst/>
            <a:cxnLst/>
            <a:rect l="l" t="t" r="r" b="b"/>
            <a:pathLst>
              <a:path w="117475" h="53975">
                <a:moveTo>
                  <a:pt x="0" y="0"/>
                </a:moveTo>
                <a:lnTo>
                  <a:pt x="44006" y="1522"/>
                </a:lnTo>
                <a:lnTo>
                  <a:pt x="80687" y="12176"/>
                </a:lnTo>
                <a:lnTo>
                  <a:pt x="106279" y="30235"/>
                </a:lnTo>
                <a:lnTo>
                  <a:pt x="117017" y="539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287144" y="4673091"/>
            <a:ext cx="82550" cy="118745"/>
          </a:xfrm>
          <a:custGeom>
            <a:avLst/>
            <a:gdLst/>
            <a:ahLst/>
            <a:cxnLst/>
            <a:rect l="l" t="t" r="r" b="b"/>
            <a:pathLst>
              <a:path w="82550" h="118745">
                <a:moveTo>
                  <a:pt x="19304" y="0"/>
                </a:moveTo>
                <a:lnTo>
                  <a:pt x="0" y="51562"/>
                </a:lnTo>
                <a:lnTo>
                  <a:pt x="76073" y="118237"/>
                </a:lnTo>
                <a:lnTo>
                  <a:pt x="78359" y="115697"/>
                </a:lnTo>
                <a:lnTo>
                  <a:pt x="80010" y="112649"/>
                </a:lnTo>
                <a:lnTo>
                  <a:pt x="81280" y="109347"/>
                </a:lnTo>
                <a:lnTo>
                  <a:pt x="82419" y="84742"/>
                </a:lnTo>
                <a:lnTo>
                  <a:pt x="71151" y="55959"/>
                </a:lnTo>
                <a:lnTo>
                  <a:pt x="49454" y="26533"/>
                </a:lnTo>
                <a:lnTo>
                  <a:pt x="1930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06449" y="4673091"/>
            <a:ext cx="63500" cy="118745"/>
          </a:xfrm>
          <a:custGeom>
            <a:avLst/>
            <a:gdLst/>
            <a:ahLst/>
            <a:cxnLst/>
            <a:rect l="l" t="t" r="r" b="b"/>
            <a:pathLst>
              <a:path w="63500" h="118745">
                <a:moveTo>
                  <a:pt x="0" y="0"/>
                </a:moveTo>
                <a:lnTo>
                  <a:pt x="30150" y="26533"/>
                </a:lnTo>
                <a:lnTo>
                  <a:pt x="51847" y="55959"/>
                </a:lnTo>
                <a:lnTo>
                  <a:pt x="63115" y="84742"/>
                </a:lnTo>
                <a:lnTo>
                  <a:pt x="61975" y="109347"/>
                </a:lnTo>
                <a:lnTo>
                  <a:pt x="60706" y="112649"/>
                </a:lnTo>
                <a:lnTo>
                  <a:pt x="59054" y="115697"/>
                </a:lnTo>
                <a:lnTo>
                  <a:pt x="56768" y="1182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62711" y="4730750"/>
            <a:ext cx="99060" cy="74295"/>
          </a:xfrm>
          <a:custGeom>
            <a:avLst/>
            <a:gdLst/>
            <a:ahLst/>
            <a:cxnLst/>
            <a:rect l="l" t="t" r="r" b="b"/>
            <a:pathLst>
              <a:path w="99059" h="74295">
                <a:moveTo>
                  <a:pt x="0" y="0"/>
                </a:moveTo>
                <a:lnTo>
                  <a:pt x="3091" y="21750"/>
                </a:lnTo>
                <a:lnTo>
                  <a:pt x="20399" y="42941"/>
                </a:lnTo>
                <a:lnTo>
                  <a:pt x="49141" y="61204"/>
                </a:lnTo>
                <a:lnTo>
                  <a:pt x="86537" y="74167"/>
                </a:lnTo>
                <a:lnTo>
                  <a:pt x="98463" y="2311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62711" y="4730750"/>
            <a:ext cx="86995" cy="74295"/>
          </a:xfrm>
          <a:custGeom>
            <a:avLst/>
            <a:gdLst/>
            <a:ahLst/>
            <a:cxnLst/>
            <a:rect l="l" t="t" r="r" b="b"/>
            <a:pathLst>
              <a:path w="86994" h="74295">
                <a:moveTo>
                  <a:pt x="86537" y="74167"/>
                </a:moveTo>
                <a:lnTo>
                  <a:pt x="49141" y="61204"/>
                </a:lnTo>
                <a:lnTo>
                  <a:pt x="20399" y="42941"/>
                </a:lnTo>
                <a:lnTo>
                  <a:pt x="3091" y="2175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908519" y="4876291"/>
            <a:ext cx="101600" cy="52705"/>
          </a:xfrm>
          <a:custGeom>
            <a:avLst/>
            <a:gdLst/>
            <a:ahLst/>
            <a:cxnLst/>
            <a:rect l="l" t="t" r="r" b="b"/>
            <a:pathLst>
              <a:path w="101600" h="52704">
                <a:moveTo>
                  <a:pt x="0" y="0"/>
                </a:moveTo>
                <a:lnTo>
                  <a:pt x="0" y="52450"/>
                </a:lnTo>
                <a:lnTo>
                  <a:pt x="101130" y="52450"/>
                </a:lnTo>
                <a:lnTo>
                  <a:pt x="93183" y="32039"/>
                </a:lnTo>
                <a:lnTo>
                  <a:pt x="71510" y="15366"/>
                </a:lnTo>
                <a:lnTo>
                  <a:pt x="39365" y="412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8519" y="4876291"/>
            <a:ext cx="101600" cy="52705"/>
          </a:xfrm>
          <a:custGeom>
            <a:avLst/>
            <a:gdLst/>
            <a:ahLst/>
            <a:cxnLst/>
            <a:rect l="l" t="t" r="r" b="b"/>
            <a:pathLst>
              <a:path w="101600" h="52704">
                <a:moveTo>
                  <a:pt x="0" y="0"/>
                </a:moveTo>
                <a:lnTo>
                  <a:pt x="39365" y="4123"/>
                </a:lnTo>
                <a:lnTo>
                  <a:pt x="71510" y="15366"/>
                </a:lnTo>
                <a:lnTo>
                  <a:pt x="93183" y="32039"/>
                </a:lnTo>
                <a:lnTo>
                  <a:pt x="101130" y="52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4414" y="4624292"/>
            <a:ext cx="114300" cy="69215"/>
          </a:xfrm>
          <a:custGeom>
            <a:avLst/>
            <a:gdLst/>
            <a:ahLst/>
            <a:cxnLst/>
            <a:rect l="l" t="t" r="r" b="b"/>
            <a:pathLst>
              <a:path w="114300" h="69214">
                <a:moveTo>
                  <a:pt x="69167" y="0"/>
                </a:moveTo>
                <a:lnTo>
                  <a:pt x="35832" y="6985"/>
                </a:lnTo>
                <a:lnTo>
                  <a:pt x="0" y="23780"/>
                </a:lnTo>
                <a:lnTo>
                  <a:pt x="27114" y="68738"/>
                </a:lnTo>
                <a:lnTo>
                  <a:pt x="113703" y="16414"/>
                </a:lnTo>
                <a:lnTo>
                  <a:pt x="96344" y="3063"/>
                </a:lnTo>
                <a:lnTo>
                  <a:pt x="69167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34414" y="4624292"/>
            <a:ext cx="114300" cy="24130"/>
          </a:xfrm>
          <a:custGeom>
            <a:avLst/>
            <a:gdLst/>
            <a:ahLst/>
            <a:cxnLst/>
            <a:rect l="l" t="t" r="r" b="b"/>
            <a:pathLst>
              <a:path w="114300" h="24129">
                <a:moveTo>
                  <a:pt x="0" y="23780"/>
                </a:moveTo>
                <a:lnTo>
                  <a:pt x="35832" y="6985"/>
                </a:lnTo>
                <a:lnTo>
                  <a:pt x="69167" y="0"/>
                </a:lnTo>
                <a:lnTo>
                  <a:pt x="96344" y="3063"/>
                </a:lnTo>
                <a:lnTo>
                  <a:pt x="113703" y="1641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206765" y="4742307"/>
            <a:ext cx="85090" cy="105410"/>
          </a:xfrm>
          <a:custGeom>
            <a:avLst/>
            <a:gdLst/>
            <a:ahLst/>
            <a:cxnLst/>
            <a:rect l="l" t="t" r="r" b="b"/>
            <a:pathLst>
              <a:path w="85090" h="105410">
                <a:moveTo>
                  <a:pt x="6896" y="0"/>
                </a:moveTo>
                <a:lnTo>
                  <a:pt x="0" y="20820"/>
                </a:lnTo>
                <a:lnTo>
                  <a:pt x="6071" y="47498"/>
                </a:lnTo>
                <a:lnTo>
                  <a:pt x="23677" y="76652"/>
                </a:lnTo>
                <a:lnTo>
                  <a:pt x="51384" y="104901"/>
                </a:lnTo>
                <a:lnTo>
                  <a:pt x="84824" y="64388"/>
                </a:lnTo>
                <a:lnTo>
                  <a:pt x="689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206765" y="4742307"/>
            <a:ext cx="51435" cy="105410"/>
          </a:xfrm>
          <a:custGeom>
            <a:avLst/>
            <a:gdLst/>
            <a:ahLst/>
            <a:cxnLst/>
            <a:rect l="l" t="t" r="r" b="b"/>
            <a:pathLst>
              <a:path w="51434" h="105410">
                <a:moveTo>
                  <a:pt x="51384" y="104901"/>
                </a:moveTo>
                <a:lnTo>
                  <a:pt x="23677" y="76652"/>
                </a:lnTo>
                <a:lnTo>
                  <a:pt x="6071" y="47498"/>
                </a:lnTo>
                <a:lnTo>
                  <a:pt x="0" y="20820"/>
                </a:lnTo>
                <a:lnTo>
                  <a:pt x="68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926553" y="4981262"/>
            <a:ext cx="107074" cy="106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980084" y="4753864"/>
            <a:ext cx="127000" cy="96520"/>
          </a:xfrm>
          <a:custGeom>
            <a:avLst/>
            <a:gdLst/>
            <a:ahLst/>
            <a:cxnLst/>
            <a:rect l="l" t="t" r="r" b="b"/>
            <a:pathLst>
              <a:path w="127000" h="96520">
                <a:moveTo>
                  <a:pt x="63474" y="0"/>
                </a:moveTo>
                <a:lnTo>
                  <a:pt x="38769" y="3788"/>
                </a:lnTo>
                <a:lnTo>
                  <a:pt x="18592" y="14112"/>
                </a:lnTo>
                <a:lnTo>
                  <a:pt x="4988" y="29414"/>
                </a:lnTo>
                <a:lnTo>
                  <a:pt x="0" y="48133"/>
                </a:lnTo>
                <a:lnTo>
                  <a:pt x="4988" y="66925"/>
                </a:lnTo>
                <a:lnTo>
                  <a:pt x="18592" y="82264"/>
                </a:lnTo>
                <a:lnTo>
                  <a:pt x="38769" y="92602"/>
                </a:lnTo>
                <a:lnTo>
                  <a:pt x="63474" y="96393"/>
                </a:lnTo>
                <a:lnTo>
                  <a:pt x="88178" y="92602"/>
                </a:lnTo>
                <a:lnTo>
                  <a:pt x="108350" y="82264"/>
                </a:lnTo>
                <a:lnTo>
                  <a:pt x="121949" y="66925"/>
                </a:lnTo>
                <a:lnTo>
                  <a:pt x="126936" y="48133"/>
                </a:lnTo>
                <a:lnTo>
                  <a:pt x="121949" y="29414"/>
                </a:lnTo>
                <a:lnTo>
                  <a:pt x="108350" y="14112"/>
                </a:lnTo>
                <a:lnTo>
                  <a:pt x="88178" y="3788"/>
                </a:lnTo>
                <a:lnTo>
                  <a:pt x="6347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980084" y="4753864"/>
            <a:ext cx="127000" cy="96520"/>
          </a:xfrm>
          <a:custGeom>
            <a:avLst/>
            <a:gdLst/>
            <a:ahLst/>
            <a:cxnLst/>
            <a:rect l="l" t="t" r="r" b="b"/>
            <a:pathLst>
              <a:path w="127000" h="96520">
                <a:moveTo>
                  <a:pt x="0" y="48133"/>
                </a:moveTo>
                <a:lnTo>
                  <a:pt x="4988" y="29414"/>
                </a:lnTo>
                <a:lnTo>
                  <a:pt x="18592" y="14112"/>
                </a:lnTo>
                <a:lnTo>
                  <a:pt x="38769" y="3788"/>
                </a:lnTo>
                <a:lnTo>
                  <a:pt x="63474" y="0"/>
                </a:lnTo>
                <a:lnTo>
                  <a:pt x="88178" y="3788"/>
                </a:lnTo>
                <a:lnTo>
                  <a:pt x="108350" y="14112"/>
                </a:lnTo>
                <a:lnTo>
                  <a:pt x="121949" y="29414"/>
                </a:lnTo>
                <a:lnTo>
                  <a:pt x="126936" y="48133"/>
                </a:lnTo>
                <a:lnTo>
                  <a:pt x="121949" y="66925"/>
                </a:lnTo>
                <a:lnTo>
                  <a:pt x="108350" y="82264"/>
                </a:lnTo>
                <a:lnTo>
                  <a:pt x="88178" y="92602"/>
                </a:lnTo>
                <a:lnTo>
                  <a:pt x="63474" y="96393"/>
                </a:lnTo>
                <a:lnTo>
                  <a:pt x="38769" y="92602"/>
                </a:lnTo>
                <a:lnTo>
                  <a:pt x="18592" y="82264"/>
                </a:lnTo>
                <a:lnTo>
                  <a:pt x="4988" y="66925"/>
                </a:lnTo>
                <a:lnTo>
                  <a:pt x="0" y="481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151343" y="4673961"/>
            <a:ext cx="132080" cy="114935"/>
          </a:xfrm>
          <a:custGeom>
            <a:avLst/>
            <a:gdLst/>
            <a:ahLst/>
            <a:cxnLst/>
            <a:rect l="l" t="t" r="r" b="b"/>
            <a:pathLst>
              <a:path w="132080" h="114935">
                <a:moveTo>
                  <a:pt x="93976" y="0"/>
                </a:moveTo>
                <a:lnTo>
                  <a:pt x="56680" y="12434"/>
                </a:lnTo>
                <a:lnTo>
                  <a:pt x="23946" y="39870"/>
                </a:lnTo>
                <a:lnTo>
                  <a:pt x="0" y="79902"/>
                </a:lnTo>
                <a:lnTo>
                  <a:pt x="87769" y="114827"/>
                </a:lnTo>
                <a:lnTo>
                  <a:pt x="131610" y="4972"/>
                </a:lnTo>
                <a:lnTo>
                  <a:pt x="9397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151343" y="4673961"/>
            <a:ext cx="132080" cy="80010"/>
          </a:xfrm>
          <a:custGeom>
            <a:avLst/>
            <a:gdLst/>
            <a:ahLst/>
            <a:cxnLst/>
            <a:rect l="l" t="t" r="r" b="b"/>
            <a:pathLst>
              <a:path w="132080" h="80010">
                <a:moveTo>
                  <a:pt x="0" y="79902"/>
                </a:moveTo>
                <a:lnTo>
                  <a:pt x="23946" y="39870"/>
                </a:lnTo>
                <a:lnTo>
                  <a:pt x="56680" y="12434"/>
                </a:lnTo>
                <a:lnTo>
                  <a:pt x="93976" y="0"/>
                </a:lnTo>
                <a:lnTo>
                  <a:pt x="131610" y="497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153985" y="4752340"/>
            <a:ext cx="127000" cy="96520"/>
          </a:xfrm>
          <a:custGeom>
            <a:avLst/>
            <a:gdLst/>
            <a:ahLst/>
            <a:cxnLst/>
            <a:rect l="l" t="t" r="r" b="b"/>
            <a:pathLst>
              <a:path w="127000" h="96520">
                <a:moveTo>
                  <a:pt x="63461" y="0"/>
                </a:moveTo>
                <a:lnTo>
                  <a:pt x="38758" y="3790"/>
                </a:lnTo>
                <a:lnTo>
                  <a:pt x="18586" y="14128"/>
                </a:lnTo>
                <a:lnTo>
                  <a:pt x="4986" y="29467"/>
                </a:lnTo>
                <a:lnTo>
                  <a:pt x="0" y="48260"/>
                </a:lnTo>
                <a:lnTo>
                  <a:pt x="4986" y="67052"/>
                </a:lnTo>
                <a:lnTo>
                  <a:pt x="18586" y="82391"/>
                </a:lnTo>
                <a:lnTo>
                  <a:pt x="38758" y="92729"/>
                </a:lnTo>
                <a:lnTo>
                  <a:pt x="63461" y="96520"/>
                </a:lnTo>
                <a:lnTo>
                  <a:pt x="88167" y="92729"/>
                </a:lnTo>
                <a:lnTo>
                  <a:pt x="108343" y="82391"/>
                </a:lnTo>
                <a:lnTo>
                  <a:pt x="121947" y="67052"/>
                </a:lnTo>
                <a:lnTo>
                  <a:pt x="126936" y="48260"/>
                </a:lnTo>
                <a:lnTo>
                  <a:pt x="121947" y="29467"/>
                </a:lnTo>
                <a:lnTo>
                  <a:pt x="108343" y="14128"/>
                </a:lnTo>
                <a:lnTo>
                  <a:pt x="88167" y="3790"/>
                </a:lnTo>
                <a:lnTo>
                  <a:pt x="63461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1153985" y="4752340"/>
            <a:ext cx="127000" cy="96520"/>
          </a:xfrm>
          <a:custGeom>
            <a:avLst/>
            <a:gdLst/>
            <a:ahLst/>
            <a:cxnLst/>
            <a:rect l="l" t="t" r="r" b="b"/>
            <a:pathLst>
              <a:path w="127000" h="96520">
                <a:moveTo>
                  <a:pt x="0" y="48260"/>
                </a:moveTo>
                <a:lnTo>
                  <a:pt x="4986" y="29467"/>
                </a:lnTo>
                <a:lnTo>
                  <a:pt x="18586" y="14128"/>
                </a:lnTo>
                <a:lnTo>
                  <a:pt x="38758" y="3790"/>
                </a:lnTo>
                <a:lnTo>
                  <a:pt x="63461" y="0"/>
                </a:lnTo>
                <a:lnTo>
                  <a:pt x="88167" y="3790"/>
                </a:lnTo>
                <a:lnTo>
                  <a:pt x="108343" y="14128"/>
                </a:lnTo>
                <a:lnTo>
                  <a:pt x="121947" y="29467"/>
                </a:lnTo>
                <a:lnTo>
                  <a:pt x="126936" y="48260"/>
                </a:lnTo>
                <a:lnTo>
                  <a:pt x="121947" y="67052"/>
                </a:lnTo>
                <a:lnTo>
                  <a:pt x="108343" y="82391"/>
                </a:lnTo>
                <a:lnTo>
                  <a:pt x="88167" y="92729"/>
                </a:lnTo>
                <a:lnTo>
                  <a:pt x="63461" y="96520"/>
                </a:lnTo>
                <a:lnTo>
                  <a:pt x="38758" y="92729"/>
                </a:lnTo>
                <a:lnTo>
                  <a:pt x="18586" y="82391"/>
                </a:lnTo>
                <a:lnTo>
                  <a:pt x="4986" y="67052"/>
                </a:lnTo>
                <a:lnTo>
                  <a:pt x="0" y="4826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1107020" y="4800600"/>
            <a:ext cx="46990" cy="1905"/>
          </a:xfrm>
          <a:custGeom>
            <a:avLst/>
            <a:gdLst/>
            <a:ahLst/>
            <a:cxnLst/>
            <a:rect l="l" t="t" r="r" b="b"/>
            <a:pathLst>
              <a:path w="46990" h="1904">
                <a:moveTo>
                  <a:pt x="0" y="1397"/>
                </a:moveTo>
                <a:lnTo>
                  <a:pt x="4696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80236" y="4910848"/>
            <a:ext cx="157619" cy="2104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993641" y="5461477"/>
            <a:ext cx="410815" cy="2814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993641" y="5461477"/>
            <a:ext cx="410845" cy="281940"/>
          </a:xfrm>
          <a:custGeom>
            <a:avLst/>
            <a:gdLst/>
            <a:ahLst/>
            <a:cxnLst/>
            <a:rect l="l" t="t" r="r" b="b"/>
            <a:pathLst>
              <a:path w="410844" h="281939">
                <a:moveTo>
                  <a:pt x="205416" y="67594"/>
                </a:moveTo>
                <a:lnTo>
                  <a:pt x="237374" y="27380"/>
                </a:lnTo>
                <a:lnTo>
                  <a:pt x="278165" y="5419"/>
                </a:lnTo>
                <a:lnTo>
                  <a:pt x="321814" y="0"/>
                </a:lnTo>
                <a:lnTo>
                  <a:pt x="362345" y="9410"/>
                </a:lnTo>
                <a:lnTo>
                  <a:pt x="393782" y="31939"/>
                </a:lnTo>
                <a:lnTo>
                  <a:pt x="410815" y="86586"/>
                </a:lnTo>
                <a:lnTo>
                  <a:pt x="405473" y="109507"/>
                </a:lnTo>
                <a:lnTo>
                  <a:pt x="373775" y="161123"/>
                </a:lnTo>
                <a:lnTo>
                  <a:pt x="345926" y="189390"/>
                </a:lnTo>
                <a:lnTo>
                  <a:pt x="309081" y="219012"/>
                </a:lnTo>
                <a:lnTo>
                  <a:pt x="262493" y="249774"/>
                </a:lnTo>
                <a:lnTo>
                  <a:pt x="205416" y="281462"/>
                </a:lnTo>
                <a:lnTo>
                  <a:pt x="148331" y="249774"/>
                </a:lnTo>
                <a:lnTo>
                  <a:pt x="101738" y="219012"/>
                </a:lnTo>
                <a:lnTo>
                  <a:pt x="64890" y="189390"/>
                </a:lnTo>
                <a:lnTo>
                  <a:pt x="37039" y="161123"/>
                </a:lnTo>
                <a:lnTo>
                  <a:pt x="5341" y="109507"/>
                </a:lnTo>
                <a:lnTo>
                  <a:pt x="0" y="86586"/>
                </a:lnTo>
                <a:lnTo>
                  <a:pt x="667" y="65875"/>
                </a:lnTo>
                <a:lnTo>
                  <a:pt x="31251" y="19142"/>
                </a:lnTo>
                <a:lnTo>
                  <a:pt x="67988" y="2958"/>
                </a:lnTo>
                <a:lnTo>
                  <a:pt x="89019" y="0"/>
                </a:lnTo>
                <a:lnTo>
                  <a:pt x="110829" y="749"/>
                </a:lnTo>
                <a:lnTo>
                  <a:pt x="153798" y="14225"/>
                </a:lnTo>
                <a:lnTo>
                  <a:pt x="190917" y="45099"/>
                </a:lnTo>
                <a:lnTo>
                  <a:pt x="205416" y="6759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1144320" y="5526659"/>
            <a:ext cx="38735" cy="28575"/>
          </a:xfrm>
          <a:custGeom>
            <a:avLst/>
            <a:gdLst/>
            <a:ahLst/>
            <a:cxnLst/>
            <a:rect l="l" t="t" r="r" b="b"/>
            <a:pathLst>
              <a:path w="38734" h="28575">
                <a:moveTo>
                  <a:pt x="33528" y="0"/>
                </a:moveTo>
                <a:lnTo>
                  <a:pt x="0" y="20065"/>
                </a:lnTo>
                <a:lnTo>
                  <a:pt x="4940" y="28320"/>
                </a:lnTo>
                <a:lnTo>
                  <a:pt x="38468" y="8381"/>
                </a:lnTo>
                <a:lnTo>
                  <a:pt x="33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1144320" y="5526659"/>
            <a:ext cx="38735" cy="28575"/>
          </a:xfrm>
          <a:custGeom>
            <a:avLst/>
            <a:gdLst/>
            <a:ahLst/>
            <a:cxnLst/>
            <a:rect l="l" t="t" r="r" b="b"/>
            <a:pathLst>
              <a:path w="38734" h="28575">
                <a:moveTo>
                  <a:pt x="0" y="20065"/>
                </a:moveTo>
                <a:lnTo>
                  <a:pt x="33528" y="0"/>
                </a:lnTo>
                <a:lnTo>
                  <a:pt x="38468" y="8381"/>
                </a:lnTo>
                <a:lnTo>
                  <a:pt x="4940" y="28320"/>
                </a:lnTo>
                <a:lnTo>
                  <a:pt x="0" y="200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1226311" y="5543041"/>
            <a:ext cx="22225" cy="15875"/>
          </a:xfrm>
          <a:custGeom>
            <a:avLst/>
            <a:gdLst/>
            <a:ahLst/>
            <a:cxnLst/>
            <a:rect l="l" t="t" r="r" b="b"/>
            <a:pathLst>
              <a:path w="22225" h="15875">
                <a:moveTo>
                  <a:pt x="3340" y="0"/>
                </a:moveTo>
                <a:lnTo>
                  <a:pt x="0" y="9017"/>
                </a:lnTo>
                <a:lnTo>
                  <a:pt x="18313" y="15875"/>
                </a:lnTo>
                <a:lnTo>
                  <a:pt x="21653" y="6731"/>
                </a:lnTo>
                <a:lnTo>
                  <a:pt x="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1226311" y="5543041"/>
            <a:ext cx="22225" cy="15875"/>
          </a:xfrm>
          <a:custGeom>
            <a:avLst/>
            <a:gdLst/>
            <a:ahLst/>
            <a:cxnLst/>
            <a:rect l="l" t="t" r="r" b="b"/>
            <a:pathLst>
              <a:path w="22225" h="15875">
                <a:moveTo>
                  <a:pt x="3340" y="0"/>
                </a:moveTo>
                <a:lnTo>
                  <a:pt x="21653" y="6731"/>
                </a:lnTo>
                <a:lnTo>
                  <a:pt x="18313" y="15875"/>
                </a:lnTo>
                <a:lnTo>
                  <a:pt x="0" y="9017"/>
                </a:lnTo>
                <a:lnTo>
                  <a:pt x="33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1128255" y="5557520"/>
            <a:ext cx="127635" cy="66040"/>
          </a:xfrm>
          <a:custGeom>
            <a:avLst/>
            <a:gdLst/>
            <a:ahLst/>
            <a:cxnLst/>
            <a:rect l="l" t="t" r="r" b="b"/>
            <a:pathLst>
              <a:path w="127634" h="66039">
                <a:moveTo>
                  <a:pt x="105714" y="22097"/>
                </a:moveTo>
                <a:lnTo>
                  <a:pt x="85725" y="38734"/>
                </a:lnTo>
                <a:lnTo>
                  <a:pt x="84251" y="44322"/>
                </a:lnTo>
                <a:lnTo>
                  <a:pt x="84975" y="49656"/>
                </a:lnTo>
                <a:lnTo>
                  <a:pt x="87884" y="54609"/>
                </a:lnTo>
                <a:lnTo>
                  <a:pt x="90805" y="59689"/>
                </a:lnTo>
                <a:lnTo>
                  <a:pt x="95034" y="62864"/>
                </a:lnTo>
                <a:lnTo>
                  <a:pt x="100584" y="64388"/>
                </a:lnTo>
                <a:lnTo>
                  <a:pt x="106133" y="65785"/>
                </a:lnTo>
                <a:lnTo>
                  <a:pt x="111404" y="65024"/>
                </a:lnTo>
                <a:lnTo>
                  <a:pt x="121335" y="59181"/>
                </a:lnTo>
                <a:lnTo>
                  <a:pt x="124561" y="54863"/>
                </a:lnTo>
                <a:lnTo>
                  <a:pt x="126034" y="49275"/>
                </a:lnTo>
                <a:lnTo>
                  <a:pt x="127495" y="43560"/>
                </a:lnTo>
                <a:lnTo>
                  <a:pt x="126796" y="38353"/>
                </a:lnTo>
                <a:lnTo>
                  <a:pt x="123913" y="33274"/>
                </a:lnTo>
                <a:lnTo>
                  <a:pt x="121031" y="28320"/>
                </a:lnTo>
                <a:lnTo>
                  <a:pt x="116814" y="25018"/>
                </a:lnTo>
                <a:lnTo>
                  <a:pt x="111264" y="23621"/>
                </a:lnTo>
                <a:lnTo>
                  <a:pt x="105714" y="22097"/>
                </a:lnTo>
                <a:close/>
              </a:path>
              <a:path w="127634" h="66039">
                <a:moveTo>
                  <a:pt x="21361" y="0"/>
                </a:moveTo>
                <a:lnTo>
                  <a:pt x="16103" y="762"/>
                </a:lnTo>
                <a:lnTo>
                  <a:pt x="11125" y="3809"/>
                </a:lnTo>
                <a:lnTo>
                  <a:pt x="6159" y="6730"/>
                </a:lnTo>
                <a:lnTo>
                  <a:pt x="2933" y="11049"/>
                </a:lnTo>
                <a:lnTo>
                  <a:pt x="0" y="22225"/>
                </a:lnTo>
                <a:lnTo>
                  <a:pt x="698" y="27558"/>
                </a:lnTo>
                <a:lnTo>
                  <a:pt x="3581" y="32512"/>
                </a:lnTo>
                <a:lnTo>
                  <a:pt x="6464" y="37591"/>
                </a:lnTo>
                <a:lnTo>
                  <a:pt x="10680" y="40766"/>
                </a:lnTo>
                <a:lnTo>
                  <a:pt x="16230" y="42290"/>
                </a:lnTo>
                <a:lnTo>
                  <a:pt x="21793" y="43687"/>
                </a:lnTo>
                <a:lnTo>
                  <a:pt x="27050" y="42925"/>
                </a:lnTo>
                <a:lnTo>
                  <a:pt x="36995" y="37083"/>
                </a:lnTo>
                <a:lnTo>
                  <a:pt x="40208" y="32765"/>
                </a:lnTo>
                <a:lnTo>
                  <a:pt x="43154" y="21589"/>
                </a:lnTo>
                <a:lnTo>
                  <a:pt x="42443" y="16255"/>
                </a:lnTo>
                <a:lnTo>
                  <a:pt x="39486" y="11049"/>
                </a:lnTo>
                <a:lnTo>
                  <a:pt x="36677" y="6222"/>
                </a:lnTo>
                <a:lnTo>
                  <a:pt x="32461" y="2920"/>
                </a:lnTo>
                <a:lnTo>
                  <a:pt x="26911" y="1524"/>
                </a:lnTo>
                <a:lnTo>
                  <a:pt x="21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1117007" y="5617971"/>
            <a:ext cx="87630" cy="94615"/>
          </a:xfrm>
          <a:custGeom>
            <a:avLst/>
            <a:gdLst/>
            <a:ahLst/>
            <a:cxnLst/>
            <a:rect l="l" t="t" r="r" b="b"/>
            <a:pathLst>
              <a:path w="87630" h="94614">
                <a:moveTo>
                  <a:pt x="4097" y="0"/>
                </a:moveTo>
                <a:lnTo>
                  <a:pt x="2789" y="5079"/>
                </a:lnTo>
                <a:lnTo>
                  <a:pt x="879" y="13888"/>
                </a:lnTo>
                <a:lnTo>
                  <a:pt x="0" y="21716"/>
                </a:lnTo>
                <a:lnTo>
                  <a:pt x="112" y="28886"/>
                </a:lnTo>
                <a:lnTo>
                  <a:pt x="22483" y="61180"/>
                </a:lnTo>
                <a:lnTo>
                  <a:pt x="40127" y="68706"/>
                </a:lnTo>
                <a:lnTo>
                  <a:pt x="43531" y="70865"/>
                </a:lnTo>
                <a:lnTo>
                  <a:pt x="46312" y="75691"/>
                </a:lnTo>
                <a:lnTo>
                  <a:pt x="46350" y="79375"/>
                </a:lnTo>
                <a:lnTo>
                  <a:pt x="45029" y="84454"/>
                </a:lnTo>
                <a:lnTo>
                  <a:pt x="82748" y="94361"/>
                </a:lnTo>
                <a:lnTo>
                  <a:pt x="85580" y="83438"/>
                </a:lnTo>
                <a:lnTo>
                  <a:pt x="87247" y="74457"/>
                </a:lnTo>
                <a:lnTo>
                  <a:pt x="87369" y="66166"/>
                </a:lnTo>
                <a:lnTo>
                  <a:pt x="85946" y="58543"/>
                </a:lnTo>
                <a:lnTo>
                  <a:pt x="47531" y="30479"/>
                </a:lnTo>
                <a:lnTo>
                  <a:pt x="43696" y="27939"/>
                </a:lnTo>
                <a:lnTo>
                  <a:pt x="41956" y="24891"/>
                </a:lnTo>
                <a:lnTo>
                  <a:pt x="40203" y="21716"/>
                </a:lnTo>
                <a:lnTo>
                  <a:pt x="40076" y="17399"/>
                </a:lnTo>
                <a:lnTo>
                  <a:pt x="41587" y="11556"/>
                </a:lnTo>
                <a:lnTo>
                  <a:pt x="42007" y="10032"/>
                </a:lnTo>
                <a:lnTo>
                  <a:pt x="4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1021384" y="4773167"/>
            <a:ext cx="36195" cy="40640"/>
          </a:xfrm>
          <a:custGeom>
            <a:avLst/>
            <a:gdLst/>
            <a:ahLst/>
            <a:cxnLst/>
            <a:rect l="l" t="t" r="r" b="b"/>
            <a:pathLst>
              <a:path w="36194" h="40639">
                <a:moveTo>
                  <a:pt x="30899" y="0"/>
                </a:moveTo>
                <a:lnTo>
                  <a:pt x="33635" y="12834"/>
                </a:lnTo>
                <a:lnTo>
                  <a:pt x="35529" y="24479"/>
                </a:lnTo>
                <a:lnTo>
                  <a:pt x="35740" y="33789"/>
                </a:lnTo>
                <a:lnTo>
                  <a:pt x="33426" y="39624"/>
                </a:lnTo>
                <a:lnTo>
                  <a:pt x="26774" y="40638"/>
                </a:lnTo>
                <a:lnTo>
                  <a:pt x="16770" y="37734"/>
                </a:lnTo>
                <a:lnTo>
                  <a:pt x="6737" y="33426"/>
                </a:lnTo>
                <a:lnTo>
                  <a:pt x="0" y="3022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1195387" y="4768469"/>
            <a:ext cx="36195" cy="40640"/>
          </a:xfrm>
          <a:custGeom>
            <a:avLst/>
            <a:gdLst/>
            <a:ahLst/>
            <a:cxnLst/>
            <a:rect l="l" t="t" r="r" b="b"/>
            <a:pathLst>
              <a:path w="36194" h="40639">
                <a:moveTo>
                  <a:pt x="30899" y="0"/>
                </a:moveTo>
                <a:lnTo>
                  <a:pt x="33633" y="12763"/>
                </a:lnTo>
                <a:lnTo>
                  <a:pt x="35523" y="24383"/>
                </a:lnTo>
                <a:lnTo>
                  <a:pt x="35730" y="33718"/>
                </a:lnTo>
                <a:lnTo>
                  <a:pt x="33413" y="39623"/>
                </a:lnTo>
                <a:lnTo>
                  <a:pt x="26767" y="40584"/>
                </a:lnTo>
                <a:lnTo>
                  <a:pt x="16763" y="37687"/>
                </a:lnTo>
                <a:lnTo>
                  <a:pt x="6731" y="33408"/>
                </a:lnTo>
                <a:lnTo>
                  <a:pt x="0" y="302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1093635" y="4908296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27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994956" y="5419852"/>
            <a:ext cx="152400" cy="27940"/>
          </a:xfrm>
          <a:custGeom>
            <a:avLst/>
            <a:gdLst/>
            <a:ahLst/>
            <a:cxnLst/>
            <a:rect l="l" t="t" r="r" b="b"/>
            <a:pathLst>
              <a:path w="152400" h="27939">
                <a:moveTo>
                  <a:pt x="0" y="20955"/>
                </a:moveTo>
                <a:lnTo>
                  <a:pt x="26573" y="12858"/>
                </a:lnTo>
                <a:lnTo>
                  <a:pt x="52181" y="5905"/>
                </a:lnTo>
                <a:lnTo>
                  <a:pt x="75859" y="1238"/>
                </a:lnTo>
                <a:lnTo>
                  <a:pt x="96647" y="0"/>
                </a:lnTo>
                <a:lnTo>
                  <a:pt x="114349" y="3776"/>
                </a:lnTo>
                <a:lnTo>
                  <a:pt x="129459" y="11541"/>
                </a:lnTo>
                <a:lnTo>
                  <a:pt x="142047" y="20520"/>
                </a:lnTo>
                <a:lnTo>
                  <a:pt x="152184" y="27939"/>
                </a:lnTo>
              </a:path>
            </a:pathLst>
          </a:custGeom>
          <a:ln w="1905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1272666" y="5417311"/>
            <a:ext cx="152400" cy="27940"/>
          </a:xfrm>
          <a:custGeom>
            <a:avLst/>
            <a:gdLst/>
            <a:ahLst/>
            <a:cxnLst/>
            <a:rect l="l" t="t" r="r" b="b"/>
            <a:pathLst>
              <a:path w="152400" h="27939">
                <a:moveTo>
                  <a:pt x="0" y="20954"/>
                </a:moveTo>
                <a:lnTo>
                  <a:pt x="26531" y="12858"/>
                </a:lnTo>
                <a:lnTo>
                  <a:pt x="52133" y="5905"/>
                </a:lnTo>
                <a:lnTo>
                  <a:pt x="75830" y="1238"/>
                </a:lnTo>
                <a:lnTo>
                  <a:pt x="96647" y="0"/>
                </a:lnTo>
                <a:lnTo>
                  <a:pt x="114355" y="3774"/>
                </a:lnTo>
                <a:lnTo>
                  <a:pt x="129444" y="11525"/>
                </a:lnTo>
                <a:lnTo>
                  <a:pt x="142009" y="20466"/>
                </a:lnTo>
                <a:lnTo>
                  <a:pt x="152146" y="27812"/>
                </a:lnTo>
              </a:path>
            </a:pathLst>
          </a:custGeom>
          <a:ln w="1905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1252867" y="5467603"/>
            <a:ext cx="152400" cy="27940"/>
          </a:xfrm>
          <a:custGeom>
            <a:avLst/>
            <a:gdLst/>
            <a:ahLst/>
            <a:cxnLst/>
            <a:rect l="l" t="t" r="r" b="b"/>
            <a:pathLst>
              <a:path w="152400" h="27939">
                <a:moveTo>
                  <a:pt x="0" y="20955"/>
                </a:moveTo>
                <a:lnTo>
                  <a:pt x="26577" y="12858"/>
                </a:lnTo>
                <a:lnTo>
                  <a:pt x="52170" y="5905"/>
                </a:lnTo>
                <a:lnTo>
                  <a:pt x="75836" y="1238"/>
                </a:lnTo>
                <a:lnTo>
                  <a:pt x="96634" y="0"/>
                </a:lnTo>
                <a:lnTo>
                  <a:pt x="114360" y="3774"/>
                </a:lnTo>
                <a:lnTo>
                  <a:pt x="129479" y="11525"/>
                </a:lnTo>
                <a:lnTo>
                  <a:pt x="142050" y="20466"/>
                </a:lnTo>
                <a:lnTo>
                  <a:pt x="152133" y="27812"/>
                </a:lnTo>
              </a:path>
            </a:pathLst>
          </a:custGeom>
          <a:ln w="1905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949561" y="5394705"/>
            <a:ext cx="95250" cy="179070"/>
          </a:xfrm>
          <a:custGeom>
            <a:avLst/>
            <a:gdLst/>
            <a:ahLst/>
            <a:cxnLst/>
            <a:rect l="l" t="t" r="r" b="b"/>
            <a:pathLst>
              <a:path w="95250" h="179070">
                <a:moveTo>
                  <a:pt x="94886" y="0"/>
                </a:moveTo>
                <a:lnTo>
                  <a:pt x="42598" y="52435"/>
                </a:lnTo>
                <a:lnTo>
                  <a:pt x="6684" y="100584"/>
                </a:lnTo>
                <a:lnTo>
                  <a:pt x="0" y="144145"/>
                </a:lnTo>
                <a:lnTo>
                  <a:pt x="3079" y="163163"/>
                </a:lnTo>
                <a:lnTo>
                  <a:pt x="5745" y="178562"/>
                </a:lnTo>
              </a:path>
            </a:pathLst>
          </a:custGeom>
          <a:ln w="1905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941158" y="5381371"/>
            <a:ext cx="152400" cy="27940"/>
          </a:xfrm>
          <a:custGeom>
            <a:avLst/>
            <a:gdLst/>
            <a:ahLst/>
            <a:cxnLst/>
            <a:rect l="l" t="t" r="r" b="b"/>
            <a:pathLst>
              <a:path w="152400" h="27939">
                <a:moveTo>
                  <a:pt x="0" y="20954"/>
                </a:moveTo>
                <a:lnTo>
                  <a:pt x="26573" y="12858"/>
                </a:lnTo>
                <a:lnTo>
                  <a:pt x="52181" y="5905"/>
                </a:lnTo>
                <a:lnTo>
                  <a:pt x="75859" y="1238"/>
                </a:lnTo>
                <a:lnTo>
                  <a:pt x="96647" y="0"/>
                </a:lnTo>
                <a:lnTo>
                  <a:pt x="114349" y="3774"/>
                </a:lnTo>
                <a:lnTo>
                  <a:pt x="129459" y="11525"/>
                </a:lnTo>
                <a:lnTo>
                  <a:pt x="142047" y="20466"/>
                </a:lnTo>
                <a:lnTo>
                  <a:pt x="152184" y="27812"/>
                </a:lnTo>
              </a:path>
            </a:pathLst>
          </a:custGeom>
          <a:ln w="1905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1296542" y="5505196"/>
            <a:ext cx="152400" cy="27940"/>
          </a:xfrm>
          <a:custGeom>
            <a:avLst/>
            <a:gdLst/>
            <a:ahLst/>
            <a:cxnLst/>
            <a:rect l="l" t="t" r="r" b="b"/>
            <a:pathLst>
              <a:path w="152400" h="27939">
                <a:moveTo>
                  <a:pt x="0" y="20954"/>
                </a:moveTo>
                <a:lnTo>
                  <a:pt x="26531" y="12858"/>
                </a:lnTo>
                <a:lnTo>
                  <a:pt x="52133" y="5905"/>
                </a:lnTo>
                <a:lnTo>
                  <a:pt x="75830" y="1238"/>
                </a:lnTo>
                <a:lnTo>
                  <a:pt x="96647" y="0"/>
                </a:lnTo>
                <a:lnTo>
                  <a:pt x="114301" y="3774"/>
                </a:lnTo>
                <a:lnTo>
                  <a:pt x="129397" y="11525"/>
                </a:lnTo>
                <a:lnTo>
                  <a:pt x="141991" y="20466"/>
                </a:lnTo>
                <a:lnTo>
                  <a:pt x="152145" y="27812"/>
                </a:lnTo>
              </a:path>
            </a:pathLst>
          </a:custGeom>
          <a:ln w="1905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923556" y="5457190"/>
            <a:ext cx="152400" cy="27940"/>
          </a:xfrm>
          <a:custGeom>
            <a:avLst/>
            <a:gdLst/>
            <a:ahLst/>
            <a:cxnLst/>
            <a:rect l="l" t="t" r="r" b="b"/>
            <a:pathLst>
              <a:path w="152400" h="27939">
                <a:moveTo>
                  <a:pt x="0" y="20955"/>
                </a:moveTo>
                <a:lnTo>
                  <a:pt x="26568" y="12858"/>
                </a:lnTo>
                <a:lnTo>
                  <a:pt x="52176" y="5905"/>
                </a:lnTo>
                <a:lnTo>
                  <a:pt x="75857" y="1238"/>
                </a:lnTo>
                <a:lnTo>
                  <a:pt x="96647" y="0"/>
                </a:lnTo>
                <a:lnTo>
                  <a:pt x="114348" y="3774"/>
                </a:lnTo>
                <a:lnTo>
                  <a:pt x="129457" y="11525"/>
                </a:lnTo>
                <a:lnTo>
                  <a:pt x="142041" y="20466"/>
                </a:lnTo>
                <a:lnTo>
                  <a:pt x="152171" y="27812"/>
                </a:lnTo>
              </a:path>
            </a:pathLst>
          </a:custGeom>
          <a:ln w="19049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61449" y="52798"/>
            <a:ext cx="1666334" cy="409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1839595" y="136525"/>
            <a:ext cx="3972687" cy="2867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1656588" y="0"/>
            <a:ext cx="4418076" cy="5989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5912865" y="140080"/>
            <a:ext cx="736854" cy="2250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5721096" y="0"/>
            <a:ext cx="1103376" cy="5989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6674611" y="317372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38354" y="0"/>
                </a:moveTo>
                <a:lnTo>
                  <a:pt x="0" y="0"/>
                </a:lnTo>
                <a:lnTo>
                  <a:pt x="0" y="38226"/>
                </a:lnTo>
                <a:lnTo>
                  <a:pt x="38354" y="38226"/>
                </a:lnTo>
                <a:lnTo>
                  <a:pt x="38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6674611" y="21094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38354" y="0"/>
                </a:moveTo>
                <a:lnTo>
                  <a:pt x="0" y="0"/>
                </a:lnTo>
                <a:lnTo>
                  <a:pt x="0" y="38353"/>
                </a:lnTo>
                <a:lnTo>
                  <a:pt x="38354" y="38353"/>
                </a:lnTo>
                <a:lnTo>
                  <a:pt x="38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6674611" y="317372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0"/>
                </a:moveTo>
                <a:lnTo>
                  <a:pt x="38354" y="0"/>
                </a:lnTo>
                <a:lnTo>
                  <a:pt x="38354" y="38226"/>
                </a:lnTo>
                <a:lnTo>
                  <a:pt x="0" y="3822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6674611" y="21094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0"/>
                </a:moveTo>
                <a:lnTo>
                  <a:pt x="38354" y="0"/>
                </a:lnTo>
                <a:lnTo>
                  <a:pt x="38354" y="38353"/>
                </a:lnTo>
                <a:lnTo>
                  <a:pt x="0" y="38353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6478523" y="0"/>
            <a:ext cx="379475" cy="58826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6571488" y="0"/>
            <a:ext cx="286511" cy="58826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170302" y="458723"/>
            <a:ext cx="735710" cy="1647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072639" y="371856"/>
            <a:ext cx="990600" cy="3489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958592" y="456819"/>
            <a:ext cx="3441573" cy="1666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862072" y="371856"/>
            <a:ext cx="3640835" cy="3489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6301740" y="371856"/>
            <a:ext cx="246887" cy="3489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92154" y="1826005"/>
            <a:ext cx="1450501" cy="13906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806195" y="2194560"/>
            <a:ext cx="425195" cy="8107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545591" y="1802892"/>
            <a:ext cx="844295" cy="62484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604841" y="1899092"/>
            <a:ext cx="726440" cy="441959"/>
          </a:xfrm>
          <a:custGeom>
            <a:avLst/>
            <a:gdLst/>
            <a:ahLst/>
            <a:cxnLst/>
            <a:rect l="l" t="t" r="r" b="b"/>
            <a:pathLst>
              <a:path w="726440" h="441960">
                <a:moveTo>
                  <a:pt x="464003" y="400369"/>
                </a:moveTo>
                <a:lnTo>
                  <a:pt x="277173" y="400369"/>
                </a:lnTo>
                <a:lnTo>
                  <a:pt x="289407" y="413051"/>
                </a:lnTo>
                <a:lnTo>
                  <a:pt x="303967" y="423721"/>
                </a:lnTo>
                <a:lnTo>
                  <a:pt x="320504" y="432177"/>
                </a:lnTo>
                <a:lnTo>
                  <a:pt x="338667" y="438215"/>
                </a:lnTo>
                <a:lnTo>
                  <a:pt x="383561" y="441767"/>
                </a:lnTo>
                <a:lnTo>
                  <a:pt x="425160" y="431103"/>
                </a:lnTo>
                <a:lnTo>
                  <a:pt x="458910" y="408247"/>
                </a:lnTo>
                <a:lnTo>
                  <a:pt x="464003" y="400369"/>
                </a:lnTo>
                <a:close/>
              </a:path>
              <a:path w="726440" h="441960">
                <a:moveTo>
                  <a:pt x="181725" y="38842"/>
                </a:moveTo>
                <a:lnTo>
                  <a:pt x="120220" y="51935"/>
                </a:lnTo>
                <a:lnTo>
                  <a:pt x="87728" y="75932"/>
                </a:lnTo>
                <a:lnTo>
                  <a:pt x="65591" y="145607"/>
                </a:lnTo>
                <a:lnTo>
                  <a:pt x="64982" y="146877"/>
                </a:lnTo>
                <a:lnTo>
                  <a:pt x="19805" y="165272"/>
                </a:lnTo>
                <a:lnTo>
                  <a:pt x="0" y="199560"/>
                </a:lnTo>
                <a:lnTo>
                  <a:pt x="1774" y="222839"/>
                </a:lnTo>
                <a:lnTo>
                  <a:pt x="13902" y="243855"/>
                </a:lnTo>
                <a:lnTo>
                  <a:pt x="35543" y="259907"/>
                </a:lnTo>
                <a:lnTo>
                  <a:pt x="25955" y="270506"/>
                </a:lnTo>
                <a:lnTo>
                  <a:pt x="19425" y="282402"/>
                </a:lnTo>
                <a:lnTo>
                  <a:pt x="16132" y="295179"/>
                </a:lnTo>
                <a:lnTo>
                  <a:pt x="16252" y="308421"/>
                </a:lnTo>
                <a:lnTo>
                  <a:pt x="25305" y="331253"/>
                </a:lnTo>
                <a:lnTo>
                  <a:pt x="43632" y="348870"/>
                </a:lnTo>
                <a:lnTo>
                  <a:pt x="68614" y="359535"/>
                </a:lnTo>
                <a:lnTo>
                  <a:pt x="97634" y="361507"/>
                </a:lnTo>
                <a:lnTo>
                  <a:pt x="99005" y="363412"/>
                </a:lnTo>
                <a:lnTo>
                  <a:pt x="133788" y="395029"/>
                </a:lnTo>
                <a:lnTo>
                  <a:pt x="178898" y="412513"/>
                </a:lnTo>
                <a:lnTo>
                  <a:pt x="228603" y="414686"/>
                </a:lnTo>
                <a:lnTo>
                  <a:pt x="277173" y="400369"/>
                </a:lnTo>
                <a:lnTo>
                  <a:pt x="464003" y="400369"/>
                </a:lnTo>
                <a:lnTo>
                  <a:pt x="480259" y="375223"/>
                </a:lnTo>
                <a:lnTo>
                  <a:pt x="580149" y="375223"/>
                </a:lnTo>
                <a:lnTo>
                  <a:pt x="600031" y="364333"/>
                </a:lnTo>
                <a:lnTo>
                  <a:pt x="621129" y="338873"/>
                </a:lnTo>
                <a:lnTo>
                  <a:pt x="629078" y="307532"/>
                </a:lnTo>
                <a:lnTo>
                  <a:pt x="643397" y="305063"/>
                </a:lnTo>
                <a:lnTo>
                  <a:pt x="682303" y="288990"/>
                </a:lnTo>
                <a:lnTo>
                  <a:pt x="712027" y="260740"/>
                </a:lnTo>
                <a:lnTo>
                  <a:pt x="725880" y="226442"/>
                </a:lnTo>
                <a:lnTo>
                  <a:pt x="723184" y="190335"/>
                </a:lnTo>
                <a:lnTo>
                  <a:pt x="703258" y="156656"/>
                </a:lnTo>
                <a:lnTo>
                  <a:pt x="704909" y="153481"/>
                </a:lnTo>
                <a:lnTo>
                  <a:pt x="706306" y="150306"/>
                </a:lnTo>
                <a:lnTo>
                  <a:pt x="707449" y="146877"/>
                </a:lnTo>
                <a:lnTo>
                  <a:pt x="709787" y="117411"/>
                </a:lnTo>
                <a:lnTo>
                  <a:pt x="698717" y="90410"/>
                </a:lnTo>
                <a:lnTo>
                  <a:pt x="676262" y="68814"/>
                </a:lnTo>
                <a:lnTo>
                  <a:pt x="644445" y="55564"/>
                </a:lnTo>
                <a:lnTo>
                  <a:pt x="643199" y="51754"/>
                </a:lnTo>
                <a:lnTo>
                  <a:pt x="235543" y="51754"/>
                </a:lnTo>
                <a:lnTo>
                  <a:pt x="218469" y="44958"/>
                </a:lnTo>
                <a:lnTo>
                  <a:pt x="200402" y="40626"/>
                </a:lnTo>
                <a:lnTo>
                  <a:pt x="181725" y="38842"/>
                </a:lnTo>
                <a:close/>
              </a:path>
              <a:path w="726440" h="441960">
                <a:moveTo>
                  <a:pt x="580149" y="375223"/>
                </a:moveTo>
                <a:lnTo>
                  <a:pt x="480259" y="375223"/>
                </a:lnTo>
                <a:lnTo>
                  <a:pt x="492093" y="380432"/>
                </a:lnTo>
                <a:lnTo>
                  <a:pt x="504615" y="384224"/>
                </a:lnTo>
                <a:lnTo>
                  <a:pt x="517646" y="386564"/>
                </a:lnTo>
                <a:lnTo>
                  <a:pt x="531008" y="387415"/>
                </a:lnTo>
                <a:lnTo>
                  <a:pt x="568940" y="381363"/>
                </a:lnTo>
                <a:lnTo>
                  <a:pt x="580149" y="375223"/>
                </a:lnTo>
                <a:close/>
              </a:path>
              <a:path w="726440" h="441960">
                <a:moveTo>
                  <a:pt x="322688" y="12463"/>
                </a:moveTo>
                <a:lnTo>
                  <a:pt x="288494" y="15464"/>
                </a:lnTo>
                <a:lnTo>
                  <a:pt x="258146" y="28894"/>
                </a:lnTo>
                <a:lnTo>
                  <a:pt x="235543" y="51754"/>
                </a:lnTo>
                <a:lnTo>
                  <a:pt x="643199" y="51754"/>
                </a:lnTo>
                <a:lnTo>
                  <a:pt x="640751" y="44267"/>
                </a:lnTo>
                <a:lnTo>
                  <a:pt x="634821" y="33768"/>
                </a:lnTo>
                <a:lnTo>
                  <a:pt x="634674" y="33593"/>
                </a:lnTo>
                <a:lnTo>
                  <a:pt x="377669" y="33593"/>
                </a:lnTo>
                <a:lnTo>
                  <a:pt x="371496" y="28513"/>
                </a:lnTo>
                <a:lnTo>
                  <a:pt x="364407" y="24292"/>
                </a:lnTo>
                <a:lnTo>
                  <a:pt x="356828" y="20893"/>
                </a:lnTo>
                <a:lnTo>
                  <a:pt x="322688" y="12463"/>
                </a:lnTo>
                <a:close/>
              </a:path>
              <a:path w="726440" h="441960">
                <a:moveTo>
                  <a:pt x="447984" y="0"/>
                </a:moveTo>
                <a:lnTo>
                  <a:pt x="420080" y="3034"/>
                </a:lnTo>
                <a:lnTo>
                  <a:pt x="395586" y="14521"/>
                </a:lnTo>
                <a:lnTo>
                  <a:pt x="377669" y="33593"/>
                </a:lnTo>
                <a:lnTo>
                  <a:pt x="634674" y="33593"/>
                </a:lnTo>
                <a:lnTo>
                  <a:pt x="626810" y="24292"/>
                </a:lnTo>
                <a:lnTo>
                  <a:pt x="626233" y="23814"/>
                </a:lnTo>
                <a:lnTo>
                  <a:pt x="501735" y="23814"/>
                </a:lnTo>
                <a:lnTo>
                  <a:pt x="496281" y="18557"/>
                </a:lnTo>
                <a:lnTo>
                  <a:pt x="490152" y="13860"/>
                </a:lnTo>
                <a:lnTo>
                  <a:pt x="483415" y="9759"/>
                </a:lnTo>
                <a:lnTo>
                  <a:pt x="476132" y="6288"/>
                </a:lnTo>
                <a:lnTo>
                  <a:pt x="447984" y="0"/>
                </a:lnTo>
                <a:close/>
              </a:path>
              <a:path w="726440" h="441960">
                <a:moveTo>
                  <a:pt x="557337" y="224"/>
                </a:moveTo>
                <a:lnTo>
                  <a:pt x="527192" y="7209"/>
                </a:lnTo>
                <a:lnTo>
                  <a:pt x="501735" y="23814"/>
                </a:lnTo>
                <a:lnTo>
                  <a:pt x="626233" y="23814"/>
                </a:lnTo>
                <a:lnTo>
                  <a:pt x="616873" y="16067"/>
                </a:lnTo>
                <a:lnTo>
                  <a:pt x="588465" y="3097"/>
                </a:lnTo>
                <a:lnTo>
                  <a:pt x="557337" y="2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800417" y="2306573"/>
            <a:ext cx="81445" cy="10071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604841" y="1899092"/>
            <a:ext cx="726440" cy="441959"/>
          </a:xfrm>
          <a:custGeom>
            <a:avLst/>
            <a:gdLst/>
            <a:ahLst/>
            <a:cxnLst/>
            <a:rect l="l" t="t" r="r" b="b"/>
            <a:pathLst>
              <a:path w="726440" h="441960">
                <a:moveTo>
                  <a:pt x="65591" y="145607"/>
                </a:moveTo>
                <a:lnTo>
                  <a:pt x="87728" y="75932"/>
                </a:lnTo>
                <a:lnTo>
                  <a:pt x="120220" y="51935"/>
                </a:lnTo>
                <a:lnTo>
                  <a:pt x="162823" y="39689"/>
                </a:lnTo>
                <a:lnTo>
                  <a:pt x="181725" y="38842"/>
                </a:lnTo>
                <a:lnTo>
                  <a:pt x="200402" y="40626"/>
                </a:lnTo>
                <a:lnTo>
                  <a:pt x="218469" y="44958"/>
                </a:lnTo>
                <a:lnTo>
                  <a:pt x="235543" y="51754"/>
                </a:lnTo>
                <a:lnTo>
                  <a:pt x="258146" y="28894"/>
                </a:lnTo>
                <a:lnTo>
                  <a:pt x="288494" y="15464"/>
                </a:lnTo>
                <a:lnTo>
                  <a:pt x="322688" y="12463"/>
                </a:lnTo>
                <a:lnTo>
                  <a:pt x="356828" y="20893"/>
                </a:lnTo>
                <a:lnTo>
                  <a:pt x="364473" y="24322"/>
                </a:lnTo>
                <a:lnTo>
                  <a:pt x="371496" y="28513"/>
                </a:lnTo>
                <a:lnTo>
                  <a:pt x="377669" y="33593"/>
                </a:lnTo>
                <a:lnTo>
                  <a:pt x="395586" y="14521"/>
                </a:lnTo>
                <a:lnTo>
                  <a:pt x="420080" y="3034"/>
                </a:lnTo>
                <a:lnTo>
                  <a:pt x="447984" y="0"/>
                </a:lnTo>
                <a:lnTo>
                  <a:pt x="476132" y="6288"/>
                </a:lnTo>
                <a:lnTo>
                  <a:pt x="483415" y="9759"/>
                </a:lnTo>
                <a:lnTo>
                  <a:pt x="490152" y="13860"/>
                </a:lnTo>
                <a:lnTo>
                  <a:pt x="496281" y="18557"/>
                </a:lnTo>
                <a:lnTo>
                  <a:pt x="501735" y="23814"/>
                </a:lnTo>
                <a:lnTo>
                  <a:pt x="527192" y="7209"/>
                </a:lnTo>
                <a:lnTo>
                  <a:pt x="557337" y="224"/>
                </a:lnTo>
                <a:lnTo>
                  <a:pt x="588465" y="3097"/>
                </a:lnTo>
                <a:lnTo>
                  <a:pt x="616873" y="16067"/>
                </a:lnTo>
                <a:lnTo>
                  <a:pt x="626810" y="24292"/>
                </a:lnTo>
                <a:lnTo>
                  <a:pt x="634821" y="33768"/>
                </a:lnTo>
                <a:lnTo>
                  <a:pt x="640751" y="44267"/>
                </a:lnTo>
                <a:lnTo>
                  <a:pt x="644445" y="55564"/>
                </a:lnTo>
                <a:lnTo>
                  <a:pt x="676262" y="68814"/>
                </a:lnTo>
                <a:lnTo>
                  <a:pt x="698717" y="90410"/>
                </a:lnTo>
                <a:lnTo>
                  <a:pt x="709787" y="117411"/>
                </a:lnTo>
                <a:lnTo>
                  <a:pt x="707449" y="146877"/>
                </a:lnTo>
                <a:lnTo>
                  <a:pt x="706306" y="150306"/>
                </a:lnTo>
                <a:lnTo>
                  <a:pt x="704909" y="153481"/>
                </a:lnTo>
                <a:lnTo>
                  <a:pt x="703258" y="156656"/>
                </a:lnTo>
                <a:lnTo>
                  <a:pt x="723184" y="190335"/>
                </a:lnTo>
                <a:lnTo>
                  <a:pt x="712027" y="260740"/>
                </a:lnTo>
                <a:lnTo>
                  <a:pt x="682303" y="288990"/>
                </a:lnTo>
                <a:lnTo>
                  <a:pt x="643397" y="305063"/>
                </a:lnTo>
                <a:lnTo>
                  <a:pt x="629078" y="307532"/>
                </a:lnTo>
                <a:lnTo>
                  <a:pt x="621129" y="338873"/>
                </a:lnTo>
                <a:lnTo>
                  <a:pt x="600031" y="364333"/>
                </a:lnTo>
                <a:lnTo>
                  <a:pt x="568940" y="381363"/>
                </a:lnTo>
                <a:lnTo>
                  <a:pt x="531008" y="387415"/>
                </a:lnTo>
                <a:lnTo>
                  <a:pt x="517646" y="386564"/>
                </a:lnTo>
                <a:lnTo>
                  <a:pt x="504615" y="384224"/>
                </a:lnTo>
                <a:lnTo>
                  <a:pt x="492093" y="380432"/>
                </a:lnTo>
                <a:lnTo>
                  <a:pt x="480259" y="375223"/>
                </a:lnTo>
                <a:lnTo>
                  <a:pt x="458910" y="408247"/>
                </a:lnTo>
                <a:lnTo>
                  <a:pt x="425160" y="431103"/>
                </a:lnTo>
                <a:lnTo>
                  <a:pt x="383561" y="441767"/>
                </a:lnTo>
                <a:lnTo>
                  <a:pt x="338667" y="438215"/>
                </a:lnTo>
                <a:lnTo>
                  <a:pt x="320504" y="432177"/>
                </a:lnTo>
                <a:lnTo>
                  <a:pt x="303967" y="423721"/>
                </a:lnTo>
                <a:lnTo>
                  <a:pt x="289407" y="413051"/>
                </a:lnTo>
                <a:lnTo>
                  <a:pt x="277173" y="400369"/>
                </a:lnTo>
                <a:lnTo>
                  <a:pt x="228603" y="414686"/>
                </a:lnTo>
                <a:lnTo>
                  <a:pt x="178898" y="412513"/>
                </a:lnTo>
                <a:lnTo>
                  <a:pt x="133788" y="395029"/>
                </a:lnTo>
                <a:lnTo>
                  <a:pt x="99005" y="363412"/>
                </a:lnTo>
                <a:lnTo>
                  <a:pt x="97634" y="361507"/>
                </a:lnTo>
                <a:lnTo>
                  <a:pt x="68614" y="359535"/>
                </a:lnTo>
                <a:lnTo>
                  <a:pt x="43632" y="348870"/>
                </a:lnTo>
                <a:lnTo>
                  <a:pt x="25305" y="331253"/>
                </a:lnTo>
                <a:lnTo>
                  <a:pt x="16252" y="308421"/>
                </a:lnTo>
                <a:lnTo>
                  <a:pt x="16132" y="295179"/>
                </a:lnTo>
                <a:lnTo>
                  <a:pt x="19425" y="282402"/>
                </a:lnTo>
                <a:lnTo>
                  <a:pt x="25955" y="270506"/>
                </a:lnTo>
                <a:lnTo>
                  <a:pt x="35543" y="259907"/>
                </a:lnTo>
                <a:lnTo>
                  <a:pt x="13902" y="243855"/>
                </a:lnTo>
                <a:lnTo>
                  <a:pt x="1774" y="222839"/>
                </a:lnTo>
                <a:lnTo>
                  <a:pt x="0" y="199560"/>
                </a:lnTo>
                <a:lnTo>
                  <a:pt x="9419" y="176722"/>
                </a:lnTo>
                <a:lnTo>
                  <a:pt x="19805" y="165272"/>
                </a:lnTo>
                <a:lnTo>
                  <a:pt x="32924" y="156275"/>
                </a:lnTo>
                <a:lnTo>
                  <a:pt x="48181" y="150040"/>
                </a:lnTo>
                <a:lnTo>
                  <a:pt x="64982" y="146877"/>
                </a:lnTo>
                <a:lnTo>
                  <a:pt x="65591" y="14560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804468" y="23826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561" y="12319"/>
                </a:moveTo>
                <a:lnTo>
                  <a:pt x="24561" y="19176"/>
                </a:lnTo>
                <a:lnTo>
                  <a:pt x="19075" y="24637"/>
                </a:lnTo>
                <a:lnTo>
                  <a:pt x="12280" y="24637"/>
                </a:lnTo>
                <a:lnTo>
                  <a:pt x="5499" y="24637"/>
                </a:lnTo>
                <a:lnTo>
                  <a:pt x="0" y="19176"/>
                </a:lnTo>
                <a:lnTo>
                  <a:pt x="0" y="12319"/>
                </a:lnTo>
                <a:lnTo>
                  <a:pt x="0" y="5587"/>
                </a:lnTo>
                <a:lnTo>
                  <a:pt x="5499" y="0"/>
                </a:lnTo>
                <a:lnTo>
                  <a:pt x="12280" y="0"/>
                </a:lnTo>
                <a:lnTo>
                  <a:pt x="19075" y="0"/>
                </a:lnTo>
                <a:lnTo>
                  <a:pt x="24561" y="5587"/>
                </a:lnTo>
                <a:lnTo>
                  <a:pt x="24561" y="123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800417" y="2355342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49136" y="24637"/>
                </a:moveTo>
                <a:lnTo>
                  <a:pt x="47205" y="34200"/>
                </a:lnTo>
                <a:lnTo>
                  <a:pt x="41940" y="41989"/>
                </a:lnTo>
                <a:lnTo>
                  <a:pt x="34129" y="47230"/>
                </a:lnTo>
                <a:lnTo>
                  <a:pt x="24561" y="49149"/>
                </a:lnTo>
                <a:lnTo>
                  <a:pt x="15001" y="47230"/>
                </a:lnTo>
                <a:lnTo>
                  <a:pt x="7194" y="41989"/>
                </a:lnTo>
                <a:lnTo>
                  <a:pt x="1930" y="34200"/>
                </a:lnTo>
                <a:lnTo>
                  <a:pt x="0" y="24637"/>
                </a:lnTo>
                <a:lnTo>
                  <a:pt x="1930" y="15055"/>
                </a:lnTo>
                <a:lnTo>
                  <a:pt x="7194" y="7223"/>
                </a:lnTo>
                <a:lnTo>
                  <a:pt x="15001" y="1938"/>
                </a:lnTo>
                <a:lnTo>
                  <a:pt x="24561" y="0"/>
                </a:lnTo>
                <a:lnTo>
                  <a:pt x="34129" y="1938"/>
                </a:lnTo>
                <a:lnTo>
                  <a:pt x="41940" y="7223"/>
                </a:lnTo>
                <a:lnTo>
                  <a:pt x="47205" y="15055"/>
                </a:lnTo>
                <a:lnTo>
                  <a:pt x="49136" y="246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808164" y="2306573"/>
            <a:ext cx="74295" cy="73660"/>
          </a:xfrm>
          <a:custGeom>
            <a:avLst/>
            <a:gdLst/>
            <a:ahLst/>
            <a:cxnLst/>
            <a:rect l="l" t="t" r="r" b="b"/>
            <a:pathLst>
              <a:path w="74294" h="73660">
                <a:moveTo>
                  <a:pt x="73698" y="36829"/>
                </a:moveTo>
                <a:lnTo>
                  <a:pt x="70802" y="51157"/>
                </a:lnTo>
                <a:lnTo>
                  <a:pt x="62904" y="62864"/>
                </a:lnTo>
                <a:lnTo>
                  <a:pt x="51189" y="70762"/>
                </a:lnTo>
                <a:lnTo>
                  <a:pt x="36842" y="73659"/>
                </a:lnTo>
                <a:lnTo>
                  <a:pt x="22502" y="70762"/>
                </a:lnTo>
                <a:lnTo>
                  <a:pt x="10791" y="62865"/>
                </a:lnTo>
                <a:lnTo>
                  <a:pt x="2895" y="51157"/>
                </a:lnTo>
                <a:lnTo>
                  <a:pt x="0" y="36829"/>
                </a:lnTo>
                <a:lnTo>
                  <a:pt x="2895" y="22502"/>
                </a:lnTo>
                <a:lnTo>
                  <a:pt x="10791" y="10795"/>
                </a:lnTo>
                <a:lnTo>
                  <a:pt x="22502" y="2897"/>
                </a:lnTo>
                <a:lnTo>
                  <a:pt x="36842" y="0"/>
                </a:lnTo>
                <a:lnTo>
                  <a:pt x="51189" y="2897"/>
                </a:lnTo>
                <a:lnTo>
                  <a:pt x="62904" y="10794"/>
                </a:lnTo>
                <a:lnTo>
                  <a:pt x="70802" y="22502"/>
                </a:lnTo>
                <a:lnTo>
                  <a:pt x="73698" y="368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641172" y="2157348"/>
            <a:ext cx="43180" cy="8255"/>
          </a:xfrm>
          <a:custGeom>
            <a:avLst/>
            <a:gdLst/>
            <a:ahLst/>
            <a:cxnLst/>
            <a:rect l="l" t="t" r="r" b="b"/>
            <a:pathLst>
              <a:path w="43179" h="8255">
                <a:moveTo>
                  <a:pt x="42595" y="8127"/>
                </a:moveTo>
                <a:lnTo>
                  <a:pt x="31475" y="8161"/>
                </a:lnTo>
                <a:lnTo>
                  <a:pt x="20545" y="6778"/>
                </a:lnTo>
                <a:lnTo>
                  <a:pt x="9991" y="403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702716" y="2254757"/>
            <a:ext cx="19050" cy="4445"/>
          </a:xfrm>
          <a:custGeom>
            <a:avLst/>
            <a:gdLst/>
            <a:ahLst/>
            <a:cxnLst/>
            <a:rect l="l" t="t" r="r" b="b"/>
            <a:pathLst>
              <a:path w="19050" h="4444">
                <a:moveTo>
                  <a:pt x="18643" y="0"/>
                </a:moveTo>
                <a:lnTo>
                  <a:pt x="12661" y="1905"/>
                </a:lnTo>
                <a:lnTo>
                  <a:pt x="6400" y="3301"/>
                </a:lnTo>
                <a:lnTo>
                  <a:pt x="0" y="39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870737" y="2279776"/>
            <a:ext cx="11430" cy="18415"/>
          </a:xfrm>
          <a:custGeom>
            <a:avLst/>
            <a:gdLst/>
            <a:ahLst/>
            <a:cxnLst/>
            <a:rect l="l" t="t" r="r" b="b"/>
            <a:pathLst>
              <a:path w="11430" h="18414">
                <a:moveTo>
                  <a:pt x="11239" y="17906"/>
                </a:moveTo>
                <a:lnTo>
                  <a:pt x="6743" y="12319"/>
                </a:lnTo>
                <a:lnTo>
                  <a:pt x="2971" y="635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1085176" y="2253233"/>
            <a:ext cx="5080" cy="19685"/>
          </a:xfrm>
          <a:custGeom>
            <a:avLst/>
            <a:gdLst/>
            <a:ahLst/>
            <a:cxnLst/>
            <a:rect l="l" t="t" r="r" b="b"/>
            <a:pathLst>
              <a:path w="5080" h="19685">
                <a:moveTo>
                  <a:pt x="4483" y="0"/>
                </a:moveTo>
                <a:lnTo>
                  <a:pt x="3822" y="6604"/>
                </a:lnTo>
                <a:lnTo>
                  <a:pt x="2324" y="13208"/>
                </a:lnTo>
                <a:lnTo>
                  <a:pt x="0" y="195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1178839" y="2132457"/>
            <a:ext cx="55244" cy="73025"/>
          </a:xfrm>
          <a:custGeom>
            <a:avLst/>
            <a:gdLst/>
            <a:ahLst/>
            <a:cxnLst/>
            <a:rect l="l" t="t" r="r" b="b"/>
            <a:pathLst>
              <a:path w="55244" h="73025">
                <a:moveTo>
                  <a:pt x="0" y="0"/>
                </a:moveTo>
                <a:lnTo>
                  <a:pt x="22805" y="12785"/>
                </a:lnTo>
                <a:lnTo>
                  <a:pt x="40090" y="29987"/>
                </a:lnTo>
                <a:lnTo>
                  <a:pt x="50999" y="50452"/>
                </a:lnTo>
                <a:lnTo>
                  <a:pt x="54673" y="730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1283461" y="2054732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5" h="27305">
                <a:moveTo>
                  <a:pt x="24384" y="0"/>
                </a:moveTo>
                <a:lnTo>
                  <a:pt x="19752" y="7677"/>
                </a:lnTo>
                <a:lnTo>
                  <a:pt x="14096" y="14843"/>
                </a:lnTo>
                <a:lnTo>
                  <a:pt x="7489" y="21413"/>
                </a:lnTo>
                <a:lnTo>
                  <a:pt x="0" y="273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1249387" y="1953132"/>
            <a:ext cx="1905" cy="13335"/>
          </a:xfrm>
          <a:custGeom>
            <a:avLst/>
            <a:gdLst/>
            <a:ahLst/>
            <a:cxnLst/>
            <a:rect l="l" t="t" r="r" b="b"/>
            <a:pathLst>
              <a:path w="1905" h="13335">
                <a:moveTo>
                  <a:pt x="0" y="0"/>
                </a:moveTo>
                <a:lnTo>
                  <a:pt x="927" y="4191"/>
                </a:lnTo>
                <a:lnTo>
                  <a:pt x="1358" y="8509"/>
                </a:lnTo>
                <a:lnTo>
                  <a:pt x="1282" y="129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1093889" y="1921510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0" y="16510"/>
                </a:moveTo>
                <a:lnTo>
                  <a:pt x="3175" y="10541"/>
                </a:lnTo>
                <a:lnTo>
                  <a:pt x="7365" y="4953"/>
                </a:lnTo>
                <a:lnTo>
                  <a:pt x="124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977214" y="1931670"/>
            <a:ext cx="6350" cy="14604"/>
          </a:xfrm>
          <a:custGeom>
            <a:avLst/>
            <a:gdLst/>
            <a:ahLst/>
            <a:cxnLst/>
            <a:rect l="l" t="t" r="r" b="b"/>
            <a:pathLst>
              <a:path w="6350" h="14605">
                <a:moveTo>
                  <a:pt x="0" y="14224"/>
                </a:moveTo>
                <a:lnTo>
                  <a:pt x="1295" y="9271"/>
                </a:lnTo>
                <a:lnTo>
                  <a:pt x="3327" y="4445"/>
                </a:lnTo>
                <a:lnTo>
                  <a:pt x="60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840295" y="1950720"/>
            <a:ext cx="22225" cy="13970"/>
          </a:xfrm>
          <a:custGeom>
            <a:avLst/>
            <a:gdLst/>
            <a:ahLst/>
            <a:cxnLst/>
            <a:rect l="l" t="t" r="r" b="b"/>
            <a:pathLst>
              <a:path w="22225" h="13969">
                <a:moveTo>
                  <a:pt x="0" y="0"/>
                </a:moveTo>
                <a:lnTo>
                  <a:pt x="5838" y="3020"/>
                </a:lnTo>
                <a:lnTo>
                  <a:pt x="11439" y="6350"/>
                </a:lnTo>
                <a:lnTo>
                  <a:pt x="16787" y="9965"/>
                </a:lnTo>
                <a:lnTo>
                  <a:pt x="21869" y="138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670433" y="2044700"/>
            <a:ext cx="4445" cy="14604"/>
          </a:xfrm>
          <a:custGeom>
            <a:avLst/>
            <a:gdLst/>
            <a:ahLst/>
            <a:cxnLst/>
            <a:rect l="l" t="t" r="r" b="b"/>
            <a:pathLst>
              <a:path w="4445" h="14605">
                <a:moveTo>
                  <a:pt x="3822" y="14477"/>
                </a:moveTo>
                <a:lnTo>
                  <a:pt x="2082" y="9651"/>
                </a:lnTo>
                <a:lnTo>
                  <a:pt x="812" y="4825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848474" y="2028444"/>
            <a:ext cx="118745" cy="64769"/>
          </a:xfrm>
          <a:custGeom>
            <a:avLst/>
            <a:gdLst/>
            <a:ahLst/>
            <a:cxnLst/>
            <a:rect l="l" t="t" r="r" b="b"/>
            <a:pathLst>
              <a:path w="118744" h="64769">
                <a:moveTo>
                  <a:pt x="0" y="0"/>
                </a:moveTo>
                <a:lnTo>
                  <a:pt x="5080" y="64388"/>
                </a:lnTo>
                <a:lnTo>
                  <a:pt x="118554" y="55499"/>
                </a:lnTo>
                <a:lnTo>
                  <a:pt x="107658" y="31128"/>
                </a:lnTo>
                <a:lnTo>
                  <a:pt x="81722" y="12557"/>
                </a:lnTo>
                <a:lnTo>
                  <a:pt x="44564" y="158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848474" y="2028444"/>
            <a:ext cx="118745" cy="55880"/>
          </a:xfrm>
          <a:custGeom>
            <a:avLst/>
            <a:gdLst/>
            <a:ahLst/>
            <a:cxnLst/>
            <a:rect l="l" t="t" r="r" b="b"/>
            <a:pathLst>
              <a:path w="118744" h="55880">
                <a:moveTo>
                  <a:pt x="0" y="0"/>
                </a:moveTo>
                <a:lnTo>
                  <a:pt x="44564" y="1581"/>
                </a:lnTo>
                <a:lnTo>
                  <a:pt x="81722" y="12557"/>
                </a:lnTo>
                <a:lnTo>
                  <a:pt x="107658" y="31128"/>
                </a:lnTo>
                <a:lnTo>
                  <a:pt x="118554" y="554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1146771" y="2000123"/>
            <a:ext cx="83820" cy="120650"/>
          </a:xfrm>
          <a:custGeom>
            <a:avLst/>
            <a:gdLst/>
            <a:ahLst/>
            <a:cxnLst/>
            <a:rect l="l" t="t" r="r" b="b"/>
            <a:pathLst>
              <a:path w="83819" h="120650">
                <a:moveTo>
                  <a:pt x="19786" y="0"/>
                </a:moveTo>
                <a:lnTo>
                  <a:pt x="0" y="52831"/>
                </a:lnTo>
                <a:lnTo>
                  <a:pt x="77000" y="120269"/>
                </a:lnTo>
                <a:lnTo>
                  <a:pt x="79311" y="117601"/>
                </a:lnTo>
                <a:lnTo>
                  <a:pt x="81140" y="114553"/>
                </a:lnTo>
                <a:lnTo>
                  <a:pt x="82423" y="111125"/>
                </a:lnTo>
                <a:lnTo>
                  <a:pt x="83651" y="86028"/>
                </a:lnTo>
                <a:lnTo>
                  <a:pt x="72278" y="56753"/>
                </a:lnTo>
                <a:lnTo>
                  <a:pt x="50318" y="26882"/>
                </a:lnTo>
                <a:lnTo>
                  <a:pt x="197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1166558" y="2000123"/>
            <a:ext cx="64135" cy="120650"/>
          </a:xfrm>
          <a:custGeom>
            <a:avLst/>
            <a:gdLst/>
            <a:ahLst/>
            <a:cxnLst/>
            <a:rect l="l" t="t" r="r" b="b"/>
            <a:pathLst>
              <a:path w="64134" h="120650">
                <a:moveTo>
                  <a:pt x="0" y="0"/>
                </a:moveTo>
                <a:lnTo>
                  <a:pt x="30532" y="26882"/>
                </a:lnTo>
                <a:lnTo>
                  <a:pt x="52492" y="56753"/>
                </a:lnTo>
                <a:lnTo>
                  <a:pt x="63865" y="86028"/>
                </a:lnTo>
                <a:lnTo>
                  <a:pt x="62636" y="111125"/>
                </a:lnTo>
                <a:lnTo>
                  <a:pt x="61353" y="114553"/>
                </a:lnTo>
                <a:lnTo>
                  <a:pt x="59524" y="117601"/>
                </a:lnTo>
                <a:lnTo>
                  <a:pt x="57213" y="1202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716915" y="2059558"/>
            <a:ext cx="100330" cy="75565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0" y="0"/>
                </a:moveTo>
                <a:lnTo>
                  <a:pt x="3076" y="22165"/>
                </a:lnTo>
                <a:lnTo>
                  <a:pt x="20561" y="43783"/>
                </a:lnTo>
                <a:lnTo>
                  <a:pt x="49638" y="62400"/>
                </a:lnTo>
                <a:lnTo>
                  <a:pt x="87490" y="75565"/>
                </a:lnTo>
                <a:lnTo>
                  <a:pt x="99720" y="232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716915" y="2059558"/>
            <a:ext cx="87630" cy="75565"/>
          </a:xfrm>
          <a:custGeom>
            <a:avLst/>
            <a:gdLst/>
            <a:ahLst/>
            <a:cxnLst/>
            <a:rect l="l" t="t" r="r" b="b"/>
            <a:pathLst>
              <a:path w="87629" h="75564">
                <a:moveTo>
                  <a:pt x="87490" y="75565"/>
                </a:moveTo>
                <a:lnTo>
                  <a:pt x="49638" y="62400"/>
                </a:lnTo>
                <a:lnTo>
                  <a:pt x="20561" y="43783"/>
                </a:lnTo>
                <a:lnTo>
                  <a:pt x="3076" y="2216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763308" y="2208276"/>
            <a:ext cx="102870" cy="53975"/>
          </a:xfrm>
          <a:custGeom>
            <a:avLst/>
            <a:gdLst/>
            <a:ahLst/>
            <a:cxnLst/>
            <a:rect l="l" t="t" r="r" b="b"/>
            <a:pathLst>
              <a:path w="102869" h="53975">
                <a:moveTo>
                  <a:pt x="0" y="0"/>
                </a:moveTo>
                <a:lnTo>
                  <a:pt x="0" y="53721"/>
                </a:lnTo>
                <a:lnTo>
                  <a:pt x="102400" y="53721"/>
                </a:lnTo>
                <a:lnTo>
                  <a:pt x="94352" y="32789"/>
                </a:lnTo>
                <a:lnTo>
                  <a:pt x="72407" y="15716"/>
                </a:lnTo>
                <a:lnTo>
                  <a:pt x="39858" y="421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763308" y="2208276"/>
            <a:ext cx="102870" cy="53975"/>
          </a:xfrm>
          <a:custGeom>
            <a:avLst/>
            <a:gdLst/>
            <a:ahLst/>
            <a:cxnLst/>
            <a:rect l="l" t="t" r="r" b="b"/>
            <a:pathLst>
              <a:path w="102869" h="53975">
                <a:moveTo>
                  <a:pt x="0" y="0"/>
                </a:moveTo>
                <a:lnTo>
                  <a:pt x="39858" y="4214"/>
                </a:lnTo>
                <a:lnTo>
                  <a:pt x="72407" y="15716"/>
                </a:lnTo>
                <a:lnTo>
                  <a:pt x="94352" y="32789"/>
                </a:lnTo>
                <a:lnTo>
                  <a:pt x="102400" y="537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991755" y="1950561"/>
            <a:ext cx="115570" cy="70485"/>
          </a:xfrm>
          <a:custGeom>
            <a:avLst/>
            <a:gdLst/>
            <a:ahLst/>
            <a:cxnLst/>
            <a:rect l="l" t="t" r="r" b="b"/>
            <a:pathLst>
              <a:path w="115569" h="70485">
                <a:moveTo>
                  <a:pt x="70134" y="0"/>
                </a:moveTo>
                <a:lnTo>
                  <a:pt x="36311" y="6941"/>
                </a:lnTo>
                <a:lnTo>
                  <a:pt x="0" y="23907"/>
                </a:lnTo>
                <a:lnTo>
                  <a:pt x="27774" y="70008"/>
                </a:lnTo>
                <a:lnTo>
                  <a:pt x="115455" y="17049"/>
                </a:lnTo>
                <a:lnTo>
                  <a:pt x="97753" y="3298"/>
                </a:lnTo>
                <a:lnTo>
                  <a:pt x="7013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991755" y="1950561"/>
            <a:ext cx="115570" cy="24130"/>
          </a:xfrm>
          <a:custGeom>
            <a:avLst/>
            <a:gdLst/>
            <a:ahLst/>
            <a:cxnLst/>
            <a:rect l="l" t="t" r="r" b="b"/>
            <a:pathLst>
              <a:path w="115569" h="24130">
                <a:moveTo>
                  <a:pt x="0" y="23907"/>
                </a:moveTo>
                <a:lnTo>
                  <a:pt x="36311" y="6941"/>
                </a:lnTo>
                <a:lnTo>
                  <a:pt x="70134" y="0"/>
                </a:lnTo>
                <a:lnTo>
                  <a:pt x="97753" y="3298"/>
                </a:lnTo>
                <a:lnTo>
                  <a:pt x="115455" y="170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1065183" y="2071751"/>
            <a:ext cx="86360" cy="106680"/>
          </a:xfrm>
          <a:custGeom>
            <a:avLst/>
            <a:gdLst/>
            <a:ahLst/>
            <a:cxnLst/>
            <a:rect l="l" t="t" r="r" b="b"/>
            <a:pathLst>
              <a:path w="86359" h="106680">
                <a:moveTo>
                  <a:pt x="7127" y="0"/>
                </a:moveTo>
                <a:lnTo>
                  <a:pt x="0" y="21240"/>
                </a:lnTo>
                <a:lnTo>
                  <a:pt x="6026" y="48387"/>
                </a:lnTo>
                <a:lnTo>
                  <a:pt x="23772" y="78009"/>
                </a:lnTo>
                <a:lnTo>
                  <a:pt x="51806" y="106679"/>
                </a:lnTo>
                <a:lnTo>
                  <a:pt x="86058" y="65277"/>
                </a:lnTo>
                <a:lnTo>
                  <a:pt x="7127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1065183" y="2071751"/>
            <a:ext cx="52069" cy="106680"/>
          </a:xfrm>
          <a:custGeom>
            <a:avLst/>
            <a:gdLst/>
            <a:ahLst/>
            <a:cxnLst/>
            <a:rect l="l" t="t" r="r" b="b"/>
            <a:pathLst>
              <a:path w="52069" h="106680">
                <a:moveTo>
                  <a:pt x="51806" y="106679"/>
                </a:moveTo>
                <a:lnTo>
                  <a:pt x="23772" y="78009"/>
                </a:lnTo>
                <a:lnTo>
                  <a:pt x="6026" y="48387"/>
                </a:lnTo>
                <a:lnTo>
                  <a:pt x="0" y="21240"/>
                </a:lnTo>
                <a:lnTo>
                  <a:pt x="71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907872" y="2192782"/>
            <a:ext cx="111125" cy="81280"/>
          </a:xfrm>
          <a:custGeom>
            <a:avLst/>
            <a:gdLst/>
            <a:ahLst/>
            <a:cxnLst/>
            <a:rect l="l" t="t" r="r" b="b"/>
            <a:pathLst>
              <a:path w="111125" h="81280">
                <a:moveTo>
                  <a:pt x="73126" y="0"/>
                </a:moveTo>
                <a:lnTo>
                  <a:pt x="0" y="71754"/>
                </a:lnTo>
                <a:lnTo>
                  <a:pt x="20406" y="81057"/>
                </a:lnTo>
                <a:lnTo>
                  <a:pt x="48045" y="77882"/>
                </a:lnTo>
                <a:lnTo>
                  <a:pt x="79354" y="63325"/>
                </a:lnTo>
                <a:lnTo>
                  <a:pt x="110769" y="38481"/>
                </a:lnTo>
                <a:lnTo>
                  <a:pt x="7312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907872" y="2231263"/>
            <a:ext cx="111125" cy="43180"/>
          </a:xfrm>
          <a:custGeom>
            <a:avLst/>
            <a:gdLst/>
            <a:ahLst/>
            <a:cxnLst/>
            <a:rect l="l" t="t" r="r" b="b"/>
            <a:pathLst>
              <a:path w="111125" h="43180">
                <a:moveTo>
                  <a:pt x="110769" y="0"/>
                </a:moveTo>
                <a:lnTo>
                  <a:pt x="79354" y="24844"/>
                </a:lnTo>
                <a:lnTo>
                  <a:pt x="48045" y="39401"/>
                </a:lnTo>
                <a:lnTo>
                  <a:pt x="20406" y="42576"/>
                </a:lnTo>
                <a:lnTo>
                  <a:pt x="0" y="332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835786" y="2082800"/>
            <a:ext cx="128905" cy="99060"/>
          </a:xfrm>
          <a:custGeom>
            <a:avLst/>
            <a:gdLst/>
            <a:ahLst/>
            <a:cxnLst/>
            <a:rect l="l" t="t" r="r" b="b"/>
            <a:pathLst>
              <a:path w="128905" h="99060">
                <a:moveTo>
                  <a:pt x="64262" y="0"/>
                </a:moveTo>
                <a:lnTo>
                  <a:pt x="39245" y="3879"/>
                </a:lnTo>
                <a:lnTo>
                  <a:pt x="18819" y="14462"/>
                </a:lnTo>
                <a:lnTo>
                  <a:pt x="5049" y="30164"/>
                </a:lnTo>
                <a:lnTo>
                  <a:pt x="0" y="49402"/>
                </a:lnTo>
                <a:lnTo>
                  <a:pt x="5049" y="68641"/>
                </a:lnTo>
                <a:lnTo>
                  <a:pt x="18819" y="84343"/>
                </a:lnTo>
                <a:lnTo>
                  <a:pt x="39245" y="94926"/>
                </a:lnTo>
                <a:lnTo>
                  <a:pt x="64262" y="98805"/>
                </a:lnTo>
                <a:lnTo>
                  <a:pt x="89280" y="94926"/>
                </a:lnTo>
                <a:lnTo>
                  <a:pt x="109710" y="84343"/>
                </a:lnTo>
                <a:lnTo>
                  <a:pt x="123485" y="68641"/>
                </a:lnTo>
                <a:lnTo>
                  <a:pt x="128536" y="49402"/>
                </a:lnTo>
                <a:lnTo>
                  <a:pt x="123485" y="30164"/>
                </a:lnTo>
                <a:lnTo>
                  <a:pt x="109710" y="14462"/>
                </a:lnTo>
                <a:lnTo>
                  <a:pt x="89280" y="3879"/>
                </a:lnTo>
                <a:lnTo>
                  <a:pt x="64262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835786" y="2082800"/>
            <a:ext cx="128905" cy="99060"/>
          </a:xfrm>
          <a:custGeom>
            <a:avLst/>
            <a:gdLst/>
            <a:ahLst/>
            <a:cxnLst/>
            <a:rect l="l" t="t" r="r" b="b"/>
            <a:pathLst>
              <a:path w="128905" h="99060">
                <a:moveTo>
                  <a:pt x="0" y="49402"/>
                </a:moveTo>
                <a:lnTo>
                  <a:pt x="5049" y="30164"/>
                </a:lnTo>
                <a:lnTo>
                  <a:pt x="18819" y="14462"/>
                </a:lnTo>
                <a:lnTo>
                  <a:pt x="39245" y="3879"/>
                </a:lnTo>
                <a:lnTo>
                  <a:pt x="64262" y="0"/>
                </a:lnTo>
                <a:lnTo>
                  <a:pt x="89280" y="3879"/>
                </a:lnTo>
                <a:lnTo>
                  <a:pt x="109710" y="14462"/>
                </a:lnTo>
                <a:lnTo>
                  <a:pt x="123485" y="30164"/>
                </a:lnTo>
                <a:lnTo>
                  <a:pt x="128536" y="49402"/>
                </a:lnTo>
                <a:lnTo>
                  <a:pt x="123485" y="68641"/>
                </a:lnTo>
                <a:lnTo>
                  <a:pt x="109710" y="84343"/>
                </a:lnTo>
                <a:lnTo>
                  <a:pt x="89280" y="94926"/>
                </a:lnTo>
                <a:lnTo>
                  <a:pt x="64262" y="98805"/>
                </a:lnTo>
                <a:lnTo>
                  <a:pt x="39245" y="94926"/>
                </a:lnTo>
                <a:lnTo>
                  <a:pt x="18819" y="84343"/>
                </a:lnTo>
                <a:lnTo>
                  <a:pt x="5049" y="68641"/>
                </a:lnTo>
                <a:lnTo>
                  <a:pt x="0" y="4940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1009218" y="2001152"/>
            <a:ext cx="133985" cy="117475"/>
          </a:xfrm>
          <a:custGeom>
            <a:avLst/>
            <a:gdLst/>
            <a:ahLst/>
            <a:cxnLst/>
            <a:rect l="l" t="t" r="r" b="b"/>
            <a:pathLst>
              <a:path w="133984" h="117475">
                <a:moveTo>
                  <a:pt x="95610" y="0"/>
                </a:moveTo>
                <a:lnTo>
                  <a:pt x="57745" y="12860"/>
                </a:lnTo>
                <a:lnTo>
                  <a:pt x="24440" y="41032"/>
                </a:lnTo>
                <a:lnTo>
                  <a:pt x="0" y="82028"/>
                </a:lnTo>
                <a:lnTo>
                  <a:pt x="88874" y="117461"/>
                </a:lnTo>
                <a:lnTo>
                  <a:pt x="133731" y="4939"/>
                </a:lnTo>
                <a:lnTo>
                  <a:pt x="9561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1009218" y="2001152"/>
            <a:ext cx="133985" cy="82550"/>
          </a:xfrm>
          <a:custGeom>
            <a:avLst/>
            <a:gdLst/>
            <a:ahLst/>
            <a:cxnLst/>
            <a:rect l="l" t="t" r="r" b="b"/>
            <a:pathLst>
              <a:path w="133984" h="82550">
                <a:moveTo>
                  <a:pt x="0" y="82028"/>
                </a:moveTo>
                <a:lnTo>
                  <a:pt x="24440" y="41032"/>
                </a:lnTo>
                <a:lnTo>
                  <a:pt x="57745" y="12860"/>
                </a:lnTo>
                <a:lnTo>
                  <a:pt x="95610" y="0"/>
                </a:lnTo>
                <a:lnTo>
                  <a:pt x="133731" y="493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1011885" y="2081402"/>
            <a:ext cx="128905" cy="99060"/>
          </a:xfrm>
          <a:custGeom>
            <a:avLst/>
            <a:gdLst/>
            <a:ahLst/>
            <a:cxnLst/>
            <a:rect l="l" t="t" r="r" b="b"/>
            <a:pathLst>
              <a:path w="128905" h="99060">
                <a:moveTo>
                  <a:pt x="64262" y="0"/>
                </a:moveTo>
                <a:lnTo>
                  <a:pt x="39245" y="3879"/>
                </a:lnTo>
                <a:lnTo>
                  <a:pt x="18819" y="14462"/>
                </a:lnTo>
                <a:lnTo>
                  <a:pt x="5049" y="30164"/>
                </a:lnTo>
                <a:lnTo>
                  <a:pt x="0" y="49402"/>
                </a:lnTo>
                <a:lnTo>
                  <a:pt x="5049" y="68568"/>
                </a:lnTo>
                <a:lnTo>
                  <a:pt x="18819" y="84232"/>
                </a:lnTo>
                <a:lnTo>
                  <a:pt x="39245" y="94801"/>
                </a:lnTo>
                <a:lnTo>
                  <a:pt x="64262" y="98678"/>
                </a:lnTo>
                <a:lnTo>
                  <a:pt x="89280" y="94801"/>
                </a:lnTo>
                <a:lnTo>
                  <a:pt x="109710" y="84232"/>
                </a:lnTo>
                <a:lnTo>
                  <a:pt x="123485" y="68568"/>
                </a:lnTo>
                <a:lnTo>
                  <a:pt x="128536" y="49402"/>
                </a:lnTo>
                <a:lnTo>
                  <a:pt x="123485" y="30164"/>
                </a:lnTo>
                <a:lnTo>
                  <a:pt x="109710" y="14462"/>
                </a:lnTo>
                <a:lnTo>
                  <a:pt x="89280" y="3879"/>
                </a:lnTo>
                <a:lnTo>
                  <a:pt x="64262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1011885" y="2081402"/>
            <a:ext cx="128905" cy="99060"/>
          </a:xfrm>
          <a:custGeom>
            <a:avLst/>
            <a:gdLst/>
            <a:ahLst/>
            <a:cxnLst/>
            <a:rect l="l" t="t" r="r" b="b"/>
            <a:pathLst>
              <a:path w="128905" h="99060">
                <a:moveTo>
                  <a:pt x="0" y="49402"/>
                </a:moveTo>
                <a:lnTo>
                  <a:pt x="5049" y="30164"/>
                </a:lnTo>
                <a:lnTo>
                  <a:pt x="18819" y="14462"/>
                </a:lnTo>
                <a:lnTo>
                  <a:pt x="39245" y="3879"/>
                </a:lnTo>
                <a:lnTo>
                  <a:pt x="64262" y="0"/>
                </a:lnTo>
                <a:lnTo>
                  <a:pt x="89280" y="3879"/>
                </a:lnTo>
                <a:lnTo>
                  <a:pt x="109710" y="14462"/>
                </a:lnTo>
                <a:lnTo>
                  <a:pt x="123485" y="30164"/>
                </a:lnTo>
                <a:lnTo>
                  <a:pt x="128536" y="49402"/>
                </a:lnTo>
                <a:lnTo>
                  <a:pt x="123485" y="68568"/>
                </a:lnTo>
                <a:lnTo>
                  <a:pt x="109710" y="84232"/>
                </a:lnTo>
                <a:lnTo>
                  <a:pt x="89280" y="94801"/>
                </a:lnTo>
                <a:lnTo>
                  <a:pt x="64262" y="98678"/>
                </a:lnTo>
                <a:lnTo>
                  <a:pt x="39245" y="94801"/>
                </a:lnTo>
                <a:lnTo>
                  <a:pt x="18819" y="84232"/>
                </a:lnTo>
                <a:lnTo>
                  <a:pt x="5049" y="68568"/>
                </a:lnTo>
                <a:lnTo>
                  <a:pt x="0" y="4940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891692" y="2118614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19164" y="0"/>
                </a:moveTo>
                <a:lnTo>
                  <a:pt x="11706" y="1561"/>
                </a:lnTo>
                <a:lnTo>
                  <a:pt x="5614" y="5826"/>
                </a:lnTo>
                <a:lnTo>
                  <a:pt x="1506" y="12162"/>
                </a:lnTo>
                <a:lnTo>
                  <a:pt x="0" y="19938"/>
                </a:lnTo>
                <a:lnTo>
                  <a:pt x="1506" y="27642"/>
                </a:lnTo>
                <a:lnTo>
                  <a:pt x="5614" y="33940"/>
                </a:lnTo>
                <a:lnTo>
                  <a:pt x="11706" y="38191"/>
                </a:lnTo>
                <a:lnTo>
                  <a:pt x="19164" y="39750"/>
                </a:lnTo>
                <a:lnTo>
                  <a:pt x="26629" y="38191"/>
                </a:lnTo>
                <a:lnTo>
                  <a:pt x="32724" y="33940"/>
                </a:lnTo>
                <a:lnTo>
                  <a:pt x="36834" y="27642"/>
                </a:lnTo>
                <a:lnTo>
                  <a:pt x="38341" y="19938"/>
                </a:lnTo>
                <a:lnTo>
                  <a:pt x="36834" y="12162"/>
                </a:lnTo>
                <a:lnTo>
                  <a:pt x="32724" y="5826"/>
                </a:lnTo>
                <a:lnTo>
                  <a:pt x="26629" y="1561"/>
                </a:lnTo>
                <a:lnTo>
                  <a:pt x="19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891692" y="2118614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0" y="19938"/>
                </a:moveTo>
                <a:lnTo>
                  <a:pt x="1506" y="12162"/>
                </a:lnTo>
                <a:lnTo>
                  <a:pt x="5614" y="5826"/>
                </a:lnTo>
                <a:lnTo>
                  <a:pt x="11706" y="1561"/>
                </a:lnTo>
                <a:lnTo>
                  <a:pt x="19164" y="0"/>
                </a:lnTo>
                <a:lnTo>
                  <a:pt x="26629" y="1561"/>
                </a:lnTo>
                <a:lnTo>
                  <a:pt x="32724" y="5826"/>
                </a:lnTo>
                <a:lnTo>
                  <a:pt x="36834" y="12162"/>
                </a:lnTo>
                <a:lnTo>
                  <a:pt x="38341" y="19938"/>
                </a:lnTo>
                <a:lnTo>
                  <a:pt x="36834" y="27642"/>
                </a:lnTo>
                <a:lnTo>
                  <a:pt x="32724" y="33940"/>
                </a:lnTo>
                <a:lnTo>
                  <a:pt x="26629" y="38191"/>
                </a:lnTo>
                <a:lnTo>
                  <a:pt x="19164" y="39750"/>
                </a:lnTo>
                <a:lnTo>
                  <a:pt x="11706" y="38191"/>
                </a:lnTo>
                <a:lnTo>
                  <a:pt x="5614" y="33940"/>
                </a:lnTo>
                <a:lnTo>
                  <a:pt x="1506" y="27642"/>
                </a:lnTo>
                <a:lnTo>
                  <a:pt x="0" y="199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1042771" y="211836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19164" y="0"/>
                </a:moveTo>
                <a:lnTo>
                  <a:pt x="11706" y="1561"/>
                </a:lnTo>
                <a:lnTo>
                  <a:pt x="5614" y="5826"/>
                </a:lnTo>
                <a:lnTo>
                  <a:pt x="1506" y="12162"/>
                </a:lnTo>
                <a:lnTo>
                  <a:pt x="0" y="19939"/>
                </a:lnTo>
                <a:lnTo>
                  <a:pt x="1506" y="27642"/>
                </a:lnTo>
                <a:lnTo>
                  <a:pt x="5614" y="33940"/>
                </a:lnTo>
                <a:lnTo>
                  <a:pt x="11706" y="38191"/>
                </a:lnTo>
                <a:lnTo>
                  <a:pt x="19164" y="39750"/>
                </a:lnTo>
                <a:lnTo>
                  <a:pt x="26629" y="38191"/>
                </a:lnTo>
                <a:lnTo>
                  <a:pt x="32724" y="33940"/>
                </a:lnTo>
                <a:lnTo>
                  <a:pt x="36834" y="27642"/>
                </a:lnTo>
                <a:lnTo>
                  <a:pt x="38341" y="19939"/>
                </a:lnTo>
                <a:lnTo>
                  <a:pt x="36834" y="12162"/>
                </a:lnTo>
                <a:lnTo>
                  <a:pt x="32724" y="5826"/>
                </a:lnTo>
                <a:lnTo>
                  <a:pt x="26629" y="1561"/>
                </a:lnTo>
                <a:lnTo>
                  <a:pt x="19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1042771" y="2118360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0" y="19939"/>
                </a:moveTo>
                <a:lnTo>
                  <a:pt x="1506" y="12162"/>
                </a:lnTo>
                <a:lnTo>
                  <a:pt x="5614" y="5826"/>
                </a:lnTo>
                <a:lnTo>
                  <a:pt x="11706" y="1561"/>
                </a:lnTo>
                <a:lnTo>
                  <a:pt x="19164" y="0"/>
                </a:lnTo>
                <a:lnTo>
                  <a:pt x="26629" y="1561"/>
                </a:lnTo>
                <a:lnTo>
                  <a:pt x="32724" y="5826"/>
                </a:lnTo>
                <a:lnTo>
                  <a:pt x="36834" y="12162"/>
                </a:lnTo>
                <a:lnTo>
                  <a:pt x="38341" y="19939"/>
                </a:lnTo>
                <a:lnTo>
                  <a:pt x="36834" y="27642"/>
                </a:lnTo>
                <a:lnTo>
                  <a:pt x="32724" y="33940"/>
                </a:lnTo>
                <a:lnTo>
                  <a:pt x="26629" y="38191"/>
                </a:lnTo>
                <a:lnTo>
                  <a:pt x="19164" y="39750"/>
                </a:lnTo>
                <a:lnTo>
                  <a:pt x="11706" y="38191"/>
                </a:lnTo>
                <a:lnTo>
                  <a:pt x="5614" y="33940"/>
                </a:lnTo>
                <a:lnTo>
                  <a:pt x="1506" y="27642"/>
                </a:lnTo>
                <a:lnTo>
                  <a:pt x="0" y="19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964323" y="2130805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5">
                <a:moveTo>
                  <a:pt x="0" y="1397"/>
                </a:moveTo>
                <a:lnTo>
                  <a:pt x="4756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1193139" y="2160739"/>
            <a:ext cx="138201" cy="18660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745236" y="2723388"/>
            <a:ext cx="569976" cy="4754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846801" y="2787284"/>
            <a:ext cx="443522" cy="3484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846801" y="2787284"/>
            <a:ext cx="443865" cy="348615"/>
          </a:xfrm>
          <a:custGeom>
            <a:avLst/>
            <a:gdLst/>
            <a:ahLst/>
            <a:cxnLst/>
            <a:rect l="l" t="t" r="r" b="b"/>
            <a:pathLst>
              <a:path w="443865" h="348614">
                <a:moveTo>
                  <a:pt x="221763" y="83550"/>
                </a:moveTo>
                <a:lnTo>
                  <a:pt x="251095" y="38926"/>
                </a:lnTo>
                <a:lnTo>
                  <a:pt x="288282" y="11600"/>
                </a:lnTo>
                <a:lnTo>
                  <a:pt x="329078" y="180"/>
                </a:lnTo>
                <a:lnTo>
                  <a:pt x="369240" y="3273"/>
                </a:lnTo>
                <a:lnTo>
                  <a:pt x="404521" y="19486"/>
                </a:lnTo>
                <a:lnTo>
                  <a:pt x="430679" y="47425"/>
                </a:lnTo>
                <a:lnTo>
                  <a:pt x="443467" y="85699"/>
                </a:lnTo>
                <a:lnTo>
                  <a:pt x="443522" y="108276"/>
                </a:lnTo>
                <a:lnTo>
                  <a:pt x="438642" y="132915"/>
                </a:lnTo>
                <a:lnTo>
                  <a:pt x="411959" y="187678"/>
                </a:lnTo>
                <a:lnTo>
                  <a:pt x="359172" y="248598"/>
                </a:lnTo>
                <a:lnTo>
                  <a:pt x="321664" y="280931"/>
                </a:lnTo>
                <a:lnTo>
                  <a:pt x="276038" y="314280"/>
                </a:lnTo>
                <a:lnTo>
                  <a:pt x="221763" y="348472"/>
                </a:lnTo>
                <a:lnTo>
                  <a:pt x="167488" y="314280"/>
                </a:lnTo>
                <a:lnTo>
                  <a:pt x="121861" y="280931"/>
                </a:lnTo>
                <a:lnTo>
                  <a:pt x="84351" y="248598"/>
                </a:lnTo>
                <a:lnTo>
                  <a:pt x="54429" y="217456"/>
                </a:lnTo>
                <a:lnTo>
                  <a:pt x="15223" y="159440"/>
                </a:lnTo>
                <a:lnTo>
                  <a:pt x="0" y="108276"/>
                </a:lnTo>
                <a:lnTo>
                  <a:pt x="54" y="85699"/>
                </a:lnTo>
                <a:lnTo>
                  <a:pt x="12843" y="47425"/>
                </a:lnTo>
                <a:lnTo>
                  <a:pt x="39002" y="19486"/>
                </a:lnTo>
                <a:lnTo>
                  <a:pt x="74284" y="3273"/>
                </a:lnTo>
                <a:lnTo>
                  <a:pt x="94021" y="0"/>
                </a:lnTo>
                <a:lnTo>
                  <a:pt x="114447" y="180"/>
                </a:lnTo>
                <a:lnTo>
                  <a:pt x="155244" y="11600"/>
                </a:lnTo>
                <a:lnTo>
                  <a:pt x="192431" y="38926"/>
                </a:lnTo>
                <a:lnTo>
                  <a:pt x="221763" y="835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985346" y="2864294"/>
            <a:ext cx="135923" cy="1910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778509" y="2316895"/>
            <a:ext cx="121537" cy="10867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765937" y="2254148"/>
            <a:ext cx="175653" cy="20711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1098803" y="1946148"/>
            <a:ext cx="1274063" cy="92202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1183335" y="1977644"/>
            <a:ext cx="1158240" cy="805180"/>
          </a:xfrm>
          <a:custGeom>
            <a:avLst/>
            <a:gdLst/>
            <a:ahLst/>
            <a:cxnLst/>
            <a:rect l="l" t="t" r="r" b="b"/>
            <a:pathLst>
              <a:path w="1158239" h="805180">
                <a:moveTo>
                  <a:pt x="1026591" y="0"/>
                </a:moveTo>
                <a:lnTo>
                  <a:pt x="500303" y="0"/>
                </a:lnTo>
                <a:lnTo>
                  <a:pt x="458725" y="6709"/>
                </a:lnTo>
                <a:lnTo>
                  <a:pt x="422608" y="25391"/>
                </a:lnTo>
                <a:lnTo>
                  <a:pt x="394123" y="53876"/>
                </a:lnTo>
                <a:lnTo>
                  <a:pt x="375441" y="89993"/>
                </a:lnTo>
                <a:lnTo>
                  <a:pt x="368731" y="131572"/>
                </a:lnTo>
                <a:lnTo>
                  <a:pt x="368731" y="134111"/>
                </a:lnTo>
                <a:lnTo>
                  <a:pt x="0" y="233806"/>
                </a:lnTo>
                <a:lnTo>
                  <a:pt x="368731" y="335406"/>
                </a:lnTo>
                <a:lnTo>
                  <a:pt x="368731" y="673353"/>
                </a:lnTo>
                <a:lnTo>
                  <a:pt x="375441" y="714932"/>
                </a:lnTo>
                <a:lnTo>
                  <a:pt x="394123" y="751049"/>
                </a:lnTo>
                <a:lnTo>
                  <a:pt x="422608" y="779534"/>
                </a:lnTo>
                <a:lnTo>
                  <a:pt x="458725" y="798216"/>
                </a:lnTo>
                <a:lnTo>
                  <a:pt x="500303" y="804926"/>
                </a:lnTo>
                <a:lnTo>
                  <a:pt x="1026591" y="804926"/>
                </a:lnTo>
                <a:lnTo>
                  <a:pt x="1068219" y="798216"/>
                </a:lnTo>
                <a:lnTo>
                  <a:pt x="1104342" y="779534"/>
                </a:lnTo>
                <a:lnTo>
                  <a:pt x="1132808" y="751049"/>
                </a:lnTo>
                <a:lnTo>
                  <a:pt x="1151466" y="714932"/>
                </a:lnTo>
                <a:lnTo>
                  <a:pt x="1158163" y="673353"/>
                </a:lnTo>
                <a:lnTo>
                  <a:pt x="1158163" y="131572"/>
                </a:lnTo>
                <a:lnTo>
                  <a:pt x="1151466" y="89993"/>
                </a:lnTo>
                <a:lnTo>
                  <a:pt x="1132808" y="53876"/>
                </a:lnTo>
                <a:lnTo>
                  <a:pt x="1104342" y="25391"/>
                </a:lnTo>
                <a:lnTo>
                  <a:pt x="1068219" y="6709"/>
                </a:lnTo>
                <a:lnTo>
                  <a:pt x="1026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1183335" y="1977644"/>
            <a:ext cx="1158240" cy="805180"/>
          </a:xfrm>
          <a:custGeom>
            <a:avLst/>
            <a:gdLst/>
            <a:ahLst/>
            <a:cxnLst/>
            <a:rect l="l" t="t" r="r" b="b"/>
            <a:pathLst>
              <a:path w="1158239" h="805180">
                <a:moveTo>
                  <a:pt x="368731" y="131572"/>
                </a:moveTo>
                <a:lnTo>
                  <a:pt x="375441" y="89993"/>
                </a:lnTo>
                <a:lnTo>
                  <a:pt x="394123" y="53876"/>
                </a:lnTo>
                <a:lnTo>
                  <a:pt x="422608" y="25391"/>
                </a:lnTo>
                <a:lnTo>
                  <a:pt x="458725" y="6709"/>
                </a:lnTo>
                <a:lnTo>
                  <a:pt x="500303" y="0"/>
                </a:lnTo>
                <a:lnTo>
                  <a:pt x="697661" y="0"/>
                </a:lnTo>
                <a:lnTo>
                  <a:pt x="1026591" y="0"/>
                </a:lnTo>
                <a:lnTo>
                  <a:pt x="1068219" y="6709"/>
                </a:lnTo>
                <a:lnTo>
                  <a:pt x="1104342" y="25391"/>
                </a:lnTo>
                <a:lnTo>
                  <a:pt x="1132808" y="53876"/>
                </a:lnTo>
                <a:lnTo>
                  <a:pt x="1151466" y="89993"/>
                </a:lnTo>
                <a:lnTo>
                  <a:pt x="1158163" y="131572"/>
                </a:lnTo>
                <a:lnTo>
                  <a:pt x="1158163" y="134111"/>
                </a:lnTo>
                <a:lnTo>
                  <a:pt x="1158163" y="335406"/>
                </a:lnTo>
                <a:lnTo>
                  <a:pt x="1158163" y="673353"/>
                </a:lnTo>
                <a:lnTo>
                  <a:pt x="1151466" y="714932"/>
                </a:lnTo>
                <a:lnTo>
                  <a:pt x="1132808" y="751049"/>
                </a:lnTo>
                <a:lnTo>
                  <a:pt x="1104342" y="779534"/>
                </a:lnTo>
                <a:lnTo>
                  <a:pt x="1068219" y="798216"/>
                </a:lnTo>
                <a:lnTo>
                  <a:pt x="1026591" y="804926"/>
                </a:lnTo>
                <a:lnTo>
                  <a:pt x="697661" y="804926"/>
                </a:lnTo>
                <a:lnTo>
                  <a:pt x="500303" y="804926"/>
                </a:lnTo>
                <a:lnTo>
                  <a:pt x="458725" y="798216"/>
                </a:lnTo>
                <a:lnTo>
                  <a:pt x="422608" y="779534"/>
                </a:lnTo>
                <a:lnTo>
                  <a:pt x="394123" y="751049"/>
                </a:lnTo>
                <a:lnTo>
                  <a:pt x="375441" y="714932"/>
                </a:lnTo>
                <a:lnTo>
                  <a:pt x="368731" y="673353"/>
                </a:lnTo>
                <a:lnTo>
                  <a:pt x="368731" y="335406"/>
                </a:lnTo>
                <a:lnTo>
                  <a:pt x="0" y="233806"/>
                </a:lnTo>
                <a:lnTo>
                  <a:pt x="368731" y="134111"/>
                </a:lnTo>
                <a:lnTo>
                  <a:pt x="368731" y="13157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96240"/>
            <a:ext cx="6172200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63.jpeg"/><Relationship Id="rId21" Type="http://schemas.openxmlformats.org/officeDocument/2006/relationships/image" Target="../media/image47.jpeg"/><Relationship Id="rId34" Type="http://schemas.openxmlformats.org/officeDocument/2006/relationships/image" Target="../media/image59.png"/><Relationship Id="rId42" Type="http://schemas.openxmlformats.org/officeDocument/2006/relationships/image" Target="../media/image66.jpg"/><Relationship Id="rId47" Type="http://schemas.openxmlformats.org/officeDocument/2006/relationships/image" Target="../media/image71.jpg"/><Relationship Id="rId50" Type="http://schemas.openxmlformats.org/officeDocument/2006/relationships/image" Target="../media/image74.jpeg"/><Relationship Id="rId55" Type="http://schemas.openxmlformats.org/officeDocument/2006/relationships/image" Target="../media/image79.png"/><Relationship Id="rId7" Type="http://schemas.microsoft.com/office/2007/relationships/hdphoto" Target="../media/hdphoto2.wdp"/><Relationship Id="rId2" Type="http://schemas.openxmlformats.org/officeDocument/2006/relationships/image" Target="../media/image31.png"/><Relationship Id="rId16" Type="http://schemas.openxmlformats.org/officeDocument/2006/relationships/image" Target="../media/image42.jpeg"/><Relationship Id="rId29" Type="http://schemas.openxmlformats.org/officeDocument/2006/relationships/image" Target="../media/image55.png"/><Relationship Id="rId11" Type="http://schemas.openxmlformats.org/officeDocument/2006/relationships/image" Target="../media/image38.png"/><Relationship Id="rId24" Type="http://schemas.openxmlformats.org/officeDocument/2006/relationships/image" Target="../media/image50.jpe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4.jpeg"/><Relationship Id="rId45" Type="http://schemas.openxmlformats.org/officeDocument/2006/relationships/image" Target="../media/image69.png"/><Relationship Id="rId53" Type="http://schemas.openxmlformats.org/officeDocument/2006/relationships/image" Target="../media/image77.jpeg"/><Relationship Id="rId5" Type="http://schemas.openxmlformats.org/officeDocument/2006/relationships/image" Target="../media/image33.jpeg"/><Relationship Id="rId19" Type="http://schemas.openxmlformats.org/officeDocument/2006/relationships/image" Target="../media/image45.png"/><Relationship Id="rId4" Type="http://schemas.openxmlformats.org/officeDocument/2006/relationships/image" Target="../media/image32.jp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8.jpeg"/><Relationship Id="rId27" Type="http://schemas.openxmlformats.org/officeDocument/2006/relationships/image" Target="../media/image53.png"/><Relationship Id="rId30" Type="http://schemas.microsoft.com/office/2007/relationships/hdphoto" Target="../media/hdphoto4.wdp"/><Relationship Id="rId35" Type="http://schemas.openxmlformats.org/officeDocument/2006/relationships/image" Target="../media/image60.png"/><Relationship Id="rId43" Type="http://schemas.openxmlformats.org/officeDocument/2006/relationships/image" Target="../media/image67.png"/><Relationship Id="rId48" Type="http://schemas.openxmlformats.org/officeDocument/2006/relationships/image" Target="../media/image72.tiff"/><Relationship Id="rId56" Type="http://schemas.openxmlformats.org/officeDocument/2006/relationships/image" Target="../media/image80.jpeg"/><Relationship Id="rId8" Type="http://schemas.openxmlformats.org/officeDocument/2006/relationships/image" Target="../media/image35.png"/><Relationship Id="rId51" Type="http://schemas.openxmlformats.org/officeDocument/2006/relationships/image" Target="../media/image75.jpeg"/><Relationship Id="rId3" Type="http://schemas.microsoft.com/office/2007/relationships/hdphoto" Target="../media/hdphoto1.wdp"/><Relationship Id="rId12" Type="http://schemas.openxmlformats.org/officeDocument/2006/relationships/image" Target="../media/image39.jp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8.png"/><Relationship Id="rId38" Type="http://schemas.microsoft.com/office/2007/relationships/hdphoto" Target="../media/hdphoto5.wdp"/><Relationship Id="rId46" Type="http://schemas.openxmlformats.org/officeDocument/2006/relationships/image" Target="../media/image70.png"/><Relationship Id="rId20" Type="http://schemas.openxmlformats.org/officeDocument/2006/relationships/image" Target="../media/image46.png"/><Relationship Id="rId41" Type="http://schemas.openxmlformats.org/officeDocument/2006/relationships/image" Target="../media/image65.png"/><Relationship Id="rId54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jpeg"/><Relationship Id="rId15" Type="http://schemas.microsoft.com/office/2007/relationships/hdphoto" Target="../media/hdphoto3.wdp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1.png"/><Relationship Id="rId49" Type="http://schemas.openxmlformats.org/officeDocument/2006/relationships/image" Target="../media/image73.png"/><Relationship Id="rId57" Type="http://schemas.microsoft.com/office/2007/relationships/hdphoto" Target="../media/hdphoto6.wdp"/><Relationship Id="rId10" Type="http://schemas.openxmlformats.org/officeDocument/2006/relationships/image" Target="../media/image37.png"/><Relationship Id="rId31" Type="http://schemas.openxmlformats.org/officeDocument/2006/relationships/image" Target="../media/image56.jpeg"/><Relationship Id="rId44" Type="http://schemas.openxmlformats.org/officeDocument/2006/relationships/image" Target="../media/image68.png"/><Relationship Id="rId52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6"/>
          <p:cNvSpPr/>
          <p:nvPr/>
        </p:nvSpPr>
        <p:spPr>
          <a:xfrm rot="20748130">
            <a:off x="3199229" y="4378422"/>
            <a:ext cx="1185609" cy="1083393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Group 79"/>
          <p:cNvGrpSpPr/>
          <p:nvPr/>
        </p:nvGrpSpPr>
        <p:grpSpPr>
          <a:xfrm>
            <a:off x="4613920" y="1676400"/>
            <a:ext cx="1925324" cy="399567"/>
            <a:chOff x="4613920" y="2375473"/>
            <a:chExt cx="1925324" cy="399567"/>
          </a:xfrm>
        </p:grpSpPr>
        <p:sp>
          <p:nvSpPr>
            <p:cNvPr id="53" name="object 55"/>
            <p:cNvSpPr/>
            <p:nvPr/>
          </p:nvSpPr>
          <p:spPr>
            <a:xfrm>
              <a:off x="4613920" y="2375473"/>
              <a:ext cx="1018933" cy="3948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6"/>
            <p:cNvSpPr/>
            <p:nvPr/>
          </p:nvSpPr>
          <p:spPr>
            <a:xfrm>
              <a:off x="5520311" y="2380236"/>
              <a:ext cx="1018933" cy="3948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6"/>
          <p:cNvSpPr/>
          <p:nvPr/>
        </p:nvSpPr>
        <p:spPr>
          <a:xfrm rot="1022572">
            <a:off x="5273929" y="2125556"/>
            <a:ext cx="1057782" cy="810386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6"/>
          <p:cNvSpPr/>
          <p:nvPr/>
        </p:nvSpPr>
        <p:spPr>
          <a:xfrm>
            <a:off x="2768519" y="2161566"/>
            <a:ext cx="1166030" cy="1064558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6" descr="Title banner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6810" b="39590"/>
          <a:stretch/>
        </p:blipFill>
        <p:spPr bwMode="auto">
          <a:xfrm>
            <a:off x="212438" y="2"/>
            <a:ext cx="4588162" cy="569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3" name="Picture 6" descr="Title banner.jpg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381" r="8127"/>
          <a:stretch/>
        </p:blipFill>
        <p:spPr bwMode="auto">
          <a:xfrm>
            <a:off x="4683686" y="1"/>
            <a:ext cx="2021913" cy="63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3860" y="676918"/>
            <a:ext cx="6470648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200" b="1" spc="-2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Introduction: </a:t>
            </a:r>
            <a:r>
              <a:rPr lang="en-NZ" sz="1100" spc="-20" dirty="0">
                <a:latin typeface="Arial" panose="020B0604020202020204" pitchFamily="34" charset="0"/>
                <a:cs typeface="Arial" panose="020B0604020202020204" pitchFamily="34" charset="0"/>
              </a:rPr>
              <a:t>Atrial </a:t>
            </a:r>
            <a:r>
              <a:rPr lang="en-NZ" sz="1100" spc="-2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NZ" sz="11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ibrillation </a:t>
            </a:r>
            <a:r>
              <a:rPr lang="en-NZ" sz="1100" spc="-90" dirty="0">
                <a:latin typeface="Arial" panose="020B0604020202020204" pitchFamily="34" charset="0"/>
                <a:cs typeface="Arial" panose="020B0604020202020204" pitchFamily="34" charset="0"/>
              </a:rPr>
              <a:t>(AF) </a:t>
            </a:r>
            <a:r>
              <a:rPr lang="en-NZ" sz="1100" spc="-7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NZ" sz="1100" spc="-3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NZ" sz="1100" spc="-60" dirty="0">
                <a:latin typeface="Arial" panose="020B0604020202020204" pitchFamily="34" charset="0"/>
                <a:cs typeface="Arial" panose="020B0604020202020204" pitchFamily="34" charset="0"/>
              </a:rPr>
              <a:t>most common </a:t>
            </a:r>
            <a:r>
              <a:rPr lang="en-NZ" sz="1100" spc="-30" dirty="0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en-NZ" sz="1100" spc="-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NZ" sz="1100" spc="-50" dirty="0">
                <a:latin typeface="Arial" panose="020B0604020202020204" pitchFamily="34" charset="0"/>
                <a:cs typeface="Arial" panose="020B0604020202020204" pitchFamily="34" charset="0"/>
              </a:rPr>
              <a:t>abnormal </a:t>
            </a:r>
            <a:r>
              <a:rPr lang="en-NZ" sz="1100" spc="-40" dirty="0">
                <a:latin typeface="Arial" panose="020B0604020202020204" pitchFamily="34" charset="0"/>
                <a:cs typeface="Arial" panose="020B0604020202020204" pitchFamily="34" charset="0"/>
              </a:rPr>
              <a:t>heart </a:t>
            </a:r>
            <a:r>
              <a:rPr lang="en-NZ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rhythm and prevalence of AF is 2%, impacting more than 33.5 million patients with AF in the world. AF is characterized by rapid and irregular beating of the atria.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3277" y="6629400"/>
            <a:ext cx="6413191" cy="707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200" b="1" spc="-2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Aims and Methods: </a:t>
            </a:r>
            <a:r>
              <a:rPr lang="en-NZ" altLang="zh-CN" sz="1100" dirty="0" smtClean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Our </a:t>
            </a:r>
            <a:r>
              <a:rPr lang="en-NZ" altLang="zh-CN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team</a:t>
            </a:r>
            <a:r>
              <a:rPr lang="en-NZ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aims to improve our understanding of AF and to investigate effective strategies for AF treatment </a:t>
            </a:r>
            <a:r>
              <a:rPr lang="en-GB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  <a:r>
              <a:rPr lang="en-NZ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1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combining </a:t>
            </a:r>
            <a:r>
              <a:rPr lang="en-NZ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novel computational </a:t>
            </a:r>
            <a:r>
              <a:rPr lang="en-NZ" sz="1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approaches (computer models and machine learning) with </a:t>
            </a:r>
            <a:r>
              <a:rPr lang="en-NZ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high-resolution structural </a:t>
            </a:r>
            <a:r>
              <a:rPr lang="en-NZ" sz="1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imaging, experimental mapping</a:t>
            </a:r>
            <a:r>
              <a:rPr lang="en-NZ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NZ" sz="1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clinical studies</a:t>
            </a:r>
            <a:r>
              <a:rPr lang="en-GB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NZ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55147" y="356008"/>
            <a:ext cx="296677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100" b="1" spc="-2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Jichao Zhao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14"/>
          <p:cNvSpPr/>
          <p:nvPr/>
        </p:nvSpPr>
        <p:spPr>
          <a:xfrm flipH="1">
            <a:off x="3607150" y="2806955"/>
            <a:ext cx="530014" cy="5458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/>
          <p:cNvSpPr/>
          <p:nvPr/>
        </p:nvSpPr>
        <p:spPr>
          <a:xfrm>
            <a:off x="2435226" y="2693845"/>
            <a:ext cx="530945" cy="5458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/>
          <p:nvPr/>
        </p:nvSpPr>
        <p:spPr>
          <a:xfrm>
            <a:off x="3192509" y="2567155"/>
            <a:ext cx="353024" cy="191204"/>
          </a:xfrm>
          <a:custGeom>
            <a:avLst/>
            <a:gdLst/>
            <a:ahLst/>
            <a:cxnLst/>
            <a:rect l="l" t="t" r="r" b="b"/>
            <a:pathLst>
              <a:path w="379095" h="193675">
                <a:moveTo>
                  <a:pt x="319891" y="66421"/>
                </a:moveTo>
                <a:lnTo>
                  <a:pt x="274357" y="82686"/>
                </a:lnTo>
                <a:lnTo>
                  <a:pt x="253366" y="126388"/>
                </a:lnTo>
                <a:lnTo>
                  <a:pt x="253747" y="138557"/>
                </a:lnTo>
                <a:lnTo>
                  <a:pt x="278052" y="180546"/>
                </a:lnTo>
                <a:lnTo>
                  <a:pt x="312499" y="193176"/>
                </a:lnTo>
                <a:lnTo>
                  <a:pt x="324534" y="192738"/>
                </a:lnTo>
                <a:lnTo>
                  <a:pt x="366095" y="168005"/>
                </a:lnTo>
                <a:lnTo>
                  <a:pt x="378735" y="133135"/>
                </a:lnTo>
                <a:lnTo>
                  <a:pt x="378398" y="120967"/>
                </a:lnTo>
                <a:lnTo>
                  <a:pt x="354284" y="79025"/>
                </a:lnTo>
                <a:lnTo>
                  <a:pt x="319891" y="66421"/>
                </a:lnTo>
                <a:close/>
              </a:path>
              <a:path w="379095" h="193675">
                <a:moveTo>
                  <a:pt x="66218" y="0"/>
                </a:moveTo>
                <a:lnTo>
                  <a:pt x="20867" y="16285"/>
                </a:lnTo>
                <a:lnTo>
                  <a:pt x="0" y="60092"/>
                </a:lnTo>
                <a:lnTo>
                  <a:pt x="367" y="72247"/>
                </a:lnTo>
                <a:lnTo>
                  <a:pt x="24433" y="114125"/>
                </a:lnTo>
                <a:lnTo>
                  <a:pt x="58806" y="126755"/>
                </a:lnTo>
                <a:lnTo>
                  <a:pt x="70836" y="126317"/>
                </a:lnTo>
                <a:lnTo>
                  <a:pt x="112412" y="101584"/>
                </a:lnTo>
                <a:lnTo>
                  <a:pt x="125098" y="66714"/>
                </a:lnTo>
                <a:lnTo>
                  <a:pt x="124731" y="54546"/>
                </a:lnTo>
                <a:lnTo>
                  <a:pt x="100649" y="12604"/>
                </a:lnTo>
                <a:lnTo>
                  <a:pt x="66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1"/>
          <p:cNvSpPr/>
          <p:nvPr/>
        </p:nvSpPr>
        <p:spPr>
          <a:xfrm>
            <a:off x="3111201" y="2387108"/>
            <a:ext cx="215598" cy="1632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3"/>
          <p:cNvSpPr/>
          <p:nvPr/>
        </p:nvSpPr>
        <p:spPr>
          <a:xfrm>
            <a:off x="3423602" y="2483934"/>
            <a:ext cx="192418" cy="1150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2819">
            <a:off x="3129920" y="2822705"/>
            <a:ext cx="220149" cy="22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" name="Group 86"/>
          <p:cNvGrpSpPr/>
          <p:nvPr/>
        </p:nvGrpSpPr>
        <p:grpSpPr>
          <a:xfrm>
            <a:off x="264465" y="1862135"/>
            <a:ext cx="1180522" cy="1439373"/>
            <a:chOff x="304800" y="2514600"/>
            <a:chExt cx="1285813" cy="1612688"/>
          </a:xfrm>
        </p:grpSpPr>
        <p:sp>
          <p:nvSpPr>
            <p:cNvPr id="17" name="object 127"/>
            <p:cNvSpPr/>
            <p:nvPr/>
          </p:nvSpPr>
          <p:spPr>
            <a:xfrm>
              <a:off x="304800" y="2514600"/>
              <a:ext cx="1285813" cy="16126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85" name="Picture 37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643" y="3077973"/>
              <a:ext cx="73008" cy="602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91" y="2601449"/>
              <a:ext cx="773027" cy="56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2" name="Picture 14" descr="Related image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37" y="2597750"/>
              <a:ext cx="485158" cy="37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AutoShape 29" descr="Image result for microphone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AutoShape 31" descr="Image result for microphone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Group 18"/>
          <p:cNvGrpSpPr/>
          <p:nvPr/>
        </p:nvGrpSpPr>
        <p:grpSpPr>
          <a:xfrm rot="20956058">
            <a:off x="3497913" y="4583957"/>
            <a:ext cx="611002" cy="819325"/>
            <a:chOff x="2905405" y="5240114"/>
            <a:chExt cx="604442" cy="732866"/>
          </a:xfrm>
        </p:grpSpPr>
        <p:sp>
          <p:nvSpPr>
            <p:cNvPr id="107" name="object 76"/>
            <p:cNvSpPr/>
            <p:nvPr/>
          </p:nvSpPr>
          <p:spPr>
            <a:xfrm rot="18562274">
              <a:off x="3129194" y="5725113"/>
              <a:ext cx="305761" cy="189973"/>
            </a:xfrm>
            <a:custGeom>
              <a:avLst/>
              <a:gdLst/>
              <a:ahLst/>
              <a:cxnLst/>
              <a:rect l="l" t="t" r="r" b="b"/>
              <a:pathLst>
                <a:path w="438785" h="245110">
                  <a:moveTo>
                    <a:pt x="224729" y="30099"/>
                  </a:moveTo>
                  <a:lnTo>
                    <a:pt x="98044" y="30099"/>
                  </a:lnTo>
                  <a:lnTo>
                    <a:pt x="111686" y="30174"/>
                  </a:lnTo>
                  <a:lnTo>
                    <a:pt x="125936" y="31178"/>
                  </a:lnTo>
                  <a:lnTo>
                    <a:pt x="172448" y="40213"/>
                  </a:lnTo>
                  <a:lnTo>
                    <a:pt x="227330" y="62483"/>
                  </a:lnTo>
                  <a:lnTo>
                    <a:pt x="274335" y="89719"/>
                  </a:lnTo>
                  <a:lnTo>
                    <a:pt x="316087" y="121364"/>
                  </a:lnTo>
                  <a:lnTo>
                    <a:pt x="344858" y="152689"/>
                  </a:lnTo>
                  <a:lnTo>
                    <a:pt x="373380" y="194944"/>
                  </a:lnTo>
                  <a:lnTo>
                    <a:pt x="383262" y="210472"/>
                  </a:lnTo>
                  <a:lnTo>
                    <a:pt x="392525" y="223916"/>
                  </a:lnTo>
                  <a:lnTo>
                    <a:pt x="401169" y="235289"/>
                  </a:lnTo>
                  <a:lnTo>
                    <a:pt x="409194" y="244601"/>
                  </a:lnTo>
                  <a:lnTo>
                    <a:pt x="414666" y="236289"/>
                  </a:lnTo>
                  <a:lnTo>
                    <a:pt x="421354" y="228488"/>
                  </a:lnTo>
                  <a:lnTo>
                    <a:pt x="429232" y="221188"/>
                  </a:lnTo>
                  <a:lnTo>
                    <a:pt x="438276" y="214375"/>
                  </a:lnTo>
                  <a:lnTo>
                    <a:pt x="428424" y="204567"/>
                  </a:lnTo>
                  <a:lnTo>
                    <a:pt x="417179" y="192484"/>
                  </a:lnTo>
                  <a:lnTo>
                    <a:pt x="404576" y="178139"/>
                  </a:lnTo>
                  <a:lnTo>
                    <a:pt x="390651" y="161543"/>
                  </a:lnTo>
                  <a:lnTo>
                    <a:pt x="354905" y="121751"/>
                  </a:lnTo>
                  <a:lnTo>
                    <a:pt x="318135" y="87709"/>
                  </a:lnTo>
                  <a:lnTo>
                    <a:pt x="280316" y="59406"/>
                  </a:lnTo>
                  <a:lnTo>
                    <a:pt x="241426" y="36829"/>
                  </a:lnTo>
                  <a:lnTo>
                    <a:pt x="224729" y="30099"/>
                  </a:lnTo>
                  <a:close/>
                </a:path>
                <a:path w="438785" h="245110">
                  <a:moveTo>
                    <a:pt x="4191" y="0"/>
                  </a:moveTo>
                  <a:lnTo>
                    <a:pt x="0" y="35432"/>
                  </a:lnTo>
                  <a:lnTo>
                    <a:pt x="81903" y="30718"/>
                  </a:lnTo>
                  <a:lnTo>
                    <a:pt x="98044" y="30099"/>
                  </a:lnTo>
                  <a:lnTo>
                    <a:pt x="224729" y="30099"/>
                  </a:lnTo>
                  <a:lnTo>
                    <a:pt x="207366" y="23099"/>
                  </a:lnTo>
                  <a:lnTo>
                    <a:pt x="166606" y="12545"/>
                  </a:lnTo>
                  <a:lnTo>
                    <a:pt x="119153" y="5173"/>
                  </a:lnTo>
                  <a:lnTo>
                    <a:pt x="65012" y="989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77"/>
            <p:cNvSpPr/>
            <p:nvPr/>
          </p:nvSpPr>
          <p:spPr>
            <a:xfrm>
              <a:off x="3245605" y="5430980"/>
              <a:ext cx="124205" cy="14846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96"/>
            <p:cNvSpPr/>
            <p:nvPr/>
          </p:nvSpPr>
          <p:spPr>
            <a:xfrm>
              <a:off x="3287597" y="5240114"/>
              <a:ext cx="222250" cy="123825"/>
            </a:xfrm>
            <a:custGeom>
              <a:avLst/>
              <a:gdLst/>
              <a:ahLst/>
              <a:cxnLst/>
              <a:rect l="l" t="t" r="r" b="b"/>
              <a:pathLst>
                <a:path w="222250" h="123825">
                  <a:moveTo>
                    <a:pt x="222123" y="88264"/>
                  </a:moveTo>
                  <a:lnTo>
                    <a:pt x="175936" y="104544"/>
                  </a:lnTo>
                  <a:lnTo>
                    <a:pt x="132095" y="117348"/>
                  </a:lnTo>
                  <a:lnTo>
                    <a:pt x="92946" y="123197"/>
                  </a:lnTo>
                  <a:lnTo>
                    <a:pt x="60833" y="118618"/>
                  </a:lnTo>
                  <a:lnTo>
                    <a:pt x="37808" y="97190"/>
                  </a:lnTo>
                  <a:lnTo>
                    <a:pt x="22082" y="62642"/>
                  </a:lnTo>
                  <a:lnTo>
                    <a:pt x="10523" y="26427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77"/>
            <p:cNvSpPr/>
            <p:nvPr/>
          </p:nvSpPr>
          <p:spPr>
            <a:xfrm>
              <a:off x="3024556" y="5455038"/>
              <a:ext cx="124205" cy="14846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96"/>
            <p:cNvSpPr/>
            <p:nvPr/>
          </p:nvSpPr>
          <p:spPr>
            <a:xfrm rot="19219249">
              <a:off x="2905405" y="5272050"/>
              <a:ext cx="222250" cy="123825"/>
            </a:xfrm>
            <a:custGeom>
              <a:avLst/>
              <a:gdLst/>
              <a:ahLst/>
              <a:cxnLst/>
              <a:rect l="l" t="t" r="r" b="b"/>
              <a:pathLst>
                <a:path w="222250" h="123825">
                  <a:moveTo>
                    <a:pt x="222123" y="88264"/>
                  </a:moveTo>
                  <a:lnTo>
                    <a:pt x="175936" y="104544"/>
                  </a:lnTo>
                  <a:lnTo>
                    <a:pt x="132095" y="117348"/>
                  </a:lnTo>
                  <a:lnTo>
                    <a:pt x="92946" y="123197"/>
                  </a:lnTo>
                  <a:lnTo>
                    <a:pt x="60833" y="118618"/>
                  </a:lnTo>
                  <a:lnTo>
                    <a:pt x="37808" y="97190"/>
                  </a:lnTo>
                  <a:lnTo>
                    <a:pt x="22082" y="62642"/>
                  </a:lnTo>
                  <a:lnTo>
                    <a:pt x="10523" y="26427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14"/>
          <p:cNvSpPr/>
          <p:nvPr/>
        </p:nvSpPr>
        <p:spPr>
          <a:xfrm rot="708388">
            <a:off x="3088608" y="4397601"/>
            <a:ext cx="260782" cy="2947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15"/>
          <p:cNvSpPr/>
          <p:nvPr/>
        </p:nvSpPr>
        <p:spPr>
          <a:xfrm rot="20456135">
            <a:off x="4435727" y="4605247"/>
            <a:ext cx="210142" cy="2668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19"/>
          <p:cNvSpPr/>
          <p:nvPr/>
        </p:nvSpPr>
        <p:spPr>
          <a:xfrm rot="2179266">
            <a:off x="4178736" y="5422714"/>
            <a:ext cx="267005" cy="48119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7" name="Picture 7" descr="Image result for cartoon drum"/>
          <p:cNvPicPr>
            <a:picLocks noChangeAspect="1" noChangeArrowheads="1"/>
          </p:cNvPicPr>
          <p:nvPr/>
        </p:nvPicPr>
        <p:blipFill rotWithShape="1"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8"/>
          <a:stretch/>
        </p:blipFill>
        <p:spPr bwMode="auto">
          <a:xfrm rot="264720" flipH="1">
            <a:off x="3241974" y="5408268"/>
            <a:ext cx="767106" cy="3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7" descr="Image result for cartoon drum"/>
          <p:cNvPicPr>
            <a:picLocks noChangeAspect="1" noChangeArrowheads="1"/>
          </p:cNvPicPr>
          <p:nvPr/>
        </p:nvPicPr>
        <p:blipFill rotWithShape="1"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4" b="63634"/>
          <a:stretch/>
        </p:blipFill>
        <p:spPr bwMode="auto">
          <a:xfrm rot="19433442" flipH="1">
            <a:off x="3022963" y="5206840"/>
            <a:ext cx="440855" cy="30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23002" flipV="1">
            <a:off x="4158741" y="5055216"/>
            <a:ext cx="596327" cy="53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4" name="Picture 26" descr="Related image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2369">
            <a:off x="2656610" y="4726445"/>
            <a:ext cx="646919" cy="71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6366">
            <a:off x="2784398" y="4655434"/>
            <a:ext cx="171959" cy="20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0" name="Picture 32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3707" flipH="1">
            <a:off x="4361013" y="4886031"/>
            <a:ext cx="381078" cy="45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" name="Picture 27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00663">
            <a:off x="4327591" y="5351352"/>
            <a:ext cx="148954" cy="20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3" name="Picture 35"/>
          <p:cNvPicPr>
            <a:picLocks noChangeAspect="1" noChangeArrowheads="1"/>
          </p:cNvPicPr>
          <p:nvPr/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013" y="4305884"/>
            <a:ext cx="162916" cy="18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oup 81"/>
          <p:cNvGrpSpPr/>
          <p:nvPr/>
        </p:nvGrpSpPr>
        <p:grpSpPr>
          <a:xfrm>
            <a:off x="719215" y="4218785"/>
            <a:ext cx="1185785" cy="1609523"/>
            <a:chOff x="341310" y="4419600"/>
            <a:chExt cx="1285813" cy="1612688"/>
          </a:xfrm>
        </p:grpSpPr>
        <p:sp>
          <p:nvSpPr>
            <p:cNvPr id="83" name="object 127"/>
            <p:cNvSpPr/>
            <p:nvPr/>
          </p:nvSpPr>
          <p:spPr>
            <a:xfrm>
              <a:off x="341310" y="4419600"/>
              <a:ext cx="1285813" cy="16126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401" y="4506449"/>
              <a:ext cx="773027" cy="56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6" name="Picture 18" descr="Image result for cartoon sad eyes"/>
            <p:cNvPicPr>
              <a:picLocks noChangeAspect="1" noChangeArrowheads="1"/>
            </p:cNvPicPr>
            <p:nvPr/>
          </p:nvPicPr>
          <p:blipFill>
            <a:blip r:embed="rId3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386" y="4559517"/>
              <a:ext cx="487180" cy="487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37"/>
            <p:cNvPicPr>
              <a:picLocks noChangeAspect="1" noChangeArrowheads="1"/>
            </p:cNvPicPr>
            <p:nvPr/>
          </p:nvPicPr>
          <p:blipFill>
            <a:blip r:embed="rId3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127" y="4989450"/>
              <a:ext cx="73008" cy="602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ounded Rectangular Callout 17"/>
          <p:cNvSpPr/>
          <p:nvPr/>
        </p:nvSpPr>
        <p:spPr>
          <a:xfrm>
            <a:off x="1295770" y="2157261"/>
            <a:ext cx="1033515" cy="638464"/>
          </a:xfrm>
          <a:prstGeom prst="wedgeRoundRectCallout">
            <a:avLst>
              <a:gd name="adj1" fmla="val -88420"/>
              <a:gd name="adj2" fmla="val -33213"/>
              <a:gd name="adj3" fmla="val 16667"/>
            </a:avLst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US" altLang="zh-CN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 need oxygen and nutrients from the blood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ounded Rectangular Callout 75"/>
          <p:cNvSpPr/>
          <p:nvPr/>
        </p:nvSpPr>
        <p:spPr>
          <a:xfrm>
            <a:off x="2869972" y="1703241"/>
            <a:ext cx="1494318" cy="430359"/>
          </a:xfrm>
          <a:prstGeom prst="wedgeRoundRectCallout">
            <a:avLst>
              <a:gd name="adj1" fmla="val 3348"/>
              <a:gd name="adj2" fmla="val 81575"/>
              <a:gd name="adj3" fmla="val 16667"/>
            </a:avLst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US" altLang="zh-CN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job is to pump blood around the body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ounded Rectangular Callout 76"/>
          <p:cNvSpPr/>
          <p:nvPr/>
        </p:nvSpPr>
        <p:spPr>
          <a:xfrm>
            <a:off x="1778854" y="4177826"/>
            <a:ext cx="918830" cy="648389"/>
          </a:xfrm>
          <a:prstGeom prst="wedgeRoundRectCallout">
            <a:avLst>
              <a:gd name="adj1" fmla="val -73845"/>
              <a:gd name="adj2" fmla="val 37213"/>
              <a:gd name="adj3" fmla="val 16667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US" altLang="zh-CN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Because you have atrial </a:t>
            </a: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ibrillation (AF)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ounded Rectangular Callout 77"/>
          <p:cNvSpPr/>
          <p:nvPr/>
        </p:nvSpPr>
        <p:spPr>
          <a:xfrm>
            <a:off x="220009" y="4459530"/>
            <a:ext cx="712122" cy="811040"/>
          </a:xfrm>
          <a:prstGeom prst="wedgeRoundRectCallout">
            <a:avLst>
              <a:gd name="adj1" fmla="val 69620"/>
              <a:gd name="adj2" fmla="val 62207"/>
              <a:gd name="adj3" fmla="val 16667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US" altLang="zh-CN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Brain, why am I quivering like this?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228600" y="3352801"/>
            <a:ext cx="2206625" cy="712673"/>
          </a:xfrm>
          <a:prstGeom prst="flowChartAlternateProcess">
            <a:avLst/>
          </a:prstGeom>
          <a:ln w="158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Brain is the control </a:t>
            </a:r>
            <a:r>
              <a:rPr lang="en-US" altLang="zh-CN" sz="900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centre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for  everything 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do. T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at 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its best the brain needs 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oxygen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nutrients brought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to it </a:t>
            </a:r>
            <a:r>
              <a:rPr lang="en-US" altLang="zh-CN" sz="900" b="1" spc="5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the  blood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 It’s the heart who makes it possible. </a:t>
            </a:r>
            <a:endParaRPr lang="en-US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Flowchart: Alternate Process 83"/>
          <p:cNvSpPr/>
          <p:nvPr/>
        </p:nvSpPr>
        <p:spPr>
          <a:xfrm>
            <a:off x="2561856" y="3352801"/>
            <a:ext cx="1781544" cy="708407"/>
          </a:xfrm>
          <a:prstGeom prst="flowChartAlternateProcess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heart consist of 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four 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chambers that enables 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it 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to pump the oxygenated  blood from 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head </a:t>
            </a:r>
            <a:r>
              <a:rPr lang="en-US" altLang="zh-CN" sz="900" b="1" spc="10" dirty="0">
                <a:latin typeface="Arial" panose="020B0604020202020204" pitchFamily="34" charset="0"/>
                <a:cs typeface="Arial" panose="020B0604020202020204" pitchFamily="34" charset="0"/>
              </a:rPr>
              <a:t>to 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toe.</a:t>
            </a:r>
            <a:endParaRPr lang="en-US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1"/>
          <p:cNvSpPr/>
          <p:nvPr/>
        </p:nvSpPr>
        <p:spPr>
          <a:xfrm rot="1804162">
            <a:off x="4817152" y="2202715"/>
            <a:ext cx="563616" cy="47283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 rot="786565">
            <a:off x="5983577" y="2652800"/>
            <a:ext cx="382677" cy="3485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5631522" y="2295213"/>
            <a:ext cx="411368" cy="25377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5577650" y="2197710"/>
            <a:ext cx="204957" cy="11434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3"/>
          <p:cNvSpPr/>
          <p:nvPr/>
        </p:nvSpPr>
        <p:spPr>
          <a:xfrm rot="2342894">
            <a:off x="5921389" y="2330026"/>
            <a:ext cx="244945" cy="811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49251">
            <a:off x="4998729" y="2871016"/>
            <a:ext cx="191067" cy="30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7" descr="Image result for cartoon drum"/>
          <p:cNvPicPr>
            <a:picLocks noChangeAspect="1" noChangeArrowheads="1"/>
          </p:cNvPicPr>
          <p:nvPr/>
        </p:nvPicPr>
        <p:blipFill rotWithShape="1"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1"/>
          <a:stretch/>
        </p:blipFill>
        <p:spPr bwMode="auto">
          <a:xfrm rot="846708" flipH="1">
            <a:off x="5122180" y="2804425"/>
            <a:ext cx="773105" cy="32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object 76"/>
          <p:cNvSpPr/>
          <p:nvPr/>
        </p:nvSpPr>
        <p:spPr>
          <a:xfrm rot="2541606" flipV="1">
            <a:off x="5616441" y="2564262"/>
            <a:ext cx="293863" cy="157619"/>
          </a:xfrm>
          <a:custGeom>
            <a:avLst/>
            <a:gdLst/>
            <a:ahLst/>
            <a:cxnLst/>
            <a:rect l="l" t="t" r="r" b="b"/>
            <a:pathLst>
              <a:path w="438785" h="245110">
                <a:moveTo>
                  <a:pt x="224729" y="30099"/>
                </a:moveTo>
                <a:lnTo>
                  <a:pt x="98044" y="30099"/>
                </a:lnTo>
                <a:lnTo>
                  <a:pt x="111686" y="30174"/>
                </a:lnTo>
                <a:lnTo>
                  <a:pt x="125936" y="31178"/>
                </a:lnTo>
                <a:lnTo>
                  <a:pt x="172448" y="40213"/>
                </a:lnTo>
                <a:lnTo>
                  <a:pt x="227330" y="62483"/>
                </a:lnTo>
                <a:lnTo>
                  <a:pt x="274335" y="89719"/>
                </a:lnTo>
                <a:lnTo>
                  <a:pt x="316087" y="121364"/>
                </a:lnTo>
                <a:lnTo>
                  <a:pt x="344858" y="152689"/>
                </a:lnTo>
                <a:lnTo>
                  <a:pt x="373380" y="194944"/>
                </a:lnTo>
                <a:lnTo>
                  <a:pt x="383262" y="210472"/>
                </a:lnTo>
                <a:lnTo>
                  <a:pt x="392525" y="223916"/>
                </a:lnTo>
                <a:lnTo>
                  <a:pt x="401169" y="235289"/>
                </a:lnTo>
                <a:lnTo>
                  <a:pt x="409194" y="244601"/>
                </a:lnTo>
                <a:lnTo>
                  <a:pt x="414666" y="236289"/>
                </a:lnTo>
                <a:lnTo>
                  <a:pt x="421354" y="228488"/>
                </a:lnTo>
                <a:lnTo>
                  <a:pt x="429232" y="221188"/>
                </a:lnTo>
                <a:lnTo>
                  <a:pt x="438276" y="214375"/>
                </a:lnTo>
                <a:lnTo>
                  <a:pt x="428424" y="204567"/>
                </a:lnTo>
                <a:lnTo>
                  <a:pt x="417179" y="192484"/>
                </a:lnTo>
                <a:lnTo>
                  <a:pt x="404576" y="178139"/>
                </a:lnTo>
                <a:lnTo>
                  <a:pt x="390651" y="161543"/>
                </a:lnTo>
                <a:lnTo>
                  <a:pt x="354905" y="121751"/>
                </a:lnTo>
                <a:lnTo>
                  <a:pt x="318135" y="87709"/>
                </a:lnTo>
                <a:lnTo>
                  <a:pt x="280316" y="59406"/>
                </a:lnTo>
                <a:lnTo>
                  <a:pt x="241426" y="36829"/>
                </a:lnTo>
                <a:lnTo>
                  <a:pt x="224729" y="30099"/>
                </a:lnTo>
                <a:close/>
              </a:path>
              <a:path w="438785" h="245110">
                <a:moveTo>
                  <a:pt x="4191" y="0"/>
                </a:moveTo>
                <a:lnTo>
                  <a:pt x="0" y="35432"/>
                </a:lnTo>
                <a:lnTo>
                  <a:pt x="81903" y="30718"/>
                </a:lnTo>
                <a:lnTo>
                  <a:pt x="98044" y="30099"/>
                </a:lnTo>
                <a:lnTo>
                  <a:pt x="224729" y="30099"/>
                </a:lnTo>
                <a:lnTo>
                  <a:pt x="207366" y="23099"/>
                </a:lnTo>
                <a:lnTo>
                  <a:pt x="166606" y="12545"/>
                </a:lnTo>
                <a:lnTo>
                  <a:pt x="119153" y="5173"/>
                </a:lnTo>
                <a:lnTo>
                  <a:pt x="65012" y="989"/>
                </a:lnTo>
                <a:lnTo>
                  <a:pt x="4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5" name="Picture 7" descr="Image result for cartoon drum"/>
          <p:cNvPicPr>
            <a:picLocks noChangeAspect="1" noChangeArrowheads="1"/>
          </p:cNvPicPr>
          <p:nvPr/>
        </p:nvPicPr>
        <p:blipFill rotWithShape="1"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8" b="63634"/>
          <a:stretch/>
        </p:blipFill>
        <p:spPr bwMode="auto">
          <a:xfrm rot="949707" flipH="1">
            <a:off x="4986375" y="2558438"/>
            <a:ext cx="566365" cy="24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4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20177">
            <a:off x="5721152" y="3011366"/>
            <a:ext cx="159976" cy="35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Connector 23"/>
          <p:cNvCxnSpPr>
            <a:endCxn id="2074" idx="1"/>
          </p:cNvCxnSpPr>
          <p:nvPr/>
        </p:nvCxnSpPr>
        <p:spPr>
          <a:xfrm flipV="1">
            <a:off x="1530333" y="4939656"/>
            <a:ext cx="1160361" cy="3836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519197" y="5326840"/>
            <a:ext cx="1641801" cy="3671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155147" y="101962"/>
            <a:ext cx="303585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400" b="1" spc="-2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Atrial Electrophysiology Group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120"/>
          <p:cNvSpPr/>
          <p:nvPr/>
        </p:nvSpPr>
        <p:spPr>
          <a:xfrm>
            <a:off x="4614241" y="4167767"/>
            <a:ext cx="1923492" cy="33187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121"/>
          <p:cNvSpPr/>
          <p:nvPr/>
        </p:nvSpPr>
        <p:spPr>
          <a:xfrm>
            <a:off x="5198088" y="4463968"/>
            <a:ext cx="1202712" cy="136056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122"/>
          <p:cNvSpPr/>
          <p:nvPr/>
        </p:nvSpPr>
        <p:spPr>
          <a:xfrm>
            <a:off x="5471750" y="4723231"/>
            <a:ext cx="720448" cy="92764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Flowchart: Alternate Process 102"/>
          <p:cNvSpPr/>
          <p:nvPr/>
        </p:nvSpPr>
        <p:spPr>
          <a:xfrm>
            <a:off x="4471582" y="3352802"/>
            <a:ext cx="2234018" cy="708406"/>
          </a:xfrm>
          <a:prstGeom prst="flowChartAlternateProcess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Normally the heart beats in a  steady rhythm </a:t>
            </a:r>
            <a:r>
              <a:rPr lang="en-US" altLang="zh-CN" sz="900" b="1" spc="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pump blood  around the body. However for  some people their heart does not  beat to this normal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rhythm.</a:t>
            </a:r>
            <a:endParaRPr lang="en-US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Alternate Process 103"/>
          <p:cNvSpPr/>
          <p:nvPr/>
        </p:nvSpPr>
        <p:spPr>
          <a:xfrm>
            <a:off x="228600" y="5912933"/>
            <a:ext cx="6465908" cy="640267"/>
          </a:xfrm>
          <a:prstGeom prst="flowChartAlternateProcess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12700" marR="5080" algn="just">
              <a:spcBef>
                <a:spcPts val="95"/>
              </a:spcBef>
            </a:pPr>
            <a:r>
              <a:rPr lang="en-US" altLang="zh-CN" sz="900" b="1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3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medic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condit</a:t>
            </a:r>
            <a:r>
              <a:rPr lang="en-US" altLang="zh-CN" sz="900" b="1" spc="-2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1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hich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1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900" b="1" spc="-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en-US" altLang="zh-CN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900" b="1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thm</a:t>
            </a:r>
            <a:r>
              <a:rPr lang="en-US" altLang="zh-CN" sz="9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3629" baseline="12152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900" b="1" spc="-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900" b="1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egula</a:t>
            </a:r>
            <a:r>
              <a:rPr lang="en-US" altLang="zh-CN" sz="9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900" b="1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Symptoms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sz="900" b="1" spc="-20" dirty="0">
                <a:latin typeface="Arial" panose="020B0604020202020204" pitchFamily="34" charset="0"/>
                <a:cs typeface="Arial" panose="020B0604020202020204" pitchFamily="34" charset="0"/>
              </a:rPr>
              <a:t>AF 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palpitations, dizziness, tiredness and chest pain. Having </a:t>
            </a:r>
            <a:r>
              <a:rPr lang="en-US" altLang="zh-CN" sz="900" b="1" spc="-20" dirty="0">
                <a:latin typeface="Arial" panose="020B0604020202020204" pitchFamily="34" charset="0"/>
                <a:cs typeface="Arial" panose="020B0604020202020204" pitchFamily="34" charset="0"/>
              </a:rPr>
              <a:t>AF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means that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heart  pumps blood 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less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efficiently and blood may be 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left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in the atria, forming clots. These clots 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travel 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through the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bloodstream to brain and cause brain </a:t>
            </a:r>
            <a:r>
              <a:rPr lang="en-US" altLang="zh-CN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cells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die, </a:t>
            </a:r>
            <a:r>
              <a:rPr lang="en-US" altLang="zh-CN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known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zh-CN" sz="9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ischaemic</a:t>
            </a:r>
            <a:r>
              <a:rPr lang="en-US" altLang="zh-CN" sz="9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stroke.</a:t>
            </a:r>
            <a:endParaRPr lang="en-US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547196" y="9376185"/>
            <a:ext cx="662604" cy="483148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228600" y="9359776"/>
            <a:ext cx="1251265" cy="51667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6" y="9372601"/>
            <a:ext cx="1251170" cy="48084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584C8AC-BE82-4B5D-8323-8D75FE5F452F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620138" y="7239000"/>
            <a:ext cx="1361062" cy="13610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45" y="7288302"/>
            <a:ext cx="2336555" cy="130055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64" y="7830612"/>
            <a:ext cx="1075293" cy="7194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90" y="7243190"/>
            <a:ext cx="1689743" cy="1356872"/>
          </a:xfrm>
          <a:prstGeom prst="rect">
            <a:avLst/>
          </a:prstGeom>
        </p:spPr>
      </p:pic>
      <p:sp>
        <p:nvSpPr>
          <p:cNvPr id="130" name="Flowchart: Alternate Process 129"/>
          <p:cNvSpPr/>
          <p:nvPr/>
        </p:nvSpPr>
        <p:spPr>
          <a:xfrm>
            <a:off x="228600" y="8659570"/>
            <a:ext cx="2206625" cy="557739"/>
          </a:xfrm>
          <a:prstGeom prst="flowChartAlternateProcess">
            <a:avLst/>
          </a:prstGeom>
          <a:ln w="158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Diagnosis and monitoring of AF: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onvolutional neural networks and signal sensors are developed to receive and process ECGs.  </a:t>
            </a:r>
            <a:endParaRPr lang="en-US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Flowchart: Alternate Process 130"/>
          <p:cNvSpPr/>
          <p:nvPr/>
        </p:nvSpPr>
        <p:spPr>
          <a:xfrm>
            <a:off x="2514600" y="8659571"/>
            <a:ext cx="1924329" cy="563836"/>
          </a:xfrm>
          <a:prstGeom prst="flowChartAlternateProcess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altLang="zh-CN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Antiarrhythmic drug therapy: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iophysics-based computer models are utilized to pinpoint key ionic channels to target.    </a:t>
            </a:r>
            <a:endParaRPr lang="en-US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56" y="9349492"/>
            <a:ext cx="1742244" cy="53572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98" y="9317566"/>
            <a:ext cx="1679602" cy="58164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363047"/>
            <a:ext cx="1439207" cy="490396"/>
          </a:xfrm>
          <a:prstGeom prst="rect">
            <a:avLst/>
          </a:prstGeom>
        </p:spPr>
      </p:pic>
      <p:sp>
        <p:nvSpPr>
          <p:cNvPr id="144" name="Flowchart: Alternate Process 143"/>
          <p:cNvSpPr/>
          <p:nvPr/>
        </p:nvSpPr>
        <p:spPr>
          <a:xfrm>
            <a:off x="4518304" y="8659570"/>
            <a:ext cx="2187296" cy="570536"/>
          </a:xfrm>
          <a:prstGeom prst="flowChartAlternateProcess">
            <a:avLst/>
          </a:prstGeom>
          <a:ln w="158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Ablation treatment: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ignal analysis, panoramic mapping and </a:t>
            </a:r>
            <a:r>
              <a:rPr lang="en-US" altLang="zh-CN" sz="900" b="1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9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omputer models are used to identify precise locations of  AF drivers for “burning”. </a:t>
            </a:r>
            <a:endParaRPr lang="en-US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8600" y="1219200"/>
            <a:ext cx="6470648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NZ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AF </a:t>
            </a:r>
            <a:r>
              <a:rPr lang="en-NZ" sz="1100" dirty="0">
                <a:latin typeface="Arial" panose="020B0604020202020204" pitchFamily="34" charset="0"/>
                <a:cs typeface="Arial" panose="020B0604020202020204" pitchFamily="34" charset="0"/>
              </a:rPr>
              <a:t>not only leads to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diminished quality of life and morbidity, but also </a:t>
            </a:r>
            <a:r>
              <a:rPr lang="en-NZ" sz="1100" dirty="0">
                <a:latin typeface="Arial" panose="020B0604020202020204" pitchFamily="34" charset="0"/>
                <a:cs typeface="Arial" panose="020B0604020202020204" pitchFamily="34" charset="0"/>
              </a:rPr>
              <a:t>increases risk of stroke, heart failure </a:t>
            </a:r>
            <a:r>
              <a:rPr lang="en-NZ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NZ" sz="1100" dirty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en-NZ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mortality. Current treatment of AF remains suboptimal and is an increasing economic burden in health care.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NZ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70571"/>
            <a:ext cx="530800" cy="50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0" y="2784098"/>
            <a:ext cx="490730" cy="45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Administrator\Desktop\imageedit_1_5815302334.jpg"/>
          <p:cNvPicPr>
            <a:picLocks noChangeAspect="1" noChangeArrowheads="1"/>
          </p:cNvPicPr>
          <p:nvPr/>
        </p:nvPicPr>
        <p:blipFill rotWithShape="1">
          <a:blip r:embed="rId5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155"/>
          <a:stretch/>
        </p:blipFill>
        <p:spPr bwMode="auto">
          <a:xfrm rot="849454">
            <a:off x="5485730" y="2750801"/>
            <a:ext cx="745628" cy="20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394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PMingLiU</vt:lpstr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Stuart Johnson</dc:creator>
  <cp:lastModifiedBy>Jichao Zhao</cp:lastModifiedBy>
  <cp:revision>230</cp:revision>
  <cp:lastPrinted>2018-08-16T20:31:07Z</cp:lastPrinted>
  <dcterms:created xsi:type="dcterms:W3CDTF">2018-08-13T22:13:47Z</dcterms:created>
  <dcterms:modified xsi:type="dcterms:W3CDTF">2018-08-16T20:50:51Z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2018-08-13T00:00:00Z</vt:filetime>
  </property>
</Properties>
</file>