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d35b7d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d35b7d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d35b7d9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d35b7d9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d35b7d9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d35b7d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fd35b7d9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fd35b7d9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d35b7d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d35b7d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e24b96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e24b96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e24b96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e24b96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e24b96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e24b96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25" y="2398525"/>
            <a:ext cx="4787275" cy="27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33225" y="997300"/>
            <a:ext cx="85206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CHINA VS. AMERIC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Who is </a:t>
            </a:r>
            <a:r>
              <a:rPr b="1" lang="en" sz="2400">
                <a:solidFill>
                  <a:srgbClr val="FFFFFF"/>
                </a:solidFill>
              </a:rPr>
              <a:t>more Educated!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Zhaohan Yan(172008944)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91350" y="246525"/>
            <a:ext cx="8382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Back Ground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91350" y="1042125"/>
            <a:ext cx="40116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The United States is known as the top country in terms of </a:t>
            </a:r>
            <a:r>
              <a:rPr b="1" lang="en" sz="1800">
                <a:solidFill>
                  <a:srgbClr val="FFFFFF"/>
                </a:solidFill>
              </a:rPr>
              <a:t>technology</a:t>
            </a:r>
            <a:r>
              <a:rPr b="1" lang="en" sz="1800">
                <a:solidFill>
                  <a:srgbClr val="FFFFFF"/>
                </a:solidFill>
              </a:rPr>
              <a:t> and </a:t>
            </a:r>
            <a:r>
              <a:rPr b="1" lang="en" sz="1800">
                <a:solidFill>
                  <a:srgbClr val="FFFFFF"/>
                </a:solidFill>
              </a:rPr>
              <a:t>economic</a:t>
            </a:r>
            <a:r>
              <a:rPr b="1" lang="en" sz="1800">
                <a:solidFill>
                  <a:srgbClr val="FFFFFF"/>
                </a:solidFill>
              </a:rPr>
              <a:t> power in the whole wide world.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China is known as the Lion that  waked up.China is one of the fastest developing country in the world right now. Facts researcher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 Claim China will soon take place America’s No.1 position.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Comparing them </a:t>
            </a:r>
            <a:r>
              <a:rPr b="1" lang="en" sz="1800">
                <a:solidFill>
                  <a:srgbClr val="FFFFFF"/>
                </a:solidFill>
              </a:rPr>
              <a:t>In terms</a:t>
            </a:r>
            <a:r>
              <a:rPr b="1" lang="en" sz="1800">
                <a:solidFill>
                  <a:srgbClr val="FFFFFF"/>
                </a:solidFill>
              </a:rPr>
              <a:t> of education who will win?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25" y="1042125"/>
            <a:ext cx="4536250" cy="32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657825"/>
            <a:ext cx="42603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code used to clean up the data and calculated the mean years of study for each country to have a </a:t>
            </a:r>
            <a:r>
              <a:rPr lang="en"/>
              <a:t>brief</a:t>
            </a:r>
            <a:r>
              <a:rPr lang="en"/>
              <a:t> idea of how’s the education situation in the whole wide world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75" y="1017725"/>
            <a:ext cx="40957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00" y="1017725"/>
            <a:ext cx="4267200" cy="351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China VS. America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04800" y="1548075"/>
            <a:ext cx="41334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This box plot </a:t>
            </a:r>
            <a:r>
              <a:rPr lang="en" sz="1700">
                <a:solidFill>
                  <a:srgbClr val="FFFFFF"/>
                </a:solidFill>
              </a:rPr>
              <a:t>shows</a:t>
            </a:r>
            <a:r>
              <a:rPr lang="en" sz="1700">
                <a:solidFill>
                  <a:srgbClr val="FFFFFF"/>
                </a:solidFill>
              </a:rPr>
              <a:t> hat Chinese tend to have a longer years of education comparing to Americans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Bsed on that graph, my hypothesis is :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#CHINESES have better education than AMERICANS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Null Hypothesis is :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</a:rPr>
              <a:t>CHINESE HAS SAME EDUCATION AS AMERICANS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4250"/>
            <a:ext cx="8839199" cy="25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000" y="1548080"/>
            <a:ext cx="4246341" cy="342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Z-test and P value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2733600"/>
            <a:ext cx="42603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the z-test we got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zeta value: 1.511057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 value: 0.06538703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50" y="1106625"/>
            <a:ext cx="3971925" cy="36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170125"/>
            <a:ext cx="3125125" cy="12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Since I got a A large p-value (&gt; 0.05) here </a:t>
            </a:r>
            <a:r>
              <a:rPr lang="en">
                <a:solidFill>
                  <a:srgbClr val="FFFFFF"/>
                </a:solidFill>
              </a:rPr>
              <a:t>which</a:t>
            </a:r>
            <a:r>
              <a:rPr lang="en">
                <a:solidFill>
                  <a:srgbClr val="FFFFFF"/>
                </a:solidFill>
              </a:rPr>
              <a:t> indicate weak evidence against the null hypothesis, so you fail to reject the null hypothesis. So there is not enough evidence to prove Chinese have a better education than Americans.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the future: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 prove my hypothesis is true I need to expand my dataset,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000" y="1017725"/>
            <a:ext cx="4267200" cy="28428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700325" y="4270575"/>
            <a:ext cx="4297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BTW, Hope two country compete in a good and peace way!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No.2:  Age and Education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2906450"/>
            <a:ext cx="4260300" cy="1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second interested hypothesis is toward the relationship between Age and Education. I seperated people into 4 groups based on number of years they got educated.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43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1017725"/>
            <a:ext cx="4458600" cy="16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and running the z-test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618525" y="2783975"/>
            <a:ext cx="27891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Z</a:t>
            </a:r>
            <a:r>
              <a:rPr lang="en"/>
              <a:t>eta : 11.35766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 :  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183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238" y="1267013"/>
            <a:ext cx="22193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A small </a:t>
            </a:r>
            <a:r>
              <a:rPr b="1" i="1" lang="en" sz="2000">
                <a:solidFill>
                  <a:srgbClr val="FFFFFF"/>
                </a:solidFill>
              </a:rPr>
              <a:t>p</a:t>
            </a:r>
            <a:r>
              <a:rPr b="1" lang="en" sz="2000">
                <a:solidFill>
                  <a:srgbClr val="FFFFFF"/>
                </a:solidFill>
              </a:rPr>
              <a:t>-value (typically ≤ 0.05) indicates strong evidence against the null hypothesis, so you reject the null hypothesis. </a:t>
            </a:r>
            <a:r>
              <a:rPr b="1" lang="en" sz="2000">
                <a:solidFill>
                  <a:srgbClr val="FFFFFF"/>
                </a:solidFill>
              </a:rPr>
              <a:t>Which</a:t>
            </a:r>
            <a:r>
              <a:rPr b="1" lang="en" sz="2000">
                <a:solidFill>
                  <a:srgbClr val="FFFFFF"/>
                </a:solidFill>
              </a:rPr>
              <a:t> means it is highly likely that   my hypothesis: Pool educated people age older than people who got deeply educated is true.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75" y="1152475"/>
            <a:ext cx="33147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