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cff04b6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cff04b6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cff04b6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cff04b6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ecff04b6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ecff04b6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ecff04b6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ecff04b6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ecff04b6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ecff04b6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usa.io/profile/cip/110701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Is Computer Science Major Still Hot?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Zhaohan Yan 172008944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https://datausa.io/profile/cip/110701/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Format: .csv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study?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Computer Science Major are considered as hot major since majority of people believe comter science is the future development forcus and jobs in IT field have a big potential. However is it true that computer science market still hot? Let the data tell you.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in wages between Occupations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39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boxplot function in 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generate the following plot that </a:t>
            </a:r>
            <a:r>
              <a:rPr lang="en"/>
              <a:t>gives</a:t>
            </a:r>
            <a:r>
              <a:rPr lang="en"/>
              <a:t> us an idea of the distributions of wages between different Occupations in Computer Science Field.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see the wages differences are huge.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0" y="1346175"/>
            <a:ext cx="5133900" cy="302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more about Different Occupations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4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barplot function we generate this bar chart contains the top 10 occupations with the highest wages.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Physicians &amp; surgeons   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Architectural &amp; engineering managers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Securities, commodities, &amp; financial s</a:t>
            </a:r>
            <a:r>
              <a:rPr lang="en" sz="1200"/>
              <a:t>er</a:t>
            </a:r>
            <a:r>
              <a:rPr lang="en" sz="1200"/>
              <a:t>vices sales age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Chief executives &amp; legislators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Lawyers, &amp; judges, magistrates, &amp; other judicial workers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125" y="1017725"/>
            <a:ext cx="422318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The relation between Wages and Number of Employees</a:t>
            </a:r>
            <a:endParaRPr sz="26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423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plot and line </a:t>
            </a:r>
            <a:r>
              <a:rPr lang="en"/>
              <a:t>function</a:t>
            </a:r>
            <a:r>
              <a:rPr lang="en"/>
              <a:t> we can plot a line graph between Average wages and number of employees in certain occupations.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middle range in wages contains the most employees </a:t>
            </a:r>
            <a:r>
              <a:rPr lang="en"/>
              <a:t>which</a:t>
            </a:r>
            <a:r>
              <a:rPr lang="en"/>
              <a:t> is what we expected.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700" y="1170125"/>
            <a:ext cx="427760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virtualization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465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Virtualization can help us generate a brief idea of what the dataset looks like </a:t>
            </a:r>
            <a:r>
              <a:rPr lang="en"/>
              <a:t>which</a:t>
            </a:r>
            <a:r>
              <a:rPr lang="en"/>
              <a:t> can help us with null hypothesis before going to real data analysis.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Sometimes data virtualization also give us a </a:t>
            </a:r>
            <a:r>
              <a:rPr lang="en"/>
              <a:t>sense</a:t>
            </a:r>
            <a:r>
              <a:rPr lang="en"/>
              <a:t> that weather this data is useful for our future research or analysis.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However, data need to be prepared before put in real use, we need to generate useful information from huge datasets.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800" y="291700"/>
            <a:ext cx="3868800" cy="46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