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63" r:id="rId3"/>
    <p:sldId id="364" r:id="rId4"/>
    <p:sldId id="366" r:id="rId5"/>
    <p:sldId id="365" r:id="rId6"/>
    <p:sldId id="367" r:id="rId7"/>
  </p:sldIdLst>
  <p:sldSz cx="7315200" cy="5486400" type="B5JIS"/>
  <p:notesSz cx="6858000" cy="9144000"/>
  <p:defaultTextStyle>
    <a:defPPr>
      <a:defRPr lang="en-US"/>
    </a:defPPr>
    <a:lvl1pPr marL="0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7888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5777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3665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1554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9442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27331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15219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03108" algn="l" defTabSz="77577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87586" autoAdjust="0"/>
  </p:normalViewPr>
  <p:slideViewPr>
    <p:cSldViewPr>
      <p:cViewPr>
        <p:scale>
          <a:sx n="125" d="100"/>
          <a:sy n="125" d="100"/>
        </p:scale>
        <p:origin x="-2196" y="-144"/>
      </p:cViewPr>
      <p:guideLst>
        <p:guide orient="horz" pos="172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313F3-4922-4CF2-97C6-7529967DD271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9D844-0871-42AB-B0EF-448E889EC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F83E-7AE8-48A3-9786-3CD05B9A9A87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8CF9-6457-42BA-BD7B-01376070C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7888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5777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3665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1554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9442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27331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15219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03108" algn="l" defTabSz="775777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75360" y="3108960"/>
            <a:ext cx="5486400" cy="792480"/>
          </a:xfrm>
        </p:spPr>
        <p:txBody>
          <a:bodyPr anchor="t" anchorCtr="0"/>
          <a:lstStyle>
            <a:lvl1pPr algn="r">
              <a:defRPr sz="27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75360" y="4099560"/>
            <a:ext cx="5486400" cy="426720"/>
          </a:xfrm>
        </p:spPr>
        <p:txBody>
          <a:bodyPr/>
          <a:lstStyle>
            <a:lvl1pPr marL="0" indent="0" algn="r">
              <a:buNone/>
              <a:defRPr sz="17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387888" indent="0" algn="ctr">
              <a:buNone/>
            </a:lvl2pPr>
            <a:lvl3pPr marL="775777" indent="0" algn="ctr">
              <a:buNone/>
            </a:lvl3pPr>
            <a:lvl4pPr marL="1163665" indent="0" algn="ctr">
              <a:buNone/>
            </a:lvl4pPr>
            <a:lvl5pPr marL="1551554" indent="0" algn="ctr">
              <a:buNone/>
            </a:lvl5pPr>
            <a:lvl6pPr marL="1939442" indent="0" algn="ctr">
              <a:buNone/>
            </a:lvl6pPr>
            <a:lvl7pPr marL="2327331" indent="0" algn="ctr">
              <a:buNone/>
            </a:lvl7pPr>
            <a:lvl8pPr marL="2715219" indent="0" algn="ctr">
              <a:buNone/>
            </a:lvl8pPr>
            <a:lvl9pPr marL="310310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120640" y="5084064"/>
            <a:ext cx="1828800" cy="29260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1D8BD707-D9CF-40AE-B4C6-C98DA3205C0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318918" y="5084064"/>
            <a:ext cx="2779776" cy="292608"/>
          </a:xfrm>
          <a:prstGeom prst="rect">
            <a:avLst/>
          </a:prstGeom>
        </p:spPr>
        <p:txBody>
          <a:bodyPr lIns="77578" tIns="38789" rIns="77578" bIns="38789"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972922" y="5084064"/>
            <a:ext cx="975360" cy="292608"/>
          </a:xfrm>
          <a:prstGeom prst="rect">
            <a:avLst/>
          </a:prstGeom>
        </p:spPr>
        <p:txBody>
          <a:bodyPr lIns="77578" tIns="38789" rIns="77578" bIns="38789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3900" y="2918460"/>
            <a:ext cx="5852160" cy="10241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731520" y="4038600"/>
            <a:ext cx="5852160" cy="5486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723900" y="2918460"/>
            <a:ext cx="182880" cy="1024128"/>
          </a:xfrm>
          <a:prstGeom prst="rect">
            <a:avLst/>
          </a:prstGeom>
          <a:solidFill>
            <a:srgbClr val="92D050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731520" y="4038600"/>
            <a:ext cx="182880" cy="548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578" tIns="38789" rIns="77578" bIns="38789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7010400" cy="4191000"/>
          </a:xfrm>
        </p:spPr>
        <p:txBody>
          <a:bodyPr/>
          <a:lstStyle>
            <a:lvl1pPr>
              <a:defRPr sz="1000">
                <a:latin typeface="Microsoft YaHei" pitchFamily="34" charset="-122"/>
                <a:ea typeface="Microsoft YaHei" pitchFamily="34" charset="-122"/>
              </a:defRPr>
            </a:lvl1pPr>
            <a:lvl2pPr>
              <a:defRPr sz="800">
                <a:latin typeface="Microsoft YaHei" pitchFamily="34" charset="-122"/>
                <a:ea typeface="Microsoft YaHei" pitchFamily="34" charset="-122"/>
              </a:defRPr>
            </a:lvl2pPr>
            <a:lvl3pPr>
              <a:buFont typeface="Wingdings" pitchFamily="2" charset="2"/>
              <a:buChar char="§"/>
              <a:defRPr sz="800"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endParaRPr lang="en-US" dirty="0" smtClean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152400" y="5029200"/>
            <a:ext cx="7010400" cy="228600"/>
          </a:xfrm>
        </p:spPr>
        <p:txBody>
          <a:bodyPr>
            <a:noAutofit/>
          </a:bodyPr>
          <a:lstStyle>
            <a:lvl1pPr>
              <a:defRPr sz="600">
                <a:latin typeface="Microsoft YaHei" pitchFamily="34" charset="-122"/>
                <a:ea typeface="Microsoft YaHei" pitchFamily="34" charset="-122"/>
              </a:defRPr>
            </a:lvl1pPr>
            <a:lvl2pPr>
              <a:defRPr sz="800">
                <a:latin typeface="Microsoft YaHei" pitchFamily="34" charset="-122"/>
                <a:ea typeface="Microsoft YaHei" pitchFamily="34" charset="-122"/>
              </a:defRPr>
            </a:lvl2pPr>
            <a:lvl3pPr>
              <a:buFont typeface="Wingdings" pitchFamily="2" charset="2"/>
              <a:buNone/>
              <a:defRPr sz="800">
                <a:latin typeface="Microsoft YaHei" pitchFamily="34" charset="-122"/>
                <a:ea typeface="Microsoft YaHei" pitchFamily="34" charset="-122"/>
              </a:defRPr>
            </a:lvl3pPr>
            <a:lvl4pPr>
              <a:defRPr>
                <a:latin typeface="Microsoft YaHei" pitchFamily="34" charset="-122"/>
                <a:ea typeface="Microsoft YaHei" pitchFamily="34" charset="-122"/>
              </a:defRPr>
            </a:lvl4pPr>
            <a:lvl5pPr>
              <a:defRPr>
                <a:latin typeface="Microsoft YaHei" pitchFamily="34" charset="-122"/>
                <a:ea typeface="Microsoft YaHei" pitchFamily="34" charset="-122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style1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</p:spPr>
        <p:txBody>
          <a:bodyPr>
            <a:normAutofit/>
          </a:bodyPr>
          <a:lstStyle>
            <a:lvl1pPr algn="r">
              <a:defRPr sz="1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2438400" y="76200"/>
            <a:ext cx="4724400" cy="609600"/>
          </a:xfrm>
        </p:spPr>
        <p:txBody>
          <a:bodyPr anchor="b"/>
          <a:lstStyle>
            <a:lvl1pPr algn="l">
              <a:lnSpc>
                <a:spcPct val="100000"/>
              </a:lnSpc>
              <a:buNone/>
              <a:defRPr sz="1200" b="1">
                <a:latin typeface="Microsoft YaHei" pitchFamily="34" charset="-122"/>
                <a:ea typeface="Microsoft YaHei" pitchFamily="34" charset="-122"/>
                <a:cs typeface="Microsoft Tai Le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3446679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705758" y="838199"/>
            <a:ext cx="3457041" cy="4191369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</p:spPr>
        <p:txBody>
          <a:bodyPr>
            <a:normAutofit/>
          </a:bodyPr>
          <a:lstStyle>
            <a:lvl1pPr algn="r">
              <a:defRPr sz="1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438400" y="76200"/>
            <a:ext cx="4724400" cy="609600"/>
          </a:xfrm>
        </p:spPr>
        <p:txBody>
          <a:bodyPr anchor="b"/>
          <a:lstStyle>
            <a:lvl1pPr>
              <a:buNone/>
              <a:defRPr sz="1200" b="1">
                <a:latin typeface="Microsoft YaHei" pitchFamily="34" charset="-122"/>
                <a:ea typeface="Microsoft YaHei" pitchFamily="34" charset="-122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76200"/>
            <a:ext cx="2133600" cy="609600"/>
          </a:xfrm>
          <a:prstGeom prst="rect">
            <a:avLst/>
          </a:prstGeom>
        </p:spPr>
        <p:txBody>
          <a:bodyPr vert="horz" lIns="77578" tIns="38789" rIns="77578" bIns="38789" anchor="b" anchorCtr="0">
            <a:normAutofit/>
          </a:bodyPr>
          <a:lstStyle/>
          <a:p>
            <a:pPr lvl="0" eaLnBrk="1" latinLnBrk="0" hangingPunct="1"/>
            <a:r>
              <a:rPr lang="en-US" dirty="0" smtClean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7010400" cy="4419600"/>
          </a:xfrm>
          <a:prstGeom prst="rect">
            <a:avLst/>
          </a:prstGeom>
        </p:spPr>
        <p:txBody>
          <a:bodyPr vert="horz" lIns="77578" tIns="38789" rIns="77578" bIns="38789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52400" y="5334000"/>
            <a:ext cx="7010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vert="horz" wrap="square" lIns="77578" tIns="38789" rIns="77578" bIns="38789" anchor="t" compatLnSpc="1"/>
          <a:lstStyle/>
          <a:p>
            <a:endParaRPr kumimoji="0"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362200" y="0"/>
            <a:ext cx="0" cy="685800"/>
          </a:xfrm>
          <a:prstGeom prst="line">
            <a:avLst/>
          </a:prstGeom>
          <a:ln w="15875" cap="sq" cmpd="thickThin">
            <a:gradFill flip="none" rotWithShape="1">
              <a:gsLst>
                <a:gs pos="0">
                  <a:srgbClr val="00B0F0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  <a:tileRect/>
            </a:gra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705600" y="5105400"/>
            <a:ext cx="457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 smtClean="0"/>
              <a:t>H.Zhao</a:t>
            </a:r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8" r:id="rId3"/>
  </p:sldLayoutIdLst>
  <p:txStyles>
    <p:titleStyle>
      <a:lvl1pPr marL="0" marR="0" indent="0" algn="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sz="1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2733" indent="-232733" algn="l" rtl="0" eaLnBrk="1" latinLnBrk="0" hangingPunct="1">
        <a:spcBef>
          <a:spcPts val="509"/>
        </a:spcBef>
        <a:buClr>
          <a:schemeClr val="accent1"/>
        </a:buClr>
        <a:buSzPct val="76000"/>
        <a:buFont typeface="Wingdings 3"/>
        <a:buChar char="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65466" indent="-232733" algn="l" rtl="0" eaLnBrk="1" latinLnBrk="0" hangingPunct="1">
        <a:spcBef>
          <a:spcPts val="424"/>
        </a:spcBef>
        <a:buClr>
          <a:schemeClr val="accent2"/>
        </a:buClr>
        <a:buSzPct val="76000"/>
        <a:buFont typeface="Wingdings 3"/>
        <a:buChar char=""/>
        <a:defRPr kumimoji="0"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98199" indent="-193944" algn="l" rtl="0" eaLnBrk="1" latinLnBrk="0" hangingPunct="1">
        <a:spcBef>
          <a:spcPts val="424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30932" indent="-193944" algn="l" rtl="0" eaLnBrk="1" latinLnBrk="0" hangingPunct="1">
        <a:spcBef>
          <a:spcPts val="33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65" indent="-193944" algn="l" rtl="0" eaLnBrk="1" latinLnBrk="0" hangingPunct="1">
        <a:spcBef>
          <a:spcPts val="255"/>
        </a:spcBef>
        <a:buClr>
          <a:schemeClr val="accent2"/>
        </a:buClr>
        <a:buSzPct val="70000"/>
        <a:buFont typeface="Wingdings"/>
        <a:buChar char=""/>
        <a:defRPr kumimoji="0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396399" indent="-155155" algn="l" rtl="0" eaLnBrk="1" latinLnBrk="0" hangingPunct="1">
        <a:spcBef>
          <a:spcPts val="25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551554" indent="-155155" algn="l" rtl="0" eaLnBrk="1" latinLnBrk="0" hangingPunct="1">
        <a:spcBef>
          <a:spcPts val="25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706709" indent="-155155" algn="l" rtl="0" eaLnBrk="1" latinLnBrk="0" hangingPunct="1">
        <a:spcBef>
          <a:spcPts val="25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861865" indent="-155155" algn="l" rtl="0" eaLnBrk="1" latinLnBrk="0" hangingPunct="1">
        <a:spcBef>
          <a:spcPts val="255"/>
        </a:spcBef>
        <a:buClr>
          <a:srgbClr val="9FB8CD"/>
        </a:buClr>
        <a:buSzPct val="75000"/>
        <a:buFont typeface="Wingdings 3"/>
        <a:buChar char=""/>
        <a:defRPr kumimoji="0" lang="en-US" sz="10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78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757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51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394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327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7152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1031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zhaohc10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tlnqhwJKeE" TargetMode="External"/><Relationship Id="rId2" Type="http://schemas.openxmlformats.org/officeDocument/2006/relationships/hyperlink" Target="http://www.zhihu.com/people/c7feda55bf5a174c5b670d1c934a7b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sdn.net/sundujing/article/details/5132494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sundujing/article/details/51324941" TargetMode="External"/><Relationship Id="rId2" Type="http://schemas.openxmlformats.org/officeDocument/2006/relationships/hyperlink" Target="https://www.youtube.com/watch?v=UtlnqhwJKe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An introduction to</a:t>
            </a:r>
            <a:br>
              <a:rPr lang="en-US" sz="2800" dirty="0" smtClean="0"/>
            </a:br>
            <a:r>
              <a:rPr lang="en-US" sz="2800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Huichao</a:t>
            </a:r>
            <a:r>
              <a:rPr lang="en-US" dirty="0" smtClean="0"/>
              <a:t> Zhao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Current:</a:t>
            </a:r>
            <a:r>
              <a:rPr lang="zh-CN" altLang="en-US" sz="1400" dirty="0" smtClean="0"/>
              <a:t>　</a:t>
            </a:r>
            <a:r>
              <a:rPr lang="en-US" altLang="zh-CN" sz="14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Sr. Software Engineer </a:t>
            </a:r>
            <a:r>
              <a:rPr lang="en-US" altLang="zh-CN" sz="1200" dirty="0" smtClean="0"/>
              <a:t>in </a:t>
            </a:r>
            <a:r>
              <a:rPr lang="en-US" altLang="zh-CN" sz="1200" dirty="0" err="1" smtClean="0"/>
              <a:t>FutureWei@IntelliProGroup</a:t>
            </a:r>
            <a:r>
              <a:rPr lang="en-US" altLang="zh-CN" sz="1200" dirty="0" smtClean="0"/>
              <a:t> 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sz="1400" dirty="0" smtClean="0"/>
              <a:t>Previous: 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Big Data Engineer </a:t>
            </a:r>
            <a:r>
              <a:rPr lang="en-US" altLang="zh-CN" sz="1200" dirty="0" smtClean="0"/>
              <a:t>in </a:t>
            </a:r>
            <a:r>
              <a:rPr lang="en-US" altLang="zh-CN" sz="1200" dirty="0" err="1" smtClean="0"/>
              <a:t>MetiStream</a:t>
            </a:r>
            <a:r>
              <a:rPr lang="en-US" altLang="zh-CN" sz="1200" dirty="0" smtClean="0"/>
              <a:t> (2015)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Software Engineer </a:t>
            </a:r>
            <a:r>
              <a:rPr lang="en-US" altLang="zh-CN" sz="1200" dirty="0" smtClean="0"/>
              <a:t>in </a:t>
            </a:r>
            <a:r>
              <a:rPr lang="en-US" altLang="zh-CN" sz="1200" dirty="0" err="1" smtClean="0"/>
              <a:t>QuantGroup</a:t>
            </a:r>
            <a:r>
              <a:rPr lang="en-US" altLang="zh-CN" sz="1200" dirty="0" smtClean="0"/>
              <a:t> (2014-2015)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Algorithms R&amp;D Engineer  </a:t>
            </a:r>
            <a:r>
              <a:rPr lang="en-US" altLang="zh-CN" sz="1200" dirty="0" smtClean="0"/>
              <a:t>in Tokyo </a:t>
            </a:r>
            <a:r>
              <a:rPr lang="en-US" altLang="zh-CN" sz="1200" dirty="0" err="1" smtClean="0"/>
              <a:t>Keiso</a:t>
            </a:r>
            <a:r>
              <a:rPr lang="en-US" altLang="zh-CN" sz="1200" dirty="0" smtClean="0"/>
              <a:t> CO., LTD. ( 2010 – 2014)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>
                <a:solidFill>
                  <a:srgbClr val="92D050"/>
                </a:solidFill>
              </a:rPr>
              <a:t>PhD </a:t>
            </a:r>
            <a:r>
              <a:rPr lang="en-US" altLang="zh-CN" sz="1200" dirty="0" smtClean="0"/>
              <a:t>in Control Science and Engineering </a:t>
            </a:r>
            <a:r>
              <a:rPr lang="en-US" altLang="zh-CN" sz="1200" dirty="0" err="1" smtClean="0"/>
              <a:t>Tsinghua</a:t>
            </a:r>
            <a:r>
              <a:rPr lang="en-US" altLang="zh-CN" sz="1200" dirty="0" smtClean="0"/>
              <a:t> University(2010-2015)</a:t>
            </a:r>
          </a:p>
          <a:p>
            <a:pPr lvl="1">
              <a:lnSpc>
                <a:spcPct val="150000"/>
              </a:lnSpc>
            </a:pPr>
            <a:endParaRPr lang="en-US" altLang="zh-CN" sz="1200" dirty="0" smtClean="0"/>
          </a:p>
          <a:p>
            <a:pPr marL="232733" lvl="1">
              <a:lnSpc>
                <a:spcPct val="150000"/>
              </a:lnSpc>
              <a:spcBef>
                <a:spcPts val="509"/>
              </a:spcBef>
              <a:buClr>
                <a:schemeClr val="accent1"/>
              </a:buClr>
            </a:pPr>
            <a:r>
              <a:rPr lang="en-US" altLang="zh-CN" sz="1400" dirty="0" smtClean="0">
                <a:solidFill>
                  <a:schemeClr val="tx1"/>
                </a:solidFill>
              </a:rPr>
              <a:t>Ping ME</a:t>
            </a:r>
            <a:endParaRPr lang="en-US" altLang="zh-CN" sz="12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1200" dirty="0" smtClean="0">
                <a:hlinkClick r:id="rId2"/>
              </a:rPr>
              <a:t>zhaohc10@gmail.com</a:t>
            </a:r>
            <a:r>
              <a:rPr lang="en-US" altLang="zh-CN" sz="1200" dirty="0" smtClean="0"/>
              <a:t>  </a:t>
            </a:r>
          </a:p>
          <a:p>
            <a:pPr lvl="1">
              <a:lnSpc>
                <a:spcPct val="150000"/>
              </a:lnSpc>
              <a:buNone/>
            </a:pPr>
            <a:endParaRPr lang="en-US" altLang="zh-CN" sz="1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Who am I ?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522264"/>
            <a:ext cx="2076159" cy="196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隐式</a:t>
            </a:r>
            <a:r>
              <a:rPr lang="zh-CN" altLang="en-US" dirty="0" smtClean="0"/>
              <a:t>参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隐</a:t>
            </a:r>
            <a:r>
              <a:rPr lang="zh-CN" altLang="en-US" dirty="0" smtClean="0"/>
              <a:t>式转换</a:t>
            </a:r>
            <a:endParaRPr lang="en-US" altLang="zh-CN" dirty="0" smtClean="0"/>
          </a:p>
          <a:p>
            <a:r>
              <a:rPr lang="zh-CN" altLang="en-US" dirty="0" smtClean="0"/>
              <a:t>隐</a:t>
            </a:r>
            <a:r>
              <a:rPr lang="zh-CN" altLang="en-US" dirty="0" smtClean="0"/>
              <a:t>式内容</a:t>
            </a:r>
            <a:endParaRPr lang="en-US" altLang="zh-CN" dirty="0" smtClean="0"/>
          </a:p>
          <a:p>
            <a:r>
              <a:rPr lang="en-US" dirty="0" smtClean="0"/>
              <a:t> </a:t>
            </a:r>
            <a:r>
              <a:rPr lang="zh-CN" altLang="en-US" dirty="0" smtClean="0"/>
              <a:t>隐式对象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当前类的伴生对象找， 或者找当前作用域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在计算机科学中，柯里化（</a:t>
            </a:r>
            <a:r>
              <a:rPr lang="en-US" altLang="zh-CN" dirty="0" smtClean="0"/>
              <a:t>Currying</a:t>
            </a:r>
            <a:r>
              <a:rPr lang="zh-CN" altLang="en-US" dirty="0" smtClean="0"/>
              <a:t>）是把接受多个参数的函数变换成接受一个单一参数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最初函数的第一个参数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的函数，并且返回接受余下的参数且返回结果的新函数的技术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在直觉上，柯里化声称“如果你固定某些参数，你将得到接受余下参数的一个函数”。所以对于有两个变量的函数</a:t>
            </a:r>
            <a:r>
              <a:rPr lang="en-US" altLang="zh-CN" dirty="0" err="1" smtClean="0"/>
              <a:t>yx</a:t>
            </a:r>
            <a:r>
              <a:rPr lang="zh-CN" altLang="en-US" dirty="0" smtClean="0"/>
              <a:t>，如果固定了 </a:t>
            </a:r>
            <a:r>
              <a:rPr lang="en-US" altLang="zh-CN" dirty="0" smtClean="0"/>
              <a:t>y = 2</a:t>
            </a:r>
            <a:r>
              <a:rPr lang="zh-CN" altLang="en-US" dirty="0" smtClean="0"/>
              <a:t>，则得到有一个变量的函数 </a:t>
            </a:r>
            <a:r>
              <a:rPr lang="en-US" altLang="zh-CN" dirty="0" smtClean="0"/>
              <a:t>2x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Currying </a:t>
            </a:r>
            <a:r>
              <a:rPr lang="zh-CN" altLang="en-US" dirty="0" smtClean="0"/>
              <a:t>的重要意义在于可以把函数完全变成「接受一个参数；返回一个值」的固定形式，这样对于讨论和优化会更加方便。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就是一个逐次消元的过程。当把函数的元全消掉，就得到了值。值就是零元函数。二元函数</a:t>
            </a:r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)=</a:t>
            </a:r>
            <a:r>
              <a:rPr lang="en-US" dirty="0" err="1" smtClean="0"/>
              <a:t>x+y</a:t>
            </a:r>
            <a:r>
              <a:rPr lang="zh-CN" altLang="en-US" dirty="0" smtClean="0"/>
              <a:t>在</a:t>
            </a:r>
            <a:r>
              <a:rPr lang="en-US" dirty="0" smtClean="0"/>
              <a:t>y=1</a:t>
            </a:r>
            <a:r>
              <a:rPr lang="zh-CN" altLang="en-US" dirty="0" smtClean="0"/>
              <a:t>时，带入得：</a:t>
            </a:r>
            <a:r>
              <a:rPr lang="en-US" dirty="0" smtClean="0"/>
              <a:t>g(x)=f(x,1)=x+1</a:t>
            </a:r>
            <a:r>
              <a:rPr lang="zh-CN" altLang="en-US" dirty="0" smtClean="0"/>
              <a:t>同意</a:t>
            </a:r>
            <a:r>
              <a:rPr lang="en-US" altLang="zh-CN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kidneyball</a:t>
            </a:r>
            <a:r>
              <a:rPr lang="en-US" dirty="0" smtClean="0"/>
              <a:t>，</a:t>
            </a:r>
            <a:r>
              <a:rPr lang="zh-CN" altLang="en-US" dirty="0" smtClean="0"/>
              <a:t>这是个数学问题，不是个程序问题，反对用代码来解释</a:t>
            </a:r>
            <a:r>
              <a:rPr lang="en-US" dirty="0" smtClean="0"/>
              <a:t>lambda</a:t>
            </a:r>
            <a:r>
              <a:rPr lang="zh-CN" altLang="en-US" dirty="0" smtClean="0"/>
              <a:t>演算。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www.youtube.com/watch?v=UtlnqhwJKeE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blog.csdn.net/sundujing/article/details/51324941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Scala</a:t>
            </a:r>
            <a:r>
              <a:rPr lang="en-US" altLang="zh-CN" dirty="0" smtClean="0"/>
              <a:t>  </a:t>
            </a:r>
            <a:r>
              <a:rPr lang="zh-CN" altLang="en-US" dirty="0" smtClean="0"/>
              <a:t>隐式转换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www.youtube.com/watch?v=UtlnqhwJKeE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blog.csdn.net/sundujing/article/details/51324941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Scala</a:t>
            </a:r>
            <a:r>
              <a:rPr lang="en-US" altLang="zh-CN" dirty="0" smtClean="0"/>
              <a:t>  </a:t>
            </a:r>
            <a:r>
              <a:rPr lang="zh-CN" altLang="en-US" dirty="0" smtClean="0"/>
              <a:t>隐式转换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838201"/>
            <a:ext cx="5029200" cy="406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3" y="1071563"/>
            <a:ext cx="52482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/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17219</TotalTime>
  <Words>359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An introduction to Machine Learning</vt:lpstr>
      <vt:lpstr>INTRODUCTION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SidAskary</dc:creator>
  <cp:lastModifiedBy>s80035896</cp:lastModifiedBy>
  <cp:revision>706</cp:revision>
  <dcterms:created xsi:type="dcterms:W3CDTF">2006-08-16T00:00:00Z</dcterms:created>
  <dcterms:modified xsi:type="dcterms:W3CDTF">2016-06-09T18:17:41Z</dcterms:modified>
</cp:coreProperties>
</file>