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  <p:sldMasterId id="2147483692" r:id="rId2"/>
  </p:sldMasterIdLst>
  <p:notesMasterIdLst>
    <p:notesMasterId r:id="rId4"/>
  </p:notesMasterIdLst>
  <p:sldIdLst>
    <p:sldId id="262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C7462B-6A61-4E69-B0CA-D008BD0644BC}">
  <a:tblStyle styleId="{41C7462B-6A61-4E69-B0CA-D008BD0644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bbd9795092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bbd9795092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13225" y="521208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13225" y="1434650"/>
            <a:ext cx="7717500" cy="3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/>
          <p:nvPr/>
        </p:nvSpPr>
        <p:spPr>
          <a:xfrm flipH="1">
            <a:off x="8290850" y="3883213"/>
            <a:ext cx="1706307" cy="1778297"/>
          </a:xfrm>
          <a:custGeom>
            <a:avLst/>
            <a:gdLst/>
            <a:ahLst/>
            <a:cxnLst/>
            <a:rect l="l" t="t" r="r" b="b"/>
            <a:pathLst>
              <a:path w="8459" h="8816" extrusionOk="0">
                <a:moveTo>
                  <a:pt x="875" y="3152"/>
                </a:moveTo>
                <a:cubicBezTo>
                  <a:pt x="1005" y="3358"/>
                  <a:pt x="786" y="3447"/>
                  <a:pt x="804" y="3595"/>
                </a:cubicBezTo>
                <a:lnTo>
                  <a:pt x="757" y="3595"/>
                </a:lnTo>
                <a:cubicBezTo>
                  <a:pt x="727" y="3535"/>
                  <a:pt x="692" y="3476"/>
                  <a:pt x="650" y="3406"/>
                </a:cubicBezTo>
                <a:cubicBezTo>
                  <a:pt x="721" y="3323"/>
                  <a:pt x="792" y="3246"/>
                  <a:pt x="875" y="3152"/>
                </a:cubicBezTo>
                <a:close/>
                <a:moveTo>
                  <a:pt x="1129" y="3476"/>
                </a:moveTo>
                <a:cubicBezTo>
                  <a:pt x="1176" y="3524"/>
                  <a:pt x="1217" y="3559"/>
                  <a:pt x="1253" y="3595"/>
                </a:cubicBezTo>
                <a:cubicBezTo>
                  <a:pt x="1200" y="3730"/>
                  <a:pt x="1147" y="3860"/>
                  <a:pt x="1088" y="4014"/>
                </a:cubicBezTo>
                <a:cubicBezTo>
                  <a:pt x="1011" y="3925"/>
                  <a:pt x="952" y="3854"/>
                  <a:pt x="887" y="3778"/>
                </a:cubicBezTo>
                <a:cubicBezTo>
                  <a:pt x="975" y="3665"/>
                  <a:pt x="1046" y="3577"/>
                  <a:pt x="1129" y="3476"/>
                </a:cubicBezTo>
                <a:close/>
                <a:moveTo>
                  <a:pt x="1466" y="3760"/>
                </a:moveTo>
                <a:cubicBezTo>
                  <a:pt x="1525" y="3789"/>
                  <a:pt x="1584" y="3813"/>
                  <a:pt x="1643" y="3843"/>
                </a:cubicBezTo>
                <a:cubicBezTo>
                  <a:pt x="1566" y="4014"/>
                  <a:pt x="1501" y="4173"/>
                  <a:pt x="1430" y="4351"/>
                </a:cubicBezTo>
                <a:cubicBezTo>
                  <a:pt x="1389" y="4315"/>
                  <a:pt x="1353" y="4291"/>
                  <a:pt x="1324" y="4262"/>
                </a:cubicBezTo>
                <a:cubicBezTo>
                  <a:pt x="1217" y="4150"/>
                  <a:pt x="1217" y="4150"/>
                  <a:pt x="1312" y="4020"/>
                </a:cubicBezTo>
                <a:cubicBezTo>
                  <a:pt x="1365" y="3943"/>
                  <a:pt x="1406" y="3860"/>
                  <a:pt x="1466" y="3760"/>
                </a:cubicBezTo>
                <a:close/>
                <a:moveTo>
                  <a:pt x="1897" y="3978"/>
                </a:moveTo>
                <a:cubicBezTo>
                  <a:pt x="1938" y="3990"/>
                  <a:pt x="1979" y="4002"/>
                  <a:pt x="2050" y="4020"/>
                </a:cubicBezTo>
                <a:cubicBezTo>
                  <a:pt x="1838" y="4215"/>
                  <a:pt x="1897" y="4439"/>
                  <a:pt x="1909" y="4664"/>
                </a:cubicBezTo>
                <a:cubicBezTo>
                  <a:pt x="1773" y="4646"/>
                  <a:pt x="1696" y="4569"/>
                  <a:pt x="1619" y="4480"/>
                </a:cubicBezTo>
                <a:cubicBezTo>
                  <a:pt x="1714" y="4315"/>
                  <a:pt x="1802" y="4150"/>
                  <a:pt x="1897" y="3978"/>
                </a:cubicBezTo>
                <a:close/>
                <a:moveTo>
                  <a:pt x="2304" y="4321"/>
                </a:moveTo>
                <a:cubicBezTo>
                  <a:pt x="2346" y="4380"/>
                  <a:pt x="2387" y="4415"/>
                  <a:pt x="2399" y="4457"/>
                </a:cubicBezTo>
                <a:cubicBezTo>
                  <a:pt x="2428" y="4599"/>
                  <a:pt x="2452" y="4740"/>
                  <a:pt x="2470" y="4888"/>
                </a:cubicBezTo>
                <a:cubicBezTo>
                  <a:pt x="2476" y="4900"/>
                  <a:pt x="2470" y="4918"/>
                  <a:pt x="2464" y="4947"/>
                </a:cubicBezTo>
                <a:cubicBezTo>
                  <a:pt x="2322" y="4935"/>
                  <a:pt x="2210" y="4870"/>
                  <a:pt x="2103" y="4788"/>
                </a:cubicBezTo>
                <a:cubicBezTo>
                  <a:pt x="2174" y="4628"/>
                  <a:pt x="2233" y="4486"/>
                  <a:pt x="2304" y="4321"/>
                </a:cubicBezTo>
                <a:close/>
                <a:moveTo>
                  <a:pt x="2729" y="4788"/>
                </a:moveTo>
                <a:cubicBezTo>
                  <a:pt x="2794" y="4858"/>
                  <a:pt x="2842" y="4912"/>
                  <a:pt x="2901" y="4977"/>
                </a:cubicBezTo>
                <a:cubicBezTo>
                  <a:pt x="2867" y="4996"/>
                  <a:pt x="2838" y="5003"/>
                  <a:pt x="2810" y="5003"/>
                </a:cubicBezTo>
                <a:cubicBezTo>
                  <a:pt x="2760" y="5003"/>
                  <a:pt x="2716" y="4980"/>
                  <a:pt x="2659" y="4965"/>
                </a:cubicBezTo>
                <a:cubicBezTo>
                  <a:pt x="2682" y="4900"/>
                  <a:pt x="2700" y="4858"/>
                  <a:pt x="2729" y="4788"/>
                </a:cubicBezTo>
                <a:close/>
                <a:moveTo>
                  <a:pt x="2082" y="4899"/>
                </a:moveTo>
                <a:cubicBezTo>
                  <a:pt x="2120" y="4899"/>
                  <a:pt x="2165" y="4930"/>
                  <a:pt x="2269" y="5000"/>
                </a:cubicBezTo>
                <a:cubicBezTo>
                  <a:pt x="2237" y="5007"/>
                  <a:pt x="2207" y="5010"/>
                  <a:pt x="2179" y="5010"/>
                </a:cubicBezTo>
                <a:cubicBezTo>
                  <a:pt x="2109" y="5010"/>
                  <a:pt x="2049" y="4989"/>
                  <a:pt x="1985" y="4947"/>
                </a:cubicBezTo>
                <a:cubicBezTo>
                  <a:pt x="2029" y="4917"/>
                  <a:pt x="2053" y="4899"/>
                  <a:pt x="2082" y="4899"/>
                </a:cubicBezTo>
                <a:close/>
                <a:moveTo>
                  <a:pt x="5588" y="3075"/>
                </a:moveTo>
                <a:lnTo>
                  <a:pt x="5588" y="3075"/>
                </a:lnTo>
                <a:cubicBezTo>
                  <a:pt x="5582" y="3217"/>
                  <a:pt x="5576" y="3329"/>
                  <a:pt x="5576" y="3435"/>
                </a:cubicBezTo>
                <a:cubicBezTo>
                  <a:pt x="5570" y="3902"/>
                  <a:pt x="5730" y="4321"/>
                  <a:pt x="5984" y="4693"/>
                </a:cubicBezTo>
                <a:cubicBezTo>
                  <a:pt x="6137" y="4918"/>
                  <a:pt x="6332" y="5112"/>
                  <a:pt x="6498" y="5325"/>
                </a:cubicBezTo>
                <a:cubicBezTo>
                  <a:pt x="6616" y="5479"/>
                  <a:pt x="6728" y="5638"/>
                  <a:pt x="6834" y="5798"/>
                </a:cubicBezTo>
                <a:cubicBezTo>
                  <a:pt x="6888" y="5868"/>
                  <a:pt x="6905" y="5951"/>
                  <a:pt x="6864" y="6034"/>
                </a:cubicBezTo>
                <a:cubicBezTo>
                  <a:pt x="6852" y="6034"/>
                  <a:pt x="6838" y="6039"/>
                  <a:pt x="6826" y="6039"/>
                </a:cubicBezTo>
                <a:cubicBezTo>
                  <a:pt x="6820" y="6039"/>
                  <a:pt x="6815" y="6038"/>
                  <a:pt x="6811" y="6034"/>
                </a:cubicBezTo>
                <a:cubicBezTo>
                  <a:pt x="6610" y="5880"/>
                  <a:pt x="6415" y="5715"/>
                  <a:pt x="6344" y="5455"/>
                </a:cubicBezTo>
                <a:cubicBezTo>
                  <a:pt x="6309" y="5343"/>
                  <a:pt x="6256" y="5242"/>
                  <a:pt x="6161" y="5160"/>
                </a:cubicBezTo>
                <a:cubicBezTo>
                  <a:pt x="6121" y="5124"/>
                  <a:pt x="6082" y="5096"/>
                  <a:pt x="6038" y="5096"/>
                </a:cubicBezTo>
                <a:cubicBezTo>
                  <a:pt x="6017" y="5096"/>
                  <a:pt x="5995" y="5103"/>
                  <a:pt x="5972" y="5118"/>
                </a:cubicBezTo>
                <a:cubicBezTo>
                  <a:pt x="5895" y="5166"/>
                  <a:pt x="5878" y="5248"/>
                  <a:pt x="5913" y="5319"/>
                </a:cubicBezTo>
                <a:cubicBezTo>
                  <a:pt x="5960" y="5414"/>
                  <a:pt x="6013" y="5508"/>
                  <a:pt x="6084" y="5579"/>
                </a:cubicBezTo>
                <a:cubicBezTo>
                  <a:pt x="6291" y="5792"/>
                  <a:pt x="6510" y="5987"/>
                  <a:pt x="6728" y="6187"/>
                </a:cubicBezTo>
                <a:cubicBezTo>
                  <a:pt x="6763" y="6229"/>
                  <a:pt x="6811" y="6258"/>
                  <a:pt x="6834" y="6306"/>
                </a:cubicBezTo>
                <a:cubicBezTo>
                  <a:pt x="6852" y="6347"/>
                  <a:pt x="6864" y="6412"/>
                  <a:pt x="6846" y="6447"/>
                </a:cubicBezTo>
                <a:cubicBezTo>
                  <a:pt x="6833" y="6476"/>
                  <a:pt x="6813" y="6486"/>
                  <a:pt x="6791" y="6486"/>
                </a:cubicBezTo>
                <a:cubicBezTo>
                  <a:pt x="6764" y="6486"/>
                  <a:pt x="6733" y="6470"/>
                  <a:pt x="6710" y="6453"/>
                </a:cubicBezTo>
                <a:cubicBezTo>
                  <a:pt x="6616" y="6376"/>
                  <a:pt x="6527" y="6288"/>
                  <a:pt x="6439" y="6205"/>
                </a:cubicBezTo>
                <a:cubicBezTo>
                  <a:pt x="6397" y="6164"/>
                  <a:pt x="6368" y="6111"/>
                  <a:pt x="6315" y="6081"/>
                </a:cubicBezTo>
                <a:cubicBezTo>
                  <a:pt x="6290" y="6064"/>
                  <a:pt x="6244" y="6048"/>
                  <a:pt x="6209" y="6048"/>
                </a:cubicBezTo>
                <a:cubicBezTo>
                  <a:pt x="6194" y="6048"/>
                  <a:pt x="6182" y="6051"/>
                  <a:pt x="6173" y="6057"/>
                </a:cubicBezTo>
                <a:cubicBezTo>
                  <a:pt x="6137" y="6087"/>
                  <a:pt x="6102" y="6164"/>
                  <a:pt x="6114" y="6205"/>
                </a:cubicBezTo>
                <a:cubicBezTo>
                  <a:pt x="6149" y="6294"/>
                  <a:pt x="6196" y="6388"/>
                  <a:pt x="6267" y="6453"/>
                </a:cubicBezTo>
                <a:cubicBezTo>
                  <a:pt x="6380" y="6571"/>
                  <a:pt x="6527" y="6636"/>
                  <a:pt x="6681" y="6684"/>
                </a:cubicBezTo>
                <a:cubicBezTo>
                  <a:pt x="6799" y="6725"/>
                  <a:pt x="6823" y="6754"/>
                  <a:pt x="6799" y="6867"/>
                </a:cubicBezTo>
                <a:cubicBezTo>
                  <a:pt x="6693" y="7392"/>
                  <a:pt x="6734" y="7906"/>
                  <a:pt x="6893" y="8420"/>
                </a:cubicBezTo>
                <a:cubicBezTo>
                  <a:pt x="6899" y="8432"/>
                  <a:pt x="6893" y="8455"/>
                  <a:pt x="6899" y="8467"/>
                </a:cubicBezTo>
                <a:cubicBezTo>
                  <a:pt x="6663" y="8207"/>
                  <a:pt x="6468" y="7930"/>
                  <a:pt x="6315" y="7623"/>
                </a:cubicBezTo>
                <a:cubicBezTo>
                  <a:pt x="6167" y="7333"/>
                  <a:pt x="6019" y="7032"/>
                  <a:pt x="5901" y="6725"/>
                </a:cubicBezTo>
                <a:cubicBezTo>
                  <a:pt x="5671" y="6134"/>
                  <a:pt x="5399" y="5567"/>
                  <a:pt x="5062" y="5030"/>
                </a:cubicBezTo>
                <a:cubicBezTo>
                  <a:pt x="4980" y="4888"/>
                  <a:pt x="4921" y="4734"/>
                  <a:pt x="4856" y="4581"/>
                </a:cubicBezTo>
                <a:cubicBezTo>
                  <a:pt x="4637" y="4032"/>
                  <a:pt x="4868" y="3476"/>
                  <a:pt x="5358" y="3199"/>
                </a:cubicBezTo>
                <a:cubicBezTo>
                  <a:pt x="5423" y="3157"/>
                  <a:pt x="5494" y="3122"/>
                  <a:pt x="5588" y="3075"/>
                </a:cubicBezTo>
                <a:close/>
                <a:moveTo>
                  <a:pt x="2867" y="1"/>
                </a:moveTo>
                <a:cubicBezTo>
                  <a:pt x="2854" y="1"/>
                  <a:pt x="2839" y="4"/>
                  <a:pt x="2824" y="9"/>
                </a:cubicBezTo>
                <a:cubicBezTo>
                  <a:pt x="2747" y="39"/>
                  <a:pt x="2712" y="104"/>
                  <a:pt x="2735" y="181"/>
                </a:cubicBezTo>
                <a:cubicBezTo>
                  <a:pt x="2771" y="311"/>
                  <a:pt x="2806" y="446"/>
                  <a:pt x="2865" y="565"/>
                </a:cubicBezTo>
                <a:cubicBezTo>
                  <a:pt x="2989" y="789"/>
                  <a:pt x="3184" y="954"/>
                  <a:pt x="3373" y="1126"/>
                </a:cubicBezTo>
                <a:cubicBezTo>
                  <a:pt x="3521" y="1256"/>
                  <a:pt x="3663" y="1391"/>
                  <a:pt x="3810" y="1527"/>
                </a:cubicBezTo>
                <a:cubicBezTo>
                  <a:pt x="3799" y="1539"/>
                  <a:pt x="3793" y="1551"/>
                  <a:pt x="3787" y="1563"/>
                </a:cubicBezTo>
                <a:cubicBezTo>
                  <a:pt x="3751" y="1545"/>
                  <a:pt x="3710" y="1539"/>
                  <a:pt x="3680" y="1516"/>
                </a:cubicBezTo>
                <a:cubicBezTo>
                  <a:pt x="3533" y="1421"/>
                  <a:pt x="3391" y="1321"/>
                  <a:pt x="3243" y="1214"/>
                </a:cubicBezTo>
                <a:cubicBezTo>
                  <a:pt x="3216" y="1194"/>
                  <a:pt x="3182" y="1172"/>
                  <a:pt x="3149" y="1172"/>
                </a:cubicBezTo>
                <a:cubicBezTo>
                  <a:pt x="3133" y="1172"/>
                  <a:pt x="3117" y="1177"/>
                  <a:pt x="3102" y="1191"/>
                </a:cubicBezTo>
                <a:cubicBezTo>
                  <a:pt x="3072" y="1226"/>
                  <a:pt x="3043" y="1279"/>
                  <a:pt x="3043" y="1326"/>
                </a:cubicBezTo>
                <a:cubicBezTo>
                  <a:pt x="3043" y="1368"/>
                  <a:pt x="3066" y="1421"/>
                  <a:pt x="3096" y="1456"/>
                </a:cubicBezTo>
                <a:cubicBezTo>
                  <a:pt x="3143" y="1504"/>
                  <a:pt x="3196" y="1557"/>
                  <a:pt x="3255" y="1592"/>
                </a:cubicBezTo>
                <a:cubicBezTo>
                  <a:pt x="3521" y="1752"/>
                  <a:pt x="3787" y="1894"/>
                  <a:pt x="4082" y="1994"/>
                </a:cubicBezTo>
                <a:cubicBezTo>
                  <a:pt x="4159" y="2018"/>
                  <a:pt x="4230" y="2071"/>
                  <a:pt x="4277" y="2130"/>
                </a:cubicBezTo>
                <a:cubicBezTo>
                  <a:pt x="4371" y="2254"/>
                  <a:pt x="4448" y="2390"/>
                  <a:pt x="4537" y="2514"/>
                </a:cubicBezTo>
                <a:cubicBezTo>
                  <a:pt x="4590" y="2596"/>
                  <a:pt x="4596" y="2673"/>
                  <a:pt x="4560" y="2762"/>
                </a:cubicBezTo>
                <a:cubicBezTo>
                  <a:pt x="4537" y="2827"/>
                  <a:pt x="4507" y="2898"/>
                  <a:pt x="4495" y="2968"/>
                </a:cubicBezTo>
                <a:cubicBezTo>
                  <a:pt x="4466" y="3169"/>
                  <a:pt x="4413" y="3376"/>
                  <a:pt x="4419" y="3577"/>
                </a:cubicBezTo>
                <a:cubicBezTo>
                  <a:pt x="4425" y="3866"/>
                  <a:pt x="4501" y="4150"/>
                  <a:pt x="4625" y="4415"/>
                </a:cubicBezTo>
                <a:cubicBezTo>
                  <a:pt x="4643" y="4469"/>
                  <a:pt x="4661" y="4522"/>
                  <a:pt x="4684" y="4581"/>
                </a:cubicBezTo>
                <a:cubicBezTo>
                  <a:pt x="4665" y="4581"/>
                  <a:pt x="4650" y="4584"/>
                  <a:pt x="4641" y="4584"/>
                </a:cubicBezTo>
                <a:cubicBezTo>
                  <a:pt x="4637" y="4584"/>
                  <a:pt x="4633" y="4583"/>
                  <a:pt x="4631" y="4581"/>
                </a:cubicBezTo>
                <a:cubicBezTo>
                  <a:pt x="4395" y="4368"/>
                  <a:pt x="4159" y="4156"/>
                  <a:pt x="3928" y="3931"/>
                </a:cubicBezTo>
                <a:cubicBezTo>
                  <a:pt x="3728" y="3730"/>
                  <a:pt x="3604" y="3476"/>
                  <a:pt x="3474" y="3222"/>
                </a:cubicBezTo>
                <a:cubicBezTo>
                  <a:pt x="3285" y="2862"/>
                  <a:pt x="3054" y="2520"/>
                  <a:pt x="2747" y="2248"/>
                </a:cubicBezTo>
                <a:cubicBezTo>
                  <a:pt x="2582" y="2094"/>
                  <a:pt x="2387" y="1988"/>
                  <a:pt x="2162" y="1935"/>
                </a:cubicBezTo>
                <a:cubicBezTo>
                  <a:pt x="2143" y="1930"/>
                  <a:pt x="2124" y="1921"/>
                  <a:pt x="2105" y="1921"/>
                </a:cubicBezTo>
                <a:cubicBezTo>
                  <a:pt x="2101" y="1921"/>
                  <a:pt x="2096" y="1922"/>
                  <a:pt x="2092" y="1923"/>
                </a:cubicBezTo>
                <a:cubicBezTo>
                  <a:pt x="2044" y="1935"/>
                  <a:pt x="1985" y="1947"/>
                  <a:pt x="1956" y="1976"/>
                </a:cubicBezTo>
                <a:cubicBezTo>
                  <a:pt x="1914" y="2023"/>
                  <a:pt x="1944" y="2077"/>
                  <a:pt x="1985" y="2118"/>
                </a:cubicBezTo>
                <a:cubicBezTo>
                  <a:pt x="2027" y="2159"/>
                  <a:pt x="2074" y="2195"/>
                  <a:pt x="2115" y="2230"/>
                </a:cubicBezTo>
                <a:cubicBezTo>
                  <a:pt x="2411" y="2455"/>
                  <a:pt x="2718" y="2673"/>
                  <a:pt x="2942" y="2974"/>
                </a:cubicBezTo>
                <a:cubicBezTo>
                  <a:pt x="3054" y="3122"/>
                  <a:pt x="3178" y="3264"/>
                  <a:pt x="3291" y="3411"/>
                </a:cubicBezTo>
                <a:cubicBezTo>
                  <a:pt x="3256" y="3425"/>
                  <a:pt x="3227" y="3431"/>
                  <a:pt x="3203" y="3431"/>
                </a:cubicBezTo>
                <a:cubicBezTo>
                  <a:pt x="3185" y="3431"/>
                  <a:pt x="3169" y="3428"/>
                  <a:pt x="3155" y="3423"/>
                </a:cubicBezTo>
                <a:cubicBezTo>
                  <a:pt x="2989" y="3370"/>
                  <a:pt x="2836" y="3281"/>
                  <a:pt x="2706" y="3157"/>
                </a:cubicBezTo>
                <a:cubicBezTo>
                  <a:pt x="2665" y="3122"/>
                  <a:pt x="2623" y="3081"/>
                  <a:pt x="2582" y="3057"/>
                </a:cubicBezTo>
                <a:cubicBezTo>
                  <a:pt x="2557" y="3043"/>
                  <a:pt x="2530" y="3035"/>
                  <a:pt x="2503" y="3035"/>
                </a:cubicBezTo>
                <a:cubicBezTo>
                  <a:pt x="2472" y="3035"/>
                  <a:pt x="2442" y="3046"/>
                  <a:pt x="2416" y="3075"/>
                </a:cubicBezTo>
                <a:cubicBezTo>
                  <a:pt x="2375" y="3134"/>
                  <a:pt x="2399" y="3199"/>
                  <a:pt x="2446" y="3234"/>
                </a:cubicBezTo>
                <a:cubicBezTo>
                  <a:pt x="2535" y="3305"/>
                  <a:pt x="2635" y="3376"/>
                  <a:pt x="2741" y="3417"/>
                </a:cubicBezTo>
                <a:cubicBezTo>
                  <a:pt x="2883" y="3476"/>
                  <a:pt x="3037" y="3512"/>
                  <a:pt x="3184" y="3553"/>
                </a:cubicBezTo>
                <a:cubicBezTo>
                  <a:pt x="3379" y="3600"/>
                  <a:pt x="3533" y="3701"/>
                  <a:pt x="3674" y="3848"/>
                </a:cubicBezTo>
                <a:cubicBezTo>
                  <a:pt x="4017" y="4185"/>
                  <a:pt x="4336" y="4557"/>
                  <a:pt x="4744" y="4823"/>
                </a:cubicBezTo>
                <a:cubicBezTo>
                  <a:pt x="4785" y="4847"/>
                  <a:pt x="4809" y="4906"/>
                  <a:pt x="4832" y="4953"/>
                </a:cubicBezTo>
                <a:cubicBezTo>
                  <a:pt x="4944" y="5172"/>
                  <a:pt x="5057" y="5396"/>
                  <a:pt x="5169" y="5614"/>
                </a:cubicBezTo>
                <a:cubicBezTo>
                  <a:pt x="5328" y="5916"/>
                  <a:pt x="5488" y="6211"/>
                  <a:pt x="5641" y="6506"/>
                </a:cubicBezTo>
                <a:cubicBezTo>
                  <a:pt x="5665" y="6554"/>
                  <a:pt x="5677" y="6601"/>
                  <a:pt x="5694" y="6648"/>
                </a:cubicBezTo>
                <a:cubicBezTo>
                  <a:pt x="5559" y="6619"/>
                  <a:pt x="5446" y="6565"/>
                  <a:pt x="5340" y="6518"/>
                </a:cubicBezTo>
                <a:cubicBezTo>
                  <a:pt x="4873" y="6317"/>
                  <a:pt x="4407" y="6099"/>
                  <a:pt x="4011" y="5780"/>
                </a:cubicBezTo>
                <a:cubicBezTo>
                  <a:pt x="3734" y="5555"/>
                  <a:pt x="3468" y="5313"/>
                  <a:pt x="3202" y="5065"/>
                </a:cubicBezTo>
                <a:cubicBezTo>
                  <a:pt x="3060" y="4935"/>
                  <a:pt x="3037" y="4770"/>
                  <a:pt x="3131" y="4599"/>
                </a:cubicBezTo>
                <a:cubicBezTo>
                  <a:pt x="3167" y="4528"/>
                  <a:pt x="3208" y="4451"/>
                  <a:pt x="3249" y="4380"/>
                </a:cubicBezTo>
                <a:cubicBezTo>
                  <a:pt x="3302" y="4280"/>
                  <a:pt x="3320" y="4167"/>
                  <a:pt x="3302" y="4055"/>
                </a:cubicBezTo>
                <a:cubicBezTo>
                  <a:pt x="3285" y="3978"/>
                  <a:pt x="3237" y="3925"/>
                  <a:pt x="3155" y="3925"/>
                </a:cubicBezTo>
                <a:cubicBezTo>
                  <a:pt x="3066" y="3925"/>
                  <a:pt x="3031" y="3984"/>
                  <a:pt x="3025" y="4061"/>
                </a:cubicBezTo>
                <a:cubicBezTo>
                  <a:pt x="3019" y="4091"/>
                  <a:pt x="3019" y="4120"/>
                  <a:pt x="3019" y="4150"/>
                </a:cubicBezTo>
                <a:cubicBezTo>
                  <a:pt x="2989" y="4321"/>
                  <a:pt x="2966" y="4498"/>
                  <a:pt x="2895" y="4705"/>
                </a:cubicBezTo>
                <a:cubicBezTo>
                  <a:pt x="2830" y="4616"/>
                  <a:pt x="2789" y="4563"/>
                  <a:pt x="2747" y="4504"/>
                </a:cubicBezTo>
                <a:cubicBezTo>
                  <a:pt x="2718" y="4463"/>
                  <a:pt x="2694" y="4415"/>
                  <a:pt x="2665" y="4374"/>
                </a:cubicBezTo>
                <a:cubicBezTo>
                  <a:pt x="2582" y="4262"/>
                  <a:pt x="2493" y="4162"/>
                  <a:pt x="2416" y="4049"/>
                </a:cubicBezTo>
                <a:cubicBezTo>
                  <a:pt x="2239" y="3789"/>
                  <a:pt x="2074" y="3518"/>
                  <a:pt x="1891" y="3252"/>
                </a:cubicBezTo>
                <a:cubicBezTo>
                  <a:pt x="1808" y="3140"/>
                  <a:pt x="1714" y="3033"/>
                  <a:pt x="1619" y="2933"/>
                </a:cubicBezTo>
                <a:cubicBezTo>
                  <a:pt x="1589" y="2903"/>
                  <a:pt x="1554" y="2885"/>
                  <a:pt x="1517" y="2885"/>
                </a:cubicBezTo>
                <a:cubicBezTo>
                  <a:pt x="1497" y="2885"/>
                  <a:pt x="1475" y="2891"/>
                  <a:pt x="1454" y="2903"/>
                </a:cubicBezTo>
                <a:cubicBezTo>
                  <a:pt x="1395" y="2939"/>
                  <a:pt x="1383" y="2998"/>
                  <a:pt x="1401" y="3063"/>
                </a:cubicBezTo>
                <a:cubicBezTo>
                  <a:pt x="1418" y="3110"/>
                  <a:pt x="1436" y="3163"/>
                  <a:pt x="1460" y="3205"/>
                </a:cubicBezTo>
                <a:cubicBezTo>
                  <a:pt x="1519" y="3317"/>
                  <a:pt x="1578" y="3423"/>
                  <a:pt x="1637" y="3530"/>
                </a:cubicBezTo>
                <a:cubicBezTo>
                  <a:pt x="1625" y="3535"/>
                  <a:pt x="1619" y="3541"/>
                  <a:pt x="1607" y="3553"/>
                </a:cubicBezTo>
                <a:cubicBezTo>
                  <a:pt x="1489" y="3435"/>
                  <a:pt x="1359" y="3329"/>
                  <a:pt x="1241" y="3205"/>
                </a:cubicBezTo>
                <a:cubicBezTo>
                  <a:pt x="1160" y="3118"/>
                  <a:pt x="1098" y="3001"/>
                  <a:pt x="956" y="3001"/>
                </a:cubicBezTo>
                <a:cubicBezTo>
                  <a:pt x="943" y="3001"/>
                  <a:pt x="930" y="3002"/>
                  <a:pt x="916" y="3004"/>
                </a:cubicBezTo>
                <a:cubicBezTo>
                  <a:pt x="904" y="3004"/>
                  <a:pt x="887" y="2986"/>
                  <a:pt x="875" y="2980"/>
                </a:cubicBezTo>
                <a:cubicBezTo>
                  <a:pt x="827" y="2955"/>
                  <a:pt x="793" y="2941"/>
                  <a:pt x="766" y="2941"/>
                </a:cubicBezTo>
                <a:cubicBezTo>
                  <a:pt x="723" y="2941"/>
                  <a:pt x="696" y="2975"/>
                  <a:pt x="656" y="3051"/>
                </a:cubicBezTo>
                <a:cubicBezTo>
                  <a:pt x="633" y="3104"/>
                  <a:pt x="609" y="3163"/>
                  <a:pt x="580" y="3217"/>
                </a:cubicBezTo>
                <a:lnTo>
                  <a:pt x="538" y="3211"/>
                </a:lnTo>
                <a:cubicBezTo>
                  <a:pt x="515" y="3116"/>
                  <a:pt x="491" y="3022"/>
                  <a:pt x="473" y="2927"/>
                </a:cubicBezTo>
                <a:cubicBezTo>
                  <a:pt x="444" y="2797"/>
                  <a:pt x="402" y="2673"/>
                  <a:pt x="290" y="2590"/>
                </a:cubicBezTo>
                <a:cubicBezTo>
                  <a:pt x="267" y="2575"/>
                  <a:pt x="230" y="2564"/>
                  <a:pt x="199" y="2564"/>
                </a:cubicBezTo>
                <a:cubicBezTo>
                  <a:pt x="184" y="2564"/>
                  <a:pt x="170" y="2567"/>
                  <a:pt x="160" y="2573"/>
                </a:cubicBezTo>
                <a:cubicBezTo>
                  <a:pt x="125" y="2596"/>
                  <a:pt x="89" y="2661"/>
                  <a:pt x="95" y="2697"/>
                </a:cubicBezTo>
                <a:cubicBezTo>
                  <a:pt x="107" y="2762"/>
                  <a:pt x="154" y="2827"/>
                  <a:pt x="196" y="2880"/>
                </a:cubicBezTo>
                <a:cubicBezTo>
                  <a:pt x="272" y="2980"/>
                  <a:pt x="355" y="3069"/>
                  <a:pt x="432" y="3169"/>
                </a:cubicBezTo>
                <a:cubicBezTo>
                  <a:pt x="456" y="3199"/>
                  <a:pt x="467" y="3240"/>
                  <a:pt x="491" y="3305"/>
                </a:cubicBezTo>
                <a:cubicBezTo>
                  <a:pt x="397" y="3281"/>
                  <a:pt x="337" y="3264"/>
                  <a:pt x="272" y="3258"/>
                </a:cubicBezTo>
                <a:cubicBezTo>
                  <a:pt x="258" y="3255"/>
                  <a:pt x="243" y="3253"/>
                  <a:pt x="229" y="3253"/>
                </a:cubicBezTo>
                <a:cubicBezTo>
                  <a:pt x="185" y="3253"/>
                  <a:pt x="144" y="3271"/>
                  <a:pt x="131" y="3329"/>
                </a:cubicBezTo>
                <a:cubicBezTo>
                  <a:pt x="119" y="3400"/>
                  <a:pt x="178" y="3435"/>
                  <a:pt x="237" y="3447"/>
                </a:cubicBezTo>
                <a:cubicBezTo>
                  <a:pt x="290" y="3465"/>
                  <a:pt x="355" y="3465"/>
                  <a:pt x="414" y="3465"/>
                </a:cubicBezTo>
                <a:cubicBezTo>
                  <a:pt x="451" y="3462"/>
                  <a:pt x="481" y="3460"/>
                  <a:pt x="505" y="3460"/>
                </a:cubicBezTo>
                <a:cubicBezTo>
                  <a:pt x="600" y="3460"/>
                  <a:pt x="613" y="3490"/>
                  <a:pt x="674" y="3636"/>
                </a:cubicBezTo>
                <a:cubicBezTo>
                  <a:pt x="574" y="3636"/>
                  <a:pt x="473" y="3636"/>
                  <a:pt x="379" y="3642"/>
                </a:cubicBezTo>
                <a:cubicBezTo>
                  <a:pt x="343" y="3648"/>
                  <a:pt x="290" y="3683"/>
                  <a:pt x="284" y="3707"/>
                </a:cubicBezTo>
                <a:cubicBezTo>
                  <a:pt x="278" y="3742"/>
                  <a:pt x="302" y="3801"/>
                  <a:pt x="332" y="3825"/>
                </a:cubicBezTo>
                <a:cubicBezTo>
                  <a:pt x="388" y="3868"/>
                  <a:pt x="445" y="3883"/>
                  <a:pt x="506" y="3883"/>
                </a:cubicBezTo>
                <a:cubicBezTo>
                  <a:pt x="554" y="3883"/>
                  <a:pt x="604" y="3873"/>
                  <a:pt x="656" y="3860"/>
                </a:cubicBezTo>
                <a:cubicBezTo>
                  <a:pt x="703" y="3846"/>
                  <a:pt x="741" y="3839"/>
                  <a:pt x="773" y="3839"/>
                </a:cubicBezTo>
                <a:cubicBezTo>
                  <a:pt x="864" y="3839"/>
                  <a:pt x="907" y="3898"/>
                  <a:pt x="946" y="4037"/>
                </a:cubicBezTo>
                <a:cubicBezTo>
                  <a:pt x="851" y="4067"/>
                  <a:pt x="751" y="4085"/>
                  <a:pt x="656" y="4114"/>
                </a:cubicBezTo>
                <a:cubicBezTo>
                  <a:pt x="597" y="4138"/>
                  <a:pt x="515" y="4173"/>
                  <a:pt x="538" y="4262"/>
                </a:cubicBezTo>
                <a:cubicBezTo>
                  <a:pt x="552" y="4327"/>
                  <a:pt x="611" y="4349"/>
                  <a:pt x="670" y="4349"/>
                </a:cubicBezTo>
                <a:cubicBezTo>
                  <a:pt x="685" y="4349"/>
                  <a:pt x="701" y="4347"/>
                  <a:pt x="715" y="4345"/>
                </a:cubicBezTo>
                <a:cubicBezTo>
                  <a:pt x="816" y="4333"/>
                  <a:pt x="922" y="4303"/>
                  <a:pt x="1017" y="4268"/>
                </a:cubicBezTo>
                <a:cubicBezTo>
                  <a:pt x="1066" y="4250"/>
                  <a:pt x="1107" y="4240"/>
                  <a:pt x="1141" y="4240"/>
                </a:cubicBezTo>
                <a:cubicBezTo>
                  <a:pt x="1221" y="4240"/>
                  <a:pt x="1267" y="4293"/>
                  <a:pt x="1312" y="4421"/>
                </a:cubicBezTo>
                <a:cubicBezTo>
                  <a:pt x="1265" y="4439"/>
                  <a:pt x="1206" y="4445"/>
                  <a:pt x="1164" y="4469"/>
                </a:cubicBezTo>
                <a:cubicBezTo>
                  <a:pt x="1076" y="4522"/>
                  <a:pt x="987" y="4581"/>
                  <a:pt x="904" y="4646"/>
                </a:cubicBezTo>
                <a:cubicBezTo>
                  <a:pt x="857" y="4687"/>
                  <a:pt x="857" y="4752"/>
                  <a:pt x="893" y="4811"/>
                </a:cubicBezTo>
                <a:cubicBezTo>
                  <a:pt x="922" y="4849"/>
                  <a:pt x="957" y="4869"/>
                  <a:pt x="996" y="4869"/>
                </a:cubicBezTo>
                <a:cubicBezTo>
                  <a:pt x="1012" y="4869"/>
                  <a:pt x="1029" y="4865"/>
                  <a:pt x="1046" y="4858"/>
                </a:cubicBezTo>
                <a:cubicBezTo>
                  <a:pt x="1123" y="4823"/>
                  <a:pt x="1194" y="4782"/>
                  <a:pt x="1265" y="4740"/>
                </a:cubicBezTo>
                <a:cubicBezTo>
                  <a:pt x="1353" y="4681"/>
                  <a:pt x="1430" y="4610"/>
                  <a:pt x="1525" y="4540"/>
                </a:cubicBezTo>
                <a:cubicBezTo>
                  <a:pt x="1625" y="4610"/>
                  <a:pt x="1714" y="4675"/>
                  <a:pt x="1832" y="4758"/>
                </a:cubicBezTo>
                <a:cubicBezTo>
                  <a:pt x="1769" y="4777"/>
                  <a:pt x="1730" y="4797"/>
                  <a:pt x="1698" y="4797"/>
                </a:cubicBezTo>
                <a:cubicBezTo>
                  <a:pt x="1691" y="4797"/>
                  <a:pt x="1685" y="4796"/>
                  <a:pt x="1678" y="4794"/>
                </a:cubicBezTo>
                <a:cubicBezTo>
                  <a:pt x="1651" y="4788"/>
                  <a:pt x="1626" y="4785"/>
                  <a:pt x="1604" y="4785"/>
                </a:cubicBezTo>
                <a:cubicBezTo>
                  <a:pt x="1514" y="4785"/>
                  <a:pt x="1460" y="4834"/>
                  <a:pt x="1436" y="4947"/>
                </a:cubicBezTo>
                <a:cubicBezTo>
                  <a:pt x="1424" y="4988"/>
                  <a:pt x="1383" y="5024"/>
                  <a:pt x="1365" y="5065"/>
                </a:cubicBezTo>
                <a:cubicBezTo>
                  <a:pt x="1308" y="5174"/>
                  <a:pt x="1367" y="5266"/>
                  <a:pt x="1479" y="5266"/>
                </a:cubicBezTo>
                <a:cubicBezTo>
                  <a:pt x="1482" y="5266"/>
                  <a:pt x="1486" y="5266"/>
                  <a:pt x="1489" y="5266"/>
                </a:cubicBezTo>
                <a:cubicBezTo>
                  <a:pt x="1536" y="5260"/>
                  <a:pt x="1584" y="5248"/>
                  <a:pt x="1625" y="5225"/>
                </a:cubicBezTo>
                <a:cubicBezTo>
                  <a:pt x="1796" y="5130"/>
                  <a:pt x="1979" y="5177"/>
                  <a:pt x="2157" y="5148"/>
                </a:cubicBezTo>
                <a:lnTo>
                  <a:pt x="2157" y="5148"/>
                </a:lnTo>
                <a:cubicBezTo>
                  <a:pt x="2127" y="5195"/>
                  <a:pt x="2092" y="5225"/>
                  <a:pt x="2062" y="5254"/>
                </a:cubicBezTo>
                <a:cubicBezTo>
                  <a:pt x="1962" y="5355"/>
                  <a:pt x="1932" y="5461"/>
                  <a:pt x="1985" y="5538"/>
                </a:cubicBezTo>
                <a:cubicBezTo>
                  <a:pt x="2013" y="5571"/>
                  <a:pt x="2057" y="5588"/>
                  <a:pt x="2107" y="5588"/>
                </a:cubicBezTo>
                <a:cubicBezTo>
                  <a:pt x="2164" y="5588"/>
                  <a:pt x="2230" y="5565"/>
                  <a:pt x="2287" y="5514"/>
                </a:cubicBezTo>
                <a:cubicBezTo>
                  <a:pt x="2375" y="5437"/>
                  <a:pt x="2446" y="5343"/>
                  <a:pt x="2517" y="5248"/>
                </a:cubicBezTo>
                <a:cubicBezTo>
                  <a:pt x="2559" y="5191"/>
                  <a:pt x="2601" y="5133"/>
                  <a:pt x="2671" y="5133"/>
                </a:cubicBezTo>
                <a:cubicBezTo>
                  <a:pt x="2680" y="5133"/>
                  <a:pt x="2690" y="5134"/>
                  <a:pt x="2700" y="5136"/>
                </a:cubicBezTo>
                <a:cubicBezTo>
                  <a:pt x="2907" y="5177"/>
                  <a:pt x="3119" y="5201"/>
                  <a:pt x="3285" y="5361"/>
                </a:cubicBezTo>
                <a:cubicBezTo>
                  <a:pt x="3403" y="5485"/>
                  <a:pt x="3539" y="5585"/>
                  <a:pt x="3669" y="5703"/>
                </a:cubicBezTo>
                <a:cubicBezTo>
                  <a:pt x="3692" y="5721"/>
                  <a:pt x="3704" y="5750"/>
                  <a:pt x="3722" y="5774"/>
                </a:cubicBezTo>
                <a:cubicBezTo>
                  <a:pt x="3716" y="5786"/>
                  <a:pt x="3710" y="5792"/>
                  <a:pt x="3704" y="5803"/>
                </a:cubicBezTo>
                <a:cubicBezTo>
                  <a:pt x="3657" y="5786"/>
                  <a:pt x="3610" y="5774"/>
                  <a:pt x="3562" y="5750"/>
                </a:cubicBezTo>
                <a:cubicBezTo>
                  <a:pt x="3510" y="5724"/>
                  <a:pt x="3481" y="5710"/>
                  <a:pt x="3457" y="5710"/>
                </a:cubicBezTo>
                <a:cubicBezTo>
                  <a:pt x="3427" y="5710"/>
                  <a:pt x="3405" y="5733"/>
                  <a:pt x="3356" y="5786"/>
                </a:cubicBezTo>
                <a:cubicBezTo>
                  <a:pt x="3314" y="5827"/>
                  <a:pt x="3261" y="5868"/>
                  <a:pt x="3202" y="5892"/>
                </a:cubicBezTo>
                <a:cubicBezTo>
                  <a:pt x="3084" y="5939"/>
                  <a:pt x="2954" y="5975"/>
                  <a:pt x="2830" y="6010"/>
                </a:cubicBezTo>
                <a:cubicBezTo>
                  <a:pt x="2672" y="6059"/>
                  <a:pt x="2515" y="6083"/>
                  <a:pt x="2357" y="6083"/>
                </a:cubicBezTo>
                <a:cubicBezTo>
                  <a:pt x="2190" y="6083"/>
                  <a:pt x="2023" y="6056"/>
                  <a:pt x="1855" y="6004"/>
                </a:cubicBezTo>
                <a:cubicBezTo>
                  <a:pt x="1442" y="5886"/>
                  <a:pt x="1093" y="5662"/>
                  <a:pt x="775" y="5378"/>
                </a:cubicBezTo>
                <a:cubicBezTo>
                  <a:pt x="615" y="5242"/>
                  <a:pt x="444" y="5118"/>
                  <a:pt x="272" y="4994"/>
                </a:cubicBezTo>
                <a:cubicBezTo>
                  <a:pt x="238" y="4970"/>
                  <a:pt x="199" y="4953"/>
                  <a:pt x="161" y="4953"/>
                </a:cubicBezTo>
                <a:cubicBezTo>
                  <a:pt x="126" y="4953"/>
                  <a:pt x="91" y="4967"/>
                  <a:pt x="60" y="5000"/>
                </a:cubicBezTo>
                <a:cubicBezTo>
                  <a:pt x="1" y="5065"/>
                  <a:pt x="48" y="5130"/>
                  <a:pt x="89" y="5189"/>
                </a:cubicBezTo>
                <a:cubicBezTo>
                  <a:pt x="190" y="5343"/>
                  <a:pt x="302" y="5485"/>
                  <a:pt x="456" y="5597"/>
                </a:cubicBezTo>
                <a:cubicBezTo>
                  <a:pt x="668" y="5750"/>
                  <a:pt x="899" y="5886"/>
                  <a:pt x="1147" y="5987"/>
                </a:cubicBezTo>
                <a:cubicBezTo>
                  <a:pt x="1200" y="6010"/>
                  <a:pt x="1265" y="6016"/>
                  <a:pt x="1306" y="6087"/>
                </a:cubicBezTo>
                <a:cubicBezTo>
                  <a:pt x="1232" y="6111"/>
                  <a:pt x="1163" y="6119"/>
                  <a:pt x="1095" y="6119"/>
                </a:cubicBezTo>
                <a:cubicBezTo>
                  <a:pt x="1027" y="6119"/>
                  <a:pt x="961" y="6111"/>
                  <a:pt x="893" y="6099"/>
                </a:cubicBezTo>
                <a:cubicBezTo>
                  <a:pt x="839" y="6087"/>
                  <a:pt x="792" y="6069"/>
                  <a:pt x="739" y="6063"/>
                </a:cubicBezTo>
                <a:cubicBezTo>
                  <a:pt x="716" y="6059"/>
                  <a:pt x="695" y="6057"/>
                  <a:pt x="674" y="6057"/>
                </a:cubicBezTo>
                <a:cubicBezTo>
                  <a:pt x="575" y="6057"/>
                  <a:pt x="502" y="6101"/>
                  <a:pt x="497" y="6170"/>
                </a:cubicBezTo>
                <a:cubicBezTo>
                  <a:pt x="485" y="6252"/>
                  <a:pt x="580" y="6323"/>
                  <a:pt x="710" y="6335"/>
                </a:cubicBezTo>
                <a:lnTo>
                  <a:pt x="763" y="6335"/>
                </a:lnTo>
                <a:cubicBezTo>
                  <a:pt x="782" y="6336"/>
                  <a:pt x="802" y="6337"/>
                  <a:pt x="821" y="6337"/>
                </a:cubicBezTo>
                <a:cubicBezTo>
                  <a:pt x="1030" y="6337"/>
                  <a:pt x="1229" y="6280"/>
                  <a:pt x="1418" y="6193"/>
                </a:cubicBezTo>
                <a:cubicBezTo>
                  <a:pt x="1474" y="6167"/>
                  <a:pt x="1526" y="6156"/>
                  <a:pt x="1576" y="6156"/>
                </a:cubicBezTo>
                <a:cubicBezTo>
                  <a:pt x="1670" y="6156"/>
                  <a:pt x="1759" y="6194"/>
                  <a:pt x="1855" y="6241"/>
                </a:cubicBezTo>
                <a:cubicBezTo>
                  <a:pt x="1690" y="6400"/>
                  <a:pt x="1560" y="6565"/>
                  <a:pt x="1330" y="6607"/>
                </a:cubicBezTo>
                <a:cubicBezTo>
                  <a:pt x="1206" y="6630"/>
                  <a:pt x="1164" y="6701"/>
                  <a:pt x="1194" y="6772"/>
                </a:cubicBezTo>
                <a:cubicBezTo>
                  <a:pt x="1209" y="6821"/>
                  <a:pt x="1252" y="6845"/>
                  <a:pt x="1310" y="6845"/>
                </a:cubicBezTo>
                <a:cubicBezTo>
                  <a:pt x="1344" y="6845"/>
                  <a:pt x="1383" y="6837"/>
                  <a:pt x="1424" y="6819"/>
                </a:cubicBezTo>
                <a:cubicBezTo>
                  <a:pt x="1442" y="6813"/>
                  <a:pt x="1466" y="6802"/>
                  <a:pt x="1483" y="6790"/>
                </a:cubicBezTo>
                <a:cubicBezTo>
                  <a:pt x="1572" y="6713"/>
                  <a:pt x="1666" y="6636"/>
                  <a:pt x="1743" y="6548"/>
                </a:cubicBezTo>
                <a:cubicBezTo>
                  <a:pt x="1861" y="6406"/>
                  <a:pt x="2003" y="6311"/>
                  <a:pt x="2180" y="6270"/>
                </a:cubicBezTo>
                <a:cubicBezTo>
                  <a:pt x="2287" y="6246"/>
                  <a:pt x="2393" y="6235"/>
                  <a:pt x="2493" y="6205"/>
                </a:cubicBezTo>
                <a:cubicBezTo>
                  <a:pt x="2741" y="6140"/>
                  <a:pt x="2983" y="6081"/>
                  <a:pt x="3226" y="6004"/>
                </a:cubicBezTo>
                <a:cubicBezTo>
                  <a:pt x="3266" y="5991"/>
                  <a:pt x="3303" y="5985"/>
                  <a:pt x="3337" y="5985"/>
                </a:cubicBezTo>
                <a:cubicBezTo>
                  <a:pt x="3430" y="5985"/>
                  <a:pt x="3504" y="6030"/>
                  <a:pt x="3568" y="6117"/>
                </a:cubicBezTo>
                <a:cubicBezTo>
                  <a:pt x="3615" y="6181"/>
                  <a:pt x="3680" y="6241"/>
                  <a:pt x="3734" y="6300"/>
                </a:cubicBezTo>
                <a:cubicBezTo>
                  <a:pt x="3722" y="6187"/>
                  <a:pt x="3716" y="6075"/>
                  <a:pt x="3704" y="5957"/>
                </a:cubicBezTo>
                <a:cubicBezTo>
                  <a:pt x="3750" y="5945"/>
                  <a:pt x="3796" y="5940"/>
                  <a:pt x="3839" y="5940"/>
                </a:cubicBezTo>
                <a:cubicBezTo>
                  <a:pt x="3928" y="5940"/>
                  <a:pt x="4011" y="5964"/>
                  <a:pt x="4082" y="6016"/>
                </a:cubicBezTo>
                <a:cubicBezTo>
                  <a:pt x="4513" y="6323"/>
                  <a:pt x="5003" y="6518"/>
                  <a:pt x="5482" y="6725"/>
                </a:cubicBezTo>
                <a:cubicBezTo>
                  <a:pt x="5730" y="6825"/>
                  <a:pt x="5860" y="7002"/>
                  <a:pt x="5972" y="7239"/>
                </a:cubicBezTo>
                <a:cubicBezTo>
                  <a:pt x="6126" y="7564"/>
                  <a:pt x="6326" y="7865"/>
                  <a:pt x="6504" y="8172"/>
                </a:cubicBezTo>
                <a:cubicBezTo>
                  <a:pt x="6527" y="8213"/>
                  <a:pt x="6557" y="8255"/>
                  <a:pt x="6580" y="8290"/>
                </a:cubicBezTo>
                <a:cubicBezTo>
                  <a:pt x="6563" y="8302"/>
                  <a:pt x="6551" y="8314"/>
                  <a:pt x="6545" y="8314"/>
                </a:cubicBezTo>
                <a:cubicBezTo>
                  <a:pt x="6374" y="8213"/>
                  <a:pt x="6202" y="8107"/>
                  <a:pt x="6025" y="8007"/>
                </a:cubicBezTo>
                <a:cubicBezTo>
                  <a:pt x="5978" y="7977"/>
                  <a:pt x="5954" y="7936"/>
                  <a:pt x="5960" y="7877"/>
                </a:cubicBezTo>
                <a:cubicBezTo>
                  <a:pt x="5960" y="7794"/>
                  <a:pt x="5966" y="7711"/>
                  <a:pt x="5954" y="7629"/>
                </a:cubicBezTo>
                <a:cubicBezTo>
                  <a:pt x="5949" y="7560"/>
                  <a:pt x="5916" y="7492"/>
                  <a:pt x="5835" y="7492"/>
                </a:cubicBezTo>
                <a:cubicBezTo>
                  <a:pt x="5831" y="7492"/>
                  <a:pt x="5828" y="7492"/>
                  <a:pt x="5824" y="7493"/>
                </a:cubicBezTo>
                <a:cubicBezTo>
                  <a:pt x="5742" y="7493"/>
                  <a:pt x="5700" y="7558"/>
                  <a:pt x="5689" y="7634"/>
                </a:cubicBezTo>
                <a:cubicBezTo>
                  <a:pt x="5683" y="7705"/>
                  <a:pt x="5689" y="7782"/>
                  <a:pt x="5689" y="7871"/>
                </a:cubicBezTo>
                <a:lnTo>
                  <a:pt x="5376" y="7871"/>
                </a:lnTo>
                <a:cubicBezTo>
                  <a:pt x="5399" y="7800"/>
                  <a:pt x="5423" y="7753"/>
                  <a:pt x="5440" y="7699"/>
                </a:cubicBezTo>
                <a:cubicBezTo>
                  <a:pt x="5464" y="7605"/>
                  <a:pt x="5494" y="7516"/>
                  <a:pt x="5500" y="7422"/>
                </a:cubicBezTo>
                <a:cubicBezTo>
                  <a:pt x="5505" y="7315"/>
                  <a:pt x="5417" y="7233"/>
                  <a:pt x="5334" y="7227"/>
                </a:cubicBezTo>
                <a:cubicBezTo>
                  <a:pt x="5330" y="7227"/>
                  <a:pt x="5327" y="7226"/>
                  <a:pt x="5323" y="7226"/>
                </a:cubicBezTo>
                <a:cubicBezTo>
                  <a:pt x="5252" y="7226"/>
                  <a:pt x="5197" y="7280"/>
                  <a:pt x="5181" y="7392"/>
                </a:cubicBezTo>
                <a:cubicBezTo>
                  <a:pt x="5169" y="7469"/>
                  <a:pt x="5181" y="7552"/>
                  <a:pt x="5181" y="7634"/>
                </a:cubicBezTo>
                <a:cubicBezTo>
                  <a:pt x="5181" y="7717"/>
                  <a:pt x="5210" y="7806"/>
                  <a:pt x="5110" y="7853"/>
                </a:cubicBezTo>
                <a:cubicBezTo>
                  <a:pt x="5086" y="7877"/>
                  <a:pt x="5062" y="7918"/>
                  <a:pt x="5033" y="7924"/>
                </a:cubicBezTo>
                <a:cubicBezTo>
                  <a:pt x="4820" y="7971"/>
                  <a:pt x="4602" y="8012"/>
                  <a:pt x="4383" y="8054"/>
                </a:cubicBezTo>
                <a:cubicBezTo>
                  <a:pt x="4381" y="8054"/>
                  <a:pt x="4378" y="8055"/>
                  <a:pt x="4376" y="8055"/>
                </a:cubicBezTo>
                <a:cubicBezTo>
                  <a:pt x="4354" y="8055"/>
                  <a:pt x="4331" y="8034"/>
                  <a:pt x="4289" y="8018"/>
                </a:cubicBezTo>
                <a:cubicBezTo>
                  <a:pt x="4330" y="7983"/>
                  <a:pt x="4360" y="7953"/>
                  <a:pt x="4389" y="7936"/>
                </a:cubicBezTo>
                <a:cubicBezTo>
                  <a:pt x="4466" y="7877"/>
                  <a:pt x="4555" y="7835"/>
                  <a:pt x="4614" y="7764"/>
                </a:cubicBezTo>
                <a:cubicBezTo>
                  <a:pt x="4666" y="7705"/>
                  <a:pt x="4718" y="7677"/>
                  <a:pt x="4775" y="7677"/>
                </a:cubicBezTo>
                <a:cubicBezTo>
                  <a:pt x="4815" y="7677"/>
                  <a:pt x="4857" y="7690"/>
                  <a:pt x="4903" y="7717"/>
                </a:cubicBezTo>
                <a:cubicBezTo>
                  <a:pt x="4850" y="7646"/>
                  <a:pt x="4832" y="7587"/>
                  <a:pt x="4903" y="7510"/>
                </a:cubicBezTo>
                <a:cubicBezTo>
                  <a:pt x="4944" y="7457"/>
                  <a:pt x="4980" y="7398"/>
                  <a:pt x="5015" y="7333"/>
                </a:cubicBezTo>
                <a:cubicBezTo>
                  <a:pt x="5039" y="7292"/>
                  <a:pt x="5057" y="7251"/>
                  <a:pt x="5068" y="7203"/>
                </a:cubicBezTo>
                <a:cubicBezTo>
                  <a:pt x="5080" y="7138"/>
                  <a:pt x="5074" y="7067"/>
                  <a:pt x="5003" y="7038"/>
                </a:cubicBezTo>
                <a:cubicBezTo>
                  <a:pt x="4989" y="7032"/>
                  <a:pt x="4976" y="7029"/>
                  <a:pt x="4964" y="7029"/>
                </a:cubicBezTo>
                <a:cubicBezTo>
                  <a:pt x="4915" y="7029"/>
                  <a:pt x="4881" y="7071"/>
                  <a:pt x="4862" y="7109"/>
                </a:cubicBezTo>
                <a:cubicBezTo>
                  <a:pt x="4820" y="7180"/>
                  <a:pt x="4791" y="7256"/>
                  <a:pt x="4761" y="7333"/>
                </a:cubicBezTo>
                <a:cubicBezTo>
                  <a:pt x="4744" y="7386"/>
                  <a:pt x="4732" y="7440"/>
                  <a:pt x="4714" y="7505"/>
                </a:cubicBezTo>
                <a:cubicBezTo>
                  <a:pt x="4620" y="7445"/>
                  <a:pt x="4549" y="7404"/>
                  <a:pt x="4472" y="7357"/>
                </a:cubicBezTo>
                <a:lnTo>
                  <a:pt x="4472" y="7357"/>
                </a:lnTo>
                <a:cubicBezTo>
                  <a:pt x="4519" y="7416"/>
                  <a:pt x="4566" y="7475"/>
                  <a:pt x="4625" y="7546"/>
                </a:cubicBezTo>
                <a:cubicBezTo>
                  <a:pt x="4484" y="7599"/>
                  <a:pt x="4354" y="7646"/>
                  <a:pt x="4212" y="7699"/>
                </a:cubicBezTo>
                <a:cubicBezTo>
                  <a:pt x="4236" y="7540"/>
                  <a:pt x="4354" y="7440"/>
                  <a:pt x="4442" y="7327"/>
                </a:cubicBezTo>
                <a:cubicBezTo>
                  <a:pt x="4478" y="7268"/>
                  <a:pt x="4513" y="7203"/>
                  <a:pt x="4549" y="7144"/>
                </a:cubicBezTo>
                <a:cubicBezTo>
                  <a:pt x="4584" y="7073"/>
                  <a:pt x="4637" y="7008"/>
                  <a:pt x="4661" y="6932"/>
                </a:cubicBezTo>
                <a:cubicBezTo>
                  <a:pt x="4673" y="6890"/>
                  <a:pt x="4649" y="6825"/>
                  <a:pt x="4620" y="6796"/>
                </a:cubicBezTo>
                <a:cubicBezTo>
                  <a:pt x="4606" y="6784"/>
                  <a:pt x="4591" y="6779"/>
                  <a:pt x="4577" y="6779"/>
                </a:cubicBezTo>
                <a:cubicBezTo>
                  <a:pt x="4543" y="6779"/>
                  <a:pt x="4510" y="6808"/>
                  <a:pt x="4490" y="6837"/>
                </a:cubicBezTo>
                <a:cubicBezTo>
                  <a:pt x="4460" y="6884"/>
                  <a:pt x="4436" y="6943"/>
                  <a:pt x="4419" y="6997"/>
                </a:cubicBezTo>
                <a:cubicBezTo>
                  <a:pt x="4401" y="7044"/>
                  <a:pt x="4389" y="7091"/>
                  <a:pt x="4371" y="7168"/>
                </a:cubicBezTo>
                <a:cubicBezTo>
                  <a:pt x="4301" y="7115"/>
                  <a:pt x="4247" y="7073"/>
                  <a:pt x="4194" y="7038"/>
                </a:cubicBezTo>
                <a:lnTo>
                  <a:pt x="4194" y="7038"/>
                </a:lnTo>
                <a:cubicBezTo>
                  <a:pt x="4212" y="7091"/>
                  <a:pt x="4236" y="7138"/>
                  <a:pt x="4259" y="7203"/>
                </a:cubicBezTo>
                <a:cubicBezTo>
                  <a:pt x="4182" y="7209"/>
                  <a:pt x="4123" y="7209"/>
                  <a:pt x="4070" y="7221"/>
                </a:cubicBezTo>
                <a:cubicBezTo>
                  <a:pt x="4005" y="7233"/>
                  <a:pt x="3940" y="7251"/>
                  <a:pt x="3881" y="7280"/>
                </a:cubicBezTo>
                <a:cubicBezTo>
                  <a:pt x="3828" y="7310"/>
                  <a:pt x="3787" y="7369"/>
                  <a:pt x="3840" y="7422"/>
                </a:cubicBezTo>
                <a:cubicBezTo>
                  <a:pt x="3911" y="7505"/>
                  <a:pt x="3887" y="7581"/>
                  <a:pt x="3881" y="7670"/>
                </a:cubicBezTo>
                <a:cubicBezTo>
                  <a:pt x="3881" y="7747"/>
                  <a:pt x="3905" y="7823"/>
                  <a:pt x="3917" y="7900"/>
                </a:cubicBezTo>
                <a:cubicBezTo>
                  <a:pt x="3923" y="7936"/>
                  <a:pt x="3928" y="7971"/>
                  <a:pt x="3946" y="8042"/>
                </a:cubicBezTo>
                <a:cubicBezTo>
                  <a:pt x="3822" y="8007"/>
                  <a:pt x="3728" y="7983"/>
                  <a:pt x="3639" y="7947"/>
                </a:cubicBezTo>
                <a:cubicBezTo>
                  <a:pt x="3314" y="7818"/>
                  <a:pt x="3096" y="7569"/>
                  <a:pt x="2930" y="7280"/>
                </a:cubicBezTo>
                <a:cubicBezTo>
                  <a:pt x="2848" y="7126"/>
                  <a:pt x="2771" y="6973"/>
                  <a:pt x="2688" y="6825"/>
                </a:cubicBezTo>
                <a:cubicBezTo>
                  <a:pt x="2655" y="6768"/>
                  <a:pt x="2606" y="6730"/>
                  <a:pt x="2542" y="6730"/>
                </a:cubicBezTo>
                <a:cubicBezTo>
                  <a:pt x="2526" y="6730"/>
                  <a:pt x="2510" y="6732"/>
                  <a:pt x="2493" y="6737"/>
                </a:cubicBezTo>
                <a:cubicBezTo>
                  <a:pt x="2416" y="6760"/>
                  <a:pt x="2381" y="6825"/>
                  <a:pt x="2387" y="6896"/>
                </a:cubicBezTo>
                <a:cubicBezTo>
                  <a:pt x="2399" y="7008"/>
                  <a:pt x="2411" y="7126"/>
                  <a:pt x="2446" y="7227"/>
                </a:cubicBezTo>
                <a:cubicBezTo>
                  <a:pt x="2582" y="7569"/>
                  <a:pt x="2836" y="7812"/>
                  <a:pt x="3155" y="7989"/>
                </a:cubicBezTo>
                <a:cubicBezTo>
                  <a:pt x="3314" y="8083"/>
                  <a:pt x="3491" y="8148"/>
                  <a:pt x="3674" y="8237"/>
                </a:cubicBezTo>
                <a:cubicBezTo>
                  <a:pt x="3628" y="8240"/>
                  <a:pt x="3582" y="8242"/>
                  <a:pt x="3537" y="8242"/>
                </a:cubicBezTo>
                <a:cubicBezTo>
                  <a:pt x="3270" y="8242"/>
                  <a:pt x="3036" y="8178"/>
                  <a:pt x="2824" y="8007"/>
                </a:cubicBezTo>
                <a:cubicBezTo>
                  <a:pt x="2771" y="7965"/>
                  <a:pt x="2718" y="7918"/>
                  <a:pt x="2653" y="7888"/>
                </a:cubicBezTo>
                <a:cubicBezTo>
                  <a:pt x="2631" y="7879"/>
                  <a:pt x="2598" y="7873"/>
                  <a:pt x="2569" y="7873"/>
                </a:cubicBezTo>
                <a:cubicBezTo>
                  <a:pt x="2543" y="7873"/>
                  <a:pt x="2519" y="7877"/>
                  <a:pt x="2505" y="7888"/>
                </a:cubicBezTo>
                <a:cubicBezTo>
                  <a:pt x="2476" y="7924"/>
                  <a:pt x="2458" y="7995"/>
                  <a:pt x="2470" y="8048"/>
                </a:cubicBezTo>
                <a:cubicBezTo>
                  <a:pt x="2481" y="8142"/>
                  <a:pt x="2564" y="8196"/>
                  <a:pt x="2641" y="8231"/>
                </a:cubicBezTo>
                <a:cubicBezTo>
                  <a:pt x="2901" y="8363"/>
                  <a:pt x="3165" y="8428"/>
                  <a:pt x="3436" y="8428"/>
                </a:cubicBezTo>
                <a:cubicBezTo>
                  <a:pt x="3615" y="8428"/>
                  <a:pt x="3796" y="8400"/>
                  <a:pt x="3982" y="8343"/>
                </a:cubicBezTo>
                <a:cubicBezTo>
                  <a:pt x="4159" y="8290"/>
                  <a:pt x="4354" y="8302"/>
                  <a:pt x="4537" y="8290"/>
                </a:cubicBezTo>
                <a:cubicBezTo>
                  <a:pt x="4566" y="8290"/>
                  <a:pt x="4602" y="8314"/>
                  <a:pt x="4631" y="8337"/>
                </a:cubicBezTo>
                <a:cubicBezTo>
                  <a:pt x="4671" y="8368"/>
                  <a:pt x="4710" y="8382"/>
                  <a:pt x="4749" y="8382"/>
                </a:cubicBezTo>
                <a:cubicBezTo>
                  <a:pt x="4793" y="8382"/>
                  <a:pt x="4836" y="8365"/>
                  <a:pt x="4879" y="8337"/>
                </a:cubicBezTo>
                <a:cubicBezTo>
                  <a:pt x="4933" y="8308"/>
                  <a:pt x="4986" y="8266"/>
                  <a:pt x="5039" y="8231"/>
                </a:cubicBezTo>
                <a:cubicBezTo>
                  <a:pt x="5165" y="8138"/>
                  <a:pt x="5302" y="8107"/>
                  <a:pt x="5444" y="8107"/>
                </a:cubicBezTo>
                <a:cubicBezTo>
                  <a:pt x="5482" y="8107"/>
                  <a:pt x="5520" y="8109"/>
                  <a:pt x="5559" y="8113"/>
                </a:cubicBezTo>
                <a:cubicBezTo>
                  <a:pt x="5594" y="8119"/>
                  <a:pt x="5624" y="8154"/>
                  <a:pt x="5671" y="8184"/>
                </a:cubicBezTo>
                <a:cubicBezTo>
                  <a:pt x="5600" y="8225"/>
                  <a:pt x="5547" y="8255"/>
                  <a:pt x="5500" y="8284"/>
                </a:cubicBezTo>
                <a:cubicBezTo>
                  <a:pt x="5440" y="8320"/>
                  <a:pt x="5376" y="8361"/>
                  <a:pt x="5328" y="8408"/>
                </a:cubicBezTo>
                <a:cubicBezTo>
                  <a:pt x="5228" y="8497"/>
                  <a:pt x="5204" y="8585"/>
                  <a:pt x="5251" y="8650"/>
                </a:cubicBezTo>
                <a:cubicBezTo>
                  <a:pt x="5275" y="8685"/>
                  <a:pt x="5315" y="8704"/>
                  <a:pt x="5362" y="8704"/>
                </a:cubicBezTo>
                <a:cubicBezTo>
                  <a:pt x="5410" y="8704"/>
                  <a:pt x="5466" y="8684"/>
                  <a:pt x="5517" y="8639"/>
                </a:cubicBezTo>
                <a:cubicBezTo>
                  <a:pt x="5612" y="8562"/>
                  <a:pt x="5689" y="8461"/>
                  <a:pt x="5759" y="8361"/>
                </a:cubicBezTo>
                <a:cubicBezTo>
                  <a:pt x="5823" y="8273"/>
                  <a:pt x="5847" y="8237"/>
                  <a:pt x="5904" y="8237"/>
                </a:cubicBezTo>
                <a:cubicBezTo>
                  <a:pt x="5932" y="8237"/>
                  <a:pt x="5967" y="8245"/>
                  <a:pt x="6019" y="8261"/>
                </a:cubicBezTo>
                <a:cubicBezTo>
                  <a:pt x="6137" y="8296"/>
                  <a:pt x="6261" y="8349"/>
                  <a:pt x="6374" y="8414"/>
                </a:cubicBezTo>
                <a:cubicBezTo>
                  <a:pt x="6533" y="8509"/>
                  <a:pt x="6693" y="8615"/>
                  <a:pt x="6852" y="8715"/>
                </a:cubicBezTo>
                <a:cubicBezTo>
                  <a:pt x="6911" y="8751"/>
                  <a:pt x="6982" y="8774"/>
                  <a:pt x="7071" y="8816"/>
                </a:cubicBezTo>
                <a:cubicBezTo>
                  <a:pt x="7071" y="8745"/>
                  <a:pt x="7071" y="8703"/>
                  <a:pt x="7065" y="8662"/>
                </a:cubicBezTo>
                <a:cubicBezTo>
                  <a:pt x="7041" y="8473"/>
                  <a:pt x="7006" y="8278"/>
                  <a:pt x="6982" y="8089"/>
                </a:cubicBezTo>
                <a:cubicBezTo>
                  <a:pt x="6958" y="7853"/>
                  <a:pt x="6923" y="7617"/>
                  <a:pt x="6929" y="7380"/>
                </a:cubicBezTo>
                <a:cubicBezTo>
                  <a:pt x="6929" y="6961"/>
                  <a:pt x="7053" y="6583"/>
                  <a:pt x="7395" y="6300"/>
                </a:cubicBezTo>
                <a:cubicBezTo>
                  <a:pt x="7519" y="6199"/>
                  <a:pt x="7644" y="6099"/>
                  <a:pt x="7768" y="6004"/>
                </a:cubicBezTo>
                <a:cubicBezTo>
                  <a:pt x="7903" y="5904"/>
                  <a:pt x="8051" y="5827"/>
                  <a:pt x="8175" y="5715"/>
                </a:cubicBezTo>
                <a:cubicBezTo>
                  <a:pt x="8270" y="5632"/>
                  <a:pt x="8346" y="5526"/>
                  <a:pt x="8417" y="5420"/>
                </a:cubicBezTo>
                <a:cubicBezTo>
                  <a:pt x="8459" y="5349"/>
                  <a:pt x="8459" y="5266"/>
                  <a:pt x="8388" y="5213"/>
                </a:cubicBezTo>
                <a:cubicBezTo>
                  <a:pt x="8358" y="5190"/>
                  <a:pt x="8329" y="5180"/>
                  <a:pt x="8301" y="5180"/>
                </a:cubicBezTo>
                <a:cubicBezTo>
                  <a:pt x="8257" y="5180"/>
                  <a:pt x="8215" y="5204"/>
                  <a:pt x="8175" y="5236"/>
                </a:cubicBezTo>
                <a:cubicBezTo>
                  <a:pt x="8104" y="5307"/>
                  <a:pt x="8039" y="5384"/>
                  <a:pt x="7974" y="5455"/>
                </a:cubicBezTo>
                <a:cubicBezTo>
                  <a:pt x="7868" y="5579"/>
                  <a:pt x="7768" y="5709"/>
                  <a:pt x="7614" y="5798"/>
                </a:cubicBezTo>
                <a:cubicBezTo>
                  <a:pt x="7608" y="5756"/>
                  <a:pt x="7602" y="5733"/>
                  <a:pt x="7596" y="5715"/>
                </a:cubicBezTo>
                <a:cubicBezTo>
                  <a:pt x="7579" y="5219"/>
                  <a:pt x="7614" y="4734"/>
                  <a:pt x="7732" y="4256"/>
                </a:cubicBezTo>
                <a:cubicBezTo>
                  <a:pt x="7750" y="4179"/>
                  <a:pt x="7768" y="4102"/>
                  <a:pt x="7768" y="4026"/>
                </a:cubicBezTo>
                <a:cubicBezTo>
                  <a:pt x="7773" y="3917"/>
                  <a:pt x="7685" y="3830"/>
                  <a:pt x="7577" y="3830"/>
                </a:cubicBezTo>
                <a:cubicBezTo>
                  <a:pt x="7574" y="3830"/>
                  <a:pt x="7570" y="3831"/>
                  <a:pt x="7567" y="3831"/>
                </a:cubicBezTo>
                <a:cubicBezTo>
                  <a:pt x="7478" y="3831"/>
                  <a:pt x="7390" y="3902"/>
                  <a:pt x="7366" y="4002"/>
                </a:cubicBezTo>
                <a:cubicBezTo>
                  <a:pt x="7348" y="4085"/>
                  <a:pt x="7342" y="4167"/>
                  <a:pt x="7348" y="4250"/>
                </a:cubicBezTo>
                <a:cubicBezTo>
                  <a:pt x="7354" y="4699"/>
                  <a:pt x="7372" y="5142"/>
                  <a:pt x="7378" y="5591"/>
                </a:cubicBezTo>
                <a:cubicBezTo>
                  <a:pt x="7378" y="5715"/>
                  <a:pt x="7360" y="5839"/>
                  <a:pt x="7336" y="5963"/>
                </a:cubicBezTo>
                <a:cubicBezTo>
                  <a:pt x="7319" y="6063"/>
                  <a:pt x="7260" y="6134"/>
                  <a:pt x="7130" y="6205"/>
                </a:cubicBezTo>
                <a:cubicBezTo>
                  <a:pt x="7141" y="6034"/>
                  <a:pt x="7147" y="5904"/>
                  <a:pt x="7153" y="5768"/>
                </a:cubicBezTo>
                <a:cubicBezTo>
                  <a:pt x="7153" y="5679"/>
                  <a:pt x="7165" y="5591"/>
                  <a:pt x="7159" y="5502"/>
                </a:cubicBezTo>
                <a:cubicBezTo>
                  <a:pt x="7159" y="5366"/>
                  <a:pt x="7141" y="5236"/>
                  <a:pt x="7136" y="5101"/>
                </a:cubicBezTo>
                <a:cubicBezTo>
                  <a:pt x="7112" y="4569"/>
                  <a:pt x="7012" y="4055"/>
                  <a:pt x="6763" y="3583"/>
                </a:cubicBezTo>
                <a:cubicBezTo>
                  <a:pt x="6657" y="3370"/>
                  <a:pt x="6763" y="3193"/>
                  <a:pt x="7000" y="3181"/>
                </a:cubicBezTo>
                <a:cubicBezTo>
                  <a:pt x="7029" y="3181"/>
                  <a:pt x="7059" y="3181"/>
                  <a:pt x="7088" y="3175"/>
                </a:cubicBezTo>
                <a:cubicBezTo>
                  <a:pt x="7165" y="3152"/>
                  <a:pt x="7248" y="3134"/>
                  <a:pt x="7319" y="3098"/>
                </a:cubicBezTo>
                <a:cubicBezTo>
                  <a:pt x="7390" y="3063"/>
                  <a:pt x="7449" y="2998"/>
                  <a:pt x="7425" y="2909"/>
                </a:cubicBezTo>
                <a:cubicBezTo>
                  <a:pt x="7406" y="2839"/>
                  <a:pt x="7346" y="2817"/>
                  <a:pt x="7284" y="2817"/>
                </a:cubicBezTo>
                <a:cubicBezTo>
                  <a:pt x="7268" y="2817"/>
                  <a:pt x="7252" y="2818"/>
                  <a:pt x="7236" y="2821"/>
                </a:cubicBezTo>
                <a:cubicBezTo>
                  <a:pt x="7147" y="2839"/>
                  <a:pt x="7071" y="2874"/>
                  <a:pt x="6988" y="2909"/>
                </a:cubicBezTo>
                <a:cubicBezTo>
                  <a:pt x="6941" y="2927"/>
                  <a:pt x="6899" y="2951"/>
                  <a:pt x="6852" y="2974"/>
                </a:cubicBezTo>
                <a:cubicBezTo>
                  <a:pt x="6769" y="2691"/>
                  <a:pt x="6799" y="2655"/>
                  <a:pt x="7041" y="2579"/>
                </a:cubicBezTo>
                <a:cubicBezTo>
                  <a:pt x="7147" y="2549"/>
                  <a:pt x="7248" y="2496"/>
                  <a:pt x="7342" y="2443"/>
                </a:cubicBezTo>
                <a:cubicBezTo>
                  <a:pt x="7401" y="2407"/>
                  <a:pt x="7431" y="2342"/>
                  <a:pt x="7395" y="2272"/>
                </a:cubicBezTo>
                <a:cubicBezTo>
                  <a:pt x="7373" y="2222"/>
                  <a:pt x="7329" y="2193"/>
                  <a:pt x="7281" y="2193"/>
                </a:cubicBezTo>
                <a:cubicBezTo>
                  <a:pt x="7266" y="2193"/>
                  <a:pt x="7251" y="2195"/>
                  <a:pt x="7236" y="2201"/>
                </a:cubicBezTo>
                <a:cubicBezTo>
                  <a:pt x="7141" y="2230"/>
                  <a:pt x="7053" y="2277"/>
                  <a:pt x="6964" y="2325"/>
                </a:cubicBezTo>
                <a:cubicBezTo>
                  <a:pt x="6911" y="2348"/>
                  <a:pt x="6870" y="2384"/>
                  <a:pt x="6811" y="2419"/>
                </a:cubicBezTo>
                <a:cubicBezTo>
                  <a:pt x="6799" y="2372"/>
                  <a:pt x="6787" y="2348"/>
                  <a:pt x="6787" y="2325"/>
                </a:cubicBezTo>
                <a:cubicBezTo>
                  <a:pt x="6746" y="2094"/>
                  <a:pt x="6752" y="2094"/>
                  <a:pt x="6964" y="2012"/>
                </a:cubicBezTo>
                <a:cubicBezTo>
                  <a:pt x="7047" y="1976"/>
                  <a:pt x="7124" y="1935"/>
                  <a:pt x="7201" y="1888"/>
                </a:cubicBezTo>
                <a:cubicBezTo>
                  <a:pt x="7248" y="1852"/>
                  <a:pt x="7295" y="1793"/>
                  <a:pt x="7248" y="1734"/>
                </a:cubicBezTo>
                <a:cubicBezTo>
                  <a:pt x="7220" y="1696"/>
                  <a:pt x="7158" y="1663"/>
                  <a:pt x="7111" y="1663"/>
                </a:cubicBezTo>
                <a:cubicBezTo>
                  <a:pt x="7107" y="1663"/>
                  <a:pt x="7104" y="1663"/>
                  <a:pt x="7100" y="1663"/>
                </a:cubicBezTo>
                <a:cubicBezTo>
                  <a:pt x="7023" y="1675"/>
                  <a:pt x="6947" y="1716"/>
                  <a:pt x="6876" y="1758"/>
                </a:cubicBezTo>
                <a:cubicBezTo>
                  <a:pt x="6823" y="1793"/>
                  <a:pt x="6775" y="1852"/>
                  <a:pt x="6722" y="1899"/>
                </a:cubicBezTo>
                <a:cubicBezTo>
                  <a:pt x="6622" y="1710"/>
                  <a:pt x="6628" y="1681"/>
                  <a:pt x="6758" y="1563"/>
                </a:cubicBezTo>
                <a:cubicBezTo>
                  <a:pt x="6828" y="1498"/>
                  <a:pt x="6888" y="1427"/>
                  <a:pt x="6935" y="1344"/>
                </a:cubicBezTo>
                <a:cubicBezTo>
                  <a:pt x="6952" y="1315"/>
                  <a:pt x="6947" y="1244"/>
                  <a:pt x="6917" y="1220"/>
                </a:cubicBezTo>
                <a:cubicBezTo>
                  <a:pt x="6906" y="1209"/>
                  <a:pt x="6886" y="1205"/>
                  <a:pt x="6864" y="1205"/>
                </a:cubicBezTo>
                <a:cubicBezTo>
                  <a:pt x="6839" y="1205"/>
                  <a:pt x="6812" y="1211"/>
                  <a:pt x="6793" y="1220"/>
                </a:cubicBezTo>
                <a:cubicBezTo>
                  <a:pt x="6746" y="1238"/>
                  <a:pt x="6704" y="1279"/>
                  <a:pt x="6669" y="1315"/>
                </a:cubicBezTo>
                <a:cubicBezTo>
                  <a:pt x="6628" y="1362"/>
                  <a:pt x="6592" y="1415"/>
                  <a:pt x="6545" y="1474"/>
                </a:cubicBezTo>
                <a:cubicBezTo>
                  <a:pt x="6527" y="1445"/>
                  <a:pt x="6510" y="1427"/>
                  <a:pt x="6498" y="1403"/>
                </a:cubicBezTo>
                <a:cubicBezTo>
                  <a:pt x="6421" y="1256"/>
                  <a:pt x="6421" y="1256"/>
                  <a:pt x="6539" y="1120"/>
                </a:cubicBezTo>
                <a:cubicBezTo>
                  <a:pt x="6574" y="1073"/>
                  <a:pt x="6610" y="1019"/>
                  <a:pt x="6628" y="966"/>
                </a:cubicBezTo>
                <a:cubicBezTo>
                  <a:pt x="6651" y="895"/>
                  <a:pt x="6651" y="824"/>
                  <a:pt x="6569" y="783"/>
                </a:cubicBezTo>
                <a:cubicBezTo>
                  <a:pt x="6556" y="776"/>
                  <a:pt x="6544" y="773"/>
                  <a:pt x="6531" y="773"/>
                </a:cubicBezTo>
                <a:cubicBezTo>
                  <a:pt x="6487" y="773"/>
                  <a:pt x="6441" y="811"/>
                  <a:pt x="6409" y="884"/>
                </a:cubicBezTo>
                <a:cubicBezTo>
                  <a:pt x="6380" y="937"/>
                  <a:pt x="6356" y="990"/>
                  <a:pt x="6332" y="1055"/>
                </a:cubicBezTo>
                <a:cubicBezTo>
                  <a:pt x="6208" y="907"/>
                  <a:pt x="6214" y="907"/>
                  <a:pt x="6291" y="765"/>
                </a:cubicBezTo>
                <a:cubicBezTo>
                  <a:pt x="6321" y="724"/>
                  <a:pt x="6350" y="671"/>
                  <a:pt x="6350" y="618"/>
                </a:cubicBezTo>
                <a:cubicBezTo>
                  <a:pt x="6350" y="576"/>
                  <a:pt x="6326" y="506"/>
                  <a:pt x="6291" y="488"/>
                </a:cubicBezTo>
                <a:cubicBezTo>
                  <a:pt x="6281" y="482"/>
                  <a:pt x="6272" y="480"/>
                  <a:pt x="6263" y="480"/>
                </a:cubicBezTo>
                <a:cubicBezTo>
                  <a:pt x="6223" y="480"/>
                  <a:pt x="6192" y="526"/>
                  <a:pt x="6173" y="565"/>
                </a:cubicBezTo>
                <a:cubicBezTo>
                  <a:pt x="6149" y="624"/>
                  <a:pt x="6132" y="683"/>
                  <a:pt x="6102" y="754"/>
                </a:cubicBezTo>
                <a:cubicBezTo>
                  <a:pt x="5990" y="647"/>
                  <a:pt x="5954" y="517"/>
                  <a:pt x="5901" y="405"/>
                </a:cubicBezTo>
                <a:cubicBezTo>
                  <a:pt x="5872" y="346"/>
                  <a:pt x="5842" y="287"/>
                  <a:pt x="5807" y="240"/>
                </a:cubicBezTo>
                <a:cubicBezTo>
                  <a:pt x="5770" y="196"/>
                  <a:pt x="5724" y="172"/>
                  <a:pt x="5683" y="172"/>
                </a:cubicBezTo>
                <a:cubicBezTo>
                  <a:pt x="5658" y="172"/>
                  <a:pt x="5635" y="181"/>
                  <a:pt x="5618" y="198"/>
                </a:cubicBezTo>
                <a:cubicBezTo>
                  <a:pt x="5559" y="252"/>
                  <a:pt x="5570" y="322"/>
                  <a:pt x="5612" y="376"/>
                </a:cubicBezTo>
                <a:cubicBezTo>
                  <a:pt x="5689" y="464"/>
                  <a:pt x="5771" y="547"/>
                  <a:pt x="5854" y="624"/>
                </a:cubicBezTo>
                <a:cubicBezTo>
                  <a:pt x="5913" y="683"/>
                  <a:pt x="5978" y="736"/>
                  <a:pt x="6037" y="789"/>
                </a:cubicBezTo>
                <a:cubicBezTo>
                  <a:pt x="6007" y="795"/>
                  <a:pt x="5979" y="797"/>
                  <a:pt x="5952" y="797"/>
                </a:cubicBezTo>
                <a:cubicBezTo>
                  <a:pt x="5898" y="797"/>
                  <a:pt x="5848" y="789"/>
                  <a:pt x="5801" y="789"/>
                </a:cubicBezTo>
                <a:cubicBezTo>
                  <a:pt x="5790" y="788"/>
                  <a:pt x="5780" y="787"/>
                  <a:pt x="5769" y="787"/>
                </a:cubicBezTo>
                <a:cubicBezTo>
                  <a:pt x="5719" y="787"/>
                  <a:pt x="5670" y="802"/>
                  <a:pt x="5665" y="866"/>
                </a:cubicBezTo>
                <a:cubicBezTo>
                  <a:pt x="5665" y="937"/>
                  <a:pt x="5724" y="972"/>
                  <a:pt x="5789" y="972"/>
                </a:cubicBezTo>
                <a:cubicBezTo>
                  <a:pt x="5801" y="973"/>
                  <a:pt x="5813" y="974"/>
                  <a:pt x="5825" y="974"/>
                </a:cubicBezTo>
                <a:cubicBezTo>
                  <a:pt x="5880" y="974"/>
                  <a:pt x="5938" y="964"/>
                  <a:pt x="5996" y="954"/>
                </a:cubicBezTo>
                <a:cubicBezTo>
                  <a:pt x="6042" y="944"/>
                  <a:pt x="6076" y="937"/>
                  <a:pt x="6101" y="937"/>
                </a:cubicBezTo>
                <a:cubicBezTo>
                  <a:pt x="6162" y="937"/>
                  <a:pt x="6175" y="977"/>
                  <a:pt x="6208" y="1102"/>
                </a:cubicBezTo>
                <a:cubicBezTo>
                  <a:pt x="6173" y="1108"/>
                  <a:pt x="6132" y="1114"/>
                  <a:pt x="6090" y="1114"/>
                </a:cubicBezTo>
                <a:cubicBezTo>
                  <a:pt x="6049" y="1120"/>
                  <a:pt x="6007" y="1114"/>
                  <a:pt x="5972" y="1126"/>
                </a:cubicBezTo>
                <a:cubicBezTo>
                  <a:pt x="5937" y="1137"/>
                  <a:pt x="5883" y="1173"/>
                  <a:pt x="5883" y="1197"/>
                </a:cubicBezTo>
                <a:cubicBezTo>
                  <a:pt x="5883" y="1232"/>
                  <a:pt x="5919" y="1285"/>
                  <a:pt x="5948" y="1303"/>
                </a:cubicBezTo>
                <a:cubicBezTo>
                  <a:pt x="5996" y="1321"/>
                  <a:pt x="6049" y="1321"/>
                  <a:pt x="6102" y="1321"/>
                </a:cubicBezTo>
                <a:cubicBezTo>
                  <a:pt x="6143" y="1321"/>
                  <a:pt x="6185" y="1315"/>
                  <a:pt x="6226" y="1297"/>
                </a:cubicBezTo>
                <a:cubicBezTo>
                  <a:pt x="6248" y="1290"/>
                  <a:pt x="6268" y="1287"/>
                  <a:pt x="6287" y="1287"/>
                </a:cubicBezTo>
                <a:cubicBezTo>
                  <a:pt x="6349" y="1287"/>
                  <a:pt x="6394" y="1323"/>
                  <a:pt x="6421" y="1391"/>
                </a:cubicBezTo>
                <a:cubicBezTo>
                  <a:pt x="6439" y="1439"/>
                  <a:pt x="6456" y="1486"/>
                  <a:pt x="6480" y="1551"/>
                </a:cubicBezTo>
                <a:cubicBezTo>
                  <a:pt x="6397" y="1539"/>
                  <a:pt x="6344" y="1521"/>
                  <a:pt x="6285" y="1516"/>
                </a:cubicBezTo>
                <a:cubicBezTo>
                  <a:pt x="6255" y="1511"/>
                  <a:pt x="6228" y="1508"/>
                  <a:pt x="6203" y="1508"/>
                </a:cubicBezTo>
                <a:cubicBezTo>
                  <a:pt x="6110" y="1508"/>
                  <a:pt x="6052" y="1542"/>
                  <a:pt x="6043" y="1598"/>
                </a:cubicBezTo>
                <a:cubicBezTo>
                  <a:pt x="6037" y="1676"/>
                  <a:pt x="6111" y="1723"/>
                  <a:pt x="6238" y="1723"/>
                </a:cubicBezTo>
                <a:cubicBezTo>
                  <a:pt x="6246" y="1723"/>
                  <a:pt x="6254" y="1723"/>
                  <a:pt x="6261" y="1722"/>
                </a:cubicBezTo>
                <a:cubicBezTo>
                  <a:pt x="6315" y="1722"/>
                  <a:pt x="6368" y="1722"/>
                  <a:pt x="6421" y="1710"/>
                </a:cubicBezTo>
                <a:cubicBezTo>
                  <a:pt x="6439" y="1706"/>
                  <a:pt x="6455" y="1704"/>
                  <a:pt x="6470" y="1704"/>
                </a:cubicBezTo>
                <a:cubicBezTo>
                  <a:pt x="6534" y="1704"/>
                  <a:pt x="6572" y="1745"/>
                  <a:pt x="6586" y="1817"/>
                </a:cubicBezTo>
                <a:cubicBezTo>
                  <a:pt x="6598" y="1858"/>
                  <a:pt x="6604" y="1899"/>
                  <a:pt x="6610" y="1958"/>
                </a:cubicBezTo>
                <a:cubicBezTo>
                  <a:pt x="6557" y="1953"/>
                  <a:pt x="6521" y="1947"/>
                  <a:pt x="6486" y="1941"/>
                </a:cubicBezTo>
                <a:cubicBezTo>
                  <a:pt x="6449" y="1935"/>
                  <a:pt x="6417" y="1916"/>
                  <a:pt x="6381" y="1916"/>
                </a:cubicBezTo>
                <a:cubicBezTo>
                  <a:pt x="6377" y="1916"/>
                  <a:pt x="6372" y="1916"/>
                  <a:pt x="6368" y="1917"/>
                </a:cubicBezTo>
                <a:cubicBezTo>
                  <a:pt x="6291" y="1917"/>
                  <a:pt x="6214" y="1917"/>
                  <a:pt x="6143" y="1941"/>
                </a:cubicBezTo>
                <a:cubicBezTo>
                  <a:pt x="6067" y="1976"/>
                  <a:pt x="6061" y="2071"/>
                  <a:pt x="6137" y="2112"/>
                </a:cubicBezTo>
                <a:cubicBezTo>
                  <a:pt x="6185" y="2136"/>
                  <a:pt x="6250" y="2147"/>
                  <a:pt x="6303" y="2153"/>
                </a:cubicBezTo>
                <a:cubicBezTo>
                  <a:pt x="6342" y="2155"/>
                  <a:pt x="6382" y="2156"/>
                  <a:pt x="6421" y="2156"/>
                </a:cubicBezTo>
                <a:cubicBezTo>
                  <a:pt x="6499" y="2156"/>
                  <a:pt x="6576" y="2153"/>
                  <a:pt x="6651" y="2153"/>
                </a:cubicBezTo>
                <a:cubicBezTo>
                  <a:pt x="6722" y="2313"/>
                  <a:pt x="6722" y="2319"/>
                  <a:pt x="6657" y="2443"/>
                </a:cubicBezTo>
                <a:cubicBezTo>
                  <a:pt x="6634" y="2431"/>
                  <a:pt x="6604" y="2419"/>
                  <a:pt x="6580" y="2401"/>
                </a:cubicBezTo>
                <a:cubicBezTo>
                  <a:pt x="6486" y="2360"/>
                  <a:pt x="6391" y="2307"/>
                  <a:pt x="6291" y="2272"/>
                </a:cubicBezTo>
                <a:cubicBezTo>
                  <a:pt x="6273" y="2264"/>
                  <a:pt x="6254" y="2260"/>
                  <a:pt x="6236" y="2260"/>
                </a:cubicBezTo>
                <a:cubicBezTo>
                  <a:pt x="6185" y="2260"/>
                  <a:pt x="6138" y="2290"/>
                  <a:pt x="6108" y="2342"/>
                </a:cubicBezTo>
                <a:cubicBezTo>
                  <a:pt x="6072" y="2407"/>
                  <a:pt x="6096" y="2466"/>
                  <a:pt x="6143" y="2520"/>
                </a:cubicBezTo>
                <a:cubicBezTo>
                  <a:pt x="6208" y="2602"/>
                  <a:pt x="6303" y="2632"/>
                  <a:pt x="6409" y="2644"/>
                </a:cubicBezTo>
                <a:cubicBezTo>
                  <a:pt x="6480" y="2650"/>
                  <a:pt x="6551" y="2644"/>
                  <a:pt x="6616" y="2655"/>
                </a:cubicBezTo>
                <a:cubicBezTo>
                  <a:pt x="6657" y="2661"/>
                  <a:pt x="6722" y="2691"/>
                  <a:pt x="6728" y="2720"/>
                </a:cubicBezTo>
                <a:cubicBezTo>
                  <a:pt x="6746" y="2815"/>
                  <a:pt x="6763" y="2915"/>
                  <a:pt x="6669" y="3016"/>
                </a:cubicBezTo>
                <a:cubicBezTo>
                  <a:pt x="6610" y="2968"/>
                  <a:pt x="6557" y="2927"/>
                  <a:pt x="6504" y="2886"/>
                </a:cubicBezTo>
                <a:cubicBezTo>
                  <a:pt x="6424" y="2819"/>
                  <a:pt x="6365" y="2786"/>
                  <a:pt x="6301" y="2786"/>
                </a:cubicBezTo>
                <a:cubicBezTo>
                  <a:pt x="6246" y="2786"/>
                  <a:pt x="6187" y="2810"/>
                  <a:pt x="6108" y="2856"/>
                </a:cubicBezTo>
                <a:cubicBezTo>
                  <a:pt x="6120" y="3039"/>
                  <a:pt x="6267" y="3092"/>
                  <a:pt x="6409" y="3134"/>
                </a:cubicBezTo>
                <a:cubicBezTo>
                  <a:pt x="6492" y="3163"/>
                  <a:pt x="6580" y="3175"/>
                  <a:pt x="6669" y="3193"/>
                </a:cubicBezTo>
                <a:cubicBezTo>
                  <a:pt x="6687" y="3293"/>
                  <a:pt x="6681" y="3358"/>
                  <a:pt x="6574" y="3388"/>
                </a:cubicBezTo>
                <a:cubicBezTo>
                  <a:pt x="6397" y="3441"/>
                  <a:pt x="6362" y="3494"/>
                  <a:pt x="6403" y="3671"/>
                </a:cubicBezTo>
                <a:cubicBezTo>
                  <a:pt x="6462" y="3919"/>
                  <a:pt x="6539" y="4156"/>
                  <a:pt x="6604" y="4404"/>
                </a:cubicBezTo>
                <a:cubicBezTo>
                  <a:pt x="6681" y="4723"/>
                  <a:pt x="6758" y="5047"/>
                  <a:pt x="6828" y="5366"/>
                </a:cubicBezTo>
                <a:cubicBezTo>
                  <a:pt x="6840" y="5408"/>
                  <a:pt x="6834" y="5455"/>
                  <a:pt x="6840" y="5538"/>
                </a:cubicBezTo>
                <a:cubicBezTo>
                  <a:pt x="6734" y="5414"/>
                  <a:pt x="6657" y="5319"/>
                  <a:pt x="6580" y="5225"/>
                </a:cubicBezTo>
                <a:cubicBezTo>
                  <a:pt x="6391" y="5000"/>
                  <a:pt x="6173" y="4794"/>
                  <a:pt x="6067" y="4510"/>
                </a:cubicBezTo>
                <a:cubicBezTo>
                  <a:pt x="6013" y="4356"/>
                  <a:pt x="5948" y="4197"/>
                  <a:pt x="5943" y="4037"/>
                </a:cubicBezTo>
                <a:cubicBezTo>
                  <a:pt x="5925" y="3784"/>
                  <a:pt x="5948" y="3530"/>
                  <a:pt x="5954" y="3276"/>
                </a:cubicBezTo>
                <a:cubicBezTo>
                  <a:pt x="5954" y="3175"/>
                  <a:pt x="5948" y="3069"/>
                  <a:pt x="5943" y="2939"/>
                </a:cubicBezTo>
                <a:cubicBezTo>
                  <a:pt x="5984" y="2921"/>
                  <a:pt x="6043" y="2892"/>
                  <a:pt x="6108" y="2856"/>
                </a:cubicBezTo>
                <a:cubicBezTo>
                  <a:pt x="6098" y="2683"/>
                  <a:pt x="6048" y="2615"/>
                  <a:pt x="5905" y="2615"/>
                </a:cubicBezTo>
                <a:cubicBezTo>
                  <a:pt x="5882" y="2615"/>
                  <a:pt x="5858" y="2617"/>
                  <a:pt x="5830" y="2620"/>
                </a:cubicBezTo>
                <a:cubicBezTo>
                  <a:pt x="5813" y="2620"/>
                  <a:pt x="5795" y="2626"/>
                  <a:pt x="5777" y="2632"/>
                </a:cubicBezTo>
                <a:cubicBezTo>
                  <a:pt x="5647" y="2661"/>
                  <a:pt x="5511" y="2691"/>
                  <a:pt x="5352" y="2720"/>
                </a:cubicBezTo>
                <a:cubicBezTo>
                  <a:pt x="5381" y="2655"/>
                  <a:pt x="5411" y="2602"/>
                  <a:pt x="5429" y="2549"/>
                </a:cubicBezTo>
                <a:cubicBezTo>
                  <a:pt x="5500" y="2336"/>
                  <a:pt x="5582" y="2130"/>
                  <a:pt x="5629" y="1911"/>
                </a:cubicBezTo>
                <a:cubicBezTo>
                  <a:pt x="5677" y="1687"/>
                  <a:pt x="5677" y="1451"/>
                  <a:pt x="5559" y="1238"/>
                </a:cubicBezTo>
                <a:cubicBezTo>
                  <a:pt x="5535" y="1191"/>
                  <a:pt x="5482" y="1143"/>
                  <a:pt x="5435" y="1137"/>
                </a:cubicBezTo>
                <a:cubicBezTo>
                  <a:pt x="5428" y="1137"/>
                  <a:pt x="5423" y="1136"/>
                  <a:pt x="5417" y="1136"/>
                </a:cubicBezTo>
                <a:cubicBezTo>
                  <a:pt x="5348" y="1136"/>
                  <a:pt x="5321" y="1201"/>
                  <a:pt x="5311" y="1262"/>
                </a:cubicBezTo>
                <a:cubicBezTo>
                  <a:pt x="5287" y="1391"/>
                  <a:pt x="5269" y="1521"/>
                  <a:pt x="5257" y="1651"/>
                </a:cubicBezTo>
                <a:cubicBezTo>
                  <a:pt x="5234" y="1964"/>
                  <a:pt x="5181" y="2266"/>
                  <a:pt x="5080" y="2567"/>
                </a:cubicBezTo>
                <a:cubicBezTo>
                  <a:pt x="4927" y="3004"/>
                  <a:pt x="4732" y="3429"/>
                  <a:pt x="4631" y="3925"/>
                </a:cubicBezTo>
                <a:cubicBezTo>
                  <a:pt x="4578" y="3719"/>
                  <a:pt x="4525" y="3553"/>
                  <a:pt x="4566" y="3376"/>
                </a:cubicBezTo>
                <a:cubicBezTo>
                  <a:pt x="4608" y="3163"/>
                  <a:pt x="4661" y="2951"/>
                  <a:pt x="4726" y="2744"/>
                </a:cubicBezTo>
                <a:cubicBezTo>
                  <a:pt x="4809" y="2496"/>
                  <a:pt x="4873" y="2242"/>
                  <a:pt x="4897" y="1982"/>
                </a:cubicBezTo>
                <a:cubicBezTo>
                  <a:pt x="4921" y="1687"/>
                  <a:pt x="4891" y="1386"/>
                  <a:pt x="4749" y="1126"/>
                </a:cubicBezTo>
                <a:cubicBezTo>
                  <a:pt x="4667" y="984"/>
                  <a:pt x="4543" y="866"/>
                  <a:pt x="4431" y="748"/>
                </a:cubicBezTo>
                <a:cubicBezTo>
                  <a:pt x="4402" y="717"/>
                  <a:pt x="4369" y="702"/>
                  <a:pt x="4334" y="702"/>
                </a:cubicBezTo>
                <a:cubicBezTo>
                  <a:pt x="4303" y="702"/>
                  <a:pt x="4269" y="714"/>
                  <a:pt x="4236" y="736"/>
                </a:cubicBezTo>
                <a:cubicBezTo>
                  <a:pt x="4165" y="789"/>
                  <a:pt x="4165" y="854"/>
                  <a:pt x="4200" y="925"/>
                </a:cubicBezTo>
                <a:cubicBezTo>
                  <a:pt x="4224" y="966"/>
                  <a:pt x="4247" y="1008"/>
                  <a:pt x="4271" y="1049"/>
                </a:cubicBezTo>
                <a:cubicBezTo>
                  <a:pt x="4395" y="1273"/>
                  <a:pt x="4525" y="1498"/>
                  <a:pt x="4631" y="1734"/>
                </a:cubicBezTo>
                <a:cubicBezTo>
                  <a:pt x="4726" y="1941"/>
                  <a:pt x="4732" y="2165"/>
                  <a:pt x="4661" y="2384"/>
                </a:cubicBezTo>
                <a:cubicBezTo>
                  <a:pt x="4637" y="2378"/>
                  <a:pt x="4620" y="2378"/>
                  <a:pt x="4620" y="2372"/>
                </a:cubicBezTo>
                <a:cubicBezTo>
                  <a:pt x="4596" y="2342"/>
                  <a:pt x="4578" y="2313"/>
                  <a:pt x="4560" y="2283"/>
                </a:cubicBezTo>
                <a:cubicBezTo>
                  <a:pt x="4425" y="1982"/>
                  <a:pt x="4230" y="1722"/>
                  <a:pt x="4011" y="1486"/>
                </a:cubicBezTo>
                <a:cubicBezTo>
                  <a:pt x="3710" y="1155"/>
                  <a:pt x="3444" y="807"/>
                  <a:pt x="3220" y="423"/>
                </a:cubicBezTo>
                <a:cubicBezTo>
                  <a:pt x="3149" y="305"/>
                  <a:pt x="3066" y="192"/>
                  <a:pt x="2989" y="86"/>
                </a:cubicBezTo>
                <a:cubicBezTo>
                  <a:pt x="2961" y="44"/>
                  <a:pt x="292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7"/>
          <p:cNvGrpSpPr/>
          <p:nvPr/>
        </p:nvGrpSpPr>
        <p:grpSpPr>
          <a:xfrm flipH="1">
            <a:off x="-952848" y="1623870"/>
            <a:ext cx="4176789" cy="2086251"/>
            <a:chOff x="-1095723" y="1017720"/>
            <a:chExt cx="4176789" cy="2086251"/>
          </a:xfrm>
        </p:grpSpPr>
        <p:sp>
          <p:nvSpPr>
            <p:cNvPr id="136" name="Google Shape;136;p7"/>
            <p:cNvSpPr/>
            <p:nvPr/>
          </p:nvSpPr>
          <p:spPr>
            <a:xfrm>
              <a:off x="848376" y="1065956"/>
              <a:ext cx="360095" cy="580593"/>
            </a:xfrm>
            <a:custGeom>
              <a:avLst/>
              <a:gdLst/>
              <a:ahLst/>
              <a:cxnLst/>
              <a:rect l="l" t="t" r="r" b="b"/>
              <a:pathLst>
                <a:path w="13945" h="22484" extrusionOk="0">
                  <a:moveTo>
                    <a:pt x="5671" y="1"/>
                  </a:moveTo>
                  <a:cubicBezTo>
                    <a:pt x="2536" y="1"/>
                    <a:pt x="1" y="2569"/>
                    <a:pt x="1" y="5705"/>
                  </a:cubicBezTo>
                  <a:lnTo>
                    <a:pt x="1" y="22483"/>
                  </a:lnTo>
                  <a:lnTo>
                    <a:pt x="8273" y="22483"/>
                  </a:lnTo>
                  <a:lnTo>
                    <a:pt x="8273" y="8273"/>
                  </a:lnTo>
                  <a:lnTo>
                    <a:pt x="13944" y="8273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1208445" y="1054749"/>
              <a:ext cx="121469" cy="231757"/>
            </a:xfrm>
            <a:custGeom>
              <a:avLst/>
              <a:gdLst/>
              <a:ahLst/>
              <a:cxnLst/>
              <a:rect l="l" t="t" r="r" b="b"/>
              <a:pathLst>
                <a:path w="4704" h="8975" extrusionOk="0">
                  <a:moveTo>
                    <a:pt x="0" y="1"/>
                  </a:moveTo>
                  <a:lnTo>
                    <a:pt x="0" y="8974"/>
                  </a:lnTo>
                  <a:lnTo>
                    <a:pt x="4703" y="8974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135212" y="1017720"/>
              <a:ext cx="146465" cy="305816"/>
            </a:xfrm>
            <a:custGeom>
              <a:avLst/>
              <a:gdLst/>
              <a:ahLst/>
              <a:cxnLst/>
              <a:rect l="l" t="t" r="r" b="b"/>
              <a:pathLst>
                <a:path w="5672" h="11843" extrusionOk="0">
                  <a:moveTo>
                    <a:pt x="1" y="1"/>
                  </a:moveTo>
                  <a:lnTo>
                    <a:pt x="1" y="11842"/>
                  </a:lnTo>
                  <a:lnTo>
                    <a:pt x="5671" y="11842"/>
                  </a:lnTo>
                  <a:lnTo>
                    <a:pt x="56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681360" y="1751232"/>
              <a:ext cx="1227473" cy="584905"/>
            </a:xfrm>
            <a:custGeom>
              <a:avLst/>
              <a:gdLst/>
              <a:ahLst/>
              <a:cxnLst/>
              <a:rect l="l" t="t" r="r" b="b"/>
              <a:pathLst>
                <a:path w="47535" h="22651" extrusionOk="0">
                  <a:moveTo>
                    <a:pt x="1" y="1"/>
                  </a:moveTo>
                  <a:lnTo>
                    <a:pt x="1" y="22651"/>
                  </a:lnTo>
                  <a:lnTo>
                    <a:pt x="47535" y="22651"/>
                  </a:lnTo>
                  <a:lnTo>
                    <a:pt x="47535" y="20649"/>
                  </a:lnTo>
                  <a:cubicBezTo>
                    <a:pt x="33758" y="8641"/>
                    <a:pt x="2088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700260" y="1693882"/>
              <a:ext cx="1227473" cy="584905"/>
            </a:xfrm>
            <a:custGeom>
              <a:avLst/>
              <a:gdLst/>
              <a:ahLst/>
              <a:cxnLst/>
              <a:rect l="l" t="t" r="r" b="b"/>
              <a:pathLst>
                <a:path w="47535" h="22651" fill="none" extrusionOk="0">
                  <a:moveTo>
                    <a:pt x="1" y="1"/>
                  </a:moveTo>
                  <a:cubicBezTo>
                    <a:pt x="20883" y="1"/>
                    <a:pt x="33758" y="8641"/>
                    <a:pt x="47535" y="20649"/>
                  </a:cubicBezTo>
                  <a:lnTo>
                    <a:pt x="47535" y="22651"/>
                  </a:lnTo>
                  <a:lnTo>
                    <a:pt x="1" y="2265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361699" y="1400177"/>
              <a:ext cx="1284334" cy="310980"/>
            </a:xfrm>
            <a:custGeom>
              <a:avLst/>
              <a:gdLst/>
              <a:ahLst/>
              <a:cxnLst/>
              <a:rect l="l" t="t" r="r" b="b"/>
              <a:pathLst>
                <a:path w="49737" h="12043" extrusionOk="0">
                  <a:moveTo>
                    <a:pt x="8540" y="0"/>
                  </a:moveTo>
                  <a:cubicBezTo>
                    <a:pt x="6305" y="0"/>
                    <a:pt x="4504" y="601"/>
                    <a:pt x="3837" y="1968"/>
                  </a:cubicBezTo>
                  <a:cubicBezTo>
                    <a:pt x="3203" y="3369"/>
                    <a:pt x="1" y="12042"/>
                    <a:pt x="1" y="12042"/>
                  </a:cubicBezTo>
                  <a:lnTo>
                    <a:pt x="49736" y="12042"/>
                  </a:lnTo>
                  <a:cubicBezTo>
                    <a:pt x="49736" y="12042"/>
                    <a:pt x="41364" y="2802"/>
                    <a:pt x="40330" y="1635"/>
                  </a:cubicBezTo>
                  <a:cubicBezTo>
                    <a:pt x="39162" y="300"/>
                    <a:pt x="37961" y="0"/>
                    <a:pt x="36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419412" y="1556067"/>
              <a:ext cx="1086223" cy="26"/>
            </a:xfrm>
            <a:custGeom>
              <a:avLst/>
              <a:gdLst/>
              <a:ahLst/>
              <a:cxnLst/>
              <a:rect l="l" t="t" r="r" b="b"/>
              <a:pathLst>
                <a:path w="42065" h="1" fill="none" extrusionOk="0">
                  <a:moveTo>
                    <a:pt x="1" y="1"/>
                  </a:moveTo>
                  <a:lnTo>
                    <a:pt x="420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1095723" y="1152952"/>
              <a:ext cx="822627" cy="1193025"/>
            </a:xfrm>
            <a:custGeom>
              <a:avLst/>
              <a:gdLst/>
              <a:ahLst/>
              <a:cxnLst/>
              <a:rect l="l" t="t" r="r" b="b"/>
              <a:pathLst>
                <a:path w="31857" h="46201" extrusionOk="0">
                  <a:moveTo>
                    <a:pt x="1" y="1"/>
                  </a:moveTo>
                  <a:lnTo>
                    <a:pt x="2436" y="46200"/>
                  </a:lnTo>
                  <a:lnTo>
                    <a:pt x="31857" y="46200"/>
                  </a:lnTo>
                  <a:lnTo>
                    <a:pt x="31857" y="28554"/>
                  </a:lnTo>
                  <a:lnTo>
                    <a:pt x="8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767545" y="2666383"/>
              <a:ext cx="711513" cy="414348"/>
            </a:xfrm>
            <a:custGeom>
              <a:avLst/>
              <a:gdLst/>
              <a:ahLst/>
              <a:cxnLst/>
              <a:rect l="l" t="t" r="r" b="b"/>
              <a:pathLst>
                <a:path w="27554" h="16046" extrusionOk="0">
                  <a:moveTo>
                    <a:pt x="12143" y="0"/>
                  </a:moveTo>
                  <a:cubicBezTo>
                    <a:pt x="12143" y="0"/>
                    <a:pt x="12310" y="7572"/>
                    <a:pt x="1102" y="8907"/>
                  </a:cubicBezTo>
                  <a:lnTo>
                    <a:pt x="1" y="16045"/>
                  </a:lnTo>
                  <a:lnTo>
                    <a:pt x="22016" y="16045"/>
                  </a:lnTo>
                  <a:lnTo>
                    <a:pt x="27554" y="9140"/>
                  </a:lnTo>
                  <a:lnTo>
                    <a:pt x="275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767545" y="2666383"/>
              <a:ext cx="711513" cy="414348"/>
            </a:xfrm>
            <a:custGeom>
              <a:avLst/>
              <a:gdLst/>
              <a:ahLst/>
              <a:cxnLst/>
              <a:rect l="l" t="t" r="r" b="b"/>
              <a:pathLst>
                <a:path w="27554" h="16046" fill="none" extrusionOk="0">
                  <a:moveTo>
                    <a:pt x="12143" y="0"/>
                  </a:moveTo>
                  <a:cubicBezTo>
                    <a:pt x="12143" y="0"/>
                    <a:pt x="12310" y="7572"/>
                    <a:pt x="1102" y="8907"/>
                  </a:cubicBezTo>
                  <a:lnTo>
                    <a:pt x="1" y="16045"/>
                  </a:lnTo>
                  <a:lnTo>
                    <a:pt x="22016" y="16045"/>
                  </a:lnTo>
                  <a:lnTo>
                    <a:pt x="27554" y="9140"/>
                  </a:lnTo>
                  <a:lnTo>
                    <a:pt x="27554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719308" y="1693882"/>
              <a:ext cx="3800375" cy="1410089"/>
            </a:xfrm>
            <a:custGeom>
              <a:avLst/>
              <a:gdLst/>
              <a:ahLst/>
              <a:cxnLst/>
              <a:rect l="l" t="t" r="r" b="b"/>
              <a:pathLst>
                <a:path w="147173" h="54607" extrusionOk="0">
                  <a:moveTo>
                    <a:pt x="21283" y="1"/>
                  </a:moveTo>
                  <a:cubicBezTo>
                    <a:pt x="18347" y="1"/>
                    <a:pt x="17313" y="935"/>
                    <a:pt x="14811" y="2569"/>
                  </a:cubicBezTo>
                  <a:cubicBezTo>
                    <a:pt x="12310" y="4204"/>
                    <a:pt x="2136" y="14478"/>
                    <a:pt x="1368" y="15512"/>
                  </a:cubicBezTo>
                  <a:cubicBezTo>
                    <a:pt x="601" y="16546"/>
                    <a:pt x="1" y="17413"/>
                    <a:pt x="1" y="19048"/>
                  </a:cubicBezTo>
                  <a:lnTo>
                    <a:pt x="1" y="24018"/>
                  </a:lnTo>
                  <a:cubicBezTo>
                    <a:pt x="1" y="25686"/>
                    <a:pt x="67" y="26186"/>
                    <a:pt x="1368" y="27220"/>
                  </a:cubicBezTo>
                  <a:cubicBezTo>
                    <a:pt x="2669" y="28255"/>
                    <a:pt x="29188" y="51938"/>
                    <a:pt x="30056" y="52739"/>
                  </a:cubicBezTo>
                  <a:cubicBezTo>
                    <a:pt x="30923" y="53506"/>
                    <a:pt x="32724" y="54607"/>
                    <a:pt x="34559" y="54607"/>
                  </a:cubicBezTo>
                  <a:lnTo>
                    <a:pt x="100139" y="54607"/>
                  </a:lnTo>
                  <a:cubicBezTo>
                    <a:pt x="115550" y="54607"/>
                    <a:pt x="135431" y="50003"/>
                    <a:pt x="147172" y="27721"/>
                  </a:cubicBezTo>
                  <a:cubicBezTo>
                    <a:pt x="147172" y="27721"/>
                    <a:pt x="144104" y="23184"/>
                    <a:pt x="141235" y="20649"/>
                  </a:cubicBezTo>
                  <a:lnTo>
                    <a:pt x="109345" y="20649"/>
                  </a:lnTo>
                  <a:cubicBezTo>
                    <a:pt x="105109" y="20649"/>
                    <a:pt x="98104" y="16213"/>
                    <a:pt x="96636" y="11509"/>
                  </a:cubicBezTo>
                  <a:cubicBezTo>
                    <a:pt x="95135" y="6773"/>
                    <a:pt x="93701" y="1"/>
                    <a:pt x="93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719308" y="1693882"/>
              <a:ext cx="3800375" cy="1410089"/>
            </a:xfrm>
            <a:custGeom>
              <a:avLst/>
              <a:gdLst/>
              <a:ahLst/>
              <a:cxnLst/>
              <a:rect l="l" t="t" r="r" b="b"/>
              <a:pathLst>
                <a:path w="147173" h="54607" fill="none" extrusionOk="0">
                  <a:moveTo>
                    <a:pt x="21283" y="1"/>
                  </a:moveTo>
                  <a:cubicBezTo>
                    <a:pt x="18347" y="1"/>
                    <a:pt x="17313" y="935"/>
                    <a:pt x="14811" y="2569"/>
                  </a:cubicBezTo>
                  <a:cubicBezTo>
                    <a:pt x="12310" y="4204"/>
                    <a:pt x="2136" y="14478"/>
                    <a:pt x="1368" y="15512"/>
                  </a:cubicBezTo>
                  <a:cubicBezTo>
                    <a:pt x="601" y="16546"/>
                    <a:pt x="1" y="17413"/>
                    <a:pt x="1" y="19048"/>
                  </a:cubicBezTo>
                  <a:lnTo>
                    <a:pt x="1" y="24018"/>
                  </a:lnTo>
                  <a:cubicBezTo>
                    <a:pt x="1" y="25686"/>
                    <a:pt x="67" y="26186"/>
                    <a:pt x="1368" y="27220"/>
                  </a:cubicBezTo>
                  <a:cubicBezTo>
                    <a:pt x="2669" y="28255"/>
                    <a:pt x="29188" y="51938"/>
                    <a:pt x="30056" y="52739"/>
                  </a:cubicBezTo>
                  <a:cubicBezTo>
                    <a:pt x="30923" y="53506"/>
                    <a:pt x="32724" y="54607"/>
                    <a:pt x="34559" y="54607"/>
                  </a:cubicBezTo>
                  <a:lnTo>
                    <a:pt x="100139" y="54607"/>
                  </a:lnTo>
                  <a:cubicBezTo>
                    <a:pt x="115550" y="54607"/>
                    <a:pt x="135431" y="50003"/>
                    <a:pt x="147172" y="27721"/>
                  </a:cubicBezTo>
                  <a:cubicBezTo>
                    <a:pt x="147172" y="27721"/>
                    <a:pt x="144104" y="23184"/>
                    <a:pt x="141235" y="20649"/>
                  </a:cubicBezTo>
                  <a:lnTo>
                    <a:pt x="109345" y="20649"/>
                  </a:lnTo>
                  <a:cubicBezTo>
                    <a:pt x="105109" y="20649"/>
                    <a:pt x="98104" y="16213"/>
                    <a:pt x="96636" y="11509"/>
                  </a:cubicBezTo>
                  <a:cubicBezTo>
                    <a:pt x="95135" y="6773"/>
                    <a:pt x="93701" y="1"/>
                    <a:pt x="9370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98595" y="1485443"/>
              <a:ext cx="140423" cy="140423"/>
            </a:xfrm>
            <a:custGeom>
              <a:avLst/>
              <a:gdLst/>
              <a:ahLst/>
              <a:cxnLst/>
              <a:rect l="l" t="t" r="r" b="b"/>
              <a:pathLst>
                <a:path w="5438" h="5438" extrusionOk="0">
                  <a:moveTo>
                    <a:pt x="2735" y="1"/>
                  </a:moveTo>
                  <a:cubicBezTo>
                    <a:pt x="1234" y="1"/>
                    <a:pt x="0" y="1235"/>
                    <a:pt x="0" y="2736"/>
                  </a:cubicBezTo>
                  <a:cubicBezTo>
                    <a:pt x="0" y="4237"/>
                    <a:pt x="1234" y="5438"/>
                    <a:pt x="2735" y="5438"/>
                  </a:cubicBezTo>
                  <a:cubicBezTo>
                    <a:pt x="4237" y="5438"/>
                    <a:pt x="5437" y="4237"/>
                    <a:pt x="5437" y="2736"/>
                  </a:cubicBezTo>
                  <a:cubicBezTo>
                    <a:pt x="5437" y="1235"/>
                    <a:pt x="4237" y="1"/>
                    <a:pt x="2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34772" y="1521620"/>
              <a:ext cx="68068" cy="68068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34" y="1"/>
                  </a:moveTo>
                  <a:cubicBezTo>
                    <a:pt x="601" y="1"/>
                    <a:pt x="0" y="601"/>
                    <a:pt x="0" y="1335"/>
                  </a:cubicBezTo>
                  <a:cubicBezTo>
                    <a:pt x="0" y="2069"/>
                    <a:pt x="601" y="2636"/>
                    <a:pt x="1334" y="2636"/>
                  </a:cubicBezTo>
                  <a:cubicBezTo>
                    <a:pt x="2068" y="2636"/>
                    <a:pt x="2635" y="2069"/>
                    <a:pt x="2635" y="1335"/>
                  </a:cubicBezTo>
                  <a:cubicBezTo>
                    <a:pt x="2635" y="601"/>
                    <a:pt x="2068" y="1"/>
                    <a:pt x="1334" y="1"/>
                  </a:cubicBezTo>
                  <a:close/>
                </a:path>
              </a:pathLst>
            </a:custGeom>
            <a:solidFill>
              <a:srgbClr val="0A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888013" y="1485443"/>
              <a:ext cx="140423" cy="140423"/>
            </a:xfrm>
            <a:custGeom>
              <a:avLst/>
              <a:gdLst/>
              <a:ahLst/>
              <a:cxnLst/>
              <a:rect l="l" t="t" r="r" b="b"/>
              <a:pathLst>
                <a:path w="5438" h="5438" extrusionOk="0">
                  <a:moveTo>
                    <a:pt x="2702" y="1"/>
                  </a:moveTo>
                  <a:cubicBezTo>
                    <a:pt x="1201" y="1"/>
                    <a:pt x="0" y="1235"/>
                    <a:pt x="0" y="2736"/>
                  </a:cubicBezTo>
                  <a:cubicBezTo>
                    <a:pt x="0" y="4237"/>
                    <a:pt x="1201" y="5438"/>
                    <a:pt x="2702" y="5438"/>
                  </a:cubicBezTo>
                  <a:cubicBezTo>
                    <a:pt x="4203" y="5438"/>
                    <a:pt x="5437" y="4237"/>
                    <a:pt x="5437" y="2736"/>
                  </a:cubicBezTo>
                  <a:cubicBezTo>
                    <a:pt x="5437" y="1235"/>
                    <a:pt x="4203" y="1"/>
                    <a:pt x="2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924191" y="1521620"/>
              <a:ext cx="68068" cy="68068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01" y="1"/>
                  </a:moveTo>
                  <a:cubicBezTo>
                    <a:pt x="567" y="1"/>
                    <a:pt x="0" y="601"/>
                    <a:pt x="0" y="1335"/>
                  </a:cubicBezTo>
                  <a:cubicBezTo>
                    <a:pt x="0" y="2069"/>
                    <a:pt x="567" y="2636"/>
                    <a:pt x="1301" y="2636"/>
                  </a:cubicBezTo>
                  <a:cubicBezTo>
                    <a:pt x="2035" y="2636"/>
                    <a:pt x="2635" y="2069"/>
                    <a:pt x="2635" y="1335"/>
                  </a:cubicBezTo>
                  <a:cubicBezTo>
                    <a:pt x="2635" y="601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0A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177432" y="1485443"/>
              <a:ext cx="140423" cy="140423"/>
            </a:xfrm>
            <a:custGeom>
              <a:avLst/>
              <a:gdLst/>
              <a:ahLst/>
              <a:cxnLst/>
              <a:rect l="l" t="t" r="r" b="b"/>
              <a:pathLst>
                <a:path w="5438" h="5438" extrusionOk="0">
                  <a:moveTo>
                    <a:pt x="2702" y="1"/>
                  </a:moveTo>
                  <a:cubicBezTo>
                    <a:pt x="1201" y="1"/>
                    <a:pt x="0" y="1235"/>
                    <a:pt x="0" y="2736"/>
                  </a:cubicBezTo>
                  <a:cubicBezTo>
                    <a:pt x="0" y="4237"/>
                    <a:pt x="1201" y="5438"/>
                    <a:pt x="2702" y="5438"/>
                  </a:cubicBezTo>
                  <a:cubicBezTo>
                    <a:pt x="4203" y="5438"/>
                    <a:pt x="5437" y="4237"/>
                    <a:pt x="5437" y="2736"/>
                  </a:cubicBezTo>
                  <a:cubicBezTo>
                    <a:pt x="5437" y="1235"/>
                    <a:pt x="4203" y="1"/>
                    <a:pt x="2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213609" y="1521620"/>
              <a:ext cx="68068" cy="68068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01" y="1"/>
                  </a:moveTo>
                  <a:cubicBezTo>
                    <a:pt x="567" y="1"/>
                    <a:pt x="0" y="601"/>
                    <a:pt x="0" y="1335"/>
                  </a:cubicBezTo>
                  <a:cubicBezTo>
                    <a:pt x="0" y="2069"/>
                    <a:pt x="567" y="2636"/>
                    <a:pt x="1301" y="2636"/>
                  </a:cubicBezTo>
                  <a:cubicBezTo>
                    <a:pt x="2035" y="2636"/>
                    <a:pt x="2635" y="2069"/>
                    <a:pt x="2635" y="1335"/>
                  </a:cubicBezTo>
                  <a:cubicBezTo>
                    <a:pt x="2635" y="601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0A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917296" y="2049639"/>
              <a:ext cx="591774" cy="592652"/>
            </a:xfrm>
            <a:custGeom>
              <a:avLst/>
              <a:gdLst/>
              <a:ahLst/>
              <a:cxnLst/>
              <a:rect l="l" t="t" r="r" b="b"/>
              <a:pathLst>
                <a:path w="22917" h="22951" extrusionOk="0">
                  <a:moveTo>
                    <a:pt x="11475" y="1"/>
                  </a:moveTo>
                  <a:cubicBezTo>
                    <a:pt x="5137" y="1"/>
                    <a:pt x="0" y="5138"/>
                    <a:pt x="0" y="11475"/>
                  </a:cubicBezTo>
                  <a:cubicBezTo>
                    <a:pt x="0" y="17813"/>
                    <a:pt x="5137" y="22950"/>
                    <a:pt x="11475" y="22950"/>
                  </a:cubicBezTo>
                  <a:cubicBezTo>
                    <a:pt x="17780" y="22950"/>
                    <a:pt x="22917" y="17813"/>
                    <a:pt x="22917" y="11475"/>
                  </a:cubicBezTo>
                  <a:cubicBezTo>
                    <a:pt x="22917" y="5138"/>
                    <a:pt x="17780" y="1"/>
                    <a:pt x="11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960368" y="2092711"/>
              <a:ext cx="505630" cy="506508"/>
            </a:xfrm>
            <a:custGeom>
              <a:avLst/>
              <a:gdLst/>
              <a:ahLst/>
              <a:cxnLst/>
              <a:rect l="l" t="t" r="r" b="b"/>
              <a:pathLst>
                <a:path w="19581" h="19615" extrusionOk="0">
                  <a:moveTo>
                    <a:pt x="9807" y="0"/>
                  </a:moveTo>
                  <a:cubicBezTo>
                    <a:pt x="4370" y="0"/>
                    <a:pt x="0" y="4404"/>
                    <a:pt x="0" y="9807"/>
                  </a:cubicBezTo>
                  <a:cubicBezTo>
                    <a:pt x="0" y="15245"/>
                    <a:pt x="4370" y="19614"/>
                    <a:pt x="9807" y="19614"/>
                  </a:cubicBezTo>
                  <a:cubicBezTo>
                    <a:pt x="15211" y="19614"/>
                    <a:pt x="19581" y="15245"/>
                    <a:pt x="19581" y="9807"/>
                  </a:cubicBezTo>
                  <a:cubicBezTo>
                    <a:pt x="19581" y="4404"/>
                    <a:pt x="15211" y="0"/>
                    <a:pt x="9807" y="0"/>
                  </a:cubicBezTo>
                  <a:close/>
                </a:path>
              </a:pathLst>
            </a:custGeom>
            <a:solidFill>
              <a:srgbClr val="0A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960368" y="2092711"/>
              <a:ext cx="505630" cy="506508"/>
            </a:xfrm>
            <a:custGeom>
              <a:avLst/>
              <a:gdLst/>
              <a:ahLst/>
              <a:cxnLst/>
              <a:rect l="l" t="t" r="r" b="b"/>
              <a:pathLst>
                <a:path w="19581" h="19615" extrusionOk="0">
                  <a:moveTo>
                    <a:pt x="9807" y="0"/>
                  </a:moveTo>
                  <a:cubicBezTo>
                    <a:pt x="4370" y="0"/>
                    <a:pt x="0" y="4404"/>
                    <a:pt x="0" y="9807"/>
                  </a:cubicBezTo>
                  <a:cubicBezTo>
                    <a:pt x="0" y="15245"/>
                    <a:pt x="4370" y="19614"/>
                    <a:pt x="9807" y="19614"/>
                  </a:cubicBezTo>
                  <a:cubicBezTo>
                    <a:pt x="15211" y="19614"/>
                    <a:pt x="19581" y="15245"/>
                    <a:pt x="19581" y="9807"/>
                  </a:cubicBezTo>
                  <a:cubicBezTo>
                    <a:pt x="19581" y="4404"/>
                    <a:pt x="15211" y="0"/>
                    <a:pt x="9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164495" y="2137487"/>
              <a:ext cx="74111" cy="62929"/>
            </a:xfrm>
            <a:custGeom>
              <a:avLst/>
              <a:gdLst/>
              <a:ahLst/>
              <a:cxnLst/>
              <a:rect l="l" t="t" r="r" b="b"/>
              <a:pathLst>
                <a:path w="2870" h="2437" extrusionOk="0">
                  <a:moveTo>
                    <a:pt x="1202" y="1"/>
                  </a:moveTo>
                  <a:cubicBezTo>
                    <a:pt x="535" y="34"/>
                    <a:pt x="1" y="601"/>
                    <a:pt x="34" y="1302"/>
                  </a:cubicBezTo>
                  <a:cubicBezTo>
                    <a:pt x="68" y="1936"/>
                    <a:pt x="635" y="2436"/>
                    <a:pt x="1268" y="2436"/>
                  </a:cubicBezTo>
                  <a:lnTo>
                    <a:pt x="1635" y="2436"/>
                  </a:lnTo>
                  <a:cubicBezTo>
                    <a:pt x="2302" y="2436"/>
                    <a:pt x="2870" y="1902"/>
                    <a:pt x="2870" y="1202"/>
                  </a:cubicBezTo>
                  <a:cubicBezTo>
                    <a:pt x="2870" y="535"/>
                    <a:pt x="2302" y="1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999980" y="2164342"/>
              <a:ext cx="149047" cy="211770"/>
            </a:xfrm>
            <a:custGeom>
              <a:avLst/>
              <a:gdLst/>
              <a:ahLst/>
              <a:cxnLst/>
              <a:rect l="l" t="t" r="r" b="b"/>
              <a:pathLst>
                <a:path w="5772" h="8201" extrusionOk="0">
                  <a:moveTo>
                    <a:pt x="4389" y="0"/>
                  </a:moveTo>
                  <a:cubicBezTo>
                    <a:pt x="4166" y="0"/>
                    <a:pt x="3941" y="63"/>
                    <a:pt x="3737" y="195"/>
                  </a:cubicBezTo>
                  <a:cubicBezTo>
                    <a:pt x="1402" y="1663"/>
                    <a:pt x="1" y="4198"/>
                    <a:pt x="1" y="6967"/>
                  </a:cubicBezTo>
                  <a:cubicBezTo>
                    <a:pt x="1" y="7634"/>
                    <a:pt x="534" y="8201"/>
                    <a:pt x="1235" y="8201"/>
                  </a:cubicBezTo>
                  <a:cubicBezTo>
                    <a:pt x="1902" y="8201"/>
                    <a:pt x="2436" y="7634"/>
                    <a:pt x="2436" y="6967"/>
                  </a:cubicBezTo>
                  <a:cubicBezTo>
                    <a:pt x="2436" y="5032"/>
                    <a:pt x="3403" y="3297"/>
                    <a:pt x="5038" y="2263"/>
                  </a:cubicBezTo>
                  <a:cubicBezTo>
                    <a:pt x="5605" y="1896"/>
                    <a:pt x="5771" y="1129"/>
                    <a:pt x="5404" y="562"/>
                  </a:cubicBezTo>
                  <a:cubicBezTo>
                    <a:pt x="5170" y="199"/>
                    <a:pt x="4784" y="0"/>
                    <a:pt x="4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960368" y="2092711"/>
              <a:ext cx="505630" cy="506508"/>
            </a:xfrm>
            <a:custGeom>
              <a:avLst/>
              <a:gdLst/>
              <a:ahLst/>
              <a:cxnLst/>
              <a:rect l="l" t="t" r="r" b="b"/>
              <a:pathLst>
                <a:path w="19581" h="19615" fill="none" extrusionOk="0">
                  <a:moveTo>
                    <a:pt x="19581" y="9807"/>
                  </a:moveTo>
                  <a:cubicBezTo>
                    <a:pt x="19581" y="15245"/>
                    <a:pt x="15211" y="19614"/>
                    <a:pt x="9807" y="19614"/>
                  </a:cubicBezTo>
                  <a:cubicBezTo>
                    <a:pt x="4370" y="19614"/>
                    <a:pt x="0" y="15245"/>
                    <a:pt x="0" y="9807"/>
                  </a:cubicBezTo>
                  <a:cubicBezTo>
                    <a:pt x="0" y="4404"/>
                    <a:pt x="4370" y="0"/>
                    <a:pt x="9807" y="0"/>
                  </a:cubicBezTo>
                  <a:cubicBezTo>
                    <a:pt x="15211" y="0"/>
                    <a:pt x="19581" y="4404"/>
                    <a:pt x="19581" y="9807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-38834" y="2049639"/>
              <a:ext cx="592652" cy="592652"/>
            </a:xfrm>
            <a:custGeom>
              <a:avLst/>
              <a:gdLst/>
              <a:ahLst/>
              <a:cxnLst/>
              <a:rect l="l" t="t" r="r" b="b"/>
              <a:pathLst>
                <a:path w="22951" h="22951" extrusionOk="0">
                  <a:moveTo>
                    <a:pt x="11476" y="1"/>
                  </a:moveTo>
                  <a:cubicBezTo>
                    <a:pt x="5138" y="1"/>
                    <a:pt x="1" y="5138"/>
                    <a:pt x="1" y="11475"/>
                  </a:cubicBezTo>
                  <a:cubicBezTo>
                    <a:pt x="1" y="17813"/>
                    <a:pt x="5138" y="22950"/>
                    <a:pt x="11476" y="22950"/>
                  </a:cubicBezTo>
                  <a:cubicBezTo>
                    <a:pt x="17814" y="22950"/>
                    <a:pt x="22951" y="17813"/>
                    <a:pt x="22951" y="11475"/>
                  </a:cubicBezTo>
                  <a:cubicBezTo>
                    <a:pt x="22951" y="5138"/>
                    <a:pt x="17814" y="1"/>
                    <a:pt x="11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5116" y="2092711"/>
              <a:ext cx="505630" cy="506508"/>
            </a:xfrm>
            <a:custGeom>
              <a:avLst/>
              <a:gdLst/>
              <a:ahLst/>
              <a:cxnLst/>
              <a:rect l="l" t="t" r="r" b="b"/>
              <a:pathLst>
                <a:path w="19581" h="19615" extrusionOk="0">
                  <a:moveTo>
                    <a:pt x="9774" y="0"/>
                  </a:moveTo>
                  <a:cubicBezTo>
                    <a:pt x="4370" y="0"/>
                    <a:pt x="0" y="4404"/>
                    <a:pt x="0" y="9807"/>
                  </a:cubicBezTo>
                  <a:cubicBezTo>
                    <a:pt x="0" y="15245"/>
                    <a:pt x="4370" y="19614"/>
                    <a:pt x="9774" y="19614"/>
                  </a:cubicBezTo>
                  <a:cubicBezTo>
                    <a:pt x="15211" y="19614"/>
                    <a:pt x="19581" y="15245"/>
                    <a:pt x="19581" y="9807"/>
                  </a:cubicBezTo>
                  <a:cubicBezTo>
                    <a:pt x="19581" y="4404"/>
                    <a:pt x="15211" y="0"/>
                    <a:pt x="9774" y="0"/>
                  </a:cubicBezTo>
                  <a:close/>
                </a:path>
              </a:pathLst>
            </a:custGeom>
            <a:solidFill>
              <a:srgbClr val="0A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5116" y="2092711"/>
              <a:ext cx="505630" cy="506508"/>
            </a:xfrm>
            <a:custGeom>
              <a:avLst/>
              <a:gdLst/>
              <a:ahLst/>
              <a:cxnLst/>
              <a:rect l="l" t="t" r="r" b="b"/>
              <a:pathLst>
                <a:path w="19581" h="19615" extrusionOk="0">
                  <a:moveTo>
                    <a:pt x="9774" y="0"/>
                  </a:moveTo>
                  <a:cubicBezTo>
                    <a:pt x="4370" y="0"/>
                    <a:pt x="0" y="4404"/>
                    <a:pt x="0" y="9807"/>
                  </a:cubicBezTo>
                  <a:cubicBezTo>
                    <a:pt x="0" y="15245"/>
                    <a:pt x="4370" y="19614"/>
                    <a:pt x="9774" y="19614"/>
                  </a:cubicBezTo>
                  <a:cubicBezTo>
                    <a:pt x="15211" y="19614"/>
                    <a:pt x="19581" y="15245"/>
                    <a:pt x="19581" y="9807"/>
                  </a:cubicBezTo>
                  <a:cubicBezTo>
                    <a:pt x="19581" y="4404"/>
                    <a:pt x="15211" y="0"/>
                    <a:pt x="97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206661" y="2137487"/>
              <a:ext cx="74111" cy="62929"/>
            </a:xfrm>
            <a:custGeom>
              <a:avLst/>
              <a:gdLst/>
              <a:ahLst/>
              <a:cxnLst/>
              <a:rect l="l" t="t" r="r" b="b"/>
              <a:pathLst>
                <a:path w="2870" h="2437" extrusionOk="0">
                  <a:moveTo>
                    <a:pt x="1202" y="1"/>
                  </a:moveTo>
                  <a:cubicBezTo>
                    <a:pt x="534" y="34"/>
                    <a:pt x="1" y="601"/>
                    <a:pt x="34" y="1302"/>
                  </a:cubicBezTo>
                  <a:cubicBezTo>
                    <a:pt x="67" y="1936"/>
                    <a:pt x="634" y="2436"/>
                    <a:pt x="1268" y="2436"/>
                  </a:cubicBezTo>
                  <a:lnTo>
                    <a:pt x="1635" y="2436"/>
                  </a:lnTo>
                  <a:cubicBezTo>
                    <a:pt x="2302" y="2436"/>
                    <a:pt x="2869" y="1902"/>
                    <a:pt x="2869" y="1202"/>
                  </a:cubicBezTo>
                  <a:cubicBezTo>
                    <a:pt x="2869" y="535"/>
                    <a:pt x="2302" y="1"/>
                    <a:pt x="1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42146" y="2164342"/>
              <a:ext cx="149047" cy="211770"/>
            </a:xfrm>
            <a:custGeom>
              <a:avLst/>
              <a:gdLst/>
              <a:ahLst/>
              <a:cxnLst/>
              <a:rect l="l" t="t" r="r" b="b"/>
              <a:pathLst>
                <a:path w="5772" h="8201" extrusionOk="0">
                  <a:moveTo>
                    <a:pt x="4389" y="0"/>
                  </a:moveTo>
                  <a:cubicBezTo>
                    <a:pt x="4166" y="0"/>
                    <a:pt x="3941" y="63"/>
                    <a:pt x="3736" y="195"/>
                  </a:cubicBezTo>
                  <a:cubicBezTo>
                    <a:pt x="1401" y="1663"/>
                    <a:pt x="0" y="4198"/>
                    <a:pt x="0" y="6967"/>
                  </a:cubicBezTo>
                  <a:cubicBezTo>
                    <a:pt x="0" y="7634"/>
                    <a:pt x="534" y="8201"/>
                    <a:pt x="1235" y="8201"/>
                  </a:cubicBezTo>
                  <a:cubicBezTo>
                    <a:pt x="1902" y="8201"/>
                    <a:pt x="2436" y="7634"/>
                    <a:pt x="2436" y="6967"/>
                  </a:cubicBezTo>
                  <a:cubicBezTo>
                    <a:pt x="2436" y="5032"/>
                    <a:pt x="3403" y="3297"/>
                    <a:pt x="5037" y="2263"/>
                  </a:cubicBezTo>
                  <a:cubicBezTo>
                    <a:pt x="5604" y="1896"/>
                    <a:pt x="5771" y="1129"/>
                    <a:pt x="5404" y="562"/>
                  </a:cubicBezTo>
                  <a:cubicBezTo>
                    <a:pt x="5169" y="199"/>
                    <a:pt x="4784" y="0"/>
                    <a:pt x="4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116" y="2092711"/>
              <a:ext cx="505630" cy="506508"/>
            </a:xfrm>
            <a:custGeom>
              <a:avLst/>
              <a:gdLst/>
              <a:ahLst/>
              <a:cxnLst/>
              <a:rect l="l" t="t" r="r" b="b"/>
              <a:pathLst>
                <a:path w="19581" h="19615" fill="none" extrusionOk="0">
                  <a:moveTo>
                    <a:pt x="19581" y="9807"/>
                  </a:moveTo>
                  <a:cubicBezTo>
                    <a:pt x="19581" y="15245"/>
                    <a:pt x="15211" y="19614"/>
                    <a:pt x="9774" y="19614"/>
                  </a:cubicBezTo>
                  <a:cubicBezTo>
                    <a:pt x="4370" y="19614"/>
                    <a:pt x="0" y="15245"/>
                    <a:pt x="0" y="9807"/>
                  </a:cubicBezTo>
                  <a:cubicBezTo>
                    <a:pt x="0" y="4404"/>
                    <a:pt x="4370" y="0"/>
                    <a:pt x="9774" y="0"/>
                  </a:cubicBezTo>
                  <a:cubicBezTo>
                    <a:pt x="15211" y="0"/>
                    <a:pt x="19581" y="4404"/>
                    <a:pt x="19581" y="9807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595188" y="1693882"/>
              <a:ext cx="26" cy="1410089"/>
            </a:xfrm>
            <a:custGeom>
              <a:avLst/>
              <a:gdLst/>
              <a:ahLst/>
              <a:cxnLst/>
              <a:rect l="l" t="t" r="r" b="b"/>
              <a:pathLst>
                <a:path w="1" h="54607" fill="none" extrusionOk="0">
                  <a:moveTo>
                    <a:pt x="0" y="1"/>
                  </a:moveTo>
                  <a:lnTo>
                    <a:pt x="0" y="546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24350" y="1693882"/>
              <a:ext cx="26" cy="1410089"/>
            </a:xfrm>
            <a:custGeom>
              <a:avLst/>
              <a:gdLst/>
              <a:ahLst/>
              <a:cxnLst/>
              <a:rect l="l" t="t" r="r" b="b"/>
              <a:pathLst>
                <a:path w="1" h="54607" fill="none" extrusionOk="0">
                  <a:moveTo>
                    <a:pt x="0" y="1"/>
                  </a:moveTo>
                  <a:lnTo>
                    <a:pt x="0" y="546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146488" y="1693882"/>
              <a:ext cx="26" cy="1180114"/>
            </a:xfrm>
            <a:custGeom>
              <a:avLst/>
              <a:gdLst/>
              <a:ahLst/>
              <a:cxnLst/>
              <a:rect l="l" t="t" r="r" b="b"/>
              <a:pathLst>
                <a:path w="1" h="45701" fill="none" extrusionOk="0">
                  <a:moveTo>
                    <a:pt x="0" y="1"/>
                  </a:moveTo>
                  <a:lnTo>
                    <a:pt x="0" y="457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213609" y="2742172"/>
              <a:ext cx="26" cy="24144"/>
            </a:xfrm>
            <a:custGeom>
              <a:avLst/>
              <a:gdLst/>
              <a:ahLst/>
              <a:cxnLst/>
              <a:rect l="l" t="t" r="r" b="b"/>
              <a:pathLst>
                <a:path w="1" h="935" fill="none" extrusionOk="0">
                  <a:moveTo>
                    <a:pt x="0" y="1"/>
                  </a:moveTo>
                  <a:lnTo>
                    <a:pt x="0" y="9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244568" y="2742172"/>
              <a:ext cx="26" cy="24144"/>
            </a:xfrm>
            <a:custGeom>
              <a:avLst/>
              <a:gdLst/>
              <a:ahLst/>
              <a:cxnLst/>
              <a:rect l="l" t="t" r="r" b="b"/>
              <a:pathLst>
                <a:path w="1" h="935" fill="none" extrusionOk="0">
                  <a:moveTo>
                    <a:pt x="0" y="1"/>
                  </a:moveTo>
                  <a:lnTo>
                    <a:pt x="0" y="9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231657" y="2754231"/>
              <a:ext cx="24996" cy="26"/>
            </a:xfrm>
            <a:custGeom>
              <a:avLst/>
              <a:gdLst/>
              <a:ahLst/>
              <a:cxnLst/>
              <a:rect l="l" t="t" r="r" b="b"/>
              <a:pathLst>
                <a:path w="968" h="1" fill="none" extrusionOk="0">
                  <a:moveTo>
                    <a:pt x="967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951797" y="2737860"/>
              <a:ext cx="3460" cy="24144"/>
            </a:xfrm>
            <a:custGeom>
              <a:avLst/>
              <a:gdLst/>
              <a:ahLst/>
              <a:cxnLst/>
              <a:rect l="l" t="t" r="r" b="b"/>
              <a:pathLst>
                <a:path w="134" h="935" fill="none" extrusionOk="0">
                  <a:moveTo>
                    <a:pt x="134" y="935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79015" y="2175394"/>
              <a:ext cx="67216" cy="63782"/>
            </a:xfrm>
            <a:custGeom>
              <a:avLst/>
              <a:gdLst/>
              <a:ahLst/>
              <a:cxnLst/>
              <a:rect l="l" t="t" r="r" b="b"/>
              <a:pathLst>
                <a:path w="2603" h="2470" fill="none" extrusionOk="0">
                  <a:moveTo>
                    <a:pt x="2603" y="2035"/>
                  </a:moveTo>
                  <a:lnTo>
                    <a:pt x="935" y="1"/>
                  </a:lnTo>
                  <a:lnTo>
                    <a:pt x="1" y="2469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7"/>
            <p:cNvGrpSpPr/>
            <p:nvPr/>
          </p:nvGrpSpPr>
          <p:grpSpPr>
            <a:xfrm>
              <a:off x="196332" y="2707558"/>
              <a:ext cx="1556072" cy="82709"/>
              <a:chOff x="196332" y="2707558"/>
              <a:chExt cx="1556072" cy="82709"/>
            </a:xfrm>
          </p:grpSpPr>
          <p:sp>
            <p:nvSpPr>
              <p:cNvPr id="175" name="Google Shape;175;p7"/>
              <p:cNvSpPr/>
              <p:nvPr/>
            </p:nvSpPr>
            <p:spPr>
              <a:xfrm>
                <a:off x="196332" y="2707558"/>
                <a:ext cx="95647" cy="82709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3203" extrusionOk="0">
                    <a:moveTo>
                      <a:pt x="934" y="1"/>
                    </a:moveTo>
                    <a:lnTo>
                      <a:pt x="0" y="1602"/>
                    </a:lnTo>
                    <a:lnTo>
                      <a:pt x="934" y="3203"/>
                    </a:lnTo>
                    <a:lnTo>
                      <a:pt x="2769" y="3203"/>
                    </a:lnTo>
                    <a:lnTo>
                      <a:pt x="3703" y="1602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926544" y="2707558"/>
                <a:ext cx="95647" cy="82709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3203" extrusionOk="0">
                    <a:moveTo>
                      <a:pt x="934" y="1"/>
                    </a:moveTo>
                    <a:lnTo>
                      <a:pt x="0" y="1602"/>
                    </a:lnTo>
                    <a:lnTo>
                      <a:pt x="934" y="3203"/>
                    </a:lnTo>
                    <a:lnTo>
                      <a:pt x="2769" y="3203"/>
                    </a:lnTo>
                    <a:lnTo>
                      <a:pt x="3703" y="1602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1656757" y="2707558"/>
                <a:ext cx="95647" cy="82709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3203" extrusionOk="0">
                    <a:moveTo>
                      <a:pt x="934" y="1"/>
                    </a:moveTo>
                    <a:lnTo>
                      <a:pt x="0" y="1602"/>
                    </a:lnTo>
                    <a:lnTo>
                      <a:pt x="934" y="3203"/>
                    </a:lnTo>
                    <a:lnTo>
                      <a:pt x="2769" y="3203"/>
                    </a:lnTo>
                    <a:lnTo>
                      <a:pt x="3703" y="1602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8" name="Google Shape;178;p7"/>
          <p:cNvSpPr/>
          <p:nvPr/>
        </p:nvSpPr>
        <p:spPr>
          <a:xfrm>
            <a:off x="-381575" y="3480050"/>
            <a:ext cx="12675228" cy="2086341"/>
          </a:xfrm>
          <a:custGeom>
            <a:avLst/>
            <a:gdLst/>
            <a:ahLst/>
            <a:cxnLst/>
            <a:rect l="l" t="t" r="r" b="b"/>
            <a:pathLst>
              <a:path w="62952" h="13462" extrusionOk="0">
                <a:moveTo>
                  <a:pt x="58592" y="1"/>
                </a:moveTo>
                <a:cubicBezTo>
                  <a:pt x="58131" y="1"/>
                  <a:pt x="57671" y="24"/>
                  <a:pt x="57210" y="60"/>
                </a:cubicBezTo>
                <a:cubicBezTo>
                  <a:pt x="56578" y="107"/>
                  <a:pt x="55940" y="160"/>
                  <a:pt x="55314" y="249"/>
                </a:cubicBezTo>
                <a:cubicBezTo>
                  <a:pt x="54475" y="355"/>
                  <a:pt x="53654" y="526"/>
                  <a:pt x="52833" y="733"/>
                </a:cubicBezTo>
                <a:cubicBezTo>
                  <a:pt x="50613" y="1294"/>
                  <a:pt x="48563" y="2233"/>
                  <a:pt x="46732" y="3615"/>
                </a:cubicBezTo>
                <a:cubicBezTo>
                  <a:pt x="45953" y="4206"/>
                  <a:pt x="45185" y="4803"/>
                  <a:pt x="44411" y="5399"/>
                </a:cubicBezTo>
                <a:cubicBezTo>
                  <a:pt x="42745" y="6698"/>
                  <a:pt x="40926" y="7720"/>
                  <a:pt x="38942" y="8435"/>
                </a:cubicBezTo>
                <a:cubicBezTo>
                  <a:pt x="37010" y="9132"/>
                  <a:pt x="35032" y="9587"/>
                  <a:pt x="32988" y="9770"/>
                </a:cubicBezTo>
                <a:cubicBezTo>
                  <a:pt x="32439" y="9823"/>
                  <a:pt x="31884" y="9858"/>
                  <a:pt x="31329" y="9870"/>
                </a:cubicBezTo>
                <a:cubicBezTo>
                  <a:pt x="31248" y="9872"/>
                  <a:pt x="31168" y="9873"/>
                  <a:pt x="31087" y="9873"/>
                </a:cubicBezTo>
                <a:cubicBezTo>
                  <a:pt x="30678" y="9873"/>
                  <a:pt x="30269" y="9851"/>
                  <a:pt x="29864" y="9847"/>
                </a:cubicBezTo>
                <a:cubicBezTo>
                  <a:pt x="29261" y="9835"/>
                  <a:pt x="28659" y="9782"/>
                  <a:pt x="28062" y="9699"/>
                </a:cubicBezTo>
                <a:cubicBezTo>
                  <a:pt x="27395" y="9610"/>
                  <a:pt x="26722" y="9522"/>
                  <a:pt x="26054" y="9404"/>
                </a:cubicBezTo>
                <a:cubicBezTo>
                  <a:pt x="24832" y="9185"/>
                  <a:pt x="23621" y="8902"/>
                  <a:pt x="22422" y="8577"/>
                </a:cubicBezTo>
                <a:cubicBezTo>
                  <a:pt x="20821" y="8146"/>
                  <a:pt x="19227" y="7703"/>
                  <a:pt x="17626" y="7271"/>
                </a:cubicBezTo>
                <a:cubicBezTo>
                  <a:pt x="15718" y="6752"/>
                  <a:pt x="13793" y="6344"/>
                  <a:pt x="11832" y="6090"/>
                </a:cubicBezTo>
                <a:cubicBezTo>
                  <a:pt x="11147" y="6002"/>
                  <a:pt x="10462" y="5931"/>
                  <a:pt x="9777" y="5877"/>
                </a:cubicBezTo>
                <a:cubicBezTo>
                  <a:pt x="9186" y="5836"/>
                  <a:pt x="8595" y="5824"/>
                  <a:pt x="8005" y="5795"/>
                </a:cubicBezTo>
                <a:cubicBezTo>
                  <a:pt x="7887" y="5789"/>
                  <a:pt x="7774" y="5789"/>
                  <a:pt x="7656" y="5783"/>
                </a:cubicBezTo>
                <a:cubicBezTo>
                  <a:pt x="7387" y="5779"/>
                  <a:pt x="7114" y="5767"/>
                  <a:pt x="6846" y="5767"/>
                </a:cubicBezTo>
                <a:cubicBezTo>
                  <a:pt x="6761" y="5767"/>
                  <a:pt x="6677" y="5768"/>
                  <a:pt x="6593" y="5771"/>
                </a:cubicBezTo>
                <a:cubicBezTo>
                  <a:pt x="5784" y="5807"/>
                  <a:pt x="4975" y="5813"/>
                  <a:pt x="4171" y="5907"/>
                </a:cubicBezTo>
                <a:cubicBezTo>
                  <a:pt x="3788" y="5948"/>
                  <a:pt x="3410" y="5966"/>
                  <a:pt x="3026" y="6025"/>
                </a:cubicBezTo>
                <a:cubicBezTo>
                  <a:pt x="2400" y="6114"/>
                  <a:pt x="1774" y="6220"/>
                  <a:pt x="1147" y="6332"/>
                </a:cubicBezTo>
                <a:cubicBezTo>
                  <a:pt x="823" y="6391"/>
                  <a:pt x="504" y="6474"/>
                  <a:pt x="179" y="6545"/>
                </a:cubicBezTo>
                <a:cubicBezTo>
                  <a:pt x="25" y="6580"/>
                  <a:pt x="25" y="6586"/>
                  <a:pt x="25" y="6746"/>
                </a:cubicBezTo>
                <a:cubicBezTo>
                  <a:pt x="25" y="6781"/>
                  <a:pt x="25" y="6817"/>
                  <a:pt x="25" y="6852"/>
                </a:cubicBezTo>
                <a:cubicBezTo>
                  <a:pt x="25" y="8961"/>
                  <a:pt x="25" y="11069"/>
                  <a:pt x="25" y="13178"/>
                </a:cubicBezTo>
                <a:cubicBezTo>
                  <a:pt x="25" y="13441"/>
                  <a:pt x="0" y="13462"/>
                  <a:pt x="182" y="13462"/>
                </a:cubicBezTo>
                <a:cubicBezTo>
                  <a:pt x="216" y="13462"/>
                  <a:pt x="258" y="13461"/>
                  <a:pt x="309" y="13461"/>
                </a:cubicBezTo>
                <a:lnTo>
                  <a:pt x="62673" y="13461"/>
                </a:lnTo>
                <a:cubicBezTo>
                  <a:pt x="62705" y="13461"/>
                  <a:pt x="62734" y="13461"/>
                  <a:pt x="62758" y="13461"/>
                </a:cubicBezTo>
                <a:cubicBezTo>
                  <a:pt x="62952" y="13461"/>
                  <a:pt x="62933" y="13447"/>
                  <a:pt x="62933" y="13201"/>
                </a:cubicBezTo>
                <a:lnTo>
                  <a:pt x="62933" y="816"/>
                </a:lnTo>
                <a:cubicBezTo>
                  <a:pt x="62933" y="786"/>
                  <a:pt x="62933" y="757"/>
                  <a:pt x="62933" y="727"/>
                </a:cubicBezTo>
                <a:cubicBezTo>
                  <a:pt x="62927" y="580"/>
                  <a:pt x="62927" y="574"/>
                  <a:pt x="62785" y="532"/>
                </a:cubicBezTo>
                <a:cubicBezTo>
                  <a:pt x="62230" y="361"/>
                  <a:pt x="61669" y="237"/>
                  <a:pt x="61096" y="166"/>
                </a:cubicBezTo>
                <a:cubicBezTo>
                  <a:pt x="60712" y="119"/>
                  <a:pt x="60323" y="83"/>
                  <a:pt x="59933" y="54"/>
                </a:cubicBezTo>
                <a:cubicBezTo>
                  <a:pt x="59490" y="24"/>
                  <a:pt x="59041" y="1"/>
                  <a:pt x="58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7"/>
          <p:cNvGrpSpPr/>
          <p:nvPr/>
        </p:nvGrpSpPr>
        <p:grpSpPr>
          <a:xfrm>
            <a:off x="-855075" y="-588687"/>
            <a:ext cx="4604462" cy="1377212"/>
            <a:chOff x="-981900" y="423788"/>
            <a:chExt cx="4604462" cy="1377212"/>
          </a:xfrm>
        </p:grpSpPr>
        <p:sp>
          <p:nvSpPr>
            <p:cNvPr id="180" name="Google Shape;180;p7"/>
            <p:cNvSpPr/>
            <p:nvPr/>
          </p:nvSpPr>
          <p:spPr>
            <a:xfrm>
              <a:off x="-981900" y="423788"/>
              <a:ext cx="4604452" cy="1377209"/>
            </a:xfrm>
            <a:custGeom>
              <a:avLst/>
              <a:gdLst/>
              <a:ahLst/>
              <a:cxnLst/>
              <a:rect l="l" t="t" r="r" b="b"/>
              <a:pathLst>
                <a:path w="26001" h="7777" extrusionOk="0">
                  <a:moveTo>
                    <a:pt x="1238" y="0"/>
                  </a:moveTo>
                  <a:cubicBezTo>
                    <a:pt x="1224" y="0"/>
                    <a:pt x="1209" y="1"/>
                    <a:pt x="1194" y="4"/>
                  </a:cubicBezTo>
                  <a:lnTo>
                    <a:pt x="1194" y="317"/>
                  </a:lnTo>
                  <a:cubicBezTo>
                    <a:pt x="1153" y="299"/>
                    <a:pt x="1123" y="281"/>
                    <a:pt x="1088" y="269"/>
                  </a:cubicBezTo>
                  <a:cubicBezTo>
                    <a:pt x="1058" y="358"/>
                    <a:pt x="1035" y="435"/>
                    <a:pt x="1005" y="517"/>
                  </a:cubicBezTo>
                  <a:cubicBezTo>
                    <a:pt x="1052" y="523"/>
                    <a:pt x="1094" y="529"/>
                    <a:pt x="1164" y="541"/>
                  </a:cubicBezTo>
                  <a:cubicBezTo>
                    <a:pt x="1099" y="636"/>
                    <a:pt x="1046" y="706"/>
                    <a:pt x="993" y="777"/>
                  </a:cubicBezTo>
                  <a:cubicBezTo>
                    <a:pt x="1085" y="835"/>
                    <a:pt x="1180" y="863"/>
                    <a:pt x="1273" y="863"/>
                  </a:cubicBezTo>
                  <a:cubicBezTo>
                    <a:pt x="1371" y="863"/>
                    <a:pt x="1466" y="832"/>
                    <a:pt x="1554" y="771"/>
                  </a:cubicBezTo>
                  <a:cubicBezTo>
                    <a:pt x="1631" y="718"/>
                    <a:pt x="1708" y="665"/>
                    <a:pt x="1779" y="612"/>
                  </a:cubicBezTo>
                  <a:cubicBezTo>
                    <a:pt x="1696" y="251"/>
                    <a:pt x="1467" y="0"/>
                    <a:pt x="1238" y="0"/>
                  </a:cubicBezTo>
                  <a:close/>
                  <a:moveTo>
                    <a:pt x="3208" y="1906"/>
                  </a:moveTo>
                  <a:cubicBezTo>
                    <a:pt x="3187" y="1906"/>
                    <a:pt x="3165" y="1908"/>
                    <a:pt x="3143" y="1911"/>
                  </a:cubicBezTo>
                  <a:cubicBezTo>
                    <a:pt x="3119" y="1994"/>
                    <a:pt x="3220" y="2071"/>
                    <a:pt x="3167" y="2159"/>
                  </a:cubicBezTo>
                  <a:cubicBezTo>
                    <a:pt x="3137" y="2142"/>
                    <a:pt x="3114" y="2130"/>
                    <a:pt x="3084" y="2112"/>
                  </a:cubicBezTo>
                  <a:cubicBezTo>
                    <a:pt x="3072" y="2189"/>
                    <a:pt x="3066" y="2260"/>
                    <a:pt x="3060" y="2331"/>
                  </a:cubicBezTo>
                  <a:cubicBezTo>
                    <a:pt x="3090" y="2342"/>
                    <a:pt x="3125" y="2348"/>
                    <a:pt x="3161" y="2360"/>
                  </a:cubicBezTo>
                  <a:cubicBezTo>
                    <a:pt x="3131" y="2425"/>
                    <a:pt x="3108" y="2484"/>
                    <a:pt x="3072" y="2567"/>
                  </a:cubicBezTo>
                  <a:cubicBezTo>
                    <a:pt x="3143" y="2579"/>
                    <a:pt x="3202" y="2596"/>
                    <a:pt x="3261" y="2596"/>
                  </a:cubicBezTo>
                  <a:cubicBezTo>
                    <a:pt x="3450" y="2591"/>
                    <a:pt x="3562" y="2455"/>
                    <a:pt x="3686" y="2319"/>
                  </a:cubicBezTo>
                  <a:cubicBezTo>
                    <a:pt x="3554" y="2044"/>
                    <a:pt x="3393" y="1906"/>
                    <a:pt x="3208" y="1906"/>
                  </a:cubicBezTo>
                  <a:close/>
                  <a:moveTo>
                    <a:pt x="95" y="2112"/>
                  </a:moveTo>
                  <a:lnTo>
                    <a:pt x="95" y="2112"/>
                  </a:lnTo>
                  <a:cubicBezTo>
                    <a:pt x="113" y="2218"/>
                    <a:pt x="125" y="2289"/>
                    <a:pt x="143" y="2378"/>
                  </a:cubicBezTo>
                  <a:cubicBezTo>
                    <a:pt x="95" y="2366"/>
                    <a:pt x="72" y="2360"/>
                    <a:pt x="42" y="2354"/>
                  </a:cubicBezTo>
                  <a:cubicBezTo>
                    <a:pt x="30" y="2425"/>
                    <a:pt x="19" y="2490"/>
                    <a:pt x="1" y="2567"/>
                  </a:cubicBezTo>
                  <a:cubicBezTo>
                    <a:pt x="36" y="2579"/>
                    <a:pt x="72" y="2591"/>
                    <a:pt x="113" y="2602"/>
                  </a:cubicBezTo>
                  <a:cubicBezTo>
                    <a:pt x="84" y="2667"/>
                    <a:pt x="54" y="2720"/>
                    <a:pt x="25" y="2785"/>
                  </a:cubicBezTo>
                  <a:cubicBezTo>
                    <a:pt x="87" y="2807"/>
                    <a:pt x="143" y="2817"/>
                    <a:pt x="196" y="2817"/>
                  </a:cubicBezTo>
                  <a:cubicBezTo>
                    <a:pt x="383" y="2817"/>
                    <a:pt x="516" y="2692"/>
                    <a:pt x="645" y="2549"/>
                  </a:cubicBezTo>
                  <a:cubicBezTo>
                    <a:pt x="556" y="2301"/>
                    <a:pt x="385" y="2159"/>
                    <a:pt x="95" y="2112"/>
                  </a:cubicBezTo>
                  <a:close/>
                  <a:moveTo>
                    <a:pt x="23665" y="2139"/>
                  </a:moveTo>
                  <a:cubicBezTo>
                    <a:pt x="23574" y="2139"/>
                    <a:pt x="23486" y="2164"/>
                    <a:pt x="23390" y="2213"/>
                  </a:cubicBezTo>
                  <a:cubicBezTo>
                    <a:pt x="23455" y="2319"/>
                    <a:pt x="23579" y="2396"/>
                    <a:pt x="23597" y="2555"/>
                  </a:cubicBezTo>
                  <a:cubicBezTo>
                    <a:pt x="23532" y="2526"/>
                    <a:pt x="23484" y="2508"/>
                    <a:pt x="23425" y="2490"/>
                  </a:cubicBezTo>
                  <a:lnTo>
                    <a:pt x="23425" y="2490"/>
                  </a:lnTo>
                  <a:cubicBezTo>
                    <a:pt x="23461" y="2608"/>
                    <a:pt x="23490" y="2697"/>
                    <a:pt x="23520" y="2803"/>
                  </a:cubicBezTo>
                  <a:lnTo>
                    <a:pt x="23667" y="2768"/>
                  </a:lnTo>
                  <a:lnTo>
                    <a:pt x="23667" y="2768"/>
                  </a:lnTo>
                  <a:cubicBezTo>
                    <a:pt x="23662" y="2880"/>
                    <a:pt x="23656" y="2974"/>
                    <a:pt x="23650" y="3081"/>
                  </a:cubicBezTo>
                  <a:cubicBezTo>
                    <a:pt x="23880" y="3057"/>
                    <a:pt x="24069" y="2963"/>
                    <a:pt x="24181" y="2750"/>
                  </a:cubicBezTo>
                  <a:cubicBezTo>
                    <a:pt x="24229" y="2656"/>
                    <a:pt x="24264" y="2549"/>
                    <a:pt x="24305" y="2449"/>
                  </a:cubicBezTo>
                  <a:cubicBezTo>
                    <a:pt x="24025" y="2235"/>
                    <a:pt x="23840" y="2139"/>
                    <a:pt x="23665" y="2139"/>
                  </a:cubicBezTo>
                  <a:close/>
                  <a:moveTo>
                    <a:pt x="1279" y="2467"/>
                  </a:moveTo>
                  <a:cubicBezTo>
                    <a:pt x="1238" y="2467"/>
                    <a:pt x="1196" y="2474"/>
                    <a:pt x="1153" y="2490"/>
                  </a:cubicBezTo>
                  <a:cubicBezTo>
                    <a:pt x="1159" y="2555"/>
                    <a:pt x="1194" y="2638"/>
                    <a:pt x="1170" y="2667"/>
                  </a:cubicBezTo>
                  <a:cubicBezTo>
                    <a:pt x="1105" y="2738"/>
                    <a:pt x="1141" y="2809"/>
                    <a:pt x="1117" y="2874"/>
                  </a:cubicBezTo>
                  <a:cubicBezTo>
                    <a:pt x="1164" y="2886"/>
                    <a:pt x="1194" y="2892"/>
                    <a:pt x="1235" y="2904"/>
                  </a:cubicBezTo>
                  <a:cubicBezTo>
                    <a:pt x="1212" y="2969"/>
                    <a:pt x="1194" y="3022"/>
                    <a:pt x="1176" y="3075"/>
                  </a:cubicBezTo>
                  <a:cubicBezTo>
                    <a:pt x="1216" y="3081"/>
                    <a:pt x="1253" y="3085"/>
                    <a:pt x="1287" y="3085"/>
                  </a:cubicBezTo>
                  <a:cubicBezTo>
                    <a:pt x="1466" y="3085"/>
                    <a:pt x="1574" y="2990"/>
                    <a:pt x="1678" y="2762"/>
                  </a:cubicBezTo>
                  <a:cubicBezTo>
                    <a:pt x="1559" y="2564"/>
                    <a:pt x="1425" y="2467"/>
                    <a:pt x="1279" y="2467"/>
                  </a:cubicBezTo>
                  <a:close/>
                  <a:moveTo>
                    <a:pt x="25418" y="2366"/>
                  </a:moveTo>
                  <a:cubicBezTo>
                    <a:pt x="25412" y="2366"/>
                    <a:pt x="25405" y="2366"/>
                    <a:pt x="25398" y="2366"/>
                  </a:cubicBezTo>
                  <a:cubicBezTo>
                    <a:pt x="25398" y="2467"/>
                    <a:pt x="25404" y="2573"/>
                    <a:pt x="25410" y="2709"/>
                  </a:cubicBezTo>
                  <a:cubicBezTo>
                    <a:pt x="25351" y="2661"/>
                    <a:pt x="25321" y="2632"/>
                    <a:pt x="25286" y="2602"/>
                  </a:cubicBezTo>
                  <a:cubicBezTo>
                    <a:pt x="25268" y="2703"/>
                    <a:pt x="25256" y="2780"/>
                    <a:pt x="25238" y="2856"/>
                  </a:cubicBezTo>
                  <a:cubicBezTo>
                    <a:pt x="25280" y="2886"/>
                    <a:pt x="25315" y="2909"/>
                    <a:pt x="25363" y="2939"/>
                  </a:cubicBezTo>
                  <a:cubicBezTo>
                    <a:pt x="25303" y="3016"/>
                    <a:pt x="25250" y="3087"/>
                    <a:pt x="25191" y="3163"/>
                  </a:cubicBezTo>
                  <a:cubicBezTo>
                    <a:pt x="25292" y="3205"/>
                    <a:pt x="25387" y="3229"/>
                    <a:pt x="25478" y="3229"/>
                  </a:cubicBezTo>
                  <a:cubicBezTo>
                    <a:pt x="25581" y="3229"/>
                    <a:pt x="25679" y="3199"/>
                    <a:pt x="25776" y="3134"/>
                  </a:cubicBezTo>
                  <a:cubicBezTo>
                    <a:pt x="25853" y="3081"/>
                    <a:pt x="25924" y="3022"/>
                    <a:pt x="26000" y="2969"/>
                  </a:cubicBezTo>
                  <a:cubicBezTo>
                    <a:pt x="25880" y="2583"/>
                    <a:pt x="25675" y="2366"/>
                    <a:pt x="25418" y="2366"/>
                  </a:cubicBezTo>
                  <a:close/>
                  <a:moveTo>
                    <a:pt x="4634" y="2774"/>
                  </a:moveTo>
                  <a:cubicBezTo>
                    <a:pt x="4609" y="2774"/>
                    <a:pt x="4582" y="2776"/>
                    <a:pt x="4555" y="2780"/>
                  </a:cubicBezTo>
                  <a:cubicBezTo>
                    <a:pt x="4578" y="2850"/>
                    <a:pt x="4602" y="2909"/>
                    <a:pt x="4608" y="2933"/>
                  </a:cubicBezTo>
                  <a:cubicBezTo>
                    <a:pt x="4584" y="3022"/>
                    <a:pt x="4555" y="3075"/>
                    <a:pt x="4561" y="3122"/>
                  </a:cubicBezTo>
                  <a:cubicBezTo>
                    <a:pt x="4566" y="3158"/>
                    <a:pt x="4614" y="3193"/>
                    <a:pt x="4649" y="3234"/>
                  </a:cubicBezTo>
                  <a:cubicBezTo>
                    <a:pt x="4631" y="3276"/>
                    <a:pt x="4614" y="3323"/>
                    <a:pt x="4596" y="3388"/>
                  </a:cubicBezTo>
                  <a:cubicBezTo>
                    <a:pt x="4630" y="3393"/>
                    <a:pt x="4661" y="3395"/>
                    <a:pt x="4692" y="3395"/>
                  </a:cubicBezTo>
                  <a:cubicBezTo>
                    <a:pt x="4878" y="3395"/>
                    <a:pt x="4999" y="3299"/>
                    <a:pt x="5116" y="3075"/>
                  </a:cubicBezTo>
                  <a:cubicBezTo>
                    <a:pt x="4994" y="2906"/>
                    <a:pt x="4853" y="2774"/>
                    <a:pt x="4634" y="2774"/>
                  </a:cubicBezTo>
                  <a:close/>
                  <a:moveTo>
                    <a:pt x="3285" y="3234"/>
                  </a:moveTo>
                  <a:lnTo>
                    <a:pt x="3285" y="3547"/>
                  </a:lnTo>
                  <a:cubicBezTo>
                    <a:pt x="3238" y="3530"/>
                    <a:pt x="3208" y="3518"/>
                    <a:pt x="3167" y="3500"/>
                  </a:cubicBezTo>
                  <a:cubicBezTo>
                    <a:pt x="3155" y="3595"/>
                    <a:pt x="3137" y="3671"/>
                    <a:pt x="3125" y="3748"/>
                  </a:cubicBezTo>
                  <a:cubicBezTo>
                    <a:pt x="3173" y="3772"/>
                    <a:pt x="3202" y="3790"/>
                    <a:pt x="3243" y="3813"/>
                  </a:cubicBezTo>
                  <a:cubicBezTo>
                    <a:pt x="3184" y="3896"/>
                    <a:pt x="3137" y="3961"/>
                    <a:pt x="3078" y="4038"/>
                  </a:cubicBezTo>
                  <a:cubicBezTo>
                    <a:pt x="3172" y="4079"/>
                    <a:pt x="3260" y="4097"/>
                    <a:pt x="3343" y="4097"/>
                  </a:cubicBezTo>
                  <a:cubicBezTo>
                    <a:pt x="3546" y="4097"/>
                    <a:pt x="3721" y="3988"/>
                    <a:pt x="3893" y="3837"/>
                  </a:cubicBezTo>
                  <a:cubicBezTo>
                    <a:pt x="3864" y="3772"/>
                    <a:pt x="3834" y="3701"/>
                    <a:pt x="3810" y="3630"/>
                  </a:cubicBezTo>
                  <a:cubicBezTo>
                    <a:pt x="3734" y="3435"/>
                    <a:pt x="3580" y="3323"/>
                    <a:pt x="3397" y="3246"/>
                  </a:cubicBezTo>
                  <a:cubicBezTo>
                    <a:pt x="3362" y="3234"/>
                    <a:pt x="3320" y="3240"/>
                    <a:pt x="3285" y="3234"/>
                  </a:cubicBezTo>
                  <a:close/>
                  <a:moveTo>
                    <a:pt x="20700" y="3627"/>
                  </a:moveTo>
                  <a:cubicBezTo>
                    <a:pt x="20593" y="3627"/>
                    <a:pt x="20495" y="3661"/>
                    <a:pt x="20407" y="3730"/>
                  </a:cubicBezTo>
                  <a:cubicBezTo>
                    <a:pt x="20466" y="3825"/>
                    <a:pt x="20608" y="3860"/>
                    <a:pt x="20614" y="4008"/>
                  </a:cubicBezTo>
                  <a:cubicBezTo>
                    <a:pt x="20561" y="3996"/>
                    <a:pt x="20513" y="3984"/>
                    <a:pt x="20454" y="3973"/>
                  </a:cubicBezTo>
                  <a:lnTo>
                    <a:pt x="20454" y="3973"/>
                  </a:lnTo>
                  <a:cubicBezTo>
                    <a:pt x="20502" y="4067"/>
                    <a:pt x="20543" y="4144"/>
                    <a:pt x="20584" y="4227"/>
                  </a:cubicBezTo>
                  <a:cubicBezTo>
                    <a:pt x="20626" y="4215"/>
                    <a:pt x="20667" y="4209"/>
                    <a:pt x="20714" y="4197"/>
                  </a:cubicBezTo>
                  <a:cubicBezTo>
                    <a:pt x="20720" y="4297"/>
                    <a:pt x="20720" y="4380"/>
                    <a:pt x="20720" y="4481"/>
                  </a:cubicBezTo>
                  <a:cubicBezTo>
                    <a:pt x="20962" y="4439"/>
                    <a:pt x="21116" y="4309"/>
                    <a:pt x="21181" y="4103"/>
                  </a:cubicBezTo>
                  <a:cubicBezTo>
                    <a:pt x="21204" y="4026"/>
                    <a:pt x="21228" y="3949"/>
                    <a:pt x="21252" y="3866"/>
                  </a:cubicBezTo>
                  <a:cubicBezTo>
                    <a:pt x="21051" y="3708"/>
                    <a:pt x="20865" y="3627"/>
                    <a:pt x="20700" y="3627"/>
                  </a:cubicBezTo>
                  <a:close/>
                  <a:moveTo>
                    <a:pt x="22844" y="3884"/>
                  </a:moveTo>
                  <a:cubicBezTo>
                    <a:pt x="22697" y="3884"/>
                    <a:pt x="22541" y="3917"/>
                    <a:pt x="22374" y="3990"/>
                  </a:cubicBezTo>
                  <a:cubicBezTo>
                    <a:pt x="22463" y="4073"/>
                    <a:pt x="22533" y="4132"/>
                    <a:pt x="22592" y="4197"/>
                  </a:cubicBezTo>
                  <a:cubicBezTo>
                    <a:pt x="22652" y="4262"/>
                    <a:pt x="22740" y="4315"/>
                    <a:pt x="22746" y="4433"/>
                  </a:cubicBezTo>
                  <a:cubicBezTo>
                    <a:pt x="22652" y="4410"/>
                    <a:pt x="22569" y="4380"/>
                    <a:pt x="22492" y="4357"/>
                  </a:cubicBezTo>
                  <a:cubicBezTo>
                    <a:pt x="22480" y="4368"/>
                    <a:pt x="22468" y="4374"/>
                    <a:pt x="22457" y="4386"/>
                  </a:cubicBezTo>
                  <a:cubicBezTo>
                    <a:pt x="22646" y="4451"/>
                    <a:pt x="22587" y="4628"/>
                    <a:pt x="22634" y="4764"/>
                  </a:cubicBezTo>
                  <a:cubicBezTo>
                    <a:pt x="22705" y="4723"/>
                    <a:pt x="22764" y="4687"/>
                    <a:pt x="22846" y="4640"/>
                  </a:cubicBezTo>
                  <a:lnTo>
                    <a:pt x="22846" y="5059"/>
                  </a:lnTo>
                  <a:cubicBezTo>
                    <a:pt x="23100" y="5059"/>
                    <a:pt x="23402" y="4841"/>
                    <a:pt x="23478" y="4605"/>
                  </a:cubicBezTo>
                  <a:cubicBezTo>
                    <a:pt x="23526" y="4469"/>
                    <a:pt x="23561" y="4327"/>
                    <a:pt x="23597" y="4197"/>
                  </a:cubicBezTo>
                  <a:cubicBezTo>
                    <a:pt x="23368" y="4004"/>
                    <a:pt x="23122" y="3884"/>
                    <a:pt x="22844" y="3884"/>
                  </a:cubicBezTo>
                  <a:close/>
                  <a:moveTo>
                    <a:pt x="4183" y="4247"/>
                  </a:moveTo>
                  <a:cubicBezTo>
                    <a:pt x="4131" y="4247"/>
                    <a:pt x="4081" y="4258"/>
                    <a:pt x="4035" y="4280"/>
                  </a:cubicBezTo>
                  <a:cubicBezTo>
                    <a:pt x="4047" y="4380"/>
                    <a:pt x="4165" y="4457"/>
                    <a:pt x="4124" y="4581"/>
                  </a:cubicBezTo>
                  <a:cubicBezTo>
                    <a:pt x="4082" y="4563"/>
                    <a:pt x="4047" y="4551"/>
                    <a:pt x="4017" y="4540"/>
                  </a:cubicBezTo>
                  <a:lnTo>
                    <a:pt x="4017" y="4805"/>
                  </a:lnTo>
                  <a:cubicBezTo>
                    <a:pt x="4059" y="4811"/>
                    <a:pt x="4100" y="4817"/>
                    <a:pt x="4159" y="4823"/>
                  </a:cubicBezTo>
                  <a:cubicBezTo>
                    <a:pt x="4129" y="4924"/>
                    <a:pt x="4100" y="5006"/>
                    <a:pt x="4070" y="5095"/>
                  </a:cubicBezTo>
                  <a:cubicBezTo>
                    <a:pt x="4100" y="5098"/>
                    <a:pt x="4128" y="5099"/>
                    <a:pt x="4155" y="5099"/>
                  </a:cubicBezTo>
                  <a:cubicBezTo>
                    <a:pt x="4463" y="5099"/>
                    <a:pt x="4644" y="4919"/>
                    <a:pt x="4785" y="4670"/>
                  </a:cubicBezTo>
                  <a:cubicBezTo>
                    <a:pt x="4607" y="4403"/>
                    <a:pt x="4381" y="4247"/>
                    <a:pt x="4183" y="4247"/>
                  </a:cubicBezTo>
                  <a:close/>
                  <a:moveTo>
                    <a:pt x="9636" y="4478"/>
                  </a:moveTo>
                  <a:cubicBezTo>
                    <a:pt x="9608" y="4478"/>
                    <a:pt x="9580" y="4481"/>
                    <a:pt x="9551" y="4486"/>
                  </a:cubicBezTo>
                  <a:cubicBezTo>
                    <a:pt x="9581" y="4599"/>
                    <a:pt x="9605" y="4705"/>
                    <a:pt x="9628" y="4817"/>
                  </a:cubicBezTo>
                  <a:cubicBezTo>
                    <a:pt x="9616" y="4823"/>
                    <a:pt x="9610" y="4823"/>
                    <a:pt x="9599" y="4829"/>
                  </a:cubicBezTo>
                  <a:cubicBezTo>
                    <a:pt x="9557" y="4794"/>
                    <a:pt x="9516" y="4764"/>
                    <a:pt x="9486" y="4735"/>
                  </a:cubicBezTo>
                  <a:cubicBezTo>
                    <a:pt x="9475" y="4829"/>
                    <a:pt x="9463" y="4924"/>
                    <a:pt x="9451" y="5018"/>
                  </a:cubicBezTo>
                  <a:cubicBezTo>
                    <a:pt x="9486" y="5024"/>
                    <a:pt x="9534" y="5036"/>
                    <a:pt x="9599" y="5048"/>
                  </a:cubicBezTo>
                  <a:cubicBezTo>
                    <a:pt x="9545" y="5136"/>
                    <a:pt x="9504" y="5207"/>
                    <a:pt x="9451" y="5302"/>
                  </a:cubicBezTo>
                  <a:cubicBezTo>
                    <a:pt x="9526" y="5323"/>
                    <a:pt x="9596" y="5333"/>
                    <a:pt x="9661" y="5333"/>
                  </a:cubicBezTo>
                  <a:cubicBezTo>
                    <a:pt x="9897" y="5333"/>
                    <a:pt x="10071" y="5200"/>
                    <a:pt x="10219" y="5000"/>
                  </a:cubicBezTo>
                  <a:cubicBezTo>
                    <a:pt x="10097" y="4678"/>
                    <a:pt x="9876" y="4478"/>
                    <a:pt x="9636" y="4478"/>
                  </a:cubicBezTo>
                  <a:close/>
                  <a:moveTo>
                    <a:pt x="12403" y="5493"/>
                  </a:moveTo>
                  <a:cubicBezTo>
                    <a:pt x="12382" y="5493"/>
                    <a:pt x="12361" y="5494"/>
                    <a:pt x="12339" y="5496"/>
                  </a:cubicBezTo>
                  <a:cubicBezTo>
                    <a:pt x="12357" y="5603"/>
                    <a:pt x="12380" y="5703"/>
                    <a:pt x="12404" y="5821"/>
                  </a:cubicBezTo>
                  <a:cubicBezTo>
                    <a:pt x="12351" y="5809"/>
                    <a:pt x="12316" y="5804"/>
                    <a:pt x="12280" y="5798"/>
                  </a:cubicBezTo>
                  <a:cubicBezTo>
                    <a:pt x="12262" y="5880"/>
                    <a:pt x="12239" y="5951"/>
                    <a:pt x="12221" y="6028"/>
                  </a:cubicBezTo>
                  <a:cubicBezTo>
                    <a:pt x="12268" y="6040"/>
                    <a:pt x="12316" y="6052"/>
                    <a:pt x="12380" y="6069"/>
                  </a:cubicBezTo>
                  <a:cubicBezTo>
                    <a:pt x="12333" y="6152"/>
                    <a:pt x="12298" y="6223"/>
                    <a:pt x="12262" y="6288"/>
                  </a:cubicBezTo>
                  <a:cubicBezTo>
                    <a:pt x="12337" y="6331"/>
                    <a:pt x="12409" y="6353"/>
                    <a:pt x="12482" y="6353"/>
                  </a:cubicBezTo>
                  <a:cubicBezTo>
                    <a:pt x="12647" y="6353"/>
                    <a:pt x="12814" y="6241"/>
                    <a:pt x="13007" y="6016"/>
                  </a:cubicBezTo>
                  <a:cubicBezTo>
                    <a:pt x="12848" y="5661"/>
                    <a:pt x="12660" y="5493"/>
                    <a:pt x="12403" y="5493"/>
                  </a:cubicBezTo>
                  <a:close/>
                  <a:moveTo>
                    <a:pt x="5098" y="5810"/>
                  </a:moveTo>
                  <a:cubicBezTo>
                    <a:pt x="5063" y="5810"/>
                    <a:pt x="5028" y="5816"/>
                    <a:pt x="4992" y="5827"/>
                  </a:cubicBezTo>
                  <a:cubicBezTo>
                    <a:pt x="4998" y="5886"/>
                    <a:pt x="5027" y="5975"/>
                    <a:pt x="5004" y="5993"/>
                  </a:cubicBezTo>
                  <a:cubicBezTo>
                    <a:pt x="4915" y="6058"/>
                    <a:pt x="4968" y="6140"/>
                    <a:pt x="4950" y="6211"/>
                  </a:cubicBezTo>
                  <a:cubicBezTo>
                    <a:pt x="4986" y="6229"/>
                    <a:pt x="5015" y="6247"/>
                    <a:pt x="5045" y="6258"/>
                  </a:cubicBezTo>
                  <a:cubicBezTo>
                    <a:pt x="5039" y="6312"/>
                    <a:pt x="5027" y="6359"/>
                    <a:pt x="5021" y="6406"/>
                  </a:cubicBezTo>
                  <a:cubicBezTo>
                    <a:pt x="5065" y="6419"/>
                    <a:pt x="5104" y="6425"/>
                    <a:pt x="5140" y="6425"/>
                  </a:cubicBezTo>
                  <a:cubicBezTo>
                    <a:pt x="5335" y="6425"/>
                    <a:pt x="5419" y="6252"/>
                    <a:pt x="5529" y="6123"/>
                  </a:cubicBezTo>
                  <a:cubicBezTo>
                    <a:pt x="5386" y="5912"/>
                    <a:pt x="5246" y="5810"/>
                    <a:pt x="5098" y="5810"/>
                  </a:cubicBezTo>
                  <a:close/>
                  <a:moveTo>
                    <a:pt x="10102" y="6122"/>
                  </a:moveTo>
                  <a:cubicBezTo>
                    <a:pt x="10048" y="6122"/>
                    <a:pt x="9995" y="6134"/>
                    <a:pt x="9941" y="6158"/>
                  </a:cubicBezTo>
                  <a:cubicBezTo>
                    <a:pt x="9983" y="6252"/>
                    <a:pt x="10018" y="6347"/>
                    <a:pt x="10065" y="6459"/>
                  </a:cubicBezTo>
                  <a:cubicBezTo>
                    <a:pt x="10000" y="6441"/>
                    <a:pt x="9959" y="6436"/>
                    <a:pt x="9918" y="6424"/>
                  </a:cubicBezTo>
                  <a:lnTo>
                    <a:pt x="9918" y="6672"/>
                  </a:lnTo>
                  <a:cubicBezTo>
                    <a:pt x="9965" y="6690"/>
                    <a:pt x="10006" y="6707"/>
                    <a:pt x="10053" y="6719"/>
                  </a:cubicBezTo>
                  <a:cubicBezTo>
                    <a:pt x="10036" y="6802"/>
                    <a:pt x="10012" y="6867"/>
                    <a:pt x="9994" y="6932"/>
                  </a:cubicBezTo>
                  <a:cubicBezTo>
                    <a:pt x="10048" y="6948"/>
                    <a:pt x="10101" y="6956"/>
                    <a:pt x="10152" y="6956"/>
                  </a:cubicBezTo>
                  <a:cubicBezTo>
                    <a:pt x="10302" y="6956"/>
                    <a:pt x="10436" y="6885"/>
                    <a:pt x="10538" y="6749"/>
                  </a:cubicBezTo>
                  <a:cubicBezTo>
                    <a:pt x="10585" y="6684"/>
                    <a:pt x="10638" y="6619"/>
                    <a:pt x="10697" y="6542"/>
                  </a:cubicBezTo>
                  <a:cubicBezTo>
                    <a:pt x="10482" y="6263"/>
                    <a:pt x="10289" y="6122"/>
                    <a:pt x="10102" y="6122"/>
                  </a:cubicBezTo>
                  <a:close/>
                  <a:moveTo>
                    <a:pt x="13600" y="6666"/>
                  </a:moveTo>
                  <a:cubicBezTo>
                    <a:pt x="13534" y="6666"/>
                    <a:pt x="13511" y="6698"/>
                    <a:pt x="13473" y="6784"/>
                  </a:cubicBezTo>
                  <a:cubicBezTo>
                    <a:pt x="13455" y="6825"/>
                    <a:pt x="13420" y="6855"/>
                    <a:pt x="13390" y="6884"/>
                  </a:cubicBezTo>
                  <a:cubicBezTo>
                    <a:pt x="13337" y="6932"/>
                    <a:pt x="13290" y="6979"/>
                    <a:pt x="13237" y="7026"/>
                  </a:cubicBezTo>
                  <a:cubicBezTo>
                    <a:pt x="13225" y="7038"/>
                    <a:pt x="13207" y="7044"/>
                    <a:pt x="13201" y="7050"/>
                  </a:cubicBezTo>
                  <a:cubicBezTo>
                    <a:pt x="13154" y="7026"/>
                    <a:pt x="13119" y="7008"/>
                    <a:pt x="13060" y="6973"/>
                  </a:cubicBezTo>
                  <a:cubicBezTo>
                    <a:pt x="13042" y="7079"/>
                    <a:pt x="13024" y="7168"/>
                    <a:pt x="13001" y="7274"/>
                  </a:cubicBezTo>
                  <a:lnTo>
                    <a:pt x="13166" y="7274"/>
                  </a:lnTo>
                  <a:cubicBezTo>
                    <a:pt x="13184" y="7304"/>
                    <a:pt x="13196" y="7316"/>
                    <a:pt x="13201" y="7333"/>
                  </a:cubicBezTo>
                  <a:cubicBezTo>
                    <a:pt x="13243" y="7522"/>
                    <a:pt x="13367" y="7617"/>
                    <a:pt x="13556" y="7646"/>
                  </a:cubicBezTo>
                  <a:cubicBezTo>
                    <a:pt x="13603" y="7652"/>
                    <a:pt x="13656" y="7670"/>
                    <a:pt x="13680" y="7705"/>
                  </a:cubicBezTo>
                  <a:cubicBezTo>
                    <a:pt x="13713" y="7759"/>
                    <a:pt x="13752" y="7776"/>
                    <a:pt x="13794" y="7776"/>
                  </a:cubicBezTo>
                  <a:cubicBezTo>
                    <a:pt x="13827" y="7776"/>
                    <a:pt x="13862" y="7766"/>
                    <a:pt x="13898" y="7753"/>
                  </a:cubicBezTo>
                  <a:cubicBezTo>
                    <a:pt x="13957" y="7729"/>
                    <a:pt x="14011" y="7694"/>
                    <a:pt x="14064" y="7658"/>
                  </a:cubicBezTo>
                  <a:cubicBezTo>
                    <a:pt x="14144" y="7602"/>
                    <a:pt x="14229" y="7571"/>
                    <a:pt x="14318" y="7571"/>
                  </a:cubicBezTo>
                  <a:cubicBezTo>
                    <a:pt x="14360" y="7571"/>
                    <a:pt x="14404" y="7578"/>
                    <a:pt x="14448" y="7593"/>
                  </a:cubicBezTo>
                  <a:cubicBezTo>
                    <a:pt x="14507" y="7611"/>
                    <a:pt x="14560" y="7623"/>
                    <a:pt x="14613" y="7635"/>
                  </a:cubicBezTo>
                  <a:cubicBezTo>
                    <a:pt x="14619" y="7617"/>
                    <a:pt x="14631" y="7605"/>
                    <a:pt x="14637" y="7587"/>
                  </a:cubicBezTo>
                  <a:cubicBezTo>
                    <a:pt x="14601" y="7564"/>
                    <a:pt x="14566" y="7522"/>
                    <a:pt x="14530" y="7511"/>
                  </a:cubicBezTo>
                  <a:cubicBezTo>
                    <a:pt x="14324" y="7440"/>
                    <a:pt x="14223" y="7280"/>
                    <a:pt x="14129" y="7109"/>
                  </a:cubicBezTo>
                  <a:cubicBezTo>
                    <a:pt x="14093" y="7050"/>
                    <a:pt x="14070" y="6991"/>
                    <a:pt x="14040" y="6932"/>
                  </a:cubicBezTo>
                  <a:cubicBezTo>
                    <a:pt x="13952" y="6784"/>
                    <a:pt x="13822" y="6701"/>
                    <a:pt x="13656" y="6672"/>
                  </a:cubicBezTo>
                  <a:cubicBezTo>
                    <a:pt x="13634" y="6668"/>
                    <a:pt x="13616" y="6666"/>
                    <a:pt x="13600" y="66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320243" y="1604255"/>
              <a:ext cx="289892" cy="196744"/>
            </a:xfrm>
            <a:custGeom>
              <a:avLst/>
              <a:gdLst/>
              <a:ahLst/>
              <a:cxnLst/>
              <a:rect l="l" t="t" r="r" b="b"/>
              <a:pathLst>
                <a:path w="1637" h="1111" extrusionOk="0">
                  <a:moveTo>
                    <a:pt x="600" y="0"/>
                  </a:moveTo>
                  <a:cubicBezTo>
                    <a:pt x="534" y="0"/>
                    <a:pt x="511" y="32"/>
                    <a:pt x="473" y="118"/>
                  </a:cubicBezTo>
                  <a:cubicBezTo>
                    <a:pt x="455" y="159"/>
                    <a:pt x="420" y="189"/>
                    <a:pt x="390" y="218"/>
                  </a:cubicBezTo>
                  <a:cubicBezTo>
                    <a:pt x="337" y="266"/>
                    <a:pt x="290" y="313"/>
                    <a:pt x="237" y="360"/>
                  </a:cubicBezTo>
                  <a:cubicBezTo>
                    <a:pt x="225" y="372"/>
                    <a:pt x="207" y="378"/>
                    <a:pt x="201" y="384"/>
                  </a:cubicBezTo>
                  <a:cubicBezTo>
                    <a:pt x="154" y="360"/>
                    <a:pt x="119" y="342"/>
                    <a:pt x="60" y="307"/>
                  </a:cubicBezTo>
                  <a:cubicBezTo>
                    <a:pt x="42" y="413"/>
                    <a:pt x="24" y="502"/>
                    <a:pt x="1" y="608"/>
                  </a:cubicBezTo>
                  <a:lnTo>
                    <a:pt x="166" y="608"/>
                  </a:lnTo>
                  <a:cubicBezTo>
                    <a:pt x="184" y="638"/>
                    <a:pt x="196" y="650"/>
                    <a:pt x="201" y="667"/>
                  </a:cubicBezTo>
                  <a:cubicBezTo>
                    <a:pt x="243" y="856"/>
                    <a:pt x="367" y="951"/>
                    <a:pt x="556" y="980"/>
                  </a:cubicBezTo>
                  <a:cubicBezTo>
                    <a:pt x="603" y="986"/>
                    <a:pt x="656" y="1004"/>
                    <a:pt x="680" y="1039"/>
                  </a:cubicBezTo>
                  <a:cubicBezTo>
                    <a:pt x="713" y="1093"/>
                    <a:pt x="752" y="1110"/>
                    <a:pt x="794" y="1110"/>
                  </a:cubicBezTo>
                  <a:cubicBezTo>
                    <a:pt x="827" y="1110"/>
                    <a:pt x="862" y="1100"/>
                    <a:pt x="898" y="1087"/>
                  </a:cubicBezTo>
                  <a:cubicBezTo>
                    <a:pt x="957" y="1063"/>
                    <a:pt x="1011" y="1028"/>
                    <a:pt x="1064" y="992"/>
                  </a:cubicBezTo>
                  <a:cubicBezTo>
                    <a:pt x="1144" y="936"/>
                    <a:pt x="1229" y="905"/>
                    <a:pt x="1318" y="905"/>
                  </a:cubicBezTo>
                  <a:cubicBezTo>
                    <a:pt x="1360" y="905"/>
                    <a:pt x="1404" y="912"/>
                    <a:pt x="1448" y="927"/>
                  </a:cubicBezTo>
                  <a:cubicBezTo>
                    <a:pt x="1501" y="945"/>
                    <a:pt x="1560" y="957"/>
                    <a:pt x="1613" y="969"/>
                  </a:cubicBezTo>
                  <a:cubicBezTo>
                    <a:pt x="1619" y="951"/>
                    <a:pt x="1631" y="939"/>
                    <a:pt x="1637" y="921"/>
                  </a:cubicBezTo>
                  <a:cubicBezTo>
                    <a:pt x="1601" y="898"/>
                    <a:pt x="1566" y="856"/>
                    <a:pt x="1530" y="845"/>
                  </a:cubicBezTo>
                  <a:cubicBezTo>
                    <a:pt x="1324" y="774"/>
                    <a:pt x="1223" y="614"/>
                    <a:pt x="1129" y="443"/>
                  </a:cubicBezTo>
                  <a:cubicBezTo>
                    <a:pt x="1093" y="384"/>
                    <a:pt x="1070" y="325"/>
                    <a:pt x="1040" y="266"/>
                  </a:cubicBezTo>
                  <a:cubicBezTo>
                    <a:pt x="952" y="118"/>
                    <a:pt x="822" y="35"/>
                    <a:pt x="656" y="6"/>
                  </a:cubicBezTo>
                  <a:cubicBezTo>
                    <a:pt x="634" y="2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2980087" y="1111420"/>
              <a:ext cx="216755" cy="208432"/>
            </a:xfrm>
            <a:custGeom>
              <a:avLst/>
              <a:gdLst/>
              <a:ahLst/>
              <a:cxnLst/>
              <a:rect l="l" t="t" r="r" b="b"/>
              <a:pathLst>
                <a:path w="1224" h="1177" extrusionOk="0">
                  <a:moveTo>
                    <a:pt x="471" y="1"/>
                  </a:moveTo>
                  <a:cubicBezTo>
                    <a:pt x="324" y="1"/>
                    <a:pt x="168" y="34"/>
                    <a:pt x="1" y="107"/>
                  </a:cubicBezTo>
                  <a:cubicBezTo>
                    <a:pt x="90" y="190"/>
                    <a:pt x="160" y="249"/>
                    <a:pt x="219" y="314"/>
                  </a:cubicBezTo>
                  <a:cubicBezTo>
                    <a:pt x="279" y="379"/>
                    <a:pt x="367" y="432"/>
                    <a:pt x="373" y="550"/>
                  </a:cubicBezTo>
                  <a:cubicBezTo>
                    <a:pt x="279" y="527"/>
                    <a:pt x="196" y="497"/>
                    <a:pt x="119" y="474"/>
                  </a:cubicBezTo>
                  <a:cubicBezTo>
                    <a:pt x="107" y="485"/>
                    <a:pt x="95" y="491"/>
                    <a:pt x="84" y="503"/>
                  </a:cubicBezTo>
                  <a:cubicBezTo>
                    <a:pt x="273" y="568"/>
                    <a:pt x="214" y="745"/>
                    <a:pt x="261" y="881"/>
                  </a:cubicBezTo>
                  <a:cubicBezTo>
                    <a:pt x="332" y="840"/>
                    <a:pt x="391" y="804"/>
                    <a:pt x="473" y="757"/>
                  </a:cubicBezTo>
                  <a:lnTo>
                    <a:pt x="473" y="1176"/>
                  </a:lnTo>
                  <a:cubicBezTo>
                    <a:pt x="727" y="1176"/>
                    <a:pt x="1029" y="958"/>
                    <a:pt x="1105" y="722"/>
                  </a:cubicBezTo>
                  <a:cubicBezTo>
                    <a:pt x="1153" y="586"/>
                    <a:pt x="1188" y="444"/>
                    <a:pt x="1224" y="314"/>
                  </a:cubicBezTo>
                  <a:cubicBezTo>
                    <a:pt x="995" y="121"/>
                    <a:pt x="749" y="1"/>
                    <a:pt x="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3160009" y="802401"/>
              <a:ext cx="162389" cy="166994"/>
            </a:xfrm>
            <a:custGeom>
              <a:avLst/>
              <a:gdLst/>
              <a:ahLst/>
              <a:cxnLst/>
              <a:rect l="l" t="t" r="r" b="b"/>
              <a:pathLst>
                <a:path w="917" h="943" extrusionOk="0">
                  <a:moveTo>
                    <a:pt x="276" y="1"/>
                  </a:moveTo>
                  <a:cubicBezTo>
                    <a:pt x="185" y="1"/>
                    <a:pt x="97" y="26"/>
                    <a:pt x="1" y="75"/>
                  </a:cubicBezTo>
                  <a:cubicBezTo>
                    <a:pt x="66" y="181"/>
                    <a:pt x="190" y="258"/>
                    <a:pt x="208" y="417"/>
                  </a:cubicBezTo>
                  <a:cubicBezTo>
                    <a:pt x="143" y="388"/>
                    <a:pt x="95" y="370"/>
                    <a:pt x="36" y="352"/>
                  </a:cubicBezTo>
                  <a:lnTo>
                    <a:pt x="36" y="352"/>
                  </a:lnTo>
                  <a:cubicBezTo>
                    <a:pt x="72" y="470"/>
                    <a:pt x="101" y="559"/>
                    <a:pt x="131" y="665"/>
                  </a:cubicBezTo>
                  <a:lnTo>
                    <a:pt x="278" y="630"/>
                  </a:lnTo>
                  <a:lnTo>
                    <a:pt x="278" y="630"/>
                  </a:lnTo>
                  <a:cubicBezTo>
                    <a:pt x="273" y="742"/>
                    <a:pt x="267" y="836"/>
                    <a:pt x="261" y="943"/>
                  </a:cubicBezTo>
                  <a:cubicBezTo>
                    <a:pt x="491" y="919"/>
                    <a:pt x="680" y="825"/>
                    <a:pt x="792" y="612"/>
                  </a:cubicBezTo>
                  <a:cubicBezTo>
                    <a:pt x="840" y="518"/>
                    <a:pt x="875" y="411"/>
                    <a:pt x="916" y="311"/>
                  </a:cubicBezTo>
                  <a:cubicBezTo>
                    <a:pt x="636" y="97"/>
                    <a:pt x="451" y="1"/>
                    <a:pt x="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3479121" y="842600"/>
              <a:ext cx="143441" cy="153004"/>
            </a:xfrm>
            <a:custGeom>
              <a:avLst/>
              <a:gdLst/>
              <a:ahLst/>
              <a:cxnLst/>
              <a:rect l="l" t="t" r="r" b="b"/>
              <a:pathLst>
                <a:path w="810" h="864" extrusionOk="0">
                  <a:moveTo>
                    <a:pt x="227" y="1"/>
                  </a:moveTo>
                  <a:cubicBezTo>
                    <a:pt x="221" y="1"/>
                    <a:pt x="214" y="1"/>
                    <a:pt x="207" y="1"/>
                  </a:cubicBezTo>
                  <a:cubicBezTo>
                    <a:pt x="207" y="102"/>
                    <a:pt x="213" y="208"/>
                    <a:pt x="219" y="344"/>
                  </a:cubicBezTo>
                  <a:cubicBezTo>
                    <a:pt x="160" y="296"/>
                    <a:pt x="130" y="273"/>
                    <a:pt x="95" y="237"/>
                  </a:cubicBezTo>
                  <a:cubicBezTo>
                    <a:pt x="77" y="338"/>
                    <a:pt x="65" y="415"/>
                    <a:pt x="47" y="491"/>
                  </a:cubicBezTo>
                  <a:cubicBezTo>
                    <a:pt x="89" y="521"/>
                    <a:pt x="124" y="544"/>
                    <a:pt x="172" y="574"/>
                  </a:cubicBezTo>
                  <a:cubicBezTo>
                    <a:pt x="112" y="651"/>
                    <a:pt x="59" y="722"/>
                    <a:pt x="0" y="798"/>
                  </a:cubicBezTo>
                  <a:cubicBezTo>
                    <a:pt x="101" y="840"/>
                    <a:pt x="196" y="864"/>
                    <a:pt x="287" y="864"/>
                  </a:cubicBezTo>
                  <a:cubicBezTo>
                    <a:pt x="390" y="864"/>
                    <a:pt x="488" y="834"/>
                    <a:pt x="585" y="769"/>
                  </a:cubicBezTo>
                  <a:cubicBezTo>
                    <a:pt x="662" y="716"/>
                    <a:pt x="733" y="657"/>
                    <a:pt x="809" y="604"/>
                  </a:cubicBezTo>
                  <a:cubicBezTo>
                    <a:pt x="689" y="218"/>
                    <a:pt x="484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-270538" y="1175880"/>
              <a:ext cx="136180" cy="151056"/>
            </a:xfrm>
            <a:custGeom>
              <a:avLst/>
              <a:gdLst/>
              <a:ahLst/>
              <a:cxnLst/>
              <a:rect l="l" t="t" r="r" b="b"/>
              <a:pathLst>
                <a:path w="769" h="853" extrusionOk="0">
                  <a:moveTo>
                    <a:pt x="166" y="0"/>
                  </a:moveTo>
                  <a:cubicBezTo>
                    <a:pt x="114" y="0"/>
                    <a:pt x="64" y="11"/>
                    <a:pt x="18" y="33"/>
                  </a:cubicBezTo>
                  <a:cubicBezTo>
                    <a:pt x="30" y="133"/>
                    <a:pt x="148" y="210"/>
                    <a:pt x="107" y="334"/>
                  </a:cubicBezTo>
                  <a:cubicBezTo>
                    <a:pt x="65" y="316"/>
                    <a:pt x="30" y="304"/>
                    <a:pt x="0" y="293"/>
                  </a:cubicBezTo>
                  <a:cubicBezTo>
                    <a:pt x="0" y="387"/>
                    <a:pt x="0" y="470"/>
                    <a:pt x="0" y="558"/>
                  </a:cubicBezTo>
                  <a:cubicBezTo>
                    <a:pt x="42" y="564"/>
                    <a:pt x="83" y="570"/>
                    <a:pt x="142" y="576"/>
                  </a:cubicBezTo>
                  <a:cubicBezTo>
                    <a:pt x="112" y="677"/>
                    <a:pt x="83" y="759"/>
                    <a:pt x="53" y="848"/>
                  </a:cubicBezTo>
                  <a:cubicBezTo>
                    <a:pt x="83" y="851"/>
                    <a:pt x="111" y="852"/>
                    <a:pt x="138" y="852"/>
                  </a:cubicBezTo>
                  <a:cubicBezTo>
                    <a:pt x="446" y="852"/>
                    <a:pt x="627" y="672"/>
                    <a:pt x="768" y="423"/>
                  </a:cubicBezTo>
                  <a:cubicBezTo>
                    <a:pt x="590" y="156"/>
                    <a:pt x="364" y="0"/>
                    <a:pt x="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-436823" y="996490"/>
              <a:ext cx="144503" cy="152827"/>
            </a:xfrm>
            <a:custGeom>
              <a:avLst/>
              <a:gdLst/>
              <a:ahLst/>
              <a:cxnLst/>
              <a:rect l="l" t="t" r="r" b="b"/>
              <a:pathLst>
                <a:path w="816" h="863" extrusionOk="0">
                  <a:moveTo>
                    <a:pt x="207" y="0"/>
                  </a:moveTo>
                  <a:lnTo>
                    <a:pt x="207" y="313"/>
                  </a:lnTo>
                  <a:cubicBezTo>
                    <a:pt x="160" y="296"/>
                    <a:pt x="130" y="284"/>
                    <a:pt x="89" y="266"/>
                  </a:cubicBezTo>
                  <a:cubicBezTo>
                    <a:pt x="77" y="361"/>
                    <a:pt x="59" y="437"/>
                    <a:pt x="47" y="514"/>
                  </a:cubicBezTo>
                  <a:cubicBezTo>
                    <a:pt x="95" y="538"/>
                    <a:pt x="124" y="556"/>
                    <a:pt x="165" y="579"/>
                  </a:cubicBezTo>
                  <a:cubicBezTo>
                    <a:pt x="106" y="662"/>
                    <a:pt x="59" y="727"/>
                    <a:pt x="0" y="804"/>
                  </a:cubicBezTo>
                  <a:cubicBezTo>
                    <a:pt x="94" y="845"/>
                    <a:pt x="182" y="863"/>
                    <a:pt x="265" y="863"/>
                  </a:cubicBezTo>
                  <a:cubicBezTo>
                    <a:pt x="468" y="863"/>
                    <a:pt x="643" y="754"/>
                    <a:pt x="815" y="603"/>
                  </a:cubicBezTo>
                  <a:cubicBezTo>
                    <a:pt x="786" y="538"/>
                    <a:pt x="756" y="467"/>
                    <a:pt x="732" y="396"/>
                  </a:cubicBezTo>
                  <a:cubicBezTo>
                    <a:pt x="656" y="201"/>
                    <a:pt x="502" y="89"/>
                    <a:pt x="319" y="12"/>
                  </a:cubicBezTo>
                  <a:cubicBezTo>
                    <a:pt x="284" y="0"/>
                    <a:pt x="242" y="6"/>
                    <a:pt x="2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182291" y="1396531"/>
              <a:ext cx="139191" cy="152472"/>
            </a:xfrm>
            <a:custGeom>
              <a:avLst/>
              <a:gdLst/>
              <a:ahLst/>
              <a:cxnLst/>
              <a:rect l="l" t="t" r="r" b="b"/>
              <a:pathLst>
                <a:path w="786" h="861" extrusionOk="0">
                  <a:moveTo>
                    <a:pt x="182" y="0"/>
                  </a:moveTo>
                  <a:cubicBezTo>
                    <a:pt x="161" y="0"/>
                    <a:pt x="140" y="1"/>
                    <a:pt x="118" y="3"/>
                  </a:cubicBezTo>
                  <a:cubicBezTo>
                    <a:pt x="136" y="110"/>
                    <a:pt x="159" y="210"/>
                    <a:pt x="183" y="328"/>
                  </a:cubicBezTo>
                  <a:cubicBezTo>
                    <a:pt x="130" y="316"/>
                    <a:pt x="95" y="311"/>
                    <a:pt x="59" y="305"/>
                  </a:cubicBezTo>
                  <a:cubicBezTo>
                    <a:pt x="41" y="387"/>
                    <a:pt x="18" y="458"/>
                    <a:pt x="0" y="535"/>
                  </a:cubicBezTo>
                  <a:cubicBezTo>
                    <a:pt x="47" y="547"/>
                    <a:pt x="95" y="559"/>
                    <a:pt x="159" y="576"/>
                  </a:cubicBezTo>
                  <a:cubicBezTo>
                    <a:pt x="112" y="659"/>
                    <a:pt x="77" y="730"/>
                    <a:pt x="41" y="795"/>
                  </a:cubicBezTo>
                  <a:cubicBezTo>
                    <a:pt x="116" y="838"/>
                    <a:pt x="188" y="860"/>
                    <a:pt x="261" y="860"/>
                  </a:cubicBezTo>
                  <a:cubicBezTo>
                    <a:pt x="426" y="860"/>
                    <a:pt x="593" y="748"/>
                    <a:pt x="786" y="523"/>
                  </a:cubicBezTo>
                  <a:cubicBezTo>
                    <a:pt x="627" y="168"/>
                    <a:pt x="439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91581" y="1216787"/>
              <a:ext cx="136180" cy="151587"/>
            </a:xfrm>
            <a:custGeom>
              <a:avLst/>
              <a:gdLst/>
              <a:ahLst/>
              <a:cxnLst/>
              <a:rect l="l" t="t" r="r" b="b"/>
              <a:pathLst>
                <a:path w="769" h="856" extrusionOk="0">
                  <a:moveTo>
                    <a:pt x="186" y="0"/>
                  </a:moveTo>
                  <a:cubicBezTo>
                    <a:pt x="158" y="0"/>
                    <a:pt x="130" y="3"/>
                    <a:pt x="101" y="8"/>
                  </a:cubicBezTo>
                  <a:cubicBezTo>
                    <a:pt x="131" y="121"/>
                    <a:pt x="155" y="227"/>
                    <a:pt x="178" y="339"/>
                  </a:cubicBezTo>
                  <a:cubicBezTo>
                    <a:pt x="166" y="345"/>
                    <a:pt x="160" y="345"/>
                    <a:pt x="149" y="351"/>
                  </a:cubicBezTo>
                  <a:cubicBezTo>
                    <a:pt x="107" y="316"/>
                    <a:pt x="66" y="286"/>
                    <a:pt x="36" y="257"/>
                  </a:cubicBezTo>
                  <a:cubicBezTo>
                    <a:pt x="25" y="351"/>
                    <a:pt x="13" y="446"/>
                    <a:pt x="1" y="540"/>
                  </a:cubicBezTo>
                  <a:cubicBezTo>
                    <a:pt x="36" y="546"/>
                    <a:pt x="84" y="558"/>
                    <a:pt x="149" y="570"/>
                  </a:cubicBezTo>
                  <a:cubicBezTo>
                    <a:pt x="95" y="658"/>
                    <a:pt x="54" y="729"/>
                    <a:pt x="1" y="824"/>
                  </a:cubicBezTo>
                  <a:cubicBezTo>
                    <a:pt x="76" y="845"/>
                    <a:pt x="146" y="855"/>
                    <a:pt x="211" y="855"/>
                  </a:cubicBezTo>
                  <a:cubicBezTo>
                    <a:pt x="447" y="855"/>
                    <a:pt x="621" y="722"/>
                    <a:pt x="769" y="522"/>
                  </a:cubicBezTo>
                  <a:cubicBezTo>
                    <a:pt x="647" y="200"/>
                    <a:pt x="426" y="0"/>
                    <a:pt x="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774281" y="1507920"/>
              <a:ext cx="138305" cy="147868"/>
            </a:xfrm>
            <a:custGeom>
              <a:avLst/>
              <a:gdLst/>
              <a:ahLst/>
              <a:cxnLst/>
              <a:rect l="l" t="t" r="r" b="b"/>
              <a:pathLst>
                <a:path w="781" h="835" extrusionOk="0">
                  <a:moveTo>
                    <a:pt x="185" y="0"/>
                  </a:moveTo>
                  <a:cubicBezTo>
                    <a:pt x="131" y="0"/>
                    <a:pt x="78" y="12"/>
                    <a:pt x="24" y="36"/>
                  </a:cubicBezTo>
                  <a:cubicBezTo>
                    <a:pt x="66" y="130"/>
                    <a:pt x="101" y="225"/>
                    <a:pt x="148" y="337"/>
                  </a:cubicBezTo>
                  <a:cubicBezTo>
                    <a:pt x="83" y="319"/>
                    <a:pt x="42" y="314"/>
                    <a:pt x="1" y="302"/>
                  </a:cubicBezTo>
                  <a:lnTo>
                    <a:pt x="1" y="550"/>
                  </a:lnTo>
                  <a:cubicBezTo>
                    <a:pt x="48" y="568"/>
                    <a:pt x="89" y="585"/>
                    <a:pt x="136" y="597"/>
                  </a:cubicBezTo>
                  <a:cubicBezTo>
                    <a:pt x="119" y="680"/>
                    <a:pt x="95" y="745"/>
                    <a:pt x="77" y="810"/>
                  </a:cubicBezTo>
                  <a:cubicBezTo>
                    <a:pt x="131" y="826"/>
                    <a:pt x="184" y="834"/>
                    <a:pt x="235" y="834"/>
                  </a:cubicBezTo>
                  <a:cubicBezTo>
                    <a:pt x="385" y="834"/>
                    <a:pt x="519" y="763"/>
                    <a:pt x="621" y="627"/>
                  </a:cubicBezTo>
                  <a:cubicBezTo>
                    <a:pt x="668" y="562"/>
                    <a:pt x="721" y="497"/>
                    <a:pt x="780" y="420"/>
                  </a:cubicBezTo>
                  <a:cubicBezTo>
                    <a:pt x="565" y="141"/>
                    <a:pt x="372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-806052" y="423788"/>
              <a:ext cx="139191" cy="153004"/>
            </a:xfrm>
            <a:custGeom>
              <a:avLst/>
              <a:gdLst/>
              <a:ahLst/>
              <a:cxnLst/>
              <a:rect l="l" t="t" r="r" b="b"/>
              <a:pathLst>
                <a:path w="786" h="864" extrusionOk="0">
                  <a:moveTo>
                    <a:pt x="245" y="0"/>
                  </a:moveTo>
                  <a:cubicBezTo>
                    <a:pt x="231" y="0"/>
                    <a:pt x="216" y="1"/>
                    <a:pt x="201" y="4"/>
                  </a:cubicBezTo>
                  <a:lnTo>
                    <a:pt x="201" y="317"/>
                  </a:lnTo>
                  <a:cubicBezTo>
                    <a:pt x="160" y="299"/>
                    <a:pt x="130" y="281"/>
                    <a:pt x="95" y="269"/>
                  </a:cubicBezTo>
                  <a:cubicBezTo>
                    <a:pt x="65" y="358"/>
                    <a:pt x="42" y="435"/>
                    <a:pt x="12" y="517"/>
                  </a:cubicBezTo>
                  <a:cubicBezTo>
                    <a:pt x="59" y="523"/>
                    <a:pt x="101" y="529"/>
                    <a:pt x="171" y="541"/>
                  </a:cubicBezTo>
                  <a:cubicBezTo>
                    <a:pt x="106" y="636"/>
                    <a:pt x="53" y="706"/>
                    <a:pt x="0" y="777"/>
                  </a:cubicBezTo>
                  <a:cubicBezTo>
                    <a:pt x="92" y="835"/>
                    <a:pt x="187" y="863"/>
                    <a:pt x="280" y="863"/>
                  </a:cubicBezTo>
                  <a:cubicBezTo>
                    <a:pt x="378" y="863"/>
                    <a:pt x="473" y="832"/>
                    <a:pt x="561" y="771"/>
                  </a:cubicBezTo>
                  <a:cubicBezTo>
                    <a:pt x="638" y="718"/>
                    <a:pt x="715" y="665"/>
                    <a:pt x="786" y="612"/>
                  </a:cubicBezTo>
                  <a:cubicBezTo>
                    <a:pt x="703" y="251"/>
                    <a:pt x="474" y="0"/>
                    <a:pt x="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631933" y="1065908"/>
              <a:ext cx="149639" cy="151410"/>
            </a:xfrm>
            <a:custGeom>
              <a:avLst/>
              <a:gdLst/>
              <a:ahLst/>
              <a:cxnLst/>
              <a:rect l="l" t="t" r="r" b="b"/>
              <a:pathLst>
                <a:path w="845" h="855" extrusionOk="0">
                  <a:moveTo>
                    <a:pt x="293" y="1"/>
                  </a:moveTo>
                  <a:cubicBezTo>
                    <a:pt x="186" y="1"/>
                    <a:pt x="88" y="35"/>
                    <a:pt x="0" y="104"/>
                  </a:cubicBezTo>
                  <a:cubicBezTo>
                    <a:pt x="59" y="199"/>
                    <a:pt x="201" y="234"/>
                    <a:pt x="207" y="382"/>
                  </a:cubicBezTo>
                  <a:cubicBezTo>
                    <a:pt x="154" y="370"/>
                    <a:pt x="106" y="358"/>
                    <a:pt x="47" y="347"/>
                  </a:cubicBezTo>
                  <a:lnTo>
                    <a:pt x="47" y="347"/>
                  </a:lnTo>
                  <a:cubicBezTo>
                    <a:pt x="95" y="441"/>
                    <a:pt x="136" y="518"/>
                    <a:pt x="177" y="601"/>
                  </a:cubicBezTo>
                  <a:cubicBezTo>
                    <a:pt x="219" y="589"/>
                    <a:pt x="260" y="583"/>
                    <a:pt x="313" y="571"/>
                  </a:cubicBezTo>
                  <a:lnTo>
                    <a:pt x="313" y="855"/>
                  </a:lnTo>
                  <a:cubicBezTo>
                    <a:pt x="555" y="813"/>
                    <a:pt x="709" y="683"/>
                    <a:pt x="774" y="477"/>
                  </a:cubicBezTo>
                  <a:cubicBezTo>
                    <a:pt x="797" y="400"/>
                    <a:pt x="821" y="323"/>
                    <a:pt x="845" y="240"/>
                  </a:cubicBezTo>
                  <a:cubicBezTo>
                    <a:pt x="644" y="82"/>
                    <a:pt x="458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-981900" y="797797"/>
              <a:ext cx="114221" cy="125024"/>
            </a:xfrm>
            <a:custGeom>
              <a:avLst/>
              <a:gdLst/>
              <a:ahLst/>
              <a:cxnLst/>
              <a:rect l="l" t="t" r="r" b="b"/>
              <a:pathLst>
                <a:path w="645" h="706" extrusionOk="0">
                  <a:moveTo>
                    <a:pt x="95" y="0"/>
                  </a:moveTo>
                  <a:lnTo>
                    <a:pt x="95" y="0"/>
                  </a:lnTo>
                  <a:cubicBezTo>
                    <a:pt x="113" y="106"/>
                    <a:pt x="125" y="177"/>
                    <a:pt x="143" y="266"/>
                  </a:cubicBezTo>
                  <a:cubicBezTo>
                    <a:pt x="95" y="254"/>
                    <a:pt x="72" y="248"/>
                    <a:pt x="42" y="242"/>
                  </a:cubicBezTo>
                  <a:cubicBezTo>
                    <a:pt x="30" y="313"/>
                    <a:pt x="19" y="384"/>
                    <a:pt x="1" y="455"/>
                  </a:cubicBezTo>
                  <a:cubicBezTo>
                    <a:pt x="36" y="467"/>
                    <a:pt x="72" y="479"/>
                    <a:pt x="113" y="490"/>
                  </a:cubicBezTo>
                  <a:cubicBezTo>
                    <a:pt x="84" y="555"/>
                    <a:pt x="54" y="608"/>
                    <a:pt x="25" y="673"/>
                  </a:cubicBezTo>
                  <a:cubicBezTo>
                    <a:pt x="87" y="695"/>
                    <a:pt x="143" y="705"/>
                    <a:pt x="196" y="705"/>
                  </a:cubicBezTo>
                  <a:cubicBezTo>
                    <a:pt x="383" y="705"/>
                    <a:pt x="516" y="580"/>
                    <a:pt x="645" y="437"/>
                  </a:cubicBezTo>
                  <a:cubicBezTo>
                    <a:pt x="556" y="189"/>
                    <a:pt x="385" y="47"/>
                    <a:pt x="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-440011" y="761140"/>
              <a:ext cx="111034" cy="122545"/>
            </a:xfrm>
            <a:custGeom>
              <a:avLst/>
              <a:gdLst/>
              <a:ahLst/>
              <a:cxnLst/>
              <a:rect l="l" t="t" r="r" b="b"/>
              <a:pathLst>
                <a:path w="627" h="692" extrusionOk="0">
                  <a:moveTo>
                    <a:pt x="148" y="1"/>
                  </a:moveTo>
                  <a:cubicBezTo>
                    <a:pt x="127" y="1"/>
                    <a:pt x="105" y="3"/>
                    <a:pt x="83" y="6"/>
                  </a:cubicBezTo>
                  <a:cubicBezTo>
                    <a:pt x="59" y="89"/>
                    <a:pt x="160" y="166"/>
                    <a:pt x="107" y="254"/>
                  </a:cubicBezTo>
                  <a:cubicBezTo>
                    <a:pt x="77" y="237"/>
                    <a:pt x="54" y="225"/>
                    <a:pt x="24" y="207"/>
                  </a:cubicBezTo>
                  <a:cubicBezTo>
                    <a:pt x="12" y="284"/>
                    <a:pt x="6" y="355"/>
                    <a:pt x="0" y="426"/>
                  </a:cubicBezTo>
                  <a:cubicBezTo>
                    <a:pt x="30" y="437"/>
                    <a:pt x="65" y="443"/>
                    <a:pt x="101" y="455"/>
                  </a:cubicBezTo>
                  <a:cubicBezTo>
                    <a:pt x="71" y="520"/>
                    <a:pt x="48" y="579"/>
                    <a:pt x="12" y="662"/>
                  </a:cubicBezTo>
                  <a:cubicBezTo>
                    <a:pt x="83" y="674"/>
                    <a:pt x="142" y="691"/>
                    <a:pt x="201" y="691"/>
                  </a:cubicBezTo>
                  <a:cubicBezTo>
                    <a:pt x="390" y="686"/>
                    <a:pt x="502" y="550"/>
                    <a:pt x="626" y="414"/>
                  </a:cubicBezTo>
                  <a:cubicBezTo>
                    <a:pt x="494" y="139"/>
                    <a:pt x="333" y="1"/>
                    <a:pt x="1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-111690" y="1452668"/>
              <a:ext cx="109086" cy="108909"/>
            </a:xfrm>
            <a:custGeom>
              <a:avLst/>
              <a:gdLst/>
              <a:ahLst/>
              <a:cxnLst/>
              <a:rect l="l" t="t" r="r" b="b"/>
              <a:pathLst>
                <a:path w="616" h="615" extrusionOk="0">
                  <a:moveTo>
                    <a:pt x="184" y="0"/>
                  </a:moveTo>
                  <a:cubicBezTo>
                    <a:pt x="149" y="0"/>
                    <a:pt x="114" y="6"/>
                    <a:pt x="78" y="17"/>
                  </a:cubicBezTo>
                  <a:cubicBezTo>
                    <a:pt x="84" y="76"/>
                    <a:pt x="113" y="165"/>
                    <a:pt x="90" y="183"/>
                  </a:cubicBezTo>
                  <a:cubicBezTo>
                    <a:pt x="1" y="248"/>
                    <a:pt x="54" y="330"/>
                    <a:pt x="36" y="401"/>
                  </a:cubicBezTo>
                  <a:cubicBezTo>
                    <a:pt x="72" y="419"/>
                    <a:pt x="101" y="437"/>
                    <a:pt x="131" y="448"/>
                  </a:cubicBezTo>
                  <a:cubicBezTo>
                    <a:pt x="125" y="502"/>
                    <a:pt x="113" y="549"/>
                    <a:pt x="107" y="596"/>
                  </a:cubicBezTo>
                  <a:cubicBezTo>
                    <a:pt x="151" y="609"/>
                    <a:pt x="190" y="615"/>
                    <a:pt x="226" y="615"/>
                  </a:cubicBezTo>
                  <a:cubicBezTo>
                    <a:pt x="421" y="615"/>
                    <a:pt x="505" y="442"/>
                    <a:pt x="615" y="313"/>
                  </a:cubicBezTo>
                  <a:cubicBezTo>
                    <a:pt x="472" y="102"/>
                    <a:pt x="332" y="0"/>
                    <a:pt x="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-786218" y="860486"/>
              <a:ext cx="101648" cy="109617"/>
            </a:xfrm>
            <a:custGeom>
              <a:avLst/>
              <a:gdLst/>
              <a:ahLst/>
              <a:cxnLst/>
              <a:rect l="l" t="t" r="r" b="b"/>
              <a:pathLst>
                <a:path w="574" h="619" extrusionOk="0">
                  <a:moveTo>
                    <a:pt x="174" y="1"/>
                  </a:moveTo>
                  <a:cubicBezTo>
                    <a:pt x="133" y="1"/>
                    <a:pt x="91" y="8"/>
                    <a:pt x="48" y="24"/>
                  </a:cubicBezTo>
                  <a:cubicBezTo>
                    <a:pt x="54" y="89"/>
                    <a:pt x="89" y="172"/>
                    <a:pt x="65" y="201"/>
                  </a:cubicBezTo>
                  <a:cubicBezTo>
                    <a:pt x="0" y="272"/>
                    <a:pt x="36" y="343"/>
                    <a:pt x="12" y="408"/>
                  </a:cubicBezTo>
                  <a:cubicBezTo>
                    <a:pt x="59" y="420"/>
                    <a:pt x="89" y="426"/>
                    <a:pt x="130" y="438"/>
                  </a:cubicBezTo>
                  <a:cubicBezTo>
                    <a:pt x="107" y="503"/>
                    <a:pt x="89" y="556"/>
                    <a:pt x="71" y="609"/>
                  </a:cubicBezTo>
                  <a:cubicBezTo>
                    <a:pt x="111" y="615"/>
                    <a:pt x="148" y="619"/>
                    <a:pt x="182" y="619"/>
                  </a:cubicBezTo>
                  <a:cubicBezTo>
                    <a:pt x="361" y="619"/>
                    <a:pt x="469" y="524"/>
                    <a:pt x="573" y="296"/>
                  </a:cubicBezTo>
                  <a:cubicBezTo>
                    <a:pt x="454" y="98"/>
                    <a:pt x="320" y="1"/>
                    <a:pt x="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-175442" y="915029"/>
              <a:ext cx="99523" cy="110148"/>
            </a:xfrm>
            <a:custGeom>
              <a:avLst/>
              <a:gdLst/>
              <a:ahLst/>
              <a:cxnLst/>
              <a:rect l="l" t="t" r="r" b="b"/>
              <a:pathLst>
                <a:path w="562" h="622" extrusionOk="0">
                  <a:moveTo>
                    <a:pt x="80" y="0"/>
                  </a:moveTo>
                  <a:cubicBezTo>
                    <a:pt x="55" y="0"/>
                    <a:pt x="28" y="2"/>
                    <a:pt x="1" y="6"/>
                  </a:cubicBezTo>
                  <a:cubicBezTo>
                    <a:pt x="24" y="76"/>
                    <a:pt x="48" y="135"/>
                    <a:pt x="54" y="159"/>
                  </a:cubicBezTo>
                  <a:cubicBezTo>
                    <a:pt x="30" y="248"/>
                    <a:pt x="1" y="301"/>
                    <a:pt x="7" y="348"/>
                  </a:cubicBezTo>
                  <a:cubicBezTo>
                    <a:pt x="12" y="384"/>
                    <a:pt x="60" y="419"/>
                    <a:pt x="95" y="460"/>
                  </a:cubicBezTo>
                  <a:cubicBezTo>
                    <a:pt x="77" y="502"/>
                    <a:pt x="60" y="549"/>
                    <a:pt x="42" y="614"/>
                  </a:cubicBezTo>
                  <a:cubicBezTo>
                    <a:pt x="76" y="619"/>
                    <a:pt x="107" y="621"/>
                    <a:pt x="138" y="621"/>
                  </a:cubicBezTo>
                  <a:cubicBezTo>
                    <a:pt x="324" y="621"/>
                    <a:pt x="445" y="525"/>
                    <a:pt x="562" y="301"/>
                  </a:cubicBezTo>
                  <a:cubicBezTo>
                    <a:pt x="440" y="132"/>
                    <a:pt x="299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4054625" y="521200"/>
            <a:ext cx="4376100" cy="11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subTitle" idx="1"/>
          </p:nvPr>
        </p:nvSpPr>
        <p:spPr>
          <a:xfrm>
            <a:off x="4054475" y="1911096"/>
            <a:ext cx="4376100" cy="208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0"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2"/>
          <p:cNvSpPr/>
          <p:nvPr/>
        </p:nvSpPr>
        <p:spPr>
          <a:xfrm flipH="1">
            <a:off x="-1447195" y="1790710"/>
            <a:ext cx="21311455" cy="4347014"/>
          </a:xfrm>
          <a:custGeom>
            <a:avLst/>
            <a:gdLst/>
            <a:ahLst/>
            <a:cxnLst/>
            <a:rect l="l" t="t" r="r" b="b"/>
            <a:pathLst>
              <a:path w="62952" h="13462" extrusionOk="0">
                <a:moveTo>
                  <a:pt x="58592" y="1"/>
                </a:moveTo>
                <a:cubicBezTo>
                  <a:pt x="58131" y="1"/>
                  <a:pt x="57671" y="24"/>
                  <a:pt x="57210" y="60"/>
                </a:cubicBezTo>
                <a:cubicBezTo>
                  <a:pt x="56578" y="107"/>
                  <a:pt x="55940" y="160"/>
                  <a:pt x="55314" y="249"/>
                </a:cubicBezTo>
                <a:cubicBezTo>
                  <a:pt x="54475" y="355"/>
                  <a:pt x="53654" y="526"/>
                  <a:pt x="52833" y="733"/>
                </a:cubicBezTo>
                <a:cubicBezTo>
                  <a:pt x="50613" y="1294"/>
                  <a:pt x="48563" y="2233"/>
                  <a:pt x="46732" y="3615"/>
                </a:cubicBezTo>
                <a:cubicBezTo>
                  <a:pt x="45953" y="4206"/>
                  <a:pt x="45185" y="4803"/>
                  <a:pt x="44411" y="5399"/>
                </a:cubicBezTo>
                <a:cubicBezTo>
                  <a:pt x="42745" y="6698"/>
                  <a:pt x="40926" y="7720"/>
                  <a:pt x="38942" y="8435"/>
                </a:cubicBezTo>
                <a:cubicBezTo>
                  <a:pt x="37010" y="9132"/>
                  <a:pt x="35032" y="9587"/>
                  <a:pt x="32988" y="9770"/>
                </a:cubicBezTo>
                <a:cubicBezTo>
                  <a:pt x="32439" y="9823"/>
                  <a:pt x="31884" y="9858"/>
                  <a:pt x="31329" y="9870"/>
                </a:cubicBezTo>
                <a:cubicBezTo>
                  <a:pt x="31248" y="9872"/>
                  <a:pt x="31168" y="9873"/>
                  <a:pt x="31087" y="9873"/>
                </a:cubicBezTo>
                <a:cubicBezTo>
                  <a:pt x="30678" y="9873"/>
                  <a:pt x="30269" y="9851"/>
                  <a:pt x="29864" y="9847"/>
                </a:cubicBezTo>
                <a:cubicBezTo>
                  <a:pt x="29261" y="9835"/>
                  <a:pt x="28659" y="9782"/>
                  <a:pt x="28062" y="9699"/>
                </a:cubicBezTo>
                <a:cubicBezTo>
                  <a:pt x="27395" y="9610"/>
                  <a:pt x="26722" y="9522"/>
                  <a:pt x="26054" y="9404"/>
                </a:cubicBezTo>
                <a:cubicBezTo>
                  <a:pt x="24832" y="9185"/>
                  <a:pt x="23621" y="8902"/>
                  <a:pt x="22422" y="8577"/>
                </a:cubicBezTo>
                <a:cubicBezTo>
                  <a:pt x="20821" y="8146"/>
                  <a:pt x="19227" y="7703"/>
                  <a:pt x="17626" y="7271"/>
                </a:cubicBezTo>
                <a:cubicBezTo>
                  <a:pt x="15718" y="6752"/>
                  <a:pt x="13793" y="6344"/>
                  <a:pt x="11832" y="6090"/>
                </a:cubicBezTo>
                <a:cubicBezTo>
                  <a:pt x="11147" y="6002"/>
                  <a:pt x="10462" y="5931"/>
                  <a:pt x="9777" y="5877"/>
                </a:cubicBezTo>
                <a:cubicBezTo>
                  <a:pt x="9186" y="5836"/>
                  <a:pt x="8595" y="5824"/>
                  <a:pt x="8005" y="5795"/>
                </a:cubicBezTo>
                <a:cubicBezTo>
                  <a:pt x="7887" y="5789"/>
                  <a:pt x="7774" y="5789"/>
                  <a:pt x="7656" y="5783"/>
                </a:cubicBezTo>
                <a:cubicBezTo>
                  <a:pt x="7387" y="5779"/>
                  <a:pt x="7114" y="5767"/>
                  <a:pt x="6846" y="5767"/>
                </a:cubicBezTo>
                <a:cubicBezTo>
                  <a:pt x="6761" y="5767"/>
                  <a:pt x="6677" y="5768"/>
                  <a:pt x="6593" y="5771"/>
                </a:cubicBezTo>
                <a:cubicBezTo>
                  <a:pt x="5784" y="5807"/>
                  <a:pt x="4975" y="5813"/>
                  <a:pt x="4171" y="5907"/>
                </a:cubicBezTo>
                <a:cubicBezTo>
                  <a:pt x="3788" y="5948"/>
                  <a:pt x="3410" y="5966"/>
                  <a:pt x="3026" y="6025"/>
                </a:cubicBezTo>
                <a:cubicBezTo>
                  <a:pt x="2400" y="6114"/>
                  <a:pt x="1774" y="6220"/>
                  <a:pt x="1147" y="6332"/>
                </a:cubicBezTo>
                <a:cubicBezTo>
                  <a:pt x="823" y="6391"/>
                  <a:pt x="504" y="6474"/>
                  <a:pt x="179" y="6545"/>
                </a:cubicBezTo>
                <a:cubicBezTo>
                  <a:pt x="25" y="6580"/>
                  <a:pt x="25" y="6586"/>
                  <a:pt x="25" y="6746"/>
                </a:cubicBezTo>
                <a:cubicBezTo>
                  <a:pt x="25" y="6781"/>
                  <a:pt x="25" y="6817"/>
                  <a:pt x="25" y="6852"/>
                </a:cubicBezTo>
                <a:cubicBezTo>
                  <a:pt x="25" y="8961"/>
                  <a:pt x="25" y="11069"/>
                  <a:pt x="25" y="13178"/>
                </a:cubicBezTo>
                <a:cubicBezTo>
                  <a:pt x="25" y="13441"/>
                  <a:pt x="0" y="13462"/>
                  <a:pt x="182" y="13462"/>
                </a:cubicBezTo>
                <a:cubicBezTo>
                  <a:pt x="216" y="13462"/>
                  <a:pt x="258" y="13461"/>
                  <a:pt x="309" y="13461"/>
                </a:cubicBezTo>
                <a:lnTo>
                  <a:pt x="62673" y="13461"/>
                </a:lnTo>
                <a:cubicBezTo>
                  <a:pt x="62705" y="13461"/>
                  <a:pt x="62734" y="13461"/>
                  <a:pt x="62758" y="13461"/>
                </a:cubicBezTo>
                <a:cubicBezTo>
                  <a:pt x="62952" y="13461"/>
                  <a:pt x="62933" y="13447"/>
                  <a:pt x="62933" y="13201"/>
                </a:cubicBezTo>
                <a:lnTo>
                  <a:pt x="62933" y="816"/>
                </a:lnTo>
                <a:cubicBezTo>
                  <a:pt x="62933" y="786"/>
                  <a:pt x="62933" y="757"/>
                  <a:pt x="62933" y="727"/>
                </a:cubicBezTo>
                <a:cubicBezTo>
                  <a:pt x="62927" y="580"/>
                  <a:pt x="62927" y="574"/>
                  <a:pt x="62785" y="532"/>
                </a:cubicBezTo>
                <a:cubicBezTo>
                  <a:pt x="62230" y="361"/>
                  <a:pt x="61669" y="237"/>
                  <a:pt x="61096" y="166"/>
                </a:cubicBezTo>
                <a:cubicBezTo>
                  <a:pt x="60712" y="119"/>
                  <a:pt x="60323" y="83"/>
                  <a:pt x="59933" y="54"/>
                </a:cubicBezTo>
                <a:cubicBezTo>
                  <a:pt x="59490" y="24"/>
                  <a:pt x="59041" y="1"/>
                  <a:pt x="58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_1">
    <p:bg>
      <p:bgPr>
        <a:solidFill>
          <a:schemeClr val="accent5"/>
        </a:solidFill>
        <a:effectLst/>
      </p:bgPr>
    </p:bg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3"/>
          <p:cNvSpPr/>
          <p:nvPr/>
        </p:nvSpPr>
        <p:spPr>
          <a:xfrm rot="10800000">
            <a:off x="-2648006" y="-619105"/>
            <a:ext cx="13558759" cy="2765633"/>
          </a:xfrm>
          <a:custGeom>
            <a:avLst/>
            <a:gdLst/>
            <a:ahLst/>
            <a:cxnLst/>
            <a:rect l="l" t="t" r="r" b="b"/>
            <a:pathLst>
              <a:path w="62952" h="13462" extrusionOk="0">
                <a:moveTo>
                  <a:pt x="58592" y="1"/>
                </a:moveTo>
                <a:cubicBezTo>
                  <a:pt x="58131" y="1"/>
                  <a:pt x="57671" y="24"/>
                  <a:pt x="57210" y="60"/>
                </a:cubicBezTo>
                <a:cubicBezTo>
                  <a:pt x="56578" y="107"/>
                  <a:pt x="55940" y="160"/>
                  <a:pt x="55314" y="249"/>
                </a:cubicBezTo>
                <a:cubicBezTo>
                  <a:pt x="54475" y="355"/>
                  <a:pt x="53654" y="526"/>
                  <a:pt x="52833" y="733"/>
                </a:cubicBezTo>
                <a:cubicBezTo>
                  <a:pt x="50613" y="1294"/>
                  <a:pt x="48563" y="2233"/>
                  <a:pt x="46732" y="3615"/>
                </a:cubicBezTo>
                <a:cubicBezTo>
                  <a:pt x="45953" y="4206"/>
                  <a:pt x="45185" y="4803"/>
                  <a:pt x="44411" y="5399"/>
                </a:cubicBezTo>
                <a:cubicBezTo>
                  <a:pt x="42745" y="6698"/>
                  <a:pt x="40926" y="7720"/>
                  <a:pt x="38942" y="8435"/>
                </a:cubicBezTo>
                <a:cubicBezTo>
                  <a:pt x="37010" y="9132"/>
                  <a:pt x="35032" y="9587"/>
                  <a:pt x="32988" y="9770"/>
                </a:cubicBezTo>
                <a:cubicBezTo>
                  <a:pt x="32439" y="9823"/>
                  <a:pt x="31884" y="9858"/>
                  <a:pt x="31329" y="9870"/>
                </a:cubicBezTo>
                <a:cubicBezTo>
                  <a:pt x="31248" y="9872"/>
                  <a:pt x="31168" y="9873"/>
                  <a:pt x="31087" y="9873"/>
                </a:cubicBezTo>
                <a:cubicBezTo>
                  <a:pt x="30678" y="9873"/>
                  <a:pt x="30269" y="9851"/>
                  <a:pt x="29864" y="9847"/>
                </a:cubicBezTo>
                <a:cubicBezTo>
                  <a:pt x="29261" y="9835"/>
                  <a:pt x="28659" y="9782"/>
                  <a:pt x="28062" y="9699"/>
                </a:cubicBezTo>
                <a:cubicBezTo>
                  <a:pt x="27395" y="9610"/>
                  <a:pt x="26722" y="9522"/>
                  <a:pt x="26054" y="9404"/>
                </a:cubicBezTo>
                <a:cubicBezTo>
                  <a:pt x="24832" y="9185"/>
                  <a:pt x="23621" y="8902"/>
                  <a:pt x="22422" y="8577"/>
                </a:cubicBezTo>
                <a:cubicBezTo>
                  <a:pt x="20821" y="8146"/>
                  <a:pt x="19227" y="7703"/>
                  <a:pt x="17626" y="7271"/>
                </a:cubicBezTo>
                <a:cubicBezTo>
                  <a:pt x="15718" y="6752"/>
                  <a:pt x="13793" y="6344"/>
                  <a:pt x="11832" y="6090"/>
                </a:cubicBezTo>
                <a:cubicBezTo>
                  <a:pt x="11147" y="6002"/>
                  <a:pt x="10462" y="5931"/>
                  <a:pt x="9777" y="5877"/>
                </a:cubicBezTo>
                <a:cubicBezTo>
                  <a:pt x="9186" y="5836"/>
                  <a:pt x="8595" y="5824"/>
                  <a:pt x="8005" y="5795"/>
                </a:cubicBezTo>
                <a:cubicBezTo>
                  <a:pt x="7887" y="5789"/>
                  <a:pt x="7774" y="5789"/>
                  <a:pt x="7656" y="5783"/>
                </a:cubicBezTo>
                <a:cubicBezTo>
                  <a:pt x="7387" y="5779"/>
                  <a:pt x="7114" y="5767"/>
                  <a:pt x="6846" y="5767"/>
                </a:cubicBezTo>
                <a:cubicBezTo>
                  <a:pt x="6761" y="5767"/>
                  <a:pt x="6677" y="5768"/>
                  <a:pt x="6593" y="5771"/>
                </a:cubicBezTo>
                <a:cubicBezTo>
                  <a:pt x="5784" y="5807"/>
                  <a:pt x="4975" y="5813"/>
                  <a:pt x="4171" y="5907"/>
                </a:cubicBezTo>
                <a:cubicBezTo>
                  <a:pt x="3788" y="5948"/>
                  <a:pt x="3410" y="5966"/>
                  <a:pt x="3026" y="6025"/>
                </a:cubicBezTo>
                <a:cubicBezTo>
                  <a:pt x="2400" y="6114"/>
                  <a:pt x="1774" y="6220"/>
                  <a:pt x="1147" y="6332"/>
                </a:cubicBezTo>
                <a:cubicBezTo>
                  <a:pt x="823" y="6391"/>
                  <a:pt x="504" y="6474"/>
                  <a:pt x="179" y="6545"/>
                </a:cubicBezTo>
                <a:cubicBezTo>
                  <a:pt x="25" y="6580"/>
                  <a:pt x="25" y="6586"/>
                  <a:pt x="25" y="6746"/>
                </a:cubicBezTo>
                <a:cubicBezTo>
                  <a:pt x="25" y="6781"/>
                  <a:pt x="25" y="6817"/>
                  <a:pt x="25" y="6852"/>
                </a:cubicBezTo>
                <a:cubicBezTo>
                  <a:pt x="25" y="8961"/>
                  <a:pt x="25" y="11069"/>
                  <a:pt x="25" y="13178"/>
                </a:cubicBezTo>
                <a:cubicBezTo>
                  <a:pt x="25" y="13441"/>
                  <a:pt x="0" y="13462"/>
                  <a:pt x="182" y="13462"/>
                </a:cubicBezTo>
                <a:cubicBezTo>
                  <a:pt x="216" y="13462"/>
                  <a:pt x="258" y="13461"/>
                  <a:pt x="309" y="13461"/>
                </a:cubicBezTo>
                <a:lnTo>
                  <a:pt x="62673" y="13461"/>
                </a:lnTo>
                <a:cubicBezTo>
                  <a:pt x="62705" y="13461"/>
                  <a:pt x="62734" y="13461"/>
                  <a:pt x="62758" y="13461"/>
                </a:cubicBezTo>
                <a:cubicBezTo>
                  <a:pt x="62952" y="13461"/>
                  <a:pt x="62933" y="13447"/>
                  <a:pt x="62933" y="13201"/>
                </a:cubicBezTo>
                <a:lnTo>
                  <a:pt x="62933" y="816"/>
                </a:lnTo>
                <a:cubicBezTo>
                  <a:pt x="62933" y="786"/>
                  <a:pt x="62933" y="757"/>
                  <a:pt x="62933" y="727"/>
                </a:cubicBezTo>
                <a:cubicBezTo>
                  <a:pt x="62927" y="580"/>
                  <a:pt x="62927" y="574"/>
                  <a:pt x="62785" y="532"/>
                </a:cubicBezTo>
                <a:cubicBezTo>
                  <a:pt x="62230" y="361"/>
                  <a:pt x="61669" y="237"/>
                  <a:pt x="61096" y="166"/>
                </a:cubicBezTo>
                <a:cubicBezTo>
                  <a:pt x="60712" y="119"/>
                  <a:pt x="60323" y="83"/>
                  <a:pt x="59933" y="54"/>
                </a:cubicBezTo>
                <a:cubicBezTo>
                  <a:pt x="59490" y="24"/>
                  <a:pt x="59041" y="1"/>
                  <a:pt x="58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3"/>
          <p:cNvSpPr/>
          <p:nvPr/>
        </p:nvSpPr>
        <p:spPr>
          <a:xfrm>
            <a:off x="-2648006" y="2571745"/>
            <a:ext cx="13558759" cy="2765633"/>
          </a:xfrm>
          <a:custGeom>
            <a:avLst/>
            <a:gdLst/>
            <a:ahLst/>
            <a:cxnLst/>
            <a:rect l="l" t="t" r="r" b="b"/>
            <a:pathLst>
              <a:path w="62952" h="13462" extrusionOk="0">
                <a:moveTo>
                  <a:pt x="58592" y="1"/>
                </a:moveTo>
                <a:cubicBezTo>
                  <a:pt x="58131" y="1"/>
                  <a:pt x="57671" y="24"/>
                  <a:pt x="57210" y="60"/>
                </a:cubicBezTo>
                <a:cubicBezTo>
                  <a:pt x="56578" y="107"/>
                  <a:pt x="55940" y="160"/>
                  <a:pt x="55314" y="249"/>
                </a:cubicBezTo>
                <a:cubicBezTo>
                  <a:pt x="54475" y="355"/>
                  <a:pt x="53654" y="526"/>
                  <a:pt x="52833" y="733"/>
                </a:cubicBezTo>
                <a:cubicBezTo>
                  <a:pt x="50613" y="1294"/>
                  <a:pt x="48563" y="2233"/>
                  <a:pt x="46732" y="3615"/>
                </a:cubicBezTo>
                <a:cubicBezTo>
                  <a:pt x="45953" y="4206"/>
                  <a:pt x="45185" y="4803"/>
                  <a:pt x="44411" y="5399"/>
                </a:cubicBezTo>
                <a:cubicBezTo>
                  <a:pt x="42745" y="6698"/>
                  <a:pt x="40926" y="7720"/>
                  <a:pt x="38942" y="8435"/>
                </a:cubicBezTo>
                <a:cubicBezTo>
                  <a:pt x="37010" y="9132"/>
                  <a:pt x="35032" y="9587"/>
                  <a:pt x="32988" y="9770"/>
                </a:cubicBezTo>
                <a:cubicBezTo>
                  <a:pt x="32439" y="9823"/>
                  <a:pt x="31884" y="9858"/>
                  <a:pt x="31329" y="9870"/>
                </a:cubicBezTo>
                <a:cubicBezTo>
                  <a:pt x="31248" y="9872"/>
                  <a:pt x="31168" y="9873"/>
                  <a:pt x="31087" y="9873"/>
                </a:cubicBezTo>
                <a:cubicBezTo>
                  <a:pt x="30678" y="9873"/>
                  <a:pt x="30269" y="9851"/>
                  <a:pt x="29864" y="9847"/>
                </a:cubicBezTo>
                <a:cubicBezTo>
                  <a:pt x="29261" y="9835"/>
                  <a:pt x="28659" y="9782"/>
                  <a:pt x="28062" y="9699"/>
                </a:cubicBezTo>
                <a:cubicBezTo>
                  <a:pt x="27395" y="9610"/>
                  <a:pt x="26722" y="9522"/>
                  <a:pt x="26054" y="9404"/>
                </a:cubicBezTo>
                <a:cubicBezTo>
                  <a:pt x="24832" y="9185"/>
                  <a:pt x="23621" y="8902"/>
                  <a:pt x="22422" y="8577"/>
                </a:cubicBezTo>
                <a:cubicBezTo>
                  <a:pt x="20821" y="8146"/>
                  <a:pt x="19227" y="7703"/>
                  <a:pt x="17626" y="7271"/>
                </a:cubicBezTo>
                <a:cubicBezTo>
                  <a:pt x="15718" y="6752"/>
                  <a:pt x="13793" y="6344"/>
                  <a:pt x="11832" y="6090"/>
                </a:cubicBezTo>
                <a:cubicBezTo>
                  <a:pt x="11147" y="6002"/>
                  <a:pt x="10462" y="5931"/>
                  <a:pt x="9777" y="5877"/>
                </a:cubicBezTo>
                <a:cubicBezTo>
                  <a:pt x="9186" y="5836"/>
                  <a:pt x="8595" y="5824"/>
                  <a:pt x="8005" y="5795"/>
                </a:cubicBezTo>
                <a:cubicBezTo>
                  <a:pt x="7887" y="5789"/>
                  <a:pt x="7774" y="5789"/>
                  <a:pt x="7656" y="5783"/>
                </a:cubicBezTo>
                <a:cubicBezTo>
                  <a:pt x="7387" y="5779"/>
                  <a:pt x="7114" y="5767"/>
                  <a:pt x="6846" y="5767"/>
                </a:cubicBezTo>
                <a:cubicBezTo>
                  <a:pt x="6761" y="5767"/>
                  <a:pt x="6677" y="5768"/>
                  <a:pt x="6593" y="5771"/>
                </a:cubicBezTo>
                <a:cubicBezTo>
                  <a:pt x="5784" y="5807"/>
                  <a:pt x="4975" y="5813"/>
                  <a:pt x="4171" y="5907"/>
                </a:cubicBezTo>
                <a:cubicBezTo>
                  <a:pt x="3788" y="5948"/>
                  <a:pt x="3410" y="5966"/>
                  <a:pt x="3026" y="6025"/>
                </a:cubicBezTo>
                <a:cubicBezTo>
                  <a:pt x="2400" y="6114"/>
                  <a:pt x="1774" y="6220"/>
                  <a:pt x="1147" y="6332"/>
                </a:cubicBezTo>
                <a:cubicBezTo>
                  <a:pt x="823" y="6391"/>
                  <a:pt x="504" y="6474"/>
                  <a:pt x="179" y="6545"/>
                </a:cubicBezTo>
                <a:cubicBezTo>
                  <a:pt x="25" y="6580"/>
                  <a:pt x="25" y="6586"/>
                  <a:pt x="25" y="6746"/>
                </a:cubicBezTo>
                <a:cubicBezTo>
                  <a:pt x="25" y="6781"/>
                  <a:pt x="25" y="6817"/>
                  <a:pt x="25" y="6852"/>
                </a:cubicBezTo>
                <a:cubicBezTo>
                  <a:pt x="25" y="8961"/>
                  <a:pt x="25" y="11069"/>
                  <a:pt x="25" y="13178"/>
                </a:cubicBezTo>
                <a:cubicBezTo>
                  <a:pt x="25" y="13441"/>
                  <a:pt x="0" y="13462"/>
                  <a:pt x="182" y="13462"/>
                </a:cubicBezTo>
                <a:cubicBezTo>
                  <a:pt x="216" y="13462"/>
                  <a:pt x="258" y="13461"/>
                  <a:pt x="309" y="13461"/>
                </a:cubicBezTo>
                <a:lnTo>
                  <a:pt x="62673" y="13461"/>
                </a:lnTo>
                <a:cubicBezTo>
                  <a:pt x="62705" y="13461"/>
                  <a:pt x="62734" y="13461"/>
                  <a:pt x="62758" y="13461"/>
                </a:cubicBezTo>
                <a:cubicBezTo>
                  <a:pt x="62952" y="13461"/>
                  <a:pt x="62933" y="13447"/>
                  <a:pt x="62933" y="13201"/>
                </a:cubicBezTo>
                <a:lnTo>
                  <a:pt x="62933" y="816"/>
                </a:lnTo>
                <a:cubicBezTo>
                  <a:pt x="62933" y="786"/>
                  <a:pt x="62933" y="757"/>
                  <a:pt x="62933" y="727"/>
                </a:cubicBezTo>
                <a:cubicBezTo>
                  <a:pt x="62927" y="580"/>
                  <a:pt x="62927" y="574"/>
                  <a:pt x="62785" y="532"/>
                </a:cubicBezTo>
                <a:cubicBezTo>
                  <a:pt x="62230" y="361"/>
                  <a:pt x="61669" y="237"/>
                  <a:pt x="61096" y="166"/>
                </a:cubicBezTo>
                <a:cubicBezTo>
                  <a:pt x="60712" y="119"/>
                  <a:pt x="60323" y="83"/>
                  <a:pt x="59933" y="54"/>
                </a:cubicBezTo>
                <a:cubicBezTo>
                  <a:pt x="59490" y="24"/>
                  <a:pt x="59041" y="1"/>
                  <a:pt x="58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2ED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0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mpt Black"/>
              <a:buNone/>
              <a:defRPr sz="3600">
                <a:solidFill>
                  <a:schemeClr val="accent1"/>
                </a:solidFill>
                <a:latin typeface="Prompt Black"/>
                <a:ea typeface="Prompt Black"/>
                <a:cs typeface="Prompt Black"/>
                <a:sym typeface="Promp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8" r:id="rId3"/>
    <p:sldLayoutId id="2147483688" r:id="rId4"/>
    <p:sldLayoutId id="214748368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76" name="Google Shape;1076;p4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2"/>
          <p:cNvSpPr txBox="1">
            <a:spLocks noGrp="1"/>
          </p:cNvSpPr>
          <p:nvPr>
            <p:ph type="subTitle" idx="1"/>
          </p:nvPr>
        </p:nvSpPr>
        <p:spPr>
          <a:xfrm>
            <a:off x="4054475" y="1911096"/>
            <a:ext cx="4376100" cy="14861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 dirty="0">
                <a:solidFill>
                  <a:schemeClr val="accent1"/>
                </a:solidFill>
              </a:rPr>
              <a:t>They’re simple</a:t>
            </a:r>
            <a:endParaRPr dirty="0">
              <a:solidFill>
                <a:schemeClr val="accent1"/>
              </a:solidFill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 dirty="0">
                <a:solidFill>
                  <a:schemeClr val="accent1"/>
                </a:solidFill>
              </a:rPr>
              <a:t>You can organize your ideas clearly</a:t>
            </a:r>
            <a:endParaRPr dirty="0">
              <a:solidFill>
                <a:schemeClr val="accent1"/>
              </a:solidFill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" dirty="0">
                <a:solidFill>
                  <a:schemeClr val="accent1"/>
                </a:solidFill>
              </a:rPr>
              <a:t>You’ll never forget to buy milk!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 Submarine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30445"/>
      </a:accent1>
      <a:accent2>
        <a:srgbClr val="0077B6"/>
      </a:accent2>
      <a:accent3>
        <a:srgbClr val="8ACBD8"/>
      </a:accent3>
      <a:accent4>
        <a:srgbClr val="B5E5F0"/>
      </a:accent4>
      <a:accent5>
        <a:srgbClr val="E2EDED"/>
      </a:accent5>
      <a:accent6>
        <a:srgbClr val="030445"/>
      </a:accent6>
      <a:hlink>
        <a:srgbClr val="0077B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Proxima Nova</vt:lpstr>
      <vt:lpstr>Proxima Nova Semibold</vt:lpstr>
      <vt:lpstr>Arial</vt:lpstr>
      <vt:lpstr>Montserrat</vt:lpstr>
      <vt:lpstr>Prompt Black</vt:lpstr>
      <vt:lpstr>US Submarine Day by Slidesgo</vt:lpstr>
      <vt:lpstr>Slidesgo Final Pages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SUBMARINE DAY</dc:title>
  <cp:lastModifiedBy>恒远 赵</cp:lastModifiedBy>
  <cp:revision>3</cp:revision>
  <dcterms:modified xsi:type="dcterms:W3CDTF">2024-11-01T07:57:19Z</dcterms:modified>
</cp:coreProperties>
</file>