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34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200" y="4949825"/>
            <a:ext cx="1857375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376238" y="904875"/>
            <a:ext cx="8275637" cy="1470025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76238" y="4974336"/>
            <a:ext cx="6000750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05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311896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4648200" y="16764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8" descr="citi-r_2c-blu_pos_rgb-MASTER_1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4375" y="6334125"/>
            <a:ext cx="520700" cy="319088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rrowheads="1"/>
          </p:cNvSpPr>
          <p:nvPr/>
        </p:nvSpPr>
        <p:spPr bwMode="black">
          <a:xfrm>
            <a:off x="1044575" y="6510338"/>
            <a:ext cx="20669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r>
              <a:rPr lang="en-US" sz="1000" dirty="0">
                <a:solidFill>
                  <a:srgbClr val="53565A"/>
                </a:solidFill>
                <a:cs typeface="Geneva" pitchFamily="34" charset="0"/>
              </a:rPr>
              <a:t>Business name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114675" y="6512079"/>
            <a:ext cx="48101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000" dirty="0" smtClean="0">
                <a:solidFill>
                  <a:srgbClr val="53565A"/>
                </a:solidFill>
              </a:rPr>
              <a:t>Information Classification (choose </a:t>
            </a:r>
            <a:r>
              <a:rPr lang="en-US" sz="1000" dirty="0">
                <a:solidFill>
                  <a:srgbClr val="53565A"/>
                </a:solidFill>
              </a:rPr>
              <a:t>one): [Public] [Internal] [Confidential] [Restricted]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229600" cy="4449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376237" y="6503193"/>
            <a:ext cx="554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1A8228-0E93-4E2A-B0EC-C2D10EA11886}" type="slidenum">
              <a:rPr lang="en-US" sz="1000" smtClean="0">
                <a:solidFill>
                  <a:srgbClr val="53565A"/>
                </a:solidFill>
              </a:rPr>
              <a:pPr/>
              <a:t>‹#›</a:t>
            </a:fld>
            <a:endParaRPr lang="en-US" sz="10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0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eaLnBrk="1" hangingPunct="1">
        <a:defRPr sz="2400" b="0">
          <a:solidFill>
            <a:schemeClr val="tx2"/>
          </a:solidFill>
          <a:latin typeface="+mj-lt"/>
        </a:defRPr>
      </a:lvl1pPr>
    </p:titleStyle>
    <p:bodyStyle>
      <a:lvl1pPr marL="225425" marR="0" indent="-225425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1pPr>
      <a:lvl2pPr marL="461963" indent="-225425" eaLnBrk="1" hangingPunct="1"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688975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3pPr>
      <a:lvl4pPr marL="914400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−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4pPr>
      <a:lvl5pPr marL="1139825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2743199"/>
          </a:xfrm>
        </p:spPr>
        <p:txBody>
          <a:bodyPr>
            <a:noAutofit/>
          </a:bodyPr>
          <a:lstStyle/>
          <a:p>
            <a:pPr algn="ctr"/>
            <a:r>
              <a:rPr lang="en-US" sz="3800" dirty="0" smtClean="0"/>
              <a:t>Congratulations to</a:t>
            </a:r>
            <a:br>
              <a:rPr lang="en-US" sz="3800" dirty="0" smtClean="0"/>
            </a:br>
            <a:r>
              <a:rPr lang="en-US" sz="3800" dirty="0" smtClean="0"/>
              <a:t>_________________________</a:t>
            </a:r>
            <a:br>
              <a:rPr lang="en-US" sz="3800" dirty="0" smtClean="0"/>
            </a:br>
            <a:r>
              <a:rPr lang="en-US" sz="3800" dirty="0" smtClean="0"/>
              <a:t>for completing</a:t>
            </a:r>
            <a:br>
              <a:rPr lang="en-US" sz="3800" dirty="0" smtClean="0"/>
            </a:br>
            <a:r>
              <a:rPr lang="en-CA" sz="3800" b="1" dirty="0" smtClean="0"/>
              <a:t>Learn </a:t>
            </a:r>
            <a:r>
              <a:rPr lang="en-CA" sz="3800" b="1" dirty="0"/>
              <a:t>to Speak Chinese in 20 seconds </a:t>
            </a:r>
            <a:endParaRPr lang="en-US" sz="3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2743200" cy="914400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____________________</a:t>
            </a:r>
            <a:br>
              <a:rPr lang="en-US" sz="1800" dirty="0" smtClean="0"/>
            </a:br>
            <a:r>
              <a:rPr lang="en-US" sz="1800" dirty="0" smtClean="0"/>
              <a:t>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44719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iti Enterprise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00"/>
      </a:accent2>
      <a:accent3>
        <a:srgbClr val="A05EB5"/>
      </a:accent3>
      <a:accent4>
        <a:srgbClr val="00B0B9"/>
      </a:accent4>
      <a:accent5>
        <a:srgbClr val="84BD00"/>
      </a:accent5>
      <a:accent6>
        <a:srgbClr val="C4D600"/>
      </a:accent6>
      <a:hlink>
        <a:srgbClr val="008CE6"/>
      </a:hlink>
      <a:folHlink>
        <a:srgbClr val="C6007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Congratulations to _________________________ for completing Learn to Speak Chinese in 20 seconds 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Congratulations to _________________________ for completing Learn to Speak Chinese in 20 seconds </dc:title>
  <dc:creator>Fan, Ryan [ICG-IT]</dc:creator>
  <cp:lastModifiedBy>Fan, Ryan [ICG-IT]</cp:lastModifiedBy>
  <cp:revision>1</cp:revision>
  <dcterms:created xsi:type="dcterms:W3CDTF">2018-02-13T14:10:37Z</dcterms:created>
  <dcterms:modified xsi:type="dcterms:W3CDTF">2018-02-13T14:14:38Z</dcterms:modified>
</cp:coreProperties>
</file>