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39604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trike="sngStrike" dirty="0" smtClean="0"/>
              <a:t>Registration/Year of the Dog 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YEAR OF THE DOG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In Chinese astrology, each year is related to a Chinese zodiac animal according to the 12-year cycle. 2018 is a Year of the Dog!</a:t>
            </a:r>
          </a:p>
          <a:p>
            <a:endParaRPr lang="en-CA" dirty="0" smtClean="0"/>
          </a:p>
          <a:p>
            <a:r>
              <a:rPr lang="en-CA" dirty="0">
                <a:solidFill>
                  <a:srgbClr val="FF0000"/>
                </a:solidFill>
              </a:rPr>
              <a:t>Come to the reception booth, grab a passport, and find out your Chinese zodiac </a:t>
            </a:r>
            <a:r>
              <a:rPr lang="en-CA" dirty="0" smtClean="0">
                <a:solidFill>
                  <a:srgbClr val="FF0000"/>
                </a:solidFill>
              </a:rPr>
              <a:t>animal.</a:t>
            </a:r>
            <a:endParaRPr lang="en-CA" dirty="0">
              <a:solidFill>
                <a:srgbClr val="FF0000"/>
              </a:solidFill>
            </a:endParaRPr>
          </a:p>
          <a:p>
            <a:endParaRPr lang="en-CA" dirty="0" smtClean="0"/>
          </a:p>
          <a:p>
            <a:r>
              <a:rPr lang="en-CA" dirty="0" smtClean="0">
                <a:solidFill>
                  <a:srgbClr val="FF0000"/>
                </a:solidFill>
              </a:rPr>
              <a:t>We have prizes for you at each booth! On top of that, you can collect 7 stamps and come back to the reception booth for a lucky draw!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strike="sngStrike" dirty="0" smtClean="0"/>
              <a:t>For those who were born in the year of the dog (born in 1934, 1946, 1958, 1970, 1982, 1994, &amp;2006), come to the registration booth for your prize!</a:t>
            </a:r>
          </a:p>
          <a:p>
            <a:endParaRPr lang="en-CA" strike="sngStrike" dirty="0"/>
          </a:p>
          <a:p>
            <a:r>
              <a:rPr lang="en-CA" strike="sngStrike" dirty="0" smtClean="0"/>
              <a:t>For others, please visit each booth, have your passport stamped, write down your name and phone number, and put it in a box for a lucky draw!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476672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Chinese Martial Arts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Learn </a:t>
            </a:r>
            <a:r>
              <a:rPr lang="en-CA" dirty="0" smtClean="0">
                <a:solidFill>
                  <a:srgbClr val="FF0000"/>
                </a:solidFill>
              </a:rPr>
              <a:t>To </a:t>
            </a:r>
            <a:r>
              <a:rPr lang="en-CA" dirty="0">
                <a:solidFill>
                  <a:srgbClr val="FF0000"/>
                </a:solidFill>
              </a:rPr>
              <a:t>S</a:t>
            </a:r>
            <a:r>
              <a:rPr lang="en-CA" dirty="0" smtClean="0">
                <a:solidFill>
                  <a:srgbClr val="FF0000"/>
                </a:solidFill>
              </a:rPr>
              <a:t>peak Chinese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DIY Dumplings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Lantern Riddles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Chinese Culture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Paper-Cutting Crafts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Chinese Calligraphy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</TotalTime>
  <Words>171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Stephanie T [HR]</dc:creator>
  <cp:lastModifiedBy>Lu, Stephanie T [HR]</cp:lastModifiedBy>
  <cp:revision>4</cp:revision>
  <dcterms:created xsi:type="dcterms:W3CDTF">2018-02-13T20:10:09Z</dcterms:created>
  <dcterms:modified xsi:type="dcterms:W3CDTF">2018-02-13T20:59:19Z</dcterms:modified>
</cp:coreProperties>
</file>