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6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B8DF3-ED56-42A2-8CF2-09983907AC1F}" type="datetimeFigureOut">
              <a:rPr lang="en-CA" smtClean="0"/>
              <a:t>11/02/2018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14547-3373-46AD-AF83-AE4202A77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596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79" y="0"/>
            <a:ext cx="485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7848872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orte" panose="03060902040502070203" pitchFamily="66" charset="0"/>
              </a:rPr>
              <a:t>Registration/Year of the Dog</a:t>
            </a:r>
          </a:p>
          <a:p>
            <a:endParaRPr lang="en-US" sz="1050" dirty="0">
              <a:latin typeface="Forte" panose="03060902040502070203" pitchFamily="66" charset="0"/>
            </a:endParaRPr>
          </a:p>
          <a:p>
            <a:r>
              <a:rPr lang="en-US" sz="1400" dirty="0" smtClean="0">
                <a:latin typeface="Baskerville Old Face" panose="02020602080505020303" pitchFamily="18" charset="0"/>
              </a:rPr>
              <a:t>Come grab a passport, and join us to celebrate the year of the DOG! </a:t>
            </a:r>
            <a:r>
              <a:rPr lang="en-US" sz="1400" dirty="0" smtClean="0">
                <a:latin typeface="Baskerville Old Face" panose="02020602080505020303" pitchFamily="18" charset="0"/>
                <a:sym typeface="Wingdings" panose="05000000000000000000" pitchFamily="2" charset="2"/>
              </a:rPr>
              <a:t></a:t>
            </a:r>
          </a:p>
          <a:p>
            <a:endParaRPr lang="en-US" sz="1050" dirty="0" smtClean="0">
              <a:latin typeface="Baskerville Old Face" panose="02020602080505020303" pitchFamily="18" charset="0"/>
              <a:sym typeface="Wingdings" panose="05000000000000000000" pitchFamily="2" charset="2"/>
            </a:endParaRPr>
          </a:p>
          <a:p>
            <a:r>
              <a:rPr lang="en-US" sz="1400" dirty="0" smtClean="0">
                <a:latin typeface="Baskerville Old Face" panose="02020602080505020303" pitchFamily="18" charset="0"/>
                <a:sym typeface="Wingdings" panose="05000000000000000000" pitchFamily="2" charset="2"/>
              </a:rPr>
              <a:t>In Chinese astrology, each year is related to a Chinese zodiac animal according to the 12-year cycle. 2018 is a Year of the Dog! For those who were born in the year of the dog (born in 1934, 1946, 1958, 1970, 1982, 1994, &amp; 2006), come to the registration booth for your prize!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2802414"/>
            <a:ext cx="33123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Forte" panose="03060902040502070203" pitchFamily="66" charset="0"/>
              </a:rPr>
              <a:t>Learn to speak Chinese in 20 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4077072"/>
            <a:ext cx="33123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Forte" panose="03060902040502070203" pitchFamily="66" charset="0"/>
              </a:rPr>
              <a:t>Make a lantern &amp; guess a riddle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5627094"/>
            <a:ext cx="33123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Forte" panose="03060902040502070203" pitchFamily="66" charset="0"/>
              </a:rPr>
              <a:t>The art of paper-cutting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2837091"/>
            <a:ext cx="23042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Forte" panose="03060902040502070203" pitchFamily="66" charset="0"/>
              </a:rPr>
              <a:t>DIY Dumplings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4127" y="4110022"/>
            <a:ext cx="31683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Forte" panose="03060902040502070203" pitchFamily="66" charset="0"/>
              </a:rPr>
              <a:t>A sneak peek into Chinese culture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4127" y="5585465"/>
            <a:ext cx="360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Forte" panose="03060902040502070203" pitchFamily="66" charset="0"/>
              </a:rPr>
              <a:t>Write your name in Chinese calligraphy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7" t="10152" r="12745" b="7737"/>
          <a:stretch/>
        </p:blipFill>
        <p:spPr>
          <a:xfrm>
            <a:off x="216688" y="5520815"/>
            <a:ext cx="789743" cy="8605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1000"/>
                    </a14:imgEffect>
                    <a14:imgEffect>
                      <a14:brightnessContrast bright="20000"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90" t="7597" r="13321" b="12248"/>
          <a:stretch/>
        </p:blipFill>
        <p:spPr>
          <a:xfrm>
            <a:off x="251520" y="3846122"/>
            <a:ext cx="713157" cy="120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7" b="44754"/>
          <a:stretch/>
        </p:blipFill>
        <p:spPr>
          <a:xfrm>
            <a:off x="107504" y="2749388"/>
            <a:ext cx="1187624" cy="1754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41105" r="15000" b="46093"/>
          <a:stretch/>
        </p:blipFill>
        <p:spPr>
          <a:xfrm>
            <a:off x="107504" y="3132800"/>
            <a:ext cx="1187624" cy="202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27" y="5487767"/>
            <a:ext cx="692695" cy="6926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6" t="34202" r="24799" b="52357"/>
          <a:stretch/>
        </p:blipFill>
        <p:spPr>
          <a:xfrm>
            <a:off x="8024021" y="2630933"/>
            <a:ext cx="796451" cy="7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173</TotalTime>
  <Words>118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1_blank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Stephanie T [HR]</dc:creator>
  <cp:lastModifiedBy>Lu, Stephanie T [HR]</cp:lastModifiedBy>
  <cp:revision>11</cp:revision>
  <dcterms:created xsi:type="dcterms:W3CDTF">2018-02-11T16:44:31Z</dcterms:created>
  <dcterms:modified xsi:type="dcterms:W3CDTF">2018-02-11T22:00:15Z</dcterms:modified>
</cp:coreProperties>
</file>