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69925" y="803275"/>
            <a:ext cx="2230120" cy="2553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16610" y="2303145"/>
            <a:ext cx="198247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US"/>
              <a:t>Output</a:t>
            </a:r>
            <a:endParaRPr lang="x-none" altLang="en-US"/>
          </a:p>
          <a:p>
            <a:endParaRPr lang="x-none" altLang="en-US" sz="1200"/>
          </a:p>
          <a:p>
            <a:r>
              <a:rPr lang="x-none" altLang="en-US" sz="1200"/>
              <a:t>Values: 10 </a:t>
            </a:r>
            <a:endParaRPr lang="x-none" altLang="en-US" sz="1200"/>
          </a:p>
          <a:p>
            <a:r>
              <a:rPr lang="x-none" altLang="en-US" sz="1200"/>
              <a:t>Public Key Hash of Alice</a:t>
            </a:r>
            <a:endParaRPr lang="x-none" altLang="en-US" sz="1200"/>
          </a:p>
        </p:txBody>
      </p:sp>
      <p:sp>
        <p:nvSpPr>
          <p:cNvPr id="11" name="Rectangle 10"/>
          <p:cNvSpPr/>
          <p:nvPr/>
        </p:nvSpPr>
        <p:spPr>
          <a:xfrm>
            <a:off x="3702685" y="816610"/>
            <a:ext cx="2230120" cy="2553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857625" y="1530350"/>
            <a:ext cx="198247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US"/>
              <a:t>Input</a:t>
            </a:r>
            <a:endParaRPr lang="x-none" altLang="en-US"/>
          </a:p>
          <a:p>
            <a:r>
              <a:rPr lang="x-none" altLang="en-US" sz="1200"/>
              <a:t>Signature of Alice</a:t>
            </a:r>
            <a:endParaRPr lang="x-none" altLang="en-US" sz="1200"/>
          </a:p>
          <a:p>
            <a:r>
              <a:rPr lang="x-none" altLang="en-US" sz="1200"/>
              <a:t>Full Public Key of Alice</a:t>
            </a:r>
            <a:endParaRPr lang="x-none" altLang="en-US" sz="120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799080" y="1885315"/>
            <a:ext cx="1058545" cy="7727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923290" y="957580"/>
            <a:ext cx="193802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Transaction 1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841115" y="946785"/>
            <a:ext cx="193802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Transaction 2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44525" y="4219575"/>
            <a:ext cx="8827135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600"/>
              <a:t>scriptPubKey: OP_DUP OP_HASH160 &lt;pubKeyHash&gt; OP_EQUALVERIFY OP_CHECKSIG</a:t>
            </a:r>
            <a:endParaRPr 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3714115" y="3755390"/>
            <a:ext cx="3526155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600"/>
              <a:t>scriptSig: </a:t>
            </a:r>
            <a:r>
              <a:rPr lang="en-US" sz="1600">
                <a:sym typeface="+mn-ea"/>
              </a:rPr>
              <a:t>&lt;sig&gt; &lt;pubKey&gt;</a:t>
            </a:r>
            <a:r>
              <a:rPr lang="en-US" sz="1600"/>
              <a:t> </a:t>
            </a:r>
            <a:endParaRPr lang="en-US" sz="160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730375" y="3217545"/>
            <a:ext cx="77470" cy="121031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71365" y="2286000"/>
            <a:ext cx="98425" cy="151257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645160" y="5101590"/>
            <a:ext cx="9599930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600">
                <a:sym typeface="+mn-ea"/>
              </a:rPr>
              <a:t>&lt;sig&gt; &lt;pubKey&gt; </a:t>
            </a:r>
            <a:r>
              <a:rPr lang="en-US" sz="1600"/>
              <a:t>OP_DUP OP_HASH160  &lt;pubKeyHash&gt; OP_EQUALVERIFY OP_CHECKSIG</a:t>
            </a:r>
            <a:endParaRPr lang="en-US" sz="1600"/>
          </a:p>
        </p:txBody>
      </p:sp>
      <p:sp>
        <p:nvSpPr>
          <p:cNvPr id="25" name="Text Box 24"/>
          <p:cNvSpPr txBox="1"/>
          <p:nvPr/>
        </p:nvSpPr>
        <p:spPr>
          <a:xfrm>
            <a:off x="631825" y="4767580"/>
            <a:ext cx="1052639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ScriptSig and ScriptPubKey are concatenated when spending coins</a:t>
            </a:r>
            <a:endParaRPr lang="x-none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6161405" y="1001395"/>
            <a:ext cx="4941570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In transaction 1, someone transfered coins to Alice.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In transaction 2, Alice wants to spend coins she received in the output of a previous transaction.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809625" y="1508125"/>
            <a:ext cx="1982470" cy="5486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x-none" altLang="en-US"/>
              <a:t>Input</a:t>
            </a:r>
            <a:endParaRPr lang="x-none" altLang="en-US"/>
          </a:p>
          <a:p>
            <a:endParaRPr lang="x-none" alt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3846195" y="2629535"/>
            <a:ext cx="1982470" cy="5486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x-none" altLang="en-US"/>
              <a:t>Output</a:t>
            </a:r>
            <a:endParaRPr lang="x-none" altLang="en-US"/>
          </a:p>
          <a:p>
            <a:endParaRPr lang="x-none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Kingsoft Office WPP</Application>
  <PresentationFormat>Widescreen</PresentationFormat>
  <Paragraphs>31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huabing</dc:creator>
  <cp:lastModifiedBy>huabing</cp:lastModifiedBy>
  <cp:revision>7</cp:revision>
  <dcterms:created xsi:type="dcterms:W3CDTF">2018-06-03T02:53:25Z</dcterms:created>
  <dcterms:modified xsi:type="dcterms:W3CDTF">2018-06-03T02:53:25Z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