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5965190" y="4218305"/>
            <a:ext cx="2770505" cy="595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计算、网络及存储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964555" y="2948305"/>
            <a:ext cx="2770505" cy="595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服务编排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956935" y="3583940"/>
            <a:ext cx="2769870" cy="595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服务通信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7040" y="2379345"/>
            <a:ext cx="358140" cy="4495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370" y="2973705"/>
            <a:ext cx="511810" cy="5118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4232275"/>
            <a:ext cx="626745" cy="6267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2395" y="4247515"/>
            <a:ext cx="420370" cy="5873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465" y="4368800"/>
            <a:ext cx="1017905" cy="3536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5435" y="4260215"/>
            <a:ext cx="462280" cy="46228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620135" y="1663065"/>
            <a:ext cx="45669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以</a:t>
            </a:r>
            <a:r>
              <a:rPr lang="en-US" altLang="zh-CN" sz="2000" b="1"/>
              <a:t>Kubernetes</a:t>
            </a:r>
            <a:r>
              <a:rPr lang="zh-CN" altLang="en-US" sz="2000" b="1"/>
              <a:t>为核心</a:t>
            </a:r>
            <a:r>
              <a:rPr lang="zh-CN" altLang="en-US" sz="2000" b="1"/>
              <a:t>的微服务生态系统</a:t>
            </a:r>
            <a:endParaRPr lang="zh-CN" altLang="en-US" sz="2000" b="1"/>
          </a:p>
        </p:txBody>
      </p:sp>
      <p:sp>
        <p:nvSpPr>
          <p:cNvPr id="17" name="圆角矩形 16"/>
          <p:cNvSpPr/>
          <p:nvPr/>
        </p:nvSpPr>
        <p:spPr>
          <a:xfrm>
            <a:off x="5965190" y="2306320"/>
            <a:ext cx="2769870" cy="595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服务治理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6610" y="3640455"/>
            <a:ext cx="551815" cy="55181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3355" y="3714115"/>
            <a:ext cx="594360" cy="33528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4095" y="2341245"/>
            <a:ext cx="674370" cy="5619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9400" y="2371090"/>
            <a:ext cx="734695" cy="52768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41065" y="2318385"/>
            <a:ext cx="635635" cy="58229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29890" y="2265045"/>
            <a:ext cx="518160" cy="6172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Segoe Print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Huabing Zhao</dc:creator>
  <cp:lastModifiedBy>赵化冰</cp:lastModifiedBy>
  <cp:revision>3</cp:revision>
  <dcterms:created xsi:type="dcterms:W3CDTF">2018-03-30T09:24:54Z</dcterms:created>
  <dcterms:modified xsi:type="dcterms:W3CDTF">2018-03-30T10:35:31Z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