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3" r:id="rId4"/>
    <p:sldMasterId id="2147483657" r:id="rId5"/>
  </p:sldMasterIdLst>
  <p:handoutMasterIdLst>
    <p:handoutMasterId r:id="rId7"/>
  </p:handoutMasterIdLst>
  <p:sldIdLst>
    <p:sldId id="277" r:id="rId6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D4"/>
    <a:srgbClr val="5ACBF5"/>
    <a:srgbClr val="8CC63E"/>
    <a:srgbClr val="0070B1"/>
    <a:srgbClr val="00ABBD"/>
    <a:srgbClr val="00AEEF"/>
    <a:srgbClr val="0089CF"/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09" y="-39"/>
      </p:cViewPr>
      <p:guideLst>
        <p:guide orient="horz" pos="22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BB1F30-D4F2-4E95-8CC5-2961C493C95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25176F1-1209-4F30-8B48-CB87B069301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336550" y="2820988"/>
            <a:ext cx="4478338" cy="1343025"/>
          </a:xfrm>
          <a:prstGeom prst="rect">
            <a:avLst/>
          </a:prstGeom>
        </p:spPr>
        <p:txBody>
          <a:bodyPr/>
          <a:lstStyle/>
          <a:p>
            <a:pPr marL="0" lvl="0" indent="0" eaLnBrk="1" hangingPunct="1"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rgbClr val="FFFFFF"/>
                </a:solidFill>
                <a:latin typeface="Microsoft YaHei" panose="020B0503020204020204" pitchFamily="34" charset="-122"/>
              </a:rPr>
              <a:t>单击此处编辑母版文本样式</a:t>
            </a:r>
            <a:endParaRPr lang="zh-CN" altLang="en-US" sz="1400" smtClean="0">
              <a:solidFill>
                <a:srgbClr val="FFFFFF"/>
              </a:solidFill>
              <a:latin typeface="Microsoft YaHei" panose="020B0503020204020204" pitchFamily="34" charset="-122"/>
            </a:endParaRPr>
          </a:p>
        </p:txBody>
      </p:sp>
      <p:sp>
        <p:nvSpPr>
          <p:cNvPr id="3" name="Subtitle 1"/>
          <p:cNvSpPr>
            <a:spLocks noGrp="1"/>
          </p:cNvSpPr>
          <p:nvPr userDrawn="1">
            <p:ph type="subTitle" idx="9"/>
          </p:nvPr>
        </p:nvSpPr>
        <p:spPr>
          <a:xfrm>
            <a:off x="336550" y="1147763"/>
            <a:ext cx="6400800" cy="7493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rgbClr val="8CC63E"/>
                </a:solidFill>
              </a:rPr>
              <a:t>单击此处编辑母版副标题样式</a:t>
            </a:r>
            <a:endParaRPr lang="en-US" altLang="zh-CN" dirty="0" smtClean="0">
              <a:solidFill>
                <a:srgbClr val="8CC63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ctrTitle" idx="19"/>
          </p:nvPr>
        </p:nvSpPr>
        <p:spPr>
          <a:xfrm>
            <a:off x="336550" y="542925"/>
            <a:ext cx="6400800" cy="5921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单击此处编辑母版标题样式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430338" y="820271"/>
            <a:ext cx="7419975" cy="5973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3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1452563" y="1600200"/>
            <a:ext cx="7397750" cy="425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lvl4pPr>
            <a:lvl5pPr marL="20574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/>
            </a:lvl5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单击此处编辑母版文本样式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icrosoft YaHei" panose="020B0503020204020204" pitchFamily="34" charset="-122"/>
              </a:rPr>
              <a:t>二级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icrosoft YaHei" panose="020B0503020204020204" pitchFamily="34" charset="-122"/>
            </a:endParaRPr>
          </a:p>
          <a:p>
            <a:pPr marL="1143000" marR="0" lvl="2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icrosoft YaHei" panose="020B0503020204020204" pitchFamily="34" charset="-122"/>
              </a:rPr>
              <a:t>三级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icrosoft YaHei" panose="020B0503020204020204" pitchFamily="34" charset="-122"/>
            </a:endParaRPr>
          </a:p>
          <a:p>
            <a:pPr marL="1600200" marR="0" lvl="3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icrosoft YaHei" panose="020B0503020204020204" pitchFamily="34" charset="-122"/>
              </a:rPr>
              <a:t>四级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icrosoft YaHei" panose="020B0503020204020204" pitchFamily="34" charset="-122"/>
            </a:endParaRPr>
          </a:p>
          <a:p>
            <a:pPr marL="2057400" marR="0" lvl="4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icrosoft YaHei" panose="020B0503020204020204" pitchFamily="34" charset="-122"/>
              </a:rPr>
              <a:t>五级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33375" y="1775012"/>
            <a:ext cx="8516938" cy="4424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600200"/>
            <a:ext cx="4170363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375" y="455613"/>
            <a:ext cx="8516938" cy="962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925919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9506" y="1600200"/>
            <a:ext cx="3390807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112838" y="2003425"/>
            <a:ext cx="4843462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zh-CN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4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Size：32-24-pt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Size：20pt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0" y="5938838"/>
            <a:ext cx="1841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5559425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4851400"/>
            <a:ext cx="18573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grpSp>
        <p:nvGrpSpPr>
          <p:cNvPr id="1030" name="组 5"/>
          <p:cNvGrpSpPr/>
          <p:nvPr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036" name="组 6"/>
            <p:cNvGrpSpPr/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7" name="组 9"/>
            <p:cNvGrpSpPr/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354138"/>
            <a:ext cx="914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4503738"/>
            <a:ext cx="914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pic>
        <p:nvPicPr>
          <p:cNvPr id="2" name="图片 1" descr="ZTE_logo_CN含色值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745" y="303530"/>
            <a:ext cx="1878330" cy="713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Size：24-pt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Size：20pt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12" name="组 5"/>
          <p:cNvGrpSpPr/>
          <p:nvPr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3" name="组 6"/>
            <p:cNvGrpSpPr/>
            <p:nvPr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19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组 9"/>
            <p:cNvGrpSpPr/>
            <p:nvPr/>
          </p:nvGrpSpPr>
          <p:grpSpPr bwMode="auto">
            <a:xfrm>
              <a:off x="0" y="372963"/>
              <a:ext cx="1198835" cy="254997"/>
              <a:chOff x="0" y="-497"/>
              <a:chExt cx="1198835" cy="254997"/>
            </a:xfrm>
          </p:grpSpPr>
          <p:sp>
            <p:nvSpPr>
              <p:cNvPr id="17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TE-PPT-16x9-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763" y="1716088"/>
            <a:ext cx="91440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16"/>
          <p:cNvSpPr txBox="1">
            <a:spLocks noChangeArrowheads="1"/>
          </p:cNvSpPr>
          <p:nvPr/>
        </p:nvSpPr>
        <p:spPr bwMode="auto">
          <a:xfrm>
            <a:off x="5059363" y="6564313"/>
            <a:ext cx="2190750" cy="169862"/>
          </a:xfrm>
          <a:prstGeom prst="rect">
            <a:avLst/>
          </a:prstGeom>
          <a:noFill/>
          <a:ln w="9525" cap="flat" cmpd="sng">
            <a:noFill/>
            <a:bevel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</a:t>
            </a:r>
            <a:r>
              <a:rPr lang="en-US" sz="6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 reserved</a:t>
            </a:r>
            <a:endParaRPr lang="en-US" sz="6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Size：24-32pt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Size：18pt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158" name="Slide Number Placeholder 5"/>
          <p:cNvSpPr>
            <a:spLocks noGrp="1" noChangeArrowheads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08058874-FB71-43B4-AABD-6FDF89E2EF74}" type="slidenum">
              <a:rPr lang="en-US" sz="80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</a:fld>
            <a:endParaRPr lang="en-US" sz="80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59" name="TextBox 18"/>
          <p:cNvSpPr txBox="1">
            <a:spLocks noChangeArrowheads="1"/>
          </p:cNvSpPr>
          <p:nvPr/>
        </p:nvSpPr>
        <p:spPr bwMode="auto">
          <a:xfrm>
            <a:off x="8341995" y="215900"/>
            <a:ext cx="640715" cy="405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lang="zh-CN" altLang="en-US" sz="1000" b="1" dirty="0" smtClean="0">
                <a:solidFill>
                  <a:srgbClr val="404040"/>
                </a:solidFill>
                <a:latin typeface="Microsoft YaHei" panose="020B0503020204020204" pitchFamily="34" charset="-122"/>
                <a:ea typeface="Heiti SC Light"/>
                <a:cs typeface="Heiti SC Light"/>
              </a:rPr>
              <a:t>内部公开</a:t>
            </a:r>
            <a:r>
              <a:rPr lang="en-US" sz="1000" b="1" dirty="0" smtClean="0">
                <a:solidFill>
                  <a:srgbClr val="404040"/>
                </a:solidFill>
                <a:latin typeface="Microsoft YaHei" panose="020B0503020204020204" pitchFamily="34" charset="-122"/>
                <a:ea typeface="Heiti SC Light"/>
                <a:cs typeface="Heiti SC Light"/>
              </a:rPr>
              <a:t>▲</a:t>
            </a:r>
            <a:endParaRPr lang="en-US" sz="1000" b="1" dirty="0">
              <a:solidFill>
                <a:srgbClr val="404040"/>
              </a:solidFill>
              <a:latin typeface="Microsoft YaHei" panose="020B0503020204020204" pitchFamily="34" charset="-122"/>
              <a:ea typeface="Heiti SC Light"/>
              <a:cs typeface="Heiti SC Light"/>
            </a:endParaRPr>
          </a:p>
        </p:txBody>
      </p:sp>
      <p:sp>
        <p:nvSpPr>
          <p:cNvPr id="308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613"/>
            <a:ext cx="8516938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308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二级</a:t>
            </a:r>
            <a:endParaRPr lang="zh-CN" dirty="0" smtClean="0"/>
          </a:p>
          <a:p>
            <a:pPr lvl="2"/>
            <a:r>
              <a:rPr lang="zh-CN" dirty="0" smtClean="0"/>
              <a:t>三级</a:t>
            </a:r>
            <a:endParaRPr lang="zh-CN" dirty="0" smtClean="0"/>
          </a:p>
          <a:p>
            <a:pPr lvl="3"/>
            <a:r>
              <a:rPr lang="zh-CN" dirty="0" smtClean="0"/>
              <a:t>四级</a:t>
            </a:r>
            <a:endParaRPr lang="zh-CN" dirty="0" smtClean="0"/>
          </a:p>
          <a:p>
            <a:pPr lvl="4"/>
            <a:r>
              <a:rPr lang="zh-CN" dirty="0" smtClean="0"/>
              <a:t>五级</a:t>
            </a:r>
            <a:endParaRPr lang="zh-CN" dirty="0" smtClean="0"/>
          </a:p>
        </p:txBody>
      </p:sp>
      <p:grpSp>
        <p:nvGrpSpPr>
          <p:cNvPr id="18" name="组 5"/>
          <p:cNvGrpSpPr/>
          <p:nvPr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9" name="组 6"/>
            <p:cNvGrpSpPr/>
            <p:nvPr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25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组 9"/>
            <p:cNvGrpSpPr/>
            <p:nvPr/>
          </p:nvGrpSpPr>
          <p:grpSpPr bwMode="auto">
            <a:xfrm>
              <a:off x="0" y="372963"/>
              <a:ext cx="1198835" cy="254997"/>
              <a:chOff x="0" y="-497"/>
              <a:chExt cx="1198835" cy="254997"/>
            </a:xfrm>
          </p:grpSpPr>
          <p:sp>
            <p:nvSpPr>
              <p:cNvPr id="23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n-ea"/>
          <a:ea typeface="+mn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3"/>
          <p:cNvSpPr/>
          <p:nvPr/>
        </p:nvSpPr>
        <p:spPr>
          <a:xfrm>
            <a:off x="283845" y="1502410"/>
            <a:ext cx="7541260" cy="41935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文本框 4"/>
          <p:cNvSpPr txBox="1"/>
          <p:nvPr/>
        </p:nvSpPr>
        <p:spPr>
          <a:xfrm>
            <a:off x="3079115" y="2241550"/>
            <a:ext cx="1297305" cy="337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REPOSITORY</a:t>
            </a:r>
            <a:endParaRPr lang="en-US" altLang="zh-CN" sz="160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084070" y="1579880"/>
            <a:ext cx="2914650" cy="584200"/>
          </a:xfrm>
          <a:custGeom>
            <a:avLst/>
            <a:gdLst>
              <a:gd name="connisteX0" fmla="*/ 0 w 2914650"/>
              <a:gd name="connsiteY0" fmla="*/ 977404 h 977404"/>
              <a:gd name="connisteX1" fmla="*/ 814705 w 2914650"/>
              <a:gd name="connsiteY1" fmla="*/ 152539 h 977404"/>
              <a:gd name="connisteX2" fmla="*/ 2132330 w 2914650"/>
              <a:gd name="connsiteY2" fmla="*/ 99199 h 977404"/>
              <a:gd name="connisteX3" fmla="*/ 2914650 w 2914650"/>
              <a:gd name="connsiteY3" fmla="*/ 924064 h 97740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914650" h="977405">
                <a:moveTo>
                  <a:pt x="0" y="977405"/>
                </a:moveTo>
                <a:cubicBezTo>
                  <a:pt x="136525" y="813575"/>
                  <a:pt x="387985" y="328435"/>
                  <a:pt x="814705" y="152540"/>
                </a:cubicBezTo>
                <a:cubicBezTo>
                  <a:pt x="1241425" y="-23355"/>
                  <a:pt x="1712595" y="-55105"/>
                  <a:pt x="2132330" y="99200"/>
                </a:cubicBezTo>
                <a:cubicBezTo>
                  <a:pt x="2552065" y="253505"/>
                  <a:pt x="2784475" y="758330"/>
                  <a:pt x="2914650" y="924065"/>
                </a:cubicBezTo>
              </a:path>
            </a:pathLst>
          </a:cu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02000" y="1273175"/>
            <a:ext cx="1297305" cy="33718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Package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ZTE-机密-4X3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正文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5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5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封底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ZTE-机密-4X3</Template>
  <TotalTime>0</TotalTime>
  <Words>17</Words>
  <Application>WPS 演示</Application>
  <PresentationFormat>全屏显示(4:3)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Heiti SC Light</vt:lpstr>
      <vt:lpstr>Times</vt:lpstr>
      <vt:lpstr>Microsoft YaHei</vt:lpstr>
      <vt:lpstr>Calibri</vt:lpstr>
      <vt:lpstr/>
      <vt:lpstr>Arial Unicode MS</vt:lpstr>
      <vt:lpstr>Times New Roman</vt:lpstr>
      <vt:lpstr>Segoe Print</vt:lpstr>
      <vt:lpstr>ZTE-机密-4X3</vt:lpstr>
      <vt:lpstr>目录</vt:lpstr>
      <vt:lpstr>正文</vt:lpstr>
      <vt:lpstr>封底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Huabing Zhao</cp:lastModifiedBy>
  <cp:revision>17</cp:revision>
  <dcterms:created xsi:type="dcterms:W3CDTF">2015-08-10T08:42:00Z</dcterms:created>
  <dcterms:modified xsi:type="dcterms:W3CDTF">2018-04-18T04:42:36Z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2052-10.8.0.6308</vt:lpwstr>
  </property>
</Properties>
</file>