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69925" y="803275"/>
            <a:ext cx="2230120" cy="2553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60095" y="921385"/>
            <a:ext cx="10502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US"/>
              <a:t>Input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16610" y="2303145"/>
            <a:ext cx="198247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US"/>
              <a:t>Output</a:t>
            </a:r>
            <a:endParaRPr lang="x-none" altLang="en-US"/>
          </a:p>
          <a:p>
            <a:r>
              <a:rPr lang="x-none" altLang="en-US" sz="1200"/>
              <a:t>Receiver: PK of Scrooge </a:t>
            </a:r>
            <a:endParaRPr lang="x-none" altLang="en-US" sz="1200"/>
          </a:p>
          <a:p>
            <a:r>
              <a:rPr lang="x-none" altLang="en-US" sz="1200"/>
              <a:t>Value:10</a:t>
            </a:r>
            <a:endParaRPr lang="x-none" altLang="en-US" sz="1200"/>
          </a:p>
        </p:txBody>
      </p:sp>
      <p:sp>
        <p:nvSpPr>
          <p:cNvPr id="11" name="Rectangle 10"/>
          <p:cNvSpPr/>
          <p:nvPr/>
        </p:nvSpPr>
        <p:spPr>
          <a:xfrm>
            <a:off x="3702685" y="816610"/>
            <a:ext cx="2230120" cy="2553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792855" y="934720"/>
            <a:ext cx="10502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US"/>
              <a:t>Input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849370" y="2316480"/>
            <a:ext cx="198247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US"/>
              <a:t>Output</a:t>
            </a:r>
            <a:endParaRPr lang="x-none" altLang="en-US"/>
          </a:p>
          <a:p>
            <a:r>
              <a:rPr lang="x-none" altLang="en-US" sz="1200"/>
              <a:t>Receiver: PK of Bob</a:t>
            </a:r>
            <a:endParaRPr lang="x-none" altLang="en-US" sz="1200"/>
          </a:p>
          <a:p>
            <a:r>
              <a:rPr lang="x-none" altLang="en-US" sz="1200"/>
              <a:t>Value:5.9</a:t>
            </a:r>
            <a:endParaRPr lang="x-none" altLang="en-US" sz="1200"/>
          </a:p>
        </p:txBody>
      </p:sp>
      <p:sp>
        <p:nvSpPr>
          <p:cNvPr id="14" name="Text Box 13"/>
          <p:cNvSpPr txBox="1"/>
          <p:nvPr/>
        </p:nvSpPr>
        <p:spPr>
          <a:xfrm>
            <a:off x="3849370" y="1460500"/>
            <a:ext cx="198247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US"/>
              <a:t>Output</a:t>
            </a:r>
            <a:endParaRPr lang="x-none" altLang="en-US"/>
          </a:p>
          <a:p>
            <a:r>
              <a:rPr lang="x-none" altLang="en-US" sz="1200"/>
              <a:t>Receiver: PK of Alice</a:t>
            </a:r>
            <a:endParaRPr lang="x-none" altLang="en-US" sz="1200"/>
          </a:p>
          <a:p>
            <a:r>
              <a:rPr lang="x-none" altLang="en-US" sz="1200"/>
              <a:t>Value:3.9</a:t>
            </a:r>
            <a:endParaRPr lang="x-none" altLang="en-US" sz="1200"/>
          </a:p>
        </p:txBody>
      </p:sp>
      <p:sp>
        <p:nvSpPr>
          <p:cNvPr id="15" name="Text Box 14"/>
          <p:cNvSpPr txBox="1"/>
          <p:nvPr/>
        </p:nvSpPr>
        <p:spPr>
          <a:xfrm>
            <a:off x="3850005" y="3093085"/>
            <a:ext cx="1982470" cy="286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x-none" altLang="en-US" sz="1200"/>
              <a:t>Transaction  fee: 0.2</a:t>
            </a:r>
            <a:endParaRPr lang="x-none" altLang="en-US" sz="1200"/>
          </a:p>
        </p:txBody>
      </p:sp>
      <p:sp>
        <p:nvSpPr>
          <p:cNvPr id="16" name="Rectangle 15"/>
          <p:cNvSpPr/>
          <p:nvPr/>
        </p:nvSpPr>
        <p:spPr>
          <a:xfrm>
            <a:off x="6684645" y="791210"/>
            <a:ext cx="2230120" cy="2553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774815" y="909320"/>
            <a:ext cx="10502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US"/>
              <a:t>Input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831330" y="2291080"/>
            <a:ext cx="198247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US"/>
              <a:t>Output</a:t>
            </a:r>
            <a:endParaRPr lang="x-none" altLang="en-US"/>
          </a:p>
          <a:p>
            <a:r>
              <a:rPr lang="x-none" altLang="en-US" sz="1200"/>
              <a:t>Receiver: PK of Mike</a:t>
            </a:r>
            <a:endParaRPr lang="x-none" altLang="en-US" sz="1200"/>
          </a:p>
          <a:p>
            <a:r>
              <a:rPr lang="x-none" altLang="en-US" sz="1200"/>
              <a:t>Value:9.7</a:t>
            </a:r>
            <a:endParaRPr lang="x-none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6831965" y="3067685"/>
            <a:ext cx="1982470" cy="2863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x-none" altLang="en-US" sz="1200"/>
              <a:t>Transaction  fee: 0.1</a:t>
            </a:r>
            <a:endParaRPr lang="x-none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6774815" y="1477645"/>
            <a:ext cx="10502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en-US"/>
              <a:t>Input</a:t>
            </a:r>
            <a:endParaRPr lang="x-none" altLang="en-US"/>
          </a:p>
        </p:txBody>
      </p:sp>
      <p:cxnSp>
        <p:nvCxnSpPr>
          <p:cNvPr id="22" name="Straight Arrow Connector 21"/>
          <p:cNvCxnSpPr>
            <a:stCxn id="17" idx="1"/>
            <a:endCxn id="14" idx="3"/>
          </p:cNvCxnSpPr>
          <p:nvPr/>
        </p:nvCxnSpPr>
        <p:spPr>
          <a:xfrm flipH="1">
            <a:off x="5831840" y="1092200"/>
            <a:ext cx="942975" cy="734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  <a:endCxn id="13" idx="3"/>
          </p:cNvCxnSpPr>
          <p:nvPr/>
        </p:nvCxnSpPr>
        <p:spPr>
          <a:xfrm flipH="1">
            <a:off x="5831840" y="1660525"/>
            <a:ext cx="942975" cy="1021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  <a:endCxn id="6" idx="3"/>
          </p:cNvCxnSpPr>
          <p:nvPr/>
        </p:nvCxnSpPr>
        <p:spPr>
          <a:xfrm flipH="1">
            <a:off x="2799080" y="1117600"/>
            <a:ext cx="993775" cy="15513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Kingsoft Office WPP</Application>
  <PresentationFormat>Widescreen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huabing</dc:creator>
  <cp:lastModifiedBy>huabing</cp:lastModifiedBy>
  <cp:revision>2</cp:revision>
  <dcterms:created xsi:type="dcterms:W3CDTF">2018-05-20T14:25:19Z</dcterms:created>
  <dcterms:modified xsi:type="dcterms:W3CDTF">2018-05-20T14:25:19Z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