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3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1D953-C80F-42BC-98C7-8FC2ED5172B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2520B-2F30-43FA-B98E-9390DDE02A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520B-2F30-43FA-B98E-9390DDE02A2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520B-2F30-43FA-B98E-9390DDE02A2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A092-0436-4AF0-AB6D-50F467E8E4F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5945-133E-49E8-A0D2-0F43D2D923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A092-0436-4AF0-AB6D-50F467E8E4F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5945-133E-49E8-A0D2-0F43D2D923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A092-0436-4AF0-AB6D-50F467E8E4F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5945-133E-49E8-A0D2-0F43D2D923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A092-0436-4AF0-AB6D-50F467E8E4F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5945-133E-49E8-A0D2-0F43D2D923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A092-0436-4AF0-AB6D-50F467E8E4F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5945-133E-49E8-A0D2-0F43D2D923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A092-0436-4AF0-AB6D-50F467E8E4F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5945-133E-49E8-A0D2-0F43D2D923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A092-0436-4AF0-AB6D-50F467E8E4F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5945-133E-49E8-A0D2-0F43D2D923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A092-0436-4AF0-AB6D-50F467E8E4F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5945-133E-49E8-A0D2-0F43D2D923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A092-0436-4AF0-AB6D-50F467E8E4F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5945-133E-49E8-A0D2-0F43D2D923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A092-0436-4AF0-AB6D-50F467E8E4F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5945-133E-49E8-A0D2-0F43D2D923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A092-0436-4AF0-AB6D-50F467E8E4F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5945-133E-49E8-A0D2-0F43D2D923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FA092-0436-4AF0-AB6D-50F467E8E4F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85945-133E-49E8-A0D2-0F43D2D923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箭头连接符 37"/>
          <p:cNvCxnSpPr/>
          <p:nvPr/>
        </p:nvCxnSpPr>
        <p:spPr>
          <a:xfrm>
            <a:off x="1447800" y="35814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667000" y="3581400"/>
            <a:ext cx="457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657600" y="3581400"/>
            <a:ext cx="457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028" idx="3"/>
          </p:cNvCxnSpPr>
          <p:nvPr/>
        </p:nvCxnSpPr>
        <p:spPr>
          <a:xfrm>
            <a:off x="4800600" y="3557587"/>
            <a:ext cx="381000" cy="238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3124200" y="3200400"/>
            <a:ext cx="685800" cy="714375"/>
            <a:chOff x="5334000" y="2632075"/>
            <a:chExt cx="1524000" cy="1587500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5334000" y="2632075"/>
              <a:ext cx="1524000" cy="854075"/>
            </a:xfrm>
            <a:custGeom>
              <a:avLst/>
              <a:gdLst>
                <a:gd name="T0" fmla="*/ 3 w 403"/>
                <a:gd name="T1" fmla="*/ 214 h 226"/>
                <a:gd name="T2" fmla="*/ 9 w 403"/>
                <a:gd name="T3" fmla="*/ 226 h 226"/>
                <a:gd name="T4" fmla="*/ 390 w 403"/>
                <a:gd name="T5" fmla="*/ 202 h 226"/>
                <a:gd name="T6" fmla="*/ 397 w 403"/>
                <a:gd name="T7" fmla="*/ 209 h 226"/>
                <a:gd name="T8" fmla="*/ 2 w 403"/>
                <a:gd name="T9" fmla="*/ 203 h 226"/>
                <a:gd name="T10" fmla="*/ 11 w 403"/>
                <a:gd name="T11" fmla="*/ 163 h 226"/>
                <a:gd name="T12" fmla="*/ 14 w 403"/>
                <a:gd name="T13" fmla="*/ 198 h 226"/>
                <a:gd name="T14" fmla="*/ 388 w 403"/>
                <a:gd name="T15" fmla="*/ 182 h 226"/>
                <a:gd name="T16" fmla="*/ 389 w 403"/>
                <a:gd name="T17" fmla="*/ 147 h 226"/>
                <a:gd name="T18" fmla="*/ 396 w 403"/>
                <a:gd name="T19" fmla="*/ 188 h 226"/>
                <a:gd name="T20" fmla="*/ 13 w 403"/>
                <a:gd name="T21" fmla="*/ 156 h 226"/>
                <a:gd name="T22" fmla="*/ 16 w 403"/>
                <a:gd name="T23" fmla="*/ 143 h 226"/>
                <a:gd name="T24" fmla="*/ 14 w 403"/>
                <a:gd name="T25" fmla="*/ 156 h 226"/>
                <a:gd name="T26" fmla="*/ 382 w 403"/>
                <a:gd name="T27" fmla="*/ 127 h 226"/>
                <a:gd name="T28" fmla="*/ 387 w 403"/>
                <a:gd name="T29" fmla="*/ 140 h 226"/>
                <a:gd name="T30" fmla="*/ 18 w 403"/>
                <a:gd name="T31" fmla="*/ 136 h 226"/>
                <a:gd name="T32" fmla="*/ 27 w 403"/>
                <a:gd name="T33" fmla="*/ 101 h 226"/>
                <a:gd name="T34" fmla="*/ 28 w 403"/>
                <a:gd name="T35" fmla="*/ 132 h 226"/>
                <a:gd name="T36" fmla="*/ 369 w 403"/>
                <a:gd name="T37" fmla="*/ 117 h 226"/>
                <a:gd name="T38" fmla="*/ 357 w 403"/>
                <a:gd name="T39" fmla="*/ 85 h 226"/>
                <a:gd name="T40" fmla="*/ 379 w 403"/>
                <a:gd name="T41" fmla="*/ 121 h 226"/>
                <a:gd name="T42" fmla="*/ 41 w 403"/>
                <a:gd name="T43" fmla="*/ 93 h 226"/>
                <a:gd name="T44" fmla="*/ 50 w 403"/>
                <a:gd name="T45" fmla="*/ 91 h 226"/>
                <a:gd name="T46" fmla="*/ 343 w 403"/>
                <a:gd name="T47" fmla="*/ 78 h 226"/>
                <a:gd name="T48" fmla="*/ 353 w 403"/>
                <a:gd name="T49" fmla="*/ 79 h 226"/>
                <a:gd name="T50" fmla="*/ 53 w 403"/>
                <a:gd name="T51" fmla="*/ 76 h 226"/>
                <a:gd name="T52" fmla="*/ 74 w 403"/>
                <a:gd name="T53" fmla="*/ 46 h 226"/>
                <a:gd name="T54" fmla="*/ 63 w 403"/>
                <a:gd name="T55" fmla="*/ 76 h 226"/>
                <a:gd name="T56" fmla="*/ 329 w 403"/>
                <a:gd name="T57" fmla="*/ 64 h 226"/>
                <a:gd name="T58" fmla="*/ 306 w 403"/>
                <a:gd name="T59" fmla="*/ 38 h 226"/>
                <a:gd name="T60" fmla="*/ 339 w 403"/>
                <a:gd name="T61" fmla="*/ 64 h 226"/>
                <a:gd name="T62" fmla="*/ 89 w 403"/>
                <a:gd name="T63" fmla="*/ 43 h 226"/>
                <a:gd name="T64" fmla="*/ 91 w 403"/>
                <a:gd name="T65" fmla="*/ 33 h 226"/>
                <a:gd name="T66" fmla="*/ 95 w 403"/>
                <a:gd name="T67" fmla="*/ 46 h 226"/>
                <a:gd name="T68" fmla="*/ 288 w 403"/>
                <a:gd name="T69" fmla="*/ 27 h 226"/>
                <a:gd name="T70" fmla="*/ 300 w 403"/>
                <a:gd name="T71" fmla="*/ 34 h 226"/>
                <a:gd name="T72" fmla="*/ 107 w 403"/>
                <a:gd name="T73" fmla="*/ 32 h 226"/>
                <a:gd name="T74" fmla="*/ 145 w 403"/>
                <a:gd name="T75" fmla="*/ 15 h 226"/>
                <a:gd name="T76" fmla="*/ 113 w 403"/>
                <a:gd name="T77" fmla="*/ 36 h 226"/>
                <a:gd name="T78" fmla="*/ 247 w 403"/>
                <a:gd name="T79" fmla="*/ 20 h 226"/>
                <a:gd name="T80" fmla="*/ 251 w 403"/>
                <a:gd name="T81" fmla="*/ 6 h 226"/>
                <a:gd name="T82" fmla="*/ 282 w 403"/>
                <a:gd name="T83" fmla="*/ 19 h 226"/>
                <a:gd name="T84" fmla="*/ 159 w 403"/>
                <a:gd name="T85" fmla="*/ 19 h 226"/>
                <a:gd name="T86" fmla="*/ 157 w 403"/>
                <a:gd name="T87" fmla="*/ 5 h 226"/>
                <a:gd name="T88" fmla="*/ 160 w 403"/>
                <a:gd name="T89" fmla="*/ 19 h 226"/>
                <a:gd name="T90" fmla="*/ 227 w 403"/>
                <a:gd name="T91" fmla="*/ 16 h 226"/>
                <a:gd name="T92" fmla="*/ 235 w 403"/>
                <a:gd name="T93" fmla="*/ 10 h 226"/>
                <a:gd name="T94" fmla="*/ 173 w 403"/>
                <a:gd name="T95" fmla="*/ 9 h 226"/>
                <a:gd name="T96" fmla="*/ 208 w 403"/>
                <a:gd name="T97" fmla="*/ 0 h 226"/>
                <a:gd name="T98" fmla="*/ 207 w 403"/>
                <a:gd name="T99" fmla="*/ 14 h 226"/>
                <a:gd name="T100" fmla="*/ 180 w 403"/>
                <a:gd name="T101" fmla="*/ 1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3" h="226">
                  <a:moveTo>
                    <a:pt x="8" y="226"/>
                  </a:moveTo>
                  <a:cubicBezTo>
                    <a:pt x="4" y="226"/>
                    <a:pt x="1" y="223"/>
                    <a:pt x="1" y="219"/>
                  </a:cubicBezTo>
                  <a:cubicBezTo>
                    <a:pt x="1" y="217"/>
                    <a:pt x="2" y="215"/>
                    <a:pt x="3" y="214"/>
                  </a:cubicBezTo>
                  <a:cubicBezTo>
                    <a:pt x="4" y="213"/>
                    <a:pt x="6" y="212"/>
                    <a:pt x="7" y="212"/>
                  </a:cubicBezTo>
                  <a:cubicBezTo>
                    <a:pt x="11" y="211"/>
                    <a:pt x="15" y="214"/>
                    <a:pt x="15" y="218"/>
                  </a:cubicBezTo>
                  <a:cubicBezTo>
                    <a:pt x="15" y="222"/>
                    <a:pt x="12" y="225"/>
                    <a:pt x="9" y="226"/>
                  </a:cubicBezTo>
                  <a:cubicBezTo>
                    <a:pt x="8" y="226"/>
                    <a:pt x="8" y="226"/>
                    <a:pt x="8" y="226"/>
                  </a:cubicBezTo>
                  <a:close/>
                  <a:moveTo>
                    <a:pt x="397" y="209"/>
                  </a:moveTo>
                  <a:cubicBezTo>
                    <a:pt x="393" y="209"/>
                    <a:pt x="390" y="206"/>
                    <a:pt x="390" y="202"/>
                  </a:cubicBezTo>
                  <a:cubicBezTo>
                    <a:pt x="390" y="198"/>
                    <a:pt x="393" y="195"/>
                    <a:pt x="397" y="195"/>
                  </a:cubicBezTo>
                  <a:cubicBezTo>
                    <a:pt x="400" y="195"/>
                    <a:pt x="403" y="198"/>
                    <a:pt x="403" y="202"/>
                  </a:cubicBezTo>
                  <a:cubicBezTo>
                    <a:pt x="403" y="206"/>
                    <a:pt x="400" y="209"/>
                    <a:pt x="397" y="209"/>
                  </a:cubicBezTo>
                  <a:close/>
                  <a:moveTo>
                    <a:pt x="7" y="205"/>
                  </a:moveTo>
                  <a:cubicBezTo>
                    <a:pt x="7" y="205"/>
                    <a:pt x="7" y="205"/>
                    <a:pt x="7" y="205"/>
                  </a:cubicBezTo>
                  <a:cubicBezTo>
                    <a:pt x="5" y="205"/>
                    <a:pt x="4" y="204"/>
                    <a:pt x="2" y="203"/>
                  </a:cubicBezTo>
                  <a:cubicBezTo>
                    <a:pt x="1" y="201"/>
                    <a:pt x="0" y="199"/>
                    <a:pt x="0" y="197"/>
                  </a:cubicBezTo>
                  <a:cubicBezTo>
                    <a:pt x="1" y="188"/>
                    <a:pt x="1" y="178"/>
                    <a:pt x="3" y="169"/>
                  </a:cubicBezTo>
                  <a:cubicBezTo>
                    <a:pt x="4" y="165"/>
                    <a:pt x="7" y="162"/>
                    <a:pt x="11" y="163"/>
                  </a:cubicBezTo>
                  <a:cubicBezTo>
                    <a:pt x="13" y="163"/>
                    <a:pt x="14" y="164"/>
                    <a:pt x="16" y="166"/>
                  </a:cubicBezTo>
                  <a:cubicBezTo>
                    <a:pt x="17" y="167"/>
                    <a:pt x="17" y="169"/>
                    <a:pt x="17" y="171"/>
                  </a:cubicBezTo>
                  <a:cubicBezTo>
                    <a:pt x="15" y="180"/>
                    <a:pt x="15" y="189"/>
                    <a:pt x="14" y="198"/>
                  </a:cubicBezTo>
                  <a:cubicBezTo>
                    <a:pt x="14" y="202"/>
                    <a:pt x="11" y="205"/>
                    <a:pt x="7" y="205"/>
                  </a:cubicBezTo>
                  <a:close/>
                  <a:moveTo>
                    <a:pt x="395" y="188"/>
                  </a:moveTo>
                  <a:cubicBezTo>
                    <a:pt x="392" y="188"/>
                    <a:pt x="389" y="185"/>
                    <a:pt x="388" y="182"/>
                  </a:cubicBezTo>
                  <a:cubicBezTo>
                    <a:pt x="387" y="173"/>
                    <a:pt x="386" y="164"/>
                    <a:pt x="384" y="155"/>
                  </a:cubicBezTo>
                  <a:cubicBezTo>
                    <a:pt x="383" y="153"/>
                    <a:pt x="384" y="151"/>
                    <a:pt x="385" y="150"/>
                  </a:cubicBezTo>
                  <a:cubicBezTo>
                    <a:pt x="385" y="148"/>
                    <a:pt x="387" y="147"/>
                    <a:pt x="389" y="147"/>
                  </a:cubicBezTo>
                  <a:cubicBezTo>
                    <a:pt x="392" y="146"/>
                    <a:pt x="396" y="148"/>
                    <a:pt x="397" y="152"/>
                  </a:cubicBezTo>
                  <a:cubicBezTo>
                    <a:pt x="400" y="161"/>
                    <a:pt x="401" y="171"/>
                    <a:pt x="402" y="180"/>
                  </a:cubicBezTo>
                  <a:cubicBezTo>
                    <a:pt x="403" y="184"/>
                    <a:pt x="400" y="187"/>
                    <a:pt x="396" y="188"/>
                  </a:cubicBezTo>
                  <a:cubicBezTo>
                    <a:pt x="396" y="188"/>
                    <a:pt x="396" y="188"/>
                    <a:pt x="395" y="188"/>
                  </a:cubicBezTo>
                  <a:close/>
                  <a:moveTo>
                    <a:pt x="14" y="156"/>
                  </a:moveTo>
                  <a:cubicBezTo>
                    <a:pt x="14" y="156"/>
                    <a:pt x="13" y="156"/>
                    <a:pt x="13" y="156"/>
                  </a:cubicBezTo>
                  <a:cubicBezTo>
                    <a:pt x="11" y="156"/>
                    <a:pt x="9" y="155"/>
                    <a:pt x="8" y="153"/>
                  </a:cubicBezTo>
                  <a:cubicBezTo>
                    <a:pt x="7" y="151"/>
                    <a:pt x="7" y="149"/>
                    <a:pt x="8" y="147"/>
                  </a:cubicBezTo>
                  <a:cubicBezTo>
                    <a:pt x="9" y="144"/>
                    <a:pt x="13" y="142"/>
                    <a:pt x="16" y="143"/>
                  </a:cubicBezTo>
                  <a:cubicBezTo>
                    <a:pt x="18" y="143"/>
                    <a:pt x="20" y="144"/>
                    <a:pt x="20" y="146"/>
                  </a:cubicBezTo>
                  <a:cubicBezTo>
                    <a:pt x="21" y="148"/>
                    <a:pt x="22" y="149"/>
                    <a:pt x="21" y="151"/>
                  </a:cubicBezTo>
                  <a:cubicBezTo>
                    <a:pt x="20" y="154"/>
                    <a:pt x="18" y="156"/>
                    <a:pt x="14" y="156"/>
                  </a:cubicBezTo>
                  <a:close/>
                  <a:moveTo>
                    <a:pt x="384" y="140"/>
                  </a:moveTo>
                  <a:cubicBezTo>
                    <a:pt x="381" y="140"/>
                    <a:pt x="379" y="139"/>
                    <a:pt x="378" y="136"/>
                  </a:cubicBezTo>
                  <a:cubicBezTo>
                    <a:pt x="376" y="132"/>
                    <a:pt x="378" y="128"/>
                    <a:pt x="382" y="127"/>
                  </a:cubicBezTo>
                  <a:cubicBezTo>
                    <a:pt x="385" y="126"/>
                    <a:pt x="389" y="128"/>
                    <a:pt x="391" y="131"/>
                  </a:cubicBezTo>
                  <a:cubicBezTo>
                    <a:pt x="391" y="133"/>
                    <a:pt x="391" y="135"/>
                    <a:pt x="391" y="136"/>
                  </a:cubicBezTo>
                  <a:cubicBezTo>
                    <a:pt x="390" y="138"/>
                    <a:pt x="388" y="139"/>
                    <a:pt x="387" y="140"/>
                  </a:cubicBezTo>
                  <a:cubicBezTo>
                    <a:pt x="386" y="140"/>
                    <a:pt x="385" y="140"/>
                    <a:pt x="384" y="140"/>
                  </a:cubicBezTo>
                  <a:close/>
                  <a:moveTo>
                    <a:pt x="21" y="137"/>
                  </a:moveTo>
                  <a:cubicBezTo>
                    <a:pt x="20" y="137"/>
                    <a:pt x="19" y="136"/>
                    <a:pt x="18" y="136"/>
                  </a:cubicBezTo>
                  <a:cubicBezTo>
                    <a:pt x="17" y="135"/>
                    <a:pt x="15" y="134"/>
                    <a:pt x="15" y="132"/>
                  </a:cubicBezTo>
                  <a:cubicBezTo>
                    <a:pt x="14" y="131"/>
                    <a:pt x="14" y="129"/>
                    <a:pt x="15" y="127"/>
                  </a:cubicBezTo>
                  <a:cubicBezTo>
                    <a:pt x="18" y="118"/>
                    <a:pt x="22" y="109"/>
                    <a:pt x="27" y="101"/>
                  </a:cubicBezTo>
                  <a:cubicBezTo>
                    <a:pt x="29" y="98"/>
                    <a:pt x="34" y="97"/>
                    <a:pt x="37" y="99"/>
                  </a:cubicBezTo>
                  <a:cubicBezTo>
                    <a:pt x="40" y="101"/>
                    <a:pt x="41" y="105"/>
                    <a:pt x="39" y="108"/>
                  </a:cubicBezTo>
                  <a:cubicBezTo>
                    <a:pt x="35" y="116"/>
                    <a:pt x="31" y="124"/>
                    <a:pt x="28" y="132"/>
                  </a:cubicBezTo>
                  <a:cubicBezTo>
                    <a:pt x="27" y="135"/>
                    <a:pt x="24" y="137"/>
                    <a:pt x="21" y="137"/>
                  </a:cubicBezTo>
                  <a:close/>
                  <a:moveTo>
                    <a:pt x="376" y="121"/>
                  </a:moveTo>
                  <a:cubicBezTo>
                    <a:pt x="373" y="121"/>
                    <a:pt x="371" y="120"/>
                    <a:pt x="369" y="117"/>
                  </a:cubicBezTo>
                  <a:cubicBezTo>
                    <a:pt x="365" y="109"/>
                    <a:pt x="361" y="102"/>
                    <a:pt x="356" y="94"/>
                  </a:cubicBezTo>
                  <a:cubicBezTo>
                    <a:pt x="355" y="93"/>
                    <a:pt x="354" y="91"/>
                    <a:pt x="354" y="89"/>
                  </a:cubicBezTo>
                  <a:cubicBezTo>
                    <a:pt x="355" y="87"/>
                    <a:pt x="356" y="86"/>
                    <a:pt x="357" y="85"/>
                  </a:cubicBezTo>
                  <a:cubicBezTo>
                    <a:pt x="360" y="83"/>
                    <a:pt x="365" y="83"/>
                    <a:pt x="367" y="86"/>
                  </a:cubicBezTo>
                  <a:cubicBezTo>
                    <a:pt x="373" y="94"/>
                    <a:pt x="378" y="103"/>
                    <a:pt x="382" y="111"/>
                  </a:cubicBezTo>
                  <a:cubicBezTo>
                    <a:pt x="384" y="115"/>
                    <a:pt x="382" y="119"/>
                    <a:pt x="379" y="121"/>
                  </a:cubicBezTo>
                  <a:cubicBezTo>
                    <a:pt x="378" y="121"/>
                    <a:pt x="377" y="121"/>
                    <a:pt x="376" y="121"/>
                  </a:cubicBezTo>
                  <a:close/>
                  <a:moveTo>
                    <a:pt x="45" y="94"/>
                  </a:moveTo>
                  <a:cubicBezTo>
                    <a:pt x="43" y="94"/>
                    <a:pt x="42" y="94"/>
                    <a:pt x="41" y="93"/>
                  </a:cubicBezTo>
                  <a:cubicBezTo>
                    <a:pt x="38" y="90"/>
                    <a:pt x="37" y="86"/>
                    <a:pt x="39" y="83"/>
                  </a:cubicBezTo>
                  <a:cubicBezTo>
                    <a:pt x="41" y="80"/>
                    <a:pt x="46" y="79"/>
                    <a:pt x="49" y="81"/>
                  </a:cubicBezTo>
                  <a:cubicBezTo>
                    <a:pt x="52" y="84"/>
                    <a:pt x="53" y="88"/>
                    <a:pt x="50" y="91"/>
                  </a:cubicBezTo>
                  <a:cubicBezTo>
                    <a:pt x="49" y="93"/>
                    <a:pt x="47" y="94"/>
                    <a:pt x="45" y="94"/>
                  </a:cubicBezTo>
                  <a:close/>
                  <a:moveTo>
                    <a:pt x="348" y="81"/>
                  </a:moveTo>
                  <a:cubicBezTo>
                    <a:pt x="347" y="81"/>
                    <a:pt x="345" y="80"/>
                    <a:pt x="343" y="78"/>
                  </a:cubicBezTo>
                  <a:cubicBezTo>
                    <a:pt x="341" y="76"/>
                    <a:pt x="341" y="71"/>
                    <a:pt x="344" y="69"/>
                  </a:cubicBezTo>
                  <a:cubicBezTo>
                    <a:pt x="347" y="66"/>
                    <a:pt x="351" y="67"/>
                    <a:pt x="354" y="69"/>
                  </a:cubicBezTo>
                  <a:cubicBezTo>
                    <a:pt x="356" y="72"/>
                    <a:pt x="356" y="77"/>
                    <a:pt x="353" y="79"/>
                  </a:cubicBezTo>
                  <a:cubicBezTo>
                    <a:pt x="352" y="80"/>
                    <a:pt x="350" y="81"/>
                    <a:pt x="348" y="81"/>
                  </a:cubicBezTo>
                  <a:close/>
                  <a:moveTo>
                    <a:pt x="58" y="78"/>
                  </a:moveTo>
                  <a:cubicBezTo>
                    <a:pt x="56" y="78"/>
                    <a:pt x="55" y="77"/>
                    <a:pt x="53" y="76"/>
                  </a:cubicBezTo>
                  <a:cubicBezTo>
                    <a:pt x="52" y="75"/>
                    <a:pt x="51" y="73"/>
                    <a:pt x="51" y="71"/>
                  </a:cubicBezTo>
                  <a:cubicBezTo>
                    <a:pt x="51" y="69"/>
                    <a:pt x="52" y="68"/>
                    <a:pt x="53" y="66"/>
                  </a:cubicBezTo>
                  <a:cubicBezTo>
                    <a:pt x="59" y="59"/>
                    <a:pt x="66" y="52"/>
                    <a:pt x="74" y="46"/>
                  </a:cubicBezTo>
                  <a:cubicBezTo>
                    <a:pt x="77" y="44"/>
                    <a:pt x="81" y="44"/>
                    <a:pt x="84" y="47"/>
                  </a:cubicBezTo>
                  <a:cubicBezTo>
                    <a:pt x="86" y="50"/>
                    <a:pt x="86" y="55"/>
                    <a:pt x="83" y="57"/>
                  </a:cubicBezTo>
                  <a:cubicBezTo>
                    <a:pt x="76" y="63"/>
                    <a:pt x="69" y="69"/>
                    <a:pt x="63" y="76"/>
                  </a:cubicBezTo>
                  <a:cubicBezTo>
                    <a:pt x="62" y="77"/>
                    <a:pt x="60" y="78"/>
                    <a:pt x="58" y="78"/>
                  </a:cubicBezTo>
                  <a:close/>
                  <a:moveTo>
                    <a:pt x="334" y="66"/>
                  </a:moveTo>
                  <a:cubicBezTo>
                    <a:pt x="332" y="66"/>
                    <a:pt x="331" y="65"/>
                    <a:pt x="329" y="64"/>
                  </a:cubicBezTo>
                  <a:cubicBezTo>
                    <a:pt x="323" y="58"/>
                    <a:pt x="315" y="52"/>
                    <a:pt x="308" y="47"/>
                  </a:cubicBezTo>
                  <a:cubicBezTo>
                    <a:pt x="307" y="46"/>
                    <a:pt x="306" y="45"/>
                    <a:pt x="305" y="43"/>
                  </a:cubicBezTo>
                  <a:cubicBezTo>
                    <a:pt x="305" y="41"/>
                    <a:pt x="305" y="39"/>
                    <a:pt x="306" y="38"/>
                  </a:cubicBezTo>
                  <a:cubicBezTo>
                    <a:pt x="308" y="34"/>
                    <a:pt x="313" y="34"/>
                    <a:pt x="316" y="36"/>
                  </a:cubicBezTo>
                  <a:cubicBezTo>
                    <a:pt x="324" y="41"/>
                    <a:pt x="331" y="47"/>
                    <a:pt x="339" y="54"/>
                  </a:cubicBezTo>
                  <a:cubicBezTo>
                    <a:pt x="341" y="56"/>
                    <a:pt x="342" y="61"/>
                    <a:pt x="339" y="64"/>
                  </a:cubicBezTo>
                  <a:cubicBezTo>
                    <a:pt x="338" y="65"/>
                    <a:pt x="336" y="66"/>
                    <a:pt x="334" y="66"/>
                  </a:cubicBezTo>
                  <a:close/>
                  <a:moveTo>
                    <a:pt x="95" y="46"/>
                  </a:moveTo>
                  <a:cubicBezTo>
                    <a:pt x="93" y="46"/>
                    <a:pt x="91" y="45"/>
                    <a:pt x="89" y="43"/>
                  </a:cubicBezTo>
                  <a:cubicBezTo>
                    <a:pt x="88" y="41"/>
                    <a:pt x="88" y="40"/>
                    <a:pt x="88" y="38"/>
                  </a:cubicBezTo>
                  <a:cubicBezTo>
                    <a:pt x="89" y="36"/>
                    <a:pt x="90" y="34"/>
                    <a:pt x="91" y="33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4" y="31"/>
                    <a:pt x="99" y="32"/>
                    <a:pt x="101" y="35"/>
                  </a:cubicBezTo>
                  <a:cubicBezTo>
                    <a:pt x="103" y="38"/>
                    <a:pt x="102" y="43"/>
                    <a:pt x="99" y="45"/>
                  </a:cubicBezTo>
                  <a:cubicBezTo>
                    <a:pt x="98" y="46"/>
                    <a:pt x="96" y="46"/>
                    <a:pt x="95" y="46"/>
                  </a:cubicBezTo>
                  <a:close/>
                  <a:moveTo>
                    <a:pt x="294" y="38"/>
                  </a:moveTo>
                  <a:cubicBezTo>
                    <a:pt x="293" y="38"/>
                    <a:pt x="292" y="37"/>
                    <a:pt x="291" y="37"/>
                  </a:cubicBezTo>
                  <a:cubicBezTo>
                    <a:pt x="288" y="35"/>
                    <a:pt x="286" y="31"/>
                    <a:pt x="288" y="27"/>
                  </a:cubicBezTo>
                  <a:cubicBezTo>
                    <a:pt x="290" y="24"/>
                    <a:pt x="294" y="23"/>
                    <a:pt x="298" y="24"/>
                  </a:cubicBezTo>
                  <a:cubicBezTo>
                    <a:pt x="299" y="25"/>
                    <a:pt x="300" y="27"/>
                    <a:pt x="301" y="29"/>
                  </a:cubicBezTo>
                  <a:cubicBezTo>
                    <a:pt x="301" y="30"/>
                    <a:pt x="301" y="32"/>
                    <a:pt x="300" y="34"/>
                  </a:cubicBezTo>
                  <a:cubicBezTo>
                    <a:pt x="299" y="36"/>
                    <a:pt x="297" y="38"/>
                    <a:pt x="294" y="38"/>
                  </a:cubicBezTo>
                  <a:close/>
                  <a:moveTo>
                    <a:pt x="113" y="36"/>
                  </a:moveTo>
                  <a:cubicBezTo>
                    <a:pt x="111" y="36"/>
                    <a:pt x="108" y="34"/>
                    <a:pt x="107" y="32"/>
                  </a:cubicBezTo>
                  <a:cubicBezTo>
                    <a:pt x="105" y="28"/>
                    <a:pt x="107" y="24"/>
                    <a:pt x="110" y="22"/>
                  </a:cubicBezTo>
                  <a:cubicBezTo>
                    <a:pt x="119" y="18"/>
                    <a:pt x="128" y="14"/>
                    <a:pt x="137" y="11"/>
                  </a:cubicBezTo>
                  <a:cubicBezTo>
                    <a:pt x="140" y="10"/>
                    <a:pt x="144" y="12"/>
                    <a:pt x="145" y="15"/>
                  </a:cubicBezTo>
                  <a:cubicBezTo>
                    <a:pt x="147" y="19"/>
                    <a:pt x="145" y="23"/>
                    <a:pt x="141" y="24"/>
                  </a:cubicBezTo>
                  <a:cubicBezTo>
                    <a:pt x="133" y="27"/>
                    <a:pt x="124" y="31"/>
                    <a:pt x="116" y="35"/>
                  </a:cubicBezTo>
                  <a:cubicBezTo>
                    <a:pt x="115" y="35"/>
                    <a:pt x="114" y="36"/>
                    <a:pt x="113" y="36"/>
                  </a:cubicBezTo>
                  <a:close/>
                  <a:moveTo>
                    <a:pt x="275" y="29"/>
                  </a:moveTo>
                  <a:cubicBezTo>
                    <a:pt x="274" y="29"/>
                    <a:pt x="274" y="28"/>
                    <a:pt x="273" y="28"/>
                  </a:cubicBezTo>
                  <a:cubicBezTo>
                    <a:pt x="264" y="25"/>
                    <a:pt x="256" y="22"/>
                    <a:pt x="247" y="20"/>
                  </a:cubicBezTo>
                  <a:cubicBezTo>
                    <a:pt x="245" y="19"/>
                    <a:pt x="244" y="18"/>
                    <a:pt x="243" y="16"/>
                  </a:cubicBezTo>
                  <a:cubicBezTo>
                    <a:pt x="242" y="15"/>
                    <a:pt x="242" y="13"/>
                    <a:pt x="242" y="11"/>
                  </a:cubicBezTo>
                  <a:cubicBezTo>
                    <a:pt x="243" y="7"/>
                    <a:pt x="247" y="5"/>
                    <a:pt x="251" y="6"/>
                  </a:cubicBezTo>
                  <a:cubicBezTo>
                    <a:pt x="260" y="8"/>
                    <a:pt x="269" y="12"/>
                    <a:pt x="278" y="15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80" y="16"/>
                    <a:pt x="281" y="17"/>
                    <a:pt x="282" y="19"/>
                  </a:cubicBezTo>
                  <a:cubicBezTo>
                    <a:pt x="283" y="21"/>
                    <a:pt x="283" y="23"/>
                    <a:pt x="282" y="24"/>
                  </a:cubicBezTo>
                  <a:cubicBezTo>
                    <a:pt x="281" y="27"/>
                    <a:pt x="278" y="29"/>
                    <a:pt x="275" y="29"/>
                  </a:cubicBezTo>
                  <a:close/>
                  <a:moveTo>
                    <a:pt x="159" y="19"/>
                  </a:moveTo>
                  <a:cubicBezTo>
                    <a:pt x="156" y="19"/>
                    <a:pt x="153" y="17"/>
                    <a:pt x="152" y="14"/>
                  </a:cubicBezTo>
                  <a:cubicBezTo>
                    <a:pt x="152" y="12"/>
                    <a:pt x="152" y="10"/>
                    <a:pt x="153" y="8"/>
                  </a:cubicBezTo>
                  <a:cubicBezTo>
                    <a:pt x="154" y="7"/>
                    <a:pt x="156" y="6"/>
                    <a:pt x="157" y="5"/>
                  </a:cubicBezTo>
                  <a:cubicBezTo>
                    <a:pt x="161" y="4"/>
                    <a:pt x="165" y="7"/>
                    <a:pt x="166" y="10"/>
                  </a:cubicBezTo>
                  <a:cubicBezTo>
                    <a:pt x="166" y="12"/>
                    <a:pt x="166" y="14"/>
                    <a:pt x="165" y="16"/>
                  </a:cubicBezTo>
                  <a:cubicBezTo>
                    <a:pt x="164" y="17"/>
                    <a:pt x="162" y="18"/>
                    <a:pt x="160" y="19"/>
                  </a:cubicBezTo>
                  <a:cubicBezTo>
                    <a:pt x="160" y="19"/>
                    <a:pt x="159" y="19"/>
                    <a:pt x="159" y="19"/>
                  </a:cubicBezTo>
                  <a:close/>
                  <a:moveTo>
                    <a:pt x="228" y="16"/>
                  </a:moveTo>
                  <a:cubicBezTo>
                    <a:pt x="228" y="16"/>
                    <a:pt x="228" y="16"/>
                    <a:pt x="227" y="16"/>
                  </a:cubicBezTo>
                  <a:cubicBezTo>
                    <a:pt x="224" y="15"/>
                    <a:pt x="221" y="12"/>
                    <a:pt x="221" y="8"/>
                  </a:cubicBezTo>
                  <a:cubicBezTo>
                    <a:pt x="222" y="4"/>
                    <a:pt x="225" y="1"/>
                    <a:pt x="229" y="2"/>
                  </a:cubicBezTo>
                  <a:cubicBezTo>
                    <a:pt x="233" y="3"/>
                    <a:pt x="236" y="6"/>
                    <a:pt x="235" y="10"/>
                  </a:cubicBezTo>
                  <a:cubicBezTo>
                    <a:pt x="235" y="13"/>
                    <a:pt x="232" y="16"/>
                    <a:pt x="228" y="16"/>
                  </a:cubicBezTo>
                  <a:close/>
                  <a:moveTo>
                    <a:pt x="180" y="15"/>
                  </a:moveTo>
                  <a:cubicBezTo>
                    <a:pt x="176" y="15"/>
                    <a:pt x="173" y="13"/>
                    <a:pt x="173" y="9"/>
                  </a:cubicBezTo>
                  <a:cubicBezTo>
                    <a:pt x="172" y="7"/>
                    <a:pt x="173" y="6"/>
                    <a:pt x="174" y="4"/>
                  </a:cubicBezTo>
                  <a:cubicBezTo>
                    <a:pt x="175" y="3"/>
                    <a:pt x="177" y="2"/>
                    <a:pt x="179" y="1"/>
                  </a:cubicBezTo>
                  <a:cubicBezTo>
                    <a:pt x="188" y="0"/>
                    <a:pt x="198" y="0"/>
                    <a:pt x="208" y="0"/>
                  </a:cubicBezTo>
                  <a:cubicBezTo>
                    <a:pt x="210" y="0"/>
                    <a:pt x="211" y="1"/>
                    <a:pt x="213" y="2"/>
                  </a:cubicBezTo>
                  <a:cubicBezTo>
                    <a:pt x="214" y="4"/>
                    <a:pt x="214" y="6"/>
                    <a:pt x="214" y="7"/>
                  </a:cubicBezTo>
                  <a:cubicBezTo>
                    <a:pt x="214" y="11"/>
                    <a:pt x="211" y="14"/>
                    <a:pt x="207" y="14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198" y="14"/>
                    <a:pt x="189" y="14"/>
                    <a:pt x="180" y="15"/>
                  </a:cubicBezTo>
                  <a:cubicBezTo>
                    <a:pt x="180" y="15"/>
                    <a:pt x="180" y="15"/>
                    <a:pt x="180" y="15"/>
                  </a:cubicBezTo>
                  <a:close/>
                </a:path>
              </a:pathLst>
            </a:custGeom>
            <a:solidFill>
              <a:srgbClr val="54C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95757"/>
                </a:solidFill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6056313" y="3459163"/>
              <a:ext cx="90488" cy="106363"/>
            </a:xfrm>
            <a:custGeom>
              <a:avLst/>
              <a:gdLst>
                <a:gd name="T0" fmla="*/ 14 w 24"/>
                <a:gd name="T1" fmla="*/ 15 h 28"/>
                <a:gd name="T2" fmla="*/ 14 w 24"/>
                <a:gd name="T3" fmla="*/ 15 h 28"/>
                <a:gd name="T4" fmla="*/ 19 w 24"/>
                <a:gd name="T5" fmla="*/ 13 h 28"/>
                <a:gd name="T6" fmla="*/ 20 w 24"/>
                <a:gd name="T7" fmla="*/ 8 h 28"/>
                <a:gd name="T8" fmla="*/ 10 w 24"/>
                <a:gd name="T9" fmla="*/ 0 h 28"/>
                <a:gd name="T10" fmla="*/ 0 w 24"/>
                <a:gd name="T11" fmla="*/ 0 h 28"/>
                <a:gd name="T12" fmla="*/ 0 w 24"/>
                <a:gd name="T13" fmla="*/ 28 h 28"/>
                <a:gd name="T14" fmla="*/ 6 w 24"/>
                <a:gd name="T15" fmla="*/ 28 h 28"/>
                <a:gd name="T16" fmla="*/ 6 w 24"/>
                <a:gd name="T17" fmla="*/ 17 h 28"/>
                <a:gd name="T18" fmla="*/ 8 w 24"/>
                <a:gd name="T19" fmla="*/ 17 h 28"/>
                <a:gd name="T20" fmla="*/ 10 w 24"/>
                <a:gd name="T21" fmla="*/ 18 h 28"/>
                <a:gd name="T22" fmla="*/ 12 w 24"/>
                <a:gd name="T23" fmla="*/ 21 h 28"/>
                <a:gd name="T24" fmla="*/ 17 w 24"/>
                <a:gd name="T25" fmla="*/ 28 h 28"/>
                <a:gd name="T26" fmla="*/ 24 w 24"/>
                <a:gd name="T27" fmla="*/ 28 h 28"/>
                <a:gd name="T28" fmla="*/ 18 w 24"/>
                <a:gd name="T29" fmla="*/ 20 h 28"/>
                <a:gd name="T30" fmla="*/ 14 w 24"/>
                <a:gd name="T31" fmla="*/ 15 h 28"/>
                <a:gd name="T32" fmla="*/ 9 w 24"/>
                <a:gd name="T33" fmla="*/ 13 h 28"/>
                <a:gd name="T34" fmla="*/ 6 w 24"/>
                <a:gd name="T35" fmla="*/ 13 h 28"/>
                <a:gd name="T36" fmla="*/ 6 w 24"/>
                <a:gd name="T37" fmla="*/ 4 h 28"/>
                <a:gd name="T38" fmla="*/ 9 w 24"/>
                <a:gd name="T39" fmla="*/ 4 h 28"/>
                <a:gd name="T40" fmla="*/ 14 w 24"/>
                <a:gd name="T41" fmla="*/ 8 h 28"/>
                <a:gd name="T42" fmla="*/ 13 w 24"/>
                <a:gd name="T43" fmla="*/ 11 h 28"/>
                <a:gd name="T44" fmla="*/ 9 w 24"/>
                <a:gd name="T45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" h="28">
                  <a:moveTo>
                    <a:pt x="14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6" y="15"/>
                    <a:pt x="18" y="14"/>
                    <a:pt x="19" y="13"/>
                  </a:cubicBezTo>
                  <a:cubicBezTo>
                    <a:pt x="20" y="11"/>
                    <a:pt x="20" y="9"/>
                    <a:pt x="20" y="8"/>
                  </a:cubicBezTo>
                  <a:cubicBezTo>
                    <a:pt x="20" y="2"/>
                    <a:pt x="17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10" y="18"/>
                  </a:cubicBezTo>
                  <a:cubicBezTo>
                    <a:pt x="11" y="18"/>
                    <a:pt x="11" y="19"/>
                    <a:pt x="12" y="21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7"/>
                    <a:pt x="15" y="16"/>
                    <a:pt x="14" y="15"/>
                  </a:cubicBezTo>
                  <a:close/>
                  <a:moveTo>
                    <a:pt x="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3" y="4"/>
                    <a:pt x="14" y="6"/>
                    <a:pt x="14" y="8"/>
                  </a:cubicBezTo>
                  <a:cubicBezTo>
                    <a:pt x="14" y="10"/>
                    <a:pt x="14" y="11"/>
                    <a:pt x="13" y="11"/>
                  </a:cubicBezTo>
                  <a:cubicBezTo>
                    <a:pt x="12" y="12"/>
                    <a:pt x="11" y="13"/>
                    <a:pt x="9" y="13"/>
                  </a:cubicBezTo>
                  <a:close/>
                </a:path>
              </a:pathLst>
            </a:custGeom>
            <a:solidFill>
              <a:srgbClr val="008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95757"/>
                </a:solidFill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5391150" y="2809875"/>
              <a:ext cx="1409700" cy="1409700"/>
            </a:xfrm>
            <a:custGeom>
              <a:avLst/>
              <a:gdLst>
                <a:gd name="T0" fmla="*/ 5 w 373"/>
                <a:gd name="T1" fmla="*/ 201 h 373"/>
                <a:gd name="T2" fmla="*/ 11 w 373"/>
                <a:gd name="T3" fmla="*/ 221 h 373"/>
                <a:gd name="T4" fmla="*/ 7 w 373"/>
                <a:gd name="T5" fmla="*/ 239 h 373"/>
                <a:gd name="T6" fmla="*/ 33 w 373"/>
                <a:gd name="T7" fmla="*/ 262 h 373"/>
                <a:gd name="T8" fmla="*/ 27 w 373"/>
                <a:gd name="T9" fmla="*/ 273 h 373"/>
                <a:gd name="T10" fmla="*/ 186 w 373"/>
                <a:gd name="T11" fmla="*/ 373 h 373"/>
                <a:gd name="T12" fmla="*/ 204 w 373"/>
                <a:gd name="T13" fmla="*/ 153 h 373"/>
                <a:gd name="T14" fmla="*/ 252 w 373"/>
                <a:gd name="T15" fmla="*/ 95 h 373"/>
                <a:gd name="T16" fmla="*/ 239 w 373"/>
                <a:gd name="T17" fmla="*/ 81 h 373"/>
                <a:gd name="T18" fmla="*/ 228 w 373"/>
                <a:gd name="T19" fmla="*/ 75 h 373"/>
                <a:gd name="T20" fmla="*/ 280 w 373"/>
                <a:gd name="T21" fmla="*/ 64 h 373"/>
                <a:gd name="T22" fmla="*/ 293 w 373"/>
                <a:gd name="T23" fmla="*/ 116 h 373"/>
                <a:gd name="T24" fmla="*/ 280 w 373"/>
                <a:gd name="T25" fmla="*/ 117 h 373"/>
                <a:gd name="T26" fmla="*/ 278 w 373"/>
                <a:gd name="T27" fmla="*/ 99 h 373"/>
                <a:gd name="T28" fmla="*/ 264 w 373"/>
                <a:gd name="T29" fmla="*/ 104 h 373"/>
                <a:gd name="T30" fmla="*/ 204 w 373"/>
                <a:gd name="T31" fmla="*/ 164 h 373"/>
                <a:gd name="T32" fmla="*/ 186 w 373"/>
                <a:gd name="T33" fmla="*/ 209 h 373"/>
                <a:gd name="T34" fmla="*/ 209 w 373"/>
                <a:gd name="T35" fmla="*/ 186 h 373"/>
                <a:gd name="T36" fmla="*/ 142 w 373"/>
                <a:gd name="T37" fmla="*/ 118 h 373"/>
                <a:gd name="T38" fmla="*/ 149 w 373"/>
                <a:gd name="T39" fmla="*/ 127 h 373"/>
                <a:gd name="T40" fmla="*/ 158 w 373"/>
                <a:gd name="T41" fmla="*/ 108 h 373"/>
                <a:gd name="T42" fmla="*/ 170 w 373"/>
                <a:gd name="T43" fmla="*/ 100 h 373"/>
                <a:gd name="T44" fmla="*/ 165 w 373"/>
                <a:gd name="T45" fmla="*/ 157 h 373"/>
                <a:gd name="T46" fmla="*/ 108 w 373"/>
                <a:gd name="T47" fmla="*/ 152 h 373"/>
                <a:gd name="T48" fmla="*/ 118 w 373"/>
                <a:gd name="T49" fmla="*/ 142 h 373"/>
                <a:gd name="T50" fmla="*/ 137 w 373"/>
                <a:gd name="T51" fmla="*/ 136 h 373"/>
                <a:gd name="T52" fmla="*/ 130 w 373"/>
                <a:gd name="T53" fmla="*/ 128 h 373"/>
                <a:gd name="T54" fmla="*/ 45 w 373"/>
                <a:gd name="T55" fmla="*/ 288 h 373"/>
                <a:gd name="T56" fmla="*/ 36 w 373"/>
                <a:gd name="T57" fmla="*/ 277 h 373"/>
                <a:gd name="T58" fmla="*/ 82 w 373"/>
                <a:gd name="T59" fmla="*/ 319 h 373"/>
                <a:gd name="T60" fmla="*/ 50 w 373"/>
                <a:gd name="T61" fmla="*/ 303 h 373"/>
                <a:gd name="T62" fmla="*/ 60 w 373"/>
                <a:gd name="T63" fmla="*/ 293 h 373"/>
                <a:gd name="T64" fmla="*/ 101 w 373"/>
                <a:gd name="T65" fmla="*/ 329 h 373"/>
                <a:gd name="T66" fmla="*/ 91 w 373"/>
                <a:gd name="T67" fmla="*/ 332 h 373"/>
                <a:gd name="T68" fmla="*/ 101 w 373"/>
                <a:gd name="T69" fmla="*/ 329 h 373"/>
                <a:gd name="T70" fmla="*/ 138 w 373"/>
                <a:gd name="T71" fmla="*/ 351 h 373"/>
                <a:gd name="T72" fmla="*/ 116 w 373"/>
                <a:gd name="T73" fmla="*/ 329 h 373"/>
                <a:gd name="T74" fmla="*/ 147 w 373"/>
                <a:gd name="T75" fmla="*/ 345 h 373"/>
                <a:gd name="T76" fmla="*/ 155 w 373"/>
                <a:gd name="T77" fmla="*/ 352 h 373"/>
                <a:gd name="T78" fmla="*/ 167 w 373"/>
                <a:gd name="T79" fmla="*/ 349 h 373"/>
                <a:gd name="T80" fmla="*/ 122 w 373"/>
                <a:gd name="T81" fmla="*/ 275 h 373"/>
                <a:gd name="T82" fmla="*/ 115 w 373"/>
                <a:gd name="T83" fmla="*/ 283 h 373"/>
                <a:gd name="T84" fmla="*/ 134 w 373"/>
                <a:gd name="T85" fmla="*/ 289 h 373"/>
                <a:gd name="T86" fmla="*/ 144 w 373"/>
                <a:gd name="T87" fmla="*/ 299 h 373"/>
                <a:gd name="T88" fmla="*/ 87 w 373"/>
                <a:gd name="T89" fmla="*/ 304 h 373"/>
                <a:gd name="T90" fmla="*/ 82 w 373"/>
                <a:gd name="T91" fmla="*/ 247 h 373"/>
                <a:gd name="T92" fmla="*/ 94 w 373"/>
                <a:gd name="T93" fmla="*/ 255 h 373"/>
                <a:gd name="T94" fmla="*/ 103 w 373"/>
                <a:gd name="T95" fmla="*/ 274 h 373"/>
                <a:gd name="T96" fmla="*/ 110 w 373"/>
                <a:gd name="T97" fmla="*/ 265 h 373"/>
                <a:gd name="T98" fmla="*/ 169 w 373"/>
                <a:gd name="T99" fmla="*/ 217 h 373"/>
                <a:gd name="T100" fmla="*/ 192 w 373"/>
                <a:gd name="T101" fmla="*/ 333 h 373"/>
                <a:gd name="T102" fmla="*/ 297 w 373"/>
                <a:gd name="T103" fmla="*/ 305 h 373"/>
                <a:gd name="T104" fmla="*/ 237 w 373"/>
                <a:gd name="T105" fmla="*/ 245 h 373"/>
                <a:gd name="T106" fmla="*/ 223 w 373"/>
                <a:gd name="T107" fmla="*/ 240 h 373"/>
                <a:gd name="T108" fmla="*/ 221 w 373"/>
                <a:gd name="T109" fmla="*/ 258 h 373"/>
                <a:gd name="T110" fmla="*/ 208 w 373"/>
                <a:gd name="T111" fmla="*/ 257 h 373"/>
                <a:gd name="T112" fmla="*/ 221 w 373"/>
                <a:gd name="T113" fmla="*/ 205 h 373"/>
                <a:gd name="T114" fmla="*/ 273 w 373"/>
                <a:gd name="T115" fmla="*/ 216 h 373"/>
                <a:gd name="T116" fmla="*/ 261 w 373"/>
                <a:gd name="T117" fmla="*/ 222 h 373"/>
                <a:gd name="T118" fmla="*/ 248 w 373"/>
                <a:gd name="T119" fmla="*/ 236 h 373"/>
                <a:gd name="T120" fmla="*/ 297 w 373"/>
                <a:gd name="T121" fmla="*/ 29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3" h="373">
                  <a:moveTo>
                    <a:pt x="186" y="0"/>
                  </a:moveTo>
                  <a:cubicBezTo>
                    <a:pt x="87" y="0"/>
                    <a:pt x="6" y="77"/>
                    <a:pt x="0" y="175"/>
                  </a:cubicBezTo>
                  <a:cubicBezTo>
                    <a:pt x="1" y="184"/>
                    <a:pt x="3" y="193"/>
                    <a:pt x="5" y="201"/>
                  </a:cubicBezTo>
                  <a:cubicBezTo>
                    <a:pt x="6" y="205"/>
                    <a:pt x="4" y="208"/>
                    <a:pt x="1" y="209"/>
                  </a:cubicBezTo>
                  <a:cubicBezTo>
                    <a:pt x="2" y="212"/>
                    <a:pt x="2" y="214"/>
                    <a:pt x="2" y="217"/>
                  </a:cubicBezTo>
                  <a:cubicBezTo>
                    <a:pt x="6" y="215"/>
                    <a:pt x="10" y="217"/>
                    <a:pt x="11" y="221"/>
                  </a:cubicBezTo>
                  <a:cubicBezTo>
                    <a:pt x="13" y="224"/>
                    <a:pt x="11" y="228"/>
                    <a:pt x="7" y="230"/>
                  </a:cubicBezTo>
                  <a:cubicBezTo>
                    <a:pt x="6" y="230"/>
                    <a:pt x="6" y="230"/>
                    <a:pt x="5" y="230"/>
                  </a:cubicBezTo>
                  <a:cubicBezTo>
                    <a:pt x="6" y="233"/>
                    <a:pt x="6" y="236"/>
                    <a:pt x="7" y="239"/>
                  </a:cubicBezTo>
                  <a:cubicBezTo>
                    <a:pt x="8" y="238"/>
                    <a:pt x="9" y="237"/>
                    <a:pt x="10" y="236"/>
                  </a:cubicBezTo>
                  <a:cubicBezTo>
                    <a:pt x="13" y="234"/>
                    <a:pt x="18" y="236"/>
                    <a:pt x="19" y="239"/>
                  </a:cubicBezTo>
                  <a:cubicBezTo>
                    <a:pt x="23" y="247"/>
                    <a:pt x="28" y="255"/>
                    <a:pt x="33" y="262"/>
                  </a:cubicBezTo>
                  <a:cubicBezTo>
                    <a:pt x="34" y="264"/>
                    <a:pt x="35" y="265"/>
                    <a:pt x="34" y="267"/>
                  </a:cubicBezTo>
                  <a:cubicBezTo>
                    <a:pt x="34" y="269"/>
                    <a:pt x="33" y="271"/>
                    <a:pt x="31" y="272"/>
                  </a:cubicBezTo>
                  <a:cubicBezTo>
                    <a:pt x="30" y="273"/>
                    <a:pt x="29" y="273"/>
                    <a:pt x="27" y="273"/>
                  </a:cubicBezTo>
                  <a:cubicBezTo>
                    <a:pt x="25" y="273"/>
                    <a:pt x="23" y="272"/>
                    <a:pt x="22" y="270"/>
                  </a:cubicBezTo>
                  <a:cubicBezTo>
                    <a:pt x="19" y="266"/>
                    <a:pt x="17" y="263"/>
                    <a:pt x="14" y="259"/>
                  </a:cubicBezTo>
                  <a:cubicBezTo>
                    <a:pt x="42" y="326"/>
                    <a:pt x="109" y="373"/>
                    <a:pt x="186" y="373"/>
                  </a:cubicBezTo>
                  <a:cubicBezTo>
                    <a:pt x="289" y="373"/>
                    <a:pt x="373" y="290"/>
                    <a:pt x="373" y="186"/>
                  </a:cubicBezTo>
                  <a:cubicBezTo>
                    <a:pt x="373" y="83"/>
                    <a:pt x="289" y="0"/>
                    <a:pt x="186" y="0"/>
                  </a:cubicBezTo>
                  <a:close/>
                  <a:moveTo>
                    <a:pt x="204" y="153"/>
                  </a:moveTo>
                  <a:cubicBezTo>
                    <a:pt x="252" y="95"/>
                    <a:pt x="252" y="95"/>
                    <a:pt x="252" y="95"/>
                  </a:cubicBezTo>
                  <a:cubicBezTo>
                    <a:pt x="252" y="95"/>
                    <a:pt x="252" y="95"/>
                    <a:pt x="252" y="95"/>
                  </a:cubicBezTo>
                  <a:cubicBezTo>
                    <a:pt x="252" y="95"/>
                    <a:pt x="252" y="95"/>
                    <a:pt x="252" y="95"/>
                  </a:cubicBezTo>
                  <a:cubicBezTo>
                    <a:pt x="259" y="87"/>
                    <a:pt x="259" y="87"/>
                    <a:pt x="259" y="87"/>
                  </a:cubicBezTo>
                  <a:cubicBezTo>
                    <a:pt x="263" y="82"/>
                    <a:pt x="261" y="79"/>
                    <a:pt x="255" y="80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37" y="81"/>
                    <a:pt x="237" y="81"/>
                    <a:pt x="237" y="81"/>
                  </a:cubicBezTo>
                  <a:cubicBezTo>
                    <a:pt x="232" y="82"/>
                    <a:pt x="228" y="79"/>
                    <a:pt x="228" y="75"/>
                  </a:cubicBezTo>
                  <a:cubicBezTo>
                    <a:pt x="227" y="73"/>
                    <a:pt x="228" y="72"/>
                    <a:pt x="229" y="71"/>
                  </a:cubicBezTo>
                  <a:cubicBezTo>
                    <a:pt x="230" y="69"/>
                    <a:pt x="233" y="68"/>
                    <a:pt x="235" y="68"/>
                  </a:cubicBezTo>
                  <a:cubicBezTo>
                    <a:pt x="280" y="64"/>
                    <a:pt x="280" y="64"/>
                    <a:pt x="280" y="64"/>
                  </a:cubicBezTo>
                  <a:cubicBezTo>
                    <a:pt x="282" y="64"/>
                    <a:pt x="285" y="64"/>
                    <a:pt x="286" y="66"/>
                  </a:cubicBezTo>
                  <a:cubicBezTo>
                    <a:pt x="288" y="67"/>
                    <a:pt x="289" y="69"/>
                    <a:pt x="289" y="72"/>
                  </a:cubicBezTo>
                  <a:cubicBezTo>
                    <a:pt x="293" y="116"/>
                    <a:pt x="293" y="116"/>
                    <a:pt x="293" y="116"/>
                  </a:cubicBezTo>
                  <a:cubicBezTo>
                    <a:pt x="293" y="119"/>
                    <a:pt x="293" y="121"/>
                    <a:pt x="291" y="123"/>
                  </a:cubicBezTo>
                  <a:cubicBezTo>
                    <a:pt x="290" y="124"/>
                    <a:pt x="289" y="125"/>
                    <a:pt x="287" y="125"/>
                  </a:cubicBezTo>
                  <a:cubicBezTo>
                    <a:pt x="283" y="126"/>
                    <a:pt x="280" y="122"/>
                    <a:pt x="280" y="117"/>
                  </a:cubicBezTo>
                  <a:cubicBezTo>
                    <a:pt x="279" y="115"/>
                    <a:pt x="279" y="115"/>
                    <a:pt x="279" y="115"/>
                  </a:cubicBezTo>
                  <a:cubicBezTo>
                    <a:pt x="279" y="115"/>
                    <a:pt x="279" y="115"/>
                    <a:pt x="279" y="115"/>
                  </a:cubicBezTo>
                  <a:cubicBezTo>
                    <a:pt x="278" y="99"/>
                    <a:pt x="278" y="99"/>
                    <a:pt x="278" y="99"/>
                  </a:cubicBezTo>
                  <a:cubicBezTo>
                    <a:pt x="278" y="93"/>
                    <a:pt x="274" y="92"/>
                    <a:pt x="270" y="97"/>
                  </a:cubicBezTo>
                  <a:cubicBezTo>
                    <a:pt x="264" y="104"/>
                    <a:pt x="264" y="104"/>
                    <a:pt x="264" y="104"/>
                  </a:cubicBezTo>
                  <a:cubicBezTo>
                    <a:pt x="264" y="104"/>
                    <a:pt x="264" y="104"/>
                    <a:pt x="264" y="104"/>
                  </a:cubicBezTo>
                  <a:cubicBezTo>
                    <a:pt x="263" y="105"/>
                    <a:pt x="263" y="105"/>
                    <a:pt x="263" y="105"/>
                  </a:cubicBezTo>
                  <a:cubicBezTo>
                    <a:pt x="215" y="163"/>
                    <a:pt x="215" y="163"/>
                    <a:pt x="215" y="163"/>
                  </a:cubicBezTo>
                  <a:cubicBezTo>
                    <a:pt x="212" y="166"/>
                    <a:pt x="207" y="167"/>
                    <a:pt x="204" y="164"/>
                  </a:cubicBezTo>
                  <a:cubicBezTo>
                    <a:pt x="201" y="162"/>
                    <a:pt x="201" y="157"/>
                    <a:pt x="204" y="153"/>
                  </a:cubicBezTo>
                  <a:close/>
                  <a:moveTo>
                    <a:pt x="209" y="186"/>
                  </a:moveTo>
                  <a:cubicBezTo>
                    <a:pt x="209" y="199"/>
                    <a:pt x="199" y="209"/>
                    <a:pt x="186" y="209"/>
                  </a:cubicBezTo>
                  <a:cubicBezTo>
                    <a:pt x="174" y="209"/>
                    <a:pt x="163" y="199"/>
                    <a:pt x="163" y="186"/>
                  </a:cubicBezTo>
                  <a:cubicBezTo>
                    <a:pt x="163" y="173"/>
                    <a:pt x="174" y="163"/>
                    <a:pt x="186" y="163"/>
                  </a:cubicBezTo>
                  <a:cubicBezTo>
                    <a:pt x="199" y="163"/>
                    <a:pt x="209" y="173"/>
                    <a:pt x="209" y="186"/>
                  </a:cubicBezTo>
                  <a:close/>
                  <a:moveTo>
                    <a:pt x="82" y="60"/>
                  </a:moveTo>
                  <a:cubicBezTo>
                    <a:pt x="85" y="57"/>
                    <a:pt x="90" y="58"/>
                    <a:pt x="93" y="61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53" y="131"/>
                    <a:pt x="156" y="130"/>
                    <a:pt x="157" y="124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9" y="101"/>
                    <a:pt x="162" y="98"/>
                    <a:pt x="166" y="98"/>
                  </a:cubicBezTo>
                  <a:cubicBezTo>
                    <a:pt x="168" y="98"/>
                    <a:pt x="169" y="99"/>
                    <a:pt x="170" y="100"/>
                  </a:cubicBezTo>
                  <a:cubicBezTo>
                    <a:pt x="171" y="102"/>
                    <a:pt x="172" y="104"/>
                    <a:pt x="172" y="107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4"/>
                    <a:pt x="167" y="156"/>
                    <a:pt x="165" y="157"/>
                  </a:cubicBezTo>
                  <a:cubicBezTo>
                    <a:pt x="163" y="159"/>
                    <a:pt x="161" y="160"/>
                    <a:pt x="159" y="159"/>
                  </a:cubicBezTo>
                  <a:cubicBezTo>
                    <a:pt x="114" y="155"/>
                    <a:pt x="114" y="155"/>
                    <a:pt x="114" y="155"/>
                  </a:cubicBezTo>
                  <a:cubicBezTo>
                    <a:pt x="111" y="155"/>
                    <a:pt x="109" y="154"/>
                    <a:pt x="108" y="152"/>
                  </a:cubicBezTo>
                  <a:cubicBezTo>
                    <a:pt x="107" y="151"/>
                    <a:pt x="106" y="150"/>
                    <a:pt x="106" y="148"/>
                  </a:cubicBezTo>
                  <a:cubicBezTo>
                    <a:pt x="107" y="144"/>
                    <a:pt x="111" y="142"/>
                    <a:pt x="115" y="142"/>
                  </a:cubicBezTo>
                  <a:cubicBezTo>
                    <a:pt x="118" y="142"/>
                    <a:pt x="118" y="142"/>
                    <a:pt x="118" y="142"/>
                  </a:cubicBezTo>
                  <a:cubicBezTo>
                    <a:pt x="118" y="142"/>
                    <a:pt x="118" y="142"/>
                    <a:pt x="118" y="142"/>
                  </a:cubicBezTo>
                  <a:cubicBezTo>
                    <a:pt x="134" y="144"/>
                    <a:pt x="134" y="144"/>
                    <a:pt x="134" y="144"/>
                  </a:cubicBezTo>
                  <a:cubicBezTo>
                    <a:pt x="140" y="144"/>
                    <a:pt x="141" y="141"/>
                    <a:pt x="137" y="136"/>
                  </a:cubicBezTo>
                  <a:cubicBezTo>
                    <a:pt x="131" y="129"/>
                    <a:pt x="131" y="129"/>
                    <a:pt x="131" y="129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1" y="128"/>
                    <a:pt x="131" y="128"/>
                    <a:pt x="130" y="128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79" y="67"/>
                    <a:pt x="79" y="62"/>
                    <a:pt x="82" y="60"/>
                  </a:cubicBezTo>
                  <a:close/>
                  <a:moveTo>
                    <a:pt x="45" y="288"/>
                  </a:moveTo>
                  <a:cubicBezTo>
                    <a:pt x="44" y="289"/>
                    <a:pt x="42" y="290"/>
                    <a:pt x="40" y="290"/>
                  </a:cubicBezTo>
                  <a:cubicBezTo>
                    <a:pt x="38" y="290"/>
                    <a:pt x="36" y="289"/>
                    <a:pt x="35" y="287"/>
                  </a:cubicBezTo>
                  <a:cubicBezTo>
                    <a:pt x="33" y="284"/>
                    <a:pt x="33" y="280"/>
                    <a:pt x="36" y="277"/>
                  </a:cubicBezTo>
                  <a:cubicBezTo>
                    <a:pt x="39" y="275"/>
                    <a:pt x="43" y="275"/>
                    <a:pt x="46" y="278"/>
                  </a:cubicBezTo>
                  <a:cubicBezTo>
                    <a:pt x="48" y="281"/>
                    <a:pt x="48" y="285"/>
                    <a:pt x="45" y="288"/>
                  </a:cubicBezTo>
                  <a:close/>
                  <a:moveTo>
                    <a:pt x="82" y="319"/>
                  </a:moveTo>
                  <a:cubicBezTo>
                    <a:pt x="81" y="321"/>
                    <a:pt x="79" y="322"/>
                    <a:pt x="77" y="322"/>
                  </a:cubicBezTo>
                  <a:cubicBezTo>
                    <a:pt x="75" y="322"/>
                    <a:pt x="74" y="322"/>
                    <a:pt x="73" y="321"/>
                  </a:cubicBezTo>
                  <a:cubicBezTo>
                    <a:pt x="65" y="315"/>
                    <a:pt x="57" y="309"/>
                    <a:pt x="50" y="303"/>
                  </a:cubicBezTo>
                  <a:cubicBezTo>
                    <a:pt x="49" y="302"/>
                    <a:pt x="48" y="300"/>
                    <a:pt x="48" y="298"/>
                  </a:cubicBezTo>
                  <a:cubicBezTo>
                    <a:pt x="48" y="296"/>
                    <a:pt x="49" y="294"/>
                    <a:pt x="50" y="293"/>
                  </a:cubicBezTo>
                  <a:cubicBezTo>
                    <a:pt x="52" y="290"/>
                    <a:pt x="57" y="290"/>
                    <a:pt x="60" y="293"/>
                  </a:cubicBezTo>
                  <a:cubicBezTo>
                    <a:pt x="66" y="299"/>
                    <a:pt x="73" y="304"/>
                    <a:pt x="81" y="309"/>
                  </a:cubicBezTo>
                  <a:cubicBezTo>
                    <a:pt x="84" y="312"/>
                    <a:pt x="85" y="316"/>
                    <a:pt x="82" y="319"/>
                  </a:cubicBezTo>
                  <a:close/>
                  <a:moveTo>
                    <a:pt x="101" y="329"/>
                  </a:moveTo>
                  <a:cubicBezTo>
                    <a:pt x="99" y="332"/>
                    <a:pt x="97" y="333"/>
                    <a:pt x="95" y="333"/>
                  </a:cubicBezTo>
                  <a:cubicBezTo>
                    <a:pt x="93" y="333"/>
                    <a:pt x="92" y="333"/>
                    <a:pt x="91" y="332"/>
                  </a:cubicBezTo>
                  <a:cubicBezTo>
                    <a:pt x="91" y="332"/>
                    <a:pt x="91" y="332"/>
                    <a:pt x="91" y="332"/>
                  </a:cubicBezTo>
                  <a:cubicBezTo>
                    <a:pt x="88" y="330"/>
                    <a:pt x="87" y="326"/>
                    <a:pt x="88" y="323"/>
                  </a:cubicBezTo>
                  <a:cubicBezTo>
                    <a:pt x="90" y="320"/>
                    <a:pt x="95" y="318"/>
                    <a:pt x="98" y="320"/>
                  </a:cubicBezTo>
                  <a:cubicBezTo>
                    <a:pt x="101" y="322"/>
                    <a:pt x="103" y="326"/>
                    <a:pt x="101" y="329"/>
                  </a:cubicBezTo>
                  <a:close/>
                  <a:moveTo>
                    <a:pt x="147" y="345"/>
                  </a:moveTo>
                  <a:cubicBezTo>
                    <a:pt x="146" y="349"/>
                    <a:pt x="143" y="351"/>
                    <a:pt x="140" y="351"/>
                  </a:cubicBezTo>
                  <a:cubicBezTo>
                    <a:pt x="139" y="351"/>
                    <a:pt x="139" y="351"/>
                    <a:pt x="138" y="351"/>
                  </a:cubicBezTo>
                  <a:cubicBezTo>
                    <a:pt x="129" y="348"/>
                    <a:pt x="120" y="345"/>
                    <a:pt x="111" y="342"/>
                  </a:cubicBezTo>
                  <a:cubicBezTo>
                    <a:pt x="107" y="340"/>
                    <a:pt x="105" y="336"/>
                    <a:pt x="107" y="332"/>
                  </a:cubicBezTo>
                  <a:cubicBezTo>
                    <a:pt x="108" y="329"/>
                    <a:pt x="112" y="327"/>
                    <a:pt x="116" y="329"/>
                  </a:cubicBezTo>
                  <a:cubicBezTo>
                    <a:pt x="124" y="332"/>
                    <a:pt x="133" y="335"/>
                    <a:pt x="142" y="337"/>
                  </a:cubicBezTo>
                  <a:cubicBezTo>
                    <a:pt x="143" y="337"/>
                    <a:pt x="145" y="338"/>
                    <a:pt x="146" y="340"/>
                  </a:cubicBezTo>
                  <a:cubicBezTo>
                    <a:pt x="147" y="342"/>
                    <a:pt x="147" y="343"/>
                    <a:pt x="147" y="345"/>
                  </a:cubicBezTo>
                  <a:close/>
                  <a:moveTo>
                    <a:pt x="160" y="355"/>
                  </a:moveTo>
                  <a:cubicBezTo>
                    <a:pt x="160" y="355"/>
                    <a:pt x="160" y="355"/>
                    <a:pt x="159" y="355"/>
                  </a:cubicBezTo>
                  <a:cubicBezTo>
                    <a:pt x="158" y="354"/>
                    <a:pt x="156" y="353"/>
                    <a:pt x="155" y="352"/>
                  </a:cubicBezTo>
                  <a:cubicBezTo>
                    <a:pt x="154" y="350"/>
                    <a:pt x="153" y="349"/>
                    <a:pt x="154" y="347"/>
                  </a:cubicBezTo>
                  <a:cubicBezTo>
                    <a:pt x="154" y="343"/>
                    <a:pt x="158" y="340"/>
                    <a:pt x="161" y="341"/>
                  </a:cubicBezTo>
                  <a:cubicBezTo>
                    <a:pt x="165" y="341"/>
                    <a:pt x="168" y="345"/>
                    <a:pt x="167" y="349"/>
                  </a:cubicBezTo>
                  <a:cubicBezTo>
                    <a:pt x="167" y="352"/>
                    <a:pt x="164" y="355"/>
                    <a:pt x="160" y="355"/>
                  </a:cubicBezTo>
                  <a:close/>
                  <a:moveTo>
                    <a:pt x="169" y="217"/>
                  </a:moveTo>
                  <a:cubicBezTo>
                    <a:pt x="122" y="275"/>
                    <a:pt x="122" y="275"/>
                    <a:pt x="122" y="275"/>
                  </a:cubicBezTo>
                  <a:cubicBezTo>
                    <a:pt x="121" y="275"/>
                    <a:pt x="121" y="275"/>
                    <a:pt x="121" y="275"/>
                  </a:cubicBezTo>
                  <a:cubicBezTo>
                    <a:pt x="121" y="276"/>
                    <a:pt x="121" y="276"/>
                    <a:pt x="121" y="276"/>
                  </a:cubicBezTo>
                  <a:cubicBezTo>
                    <a:pt x="115" y="283"/>
                    <a:pt x="115" y="283"/>
                    <a:pt x="115" y="283"/>
                  </a:cubicBezTo>
                  <a:cubicBezTo>
                    <a:pt x="111" y="288"/>
                    <a:pt x="113" y="291"/>
                    <a:pt x="118" y="291"/>
                  </a:cubicBezTo>
                  <a:cubicBezTo>
                    <a:pt x="134" y="289"/>
                    <a:pt x="134" y="289"/>
                    <a:pt x="134" y="289"/>
                  </a:cubicBezTo>
                  <a:cubicBezTo>
                    <a:pt x="134" y="289"/>
                    <a:pt x="134" y="289"/>
                    <a:pt x="134" y="289"/>
                  </a:cubicBezTo>
                  <a:cubicBezTo>
                    <a:pt x="137" y="289"/>
                    <a:pt x="137" y="289"/>
                    <a:pt x="137" y="289"/>
                  </a:cubicBezTo>
                  <a:cubicBezTo>
                    <a:pt x="141" y="289"/>
                    <a:pt x="146" y="291"/>
                    <a:pt x="146" y="295"/>
                  </a:cubicBezTo>
                  <a:cubicBezTo>
                    <a:pt x="146" y="297"/>
                    <a:pt x="145" y="298"/>
                    <a:pt x="144" y="299"/>
                  </a:cubicBezTo>
                  <a:cubicBezTo>
                    <a:pt x="143" y="301"/>
                    <a:pt x="141" y="302"/>
                    <a:pt x="138" y="302"/>
                  </a:cubicBezTo>
                  <a:cubicBezTo>
                    <a:pt x="93" y="306"/>
                    <a:pt x="93" y="306"/>
                    <a:pt x="93" y="306"/>
                  </a:cubicBezTo>
                  <a:cubicBezTo>
                    <a:pt x="91" y="307"/>
                    <a:pt x="89" y="306"/>
                    <a:pt x="87" y="304"/>
                  </a:cubicBezTo>
                  <a:cubicBezTo>
                    <a:pt x="85" y="303"/>
                    <a:pt x="84" y="301"/>
                    <a:pt x="84" y="299"/>
                  </a:cubicBezTo>
                  <a:cubicBezTo>
                    <a:pt x="80" y="254"/>
                    <a:pt x="80" y="254"/>
                    <a:pt x="80" y="254"/>
                  </a:cubicBezTo>
                  <a:cubicBezTo>
                    <a:pt x="80" y="251"/>
                    <a:pt x="81" y="249"/>
                    <a:pt x="82" y="247"/>
                  </a:cubicBezTo>
                  <a:cubicBezTo>
                    <a:pt x="83" y="246"/>
                    <a:pt x="84" y="245"/>
                    <a:pt x="86" y="245"/>
                  </a:cubicBezTo>
                  <a:cubicBezTo>
                    <a:pt x="90" y="245"/>
                    <a:pt x="93" y="248"/>
                    <a:pt x="94" y="253"/>
                  </a:cubicBezTo>
                  <a:cubicBezTo>
                    <a:pt x="94" y="255"/>
                    <a:pt x="94" y="255"/>
                    <a:pt x="94" y="255"/>
                  </a:cubicBezTo>
                  <a:cubicBezTo>
                    <a:pt x="94" y="256"/>
                    <a:pt x="94" y="256"/>
                    <a:pt x="94" y="256"/>
                  </a:cubicBezTo>
                  <a:cubicBezTo>
                    <a:pt x="95" y="271"/>
                    <a:pt x="95" y="271"/>
                    <a:pt x="95" y="271"/>
                  </a:cubicBezTo>
                  <a:cubicBezTo>
                    <a:pt x="96" y="277"/>
                    <a:pt x="99" y="278"/>
                    <a:pt x="103" y="274"/>
                  </a:cubicBezTo>
                  <a:cubicBezTo>
                    <a:pt x="110" y="266"/>
                    <a:pt x="110" y="266"/>
                    <a:pt x="110" y="266"/>
                  </a:cubicBezTo>
                  <a:cubicBezTo>
                    <a:pt x="110" y="266"/>
                    <a:pt x="110" y="266"/>
                    <a:pt x="110" y="266"/>
                  </a:cubicBezTo>
                  <a:cubicBezTo>
                    <a:pt x="110" y="266"/>
                    <a:pt x="110" y="266"/>
                    <a:pt x="110" y="265"/>
                  </a:cubicBezTo>
                  <a:cubicBezTo>
                    <a:pt x="158" y="208"/>
                    <a:pt x="158" y="208"/>
                    <a:pt x="158" y="208"/>
                  </a:cubicBezTo>
                  <a:cubicBezTo>
                    <a:pt x="161" y="204"/>
                    <a:pt x="166" y="203"/>
                    <a:pt x="169" y="206"/>
                  </a:cubicBezTo>
                  <a:cubicBezTo>
                    <a:pt x="172" y="209"/>
                    <a:pt x="172" y="214"/>
                    <a:pt x="169" y="217"/>
                  </a:cubicBezTo>
                  <a:close/>
                  <a:moveTo>
                    <a:pt x="192" y="364"/>
                  </a:moveTo>
                  <a:cubicBezTo>
                    <a:pt x="183" y="364"/>
                    <a:pt x="176" y="357"/>
                    <a:pt x="176" y="348"/>
                  </a:cubicBezTo>
                  <a:cubicBezTo>
                    <a:pt x="176" y="340"/>
                    <a:pt x="183" y="333"/>
                    <a:pt x="192" y="333"/>
                  </a:cubicBezTo>
                  <a:cubicBezTo>
                    <a:pt x="200" y="333"/>
                    <a:pt x="207" y="340"/>
                    <a:pt x="207" y="348"/>
                  </a:cubicBezTo>
                  <a:cubicBezTo>
                    <a:pt x="207" y="357"/>
                    <a:pt x="200" y="364"/>
                    <a:pt x="192" y="364"/>
                  </a:cubicBezTo>
                  <a:close/>
                  <a:moveTo>
                    <a:pt x="297" y="305"/>
                  </a:moveTo>
                  <a:cubicBezTo>
                    <a:pt x="294" y="307"/>
                    <a:pt x="289" y="306"/>
                    <a:pt x="286" y="303"/>
                  </a:cubicBezTo>
                  <a:cubicBezTo>
                    <a:pt x="238" y="246"/>
                    <a:pt x="238" y="246"/>
                    <a:pt x="238" y="246"/>
                  </a:cubicBezTo>
                  <a:cubicBezTo>
                    <a:pt x="237" y="246"/>
                    <a:pt x="237" y="246"/>
                    <a:pt x="237" y="245"/>
                  </a:cubicBezTo>
                  <a:cubicBezTo>
                    <a:pt x="237" y="245"/>
                    <a:pt x="237" y="245"/>
                    <a:pt x="237" y="245"/>
                  </a:cubicBezTo>
                  <a:cubicBezTo>
                    <a:pt x="231" y="238"/>
                    <a:pt x="231" y="238"/>
                    <a:pt x="231" y="238"/>
                  </a:cubicBezTo>
                  <a:cubicBezTo>
                    <a:pt x="227" y="233"/>
                    <a:pt x="223" y="234"/>
                    <a:pt x="223" y="240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221" y="258"/>
                    <a:pt x="221" y="258"/>
                    <a:pt x="221" y="258"/>
                  </a:cubicBezTo>
                  <a:cubicBezTo>
                    <a:pt x="221" y="263"/>
                    <a:pt x="217" y="267"/>
                    <a:pt x="214" y="266"/>
                  </a:cubicBezTo>
                  <a:cubicBezTo>
                    <a:pt x="212" y="266"/>
                    <a:pt x="210" y="265"/>
                    <a:pt x="210" y="264"/>
                  </a:cubicBezTo>
                  <a:cubicBezTo>
                    <a:pt x="208" y="262"/>
                    <a:pt x="207" y="260"/>
                    <a:pt x="208" y="257"/>
                  </a:cubicBezTo>
                  <a:cubicBezTo>
                    <a:pt x="211" y="213"/>
                    <a:pt x="211" y="213"/>
                    <a:pt x="211" y="213"/>
                  </a:cubicBezTo>
                  <a:cubicBezTo>
                    <a:pt x="212" y="210"/>
                    <a:pt x="213" y="208"/>
                    <a:pt x="215" y="207"/>
                  </a:cubicBezTo>
                  <a:cubicBezTo>
                    <a:pt x="216" y="205"/>
                    <a:pt x="218" y="205"/>
                    <a:pt x="221" y="205"/>
                  </a:cubicBezTo>
                  <a:cubicBezTo>
                    <a:pt x="265" y="209"/>
                    <a:pt x="265" y="209"/>
                    <a:pt x="265" y="209"/>
                  </a:cubicBezTo>
                  <a:cubicBezTo>
                    <a:pt x="268" y="209"/>
                    <a:pt x="270" y="210"/>
                    <a:pt x="272" y="212"/>
                  </a:cubicBezTo>
                  <a:cubicBezTo>
                    <a:pt x="272" y="213"/>
                    <a:pt x="273" y="214"/>
                    <a:pt x="273" y="216"/>
                  </a:cubicBezTo>
                  <a:cubicBezTo>
                    <a:pt x="273" y="220"/>
                    <a:pt x="269" y="223"/>
                    <a:pt x="264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1" y="222"/>
                    <a:pt x="261" y="222"/>
                    <a:pt x="261" y="222"/>
                  </a:cubicBezTo>
                  <a:cubicBezTo>
                    <a:pt x="246" y="221"/>
                    <a:pt x="246" y="221"/>
                    <a:pt x="246" y="221"/>
                  </a:cubicBezTo>
                  <a:cubicBezTo>
                    <a:pt x="240" y="220"/>
                    <a:pt x="238" y="223"/>
                    <a:pt x="242" y="228"/>
                  </a:cubicBezTo>
                  <a:cubicBezTo>
                    <a:pt x="248" y="236"/>
                    <a:pt x="248" y="236"/>
                    <a:pt x="248" y="236"/>
                  </a:cubicBezTo>
                  <a:cubicBezTo>
                    <a:pt x="248" y="236"/>
                    <a:pt x="249" y="236"/>
                    <a:pt x="249" y="236"/>
                  </a:cubicBezTo>
                  <a:cubicBezTo>
                    <a:pt x="249" y="236"/>
                    <a:pt x="249" y="236"/>
                    <a:pt x="249" y="236"/>
                  </a:cubicBezTo>
                  <a:cubicBezTo>
                    <a:pt x="297" y="293"/>
                    <a:pt x="297" y="293"/>
                    <a:pt x="297" y="293"/>
                  </a:cubicBezTo>
                  <a:cubicBezTo>
                    <a:pt x="300" y="297"/>
                    <a:pt x="300" y="302"/>
                    <a:pt x="297" y="305"/>
                  </a:cubicBez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95757"/>
                </a:solidFill>
              </a:endParaRPr>
            </a:p>
          </p:txBody>
        </p:sp>
      </p:grp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698188" y="3252788"/>
            <a:ext cx="825812" cy="609599"/>
            <a:chOff x="4794250" y="2462213"/>
            <a:chExt cx="2619375" cy="1933575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794250" y="2462213"/>
              <a:ext cx="2619375" cy="1933575"/>
            </a:xfrm>
            <a:custGeom>
              <a:avLst/>
              <a:gdLst>
                <a:gd name="T0" fmla="*/ 164 w 182"/>
                <a:gd name="T1" fmla="*/ 114 h 134"/>
                <a:gd name="T2" fmla="*/ 164 w 182"/>
                <a:gd name="T3" fmla="*/ 18 h 134"/>
                <a:gd name="T4" fmla="*/ 146 w 182"/>
                <a:gd name="T5" fmla="*/ 0 h 134"/>
                <a:gd name="T6" fmla="*/ 36 w 182"/>
                <a:gd name="T7" fmla="*/ 0 h 134"/>
                <a:gd name="T8" fmla="*/ 18 w 182"/>
                <a:gd name="T9" fmla="*/ 18 h 134"/>
                <a:gd name="T10" fmla="*/ 18 w 182"/>
                <a:gd name="T11" fmla="*/ 114 h 134"/>
                <a:gd name="T12" fmla="*/ 0 w 182"/>
                <a:gd name="T13" fmla="*/ 114 h 134"/>
                <a:gd name="T14" fmla="*/ 0 w 182"/>
                <a:gd name="T15" fmla="*/ 122 h 134"/>
                <a:gd name="T16" fmla="*/ 12 w 182"/>
                <a:gd name="T17" fmla="*/ 134 h 134"/>
                <a:gd name="T18" fmla="*/ 170 w 182"/>
                <a:gd name="T19" fmla="*/ 134 h 134"/>
                <a:gd name="T20" fmla="*/ 182 w 182"/>
                <a:gd name="T21" fmla="*/ 122 h 134"/>
                <a:gd name="T22" fmla="*/ 182 w 182"/>
                <a:gd name="T23" fmla="*/ 114 h 134"/>
                <a:gd name="T24" fmla="*/ 164 w 182"/>
                <a:gd name="T25" fmla="*/ 114 h 134"/>
                <a:gd name="T26" fmla="*/ 91 w 182"/>
                <a:gd name="T27" fmla="*/ 112 h 134"/>
                <a:gd name="T28" fmla="*/ 88 w 182"/>
                <a:gd name="T29" fmla="*/ 109 h 134"/>
                <a:gd name="T30" fmla="*/ 91 w 182"/>
                <a:gd name="T31" fmla="*/ 106 h 134"/>
                <a:gd name="T32" fmla="*/ 94 w 182"/>
                <a:gd name="T33" fmla="*/ 109 h 134"/>
                <a:gd name="T34" fmla="*/ 91 w 182"/>
                <a:gd name="T35" fmla="*/ 112 h 134"/>
                <a:gd name="T36" fmla="*/ 152 w 182"/>
                <a:gd name="T37" fmla="*/ 102 h 134"/>
                <a:gd name="T38" fmla="*/ 30 w 182"/>
                <a:gd name="T39" fmla="*/ 102 h 134"/>
                <a:gd name="T40" fmla="*/ 30 w 182"/>
                <a:gd name="T41" fmla="*/ 18 h 134"/>
                <a:gd name="T42" fmla="*/ 36 w 182"/>
                <a:gd name="T43" fmla="*/ 12 h 134"/>
                <a:gd name="T44" fmla="*/ 146 w 182"/>
                <a:gd name="T45" fmla="*/ 12 h 134"/>
                <a:gd name="T46" fmla="*/ 152 w 182"/>
                <a:gd name="T47" fmla="*/ 18 h 134"/>
                <a:gd name="T48" fmla="*/ 152 w 182"/>
                <a:gd name="T49" fmla="*/ 10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2" h="134">
                  <a:moveTo>
                    <a:pt x="164" y="114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64" y="8"/>
                    <a:pt x="156" y="0"/>
                    <a:pt x="1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6" y="0"/>
                    <a:pt x="18" y="8"/>
                    <a:pt x="18" y="18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9"/>
                    <a:pt x="5" y="134"/>
                    <a:pt x="12" y="134"/>
                  </a:cubicBezTo>
                  <a:cubicBezTo>
                    <a:pt x="170" y="134"/>
                    <a:pt x="170" y="134"/>
                    <a:pt x="170" y="134"/>
                  </a:cubicBezTo>
                  <a:cubicBezTo>
                    <a:pt x="177" y="134"/>
                    <a:pt x="182" y="129"/>
                    <a:pt x="182" y="122"/>
                  </a:cubicBezTo>
                  <a:cubicBezTo>
                    <a:pt x="182" y="114"/>
                    <a:pt x="182" y="114"/>
                    <a:pt x="182" y="114"/>
                  </a:cubicBezTo>
                  <a:lnTo>
                    <a:pt x="164" y="114"/>
                  </a:lnTo>
                  <a:close/>
                  <a:moveTo>
                    <a:pt x="91" y="112"/>
                  </a:moveTo>
                  <a:cubicBezTo>
                    <a:pt x="89" y="112"/>
                    <a:pt x="88" y="111"/>
                    <a:pt x="88" y="109"/>
                  </a:cubicBezTo>
                  <a:cubicBezTo>
                    <a:pt x="88" y="107"/>
                    <a:pt x="89" y="106"/>
                    <a:pt x="91" y="106"/>
                  </a:cubicBezTo>
                  <a:cubicBezTo>
                    <a:pt x="93" y="106"/>
                    <a:pt x="94" y="107"/>
                    <a:pt x="94" y="109"/>
                  </a:cubicBezTo>
                  <a:cubicBezTo>
                    <a:pt x="94" y="111"/>
                    <a:pt x="93" y="112"/>
                    <a:pt x="91" y="112"/>
                  </a:cubicBezTo>
                  <a:close/>
                  <a:moveTo>
                    <a:pt x="152" y="102"/>
                  </a:moveTo>
                  <a:cubicBezTo>
                    <a:pt x="30" y="102"/>
                    <a:pt x="30" y="102"/>
                    <a:pt x="30" y="102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5"/>
                    <a:pt x="32" y="12"/>
                    <a:pt x="3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50" y="12"/>
                    <a:pt x="152" y="15"/>
                    <a:pt x="152" y="18"/>
                  </a:cubicBezTo>
                  <a:lnTo>
                    <a:pt x="152" y="102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95757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5786438" y="2952750"/>
              <a:ext cx="633413" cy="649288"/>
            </a:xfrm>
            <a:custGeom>
              <a:avLst/>
              <a:gdLst>
                <a:gd name="T0" fmla="*/ 30 w 44"/>
                <a:gd name="T1" fmla="*/ 21 h 45"/>
                <a:gd name="T2" fmla="*/ 36 w 44"/>
                <a:gd name="T3" fmla="*/ 19 h 45"/>
                <a:gd name="T4" fmla="*/ 39 w 44"/>
                <a:gd name="T5" fmla="*/ 16 h 45"/>
                <a:gd name="T6" fmla="*/ 37 w 44"/>
                <a:gd name="T7" fmla="*/ 13 h 45"/>
                <a:gd name="T8" fmla="*/ 4 w 44"/>
                <a:gd name="T9" fmla="*/ 0 h 45"/>
                <a:gd name="T10" fmla="*/ 1 w 44"/>
                <a:gd name="T11" fmla="*/ 1 h 45"/>
                <a:gd name="T12" fmla="*/ 0 w 44"/>
                <a:gd name="T13" fmla="*/ 4 h 45"/>
                <a:gd name="T14" fmla="*/ 12 w 44"/>
                <a:gd name="T15" fmla="*/ 37 h 45"/>
                <a:gd name="T16" fmla="*/ 15 w 44"/>
                <a:gd name="T17" fmla="*/ 39 h 45"/>
                <a:gd name="T18" fmla="*/ 18 w 44"/>
                <a:gd name="T19" fmla="*/ 37 h 45"/>
                <a:gd name="T20" fmla="*/ 20 w 44"/>
                <a:gd name="T21" fmla="*/ 30 h 45"/>
                <a:gd name="T22" fmla="*/ 34 w 44"/>
                <a:gd name="T23" fmla="*/ 44 h 45"/>
                <a:gd name="T24" fmla="*/ 36 w 44"/>
                <a:gd name="T25" fmla="*/ 45 h 45"/>
                <a:gd name="T26" fmla="*/ 38 w 44"/>
                <a:gd name="T27" fmla="*/ 44 h 45"/>
                <a:gd name="T28" fmla="*/ 43 w 44"/>
                <a:gd name="T29" fmla="*/ 39 h 45"/>
                <a:gd name="T30" fmla="*/ 43 w 44"/>
                <a:gd name="T31" fmla="*/ 34 h 45"/>
                <a:gd name="T32" fmla="*/ 30 w 44"/>
                <a:gd name="T33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5">
                  <a:moveTo>
                    <a:pt x="30" y="21"/>
                  </a:moveTo>
                  <a:cubicBezTo>
                    <a:pt x="36" y="19"/>
                    <a:pt x="36" y="19"/>
                    <a:pt x="36" y="19"/>
                  </a:cubicBezTo>
                  <a:cubicBezTo>
                    <a:pt x="38" y="18"/>
                    <a:pt x="39" y="17"/>
                    <a:pt x="39" y="16"/>
                  </a:cubicBezTo>
                  <a:cubicBezTo>
                    <a:pt x="39" y="14"/>
                    <a:pt x="38" y="13"/>
                    <a:pt x="37" y="1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8"/>
                    <a:pt x="14" y="39"/>
                    <a:pt x="15" y="39"/>
                  </a:cubicBezTo>
                  <a:cubicBezTo>
                    <a:pt x="17" y="39"/>
                    <a:pt x="18" y="38"/>
                    <a:pt x="18" y="37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5" y="44"/>
                    <a:pt x="35" y="45"/>
                    <a:pt x="36" y="45"/>
                  </a:cubicBezTo>
                  <a:cubicBezTo>
                    <a:pt x="37" y="45"/>
                    <a:pt x="38" y="44"/>
                    <a:pt x="38" y="44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4" y="38"/>
                    <a:pt x="44" y="36"/>
                    <a:pt x="43" y="34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95757"/>
                </a:solidFill>
              </a:endParaRPr>
            </a:p>
          </p:txBody>
        </p:sp>
      </p:grpSp>
      <p:sp>
        <p:nvSpPr>
          <p:cNvPr id="11" name="Freeform 5"/>
          <p:cNvSpPr>
            <a:spLocks noChangeAspect="1"/>
          </p:cNvSpPr>
          <p:nvPr/>
        </p:nvSpPr>
        <p:spPr bwMode="auto">
          <a:xfrm>
            <a:off x="1753943" y="3238500"/>
            <a:ext cx="989257" cy="638175"/>
          </a:xfrm>
          <a:custGeom>
            <a:avLst/>
            <a:gdLst>
              <a:gd name="T0" fmla="*/ 1739 w 4948"/>
              <a:gd name="T1" fmla="*/ 767 h 3180"/>
              <a:gd name="T2" fmla="*/ 3626 w 4948"/>
              <a:gd name="T3" fmla="*/ 899 h 3180"/>
              <a:gd name="T4" fmla="*/ 3626 w 4948"/>
              <a:gd name="T5" fmla="*/ 899 h 3180"/>
              <a:gd name="T6" fmla="*/ 4068 w 4948"/>
              <a:gd name="T7" fmla="*/ 2054 h 3180"/>
              <a:gd name="T8" fmla="*/ 4068 w 4948"/>
              <a:gd name="T9" fmla="*/ 2054 h 3180"/>
              <a:gd name="T10" fmla="*/ 2907 w 4948"/>
              <a:gd name="T11" fmla="*/ 2371 h 3180"/>
              <a:gd name="T12" fmla="*/ 2907 w 4948"/>
              <a:gd name="T13" fmla="*/ 2371 h 3180"/>
              <a:gd name="T14" fmla="*/ 1225 w 4948"/>
              <a:gd name="T15" fmla="*/ 2146 h 3180"/>
              <a:gd name="T16" fmla="*/ 1739 w 4948"/>
              <a:gd name="T17" fmla="*/ 767 h 3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48" h="3180">
                <a:moveTo>
                  <a:pt x="1739" y="767"/>
                </a:moveTo>
                <a:cubicBezTo>
                  <a:pt x="1931" y="0"/>
                  <a:pt x="3267" y="181"/>
                  <a:pt x="3626" y="899"/>
                </a:cubicBezTo>
                <a:lnTo>
                  <a:pt x="3626" y="899"/>
                </a:lnTo>
                <a:cubicBezTo>
                  <a:pt x="4753" y="618"/>
                  <a:pt x="4948" y="1878"/>
                  <a:pt x="4068" y="2054"/>
                </a:cubicBezTo>
                <a:lnTo>
                  <a:pt x="4068" y="2054"/>
                </a:lnTo>
                <a:cubicBezTo>
                  <a:pt x="4068" y="2681"/>
                  <a:pt x="3261" y="2725"/>
                  <a:pt x="2907" y="2371"/>
                </a:cubicBezTo>
                <a:lnTo>
                  <a:pt x="2907" y="2371"/>
                </a:lnTo>
                <a:cubicBezTo>
                  <a:pt x="2704" y="2777"/>
                  <a:pt x="1225" y="3180"/>
                  <a:pt x="1225" y="2146"/>
                </a:cubicBezTo>
                <a:cubicBezTo>
                  <a:pt x="0" y="1797"/>
                  <a:pt x="356" y="372"/>
                  <a:pt x="1739" y="767"/>
                </a:cubicBezTo>
                <a:close/>
              </a:path>
            </a:pathLst>
          </a:custGeom>
          <a:solidFill>
            <a:srgbClr val="008DD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595757"/>
              </a:solidFill>
            </a:endParaRPr>
          </a:p>
        </p:txBody>
      </p:sp>
      <p:pic>
        <p:nvPicPr>
          <p:cNvPr id="1028" name="Picture 4" descr="“load balancer”的图片搜索结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3176587"/>
            <a:ext cx="762000" cy="762000"/>
          </a:xfrm>
          <a:prstGeom prst="rect">
            <a:avLst/>
          </a:prstGeom>
          <a:noFill/>
        </p:spPr>
      </p:pic>
      <p:sp>
        <p:nvSpPr>
          <p:cNvPr id="29" name="矩形 28"/>
          <p:cNvSpPr/>
          <p:nvPr/>
        </p:nvSpPr>
        <p:spPr>
          <a:xfrm>
            <a:off x="5410200" y="4038600"/>
            <a:ext cx="990600" cy="762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/>
          <p:cNvSpPr/>
          <p:nvPr/>
        </p:nvSpPr>
        <p:spPr>
          <a:xfrm>
            <a:off x="5181600" y="4114800"/>
            <a:ext cx="2286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91440" tIns="0" bIns="0" rtlCol="0" anchor="ctr"/>
          <a:lstStyle/>
          <a:p>
            <a:pPr algn="ctr"/>
            <a:r>
              <a:rPr lang="en-US" altLang="zh-CN" sz="1050" dirty="0" smtClean="0"/>
              <a:t>Node Port</a:t>
            </a:r>
            <a:endParaRPr lang="en-US" sz="1050" dirty="0"/>
          </a:p>
        </p:txBody>
      </p:sp>
      <p:sp>
        <p:nvSpPr>
          <p:cNvPr id="31" name="圆角矩形 30"/>
          <p:cNvSpPr/>
          <p:nvPr/>
        </p:nvSpPr>
        <p:spPr>
          <a:xfrm>
            <a:off x="5715000" y="4191000"/>
            <a:ext cx="45720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cxnSp>
        <p:nvCxnSpPr>
          <p:cNvPr id="43" name="直接箭头连接符 42"/>
          <p:cNvCxnSpPr>
            <a:stCxn id="1028" idx="3"/>
            <a:endCxn id="70" idx="1"/>
          </p:cNvCxnSpPr>
          <p:nvPr/>
        </p:nvCxnSpPr>
        <p:spPr>
          <a:xfrm flipV="1">
            <a:off x="4800600" y="2743200"/>
            <a:ext cx="381000" cy="8143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028" idx="3"/>
            <a:endCxn id="30" idx="1"/>
          </p:cNvCxnSpPr>
          <p:nvPr/>
        </p:nvCxnSpPr>
        <p:spPr>
          <a:xfrm>
            <a:off x="4800600" y="3557587"/>
            <a:ext cx="381000" cy="8620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0" idx="3"/>
            <a:endCxn id="31" idx="1"/>
          </p:cNvCxnSpPr>
          <p:nvPr/>
        </p:nvCxnSpPr>
        <p:spPr>
          <a:xfrm flipV="1">
            <a:off x="5410200" y="4305300"/>
            <a:ext cx="304800" cy="114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410200" y="3200400"/>
            <a:ext cx="990600" cy="762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矩形 62"/>
          <p:cNvSpPr/>
          <p:nvPr/>
        </p:nvSpPr>
        <p:spPr>
          <a:xfrm>
            <a:off x="5181600" y="3276600"/>
            <a:ext cx="2286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91440" tIns="0" bIns="0" rtlCol="0" anchor="ctr"/>
          <a:lstStyle/>
          <a:p>
            <a:pPr algn="ctr"/>
            <a:r>
              <a:rPr lang="en-US" altLang="zh-CN" sz="1050" dirty="0" smtClean="0"/>
              <a:t>Node Port</a:t>
            </a:r>
            <a:endParaRPr lang="en-US" sz="1050" dirty="0"/>
          </a:p>
        </p:txBody>
      </p:sp>
      <p:sp>
        <p:nvSpPr>
          <p:cNvPr id="64" name="圆角矩形 63"/>
          <p:cNvSpPr/>
          <p:nvPr/>
        </p:nvSpPr>
        <p:spPr>
          <a:xfrm>
            <a:off x="5715000" y="3352800"/>
            <a:ext cx="45720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cxnSp>
        <p:nvCxnSpPr>
          <p:cNvPr id="65" name="直接箭头连接符 64"/>
          <p:cNvCxnSpPr>
            <a:stCxn id="63" idx="3"/>
            <a:endCxn id="67" idx="1"/>
          </p:cNvCxnSpPr>
          <p:nvPr/>
        </p:nvCxnSpPr>
        <p:spPr>
          <a:xfrm>
            <a:off x="5410200" y="3581400"/>
            <a:ext cx="304800" cy="190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5715000" y="3657600"/>
            <a:ext cx="45720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69" name="矩形 68"/>
          <p:cNvSpPr/>
          <p:nvPr/>
        </p:nvSpPr>
        <p:spPr>
          <a:xfrm>
            <a:off x="5410200" y="2362200"/>
            <a:ext cx="990600" cy="762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矩形 69"/>
          <p:cNvSpPr/>
          <p:nvPr/>
        </p:nvSpPr>
        <p:spPr>
          <a:xfrm>
            <a:off x="5181600" y="2438400"/>
            <a:ext cx="2286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91440" tIns="0" bIns="0" rtlCol="0" anchor="ctr"/>
          <a:lstStyle/>
          <a:p>
            <a:pPr algn="ctr"/>
            <a:r>
              <a:rPr lang="en-US" altLang="zh-CN" sz="1050" dirty="0" smtClean="0"/>
              <a:t>Node Port</a:t>
            </a:r>
            <a:endParaRPr lang="en-US" sz="1050" dirty="0"/>
          </a:p>
        </p:txBody>
      </p:sp>
      <p:sp>
        <p:nvSpPr>
          <p:cNvPr id="71" name="圆角矩形 70"/>
          <p:cNvSpPr/>
          <p:nvPr/>
        </p:nvSpPr>
        <p:spPr>
          <a:xfrm>
            <a:off x="5715000" y="2514600"/>
            <a:ext cx="45720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cxnSp>
        <p:nvCxnSpPr>
          <p:cNvPr id="72" name="直接箭头连接符 71"/>
          <p:cNvCxnSpPr>
            <a:stCxn id="70" idx="3"/>
            <a:endCxn id="64" idx="1"/>
          </p:cNvCxnSpPr>
          <p:nvPr/>
        </p:nvCxnSpPr>
        <p:spPr>
          <a:xfrm>
            <a:off x="5410200" y="2743200"/>
            <a:ext cx="304800" cy="723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743200" y="28956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Floating IP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4191000" y="28956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VIP</a:t>
            </a:r>
            <a:endParaRPr lang="en-US" sz="1200" dirty="0"/>
          </a:p>
        </p:txBody>
      </p:sp>
      <p:sp>
        <p:nvSpPr>
          <p:cNvPr id="77" name="圆角矩形 76"/>
          <p:cNvSpPr/>
          <p:nvPr/>
        </p:nvSpPr>
        <p:spPr>
          <a:xfrm>
            <a:off x="3505200" y="1828800"/>
            <a:ext cx="3200400" cy="3276600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657600" y="20574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Openstack </a:t>
            </a:r>
            <a:r>
              <a:rPr lang="en-US" sz="1100" dirty="0" smtClean="0"/>
              <a:t>Private Network</a:t>
            </a:r>
            <a:endParaRPr lang="en-US" sz="1100" dirty="0"/>
          </a:p>
        </p:txBody>
      </p:sp>
      <p:sp>
        <p:nvSpPr>
          <p:cNvPr id="79" name="圆角矩形 78"/>
          <p:cNvSpPr/>
          <p:nvPr/>
        </p:nvSpPr>
        <p:spPr>
          <a:xfrm>
            <a:off x="5486400" y="2057400"/>
            <a:ext cx="1066800" cy="281940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486400" y="20382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Kubernetes</a:t>
            </a:r>
          </a:p>
          <a:p>
            <a:r>
              <a:rPr lang="en-US" altLang="zh-CN" sz="1000" dirty="0" smtClean="0"/>
              <a:t>Cluster </a:t>
            </a:r>
            <a:r>
              <a:rPr lang="en-US" sz="1000" dirty="0" smtClean="0"/>
              <a:t>Network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676400" y="2895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Public </a:t>
            </a:r>
            <a:r>
              <a:rPr lang="en-US" sz="1100" dirty="0" smtClean="0"/>
              <a:t>Network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4038600" y="38862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Load Balancer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2895600" y="38862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Router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箭头连接符 37"/>
          <p:cNvCxnSpPr/>
          <p:nvPr/>
        </p:nvCxnSpPr>
        <p:spPr>
          <a:xfrm>
            <a:off x="1447800" y="35814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667000" y="3581400"/>
            <a:ext cx="457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657600" y="3581400"/>
            <a:ext cx="457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028" idx="3"/>
          </p:cNvCxnSpPr>
          <p:nvPr/>
        </p:nvCxnSpPr>
        <p:spPr>
          <a:xfrm>
            <a:off x="4800600" y="3557587"/>
            <a:ext cx="381000" cy="238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>
            <a:grpSpLocks noChangeAspect="1"/>
          </p:cNvGrpSpPr>
          <p:nvPr/>
        </p:nvGrpSpPr>
        <p:grpSpPr>
          <a:xfrm>
            <a:off x="3124200" y="3200400"/>
            <a:ext cx="685800" cy="714375"/>
            <a:chOff x="5334000" y="2632075"/>
            <a:chExt cx="1524000" cy="1587500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5334000" y="2632075"/>
              <a:ext cx="1524000" cy="854075"/>
            </a:xfrm>
            <a:custGeom>
              <a:avLst/>
              <a:gdLst>
                <a:gd name="T0" fmla="*/ 3 w 403"/>
                <a:gd name="T1" fmla="*/ 214 h 226"/>
                <a:gd name="T2" fmla="*/ 9 w 403"/>
                <a:gd name="T3" fmla="*/ 226 h 226"/>
                <a:gd name="T4" fmla="*/ 390 w 403"/>
                <a:gd name="T5" fmla="*/ 202 h 226"/>
                <a:gd name="T6" fmla="*/ 397 w 403"/>
                <a:gd name="T7" fmla="*/ 209 h 226"/>
                <a:gd name="T8" fmla="*/ 2 w 403"/>
                <a:gd name="T9" fmla="*/ 203 h 226"/>
                <a:gd name="T10" fmla="*/ 11 w 403"/>
                <a:gd name="T11" fmla="*/ 163 h 226"/>
                <a:gd name="T12" fmla="*/ 14 w 403"/>
                <a:gd name="T13" fmla="*/ 198 h 226"/>
                <a:gd name="T14" fmla="*/ 388 w 403"/>
                <a:gd name="T15" fmla="*/ 182 h 226"/>
                <a:gd name="T16" fmla="*/ 389 w 403"/>
                <a:gd name="T17" fmla="*/ 147 h 226"/>
                <a:gd name="T18" fmla="*/ 396 w 403"/>
                <a:gd name="T19" fmla="*/ 188 h 226"/>
                <a:gd name="T20" fmla="*/ 13 w 403"/>
                <a:gd name="T21" fmla="*/ 156 h 226"/>
                <a:gd name="T22" fmla="*/ 16 w 403"/>
                <a:gd name="T23" fmla="*/ 143 h 226"/>
                <a:gd name="T24" fmla="*/ 14 w 403"/>
                <a:gd name="T25" fmla="*/ 156 h 226"/>
                <a:gd name="T26" fmla="*/ 382 w 403"/>
                <a:gd name="T27" fmla="*/ 127 h 226"/>
                <a:gd name="T28" fmla="*/ 387 w 403"/>
                <a:gd name="T29" fmla="*/ 140 h 226"/>
                <a:gd name="T30" fmla="*/ 18 w 403"/>
                <a:gd name="T31" fmla="*/ 136 h 226"/>
                <a:gd name="T32" fmla="*/ 27 w 403"/>
                <a:gd name="T33" fmla="*/ 101 h 226"/>
                <a:gd name="T34" fmla="*/ 28 w 403"/>
                <a:gd name="T35" fmla="*/ 132 h 226"/>
                <a:gd name="T36" fmla="*/ 369 w 403"/>
                <a:gd name="T37" fmla="*/ 117 h 226"/>
                <a:gd name="T38" fmla="*/ 357 w 403"/>
                <a:gd name="T39" fmla="*/ 85 h 226"/>
                <a:gd name="T40" fmla="*/ 379 w 403"/>
                <a:gd name="T41" fmla="*/ 121 h 226"/>
                <a:gd name="T42" fmla="*/ 41 w 403"/>
                <a:gd name="T43" fmla="*/ 93 h 226"/>
                <a:gd name="T44" fmla="*/ 50 w 403"/>
                <a:gd name="T45" fmla="*/ 91 h 226"/>
                <a:gd name="T46" fmla="*/ 343 w 403"/>
                <a:gd name="T47" fmla="*/ 78 h 226"/>
                <a:gd name="T48" fmla="*/ 353 w 403"/>
                <a:gd name="T49" fmla="*/ 79 h 226"/>
                <a:gd name="T50" fmla="*/ 53 w 403"/>
                <a:gd name="T51" fmla="*/ 76 h 226"/>
                <a:gd name="T52" fmla="*/ 74 w 403"/>
                <a:gd name="T53" fmla="*/ 46 h 226"/>
                <a:gd name="T54" fmla="*/ 63 w 403"/>
                <a:gd name="T55" fmla="*/ 76 h 226"/>
                <a:gd name="T56" fmla="*/ 329 w 403"/>
                <a:gd name="T57" fmla="*/ 64 h 226"/>
                <a:gd name="T58" fmla="*/ 306 w 403"/>
                <a:gd name="T59" fmla="*/ 38 h 226"/>
                <a:gd name="T60" fmla="*/ 339 w 403"/>
                <a:gd name="T61" fmla="*/ 64 h 226"/>
                <a:gd name="T62" fmla="*/ 89 w 403"/>
                <a:gd name="T63" fmla="*/ 43 h 226"/>
                <a:gd name="T64" fmla="*/ 91 w 403"/>
                <a:gd name="T65" fmla="*/ 33 h 226"/>
                <a:gd name="T66" fmla="*/ 95 w 403"/>
                <a:gd name="T67" fmla="*/ 46 h 226"/>
                <a:gd name="T68" fmla="*/ 288 w 403"/>
                <a:gd name="T69" fmla="*/ 27 h 226"/>
                <a:gd name="T70" fmla="*/ 300 w 403"/>
                <a:gd name="T71" fmla="*/ 34 h 226"/>
                <a:gd name="T72" fmla="*/ 107 w 403"/>
                <a:gd name="T73" fmla="*/ 32 h 226"/>
                <a:gd name="T74" fmla="*/ 145 w 403"/>
                <a:gd name="T75" fmla="*/ 15 h 226"/>
                <a:gd name="T76" fmla="*/ 113 w 403"/>
                <a:gd name="T77" fmla="*/ 36 h 226"/>
                <a:gd name="T78" fmla="*/ 247 w 403"/>
                <a:gd name="T79" fmla="*/ 20 h 226"/>
                <a:gd name="T80" fmla="*/ 251 w 403"/>
                <a:gd name="T81" fmla="*/ 6 h 226"/>
                <a:gd name="T82" fmla="*/ 282 w 403"/>
                <a:gd name="T83" fmla="*/ 19 h 226"/>
                <a:gd name="T84" fmla="*/ 159 w 403"/>
                <a:gd name="T85" fmla="*/ 19 h 226"/>
                <a:gd name="T86" fmla="*/ 157 w 403"/>
                <a:gd name="T87" fmla="*/ 5 h 226"/>
                <a:gd name="T88" fmla="*/ 160 w 403"/>
                <a:gd name="T89" fmla="*/ 19 h 226"/>
                <a:gd name="T90" fmla="*/ 227 w 403"/>
                <a:gd name="T91" fmla="*/ 16 h 226"/>
                <a:gd name="T92" fmla="*/ 235 w 403"/>
                <a:gd name="T93" fmla="*/ 10 h 226"/>
                <a:gd name="T94" fmla="*/ 173 w 403"/>
                <a:gd name="T95" fmla="*/ 9 h 226"/>
                <a:gd name="T96" fmla="*/ 208 w 403"/>
                <a:gd name="T97" fmla="*/ 0 h 226"/>
                <a:gd name="T98" fmla="*/ 207 w 403"/>
                <a:gd name="T99" fmla="*/ 14 h 226"/>
                <a:gd name="T100" fmla="*/ 180 w 403"/>
                <a:gd name="T101" fmla="*/ 1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3" h="226">
                  <a:moveTo>
                    <a:pt x="8" y="226"/>
                  </a:moveTo>
                  <a:cubicBezTo>
                    <a:pt x="4" y="226"/>
                    <a:pt x="1" y="223"/>
                    <a:pt x="1" y="219"/>
                  </a:cubicBezTo>
                  <a:cubicBezTo>
                    <a:pt x="1" y="217"/>
                    <a:pt x="2" y="215"/>
                    <a:pt x="3" y="214"/>
                  </a:cubicBezTo>
                  <a:cubicBezTo>
                    <a:pt x="4" y="213"/>
                    <a:pt x="6" y="212"/>
                    <a:pt x="7" y="212"/>
                  </a:cubicBezTo>
                  <a:cubicBezTo>
                    <a:pt x="11" y="211"/>
                    <a:pt x="15" y="214"/>
                    <a:pt x="15" y="218"/>
                  </a:cubicBezTo>
                  <a:cubicBezTo>
                    <a:pt x="15" y="222"/>
                    <a:pt x="12" y="225"/>
                    <a:pt x="9" y="226"/>
                  </a:cubicBezTo>
                  <a:cubicBezTo>
                    <a:pt x="8" y="226"/>
                    <a:pt x="8" y="226"/>
                    <a:pt x="8" y="226"/>
                  </a:cubicBezTo>
                  <a:close/>
                  <a:moveTo>
                    <a:pt x="397" y="209"/>
                  </a:moveTo>
                  <a:cubicBezTo>
                    <a:pt x="393" y="209"/>
                    <a:pt x="390" y="206"/>
                    <a:pt x="390" y="202"/>
                  </a:cubicBezTo>
                  <a:cubicBezTo>
                    <a:pt x="390" y="198"/>
                    <a:pt x="393" y="195"/>
                    <a:pt x="397" y="195"/>
                  </a:cubicBezTo>
                  <a:cubicBezTo>
                    <a:pt x="400" y="195"/>
                    <a:pt x="403" y="198"/>
                    <a:pt x="403" y="202"/>
                  </a:cubicBezTo>
                  <a:cubicBezTo>
                    <a:pt x="403" y="206"/>
                    <a:pt x="400" y="209"/>
                    <a:pt x="397" y="209"/>
                  </a:cubicBezTo>
                  <a:close/>
                  <a:moveTo>
                    <a:pt x="7" y="205"/>
                  </a:moveTo>
                  <a:cubicBezTo>
                    <a:pt x="7" y="205"/>
                    <a:pt x="7" y="205"/>
                    <a:pt x="7" y="205"/>
                  </a:cubicBezTo>
                  <a:cubicBezTo>
                    <a:pt x="5" y="205"/>
                    <a:pt x="4" y="204"/>
                    <a:pt x="2" y="203"/>
                  </a:cubicBezTo>
                  <a:cubicBezTo>
                    <a:pt x="1" y="201"/>
                    <a:pt x="0" y="199"/>
                    <a:pt x="0" y="197"/>
                  </a:cubicBezTo>
                  <a:cubicBezTo>
                    <a:pt x="1" y="188"/>
                    <a:pt x="1" y="178"/>
                    <a:pt x="3" y="169"/>
                  </a:cubicBezTo>
                  <a:cubicBezTo>
                    <a:pt x="4" y="165"/>
                    <a:pt x="7" y="162"/>
                    <a:pt x="11" y="163"/>
                  </a:cubicBezTo>
                  <a:cubicBezTo>
                    <a:pt x="13" y="163"/>
                    <a:pt x="14" y="164"/>
                    <a:pt x="16" y="166"/>
                  </a:cubicBezTo>
                  <a:cubicBezTo>
                    <a:pt x="17" y="167"/>
                    <a:pt x="17" y="169"/>
                    <a:pt x="17" y="171"/>
                  </a:cubicBezTo>
                  <a:cubicBezTo>
                    <a:pt x="15" y="180"/>
                    <a:pt x="15" y="189"/>
                    <a:pt x="14" y="198"/>
                  </a:cubicBezTo>
                  <a:cubicBezTo>
                    <a:pt x="14" y="202"/>
                    <a:pt x="11" y="205"/>
                    <a:pt x="7" y="205"/>
                  </a:cubicBezTo>
                  <a:close/>
                  <a:moveTo>
                    <a:pt x="395" y="188"/>
                  </a:moveTo>
                  <a:cubicBezTo>
                    <a:pt x="392" y="188"/>
                    <a:pt x="389" y="185"/>
                    <a:pt x="388" y="182"/>
                  </a:cubicBezTo>
                  <a:cubicBezTo>
                    <a:pt x="387" y="173"/>
                    <a:pt x="386" y="164"/>
                    <a:pt x="384" y="155"/>
                  </a:cubicBezTo>
                  <a:cubicBezTo>
                    <a:pt x="383" y="153"/>
                    <a:pt x="384" y="151"/>
                    <a:pt x="385" y="150"/>
                  </a:cubicBezTo>
                  <a:cubicBezTo>
                    <a:pt x="385" y="148"/>
                    <a:pt x="387" y="147"/>
                    <a:pt x="389" y="147"/>
                  </a:cubicBezTo>
                  <a:cubicBezTo>
                    <a:pt x="392" y="146"/>
                    <a:pt x="396" y="148"/>
                    <a:pt x="397" y="152"/>
                  </a:cubicBezTo>
                  <a:cubicBezTo>
                    <a:pt x="400" y="161"/>
                    <a:pt x="401" y="171"/>
                    <a:pt x="402" y="180"/>
                  </a:cubicBezTo>
                  <a:cubicBezTo>
                    <a:pt x="403" y="184"/>
                    <a:pt x="400" y="187"/>
                    <a:pt x="396" y="188"/>
                  </a:cubicBezTo>
                  <a:cubicBezTo>
                    <a:pt x="396" y="188"/>
                    <a:pt x="396" y="188"/>
                    <a:pt x="395" y="188"/>
                  </a:cubicBezTo>
                  <a:close/>
                  <a:moveTo>
                    <a:pt x="14" y="156"/>
                  </a:moveTo>
                  <a:cubicBezTo>
                    <a:pt x="14" y="156"/>
                    <a:pt x="13" y="156"/>
                    <a:pt x="13" y="156"/>
                  </a:cubicBezTo>
                  <a:cubicBezTo>
                    <a:pt x="11" y="156"/>
                    <a:pt x="9" y="155"/>
                    <a:pt x="8" y="153"/>
                  </a:cubicBezTo>
                  <a:cubicBezTo>
                    <a:pt x="7" y="151"/>
                    <a:pt x="7" y="149"/>
                    <a:pt x="8" y="147"/>
                  </a:cubicBezTo>
                  <a:cubicBezTo>
                    <a:pt x="9" y="144"/>
                    <a:pt x="13" y="142"/>
                    <a:pt x="16" y="143"/>
                  </a:cubicBezTo>
                  <a:cubicBezTo>
                    <a:pt x="18" y="143"/>
                    <a:pt x="20" y="144"/>
                    <a:pt x="20" y="146"/>
                  </a:cubicBezTo>
                  <a:cubicBezTo>
                    <a:pt x="21" y="148"/>
                    <a:pt x="22" y="149"/>
                    <a:pt x="21" y="151"/>
                  </a:cubicBezTo>
                  <a:cubicBezTo>
                    <a:pt x="20" y="154"/>
                    <a:pt x="18" y="156"/>
                    <a:pt x="14" y="156"/>
                  </a:cubicBezTo>
                  <a:close/>
                  <a:moveTo>
                    <a:pt x="384" y="140"/>
                  </a:moveTo>
                  <a:cubicBezTo>
                    <a:pt x="381" y="140"/>
                    <a:pt x="379" y="139"/>
                    <a:pt x="378" y="136"/>
                  </a:cubicBezTo>
                  <a:cubicBezTo>
                    <a:pt x="376" y="132"/>
                    <a:pt x="378" y="128"/>
                    <a:pt x="382" y="127"/>
                  </a:cubicBezTo>
                  <a:cubicBezTo>
                    <a:pt x="385" y="126"/>
                    <a:pt x="389" y="128"/>
                    <a:pt x="391" y="131"/>
                  </a:cubicBezTo>
                  <a:cubicBezTo>
                    <a:pt x="391" y="133"/>
                    <a:pt x="391" y="135"/>
                    <a:pt x="391" y="136"/>
                  </a:cubicBezTo>
                  <a:cubicBezTo>
                    <a:pt x="390" y="138"/>
                    <a:pt x="388" y="139"/>
                    <a:pt x="387" y="140"/>
                  </a:cubicBezTo>
                  <a:cubicBezTo>
                    <a:pt x="386" y="140"/>
                    <a:pt x="385" y="140"/>
                    <a:pt x="384" y="140"/>
                  </a:cubicBezTo>
                  <a:close/>
                  <a:moveTo>
                    <a:pt x="21" y="137"/>
                  </a:moveTo>
                  <a:cubicBezTo>
                    <a:pt x="20" y="137"/>
                    <a:pt x="19" y="136"/>
                    <a:pt x="18" y="136"/>
                  </a:cubicBezTo>
                  <a:cubicBezTo>
                    <a:pt x="17" y="135"/>
                    <a:pt x="15" y="134"/>
                    <a:pt x="15" y="132"/>
                  </a:cubicBezTo>
                  <a:cubicBezTo>
                    <a:pt x="14" y="131"/>
                    <a:pt x="14" y="129"/>
                    <a:pt x="15" y="127"/>
                  </a:cubicBezTo>
                  <a:cubicBezTo>
                    <a:pt x="18" y="118"/>
                    <a:pt x="22" y="109"/>
                    <a:pt x="27" y="101"/>
                  </a:cubicBezTo>
                  <a:cubicBezTo>
                    <a:pt x="29" y="98"/>
                    <a:pt x="34" y="97"/>
                    <a:pt x="37" y="99"/>
                  </a:cubicBezTo>
                  <a:cubicBezTo>
                    <a:pt x="40" y="101"/>
                    <a:pt x="41" y="105"/>
                    <a:pt x="39" y="108"/>
                  </a:cubicBezTo>
                  <a:cubicBezTo>
                    <a:pt x="35" y="116"/>
                    <a:pt x="31" y="124"/>
                    <a:pt x="28" y="132"/>
                  </a:cubicBezTo>
                  <a:cubicBezTo>
                    <a:pt x="27" y="135"/>
                    <a:pt x="24" y="137"/>
                    <a:pt x="21" y="137"/>
                  </a:cubicBezTo>
                  <a:close/>
                  <a:moveTo>
                    <a:pt x="376" y="121"/>
                  </a:moveTo>
                  <a:cubicBezTo>
                    <a:pt x="373" y="121"/>
                    <a:pt x="371" y="120"/>
                    <a:pt x="369" y="117"/>
                  </a:cubicBezTo>
                  <a:cubicBezTo>
                    <a:pt x="365" y="109"/>
                    <a:pt x="361" y="102"/>
                    <a:pt x="356" y="94"/>
                  </a:cubicBezTo>
                  <a:cubicBezTo>
                    <a:pt x="355" y="93"/>
                    <a:pt x="354" y="91"/>
                    <a:pt x="354" y="89"/>
                  </a:cubicBezTo>
                  <a:cubicBezTo>
                    <a:pt x="355" y="87"/>
                    <a:pt x="356" y="86"/>
                    <a:pt x="357" y="85"/>
                  </a:cubicBezTo>
                  <a:cubicBezTo>
                    <a:pt x="360" y="83"/>
                    <a:pt x="365" y="83"/>
                    <a:pt x="367" y="86"/>
                  </a:cubicBezTo>
                  <a:cubicBezTo>
                    <a:pt x="373" y="94"/>
                    <a:pt x="378" y="103"/>
                    <a:pt x="382" y="111"/>
                  </a:cubicBezTo>
                  <a:cubicBezTo>
                    <a:pt x="384" y="115"/>
                    <a:pt x="382" y="119"/>
                    <a:pt x="379" y="121"/>
                  </a:cubicBezTo>
                  <a:cubicBezTo>
                    <a:pt x="378" y="121"/>
                    <a:pt x="377" y="121"/>
                    <a:pt x="376" y="121"/>
                  </a:cubicBezTo>
                  <a:close/>
                  <a:moveTo>
                    <a:pt x="45" y="94"/>
                  </a:moveTo>
                  <a:cubicBezTo>
                    <a:pt x="43" y="94"/>
                    <a:pt x="42" y="94"/>
                    <a:pt x="41" y="93"/>
                  </a:cubicBezTo>
                  <a:cubicBezTo>
                    <a:pt x="38" y="90"/>
                    <a:pt x="37" y="86"/>
                    <a:pt x="39" y="83"/>
                  </a:cubicBezTo>
                  <a:cubicBezTo>
                    <a:pt x="41" y="80"/>
                    <a:pt x="46" y="79"/>
                    <a:pt x="49" y="81"/>
                  </a:cubicBezTo>
                  <a:cubicBezTo>
                    <a:pt x="52" y="84"/>
                    <a:pt x="53" y="88"/>
                    <a:pt x="50" y="91"/>
                  </a:cubicBezTo>
                  <a:cubicBezTo>
                    <a:pt x="49" y="93"/>
                    <a:pt x="47" y="94"/>
                    <a:pt x="45" y="94"/>
                  </a:cubicBezTo>
                  <a:close/>
                  <a:moveTo>
                    <a:pt x="348" y="81"/>
                  </a:moveTo>
                  <a:cubicBezTo>
                    <a:pt x="347" y="81"/>
                    <a:pt x="345" y="80"/>
                    <a:pt x="343" y="78"/>
                  </a:cubicBezTo>
                  <a:cubicBezTo>
                    <a:pt x="341" y="76"/>
                    <a:pt x="341" y="71"/>
                    <a:pt x="344" y="69"/>
                  </a:cubicBezTo>
                  <a:cubicBezTo>
                    <a:pt x="347" y="66"/>
                    <a:pt x="351" y="67"/>
                    <a:pt x="354" y="69"/>
                  </a:cubicBezTo>
                  <a:cubicBezTo>
                    <a:pt x="356" y="72"/>
                    <a:pt x="356" y="77"/>
                    <a:pt x="353" y="79"/>
                  </a:cubicBezTo>
                  <a:cubicBezTo>
                    <a:pt x="352" y="80"/>
                    <a:pt x="350" y="81"/>
                    <a:pt x="348" y="81"/>
                  </a:cubicBezTo>
                  <a:close/>
                  <a:moveTo>
                    <a:pt x="58" y="78"/>
                  </a:moveTo>
                  <a:cubicBezTo>
                    <a:pt x="56" y="78"/>
                    <a:pt x="55" y="77"/>
                    <a:pt x="53" y="76"/>
                  </a:cubicBezTo>
                  <a:cubicBezTo>
                    <a:pt x="52" y="75"/>
                    <a:pt x="51" y="73"/>
                    <a:pt x="51" y="71"/>
                  </a:cubicBezTo>
                  <a:cubicBezTo>
                    <a:pt x="51" y="69"/>
                    <a:pt x="52" y="68"/>
                    <a:pt x="53" y="66"/>
                  </a:cubicBezTo>
                  <a:cubicBezTo>
                    <a:pt x="59" y="59"/>
                    <a:pt x="66" y="52"/>
                    <a:pt x="74" y="46"/>
                  </a:cubicBezTo>
                  <a:cubicBezTo>
                    <a:pt x="77" y="44"/>
                    <a:pt x="81" y="44"/>
                    <a:pt x="84" y="47"/>
                  </a:cubicBezTo>
                  <a:cubicBezTo>
                    <a:pt x="86" y="50"/>
                    <a:pt x="86" y="55"/>
                    <a:pt x="83" y="57"/>
                  </a:cubicBezTo>
                  <a:cubicBezTo>
                    <a:pt x="76" y="63"/>
                    <a:pt x="69" y="69"/>
                    <a:pt x="63" y="76"/>
                  </a:cubicBezTo>
                  <a:cubicBezTo>
                    <a:pt x="62" y="77"/>
                    <a:pt x="60" y="78"/>
                    <a:pt x="58" y="78"/>
                  </a:cubicBezTo>
                  <a:close/>
                  <a:moveTo>
                    <a:pt x="334" y="66"/>
                  </a:moveTo>
                  <a:cubicBezTo>
                    <a:pt x="332" y="66"/>
                    <a:pt x="331" y="65"/>
                    <a:pt x="329" y="64"/>
                  </a:cubicBezTo>
                  <a:cubicBezTo>
                    <a:pt x="323" y="58"/>
                    <a:pt x="315" y="52"/>
                    <a:pt x="308" y="47"/>
                  </a:cubicBezTo>
                  <a:cubicBezTo>
                    <a:pt x="307" y="46"/>
                    <a:pt x="306" y="45"/>
                    <a:pt x="305" y="43"/>
                  </a:cubicBezTo>
                  <a:cubicBezTo>
                    <a:pt x="305" y="41"/>
                    <a:pt x="305" y="39"/>
                    <a:pt x="306" y="38"/>
                  </a:cubicBezTo>
                  <a:cubicBezTo>
                    <a:pt x="308" y="34"/>
                    <a:pt x="313" y="34"/>
                    <a:pt x="316" y="36"/>
                  </a:cubicBezTo>
                  <a:cubicBezTo>
                    <a:pt x="324" y="41"/>
                    <a:pt x="331" y="47"/>
                    <a:pt x="339" y="54"/>
                  </a:cubicBezTo>
                  <a:cubicBezTo>
                    <a:pt x="341" y="56"/>
                    <a:pt x="342" y="61"/>
                    <a:pt x="339" y="64"/>
                  </a:cubicBezTo>
                  <a:cubicBezTo>
                    <a:pt x="338" y="65"/>
                    <a:pt x="336" y="66"/>
                    <a:pt x="334" y="66"/>
                  </a:cubicBezTo>
                  <a:close/>
                  <a:moveTo>
                    <a:pt x="95" y="46"/>
                  </a:moveTo>
                  <a:cubicBezTo>
                    <a:pt x="93" y="46"/>
                    <a:pt x="91" y="45"/>
                    <a:pt x="89" y="43"/>
                  </a:cubicBezTo>
                  <a:cubicBezTo>
                    <a:pt x="88" y="41"/>
                    <a:pt x="88" y="40"/>
                    <a:pt x="88" y="38"/>
                  </a:cubicBezTo>
                  <a:cubicBezTo>
                    <a:pt x="89" y="36"/>
                    <a:pt x="90" y="34"/>
                    <a:pt x="91" y="33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4" y="31"/>
                    <a:pt x="99" y="32"/>
                    <a:pt x="101" y="35"/>
                  </a:cubicBezTo>
                  <a:cubicBezTo>
                    <a:pt x="103" y="38"/>
                    <a:pt x="102" y="43"/>
                    <a:pt x="99" y="45"/>
                  </a:cubicBezTo>
                  <a:cubicBezTo>
                    <a:pt x="98" y="46"/>
                    <a:pt x="96" y="46"/>
                    <a:pt x="95" y="46"/>
                  </a:cubicBezTo>
                  <a:close/>
                  <a:moveTo>
                    <a:pt x="294" y="38"/>
                  </a:moveTo>
                  <a:cubicBezTo>
                    <a:pt x="293" y="38"/>
                    <a:pt x="292" y="37"/>
                    <a:pt x="291" y="37"/>
                  </a:cubicBezTo>
                  <a:cubicBezTo>
                    <a:pt x="288" y="35"/>
                    <a:pt x="286" y="31"/>
                    <a:pt x="288" y="27"/>
                  </a:cubicBezTo>
                  <a:cubicBezTo>
                    <a:pt x="290" y="24"/>
                    <a:pt x="294" y="23"/>
                    <a:pt x="298" y="24"/>
                  </a:cubicBezTo>
                  <a:cubicBezTo>
                    <a:pt x="299" y="25"/>
                    <a:pt x="300" y="27"/>
                    <a:pt x="301" y="29"/>
                  </a:cubicBezTo>
                  <a:cubicBezTo>
                    <a:pt x="301" y="30"/>
                    <a:pt x="301" y="32"/>
                    <a:pt x="300" y="34"/>
                  </a:cubicBezTo>
                  <a:cubicBezTo>
                    <a:pt x="299" y="36"/>
                    <a:pt x="297" y="38"/>
                    <a:pt x="294" y="38"/>
                  </a:cubicBezTo>
                  <a:close/>
                  <a:moveTo>
                    <a:pt x="113" y="36"/>
                  </a:moveTo>
                  <a:cubicBezTo>
                    <a:pt x="111" y="36"/>
                    <a:pt x="108" y="34"/>
                    <a:pt x="107" y="32"/>
                  </a:cubicBezTo>
                  <a:cubicBezTo>
                    <a:pt x="105" y="28"/>
                    <a:pt x="107" y="24"/>
                    <a:pt x="110" y="22"/>
                  </a:cubicBezTo>
                  <a:cubicBezTo>
                    <a:pt x="119" y="18"/>
                    <a:pt x="128" y="14"/>
                    <a:pt x="137" y="11"/>
                  </a:cubicBezTo>
                  <a:cubicBezTo>
                    <a:pt x="140" y="10"/>
                    <a:pt x="144" y="12"/>
                    <a:pt x="145" y="15"/>
                  </a:cubicBezTo>
                  <a:cubicBezTo>
                    <a:pt x="147" y="19"/>
                    <a:pt x="145" y="23"/>
                    <a:pt x="141" y="24"/>
                  </a:cubicBezTo>
                  <a:cubicBezTo>
                    <a:pt x="133" y="27"/>
                    <a:pt x="124" y="31"/>
                    <a:pt x="116" y="35"/>
                  </a:cubicBezTo>
                  <a:cubicBezTo>
                    <a:pt x="115" y="35"/>
                    <a:pt x="114" y="36"/>
                    <a:pt x="113" y="36"/>
                  </a:cubicBezTo>
                  <a:close/>
                  <a:moveTo>
                    <a:pt x="275" y="29"/>
                  </a:moveTo>
                  <a:cubicBezTo>
                    <a:pt x="274" y="29"/>
                    <a:pt x="274" y="28"/>
                    <a:pt x="273" y="28"/>
                  </a:cubicBezTo>
                  <a:cubicBezTo>
                    <a:pt x="264" y="25"/>
                    <a:pt x="256" y="22"/>
                    <a:pt x="247" y="20"/>
                  </a:cubicBezTo>
                  <a:cubicBezTo>
                    <a:pt x="245" y="19"/>
                    <a:pt x="244" y="18"/>
                    <a:pt x="243" y="16"/>
                  </a:cubicBezTo>
                  <a:cubicBezTo>
                    <a:pt x="242" y="15"/>
                    <a:pt x="242" y="13"/>
                    <a:pt x="242" y="11"/>
                  </a:cubicBezTo>
                  <a:cubicBezTo>
                    <a:pt x="243" y="7"/>
                    <a:pt x="247" y="5"/>
                    <a:pt x="251" y="6"/>
                  </a:cubicBezTo>
                  <a:cubicBezTo>
                    <a:pt x="260" y="8"/>
                    <a:pt x="269" y="12"/>
                    <a:pt x="278" y="15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80" y="16"/>
                    <a:pt x="281" y="17"/>
                    <a:pt x="282" y="19"/>
                  </a:cubicBezTo>
                  <a:cubicBezTo>
                    <a:pt x="283" y="21"/>
                    <a:pt x="283" y="23"/>
                    <a:pt x="282" y="24"/>
                  </a:cubicBezTo>
                  <a:cubicBezTo>
                    <a:pt x="281" y="27"/>
                    <a:pt x="278" y="29"/>
                    <a:pt x="275" y="29"/>
                  </a:cubicBezTo>
                  <a:close/>
                  <a:moveTo>
                    <a:pt x="159" y="19"/>
                  </a:moveTo>
                  <a:cubicBezTo>
                    <a:pt x="156" y="19"/>
                    <a:pt x="153" y="17"/>
                    <a:pt x="152" y="14"/>
                  </a:cubicBezTo>
                  <a:cubicBezTo>
                    <a:pt x="152" y="12"/>
                    <a:pt x="152" y="10"/>
                    <a:pt x="153" y="8"/>
                  </a:cubicBezTo>
                  <a:cubicBezTo>
                    <a:pt x="154" y="7"/>
                    <a:pt x="156" y="6"/>
                    <a:pt x="157" y="5"/>
                  </a:cubicBezTo>
                  <a:cubicBezTo>
                    <a:pt x="161" y="4"/>
                    <a:pt x="165" y="7"/>
                    <a:pt x="166" y="10"/>
                  </a:cubicBezTo>
                  <a:cubicBezTo>
                    <a:pt x="166" y="12"/>
                    <a:pt x="166" y="14"/>
                    <a:pt x="165" y="16"/>
                  </a:cubicBezTo>
                  <a:cubicBezTo>
                    <a:pt x="164" y="17"/>
                    <a:pt x="162" y="18"/>
                    <a:pt x="160" y="19"/>
                  </a:cubicBezTo>
                  <a:cubicBezTo>
                    <a:pt x="160" y="19"/>
                    <a:pt x="159" y="19"/>
                    <a:pt x="159" y="19"/>
                  </a:cubicBezTo>
                  <a:close/>
                  <a:moveTo>
                    <a:pt x="228" y="16"/>
                  </a:moveTo>
                  <a:cubicBezTo>
                    <a:pt x="228" y="16"/>
                    <a:pt x="228" y="16"/>
                    <a:pt x="227" y="16"/>
                  </a:cubicBezTo>
                  <a:cubicBezTo>
                    <a:pt x="224" y="15"/>
                    <a:pt x="221" y="12"/>
                    <a:pt x="221" y="8"/>
                  </a:cubicBezTo>
                  <a:cubicBezTo>
                    <a:pt x="222" y="4"/>
                    <a:pt x="225" y="1"/>
                    <a:pt x="229" y="2"/>
                  </a:cubicBezTo>
                  <a:cubicBezTo>
                    <a:pt x="233" y="3"/>
                    <a:pt x="236" y="6"/>
                    <a:pt x="235" y="10"/>
                  </a:cubicBezTo>
                  <a:cubicBezTo>
                    <a:pt x="235" y="13"/>
                    <a:pt x="232" y="16"/>
                    <a:pt x="228" y="16"/>
                  </a:cubicBezTo>
                  <a:close/>
                  <a:moveTo>
                    <a:pt x="180" y="15"/>
                  </a:moveTo>
                  <a:cubicBezTo>
                    <a:pt x="176" y="15"/>
                    <a:pt x="173" y="13"/>
                    <a:pt x="173" y="9"/>
                  </a:cubicBezTo>
                  <a:cubicBezTo>
                    <a:pt x="172" y="7"/>
                    <a:pt x="173" y="6"/>
                    <a:pt x="174" y="4"/>
                  </a:cubicBezTo>
                  <a:cubicBezTo>
                    <a:pt x="175" y="3"/>
                    <a:pt x="177" y="2"/>
                    <a:pt x="179" y="1"/>
                  </a:cubicBezTo>
                  <a:cubicBezTo>
                    <a:pt x="188" y="0"/>
                    <a:pt x="198" y="0"/>
                    <a:pt x="208" y="0"/>
                  </a:cubicBezTo>
                  <a:cubicBezTo>
                    <a:pt x="210" y="0"/>
                    <a:pt x="211" y="1"/>
                    <a:pt x="213" y="2"/>
                  </a:cubicBezTo>
                  <a:cubicBezTo>
                    <a:pt x="214" y="4"/>
                    <a:pt x="214" y="6"/>
                    <a:pt x="214" y="7"/>
                  </a:cubicBezTo>
                  <a:cubicBezTo>
                    <a:pt x="214" y="11"/>
                    <a:pt x="211" y="14"/>
                    <a:pt x="207" y="14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198" y="14"/>
                    <a:pt x="189" y="14"/>
                    <a:pt x="180" y="15"/>
                  </a:cubicBezTo>
                  <a:cubicBezTo>
                    <a:pt x="180" y="15"/>
                    <a:pt x="180" y="15"/>
                    <a:pt x="180" y="15"/>
                  </a:cubicBezTo>
                  <a:close/>
                </a:path>
              </a:pathLst>
            </a:custGeom>
            <a:solidFill>
              <a:srgbClr val="54C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95757"/>
                </a:solidFill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6056313" y="3459163"/>
              <a:ext cx="90488" cy="106363"/>
            </a:xfrm>
            <a:custGeom>
              <a:avLst/>
              <a:gdLst>
                <a:gd name="T0" fmla="*/ 14 w 24"/>
                <a:gd name="T1" fmla="*/ 15 h 28"/>
                <a:gd name="T2" fmla="*/ 14 w 24"/>
                <a:gd name="T3" fmla="*/ 15 h 28"/>
                <a:gd name="T4" fmla="*/ 19 w 24"/>
                <a:gd name="T5" fmla="*/ 13 h 28"/>
                <a:gd name="T6" fmla="*/ 20 w 24"/>
                <a:gd name="T7" fmla="*/ 8 h 28"/>
                <a:gd name="T8" fmla="*/ 10 w 24"/>
                <a:gd name="T9" fmla="*/ 0 h 28"/>
                <a:gd name="T10" fmla="*/ 0 w 24"/>
                <a:gd name="T11" fmla="*/ 0 h 28"/>
                <a:gd name="T12" fmla="*/ 0 w 24"/>
                <a:gd name="T13" fmla="*/ 28 h 28"/>
                <a:gd name="T14" fmla="*/ 6 w 24"/>
                <a:gd name="T15" fmla="*/ 28 h 28"/>
                <a:gd name="T16" fmla="*/ 6 w 24"/>
                <a:gd name="T17" fmla="*/ 17 h 28"/>
                <a:gd name="T18" fmla="*/ 8 w 24"/>
                <a:gd name="T19" fmla="*/ 17 h 28"/>
                <a:gd name="T20" fmla="*/ 10 w 24"/>
                <a:gd name="T21" fmla="*/ 18 h 28"/>
                <a:gd name="T22" fmla="*/ 12 w 24"/>
                <a:gd name="T23" fmla="*/ 21 h 28"/>
                <a:gd name="T24" fmla="*/ 17 w 24"/>
                <a:gd name="T25" fmla="*/ 28 h 28"/>
                <a:gd name="T26" fmla="*/ 24 w 24"/>
                <a:gd name="T27" fmla="*/ 28 h 28"/>
                <a:gd name="T28" fmla="*/ 18 w 24"/>
                <a:gd name="T29" fmla="*/ 20 h 28"/>
                <a:gd name="T30" fmla="*/ 14 w 24"/>
                <a:gd name="T31" fmla="*/ 15 h 28"/>
                <a:gd name="T32" fmla="*/ 9 w 24"/>
                <a:gd name="T33" fmla="*/ 13 h 28"/>
                <a:gd name="T34" fmla="*/ 6 w 24"/>
                <a:gd name="T35" fmla="*/ 13 h 28"/>
                <a:gd name="T36" fmla="*/ 6 w 24"/>
                <a:gd name="T37" fmla="*/ 4 h 28"/>
                <a:gd name="T38" fmla="*/ 9 w 24"/>
                <a:gd name="T39" fmla="*/ 4 h 28"/>
                <a:gd name="T40" fmla="*/ 14 w 24"/>
                <a:gd name="T41" fmla="*/ 8 h 28"/>
                <a:gd name="T42" fmla="*/ 13 w 24"/>
                <a:gd name="T43" fmla="*/ 11 h 28"/>
                <a:gd name="T44" fmla="*/ 9 w 24"/>
                <a:gd name="T45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" h="28">
                  <a:moveTo>
                    <a:pt x="14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6" y="15"/>
                    <a:pt x="18" y="14"/>
                    <a:pt x="19" y="13"/>
                  </a:cubicBezTo>
                  <a:cubicBezTo>
                    <a:pt x="20" y="11"/>
                    <a:pt x="20" y="9"/>
                    <a:pt x="20" y="8"/>
                  </a:cubicBezTo>
                  <a:cubicBezTo>
                    <a:pt x="20" y="2"/>
                    <a:pt x="17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10" y="18"/>
                  </a:cubicBezTo>
                  <a:cubicBezTo>
                    <a:pt x="11" y="18"/>
                    <a:pt x="11" y="19"/>
                    <a:pt x="12" y="21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7"/>
                    <a:pt x="15" y="16"/>
                    <a:pt x="14" y="15"/>
                  </a:cubicBezTo>
                  <a:close/>
                  <a:moveTo>
                    <a:pt x="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3" y="4"/>
                    <a:pt x="14" y="6"/>
                    <a:pt x="14" y="8"/>
                  </a:cubicBezTo>
                  <a:cubicBezTo>
                    <a:pt x="14" y="10"/>
                    <a:pt x="14" y="11"/>
                    <a:pt x="13" y="11"/>
                  </a:cubicBezTo>
                  <a:cubicBezTo>
                    <a:pt x="12" y="12"/>
                    <a:pt x="11" y="13"/>
                    <a:pt x="9" y="13"/>
                  </a:cubicBezTo>
                  <a:close/>
                </a:path>
              </a:pathLst>
            </a:custGeom>
            <a:solidFill>
              <a:srgbClr val="008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95757"/>
                </a:solidFill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5391150" y="2809875"/>
              <a:ext cx="1409700" cy="1409700"/>
            </a:xfrm>
            <a:custGeom>
              <a:avLst/>
              <a:gdLst>
                <a:gd name="T0" fmla="*/ 5 w 373"/>
                <a:gd name="T1" fmla="*/ 201 h 373"/>
                <a:gd name="T2" fmla="*/ 11 w 373"/>
                <a:gd name="T3" fmla="*/ 221 h 373"/>
                <a:gd name="T4" fmla="*/ 7 w 373"/>
                <a:gd name="T5" fmla="*/ 239 h 373"/>
                <a:gd name="T6" fmla="*/ 33 w 373"/>
                <a:gd name="T7" fmla="*/ 262 h 373"/>
                <a:gd name="T8" fmla="*/ 27 w 373"/>
                <a:gd name="T9" fmla="*/ 273 h 373"/>
                <a:gd name="T10" fmla="*/ 186 w 373"/>
                <a:gd name="T11" fmla="*/ 373 h 373"/>
                <a:gd name="T12" fmla="*/ 204 w 373"/>
                <a:gd name="T13" fmla="*/ 153 h 373"/>
                <a:gd name="T14" fmla="*/ 252 w 373"/>
                <a:gd name="T15" fmla="*/ 95 h 373"/>
                <a:gd name="T16" fmla="*/ 239 w 373"/>
                <a:gd name="T17" fmla="*/ 81 h 373"/>
                <a:gd name="T18" fmla="*/ 228 w 373"/>
                <a:gd name="T19" fmla="*/ 75 h 373"/>
                <a:gd name="T20" fmla="*/ 280 w 373"/>
                <a:gd name="T21" fmla="*/ 64 h 373"/>
                <a:gd name="T22" fmla="*/ 293 w 373"/>
                <a:gd name="T23" fmla="*/ 116 h 373"/>
                <a:gd name="T24" fmla="*/ 280 w 373"/>
                <a:gd name="T25" fmla="*/ 117 h 373"/>
                <a:gd name="T26" fmla="*/ 278 w 373"/>
                <a:gd name="T27" fmla="*/ 99 h 373"/>
                <a:gd name="T28" fmla="*/ 264 w 373"/>
                <a:gd name="T29" fmla="*/ 104 h 373"/>
                <a:gd name="T30" fmla="*/ 204 w 373"/>
                <a:gd name="T31" fmla="*/ 164 h 373"/>
                <a:gd name="T32" fmla="*/ 186 w 373"/>
                <a:gd name="T33" fmla="*/ 209 h 373"/>
                <a:gd name="T34" fmla="*/ 209 w 373"/>
                <a:gd name="T35" fmla="*/ 186 h 373"/>
                <a:gd name="T36" fmla="*/ 142 w 373"/>
                <a:gd name="T37" fmla="*/ 118 h 373"/>
                <a:gd name="T38" fmla="*/ 149 w 373"/>
                <a:gd name="T39" fmla="*/ 127 h 373"/>
                <a:gd name="T40" fmla="*/ 158 w 373"/>
                <a:gd name="T41" fmla="*/ 108 h 373"/>
                <a:gd name="T42" fmla="*/ 170 w 373"/>
                <a:gd name="T43" fmla="*/ 100 h 373"/>
                <a:gd name="T44" fmla="*/ 165 w 373"/>
                <a:gd name="T45" fmla="*/ 157 h 373"/>
                <a:gd name="T46" fmla="*/ 108 w 373"/>
                <a:gd name="T47" fmla="*/ 152 h 373"/>
                <a:gd name="T48" fmla="*/ 118 w 373"/>
                <a:gd name="T49" fmla="*/ 142 h 373"/>
                <a:gd name="T50" fmla="*/ 137 w 373"/>
                <a:gd name="T51" fmla="*/ 136 h 373"/>
                <a:gd name="T52" fmla="*/ 130 w 373"/>
                <a:gd name="T53" fmla="*/ 128 h 373"/>
                <a:gd name="T54" fmla="*/ 45 w 373"/>
                <a:gd name="T55" fmla="*/ 288 h 373"/>
                <a:gd name="T56" fmla="*/ 36 w 373"/>
                <a:gd name="T57" fmla="*/ 277 h 373"/>
                <a:gd name="T58" fmla="*/ 82 w 373"/>
                <a:gd name="T59" fmla="*/ 319 h 373"/>
                <a:gd name="T60" fmla="*/ 50 w 373"/>
                <a:gd name="T61" fmla="*/ 303 h 373"/>
                <a:gd name="T62" fmla="*/ 60 w 373"/>
                <a:gd name="T63" fmla="*/ 293 h 373"/>
                <a:gd name="T64" fmla="*/ 101 w 373"/>
                <a:gd name="T65" fmla="*/ 329 h 373"/>
                <a:gd name="T66" fmla="*/ 91 w 373"/>
                <a:gd name="T67" fmla="*/ 332 h 373"/>
                <a:gd name="T68" fmla="*/ 101 w 373"/>
                <a:gd name="T69" fmla="*/ 329 h 373"/>
                <a:gd name="T70" fmla="*/ 138 w 373"/>
                <a:gd name="T71" fmla="*/ 351 h 373"/>
                <a:gd name="T72" fmla="*/ 116 w 373"/>
                <a:gd name="T73" fmla="*/ 329 h 373"/>
                <a:gd name="T74" fmla="*/ 147 w 373"/>
                <a:gd name="T75" fmla="*/ 345 h 373"/>
                <a:gd name="T76" fmla="*/ 155 w 373"/>
                <a:gd name="T77" fmla="*/ 352 h 373"/>
                <a:gd name="T78" fmla="*/ 167 w 373"/>
                <a:gd name="T79" fmla="*/ 349 h 373"/>
                <a:gd name="T80" fmla="*/ 122 w 373"/>
                <a:gd name="T81" fmla="*/ 275 h 373"/>
                <a:gd name="T82" fmla="*/ 115 w 373"/>
                <a:gd name="T83" fmla="*/ 283 h 373"/>
                <a:gd name="T84" fmla="*/ 134 w 373"/>
                <a:gd name="T85" fmla="*/ 289 h 373"/>
                <a:gd name="T86" fmla="*/ 144 w 373"/>
                <a:gd name="T87" fmla="*/ 299 h 373"/>
                <a:gd name="T88" fmla="*/ 87 w 373"/>
                <a:gd name="T89" fmla="*/ 304 h 373"/>
                <a:gd name="T90" fmla="*/ 82 w 373"/>
                <a:gd name="T91" fmla="*/ 247 h 373"/>
                <a:gd name="T92" fmla="*/ 94 w 373"/>
                <a:gd name="T93" fmla="*/ 255 h 373"/>
                <a:gd name="T94" fmla="*/ 103 w 373"/>
                <a:gd name="T95" fmla="*/ 274 h 373"/>
                <a:gd name="T96" fmla="*/ 110 w 373"/>
                <a:gd name="T97" fmla="*/ 265 h 373"/>
                <a:gd name="T98" fmla="*/ 169 w 373"/>
                <a:gd name="T99" fmla="*/ 217 h 373"/>
                <a:gd name="T100" fmla="*/ 192 w 373"/>
                <a:gd name="T101" fmla="*/ 333 h 373"/>
                <a:gd name="T102" fmla="*/ 297 w 373"/>
                <a:gd name="T103" fmla="*/ 305 h 373"/>
                <a:gd name="T104" fmla="*/ 237 w 373"/>
                <a:gd name="T105" fmla="*/ 245 h 373"/>
                <a:gd name="T106" fmla="*/ 223 w 373"/>
                <a:gd name="T107" fmla="*/ 240 h 373"/>
                <a:gd name="T108" fmla="*/ 221 w 373"/>
                <a:gd name="T109" fmla="*/ 258 h 373"/>
                <a:gd name="T110" fmla="*/ 208 w 373"/>
                <a:gd name="T111" fmla="*/ 257 h 373"/>
                <a:gd name="T112" fmla="*/ 221 w 373"/>
                <a:gd name="T113" fmla="*/ 205 h 373"/>
                <a:gd name="T114" fmla="*/ 273 w 373"/>
                <a:gd name="T115" fmla="*/ 216 h 373"/>
                <a:gd name="T116" fmla="*/ 261 w 373"/>
                <a:gd name="T117" fmla="*/ 222 h 373"/>
                <a:gd name="T118" fmla="*/ 248 w 373"/>
                <a:gd name="T119" fmla="*/ 236 h 373"/>
                <a:gd name="T120" fmla="*/ 297 w 373"/>
                <a:gd name="T121" fmla="*/ 29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3" h="373">
                  <a:moveTo>
                    <a:pt x="186" y="0"/>
                  </a:moveTo>
                  <a:cubicBezTo>
                    <a:pt x="87" y="0"/>
                    <a:pt x="6" y="77"/>
                    <a:pt x="0" y="175"/>
                  </a:cubicBezTo>
                  <a:cubicBezTo>
                    <a:pt x="1" y="184"/>
                    <a:pt x="3" y="193"/>
                    <a:pt x="5" y="201"/>
                  </a:cubicBezTo>
                  <a:cubicBezTo>
                    <a:pt x="6" y="205"/>
                    <a:pt x="4" y="208"/>
                    <a:pt x="1" y="209"/>
                  </a:cubicBezTo>
                  <a:cubicBezTo>
                    <a:pt x="2" y="212"/>
                    <a:pt x="2" y="214"/>
                    <a:pt x="2" y="217"/>
                  </a:cubicBezTo>
                  <a:cubicBezTo>
                    <a:pt x="6" y="215"/>
                    <a:pt x="10" y="217"/>
                    <a:pt x="11" y="221"/>
                  </a:cubicBezTo>
                  <a:cubicBezTo>
                    <a:pt x="13" y="224"/>
                    <a:pt x="11" y="228"/>
                    <a:pt x="7" y="230"/>
                  </a:cubicBezTo>
                  <a:cubicBezTo>
                    <a:pt x="6" y="230"/>
                    <a:pt x="6" y="230"/>
                    <a:pt x="5" y="230"/>
                  </a:cubicBezTo>
                  <a:cubicBezTo>
                    <a:pt x="6" y="233"/>
                    <a:pt x="6" y="236"/>
                    <a:pt x="7" y="239"/>
                  </a:cubicBezTo>
                  <a:cubicBezTo>
                    <a:pt x="8" y="238"/>
                    <a:pt x="9" y="237"/>
                    <a:pt x="10" y="236"/>
                  </a:cubicBezTo>
                  <a:cubicBezTo>
                    <a:pt x="13" y="234"/>
                    <a:pt x="18" y="236"/>
                    <a:pt x="19" y="239"/>
                  </a:cubicBezTo>
                  <a:cubicBezTo>
                    <a:pt x="23" y="247"/>
                    <a:pt x="28" y="255"/>
                    <a:pt x="33" y="262"/>
                  </a:cubicBezTo>
                  <a:cubicBezTo>
                    <a:pt x="34" y="264"/>
                    <a:pt x="35" y="265"/>
                    <a:pt x="34" y="267"/>
                  </a:cubicBezTo>
                  <a:cubicBezTo>
                    <a:pt x="34" y="269"/>
                    <a:pt x="33" y="271"/>
                    <a:pt x="31" y="272"/>
                  </a:cubicBezTo>
                  <a:cubicBezTo>
                    <a:pt x="30" y="273"/>
                    <a:pt x="29" y="273"/>
                    <a:pt x="27" y="273"/>
                  </a:cubicBezTo>
                  <a:cubicBezTo>
                    <a:pt x="25" y="273"/>
                    <a:pt x="23" y="272"/>
                    <a:pt x="22" y="270"/>
                  </a:cubicBezTo>
                  <a:cubicBezTo>
                    <a:pt x="19" y="266"/>
                    <a:pt x="17" y="263"/>
                    <a:pt x="14" y="259"/>
                  </a:cubicBezTo>
                  <a:cubicBezTo>
                    <a:pt x="42" y="326"/>
                    <a:pt x="109" y="373"/>
                    <a:pt x="186" y="373"/>
                  </a:cubicBezTo>
                  <a:cubicBezTo>
                    <a:pt x="289" y="373"/>
                    <a:pt x="373" y="290"/>
                    <a:pt x="373" y="186"/>
                  </a:cubicBezTo>
                  <a:cubicBezTo>
                    <a:pt x="373" y="83"/>
                    <a:pt x="289" y="0"/>
                    <a:pt x="186" y="0"/>
                  </a:cubicBezTo>
                  <a:close/>
                  <a:moveTo>
                    <a:pt x="204" y="153"/>
                  </a:moveTo>
                  <a:cubicBezTo>
                    <a:pt x="252" y="95"/>
                    <a:pt x="252" y="95"/>
                    <a:pt x="252" y="95"/>
                  </a:cubicBezTo>
                  <a:cubicBezTo>
                    <a:pt x="252" y="95"/>
                    <a:pt x="252" y="95"/>
                    <a:pt x="252" y="95"/>
                  </a:cubicBezTo>
                  <a:cubicBezTo>
                    <a:pt x="252" y="95"/>
                    <a:pt x="252" y="95"/>
                    <a:pt x="252" y="95"/>
                  </a:cubicBezTo>
                  <a:cubicBezTo>
                    <a:pt x="259" y="87"/>
                    <a:pt x="259" y="87"/>
                    <a:pt x="259" y="87"/>
                  </a:cubicBezTo>
                  <a:cubicBezTo>
                    <a:pt x="263" y="82"/>
                    <a:pt x="261" y="79"/>
                    <a:pt x="255" y="80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37" y="81"/>
                    <a:pt x="237" y="81"/>
                    <a:pt x="237" y="81"/>
                  </a:cubicBezTo>
                  <a:cubicBezTo>
                    <a:pt x="232" y="82"/>
                    <a:pt x="228" y="79"/>
                    <a:pt x="228" y="75"/>
                  </a:cubicBezTo>
                  <a:cubicBezTo>
                    <a:pt x="227" y="73"/>
                    <a:pt x="228" y="72"/>
                    <a:pt x="229" y="71"/>
                  </a:cubicBezTo>
                  <a:cubicBezTo>
                    <a:pt x="230" y="69"/>
                    <a:pt x="233" y="68"/>
                    <a:pt x="235" y="68"/>
                  </a:cubicBezTo>
                  <a:cubicBezTo>
                    <a:pt x="280" y="64"/>
                    <a:pt x="280" y="64"/>
                    <a:pt x="280" y="64"/>
                  </a:cubicBezTo>
                  <a:cubicBezTo>
                    <a:pt x="282" y="64"/>
                    <a:pt x="285" y="64"/>
                    <a:pt x="286" y="66"/>
                  </a:cubicBezTo>
                  <a:cubicBezTo>
                    <a:pt x="288" y="67"/>
                    <a:pt x="289" y="69"/>
                    <a:pt x="289" y="72"/>
                  </a:cubicBezTo>
                  <a:cubicBezTo>
                    <a:pt x="293" y="116"/>
                    <a:pt x="293" y="116"/>
                    <a:pt x="293" y="116"/>
                  </a:cubicBezTo>
                  <a:cubicBezTo>
                    <a:pt x="293" y="119"/>
                    <a:pt x="293" y="121"/>
                    <a:pt x="291" y="123"/>
                  </a:cubicBezTo>
                  <a:cubicBezTo>
                    <a:pt x="290" y="124"/>
                    <a:pt x="289" y="125"/>
                    <a:pt x="287" y="125"/>
                  </a:cubicBezTo>
                  <a:cubicBezTo>
                    <a:pt x="283" y="126"/>
                    <a:pt x="280" y="122"/>
                    <a:pt x="280" y="117"/>
                  </a:cubicBezTo>
                  <a:cubicBezTo>
                    <a:pt x="279" y="115"/>
                    <a:pt x="279" y="115"/>
                    <a:pt x="279" y="115"/>
                  </a:cubicBezTo>
                  <a:cubicBezTo>
                    <a:pt x="279" y="115"/>
                    <a:pt x="279" y="115"/>
                    <a:pt x="279" y="115"/>
                  </a:cubicBezTo>
                  <a:cubicBezTo>
                    <a:pt x="278" y="99"/>
                    <a:pt x="278" y="99"/>
                    <a:pt x="278" y="99"/>
                  </a:cubicBezTo>
                  <a:cubicBezTo>
                    <a:pt x="278" y="93"/>
                    <a:pt x="274" y="92"/>
                    <a:pt x="270" y="97"/>
                  </a:cubicBezTo>
                  <a:cubicBezTo>
                    <a:pt x="264" y="104"/>
                    <a:pt x="264" y="104"/>
                    <a:pt x="264" y="104"/>
                  </a:cubicBezTo>
                  <a:cubicBezTo>
                    <a:pt x="264" y="104"/>
                    <a:pt x="264" y="104"/>
                    <a:pt x="264" y="104"/>
                  </a:cubicBezTo>
                  <a:cubicBezTo>
                    <a:pt x="263" y="105"/>
                    <a:pt x="263" y="105"/>
                    <a:pt x="263" y="105"/>
                  </a:cubicBezTo>
                  <a:cubicBezTo>
                    <a:pt x="215" y="163"/>
                    <a:pt x="215" y="163"/>
                    <a:pt x="215" y="163"/>
                  </a:cubicBezTo>
                  <a:cubicBezTo>
                    <a:pt x="212" y="166"/>
                    <a:pt x="207" y="167"/>
                    <a:pt x="204" y="164"/>
                  </a:cubicBezTo>
                  <a:cubicBezTo>
                    <a:pt x="201" y="162"/>
                    <a:pt x="201" y="157"/>
                    <a:pt x="204" y="153"/>
                  </a:cubicBezTo>
                  <a:close/>
                  <a:moveTo>
                    <a:pt x="209" y="186"/>
                  </a:moveTo>
                  <a:cubicBezTo>
                    <a:pt x="209" y="199"/>
                    <a:pt x="199" y="209"/>
                    <a:pt x="186" y="209"/>
                  </a:cubicBezTo>
                  <a:cubicBezTo>
                    <a:pt x="174" y="209"/>
                    <a:pt x="163" y="199"/>
                    <a:pt x="163" y="186"/>
                  </a:cubicBezTo>
                  <a:cubicBezTo>
                    <a:pt x="163" y="173"/>
                    <a:pt x="174" y="163"/>
                    <a:pt x="186" y="163"/>
                  </a:cubicBezTo>
                  <a:cubicBezTo>
                    <a:pt x="199" y="163"/>
                    <a:pt x="209" y="173"/>
                    <a:pt x="209" y="186"/>
                  </a:cubicBezTo>
                  <a:close/>
                  <a:moveTo>
                    <a:pt x="82" y="60"/>
                  </a:moveTo>
                  <a:cubicBezTo>
                    <a:pt x="85" y="57"/>
                    <a:pt x="90" y="58"/>
                    <a:pt x="93" y="61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53" y="131"/>
                    <a:pt x="156" y="130"/>
                    <a:pt x="157" y="124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9" y="101"/>
                    <a:pt x="162" y="98"/>
                    <a:pt x="166" y="98"/>
                  </a:cubicBezTo>
                  <a:cubicBezTo>
                    <a:pt x="168" y="98"/>
                    <a:pt x="169" y="99"/>
                    <a:pt x="170" y="100"/>
                  </a:cubicBezTo>
                  <a:cubicBezTo>
                    <a:pt x="171" y="102"/>
                    <a:pt x="172" y="104"/>
                    <a:pt x="172" y="107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4"/>
                    <a:pt x="167" y="156"/>
                    <a:pt x="165" y="157"/>
                  </a:cubicBezTo>
                  <a:cubicBezTo>
                    <a:pt x="163" y="159"/>
                    <a:pt x="161" y="160"/>
                    <a:pt x="159" y="159"/>
                  </a:cubicBezTo>
                  <a:cubicBezTo>
                    <a:pt x="114" y="155"/>
                    <a:pt x="114" y="155"/>
                    <a:pt x="114" y="155"/>
                  </a:cubicBezTo>
                  <a:cubicBezTo>
                    <a:pt x="111" y="155"/>
                    <a:pt x="109" y="154"/>
                    <a:pt x="108" y="152"/>
                  </a:cubicBezTo>
                  <a:cubicBezTo>
                    <a:pt x="107" y="151"/>
                    <a:pt x="106" y="150"/>
                    <a:pt x="106" y="148"/>
                  </a:cubicBezTo>
                  <a:cubicBezTo>
                    <a:pt x="107" y="144"/>
                    <a:pt x="111" y="142"/>
                    <a:pt x="115" y="142"/>
                  </a:cubicBezTo>
                  <a:cubicBezTo>
                    <a:pt x="118" y="142"/>
                    <a:pt x="118" y="142"/>
                    <a:pt x="118" y="142"/>
                  </a:cubicBezTo>
                  <a:cubicBezTo>
                    <a:pt x="118" y="142"/>
                    <a:pt x="118" y="142"/>
                    <a:pt x="118" y="142"/>
                  </a:cubicBezTo>
                  <a:cubicBezTo>
                    <a:pt x="134" y="144"/>
                    <a:pt x="134" y="144"/>
                    <a:pt x="134" y="144"/>
                  </a:cubicBezTo>
                  <a:cubicBezTo>
                    <a:pt x="140" y="144"/>
                    <a:pt x="141" y="141"/>
                    <a:pt x="137" y="136"/>
                  </a:cubicBezTo>
                  <a:cubicBezTo>
                    <a:pt x="131" y="129"/>
                    <a:pt x="131" y="129"/>
                    <a:pt x="131" y="129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1" y="128"/>
                    <a:pt x="131" y="128"/>
                    <a:pt x="130" y="128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79" y="67"/>
                    <a:pt x="79" y="62"/>
                    <a:pt x="82" y="60"/>
                  </a:cubicBezTo>
                  <a:close/>
                  <a:moveTo>
                    <a:pt x="45" y="288"/>
                  </a:moveTo>
                  <a:cubicBezTo>
                    <a:pt x="44" y="289"/>
                    <a:pt x="42" y="290"/>
                    <a:pt x="40" y="290"/>
                  </a:cubicBezTo>
                  <a:cubicBezTo>
                    <a:pt x="38" y="290"/>
                    <a:pt x="36" y="289"/>
                    <a:pt x="35" y="287"/>
                  </a:cubicBezTo>
                  <a:cubicBezTo>
                    <a:pt x="33" y="284"/>
                    <a:pt x="33" y="280"/>
                    <a:pt x="36" y="277"/>
                  </a:cubicBezTo>
                  <a:cubicBezTo>
                    <a:pt x="39" y="275"/>
                    <a:pt x="43" y="275"/>
                    <a:pt x="46" y="278"/>
                  </a:cubicBezTo>
                  <a:cubicBezTo>
                    <a:pt x="48" y="281"/>
                    <a:pt x="48" y="285"/>
                    <a:pt x="45" y="288"/>
                  </a:cubicBezTo>
                  <a:close/>
                  <a:moveTo>
                    <a:pt x="82" y="319"/>
                  </a:moveTo>
                  <a:cubicBezTo>
                    <a:pt x="81" y="321"/>
                    <a:pt x="79" y="322"/>
                    <a:pt x="77" y="322"/>
                  </a:cubicBezTo>
                  <a:cubicBezTo>
                    <a:pt x="75" y="322"/>
                    <a:pt x="74" y="322"/>
                    <a:pt x="73" y="321"/>
                  </a:cubicBezTo>
                  <a:cubicBezTo>
                    <a:pt x="65" y="315"/>
                    <a:pt x="57" y="309"/>
                    <a:pt x="50" y="303"/>
                  </a:cubicBezTo>
                  <a:cubicBezTo>
                    <a:pt x="49" y="302"/>
                    <a:pt x="48" y="300"/>
                    <a:pt x="48" y="298"/>
                  </a:cubicBezTo>
                  <a:cubicBezTo>
                    <a:pt x="48" y="296"/>
                    <a:pt x="49" y="294"/>
                    <a:pt x="50" y="293"/>
                  </a:cubicBezTo>
                  <a:cubicBezTo>
                    <a:pt x="52" y="290"/>
                    <a:pt x="57" y="290"/>
                    <a:pt x="60" y="293"/>
                  </a:cubicBezTo>
                  <a:cubicBezTo>
                    <a:pt x="66" y="299"/>
                    <a:pt x="73" y="304"/>
                    <a:pt x="81" y="309"/>
                  </a:cubicBezTo>
                  <a:cubicBezTo>
                    <a:pt x="84" y="312"/>
                    <a:pt x="85" y="316"/>
                    <a:pt x="82" y="319"/>
                  </a:cubicBezTo>
                  <a:close/>
                  <a:moveTo>
                    <a:pt x="101" y="329"/>
                  </a:moveTo>
                  <a:cubicBezTo>
                    <a:pt x="99" y="332"/>
                    <a:pt x="97" y="333"/>
                    <a:pt x="95" y="333"/>
                  </a:cubicBezTo>
                  <a:cubicBezTo>
                    <a:pt x="93" y="333"/>
                    <a:pt x="92" y="333"/>
                    <a:pt x="91" y="332"/>
                  </a:cubicBezTo>
                  <a:cubicBezTo>
                    <a:pt x="91" y="332"/>
                    <a:pt x="91" y="332"/>
                    <a:pt x="91" y="332"/>
                  </a:cubicBezTo>
                  <a:cubicBezTo>
                    <a:pt x="88" y="330"/>
                    <a:pt x="87" y="326"/>
                    <a:pt x="88" y="323"/>
                  </a:cubicBezTo>
                  <a:cubicBezTo>
                    <a:pt x="90" y="320"/>
                    <a:pt x="95" y="318"/>
                    <a:pt x="98" y="320"/>
                  </a:cubicBezTo>
                  <a:cubicBezTo>
                    <a:pt x="101" y="322"/>
                    <a:pt x="103" y="326"/>
                    <a:pt x="101" y="329"/>
                  </a:cubicBezTo>
                  <a:close/>
                  <a:moveTo>
                    <a:pt x="147" y="345"/>
                  </a:moveTo>
                  <a:cubicBezTo>
                    <a:pt x="146" y="349"/>
                    <a:pt x="143" y="351"/>
                    <a:pt x="140" y="351"/>
                  </a:cubicBezTo>
                  <a:cubicBezTo>
                    <a:pt x="139" y="351"/>
                    <a:pt x="139" y="351"/>
                    <a:pt x="138" y="351"/>
                  </a:cubicBezTo>
                  <a:cubicBezTo>
                    <a:pt x="129" y="348"/>
                    <a:pt x="120" y="345"/>
                    <a:pt x="111" y="342"/>
                  </a:cubicBezTo>
                  <a:cubicBezTo>
                    <a:pt x="107" y="340"/>
                    <a:pt x="105" y="336"/>
                    <a:pt x="107" y="332"/>
                  </a:cubicBezTo>
                  <a:cubicBezTo>
                    <a:pt x="108" y="329"/>
                    <a:pt x="112" y="327"/>
                    <a:pt x="116" y="329"/>
                  </a:cubicBezTo>
                  <a:cubicBezTo>
                    <a:pt x="124" y="332"/>
                    <a:pt x="133" y="335"/>
                    <a:pt x="142" y="337"/>
                  </a:cubicBezTo>
                  <a:cubicBezTo>
                    <a:pt x="143" y="337"/>
                    <a:pt x="145" y="338"/>
                    <a:pt x="146" y="340"/>
                  </a:cubicBezTo>
                  <a:cubicBezTo>
                    <a:pt x="147" y="342"/>
                    <a:pt x="147" y="343"/>
                    <a:pt x="147" y="345"/>
                  </a:cubicBezTo>
                  <a:close/>
                  <a:moveTo>
                    <a:pt x="160" y="355"/>
                  </a:moveTo>
                  <a:cubicBezTo>
                    <a:pt x="160" y="355"/>
                    <a:pt x="160" y="355"/>
                    <a:pt x="159" y="355"/>
                  </a:cubicBezTo>
                  <a:cubicBezTo>
                    <a:pt x="158" y="354"/>
                    <a:pt x="156" y="353"/>
                    <a:pt x="155" y="352"/>
                  </a:cubicBezTo>
                  <a:cubicBezTo>
                    <a:pt x="154" y="350"/>
                    <a:pt x="153" y="349"/>
                    <a:pt x="154" y="347"/>
                  </a:cubicBezTo>
                  <a:cubicBezTo>
                    <a:pt x="154" y="343"/>
                    <a:pt x="158" y="340"/>
                    <a:pt x="161" y="341"/>
                  </a:cubicBezTo>
                  <a:cubicBezTo>
                    <a:pt x="165" y="341"/>
                    <a:pt x="168" y="345"/>
                    <a:pt x="167" y="349"/>
                  </a:cubicBezTo>
                  <a:cubicBezTo>
                    <a:pt x="167" y="352"/>
                    <a:pt x="164" y="355"/>
                    <a:pt x="160" y="355"/>
                  </a:cubicBezTo>
                  <a:close/>
                  <a:moveTo>
                    <a:pt x="169" y="217"/>
                  </a:moveTo>
                  <a:cubicBezTo>
                    <a:pt x="122" y="275"/>
                    <a:pt x="122" y="275"/>
                    <a:pt x="122" y="275"/>
                  </a:cubicBezTo>
                  <a:cubicBezTo>
                    <a:pt x="121" y="275"/>
                    <a:pt x="121" y="275"/>
                    <a:pt x="121" y="275"/>
                  </a:cubicBezTo>
                  <a:cubicBezTo>
                    <a:pt x="121" y="276"/>
                    <a:pt x="121" y="276"/>
                    <a:pt x="121" y="276"/>
                  </a:cubicBezTo>
                  <a:cubicBezTo>
                    <a:pt x="115" y="283"/>
                    <a:pt x="115" y="283"/>
                    <a:pt x="115" y="283"/>
                  </a:cubicBezTo>
                  <a:cubicBezTo>
                    <a:pt x="111" y="288"/>
                    <a:pt x="113" y="291"/>
                    <a:pt x="118" y="291"/>
                  </a:cubicBezTo>
                  <a:cubicBezTo>
                    <a:pt x="134" y="289"/>
                    <a:pt x="134" y="289"/>
                    <a:pt x="134" y="289"/>
                  </a:cubicBezTo>
                  <a:cubicBezTo>
                    <a:pt x="134" y="289"/>
                    <a:pt x="134" y="289"/>
                    <a:pt x="134" y="289"/>
                  </a:cubicBezTo>
                  <a:cubicBezTo>
                    <a:pt x="137" y="289"/>
                    <a:pt x="137" y="289"/>
                    <a:pt x="137" y="289"/>
                  </a:cubicBezTo>
                  <a:cubicBezTo>
                    <a:pt x="141" y="289"/>
                    <a:pt x="146" y="291"/>
                    <a:pt x="146" y="295"/>
                  </a:cubicBezTo>
                  <a:cubicBezTo>
                    <a:pt x="146" y="297"/>
                    <a:pt x="145" y="298"/>
                    <a:pt x="144" y="299"/>
                  </a:cubicBezTo>
                  <a:cubicBezTo>
                    <a:pt x="143" y="301"/>
                    <a:pt x="141" y="302"/>
                    <a:pt x="138" y="302"/>
                  </a:cubicBezTo>
                  <a:cubicBezTo>
                    <a:pt x="93" y="306"/>
                    <a:pt x="93" y="306"/>
                    <a:pt x="93" y="306"/>
                  </a:cubicBezTo>
                  <a:cubicBezTo>
                    <a:pt x="91" y="307"/>
                    <a:pt x="89" y="306"/>
                    <a:pt x="87" y="304"/>
                  </a:cubicBezTo>
                  <a:cubicBezTo>
                    <a:pt x="85" y="303"/>
                    <a:pt x="84" y="301"/>
                    <a:pt x="84" y="299"/>
                  </a:cubicBezTo>
                  <a:cubicBezTo>
                    <a:pt x="80" y="254"/>
                    <a:pt x="80" y="254"/>
                    <a:pt x="80" y="254"/>
                  </a:cubicBezTo>
                  <a:cubicBezTo>
                    <a:pt x="80" y="251"/>
                    <a:pt x="81" y="249"/>
                    <a:pt x="82" y="247"/>
                  </a:cubicBezTo>
                  <a:cubicBezTo>
                    <a:pt x="83" y="246"/>
                    <a:pt x="84" y="245"/>
                    <a:pt x="86" y="245"/>
                  </a:cubicBezTo>
                  <a:cubicBezTo>
                    <a:pt x="90" y="245"/>
                    <a:pt x="93" y="248"/>
                    <a:pt x="94" y="253"/>
                  </a:cubicBezTo>
                  <a:cubicBezTo>
                    <a:pt x="94" y="255"/>
                    <a:pt x="94" y="255"/>
                    <a:pt x="94" y="255"/>
                  </a:cubicBezTo>
                  <a:cubicBezTo>
                    <a:pt x="94" y="256"/>
                    <a:pt x="94" y="256"/>
                    <a:pt x="94" y="256"/>
                  </a:cubicBezTo>
                  <a:cubicBezTo>
                    <a:pt x="95" y="271"/>
                    <a:pt x="95" y="271"/>
                    <a:pt x="95" y="271"/>
                  </a:cubicBezTo>
                  <a:cubicBezTo>
                    <a:pt x="96" y="277"/>
                    <a:pt x="99" y="278"/>
                    <a:pt x="103" y="274"/>
                  </a:cubicBezTo>
                  <a:cubicBezTo>
                    <a:pt x="110" y="266"/>
                    <a:pt x="110" y="266"/>
                    <a:pt x="110" y="266"/>
                  </a:cubicBezTo>
                  <a:cubicBezTo>
                    <a:pt x="110" y="266"/>
                    <a:pt x="110" y="266"/>
                    <a:pt x="110" y="266"/>
                  </a:cubicBezTo>
                  <a:cubicBezTo>
                    <a:pt x="110" y="266"/>
                    <a:pt x="110" y="266"/>
                    <a:pt x="110" y="265"/>
                  </a:cubicBezTo>
                  <a:cubicBezTo>
                    <a:pt x="158" y="208"/>
                    <a:pt x="158" y="208"/>
                    <a:pt x="158" y="208"/>
                  </a:cubicBezTo>
                  <a:cubicBezTo>
                    <a:pt x="161" y="204"/>
                    <a:pt x="166" y="203"/>
                    <a:pt x="169" y="206"/>
                  </a:cubicBezTo>
                  <a:cubicBezTo>
                    <a:pt x="172" y="209"/>
                    <a:pt x="172" y="214"/>
                    <a:pt x="169" y="217"/>
                  </a:cubicBezTo>
                  <a:close/>
                  <a:moveTo>
                    <a:pt x="192" y="364"/>
                  </a:moveTo>
                  <a:cubicBezTo>
                    <a:pt x="183" y="364"/>
                    <a:pt x="176" y="357"/>
                    <a:pt x="176" y="348"/>
                  </a:cubicBezTo>
                  <a:cubicBezTo>
                    <a:pt x="176" y="340"/>
                    <a:pt x="183" y="333"/>
                    <a:pt x="192" y="333"/>
                  </a:cubicBezTo>
                  <a:cubicBezTo>
                    <a:pt x="200" y="333"/>
                    <a:pt x="207" y="340"/>
                    <a:pt x="207" y="348"/>
                  </a:cubicBezTo>
                  <a:cubicBezTo>
                    <a:pt x="207" y="357"/>
                    <a:pt x="200" y="364"/>
                    <a:pt x="192" y="364"/>
                  </a:cubicBezTo>
                  <a:close/>
                  <a:moveTo>
                    <a:pt x="297" y="305"/>
                  </a:moveTo>
                  <a:cubicBezTo>
                    <a:pt x="294" y="307"/>
                    <a:pt x="289" y="306"/>
                    <a:pt x="286" y="303"/>
                  </a:cubicBezTo>
                  <a:cubicBezTo>
                    <a:pt x="238" y="246"/>
                    <a:pt x="238" y="246"/>
                    <a:pt x="238" y="246"/>
                  </a:cubicBezTo>
                  <a:cubicBezTo>
                    <a:pt x="237" y="246"/>
                    <a:pt x="237" y="246"/>
                    <a:pt x="237" y="245"/>
                  </a:cubicBezTo>
                  <a:cubicBezTo>
                    <a:pt x="237" y="245"/>
                    <a:pt x="237" y="245"/>
                    <a:pt x="237" y="245"/>
                  </a:cubicBezTo>
                  <a:cubicBezTo>
                    <a:pt x="231" y="238"/>
                    <a:pt x="231" y="238"/>
                    <a:pt x="231" y="238"/>
                  </a:cubicBezTo>
                  <a:cubicBezTo>
                    <a:pt x="227" y="233"/>
                    <a:pt x="223" y="234"/>
                    <a:pt x="223" y="240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221" y="258"/>
                    <a:pt x="221" y="258"/>
                    <a:pt x="221" y="258"/>
                  </a:cubicBezTo>
                  <a:cubicBezTo>
                    <a:pt x="221" y="263"/>
                    <a:pt x="217" y="267"/>
                    <a:pt x="214" y="266"/>
                  </a:cubicBezTo>
                  <a:cubicBezTo>
                    <a:pt x="212" y="266"/>
                    <a:pt x="210" y="265"/>
                    <a:pt x="210" y="264"/>
                  </a:cubicBezTo>
                  <a:cubicBezTo>
                    <a:pt x="208" y="262"/>
                    <a:pt x="207" y="260"/>
                    <a:pt x="208" y="257"/>
                  </a:cubicBezTo>
                  <a:cubicBezTo>
                    <a:pt x="211" y="213"/>
                    <a:pt x="211" y="213"/>
                    <a:pt x="211" y="213"/>
                  </a:cubicBezTo>
                  <a:cubicBezTo>
                    <a:pt x="212" y="210"/>
                    <a:pt x="213" y="208"/>
                    <a:pt x="215" y="207"/>
                  </a:cubicBezTo>
                  <a:cubicBezTo>
                    <a:pt x="216" y="205"/>
                    <a:pt x="218" y="205"/>
                    <a:pt x="221" y="205"/>
                  </a:cubicBezTo>
                  <a:cubicBezTo>
                    <a:pt x="265" y="209"/>
                    <a:pt x="265" y="209"/>
                    <a:pt x="265" y="209"/>
                  </a:cubicBezTo>
                  <a:cubicBezTo>
                    <a:pt x="268" y="209"/>
                    <a:pt x="270" y="210"/>
                    <a:pt x="272" y="212"/>
                  </a:cubicBezTo>
                  <a:cubicBezTo>
                    <a:pt x="272" y="213"/>
                    <a:pt x="273" y="214"/>
                    <a:pt x="273" y="216"/>
                  </a:cubicBezTo>
                  <a:cubicBezTo>
                    <a:pt x="273" y="220"/>
                    <a:pt x="269" y="223"/>
                    <a:pt x="264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1" y="222"/>
                    <a:pt x="261" y="222"/>
                    <a:pt x="261" y="222"/>
                  </a:cubicBezTo>
                  <a:cubicBezTo>
                    <a:pt x="246" y="221"/>
                    <a:pt x="246" y="221"/>
                    <a:pt x="246" y="221"/>
                  </a:cubicBezTo>
                  <a:cubicBezTo>
                    <a:pt x="240" y="220"/>
                    <a:pt x="238" y="223"/>
                    <a:pt x="242" y="228"/>
                  </a:cubicBezTo>
                  <a:cubicBezTo>
                    <a:pt x="248" y="236"/>
                    <a:pt x="248" y="236"/>
                    <a:pt x="248" y="236"/>
                  </a:cubicBezTo>
                  <a:cubicBezTo>
                    <a:pt x="248" y="236"/>
                    <a:pt x="249" y="236"/>
                    <a:pt x="249" y="236"/>
                  </a:cubicBezTo>
                  <a:cubicBezTo>
                    <a:pt x="249" y="236"/>
                    <a:pt x="249" y="236"/>
                    <a:pt x="249" y="236"/>
                  </a:cubicBezTo>
                  <a:cubicBezTo>
                    <a:pt x="297" y="293"/>
                    <a:pt x="297" y="293"/>
                    <a:pt x="297" y="293"/>
                  </a:cubicBezTo>
                  <a:cubicBezTo>
                    <a:pt x="300" y="297"/>
                    <a:pt x="300" y="302"/>
                    <a:pt x="297" y="305"/>
                  </a:cubicBez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95757"/>
                </a:solidFill>
              </a:endParaRPr>
            </a:p>
          </p:txBody>
        </p:sp>
      </p:grpSp>
      <p:grpSp>
        <p:nvGrpSpPr>
          <p:cNvPr id="3" name="组合 7"/>
          <p:cNvGrpSpPr>
            <a:grpSpLocks noChangeAspect="1"/>
          </p:cNvGrpSpPr>
          <p:nvPr/>
        </p:nvGrpSpPr>
        <p:grpSpPr>
          <a:xfrm>
            <a:off x="698188" y="3252788"/>
            <a:ext cx="825812" cy="609599"/>
            <a:chOff x="4794250" y="2462213"/>
            <a:chExt cx="2619375" cy="1933575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794250" y="2462213"/>
              <a:ext cx="2619375" cy="1933575"/>
            </a:xfrm>
            <a:custGeom>
              <a:avLst/>
              <a:gdLst>
                <a:gd name="T0" fmla="*/ 164 w 182"/>
                <a:gd name="T1" fmla="*/ 114 h 134"/>
                <a:gd name="T2" fmla="*/ 164 w 182"/>
                <a:gd name="T3" fmla="*/ 18 h 134"/>
                <a:gd name="T4" fmla="*/ 146 w 182"/>
                <a:gd name="T5" fmla="*/ 0 h 134"/>
                <a:gd name="T6" fmla="*/ 36 w 182"/>
                <a:gd name="T7" fmla="*/ 0 h 134"/>
                <a:gd name="T8" fmla="*/ 18 w 182"/>
                <a:gd name="T9" fmla="*/ 18 h 134"/>
                <a:gd name="T10" fmla="*/ 18 w 182"/>
                <a:gd name="T11" fmla="*/ 114 h 134"/>
                <a:gd name="T12" fmla="*/ 0 w 182"/>
                <a:gd name="T13" fmla="*/ 114 h 134"/>
                <a:gd name="T14" fmla="*/ 0 w 182"/>
                <a:gd name="T15" fmla="*/ 122 h 134"/>
                <a:gd name="T16" fmla="*/ 12 w 182"/>
                <a:gd name="T17" fmla="*/ 134 h 134"/>
                <a:gd name="T18" fmla="*/ 170 w 182"/>
                <a:gd name="T19" fmla="*/ 134 h 134"/>
                <a:gd name="T20" fmla="*/ 182 w 182"/>
                <a:gd name="T21" fmla="*/ 122 h 134"/>
                <a:gd name="T22" fmla="*/ 182 w 182"/>
                <a:gd name="T23" fmla="*/ 114 h 134"/>
                <a:gd name="T24" fmla="*/ 164 w 182"/>
                <a:gd name="T25" fmla="*/ 114 h 134"/>
                <a:gd name="T26" fmla="*/ 91 w 182"/>
                <a:gd name="T27" fmla="*/ 112 h 134"/>
                <a:gd name="T28" fmla="*/ 88 w 182"/>
                <a:gd name="T29" fmla="*/ 109 h 134"/>
                <a:gd name="T30" fmla="*/ 91 w 182"/>
                <a:gd name="T31" fmla="*/ 106 h 134"/>
                <a:gd name="T32" fmla="*/ 94 w 182"/>
                <a:gd name="T33" fmla="*/ 109 h 134"/>
                <a:gd name="T34" fmla="*/ 91 w 182"/>
                <a:gd name="T35" fmla="*/ 112 h 134"/>
                <a:gd name="T36" fmla="*/ 152 w 182"/>
                <a:gd name="T37" fmla="*/ 102 h 134"/>
                <a:gd name="T38" fmla="*/ 30 w 182"/>
                <a:gd name="T39" fmla="*/ 102 h 134"/>
                <a:gd name="T40" fmla="*/ 30 w 182"/>
                <a:gd name="T41" fmla="*/ 18 h 134"/>
                <a:gd name="T42" fmla="*/ 36 w 182"/>
                <a:gd name="T43" fmla="*/ 12 h 134"/>
                <a:gd name="T44" fmla="*/ 146 w 182"/>
                <a:gd name="T45" fmla="*/ 12 h 134"/>
                <a:gd name="T46" fmla="*/ 152 w 182"/>
                <a:gd name="T47" fmla="*/ 18 h 134"/>
                <a:gd name="T48" fmla="*/ 152 w 182"/>
                <a:gd name="T49" fmla="*/ 10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2" h="134">
                  <a:moveTo>
                    <a:pt x="164" y="114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64" y="8"/>
                    <a:pt x="156" y="0"/>
                    <a:pt x="1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6" y="0"/>
                    <a:pt x="18" y="8"/>
                    <a:pt x="18" y="18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9"/>
                    <a:pt x="5" y="134"/>
                    <a:pt x="12" y="134"/>
                  </a:cubicBezTo>
                  <a:cubicBezTo>
                    <a:pt x="170" y="134"/>
                    <a:pt x="170" y="134"/>
                    <a:pt x="170" y="134"/>
                  </a:cubicBezTo>
                  <a:cubicBezTo>
                    <a:pt x="177" y="134"/>
                    <a:pt x="182" y="129"/>
                    <a:pt x="182" y="122"/>
                  </a:cubicBezTo>
                  <a:cubicBezTo>
                    <a:pt x="182" y="114"/>
                    <a:pt x="182" y="114"/>
                    <a:pt x="182" y="114"/>
                  </a:cubicBezTo>
                  <a:lnTo>
                    <a:pt x="164" y="114"/>
                  </a:lnTo>
                  <a:close/>
                  <a:moveTo>
                    <a:pt x="91" y="112"/>
                  </a:moveTo>
                  <a:cubicBezTo>
                    <a:pt x="89" y="112"/>
                    <a:pt x="88" y="111"/>
                    <a:pt x="88" y="109"/>
                  </a:cubicBezTo>
                  <a:cubicBezTo>
                    <a:pt x="88" y="107"/>
                    <a:pt x="89" y="106"/>
                    <a:pt x="91" y="106"/>
                  </a:cubicBezTo>
                  <a:cubicBezTo>
                    <a:pt x="93" y="106"/>
                    <a:pt x="94" y="107"/>
                    <a:pt x="94" y="109"/>
                  </a:cubicBezTo>
                  <a:cubicBezTo>
                    <a:pt x="94" y="111"/>
                    <a:pt x="93" y="112"/>
                    <a:pt x="91" y="112"/>
                  </a:cubicBezTo>
                  <a:close/>
                  <a:moveTo>
                    <a:pt x="152" y="102"/>
                  </a:moveTo>
                  <a:cubicBezTo>
                    <a:pt x="30" y="102"/>
                    <a:pt x="30" y="102"/>
                    <a:pt x="30" y="102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5"/>
                    <a:pt x="32" y="12"/>
                    <a:pt x="3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50" y="12"/>
                    <a:pt x="152" y="15"/>
                    <a:pt x="152" y="18"/>
                  </a:cubicBezTo>
                  <a:lnTo>
                    <a:pt x="152" y="102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95757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5786438" y="2952750"/>
              <a:ext cx="633413" cy="649288"/>
            </a:xfrm>
            <a:custGeom>
              <a:avLst/>
              <a:gdLst>
                <a:gd name="T0" fmla="*/ 30 w 44"/>
                <a:gd name="T1" fmla="*/ 21 h 45"/>
                <a:gd name="T2" fmla="*/ 36 w 44"/>
                <a:gd name="T3" fmla="*/ 19 h 45"/>
                <a:gd name="T4" fmla="*/ 39 w 44"/>
                <a:gd name="T5" fmla="*/ 16 h 45"/>
                <a:gd name="T6" fmla="*/ 37 w 44"/>
                <a:gd name="T7" fmla="*/ 13 h 45"/>
                <a:gd name="T8" fmla="*/ 4 w 44"/>
                <a:gd name="T9" fmla="*/ 0 h 45"/>
                <a:gd name="T10" fmla="*/ 1 w 44"/>
                <a:gd name="T11" fmla="*/ 1 h 45"/>
                <a:gd name="T12" fmla="*/ 0 w 44"/>
                <a:gd name="T13" fmla="*/ 4 h 45"/>
                <a:gd name="T14" fmla="*/ 12 w 44"/>
                <a:gd name="T15" fmla="*/ 37 h 45"/>
                <a:gd name="T16" fmla="*/ 15 w 44"/>
                <a:gd name="T17" fmla="*/ 39 h 45"/>
                <a:gd name="T18" fmla="*/ 18 w 44"/>
                <a:gd name="T19" fmla="*/ 37 h 45"/>
                <a:gd name="T20" fmla="*/ 20 w 44"/>
                <a:gd name="T21" fmla="*/ 30 h 45"/>
                <a:gd name="T22" fmla="*/ 34 w 44"/>
                <a:gd name="T23" fmla="*/ 44 h 45"/>
                <a:gd name="T24" fmla="*/ 36 w 44"/>
                <a:gd name="T25" fmla="*/ 45 h 45"/>
                <a:gd name="T26" fmla="*/ 38 w 44"/>
                <a:gd name="T27" fmla="*/ 44 h 45"/>
                <a:gd name="T28" fmla="*/ 43 w 44"/>
                <a:gd name="T29" fmla="*/ 39 h 45"/>
                <a:gd name="T30" fmla="*/ 43 w 44"/>
                <a:gd name="T31" fmla="*/ 34 h 45"/>
                <a:gd name="T32" fmla="*/ 30 w 44"/>
                <a:gd name="T33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5">
                  <a:moveTo>
                    <a:pt x="30" y="21"/>
                  </a:moveTo>
                  <a:cubicBezTo>
                    <a:pt x="36" y="19"/>
                    <a:pt x="36" y="19"/>
                    <a:pt x="36" y="19"/>
                  </a:cubicBezTo>
                  <a:cubicBezTo>
                    <a:pt x="38" y="18"/>
                    <a:pt x="39" y="17"/>
                    <a:pt x="39" y="16"/>
                  </a:cubicBezTo>
                  <a:cubicBezTo>
                    <a:pt x="39" y="14"/>
                    <a:pt x="38" y="13"/>
                    <a:pt x="37" y="1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8"/>
                    <a:pt x="14" y="39"/>
                    <a:pt x="15" y="39"/>
                  </a:cubicBezTo>
                  <a:cubicBezTo>
                    <a:pt x="17" y="39"/>
                    <a:pt x="18" y="38"/>
                    <a:pt x="18" y="37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5" y="44"/>
                    <a:pt x="35" y="45"/>
                    <a:pt x="36" y="45"/>
                  </a:cubicBezTo>
                  <a:cubicBezTo>
                    <a:pt x="37" y="45"/>
                    <a:pt x="38" y="44"/>
                    <a:pt x="38" y="44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4" y="38"/>
                    <a:pt x="44" y="36"/>
                    <a:pt x="43" y="34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95757"/>
                </a:solidFill>
              </a:endParaRPr>
            </a:p>
          </p:txBody>
        </p:sp>
      </p:grpSp>
      <p:sp>
        <p:nvSpPr>
          <p:cNvPr id="11" name="Freeform 5"/>
          <p:cNvSpPr>
            <a:spLocks noChangeAspect="1"/>
          </p:cNvSpPr>
          <p:nvPr/>
        </p:nvSpPr>
        <p:spPr bwMode="auto">
          <a:xfrm>
            <a:off x="1753943" y="3238500"/>
            <a:ext cx="989257" cy="638175"/>
          </a:xfrm>
          <a:custGeom>
            <a:avLst/>
            <a:gdLst>
              <a:gd name="T0" fmla="*/ 1739 w 4948"/>
              <a:gd name="T1" fmla="*/ 767 h 3180"/>
              <a:gd name="T2" fmla="*/ 3626 w 4948"/>
              <a:gd name="T3" fmla="*/ 899 h 3180"/>
              <a:gd name="T4" fmla="*/ 3626 w 4948"/>
              <a:gd name="T5" fmla="*/ 899 h 3180"/>
              <a:gd name="T6" fmla="*/ 4068 w 4948"/>
              <a:gd name="T7" fmla="*/ 2054 h 3180"/>
              <a:gd name="T8" fmla="*/ 4068 w 4948"/>
              <a:gd name="T9" fmla="*/ 2054 h 3180"/>
              <a:gd name="T10" fmla="*/ 2907 w 4948"/>
              <a:gd name="T11" fmla="*/ 2371 h 3180"/>
              <a:gd name="T12" fmla="*/ 2907 w 4948"/>
              <a:gd name="T13" fmla="*/ 2371 h 3180"/>
              <a:gd name="T14" fmla="*/ 1225 w 4948"/>
              <a:gd name="T15" fmla="*/ 2146 h 3180"/>
              <a:gd name="T16" fmla="*/ 1739 w 4948"/>
              <a:gd name="T17" fmla="*/ 767 h 3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48" h="3180">
                <a:moveTo>
                  <a:pt x="1739" y="767"/>
                </a:moveTo>
                <a:cubicBezTo>
                  <a:pt x="1931" y="0"/>
                  <a:pt x="3267" y="181"/>
                  <a:pt x="3626" y="899"/>
                </a:cubicBezTo>
                <a:lnTo>
                  <a:pt x="3626" y="899"/>
                </a:lnTo>
                <a:cubicBezTo>
                  <a:pt x="4753" y="618"/>
                  <a:pt x="4948" y="1878"/>
                  <a:pt x="4068" y="2054"/>
                </a:cubicBezTo>
                <a:lnTo>
                  <a:pt x="4068" y="2054"/>
                </a:lnTo>
                <a:cubicBezTo>
                  <a:pt x="4068" y="2681"/>
                  <a:pt x="3261" y="2725"/>
                  <a:pt x="2907" y="2371"/>
                </a:cubicBezTo>
                <a:lnTo>
                  <a:pt x="2907" y="2371"/>
                </a:lnTo>
                <a:cubicBezTo>
                  <a:pt x="2704" y="2777"/>
                  <a:pt x="1225" y="3180"/>
                  <a:pt x="1225" y="2146"/>
                </a:cubicBezTo>
                <a:cubicBezTo>
                  <a:pt x="0" y="1797"/>
                  <a:pt x="356" y="372"/>
                  <a:pt x="1739" y="767"/>
                </a:cubicBezTo>
                <a:close/>
              </a:path>
            </a:pathLst>
          </a:custGeom>
          <a:solidFill>
            <a:srgbClr val="008DD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595757"/>
              </a:solidFill>
            </a:endParaRPr>
          </a:p>
        </p:txBody>
      </p:sp>
      <p:pic>
        <p:nvPicPr>
          <p:cNvPr id="1028" name="Picture 4" descr="“load balancer”的图片搜索结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176587"/>
            <a:ext cx="762000" cy="762000"/>
          </a:xfrm>
          <a:prstGeom prst="rect">
            <a:avLst/>
          </a:prstGeom>
          <a:noFill/>
        </p:spPr>
      </p:pic>
      <p:cxnSp>
        <p:nvCxnSpPr>
          <p:cNvPr id="43" name="直接箭头连接符 42"/>
          <p:cNvCxnSpPr>
            <a:stCxn id="1028" idx="3"/>
          </p:cNvCxnSpPr>
          <p:nvPr/>
        </p:nvCxnSpPr>
        <p:spPr>
          <a:xfrm flipV="1">
            <a:off x="4800600" y="2743200"/>
            <a:ext cx="381000" cy="8143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028" idx="3"/>
            <a:endCxn id="116" idx="1"/>
          </p:cNvCxnSpPr>
          <p:nvPr/>
        </p:nvCxnSpPr>
        <p:spPr>
          <a:xfrm>
            <a:off x="4800600" y="3557587"/>
            <a:ext cx="381000" cy="10906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91000" y="29996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VIP </a:t>
            </a:r>
            <a:r>
              <a:rPr lang="en-US" altLang="zh-CN" sz="1200" dirty="0" smtClean="0"/>
              <a:t>B</a:t>
            </a:r>
            <a:endParaRPr lang="en-US" sz="1200" dirty="0"/>
          </a:p>
        </p:txBody>
      </p:sp>
      <p:sp>
        <p:nvSpPr>
          <p:cNvPr id="77" name="圆角矩形 76"/>
          <p:cNvSpPr/>
          <p:nvPr/>
        </p:nvSpPr>
        <p:spPr>
          <a:xfrm>
            <a:off x="3505200" y="1676400"/>
            <a:ext cx="3352800" cy="3581400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810000" y="16764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Openstack </a:t>
            </a:r>
            <a:r>
              <a:rPr lang="en-US" sz="1100" dirty="0" smtClean="0"/>
              <a:t>Private Network</a:t>
            </a:r>
            <a:endParaRPr lang="en-US" sz="1100" dirty="0"/>
          </a:p>
        </p:txBody>
      </p:sp>
      <p:sp>
        <p:nvSpPr>
          <p:cNvPr id="79" name="圆角矩形 78"/>
          <p:cNvSpPr/>
          <p:nvPr/>
        </p:nvSpPr>
        <p:spPr>
          <a:xfrm>
            <a:off x="5486400" y="1828800"/>
            <a:ext cx="1066800" cy="335280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486400" y="18096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Kubernetes</a:t>
            </a:r>
          </a:p>
          <a:p>
            <a:r>
              <a:rPr lang="en-US" altLang="zh-CN" sz="1000" dirty="0" smtClean="0"/>
              <a:t>Cluster </a:t>
            </a:r>
            <a:r>
              <a:rPr lang="en-US" sz="1000" dirty="0" smtClean="0"/>
              <a:t>Network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676400" y="2895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Public </a:t>
            </a:r>
            <a:r>
              <a:rPr lang="en-US" sz="1100" dirty="0" smtClean="0"/>
              <a:t>Network</a:t>
            </a:r>
            <a:endParaRPr lang="en-US" sz="1100" dirty="0"/>
          </a:p>
        </p:txBody>
      </p:sp>
      <p:sp>
        <p:nvSpPr>
          <p:cNvPr id="94" name="矩形 93"/>
          <p:cNvSpPr/>
          <p:nvPr/>
        </p:nvSpPr>
        <p:spPr>
          <a:xfrm>
            <a:off x="5410200" y="2209800"/>
            <a:ext cx="990600" cy="9144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矩形 94"/>
          <p:cNvSpPr/>
          <p:nvPr/>
        </p:nvSpPr>
        <p:spPr>
          <a:xfrm>
            <a:off x="5181600" y="22098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91440" tIns="0" bIns="0" rtlCol="0" anchor="ctr"/>
          <a:lstStyle/>
          <a:p>
            <a:pPr algn="ctr"/>
            <a:r>
              <a:rPr lang="en-US" altLang="zh-CN" sz="1000" dirty="0" smtClean="0"/>
              <a:t>NPA</a:t>
            </a:r>
            <a:endParaRPr lang="en-US" sz="1000" dirty="0"/>
          </a:p>
        </p:txBody>
      </p:sp>
      <p:sp>
        <p:nvSpPr>
          <p:cNvPr id="96" name="圆角矩形 95"/>
          <p:cNvSpPr/>
          <p:nvPr/>
        </p:nvSpPr>
        <p:spPr>
          <a:xfrm>
            <a:off x="5715000" y="2286000"/>
            <a:ext cx="45720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cxnSp>
        <p:nvCxnSpPr>
          <p:cNvPr id="97" name="直接箭头连接符 96"/>
          <p:cNvCxnSpPr>
            <a:stCxn id="95" idx="3"/>
            <a:endCxn id="96" idx="1"/>
          </p:cNvCxnSpPr>
          <p:nvPr/>
        </p:nvCxnSpPr>
        <p:spPr>
          <a:xfrm>
            <a:off x="5410200" y="2324100"/>
            <a:ext cx="304800" cy="762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圆角矩形 97"/>
          <p:cNvSpPr/>
          <p:nvPr/>
        </p:nvSpPr>
        <p:spPr>
          <a:xfrm>
            <a:off x="5715000" y="2552700"/>
            <a:ext cx="45720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</a:t>
            </a:r>
            <a:endParaRPr 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5181600" y="25527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91440" tIns="0" bIns="0" rtlCol="0" anchor="ctr"/>
          <a:lstStyle/>
          <a:p>
            <a:pPr algn="ctr"/>
            <a:r>
              <a:rPr lang="en-US" altLang="zh-CN" sz="1000" dirty="0" smtClean="0"/>
              <a:t>NPB</a:t>
            </a:r>
            <a:endParaRPr 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5181600" y="28956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91440" tIns="0" bIns="0" rtlCol="0" anchor="ctr"/>
          <a:lstStyle/>
          <a:p>
            <a:pPr algn="ctr"/>
            <a:r>
              <a:rPr lang="en-US" altLang="zh-CN" sz="1000" dirty="0" smtClean="0"/>
              <a:t>NPC</a:t>
            </a:r>
            <a:endParaRPr lang="en-US" sz="1000" dirty="0"/>
          </a:p>
        </p:txBody>
      </p:sp>
      <p:sp>
        <p:nvSpPr>
          <p:cNvPr id="102" name="圆角矩形 101"/>
          <p:cNvSpPr/>
          <p:nvPr/>
        </p:nvSpPr>
        <p:spPr>
          <a:xfrm>
            <a:off x="5715000" y="2819400"/>
            <a:ext cx="45720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</a:t>
            </a:r>
            <a:endParaRPr lang="en-US" sz="1200" dirty="0"/>
          </a:p>
        </p:txBody>
      </p:sp>
      <p:sp>
        <p:nvSpPr>
          <p:cNvPr id="103" name="矩形 102"/>
          <p:cNvSpPr/>
          <p:nvPr/>
        </p:nvSpPr>
        <p:spPr>
          <a:xfrm>
            <a:off x="5410200" y="3200400"/>
            <a:ext cx="990600" cy="9144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矩形 103"/>
          <p:cNvSpPr/>
          <p:nvPr/>
        </p:nvSpPr>
        <p:spPr>
          <a:xfrm>
            <a:off x="5181600" y="32004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91440" tIns="0" bIns="0" rtlCol="0" anchor="ctr"/>
          <a:lstStyle/>
          <a:p>
            <a:pPr algn="ctr"/>
            <a:r>
              <a:rPr lang="en-US" altLang="zh-CN" sz="1000" dirty="0" smtClean="0"/>
              <a:t>NPA</a:t>
            </a:r>
            <a:endParaRPr lang="en-US" sz="1000" dirty="0"/>
          </a:p>
        </p:txBody>
      </p:sp>
      <p:sp>
        <p:nvSpPr>
          <p:cNvPr id="105" name="圆角矩形 104"/>
          <p:cNvSpPr/>
          <p:nvPr/>
        </p:nvSpPr>
        <p:spPr>
          <a:xfrm>
            <a:off x="5715000" y="3276600"/>
            <a:ext cx="45720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cxnSp>
        <p:nvCxnSpPr>
          <p:cNvPr id="106" name="直接箭头连接符 105"/>
          <p:cNvCxnSpPr>
            <a:stCxn id="104" idx="3"/>
            <a:endCxn id="105" idx="1"/>
          </p:cNvCxnSpPr>
          <p:nvPr/>
        </p:nvCxnSpPr>
        <p:spPr>
          <a:xfrm>
            <a:off x="5410200" y="3314700"/>
            <a:ext cx="304800" cy="762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5715000" y="3543300"/>
            <a:ext cx="45720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</a:t>
            </a:r>
            <a:endParaRPr lang="en-US" sz="1200" dirty="0"/>
          </a:p>
        </p:txBody>
      </p:sp>
      <p:sp>
        <p:nvSpPr>
          <p:cNvPr id="108" name="矩形 107"/>
          <p:cNvSpPr/>
          <p:nvPr/>
        </p:nvSpPr>
        <p:spPr>
          <a:xfrm>
            <a:off x="5181600" y="35433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91440" tIns="0" bIns="0" rtlCol="0" anchor="ctr"/>
          <a:lstStyle/>
          <a:p>
            <a:pPr algn="ctr"/>
            <a:r>
              <a:rPr lang="en-US" altLang="zh-CN" sz="1000" dirty="0" smtClean="0"/>
              <a:t>NPB</a:t>
            </a:r>
            <a:endParaRPr lang="en-US" sz="1000" dirty="0"/>
          </a:p>
        </p:txBody>
      </p:sp>
      <p:sp>
        <p:nvSpPr>
          <p:cNvPr id="109" name="矩形 108"/>
          <p:cNvSpPr/>
          <p:nvPr/>
        </p:nvSpPr>
        <p:spPr>
          <a:xfrm>
            <a:off x="5181600" y="38862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91440" tIns="0" bIns="0" rtlCol="0" anchor="ctr"/>
          <a:lstStyle/>
          <a:p>
            <a:pPr algn="ctr"/>
            <a:r>
              <a:rPr lang="en-US" altLang="zh-CN" sz="1000" dirty="0" smtClean="0"/>
              <a:t>NPC</a:t>
            </a:r>
            <a:endParaRPr lang="en-US" sz="1000" dirty="0"/>
          </a:p>
        </p:txBody>
      </p:sp>
      <p:sp>
        <p:nvSpPr>
          <p:cNvPr id="110" name="圆角矩形 109"/>
          <p:cNvSpPr/>
          <p:nvPr/>
        </p:nvSpPr>
        <p:spPr>
          <a:xfrm>
            <a:off x="5715000" y="3810000"/>
            <a:ext cx="45720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</a:t>
            </a:r>
            <a:endParaRPr lang="en-US" sz="1200" dirty="0"/>
          </a:p>
        </p:txBody>
      </p:sp>
      <p:sp>
        <p:nvSpPr>
          <p:cNvPr id="111" name="矩形 110"/>
          <p:cNvSpPr/>
          <p:nvPr/>
        </p:nvSpPr>
        <p:spPr>
          <a:xfrm>
            <a:off x="5410200" y="4191000"/>
            <a:ext cx="990600" cy="9144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矩形 111"/>
          <p:cNvSpPr/>
          <p:nvPr/>
        </p:nvSpPr>
        <p:spPr>
          <a:xfrm>
            <a:off x="5181600" y="41910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91440" tIns="0" bIns="0" rtlCol="0" anchor="ctr"/>
          <a:lstStyle/>
          <a:p>
            <a:pPr algn="ctr"/>
            <a:r>
              <a:rPr lang="en-US" altLang="zh-CN" sz="1000" dirty="0" smtClean="0"/>
              <a:t>NPA</a:t>
            </a:r>
            <a:endParaRPr lang="en-US" sz="1000" dirty="0"/>
          </a:p>
        </p:txBody>
      </p:sp>
      <p:sp>
        <p:nvSpPr>
          <p:cNvPr id="113" name="圆角矩形 112"/>
          <p:cNvSpPr/>
          <p:nvPr/>
        </p:nvSpPr>
        <p:spPr>
          <a:xfrm>
            <a:off x="5715000" y="4267200"/>
            <a:ext cx="45720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5410200" y="4305300"/>
            <a:ext cx="304800" cy="762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5715000" y="4533900"/>
            <a:ext cx="45720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</a:t>
            </a:r>
            <a:endParaRPr lang="en-US" sz="1200" dirty="0"/>
          </a:p>
        </p:txBody>
      </p:sp>
      <p:sp>
        <p:nvSpPr>
          <p:cNvPr id="116" name="矩形 115"/>
          <p:cNvSpPr/>
          <p:nvPr/>
        </p:nvSpPr>
        <p:spPr>
          <a:xfrm>
            <a:off x="5181600" y="45339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91440" tIns="0" bIns="0" rtlCol="0" anchor="ctr"/>
          <a:lstStyle/>
          <a:p>
            <a:pPr algn="ctr"/>
            <a:r>
              <a:rPr lang="en-US" altLang="zh-CN" sz="1000" dirty="0" smtClean="0"/>
              <a:t>NPB</a:t>
            </a:r>
            <a:endParaRPr lang="en-US" sz="1000" dirty="0"/>
          </a:p>
        </p:txBody>
      </p:sp>
      <p:sp>
        <p:nvSpPr>
          <p:cNvPr id="117" name="矩形 116"/>
          <p:cNvSpPr/>
          <p:nvPr/>
        </p:nvSpPr>
        <p:spPr>
          <a:xfrm>
            <a:off x="5181600" y="48768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91440" tIns="0" bIns="0" rtlCol="0" anchor="ctr"/>
          <a:lstStyle/>
          <a:p>
            <a:pPr algn="ctr"/>
            <a:r>
              <a:rPr lang="en-US" altLang="zh-CN" sz="1000" dirty="0" smtClean="0"/>
              <a:t>NPC</a:t>
            </a:r>
            <a:endParaRPr lang="en-US" sz="1000" dirty="0"/>
          </a:p>
        </p:txBody>
      </p:sp>
      <p:sp>
        <p:nvSpPr>
          <p:cNvPr id="118" name="圆角矩形 117"/>
          <p:cNvSpPr/>
          <p:nvPr/>
        </p:nvSpPr>
        <p:spPr>
          <a:xfrm>
            <a:off x="5715000" y="4800600"/>
            <a:ext cx="45720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</a:t>
            </a:r>
            <a:endParaRPr lang="en-US" sz="1200" dirty="0"/>
          </a:p>
        </p:txBody>
      </p:sp>
      <p:cxnSp>
        <p:nvCxnSpPr>
          <p:cNvPr id="119" name="直接箭头连接符 118"/>
          <p:cNvCxnSpPr>
            <a:stCxn id="11" idx="3"/>
          </p:cNvCxnSpPr>
          <p:nvPr/>
        </p:nvCxnSpPr>
        <p:spPr>
          <a:xfrm>
            <a:off x="2567261" y="3650705"/>
            <a:ext cx="556939" cy="7927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3657600" y="4443413"/>
            <a:ext cx="457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3"/>
          <p:cNvGrpSpPr>
            <a:grpSpLocks noChangeAspect="1"/>
          </p:cNvGrpSpPr>
          <p:nvPr/>
        </p:nvGrpSpPr>
        <p:grpSpPr>
          <a:xfrm>
            <a:off x="3124200" y="4062413"/>
            <a:ext cx="685800" cy="714375"/>
            <a:chOff x="5334000" y="2632075"/>
            <a:chExt cx="1524000" cy="1587500"/>
          </a:xfrm>
        </p:grpSpPr>
        <p:sp>
          <p:nvSpPr>
            <p:cNvPr id="122" name="Freeform 5"/>
            <p:cNvSpPr>
              <a:spLocks noEditPoints="1"/>
            </p:cNvSpPr>
            <p:nvPr/>
          </p:nvSpPr>
          <p:spPr bwMode="auto">
            <a:xfrm>
              <a:off x="5334000" y="2632075"/>
              <a:ext cx="1524000" cy="854075"/>
            </a:xfrm>
            <a:custGeom>
              <a:avLst/>
              <a:gdLst>
                <a:gd name="T0" fmla="*/ 3 w 403"/>
                <a:gd name="T1" fmla="*/ 214 h 226"/>
                <a:gd name="T2" fmla="*/ 9 w 403"/>
                <a:gd name="T3" fmla="*/ 226 h 226"/>
                <a:gd name="T4" fmla="*/ 390 w 403"/>
                <a:gd name="T5" fmla="*/ 202 h 226"/>
                <a:gd name="T6" fmla="*/ 397 w 403"/>
                <a:gd name="T7" fmla="*/ 209 h 226"/>
                <a:gd name="T8" fmla="*/ 2 w 403"/>
                <a:gd name="T9" fmla="*/ 203 h 226"/>
                <a:gd name="T10" fmla="*/ 11 w 403"/>
                <a:gd name="T11" fmla="*/ 163 h 226"/>
                <a:gd name="T12" fmla="*/ 14 w 403"/>
                <a:gd name="T13" fmla="*/ 198 h 226"/>
                <a:gd name="T14" fmla="*/ 388 w 403"/>
                <a:gd name="T15" fmla="*/ 182 h 226"/>
                <a:gd name="T16" fmla="*/ 389 w 403"/>
                <a:gd name="T17" fmla="*/ 147 h 226"/>
                <a:gd name="T18" fmla="*/ 396 w 403"/>
                <a:gd name="T19" fmla="*/ 188 h 226"/>
                <a:gd name="T20" fmla="*/ 13 w 403"/>
                <a:gd name="T21" fmla="*/ 156 h 226"/>
                <a:gd name="T22" fmla="*/ 16 w 403"/>
                <a:gd name="T23" fmla="*/ 143 h 226"/>
                <a:gd name="T24" fmla="*/ 14 w 403"/>
                <a:gd name="T25" fmla="*/ 156 h 226"/>
                <a:gd name="T26" fmla="*/ 382 w 403"/>
                <a:gd name="T27" fmla="*/ 127 h 226"/>
                <a:gd name="T28" fmla="*/ 387 w 403"/>
                <a:gd name="T29" fmla="*/ 140 h 226"/>
                <a:gd name="T30" fmla="*/ 18 w 403"/>
                <a:gd name="T31" fmla="*/ 136 h 226"/>
                <a:gd name="T32" fmla="*/ 27 w 403"/>
                <a:gd name="T33" fmla="*/ 101 h 226"/>
                <a:gd name="T34" fmla="*/ 28 w 403"/>
                <a:gd name="T35" fmla="*/ 132 h 226"/>
                <a:gd name="T36" fmla="*/ 369 w 403"/>
                <a:gd name="T37" fmla="*/ 117 h 226"/>
                <a:gd name="T38" fmla="*/ 357 w 403"/>
                <a:gd name="T39" fmla="*/ 85 h 226"/>
                <a:gd name="T40" fmla="*/ 379 w 403"/>
                <a:gd name="T41" fmla="*/ 121 h 226"/>
                <a:gd name="T42" fmla="*/ 41 w 403"/>
                <a:gd name="T43" fmla="*/ 93 h 226"/>
                <a:gd name="T44" fmla="*/ 50 w 403"/>
                <a:gd name="T45" fmla="*/ 91 h 226"/>
                <a:gd name="T46" fmla="*/ 343 w 403"/>
                <a:gd name="T47" fmla="*/ 78 h 226"/>
                <a:gd name="T48" fmla="*/ 353 w 403"/>
                <a:gd name="T49" fmla="*/ 79 h 226"/>
                <a:gd name="T50" fmla="*/ 53 w 403"/>
                <a:gd name="T51" fmla="*/ 76 h 226"/>
                <a:gd name="T52" fmla="*/ 74 w 403"/>
                <a:gd name="T53" fmla="*/ 46 h 226"/>
                <a:gd name="T54" fmla="*/ 63 w 403"/>
                <a:gd name="T55" fmla="*/ 76 h 226"/>
                <a:gd name="T56" fmla="*/ 329 w 403"/>
                <a:gd name="T57" fmla="*/ 64 h 226"/>
                <a:gd name="T58" fmla="*/ 306 w 403"/>
                <a:gd name="T59" fmla="*/ 38 h 226"/>
                <a:gd name="T60" fmla="*/ 339 w 403"/>
                <a:gd name="T61" fmla="*/ 64 h 226"/>
                <a:gd name="T62" fmla="*/ 89 w 403"/>
                <a:gd name="T63" fmla="*/ 43 h 226"/>
                <a:gd name="T64" fmla="*/ 91 w 403"/>
                <a:gd name="T65" fmla="*/ 33 h 226"/>
                <a:gd name="T66" fmla="*/ 95 w 403"/>
                <a:gd name="T67" fmla="*/ 46 h 226"/>
                <a:gd name="T68" fmla="*/ 288 w 403"/>
                <a:gd name="T69" fmla="*/ 27 h 226"/>
                <a:gd name="T70" fmla="*/ 300 w 403"/>
                <a:gd name="T71" fmla="*/ 34 h 226"/>
                <a:gd name="T72" fmla="*/ 107 w 403"/>
                <a:gd name="T73" fmla="*/ 32 h 226"/>
                <a:gd name="T74" fmla="*/ 145 w 403"/>
                <a:gd name="T75" fmla="*/ 15 h 226"/>
                <a:gd name="T76" fmla="*/ 113 w 403"/>
                <a:gd name="T77" fmla="*/ 36 h 226"/>
                <a:gd name="T78" fmla="*/ 247 w 403"/>
                <a:gd name="T79" fmla="*/ 20 h 226"/>
                <a:gd name="T80" fmla="*/ 251 w 403"/>
                <a:gd name="T81" fmla="*/ 6 h 226"/>
                <a:gd name="T82" fmla="*/ 282 w 403"/>
                <a:gd name="T83" fmla="*/ 19 h 226"/>
                <a:gd name="T84" fmla="*/ 159 w 403"/>
                <a:gd name="T85" fmla="*/ 19 h 226"/>
                <a:gd name="T86" fmla="*/ 157 w 403"/>
                <a:gd name="T87" fmla="*/ 5 h 226"/>
                <a:gd name="T88" fmla="*/ 160 w 403"/>
                <a:gd name="T89" fmla="*/ 19 h 226"/>
                <a:gd name="T90" fmla="*/ 227 w 403"/>
                <a:gd name="T91" fmla="*/ 16 h 226"/>
                <a:gd name="T92" fmla="*/ 235 w 403"/>
                <a:gd name="T93" fmla="*/ 10 h 226"/>
                <a:gd name="T94" fmla="*/ 173 w 403"/>
                <a:gd name="T95" fmla="*/ 9 h 226"/>
                <a:gd name="T96" fmla="*/ 208 w 403"/>
                <a:gd name="T97" fmla="*/ 0 h 226"/>
                <a:gd name="T98" fmla="*/ 207 w 403"/>
                <a:gd name="T99" fmla="*/ 14 h 226"/>
                <a:gd name="T100" fmla="*/ 180 w 403"/>
                <a:gd name="T101" fmla="*/ 1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3" h="226">
                  <a:moveTo>
                    <a:pt x="8" y="226"/>
                  </a:moveTo>
                  <a:cubicBezTo>
                    <a:pt x="4" y="226"/>
                    <a:pt x="1" y="223"/>
                    <a:pt x="1" y="219"/>
                  </a:cubicBezTo>
                  <a:cubicBezTo>
                    <a:pt x="1" y="217"/>
                    <a:pt x="2" y="215"/>
                    <a:pt x="3" y="214"/>
                  </a:cubicBezTo>
                  <a:cubicBezTo>
                    <a:pt x="4" y="213"/>
                    <a:pt x="6" y="212"/>
                    <a:pt x="7" y="212"/>
                  </a:cubicBezTo>
                  <a:cubicBezTo>
                    <a:pt x="11" y="211"/>
                    <a:pt x="15" y="214"/>
                    <a:pt x="15" y="218"/>
                  </a:cubicBezTo>
                  <a:cubicBezTo>
                    <a:pt x="15" y="222"/>
                    <a:pt x="12" y="225"/>
                    <a:pt x="9" y="226"/>
                  </a:cubicBezTo>
                  <a:cubicBezTo>
                    <a:pt x="8" y="226"/>
                    <a:pt x="8" y="226"/>
                    <a:pt x="8" y="226"/>
                  </a:cubicBezTo>
                  <a:close/>
                  <a:moveTo>
                    <a:pt x="397" y="209"/>
                  </a:moveTo>
                  <a:cubicBezTo>
                    <a:pt x="393" y="209"/>
                    <a:pt x="390" y="206"/>
                    <a:pt x="390" y="202"/>
                  </a:cubicBezTo>
                  <a:cubicBezTo>
                    <a:pt x="390" y="198"/>
                    <a:pt x="393" y="195"/>
                    <a:pt x="397" y="195"/>
                  </a:cubicBezTo>
                  <a:cubicBezTo>
                    <a:pt x="400" y="195"/>
                    <a:pt x="403" y="198"/>
                    <a:pt x="403" y="202"/>
                  </a:cubicBezTo>
                  <a:cubicBezTo>
                    <a:pt x="403" y="206"/>
                    <a:pt x="400" y="209"/>
                    <a:pt x="397" y="209"/>
                  </a:cubicBezTo>
                  <a:close/>
                  <a:moveTo>
                    <a:pt x="7" y="205"/>
                  </a:moveTo>
                  <a:cubicBezTo>
                    <a:pt x="7" y="205"/>
                    <a:pt x="7" y="205"/>
                    <a:pt x="7" y="205"/>
                  </a:cubicBezTo>
                  <a:cubicBezTo>
                    <a:pt x="5" y="205"/>
                    <a:pt x="4" y="204"/>
                    <a:pt x="2" y="203"/>
                  </a:cubicBezTo>
                  <a:cubicBezTo>
                    <a:pt x="1" y="201"/>
                    <a:pt x="0" y="199"/>
                    <a:pt x="0" y="197"/>
                  </a:cubicBezTo>
                  <a:cubicBezTo>
                    <a:pt x="1" y="188"/>
                    <a:pt x="1" y="178"/>
                    <a:pt x="3" y="169"/>
                  </a:cubicBezTo>
                  <a:cubicBezTo>
                    <a:pt x="4" y="165"/>
                    <a:pt x="7" y="162"/>
                    <a:pt x="11" y="163"/>
                  </a:cubicBezTo>
                  <a:cubicBezTo>
                    <a:pt x="13" y="163"/>
                    <a:pt x="14" y="164"/>
                    <a:pt x="16" y="166"/>
                  </a:cubicBezTo>
                  <a:cubicBezTo>
                    <a:pt x="17" y="167"/>
                    <a:pt x="17" y="169"/>
                    <a:pt x="17" y="171"/>
                  </a:cubicBezTo>
                  <a:cubicBezTo>
                    <a:pt x="15" y="180"/>
                    <a:pt x="15" y="189"/>
                    <a:pt x="14" y="198"/>
                  </a:cubicBezTo>
                  <a:cubicBezTo>
                    <a:pt x="14" y="202"/>
                    <a:pt x="11" y="205"/>
                    <a:pt x="7" y="205"/>
                  </a:cubicBezTo>
                  <a:close/>
                  <a:moveTo>
                    <a:pt x="395" y="188"/>
                  </a:moveTo>
                  <a:cubicBezTo>
                    <a:pt x="392" y="188"/>
                    <a:pt x="389" y="185"/>
                    <a:pt x="388" y="182"/>
                  </a:cubicBezTo>
                  <a:cubicBezTo>
                    <a:pt x="387" y="173"/>
                    <a:pt x="386" y="164"/>
                    <a:pt x="384" y="155"/>
                  </a:cubicBezTo>
                  <a:cubicBezTo>
                    <a:pt x="383" y="153"/>
                    <a:pt x="384" y="151"/>
                    <a:pt x="385" y="150"/>
                  </a:cubicBezTo>
                  <a:cubicBezTo>
                    <a:pt x="385" y="148"/>
                    <a:pt x="387" y="147"/>
                    <a:pt x="389" y="147"/>
                  </a:cubicBezTo>
                  <a:cubicBezTo>
                    <a:pt x="392" y="146"/>
                    <a:pt x="396" y="148"/>
                    <a:pt x="397" y="152"/>
                  </a:cubicBezTo>
                  <a:cubicBezTo>
                    <a:pt x="400" y="161"/>
                    <a:pt x="401" y="171"/>
                    <a:pt x="402" y="180"/>
                  </a:cubicBezTo>
                  <a:cubicBezTo>
                    <a:pt x="403" y="184"/>
                    <a:pt x="400" y="187"/>
                    <a:pt x="396" y="188"/>
                  </a:cubicBezTo>
                  <a:cubicBezTo>
                    <a:pt x="396" y="188"/>
                    <a:pt x="396" y="188"/>
                    <a:pt x="395" y="188"/>
                  </a:cubicBezTo>
                  <a:close/>
                  <a:moveTo>
                    <a:pt x="14" y="156"/>
                  </a:moveTo>
                  <a:cubicBezTo>
                    <a:pt x="14" y="156"/>
                    <a:pt x="13" y="156"/>
                    <a:pt x="13" y="156"/>
                  </a:cubicBezTo>
                  <a:cubicBezTo>
                    <a:pt x="11" y="156"/>
                    <a:pt x="9" y="155"/>
                    <a:pt x="8" y="153"/>
                  </a:cubicBezTo>
                  <a:cubicBezTo>
                    <a:pt x="7" y="151"/>
                    <a:pt x="7" y="149"/>
                    <a:pt x="8" y="147"/>
                  </a:cubicBezTo>
                  <a:cubicBezTo>
                    <a:pt x="9" y="144"/>
                    <a:pt x="13" y="142"/>
                    <a:pt x="16" y="143"/>
                  </a:cubicBezTo>
                  <a:cubicBezTo>
                    <a:pt x="18" y="143"/>
                    <a:pt x="20" y="144"/>
                    <a:pt x="20" y="146"/>
                  </a:cubicBezTo>
                  <a:cubicBezTo>
                    <a:pt x="21" y="148"/>
                    <a:pt x="22" y="149"/>
                    <a:pt x="21" y="151"/>
                  </a:cubicBezTo>
                  <a:cubicBezTo>
                    <a:pt x="20" y="154"/>
                    <a:pt x="18" y="156"/>
                    <a:pt x="14" y="156"/>
                  </a:cubicBezTo>
                  <a:close/>
                  <a:moveTo>
                    <a:pt x="384" y="140"/>
                  </a:moveTo>
                  <a:cubicBezTo>
                    <a:pt x="381" y="140"/>
                    <a:pt x="379" y="139"/>
                    <a:pt x="378" y="136"/>
                  </a:cubicBezTo>
                  <a:cubicBezTo>
                    <a:pt x="376" y="132"/>
                    <a:pt x="378" y="128"/>
                    <a:pt x="382" y="127"/>
                  </a:cubicBezTo>
                  <a:cubicBezTo>
                    <a:pt x="385" y="126"/>
                    <a:pt x="389" y="128"/>
                    <a:pt x="391" y="131"/>
                  </a:cubicBezTo>
                  <a:cubicBezTo>
                    <a:pt x="391" y="133"/>
                    <a:pt x="391" y="135"/>
                    <a:pt x="391" y="136"/>
                  </a:cubicBezTo>
                  <a:cubicBezTo>
                    <a:pt x="390" y="138"/>
                    <a:pt x="388" y="139"/>
                    <a:pt x="387" y="140"/>
                  </a:cubicBezTo>
                  <a:cubicBezTo>
                    <a:pt x="386" y="140"/>
                    <a:pt x="385" y="140"/>
                    <a:pt x="384" y="140"/>
                  </a:cubicBezTo>
                  <a:close/>
                  <a:moveTo>
                    <a:pt x="21" y="137"/>
                  </a:moveTo>
                  <a:cubicBezTo>
                    <a:pt x="20" y="137"/>
                    <a:pt x="19" y="136"/>
                    <a:pt x="18" y="136"/>
                  </a:cubicBezTo>
                  <a:cubicBezTo>
                    <a:pt x="17" y="135"/>
                    <a:pt x="15" y="134"/>
                    <a:pt x="15" y="132"/>
                  </a:cubicBezTo>
                  <a:cubicBezTo>
                    <a:pt x="14" y="131"/>
                    <a:pt x="14" y="129"/>
                    <a:pt x="15" y="127"/>
                  </a:cubicBezTo>
                  <a:cubicBezTo>
                    <a:pt x="18" y="118"/>
                    <a:pt x="22" y="109"/>
                    <a:pt x="27" y="101"/>
                  </a:cubicBezTo>
                  <a:cubicBezTo>
                    <a:pt x="29" y="98"/>
                    <a:pt x="34" y="97"/>
                    <a:pt x="37" y="99"/>
                  </a:cubicBezTo>
                  <a:cubicBezTo>
                    <a:pt x="40" y="101"/>
                    <a:pt x="41" y="105"/>
                    <a:pt x="39" y="108"/>
                  </a:cubicBezTo>
                  <a:cubicBezTo>
                    <a:pt x="35" y="116"/>
                    <a:pt x="31" y="124"/>
                    <a:pt x="28" y="132"/>
                  </a:cubicBezTo>
                  <a:cubicBezTo>
                    <a:pt x="27" y="135"/>
                    <a:pt x="24" y="137"/>
                    <a:pt x="21" y="137"/>
                  </a:cubicBezTo>
                  <a:close/>
                  <a:moveTo>
                    <a:pt x="376" y="121"/>
                  </a:moveTo>
                  <a:cubicBezTo>
                    <a:pt x="373" y="121"/>
                    <a:pt x="371" y="120"/>
                    <a:pt x="369" y="117"/>
                  </a:cubicBezTo>
                  <a:cubicBezTo>
                    <a:pt x="365" y="109"/>
                    <a:pt x="361" y="102"/>
                    <a:pt x="356" y="94"/>
                  </a:cubicBezTo>
                  <a:cubicBezTo>
                    <a:pt x="355" y="93"/>
                    <a:pt x="354" y="91"/>
                    <a:pt x="354" y="89"/>
                  </a:cubicBezTo>
                  <a:cubicBezTo>
                    <a:pt x="355" y="87"/>
                    <a:pt x="356" y="86"/>
                    <a:pt x="357" y="85"/>
                  </a:cubicBezTo>
                  <a:cubicBezTo>
                    <a:pt x="360" y="83"/>
                    <a:pt x="365" y="83"/>
                    <a:pt x="367" y="86"/>
                  </a:cubicBezTo>
                  <a:cubicBezTo>
                    <a:pt x="373" y="94"/>
                    <a:pt x="378" y="103"/>
                    <a:pt x="382" y="111"/>
                  </a:cubicBezTo>
                  <a:cubicBezTo>
                    <a:pt x="384" y="115"/>
                    <a:pt x="382" y="119"/>
                    <a:pt x="379" y="121"/>
                  </a:cubicBezTo>
                  <a:cubicBezTo>
                    <a:pt x="378" y="121"/>
                    <a:pt x="377" y="121"/>
                    <a:pt x="376" y="121"/>
                  </a:cubicBezTo>
                  <a:close/>
                  <a:moveTo>
                    <a:pt x="45" y="94"/>
                  </a:moveTo>
                  <a:cubicBezTo>
                    <a:pt x="43" y="94"/>
                    <a:pt x="42" y="94"/>
                    <a:pt x="41" y="93"/>
                  </a:cubicBezTo>
                  <a:cubicBezTo>
                    <a:pt x="38" y="90"/>
                    <a:pt x="37" y="86"/>
                    <a:pt x="39" y="83"/>
                  </a:cubicBezTo>
                  <a:cubicBezTo>
                    <a:pt x="41" y="80"/>
                    <a:pt x="46" y="79"/>
                    <a:pt x="49" y="81"/>
                  </a:cubicBezTo>
                  <a:cubicBezTo>
                    <a:pt x="52" y="84"/>
                    <a:pt x="53" y="88"/>
                    <a:pt x="50" y="91"/>
                  </a:cubicBezTo>
                  <a:cubicBezTo>
                    <a:pt x="49" y="93"/>
                    <a:pt x="47" y="94"/>
                    <a:pt x="45" y="94"/>
                  </a:cubicBezTo>
                  <a:close/>
                  <a:moveTo>
                    <a:pt x="348" y="81"/>
                  </a:moveTo>
                  <a:cubicBezTo>
                    <a:pt x="347" y="81"/>
                    <a:pt x="345" y="80"/>
                    <a:pt x="343" y="78"/>
                  </a:cubicBezTo>
                  <a:cubicBezTo>
                    <a:pt x="341" y="76"/>
                    <a:pt x="341" y="71"/>
                    <a:pt x="344" y="69"/>
                  </a:cubicBezTo>
                  <a:cubicBezTo>
                    <a:pt x="347" y="66"/>
                    <a:pt x="351" y="67"/>
                    <a:pt x="354" y="69"/>
                  </a:cubicBezTo>
                  <a:cubicBezTo>
                    <a:pt x="356" y="72"/>
                    <a:pt x="356" y="77"/>
                    <a:pt x="353" y="79"/>
                  </a:cubicBezTo>
                  <a:cubicBezTo>
                    <a:pt x="352" y="80"/>
                    <a:pt x="350" y="81"/>
                    <a:pt x="348" y="81"/>
                  </a:cubicBezTo>
                  <a:close/>
                  <a:moveTo>
                    <a:pt x="58" y="78"/>
                  </a:moveTo>
                  <a:cubicBezTo>
                    <a:pt x="56" y="78"/>
                    <a:pt x="55" y="77"/>
                    <a:pt x="53" y="76"/>
                  </a:cubicBezTo>
                  <a:cubicBezTo>
                    <a:pt x="52" y="75"/>
                    <a:pt x="51" y="73"/>
                    <a:pt x="51" y="71"/>
                  </a:cubicBezTo>
                  <a:cubicBezTo>
                    <a:pt x="51" y="69"/>
                    <a:pt x="52" y="68"/>
                    <a:pt x="53" y="66"/>
                  </a:cubicBezTo>
                  <a:cubicBezTo>
                    <a:pt x="59" y="59"/>
                    <a:pt x="66" y="52"/>
                    <a:pt x="74" y="46"/>
                  </a:cubicBezTo>
                  <a:cubicBezTo>
                    <a:pt x="77" y="44"/>
                    <a:pt x="81" y="44"/>
                    <a:pt x="84" y="47"/>
                  </a:cubicBezTo>
                  <a:cubicBezTo>
                    <a:pt x="86" y="50"/>
                    <a:pt x="86" y="55"/>
                    <a:pt x="83" y="57"/>
                  </a:cubicBezTo>
                  <a:cubicBezTo>
                    <a:pt x="76" y="63"/>
                    <a:pt x="69" y="69"/>
                    <a:pt x="63" y="76"/>
                  </a:cubicBezTo>
                  <a:cubicBezTo>
                    <a:pt x="62" y="77"/>
                    <a:pt x="60" y="78"/>
                    <a:pt x="58" y="78"/>
                  </a:cubicBezTo>
                  <a:close/>
                  <a:moveTo>
                    <a:pt x="334" y="66"/>
                  </a:moveTo>
                  <a:cubicBezTo>
                    <a:pt x="332" y="66"/>
                    <a:pt x="331" y="65"/>
                    <a:pt x="329" y="64"/>
                  </a:cubicBezTo>
                  <a:cubicBezTo>
                    <a:pt x="323" y="58"/>
                    <a:pt x="315" y="52"/>
                    <a:pt x="308" y="47"/>
                  </a:cubicBezTo>
                  <a:cubicBezTo>
                    <a:pt x="307" y="46"/>
                    <a:pt x="306" y="45"/>
                    <a:pt x="305" y="43"/>
                  </a:cubicBezTo>
                  <a:cubicBezTo>
                    <a:pt x="305" y="41"/>
                    <a:pt x="305" y="39"/>
                    <a:pt x="306" y="38"/>
                  </a:cubicBezTo>
                  <a:cubicBezTo>
                    <a:pt x="308" y="34"/>
                    <a:pt x="313" y="34"/>
                    <a:pt x="316" y="36"/>
                  </a:cubicBezTo>
                  <a:cubicBezTo>
                    <a:pt x="324" y="41"/>
                    <a:pt x="331" y="47"/>
                    <a:pt x="339" y="54"/>
                  </a:cubicBezTo>
                  <a:cubicBezTo>
                    <a:pt x="341" y="56"/>
                    <a:pt x="342" y="61"/>
                    <a:pt x="339" y="64"/>
                  </a:cubicBezTo>
                  <a:cubicBezTo>
                    <a:pt x="338" y="65"/>
                    <a:pt x="336" y="66"/>
                    <a:pt x="334" y="66"/>
                  </a:cubicBezTo>
                  <a:close/>
                  <a:moveTo>
                    <a:pt x="95" y="46"/>
                  </a:moveTo>
                  <a:cubicBezTo>
                    <a:pt x="93" y="46"/>
                    <a:pt x="91" y="45"/>
                    <a:pt x="89" y="43"/>
                  </a:cubicBezTo>
                  <a:cubicBezTo>
                    <a:pt x="88" y="41"/>
                    <a:pt x="88" y="40"/>
                    <a:pt x="88" y="38"/>
                  </a:cubicBezTo>
                  <a:cubicBezTo>
                    <a:pt x="89" y="36"/>
                    <a:pt x="90" y="34"/>
                    <a:pt x="91" y="33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4" y="31"/>
                    <a:pt x="99" y="32"/>
                    <a:pt x="101" y="35"/>
                  </a:cubicBezTo>
                  <a:cubicBezTo>
                    <a:pt x="103" y="38"/>
                    <a:pt x="102" y="43"/>
                    <a:pt x="99" y="45"/>
                  </a:cubicBezTo>
                  <a:cubicBezTo>
                    <a:pt x="98" y="46"/>
                    <a:pt x="96" y="46"/>
                    <a:pt x="95" y="46"/>
                  </a:cubicBezTo>
                  <a:close/>
                  <a:moveTo>
                    <a:pt x="294" y="38"/>
                  </a:moveTo>
                  <a:cubicBezTo>
                    <a:pt x="293" y="38"/>
                    <a:pt x="292" y="37"/>
                    <a:pt x="291" y="37"/>
                  </a:cubicBezTo>
                  <a:cubicBezTo>
                    <a:pt x="288" y="35"/>
                    <a:pt x="286" y="31"/>
                    <a:pt x="288" y="27"/>
                  </a:cubicBezTo>
                  <a:cubicBezTo>
                    <a:pt x="290" y="24"/>
                    <a:pt x="294" y="23"/>
                    <a:pt x="298" y="24"/>
                  </a:cubicBezTo>
                  <a:cubicBezTo>
                    <a:pt x="299" y="25"/>
                    <a:pt x="300" y="27"/>
                    <a:pt x="301" y="29"/>
                  </a:cubicBezTo>
                  <a:cubicBezTo>
                    <a:pt x="301" y="30"/>
                    <a:pt x="301" y="32"/>
                    <a:pt x="300" y="34"/>
                  </a:cubicBezTo>
                  <a:cubicBezTo>
                    <a:pt x="299" y="36"/>
                    <a:pt x="297" y="38"/>
                    <a:pt x="294" y="38"/>
                  </a:cubicBezTo>
                  <a:close/>
                  <a:moveTo>
                    <a:pt x="113" y="36"/>
                  </a:moveTo>
                  <a:cubicBezTo>
                    <a:pt x="111" y="36"/>
                    <a:pt x="108" y="34"/>
                    <a:pt x="107" y="32"/>
                  </a:cubicBezTo>
                  <a:cubicBezTo>
                    <a:pt x="105" y="28"/>
                    <a:pt x="107" y="24"/>
                    <a:pt x="110" y="22"/>
                  </a:cubicBezTo>
                  <a:cubicBezTo>
                    <a:pt x="119" y="18"/>
                    <a:pt x="128" y="14"/>
                    <a:pt x="137" y="11"/>
                  </a:cubicBezTo>
                  <a:cubicBezTo>
                    <a:pt x="140" y="10"/>
                    <a:pt x="144" y="12"/>
                    <a:pt x="145" y="15"/>
                  </a:cubicBezTo>
                  <a:cubicBezTo>
                    <a:pt x="147" y="19"/>
                    <a:pt x="145" y="23"/>
                    <a:pt x="141" y="24"/>
                  </a:cubicBezTo>
                  <a:cubicBezTo>
                    <a:pt x="133" y="27"/>
                    <a:pt x="124" y="31"/>
                    <a:pt x="116" y="35"/>
                  </a:cubicBezTo>
                  <a:cubicBezTo>
                    <a:pt x="115" y="35"/>
                    <a:pt x="114" y="36"/>
                    <a:pt x="113" y="36"/>
                  </a:cubicBezTo>
                  <a:close/>
                  <a:moveTo>
                    <a:pt x="275" y="29"/>
                  </a:moveTo>
                  <a:cubicBezTo>
                    <a:pt x="274" y="29"/>
                    <a:pt x="274" y="28"/>
                    <a:pt x="273" y="28"/>
                  </a:cubicBezTo>
                  <a:cubicBezTo>
                    <a:pt x="264" y="25"/>
                    <a:pt x="256" y="22"/>
                    <a:pt x="247" y="20"/>
                  </a:cubicBezTo>
                  <a:cubicBezTo>
                    <a:pt x="245" y="19"/>
                    <a:pt x="244" y="18"/>
                    <a:pt x="243" y="16"/>
                  </a:cubicBezTo>
                  <a:cubicBezTo>
                    <a:pt x="242" y="15"/>
                    <a:pt x="242" y="13"/>
                    <a:pt x="242" y="11"/>
                  </a:cubicBezTo>
                  <a:cubicBezTo>
                    <a:pt x="243" y="7"/>
                    <a:pt x="247" y="5"/>
                    <a:pt x="251" y="6"/>
                  </a:cubicBezTo>
                  <a:cubicBezTo>
                    <a:pt x="260" y="8"/>
                    <a:pt x="269" y="12"/>
                    <a:pt x="278" y="15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80" y="16"/>
                    <a:pt x="281" y="17"/>
                    <a:pt x="282" y="19"/>
                  </a:cubicBezTo>
                  <a:cubicBezTo>
                    <a:pt x="283" y="21"/>
                    <a:pt x="283" y="23"/>
                    <a:pt x="282" y="24"/>
                  </a:cubicBezTo>
                  <a:cubicBezTo>
                    <a:pt x="281" y="27"/>
                    <a:pt x="278" y="29"/>
                    <a:pt x="275" y="29"/>
                  </a:cubicBezTo>
                  <a:close/>
                  <a:moveTo>
                    <a:pt x="159" y="19"/>
                  </a:moveTo>
                  <a:cubicBezTo>
                    <a:pt x="156" y="19"/>
                    <a:pt x="153" y="17"/>
                    <a:pt x="152" y="14"/>
                  </a:cubicBezTo>
                  <a:cubicBezTo>
                    <a:pt x="152" y="12"/>
                    <a:pt x="152" y="10"/>
                    <a:pt x="153" y="8"/>
                  </a:cubicBezTo>
                  <a:cubicBezTo>
                    <a:pt x="154" y="7"/>
                    <a:pt x="156" y="6"/>
                    <a:pt x="157" y="5"/>
                  </a:cubicBezTo>
                  <a:cubicBezTo>
                    <a:pt x="161" y="4"/>
                    <a:pt x="165" y="7"/>
                    <a:pt x="166" y="10"/>
                  </a:cubicBezTo>
                  <a:cubicBezTo>
                    <a:pt x="166" y="12"/>
                    <a:pt x="166" y="14"/>
                    <a:pt x="165" y="16"/>
                  </a:cubicBezTo>
                  <a:cubicBezTo>
                    <a:pt x="164" y="17"/>
                    <a:pt x="162" y="18"/>
                    <a:pt x="160" y="19"/>
                  </a:cubicBezTo>
                  <a:cubicBezTo>
                    <a:pt x="160" y="19"/>
                    <a:pt x="159" y="19"/>
                    <a:pt x="159" y="19"/>
                  </a:cubicBezTo>
                  <a:close/>
                  <a:moveTo>
                    <a:pt x="228" y="16"/>
                  </a:moveTo>
                  <a:cubicBezTo>
                    <a:pt x="228" y="16"/>
                    <a:pt x="228" y="16"/>
                    <a:pt x="227" y="16"/>
                  </a:cubicBezTo>
                  <a:cubicBezTo>
                    <a:pt x="224" y="15"/>
                    <a:pt x="221" y="12"/>
                    <a:pt x="221" y="8"/>
                  </a:cubicBezTo>
                  <a:cubicBezTo>
                    <a:pt x="222" y="4"/>
                    <a:pt x="225" y="1"/>
                    <a:pt x="229" y="2"/>
                  </a:cubicBezTo>
                  <a:cubicBezTo>
                    <a:pt x="233" y="3"/>
                    <a:pt x="236" y="6"/>
                    <a:pt x="235" y="10"/>
                  </a:cubicBezTo>
                  <a:cubicBezTo>
                    <a:pt x="235" y="13"/>
                    <a:pt x="232" y="16"/>
                    <a:pt x="228" y="16"/>
                  </a:cubicBezTo>
                  <a:close/>
                  <a:moveTo>
                    <a:pt x="180" y="15"/>
                  </a:moveTo>
                  <a:cubicBezTo>
                    <a:pt x="176" y="15"/>
                    <a:pt x="173" y="13"/>
                    <a:pt x="173" y="9"/>
                  </a:cubicBezTo>
                  <a:cubicBezTo>
                    <a:pt x="172" y="7"/>
                    <a:pt x="173" y="6"/>
                    <a:pt x="174" y="4"/>
                  </a:cubicBezTo>
                  <a:cubicBezTo>
                    <a:pt x="175" y="3"/>
                    <a:pt x="177" y="2"/>
                    <a:pt x="179" y="1"/>
                  </a:cubicBezTo>
                  <a:cubicBezTo>
                    <a:pt x="188" y="0"/>
                    <a:pt x="198" y="0"/>
                    <a:pt x="208" y="0"/>
                  </a:cubicBezTo>
                  <a:cubicBezTo>
                    <a:pt x="210" y="0"/>
                    <a:pt x="211" y="1"/>
                    <a:pt x="213" y="2"/>
                  </a:cubicBezTo>
                  <a:cubicBezTo>
                    <a:pt x="214" y="4"/>
                    <a:pt x="214" y="6"/>
                    <a:pt x="214" y="7"/>
                  </a:cubicBezTo>
                  <a:cubicBezTo>
                    <a:pt x="214" y="11"/>
                    <a:pt x="211" y="14"/>
                    <a:pt x="207" y="14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198" y="14"/>
                    <a:pt x="189" y="14"/>
                    <a:pt x="180" y="15"/>
                  </a:cubicBezTo>
                  <a:cubicBezTo>
                    <a:pt x="180" y="15"/>
                    <a:pt x="180" y="15"/>
                    <a:pt x="180" y="15"/>
                  </a:cubicBezTo>
                  <a:close/>
                </a:path>
              </a:pathLst>
            </a:custGeom>
            <a:solidFill>
              <a:srgbClr val="54C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95757"/>
                </a:solidFill>
              </a:endParaRPr>
            </a:p>
          </p:txBody>
        </p:sp>
        <p:sp>
          <p:nvSpPr>
            <p:cNvPr id="123" name="Freeform 6"/>
            <p:cNvSpPr>
              <a:spLocks noEditPoints="1"/>
            </p:cNvSpPr>
            <p:nvPr/>
          </p:nvSpPr>
          <p:spPr bwMode="auto">
            <a:xfrm>
              <a:off x="6056313" y="3459163"/>
              <a:ext cx="90488" cy="106363"/>
            </a:xfrm>
            <a:custGeom>
              <a:avLst/>
              <a:gdLst>
                <a:gd name="T0" fmla="*/ 14 w 24"/>
                <a:gd name="T1" fmla="*/ 15 h 28"/>
                <a:gd name="T2" fmla="*/ 14 w 24"/>
                <a:gd name="T3" fmla="*/ 15 h 28"/>
                <a:gd name="T4" fmla="*/ 19 w 24"/>
                <a:gd name="T5" fmla="*/ 13 h 28"/>
                <a:gd name="T6" fmla="*/ 20 w 24"/>
                <a:gd name="T7" fmla="*/ 8 h 28"/>
                <a:gd name="T8" fmla="*/ 10 w 24"/>
                <a:gd name="T9" fmla="*/ 0 h 28"/>
                <a:gd name="T10" fmla="*/ 0 w 24"/>
                <a:gd name="T11" fmla="*/ 0 h 28"/>
                <a:gd name="T12" fmla="*/ 0 w 24"/>
                <a:gd name="T13" fmla="*/ 28 h 28"/>
                <a:gd name="T14" fmla="*/ 6 w 24"/>
                <a:gd name="T15" fmla="*/ 28 h 28"/>
                <a:gd name="T16" fmla="*/ 6 w 24"/>
                <a:gd name="T17" fmla="*/ 17 h 28"/>
                <a:gd name="T18" fmla="*/ 8 w 24"/>
                <a:gd name="T19" fmla="*/ 17 h 28"/>
                <a:gd name="T20" fmla="*/ 10 w 24"/>
                <a:gd name="T21" fmla="*/ 18 h 28"/>
                <a:gd name="T22" fmla="*/ 12 w 24"/>
                <a:gd name="T23" fmla="*/ 21 h 28"/>
                <a:gd name="T24" fmla="*/ 17 w 24"/>
                <a:gd name="T25" fmla="*/ 28 h 28"/>
                <a:gd name="T26" fmla="*/ 24 w 24"/>
                <a:gd name="T27" fmla="*/ 28 h 28"/>
                <a:gd name="T28" fmla="*/ 18 w 24"/>
                <a:gd name="T29" fmla="*/ 20 h 28"/>
                <a:gd name="T30" fmla="*/ 14 w 24"/>
                <a:gd name="T31" fmla="*/ 15 h 28"/>
                <a:gd name="T32" fmla="*/ 9 w 24"/>
                <a:gd name="T33" fmla="*/ 13 h 28"/>
                <a:gd name="T34" fmla="*/ 6 w 24"/>
                <a:gd name="T35" fmla="*/ 13 h 28"/>
                <a:gd name="T36" fmla="*/ 6 w 24"/>
                <a:gd name="T37" fmla="*/ 4 h 28"/>
                <a:gd name="T38" fmla="*/ 9 w 24"/>
                <a:gd name="T39" fmla="*/ 4 h 28"/>
                <a:gd name="T40" fmla="*/ 14 w 24"/>
                <a:gd name="T41" fmla="*/ 8 h 28"/>
                <a:gd name="T42" fmla="*/ 13 w 24"/>
                <a:gd name="T43" fmla="*/ 11 h 28"/>
                <a:gd name="T44" fmla="*/ 9 w 24"/>
                <a:gd name="T45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" h="28">
                  <a:moveTo>
                    <a:pt x="14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6" y="15"/>
                    <a:pt x="18" y="14"/>
                    <a:pt x="19" y="13"/>
                  </a:cubicBezTo>
                  <a:cubicBezTo>
                    <a:pt x="20" y="11"/>
                    <a:pt x="20" y="9"/>
                    <a:pt x="20" y="8"/>
                  </a:cubicBezTo>
                  <a:cubicBezTo>
                    <a:pt x="20" y="2"/>
                    <a:pt x="17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10" y="18"/>
                  </a:cubicBezTo>
                  <a:cubicBezTo>
                    <a:pt x="11" y="18"/>
                    <a:pt x="11" y="19"/>
                    <a:pt x="12" y="21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7"/>
                    <a:pt x="15" y="16"/>
                    <a:pt x="14" y="15"/>
                  </a:cubicBezTo>
                  <a:close/>
                  <a:moveTo>
                    <a:pt x="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3" y="4"/>
                    <a:pt x="14" y="6"/>
                    <a:pt x="14" y="8"/>
                  </a:cubicBezTo>
                  <a:cubicBezTo>
                    <a:pt x="14" y="10"/>
                    <a:pt x="14" y="11"/>
                    <a:pt x="13" y="11"/>
                  </a:cubicBezTo>
                  <a:cubicBezTo>
                    <a:pt x="12" y="12"/>
                    <a:pt x="11" y="13"/>
                    <a:pt x="9" y="13"/>
                  </a:cubicBezTo>
                  <a:close/>
                </a:path>
              </a:pathLst>
            </a:custGeom>
            <a:solidFill>
              <a:srgbClr val="008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95757"/>
                </a:solidFill>
              </a:endParaRPr>
            </a:p>
          </p:txBody>
        </p:sp>
        <p:sp>
          <p:nvSpPr>
            <p:cNvPr id="124" name="Freeform 7"/>
            <p:cNvSpPr>
              <a:spLocks noEditPoints="1"/>
            </p:cNvSpPr>
            <p:nvPr/>
          </p:nvSpPr>
          <p:spPr bwMode="auto">
            <a:xfrm>
              <a:off x="5391150" y="2809875"/>
              <a:ext cx="1409700" cy="1409700"/>
            </a:xfrm>
            <a:custGeom>
              <a:avLst/>
              <a:gdLst>
                <a:gd name="T0" fmla="*/ 5 w 373"/>
                <a:gd name="T1" fmla="*/ 201 h 373"/>
                <a:gd name="T2" fmla="*/ 11 w 373"/>
                <a:gd name="T3" fmla="*/ 221 h 373"/>
                <a:gd name="T4" fmla="*/ 7 w 373"/>
                <a:gd name="T5" fmla="*/ 239 h 373"/>
                <a:gd name="T6" fmla="*/ 33 w 373"/>
                <a:gd name="T7" fmla="*/ 262 h 373"/>
                <a:gd name="T8" fmla="*/ 27 w 373"/>
                <a:gd name="T9" fmla="*/ 273 h 373"/>
                <a:gd name="T10" fmla="*/ 186 w 373"/>
                <a:gd name="T11" fmla="*/ 373 h 373"/>
                <a:gd name="T12" fmla="*/ 204 w 373"/>
                <a:gd name="T13" fmla="*/ 153 h 373"/>
                <a:gd name="T14" fmla="*/ 252 w 373"/>
                <a:gd name="T15" fmla="*/ 95 h 373"/>
                <a:gd name="T16" fmla="*/ 239 w 373"/>
                <a:gd name="T17" fmla="*/ 81 h 373"/>
                <a:gd name="T18" fmla="*/ 228 w 373"/>
                <a:gd name="T19" fmla="*/ 75 h 373"/>
                <a:gd name="T20" fmla="*/ 280 w 373"/>
                <a:gd name="T21" fmla="*/ 64 h 373"/>
                <a:gd name="T22" fmla="*/ 293 w 373"/>
                <a:gd name="T23" fmla="*/ 116 h 373"/>
                <a:gd name="T24" fmla="*/ 280 w 373"/>
                <a:gd name="T25" fmla="*/ 117 h 373"/>
                <a:gd name="T26" fmla="*/ 278 w 373"/>
                <a:gd name="T27" fmla="*/ 99 h 373"/>
                <a:gd name="T28" fmla="*/ 264 w 373"/>
                <a:gd name="T29" fmla="*/ 104 h 373"/>
                <a:gd name="T30" fmla="*/ 204 w 373"/>
                <a:gd name="T31" fmla="*/ 164 h 373"/>
                <a:gd name="T32" fmla="*/ 186 w 373"/>
                <a:gd name="T33" fmla="*/ 209 h 373"/>
                <a:gd name="T34" fmla="*/ 209 w 373"/>
                <a:gd name="T35" fmla="*/ 186 h 373"/>
                <a:gd name="T36" fmla="*/ 142 w 373"/>
                <a:gd name="T37" fmla="*/ 118 h 373"/>
                <a:gd name="T38" fmla="*/ 149 w 373"/>
                <a:gd name="T39" fmla="*/ 127 h 373"/>
                <a:gd name="T40" fmla="*/ 158 w 373"/>
                <a:gd name="T41" fmla="*/ 108 h 373"/>
                <a:gd name="T42" fmla="*/ 170 w 373"/>
                <a:gd name="T43" fmla="*/ 100 h 373"/>
                <a:gd name="T44" fmla="*/ 165 w 373"/>
                <a:gd name="T45" fmla="*/ 157 h 373"/>
                <a:gd name="T46" fmla="*/ 108 w 373"/>
                <a:gd name="T47" fmla="*/ 152 h 373"/>
                <a:gd name="T48" fmla="*/ 118 w 373"/>
                <a:gd name="T49" fmla="*/ 142 h 373"/>
                <a:gd name="T50" fmla="*/ 137 w 373"/>
                <a:gd name="T51" fmla="*/ 136 h 373"/>
                <a:gd name="T52" fmla="*/ 130 w 373"/>
                <a:gd name="T53" fmla="*/ 128 h 373"/>
                <a:gd name="T54" fmla="*/ 45 w 373"/>
                <a:gd name="T55" fmla="*/ 288 h 373"/>
                <a:gd name="T56" fmla="*/ 36 w 373"/>
                <a:gd name="T57" fmla="*/ 277 h 373"/>
                <a:gd name="T58" fmla="*/ 82 w 373"/>
                <a:gd name="T59" fmla="*/ 319 h 373"/>
                <a:gd name="T60" fmla="*/ 50 w 373"/>
                <a:gd name="T61" fmla="*/ 303 h 373"/>
                <a:gd name="T62" fmla="*/ 60 w 373"/>
                <a:gd name="T63" fmla="*/ 293 h 373"/>
                <a:gd name="T64" fmla="*/ 101 w 373"/>
                <a:gd name="T65" fmla="*/ 329 h 373"/>
                <a:gd name="T66" fmla="*/ 91 w 373"/>
                <a:gd name="T67" fmla="*/ 332 h 373"/>
                <a:gd name="T68" fmla="*/ 101 w 373"/>
                <a:gd name="T69" fmla="*/ 329 h 373"/>
                <a:gd name="T70" fmla="*/ 138 w 373"/>
                <a:gd name="T71" fmla="*/ 351 h 373"/>
                <a:gd name="T72" fmla="*/ 116 w 373"/>
                <a:gd name="T73" fmla="*/ 329 h 373"/>
                <a:gd name="T74" fmla="*/ 147 w 373"/>
                <a:gd name="T75" fmla="*/ 345 h 373"/>
                <a:gd name="T76" fmla="*/ 155 w 373"/>
                <a:gd name="T77" fmla="*/ 352 h 373"/>
                <a:gd name="T78" fmla="*/ 167 w 373"/>
                <a:gd name="T79" fmla="*/ 349 h 373"/>
                <a:gd name="T80" fmla="*/ 122 w 373"/>
                <a:gd name="T81" fmla="*/ 275 h 373"/>
                <a:gd name="T82" fmla="*/ 115 w 373"/>
                <a:gd name="T83" fmla="*/ 283 h 373"/>
                <a:gd name="T84" fmla="*/ 134 w 373"/>
                <a:gd name="T85" fmla="*/ 289 h 373"/>
                <a:gd name="T86" fmla="*/ 144 w 373"/>
                <a:gd name="T87" fmla="*/ 299 h 373"/>
                <a:gd name="T88" fmla="*/ 87 w 373"/>
                <a:gd name="T89" fmla="*/ 304 h 373"/>
                <a:gd name="T90" fmla="*/ 82 w 373"/>
                <a:gd name="T91" fmla="*/ 247 h 373"/>
                <a:gd name="T92" fmla="*/ 94 w 373"/>
                <a:gd name="T93" fmla="*/ 255 h 373"/>
                <a:gd name="T94" fmla="*/ 103 w 373"/>
                <a:gd name="T95" fmla="*/ 274 h 373"/>
                <a:gd name="T96" fmla="*/ 110 w 373"/>
                <a:gd name="T97" fmla="*/ 265 h 373"/>
                <a:gd name="T98" fmla="*/ 169 w 373"/>
                <a:gd name="T99" fmla="*/ 217 h 373"/>
                <a:gd name="T100" fmla="*/ 192 w 373"/>
                <a:gd name="T101" fmla="*/ 333 h 373"/>
                <a:gd name="T102" fmla="*/ 297 w 373"/>
                <a:gd name="T103" fmla="*/ 305 h 373"/>
                <a:gd name="T104" fmla="*/ 237 w 373"/>
                <a:gd name="T105" fmla="*/ 245 h 373"/>
                <a:gd name="T106" fmla="*/ 223 w 373"/>
                <a:gd name="T107" fmla="*/ 240 h 373"/>
                <a:gd name="T108" fmla="*/ 221 w 373"/>
                <a:gd name="T109" fmla="*/ 258 h 373"/>
                <a:gd name="T110" fmla="*/ 208 w 373"/>
                <a:gd name="T111" fmla="*/ 257 h 373"/>
                <a:gd name="T112" fmla="*/ 221 w 373"/>
                <a:gd name="T113" fmla="*/ 205 h 373"/>
                <a:gd name="T114" fmla="*/ 273 w 373"/>
                <a:gd name="T115" fmla="*/ 216 h 373"/>
                <a:gd name="T116" fmla="*/ 261 w 373"/>
                <a:gd name="T117" fmla="*/ 222 h 373"/>
                <a:gd name="T118" fmla="*/ 248 w 373"/>
                <a:gd name="T119" fmla="*/ 236 h 373"/>
                <a:gd name="T120" fmla="*/ 297 w 373"/>
                <a:gd name="T121" fmla="*/ 29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3" h="373">
                  <a:moveTo>
                    <a:pt x="186" y="0"/>
                  </a:moveTo>
                  <a:cubicBezTo>
                    <a:pt x="87" y="0"/>
                    <a:pt x="6" y="77"/>
                    <a:pt x="0" y="175"/>
                  </a:cubicBezTo>
                  <a:cubicBezTo>
                    <a:pt x="1" y="184"/>
                    <a:pt x="3" y="193"/>
                    <a:pt x="5" y="201"/>
                  </a:cubicBezTo>
                  <a:cubicBezTo>
                    <a:pt x="6" y="205"/>
                    <a:pt x="4" y="208"/>
                    <a:pt x="1" y="209"/>
                  </a:cubicBezTo>
                  <a:cubicBezTo>
                    <a:pt x="2" y="212"/>
                    <a:pt x="2" y="214"/>
                    <a:pt x="2" y="217"/>
                  </a:cubicBezTo>
                  <a:cubicBezTo>
                    <a:pt x="6" y="215"/>
                    <a:pt x="10" y="217"/>
                    <a:pt x="11" y="221"/>
                  </a:cubicBezTo>
                  <a:cubicBezTo>
                    <a:pt x="13" y="224"/>
                    <a:pt x="11" y="228"/>
                    <a:pt x="7" y="230"/>
                  </a:cubicBezTo>
                  <a:cubicBezTo>
                    <a:pt x="6" y="230"/>
                    <a:pt x="6" y="230"/>
                    <a:pt x="5" y="230"/>
                  </a:cubicBezTo>
                  <a:cubicBezTo>
                    <a:pt x="6" y="233"/>
                    <a:pt x="6" y="236"/>
                    <a:pt x="7" y="239"/>
                  </a:cubicBezTo>
                  <a:cubicBezTo>
                    <a:pt x="8" y="238"/>
                    <a:pt x="9" y="237"/>
                    <a:pt x="10" y="236"/>
                  </a:cubicBezTo>
                  <a:cubicBezTo>
                    <a:pt x="13" y="234"/>
                    <a:pt x="18" y="236"/>
                    <a:pt x="19" y="239"/>
                  </a:cubicBezTo>
                  <a:cubicBezTo>
                    <a:pt x="23" y="247"/>
                    <a:pt x="28" y="255"/>
                    <a:pt x="33" y="262"/>
                  </a:cubicBezTo>
                  <a:cubicBezTo>
                    <a:pt x="34" y="264"/>
                    <a:pt x="35" y="265"/>
                    <a:pt x="34" y="267"/>
                  </a:cubicBezTo>
                  <a:cubicBezTo>
                    <a:pt x="34" y="269"/>
                    <a:pt x="33" y="271"/>
                    <a:pt x="31" y="272"/>
                  </a:cubicBezTo>
                  <a:cubicBezTo>
                    <a:pt x="30" y="273"/>
                    <a:pt x="29" y="273"/>
                    <a:pt x="27" y="273"/>
                  </a:cubicBezTo>
                  <a:cubicBezTo>
                    <a:pt x="25" y="273"/>
                    <a:pt x="23" y="272"/>
                    <a:pt x="22" y="270"/>
                  </a:cubicBezTo>
                  <a:cubicBezTo>
                    <a:pt x="19" y="266"/>
                    <a:pt x="17" y="263"/>
                    <a:pt x="14" y="259"/>
                  </a:cubicBezTo>
                  <a:cubicBezTo>
                    <a:pt x="42" y="326"/>
                    <a:pt x="109" y="373"/>
                    <a:pt x="186" y="373"/>
                  </a:cubicBezTo>
                  <a:cubicBezTo>
                    <a:pt x="289" y="373"/>
                    <a:pt x="373" y="290"/>
                    <a:pt x="373" y="186"/>
                  </a:cubicBezTo>
                  <a:cubicBezTo>
                    <a:pt x="373" y="83"/>
                    <a:pt x="289" y="0"/>
                    <a:pt x="186" y="0"/>
                  </a:cubicBezTo>
                  <a:close/>
                  <a:moveTo>
                    <a:pt x="204" y="153"/>
                  </a:moveTo>
                  <a:cubicBezTo>
                    <a:pt x="252" y="95"/>
                    <a:pt x="252" y="95"/>
                    <a:pt x="252" y="95"/>
                  </a:cubicBezTo>
                  <a:cubicBezTo>
                    <a:pt x="252" y="95"/>
                    <a:pt x="252" y="95"/>
                    <a:pt x="252" y="95"/>
                  </a:cubicBezTo>
                  <a:cubicBezTo>
                    <a:pt x="252" y="95"/>
                    <a:pt x="252" y="95"/>
                    <a:pt x="252" y="95"/>
                  </a:cubicBezTo>
                  <a:cubicBezTo>
                    <a:pt x="259" y="87"/>
                    <a:pt x="259" y="87"/>
                    <a:pt x="259" y="87"/>
                  </a:cubicBezTo>
                  <a:cubicBezTo>
                    <a:pt x="263" y="82"/>
                    <a:pt x="261" y="79"/>
                    <a:pt x="255" y="80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37" y="81"/>
                    <a:pt x="237" y="81"/>
                    <a:pt x="237" y="81"/>
                  </a:cubicBezTo>
                  <a:cubicBezTo>
                    <a:pt x="232" y="82"/>
                    <a:pt x="228" y="79"/>
                    <a:pt x="228" y="75"/>
                  </a:cubicBezTo>
                  <a:cubicBezTo>
                    <a:pt x="227" y="73"/>
                    <a:pt x="228" y="72"/>
                    <a:pt x="229" y="71"/>
                  </a:cubicBezTo>
                  <a:cubicBezTo>
                    <a:pt x="230" y="69"/>
                    <a:pt x="233" y="68"/>
                    <a:pt x="235" y="68"/>
                  </a:cubicBezTo>
                  <a:cubicBezTo>
                    <a:pt x="280" y="64"/>
                    <a:pt x="280" y="64"/>
                    <a:pt x="280" y="64"/>
                  </a:cubicBezTo>
                  <a:cubicBezTo>
                    <a:pt x="282" y="64"/>
                    <a:pt x="285" y="64"/>
                    <a:pt x="286" y="66"/>
                  </a:cubicBezTo>
                  <a:cubicBezTo>
                    <a:pt x="288" y="67"/>
                    <a:pt x="289" y="69"/>
                    <a:pt x="289" y="72"/>
                  </a:cubicBezTo>
                  <a:cubicBezTo>
                    <a:pt x="293" y="116"/>
                    <a:pt x="293" y="116"/>
                    <a:pt x="293" y="116"/>
                  </a:cubicBezTo>
                  <a:cubicBezTo>
                    <a:pt x="293" y="119"/>
                    <a:pt x="293" y="121"/>
                    <a:pt x="291" y="123"/>
                  </a:cubicBezTo>
                  <a:cubicBezTo>
                    <a:pt x="290" y="124"/>
                    <a:pt x="289" y="125"/>
                    <a:pt x="287" y="125"/>
                  </a:cubicBezTo>
                  <a:cubicBezTo>
                    <a:pt x="283" y="126"/>
                    <a:pt x="280" y="122"/>
                    <a:pt x="280" y="117"/>
                  </a:cubicBezTo>
                  <a:cubicBezTo>
                    <a:pt x="279" y="115"/>
                    <a:pt x="279" y="115"/>
                    <a:pt x="279" y="115"/>
                  </a:cubicBezTo>
                  <a:cubicBezTo>
                    <a:pt x="279" y="115"/>
                    <a:pt x="279" y="115"/>
                    <a:pt x="279" y="115"/>
                  </a:cubicBezTo>
                  <a:cubicBezTo>
                    <a:pt x="278" y="99"/>
                    <a:pt x="278" y="99"/>
                    <a:pt x="278" y="99"/>
                  </a:cubicBezTo>
                  <a:cubicBezTo>
                    <a:pt x="278" y="93"/>
                    <a:pt x="274" y="92"/>
                    <a:pt x="270" y="97"/>
                  </a:cubicBezTo>
                  <a:cubicBezTo>
                    <a:pt x="264" y="104"/>
                    <a:pt x="264" y="104"/>
                    <a:pt x="264" y="104"/>
                  </a:cubicBezTo>
                  <a:cubicBezTo>
                    <a:pt x="264" y="104"/>
                    <a:pt x="264" y="104"/>
                    <a:pt x="264" y="104"/>
                  </a:cubicBezTo>
                  <a:cubicBezTo>
                    <a:pt x="263" y="105"/>
                    <a:pt x="263" y="105"/>
                    <a:pt x="263" y="105"/>
                  </a:cubicBezTo>
                  <a:cubicBezTo>
                    <a:pt x="215" y="163"/>
                    <a:pt x="215" y="163"/>
                    <a:pt x="215" y="163"/>
                  </a:cubicBezTo>
                  <a:cubicBezTo>
                    <a:pt x="212" y="166"/>
                    <a:pt x="207" y="167"/>
                    <a:pt x="204" y="164"/>
                  </a:cubicBezTo>
                  <a:cubicBezTo>
                    <a:pt x="201" y="162"/>
                    <a:pt x="201" y="157"/>
                    <a:pt x="204" y="153"/>
                  </a:cubicBezTo>
                  <a:close/>
                  <a:moveTo>
                    <a:pt x="209" y="186"/>
                  </a:moveTo>
                  <a:cubicBezTo>
                    <a:pt x="209" y="199"/>
                    <a:pt x="199" y="209"/>
                    <a:pt x="186" y="209"/>
                  </a:cubicBezTo>
                  <a:cubicBezTo>
                    <a:pt x="174" y="209"/>
                    <a:pt x="163" y="199"/>
                    <a:pt x="163" y="186"/>
                  </a:cubicBezTo>
                  <a:cubicBezTo>
                    <a:pt x="163" y="173"/>
                    <a:pt x="174" y="163"/>
                    <a:pt x="186" y="163"/>
                  </a:cubicBezTo>
                  <a:cubicBezTo>
                    <a:pt x="199" y="163"/>
                    <a:pt x="209" y="173"/>
                    <a:pt x="209" y="186"/>
                  </a:cubicBezTo>
                  <a:close/>
                  <a:moveTo>
                    <a:pt x="82" y="60"/>
                  </a:moveTo>
                  <a:cubicBezTo>
                    <a:pt x="85" y="57"/>
                    <a:pt x="90" y="58"/>
                    <a:pt x="93" y="61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53" y="131"/>
                    <a:pt x="156" y="130"/>
                    <a:pt x="157" y="124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9" y="101"/>
                    <a:pt x="162" y="98"/>
                    <a:pt x="166" y="98"/>
                  </a:cubicBezTo>
                  <a:cubicBezTo>
                    <a:pt x="168" y="98"/>
                    <a:pt x="169" y="99"/>
                    <a:pt x="170" y="100"/>
                  </a:cubicBezTo>
                  <a:cubicBezTo>
                    <a:pt x="171" y="102"/>
                    <a:pt x="172" y="104"/>
                    <a:pt x="172" y="107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4"/>
                    <a:pt x="167" y="156"/>
                    <a:pt x="165" y="157"/>
                  </a:cubicBezTo>
                  <a:cubicBezTo>
                    <a:pt x="163" y="159"/>
                    <a:pt x="161" y="160"/>
                    <a:pt x="159" y="159"/>
                  </a:cubicBezTo>
                  <a:cubicBezTo>
                    <a:pt x="114" y="155"/>
                    <a:pt x="114" y="155"/>
                    <a:pt x="114" y="155"/>
                  </a:cubicBezTo>
                  <a:cubicBezTo>
                    <a:pt x="111" y="155"/>
                    <a:pt x="109" y="154"/>
                    <a:pt x="108" y="152"/>
                  </a:cubicBezTo>
                  <a:cubicBezTo>
                    <a:pt x="107" y="151"/>
                    <a:pt x="106" y="150"/>
                    <a:pt x="106" y="148"/>
                  </a:cubicBezTo>
                  <a:cubicBezTo>
                    <a:pt x="107" y="144"/>
                    <a:pt x="111" y="142"/>
                    <a:pt x="115" y="142"/>
                  </a:cubicBezTo>
                  <a:cubicBezTo>
                    <a:pt x="118" y="142"/>
                    <a:pt x="118" y="142"/>
                    <a:pt x="118" y="142"/>
                  </a:cubicBezTo>
                  <a:cubicBezTo>
                    <a:pt x="118" y="142"/>
                    <a:pt x="118" y="142"/>
                    <a:pt x="118" y="142"/>
                  </a:cubicBezTo>
                  <a:cubicBezTo>
                    <a:pt x="134" y="144"/>
                    <a:pt x="134" y="144"/>
                    <a:pt x="134" y="144"/>
                  </a:cubicBezTo>
                  <a:cubicBezTo>
                    <a:pt x="140" y="144"/>
                    <a:pt x="141" y="141"/>
                    <a:pt x="137" y="136"/>
                  </a:cubicBezTo>
                  <a:cubicBezTo>
                    <a:pt x="131" y="129"/>
                    <a:pt x="131" y="129"/>
                    <a:pt x="131" y="129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1" y="128"/>
                    <a:pt x="131" y="128"/>
                    <a:pt x="130" y="128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79" y="67"/>
                    <a:pt x="79" y="62"/>
                    <a:pt x="82" y="60"/>
                  </a:cubicBezTo>
                  <a:close/>
                  <a:moveTo>
                    <a:pt x="45" y="288"/>
                  </a:moveTo>
                  <a:cubicBezTo>
                    <a:pt x="44" y="289"/>
                    <a:pt x="42" y="290"/>
                    <a:pt x="40" y="290"/>
                  </a:cubicBezTo>
                  <a:cubicBezTo>
                    <a:pt x="38" y="290"/>
                    <a:pt x="36" y="289"/>
                    <a:pt x="35" y="287"/>
                  </a:cubicBezTo>
                  <a:cubicBezTo>
                    <a:pt x="33" y="284"/>
                    <a:pt x="33" y="280"/>
                    <a:pt x="36" y="277"/>
                  </a:cubicBezTo>
                  <a:cubicBezTo>
                    <a:pt x="39" y="275"/>
                    <a:pt x="43" y="275"/>
                    <a:pt x="46" y="278"/>
                  </a:cubicBezTo>
                  <a:cubicBezTo>
                    <a:pt x="48" y="281"/>
                    <a:pt x="48" y="285"/>
                    <a:pt x="45" y="288"/>
                  </a:cubicBezTo>
                  <a:close/>
                  <a:moveTo>
                    <a:pt x="82" y="319"/>
                  </a:moveTo>
                  <a:cubicBezTo>
                    <a:pt x="81" y="321"/>
                    <a:pt x="79" y="322"/>
                    <a:pt x="77" y="322"/>
                  </a:cubicBezTo>
                  <a:cubicBezTo>
                    <a:pt x="75" y="322"/>
                    <a:pt x="74" y="322"/>
                    <a:pt x="73" y="321"/>
                  </a:cubicBezTo>
                  <a:cubicBezTo>
                    <a:pt x="65" y="315"/>
                    <a:pt x="57" y="309"/>
                    <a:pt x="50" y="303"/>
                  </a:cubicBezTo>
                  <a:cubicBezTo>
                    <a:pt x="49" y="302"/>
                    <a:pt x="48" y="300"/>
                    <a:pt x="48" y="298"/>
                  </a:cubicBezTo>
                  <a:cubicBezTo>
                    <a:pt x="48" y="296"/>
                    <a:pt x="49" y="294"/>
                    <a:pt x="50" y="293"/>
                  </a:cubicBezTo>
                  <a:cubicBezTo>
                    <a:pt x="52" y="290"/>
                    <a:pt x="57" y="290"/>
                    <a:pt x="60" y="293"/>
                  </a:cubicBezTo>
                  <a:cubicBezTo>
                    <a:pt x="66" y="299"/>
                    <a:pt x="73" y="304"/>
                    <a:pt x="81" y="309"/>
                  </a:cubicBezTo>
                  <a:cubicBezTo>
                    <a:pt x="84" y="312"/>
                    <a:pt x="85" y="316"/>
                    <a:pt x="82" y="319"/>
                  </a:cubicBezTo>
                  <a:close/>
                  <a:moveTo>
                    <a:pt x="101" y="329"/>
                  </a:moveTo>
                  <a:cubicBezTo>
                    <a:pt x="99" y="332"/>
                    <a:pt x="97" y="333"/>
                    <a:pt x="95" y="333"/>
                  </a:cubicBezTo>
                  <a:cubicBezTo>
                    <a:pt x="93" y="333"/>
                    <a:pt x="92" y="333"/>
                    <a:pt x="91" y="332"/>
                  </a:cubicBezTo>
                  <a:cubicBezTo>
                    <a:pt x="91" y="332"/>
                    <a:pt x="91" y="332"/>
                    <a:pt x="91" y="332"/>
                  </a:cubicBezTo>
                  <a:cubicBezTo>
                    <a:pt x="88" y="330"/>
                    <a:pt x="87" y="326"/>
                    <a:pt x="88" y="323"/>
                  </a:cubicBezTo>
                  <a:cubicBezTo>
                    <a:pt x="90" y="320"/>
                    <a:pt x="95" y="318"/>
                    <a:pt x="98" y="320"/>
                  </a:cubicBezTo>
                  <a:cubicBezTo>
                    <a:pt x="101" y="322"/>
                    <a:pt x="103" y="326"/>
                    <a:pt x="101" y="329"/>
                  </a:cubicBezTo>
                  <a:close/>
                  <a:moveTo>
                    <a:pt x="147" y="345"/>
                  </a:moveTo>
                  <a:cubicBezTo>
                    <a:pt x="146" y="349"/>
                    <a:pt x="143" y="351"/>
                    <a:pt x="140" y="351"/>
                  </a:cubicBezTo>
                  <a:cubicBezTo>
                    <a:pt x="139" y="351"/>
                    <a:pt x="139" y="351"/>
                    <a:pt x="138" y="351"/>
                  </a:cubicBezTo>
                  <a:cubicBezTo>
                    <a:pt x="129" y="348"/>
                    <a:pt x="120" y="345"/>
                    <a:pt x="111" y="342"/>
                  </a:cubicBezTo>
                  <a:cubicBezTo>
                    <a:pt x="107" y="340"/>
                    <a:pt x="105" y="336"/>
                    <a:pt x="107" y="332"/>
                  </a:cubicBezTo>
                  <a:cubicBezTo>
                    <a:pt x="108" y="329"/>
                    <a:pt x="112" y="327"/>
                    <a:pt x="116" y="329"/>
                  </a:cubicBezTo>
                  <a:cubicBezTo>
                    <a:pt x="124" y="332"/>
                    <a:pt x="133" y="335"/>
                    <a:pt x="142" y="337"/>
                  </a:cubicBezTo>
                  <a:cubicBezTo>
                    <a:pt x="143" y="337"/>
                    <a:pt x="145" y="338"/>
                    <a:pt x="146" y="340"/>
                  </a:cubicBezTo>
                  <a:cubicBezTo>
                    <a:pt x="147" y="342"/>
                    <a:pt x="147" y="343"/>
                    <a:pt x="147" y="345"/>
                  </a:cubicBezTo>
                  <a:close/>
                  <a:moveTo>
                    <a:pt x="160" y="355"/>
                  </a:moveTo>
                  <a:cubicBezTo>
                    <a:pt x="160" y="355"/>
                    <a:pt x="160" y="355"/>
                    <a:pt x="159" y="355"/>
                  </a:cubicBezTo>
                  <a:cubicBezTo>
                    <a:pt x="158" y="354"/>
                    <a:pt x="156" y="353"/>
                    <a:pt x="155" y="352"/>
                  </a:cubicBezTo>
                  <a:cubicBezTo>
                    <a:pt x="154" y="350"/>
                    <a:pt x="153" y="349"/>
                    <a:pt x="154" y="347"/>
                  </a:cubicBezTo>
                  <a:cubicBezTo>
                    <a:pt x="154" y="343"/>
                    <a:pt x="158" y="340"/>
                    <a:pt x="161" y="341"/>
                  </a:cubicBezTo>
                  <a:cubicBezTo>
                    <a:pt x="165" y="341"/>
                    <a:pt x="168" y="345"/>
                    <a:pt x="167" y="349"/>
                  </a:cubicBezTo>
                  <a:cubicBezTo>
                    <a:pt x="167" y="352"/>
                    <a:pt x="164" y="355"/>
                    <a:pt x="160" y="355"/>
                  </a:cubicBezTo>
                  <a:close/>
                  <a:moveTo>
                    <a:pt x="169" y="217"/>
                  </a:moveTo>
                  <a:cubicBezTo>
                    <a:pt x="122" y="275"/>
                    <a:pt x="122" y="275"/>
                    <a:pt x="122" y="275"/>
                  </a:cubicBezTo>
                  <a:cubicBezTo>
                    <a:pt x="121" y="275"/>
                    <a:pt x="121" y="275"/>
                    <a:pt x="121" y="275"/>
                  </a:cubicBezTo>
                  <a:cubicBezTo>
                    <a:pt x="121" y="276"/>
                    <a:pt x="121" y="276"/>
                    <a:pt x="121" y="276"/>
                  </a:cubicBezTo>
                  <a:cubicBezTo>
                    <a:pt x="115" y="283"/>
                    <a:pt x="115" y="283"/>
                    <a:pt x="115" y="283"/>
                  </a:cubicBezTo>
                  <a:cubicBezTo>
                    <a:pt x="111" y="288"/>
                    <a:pt x="113" y="291"/>
                    <a:pt x="118" y="291"/>
                  </a:cubicBezTo>
                  <a:cubicBezTo>
                    <a:pt x="134" y="289"/>
                    <a:pt x="134" y="289"/>
                    <a:pt x="134" y="289"/>
                  </a:cubicBezTo>
                  <a:cubicBezTo>
                    <a:pt x="134" y="289"/>
                    <a:pt x="134" y="289"/>
                    <a:pt x="134" y="289"/>
                  </a:cubicBezTo>
                  <a:cubicBezTo>
                    <a:pt x="137" y="289"/>
                    <a:pt x="137" y="289"/>
                    <a:pt x="137" y="289"/>
                  </a:cubicBezTo>
                  <a:cubicBezTo>
                    <a:pt x="141" y="289"/>
                    <a:pt x="146" y="291"/>
                    <a:pt x="146" y="295"/>
                  </a:cubicBezTo>
                  <a:cubicBezTo>
                    <a:pt x="146" y="297"/>
                    <a:pt x="145" y="298"/>
                    <a:pt x="144" y="299"/>
                  </a:cubicBezTo>
                  <a:cubicBezTo>
                    <a:pt x="143" y="301"/>
                    <a:pt x="141" y="302"/>
                    <a:pt x="138" y="302"/>
                  </a:cubicBezTo>
                  <a:cubicBezTo>
                    <a:pt x="93" y="306"/>
                    <a:pt x="93" y="306"/>
                    <a:pt x="93" y="306"/>
                  </a:cubicBezTo>
                  <a:cubicBezTo>
                    <a:pt x="91" y="307"/>
                    <a:pt x="89" y="306"/>
                    <a:pt x="87" y="304"/>
                  </a:cubicBezTo>
                  <a:cubicBezTo>
                    <a:pt x="85" y="303"/>
                    <a:pt x="84" y="301"/>
                    <a:pt x="84" y="299"/>
                  </a:cubicBezTo>
                  <a:cubicBezTo>
                    <a:pt x="80" y="254"/>
                    <a:pt x="80" y="254"/>
                    <a:pt x="80" y="254"/>
                  </a:cubicBezTo>
                  <a:cubicBezTo>
                    <a:pt x="80" y="251"/>
                    <a:pt x="81" y="249"/>
                    <a:pt x="82" y="247"/>
                  </a:cubicBezTo>
                  <a:cubicBezTo>
                    <a:pt x="83" y="246"/>
                    <a:pt x="84" y="245"/>
                    <a:pt x="86" y="245"/>
                  </a:cubicBezTo>
                  <a:cubicBezTo>
                    <a:pt x="90" y="245"/>
                    <a:pt x="93" y="248"/>
                    <a:pt x="94" y="253"/>
                  </a:cubicBezTo>
                  <a:cubicBezTo>
                    <a:pt x="94" y="255"/>
                    <a:pt x="94" y="255"/>
                    <a:pt x="94" y="255"/>
                  </a:cubicBezTo>
                  <a:cubicBezTo>
                    <a:pt x="94" y="256"/>
                    <a:pt x="94" y="256"/>
                    <a:pt x="94" y="256"/>
                  </a:cubicBezTo>
                  <a:cubicBezTo>
                    <a:pt x="95" y="271"/>
                    <a:pt x="95" y="271"/>
                    <a:pt x="95" y="271"/>
                  </a:cubicBezTo>
                  <a:cubicBezTo>
                    <a:pt x="96" y="277"/>
                    <a:pt x="99" y="278"/>
                    <a:pt x="103" y="274"/>
                  </a:cubicBezTo>
                  <a:cubicBezTo>
                    <a:pt x="110" y="266"/>
                    <a:pt x="110" y="266"/>
                    <a:pt x="110" y="266"/>
                  </a:cubicBezTo>
                  <a:cubicBezTo>
                    <a:pt x="110" y="266"/>
                    <a:pt x="110" y="266"/>
                    <a:pt x="110" y="266"/>
                  </a:cubicBezTo>
                  <a:cubicBezTo>
                    <a:pt x="110" y="266"/>
                    <a:pt x="110" y="266"/>
                    <a:pt x="110" y="265"/>
                  </a:cubicBezTo>
                  <a:cubicBezTo>
                    <a:pt x="158" y="208"/>
                    <a:pt x="158" y="208"/>
                    <a:pt x="158" y="208"/>
                  </a:cubicBezTo>
                  <a:cubicBezTo>
                    <a:pt x="161" y="204"/>
                    <a:pt x="166" y="203"/>
                    <a:pt x="169" y="206"/>
                  </a:cubicBezTo>
                  <a:cubicBezTo>
                    <a:pt x="172" y="209"/>
                    <a:pt x="172" y="214"/>
                    <a:pt x="169" y="217"/>
                  </a:cubicBezTo>
                  <a:close/>
                  <a:moveTo>
                    <a:pt x="192" y="364"/>
                  </a:moveTo>
                  <a:cubicBezTo>
                    <a:pt x="183" y="364"/>
                    <a:pt x="176" y="357"/>
                    <a:pt x="176" y="348"/>
                  </a:cubicBezTo>
                  <a:cubicBezTo>
                    <a:pt x="176" y="340"/>
                    <a:pt x="183" y="333"/>
                    <a:pt x="192" y="333"/>
                  </a:cubicBezTo>
                  <a:cubicBezTo>
                    <a:pt x="200" y="333"/>
                    <a:pt x="207" y="340"/>
                    <a:pt x="207" y="348"/>
                  </a:cubicBezTo>
                  <a:cubicBezTo>
                    <a:pt x="207" y="357"/>
                    <a:pt x="200" y="364"/>
                    <a:pt x="192" y="364"/>
                  </a:cubicBezTo>
                  <a:close/>
                  <a:moveTo>
                    <a:pt x="297" y="305"/>
                  </a:moveTo>
                  <a:cubicBezTo>
                    <a:pt x="294" y="307"/>
                    <a:pt x="289" y="306"/>
                    <a:pt x="286" y="303"/>
                  </a:cubicBezTo>
                  <a:cubicBezTo>
                    <a:pt x="238" y="246"/>
                    <a:pt x="238" y="246"/>
                    <a:pt x="238" y="246"/>
                  </a:cubicBezTo>
                  <a:cubicBezTo>
                    <a:pt x="237" y="246"/>
                    <a:pt x="237" y="246"/>
                    <a:pt x="237" y="245"/>
                  </a:cubicBezTo>
                  <a:cubicBezTo>
                    <a:pt x="237" y="245"/>
                    <a:pt x="237" y="245"/>
                    <a:pt x="237" y="245"/>
                  </a:cubicBezTo>
                  <a:cubicBezTo>
                    <a:pt x="231" y="238"/>
                    <a:pt x="231" y="238"/>
                    <a:pt x="231" y="238"/>
                  </a:cubicBezTo>
                  <a:cubicBezTo>
                    <a:pt x="227" y="233"/>
                    <a:pt x="223" y="234"/>
                    <a:pt x="223" y="240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221" y="258"/>
                    <a:pt x="221" y="258"/>
                    <a:pt x="221" y="258"/>
                  </a:cubicBezTo>
                  <a:cubicBezTo>
                    <a:pt x="221" y="263"/>
                    <a:pt x="217" y="267"/>
                    <a:pt x="214" y="266"/>
                  </a:cubicBezTo>
                  <a:cubicBezTo>
                    <a:pt x="212" y="266"/>
                    <a:pt x="210" y="265"/>
                    <a:pt x="210" y="264"/>
                  </a:cubicBezTo>
                  <a:cubicBezTo>
                    <a:pt x="208" y="262"/>
                    <a:pt x="207" y="260"/>
                    <a:pt x="208" y="257"/>
                  </a:cubicBezTo>
                  <a:cubicBezTo>
                    <a:pt x="211" y="213"/>
                    <a:pt x="211" y="213"/>
                    <a:pt x="211" y="213"/>
                  </a:cubicBezTo>
                  <a:cubicBezTo>
                    <a:pt x="212" y="210"/>
                    <a:pt x="213" y="208"/>
                    <a:pt x="215" y="207"/>
                  </a:cubicBezTo>
                  <a:cubicBezTo>
                    <a:pt x="216" y="205"/>
                    <a:pt x="218" y="205"/>
                    <a:pt x="221" y="205"/>
                  </a:cubicBezTo>
                  <a:cubicBezTo>
                    <a:pt x="265" y="209"/>
                    <a:pt x="265" y="209"/>
                    <a:pt x="265" y="209"/>
                  </a:cubicBezTo>
                  <a:cubicBezTo>
                    <a:pt x="268" y="209"/>
                    <a:pt x="270" y="210"/>
                    <a:pt x="272" y="212"/>
                  </a:cubicBezTo>
                  <a:cubicBezTo>
                    <a:pt x="272" y="213"/>
                    <a:pt x="273" y="214"/>
                    <a:pt x="273" y="216"/>
                  </a:cubicBezTo>
                  <a:cubicBezTo>
                    <a:pt x="273" y="220"/>
                    <a:pt x="269" y="223"/>
                    <a:pt x="264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1" y="222"/>
                    <a:pt x="261" y="222"/>
                    <a:pt x="261" y="222"/>
                  </a:cubicBezTo>
                  <a:cubicBezTo>
                    <a:pt x="246" y="221"/>
                    <a:pt x="246" y="221"/>
                    <a:pt x="246" y="221"/>
                  </a:cubicBezTo>
                  <a:cubicBezTo>
                    <a:pt x="240" y="220"/>
                    <a:pt x="238" y="223"/>
                    <a:pt x="242" y="228"/>
                  </a:cubicBezTo>
                  <a:cubicBezTo>
                    <a:pt x="248" y="236"/>
                    <a:pt x="248" y="236"/>
                    <a:pt x="248" y="236"/>
                  </a:cubicBezTo>
                  <a:cubicBezTo>
                    <a:pt x="248" y="236"/>
                    <a:pt x="249" y="236"/>
                    <a:pt x="249" y="236"/>
                  </a:cubicBezTo>
                  <a:cubicBezTo>
                    <a:pt x="249" y="236"/>
                    <a:pt x="249" y="236"/>
                    <a:pt x="249" y="236"/>
                  </a:cubicBezTo>
                  <a:cubicBezTo>
                    <a:pt x="297" y="293"/>
                    <a:pt x="297" y="293"/>
                    <a:pt x="297" y="293"/>
                  </a:cubicBezTo>
                  <a:cubicBezTo>
                    <a:pt x="300" y="297"/>
                    <a:pt x="300" y="302"/>
                    <a:pt x="297" y="305"/>
                  </a:cubicBez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95757"/>
                </a:solidFill>
              </a:endParaRPr>
            </a:p>
          </p:txBody>
        </p:sp>
      </p:grpSp>
      <p:pic>
        <p:nvPicPr>
          <p:cNvPr id="125" name="Picture 4" descr="“load balancer”的图片搜索结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4038600"/>
            <a:ext cx="762000" cy="762000"/>
          </a:xfrm>
          <a:prstGeom prst="rect">
            <a:avLst/>
          </a:prstGeom>
          <a:noFill/>
        </p:spPr>
      </p:pic>
      <p:cxnSp>
        <p:nvCxnSpPr>
          <p:cNvPr id="129" name="直接箭头连接符 128"/>
          <p:cNvCxnSpPr/>
          <p:nvPr/>
        </p:nvCxnSpPr>
        <p:spPr>
          <a:xfrm flipV="1">
            <a:off x="2590800" y="2690813"/>
            <a:ext cx="533400" cy="8143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3657600" y="2690813"/>
            <a:ext cx="457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组合 3"/>
          <p:cNvGrpSpPr>
            <a:grpSpLocks noChangeAspect="1"/>
          </p:cNvGrpSpPr>
          <p:nvPr/>
        </p:nvGrpSpPr>
        <p:grpSpPr>
          <a:xfrm>
            <a:off x="3124200" y="2309813"/>
            <a:ext cx="685800" cy="714375"/>
            <a:chOff x="5334000" y="2632075"/>
            <a:chExt cx="1524000" cy="1587500"/>
          </a:xfrm>
        </p:grpSpPr>
        <p:sp>
          <p:nvSpPr>
            <p:cNvPr id="132" name="Freeform 5"/>
            <p:cNvSpPr>
              <a:spLocks noEditPoints="1"/>
            </p:cNvSpPr>
            <p:nvPr/>
          </p:nvSpPr>
          <p:spPr bwMode="auto">
            <a:xfrm>
              <a:off x="5334000" y="2632075"/>
              <a:ext cx="1524000" cy="854075"/>
            </a:xfrm>
            <a:custGeom>
              <a:avLst/>
              <a:gdLst>
                <a:gd name="T0" fmla="*/ 3 w 403"/>
                <a:gd name="T1" fmla="*/ 214 h 226"/>
                <a:gd name="T2" fmla="*/ 9 w 403"/>
                <a:gd name="T3" fmla="*/ 226 h 226"/>
                <a:gd name="T4" fmla="*/ 390 w 403"/>
                <a:gd name="T5" fmla="*/ 202 h 226"/>
                <a:gd name="T6" fmla="*/ 397 w 403"/>
                <a:gd name="T7" fmla="*/ 209 h 226"/>
                <a:gd name="T8" fmla="*/ 2 w 403"/>
                <a:gd name="T9" fmla="*/ 203 h 226"/>
                <a:gd name="T10" fmla="*/ 11 w 403"/>
                <a:gd name="T11" fmla="*/ 163 h 226"/>
                <a:gd name="T12" fmla="*/ 14 w 403"/>
                <a:gd name="T13" fmla="*/ 198 h 226"/>
                <a:gd name="T14" fmla="*/ 388 w 403"/>
                <a:gd name="T15" fmla="*/ 182 h 226"/>
                <a:gd name="T16" fmla="*/ 389 w 403"/>
                <a:gd name="T17" fmla="*/ 147 h 226"/>
                <a:gd name="T18" fmla="*/ 396 w 403"/>
                <a:gd name="T19" fmla="*/ 188 h 226"/>
                <a:gd name="T20" fmla="*/ 13 w 403"/>
                <a:gd name="T21" fmla="*/ 156 h 226"/>
                <a:gd name="T22" fmla="*/ 16 w 403"/>
                <a:gd name="T23" fmla="*/ 143 h 226"/>
                <a:gd name="T24" fmla="*/ 14 w 403"/>
                <a:gd name="T25" fmla="*/ 156 h 226"/>
                <a:gd name="T26" fmla="*/ 382 w 403"/>
                <a:gd name="T27" fmla="*/ 127 h 226"/>
                <a:gd name="T28" fmla="*/ 387 w 403"/>
                <a:gd name="T29" fmla="*/ 140 h 226"/>
                <a:gd name="T30" fmla="*/ 18 w 403"/>
                <a:gd name="T31" fmla="*/ 136 h 226"/>
                <a:gd name="T32" fmla="*/ 27 w 403"/>
                <a:gd name="T33" fmla="*/ 101 h 226"/>
                <a:gd name="T34" fmla="*/ 28 w 403"/>
                <a:gd name="T35" fmla="*/ 132 h 226"/>
                <a:gd name="T36" fmla="*/ 369 w 403"/>
                <a:gd name="T37" fmla="*/ 117 h 226"/>
                <a:gd name="T38" fmla="*/ 357 w 403"/>
                <a:gd name="T39" fmla="*/ 85 h 226"/>
                <a:gd name="T40" fmla="*/ 379 w 403"/>
                <a:gd name="T41" fmla="*/ 121 h 226"/>
                <a:gd name="T42" fmla="*/ 41 w 403"/>
                <a:gd name="T43" fmla="*/ 93 h 226"/>
                <a:gd name="T44" fmla="*/ 50 w 403"/>
                <a:gd name="T45" fmla="*/ 91 h 226"/>
                <a:gd name="T46" fmla="*/ 343 w 403"/>
                <a:gd name="T47" fmla="*/ 78 h 226"/>
                <a:gd name="T48" fmla="*/ 353 w 403"/>
                <a:gd name="T49" fmla="*/ 79 h 226"/>
                <a:gd name="T50" fmla="*/ 53 w 403"/>
                <a:gd name="T51" fmla="*/ 76 h 226"/>
                <a:gd name="T52" fmla="*/ 74 w 403"/>
                <a:gd name="T53" fmla="*/ 46 h 226"/>
                <a:gd name="T54" fmla="*/ 63 w 403"/>
                <a:gd name="T55" fmla="*/ 76 h 226"/>
                <a:gd name="T56" fmla="*/ 329 w 403"/>
                <a:gd name="T57" fmla="*/ 64 h 226"/>
                <a:gd name="T58" fmla="*/ 306 w 403"/>
                <a:gd name="T59" fmla="*/ 38 h 226"/>
                <a:gd name="T60" fmla="*/ 339 w 403"/>
                <a:gd name="T61" fmla="*/ 64 h 226"/>
                <a:gd name="T62" fmla="*/ 89 w 403"/>
                <a:gd name="T63" fmla="*/ 43 h 226"/>
                <a:gd name="T64" fmla="*/ 91 w 403"/>
                <a:gd name="T65" fmla="*/ 33 h 226"/>
                <a:gd name="T66" fmla="*/ 95 w 403"/>
                <a:gd name="T67" fmla="*/ 46 h 226"/>
                <a:gd name="T68" fmla="*/ 288 w 403"/>
                <a:gd name="T69" fmla="*/ 27 h 226"/>
                <a:gd name="T70" fmla="*/ 300 w 403"/>
                <a:gd name="T71" fmla="*/ 34 h 226"/>
                <a:gd name="T72" fmla="*/ 107 w 403"/>
                <a:gd name="T73" fmla="*/ 32 h 226"/>
                <a:gd name="T74" fmla="*/ 145 w 403"/>
                <a:gd name="T75" fmla="*/ 15 h 226"/>
                <a:gd name="T76" fmla="*/ 113 w 403"/>
                <a:gd name="T77" fmla="*/ 36 h 226"/>
                <a:gd name="T78" fmla="*/ 247 w 403"/>
                <a:gd name="T79" fmla="*/ 20 h 226"/>
                <a:gd name="T80" fmla="*/ 251 w 403"/>
                <a:gd name="T81" fmla="*/ 6 h 226"/>
                <a:gd name="T82" fmla="*/ 282 w 403"/>
                <a:gd name="T83" fmla="*/ 19 h 226"/>
                <a:gd name="T84" fmla="*/ 159 w 403"/>
                <a:gd name="T85" fmla="*/ 19 h 226"/>
                <a:gd name="T86" fmla="*/ 157 w 403"/>
                <a:gd name="T87" fmla="*/ 5 h 226"/>
                <a:gd name="T88" fmla="*/ 160 w 403"/>
                <a:gd name="T89" fmla="*/ 19 h 226"/>
                <a:gd name="T90" fmla="*/ 227 w 403"/>
                <a:gd name="T91" fmla="*/ 16 h 226"/>
                <a:gd name="T92" fmla="*/ 235 w 403"/>
                <a:gd name="T93" fmla="*/ 10 h 226"/>
                <a:gd name="T94" fmla="*/ 173 w 403"/>
                <a:gd name="T95" fmla="*/ 9 h 226"/>
                <a:gd name="T96" fmla="*/ 208 w 403"/>
                <a:gd name="T97" fmla="*/ 0 h 226"/>
                <a:gd name="T98" fmla="*/ 207 w 403"/>
                <a:gd name="T99" fmla="*/ 14 h 226"/>
                <a:gd name="T100" fmla="*/ 180 w 403"/>
                <a:gd name="T101" fmla="*/ 1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3" h="226">
                  <a:moveTo>
                    <a:pt x="8" y="226"/>
                  </a:moveTo>
                  <a:cubicBezTo>
                    <a:pt x="4" y="226"/>
                    <a:pt x="1" y="223"/>
                    <a:pt x="1" y="219"/>
                  </a:cubicBezTo>
                  <a:cubicBezTo>
                    <a:pt x="1" y="217"/>
                    <a:pt x="2" y="215"/>
                    <a:pt x="3" y="214"/>
                  </a:cubicBezTo>
                  <a:cubicBezTo>
                    <a:pt x="4" y="213"/>
                    <a:pt x="6" y="212"/>
                    <a:pt x="7" y="212"/>
                  </a:cubicBezTo>
                  <a:cubicBezTo>
                    <a:pt x="11" y="211"/>
                    <a:pt x="15" y="214"/>
                    <a:pt x="15" y="218"/>
                  </a:cubicBezTo>
                  <a:cubicBezTo>
                    <a:pt x="15" y="222"/>
                    <a:pt x="12" y="225"/>
                    <a:pt x="9" y="226"/>
                  </a:cubicBezTo>
                  <a:cubicBezTo>
                    <a:pt x="8" y="226"/>
                    <a:pt x="8" y="226"/>
                    <a:pt x="8" y="226"/>
                  </a:cubicBezTo>
                  <a:close/>
                  <a:moveTo>
                    <a:pt x="397" y="209"/>
                  </a:moveTo>
                  <a:cubicBezTo>
                    <a:pt x="393" y="209"/>
                    <a:pt x="390" y="206"/>
                    <a:pt x="390" y="202"/>
                  </a:cubicBezTo>
                  <a:cubicBezTo>
                    <a:pt x="390" y="198"/>
                    <a:pt x="393" y="195"/>
                    <a:pt x="397" y="195"/>
                  </a:cubicBezTo>
                  <a:cubicBezTo>
                    <a:pt x="400" y="195"/>
                    <a:pt x="403" y="198"/>
                    <a:pt x="403" y="202"/>
                  </a:cubicBezTo>
                  <a:cubicBezTo>
                    <a:pt x="403" y="206"/>
                    <a:pt x="400" y="209"/>
                    <a:pt x="397" y="209"/>
                  </a:cubicBezTo>
                  <a:close/>
                  <a:moveTo>
                    <a:pt x="7" y="205"/>
                  </a:moveTo>
                  <a:cubicBezTo>
                    <a:pt x="7" y="205"/>
                    <a:pt x="7" y="205"/>
                    <a:pt x="7" y="205"/>
                  </a:cubicBezTo>
                  <a:cubicBezTo>
                    <a:pt x="5" y="205"/>
                    <a:pt x="4" y="204"/>
                    <a:pt x="2" y="203"/>
                  </a:cubicBezTo>
                  <a:cubicBezTo>
                    <a:pt x="1" y="201"/>
                    <a:pt x="0" y="199"/>
                    <a:pt x="0" y="197"/>
                  </a:cubicBezTo>
                  <a:cubicBezTo>
                    <a:pt x="1" y="188"/>
                    <a:pt x="1" y="178"/>
                    <a:pt x="3" y="169"/>
                  </a:cubicBezTo>
                  <a:cubicBezTo>
                    <a:pt x="4" y="165"/>
                    <a:pt x="7" y="162"/>
                    <a:pt x="11" y="163"/>
                  </a:cubicBezTo>
                  <a:cubicBezTo>
                    <a:pt x="13" y="163"/>
                    <a:pt x="14" y="164"/>
                    <a:pt x="16" y="166"/>
                  </a:cubicBezTo>
                  <a:cubicBezTo>
                    <a:pt x="17" y="167"/>
                    <a:pt x="17" y="169"/>
                    <a:pt x="17" y="171"/>
                  </a:cubicBezTo>
                  <a:cubicBezTo>
                    <a:pt x="15" y="180"/>
                    <a:pt x="15" y="189"/>
                    <a:pt x="14" y="198"/>
                  </a:cubicBezTo>
                  <a:cubicBezTo>
                    <a:pt x="14" y="202"/>
                    <a:pt x="11" y="205"/>
                    <a:pt x="7" y="205"/>
                  </a:cubicBezTo>
                  <a:close/>
                  <a:moveTo>
                    <a:pt x="395" y="188"/>
                  </a:moveTo>
                  <a:cubicBezTo>
                    <a:pt x="392" y="188"/>
                    <a:pt x="389" y="185"/>
                    <a:pt x="388" y="182"/>
                  </a:cubicBezTo>
                  <a:cubicBezTo>
                    <a:pt x="387" y="173"/>
                    <a:pt x="386" y="164"/>
                    <a:pt x="384" y="155"/>
                  </a:cubicBezTo>
                  <a:cubicBezTo>
                    <a:pt x="383" y="153"/>
                    <a:pt x="384" y="151"/>
                    <a:pt x="385" y="150"/>
                  </a:cubicBezTo>
                  <a:cubicBezTo>
                    <a:pt x="385" y="148"/>
                    <a:pt x="387" y="147"/>
                    <a:pt x="389" y="147"/>
                  </a:cubicBezTo>
                  <a:cubicBezTo>
                    <a:pt x="392" y="146"/>
                    <a:pt x="396" y="148"/>
                    <a:pt x="397" y="152"/>
                  </a:cubicBezTo>
                  <a:cubicBezTo>
                    <a:pt x="400" y="161"/>
                    <a:pt x="401" y="171"/>
                    <a:pt x="402" y="180"/>
                  </a:cubicBezTo>
                  <a:cubicBezTo>
                    <a:pt x="403" y="184"/>
                    <a:pt x="400" y="187"/>
                    <a:pt x="396" y="188"/>
                  </a:cubicBezTo>
                  <a:cubicBezTo>
                    <a:pt x="396" y="188"/>
                    <a:pt x="396" y="188"/>
                    <a:pt x="395" y="188"/>
                  </a:cubicBezTo>
                  <a:close/>
                  <a:moveTo>
                    <a:pt x="14" y="156"/>
                  </a:moveTo>
                  <a:cubicBezTo>
                    <a:pt x="14" y="156"/>
                    <a:pt x="13" y="156"/>
                    <a:pt x="13" y="156"/>
                  </a:cubicBezTo>
                  <a:cubicBezTo>
                    <a:pt x="11" y="156"/>
                    <a:pt x="9" y="155"/>
                    <a:pt x="8" y="153"/>
                  </a:cubicBezTo>
                  <a:cubicBezTo>
                    <a:pt x="7" y="151"/>
                    <a:pt x="7" y="149"/>
                    <a:pt x="8" y="147"/>
                  </a:cubicBezTo>
                  <a:cubicBezTo>
                    <a:pt x="9" y="144"/>
                    <a:pt x="13" y="142"/>
                    <a:pt x="16" y="143"/>
                  </a:cubicBezTo>
                  <a:cubicBezTo>
                    <a:pt x="18" y="143"/>
                    <a:pt x="20" y="144"/>
                    <a:pt x="20" y="146"/>
                  </a:cubicBezTo>
                  <a:cubicBezTo>
                    <a:pt x="21" y="148"/>
                    <a:pt x="22" y="149"/>
                    <a:pt x="21" y="151"/>
                  </a:cubicBezTo>
                  <a:cubicBezTo>
                    <a:pt x="20" y="154"/>
                    <a:pt x="18" y="156"/>
                    <a:pt x="14" y="156"/>
                  </a:cubicBezTo>
                  <a:close/>
                  <a:moveTo>
                    <a:pt x="384" y="140"/>
                  </a:moveTo>
                  <a:cubicBezTo>
                    <a:pt x="381" y="140"/>
                    <a:pt x="379" y="139"/>
                    <a:pt x="378" y="136"/>
                  </a:cubicBezTo>
                  <a:cubicBezTo>
                    <a:pt x="376" y="132"/>
                    <a:pt x="378" y="128"/>
                    <a:pt x="382" y="127"/>
                  </a:cubicBezTo>
                  <a:cubicBezTo>
                    <a:pt x="385" y="126"/>
                    <a:pt x="389" y="128"/>
                    <a:pt x="391" y="131"/>
                  </a:cubicBezTo>
                  <a:cubicBezTo>
                    <a:pt x="391" y="133"/>
                    <a:pt x="391" y="135"/>
                    <a:pt x="391" y="136"/>
                  </a:cubicBezTo>
                  <a:cubicBezTo>
                    <a:pt x="390" y="138"/>
                    <a:pt x="388" y="139"/>
                    <a:pt x="387" y="140"/>
                  </a:cubicBezTo>
                  <a:cubicBezTo>
                    <a:pt x="386" y="140"/>
                    <a:pt x="385" y="140"/>
                    <a:pt x="384" y="140"/>
                  </a:cubicBezTo>
                  <a:close/>
                  <a:moveTo>
                    <a:pt x="21" y="137"/>
                  </a:moveTo>
                  <a:cubicBezTo>
                    <a:pt x="20" y="137"/>
                    <a:pt x="19" y="136"/>
                    <a:pt x="18" y="136"/>
                  </a:cubicBezTo>
                  <a:cubicBezTo>
                    <a:pt x="17" y="135"/>
                    <a:pt x="15" y="134"/>
                    <a:pt x="15" y="132"/>
                  </a:cubicBezTo>
                  <a:cubicBezTo>
                    <a:pt x="14" y="131"/>
                    <a:pt x="14" y="129"/>
                    <a:pt x="15" y="127"/>
                  </a:cubicBezTo>
                  <a:cubicBezTo>
                    <a:pt x="18" y="118"/>
                    <a:pt x="22" y="109"/>
                    <a:pt x="27" y="101"/>
                  </a:cubicBezTo>
                  <a:cubicBezTo>
                    <a:pt x="29" y="98"/>
                    <a:pt x="34" y="97"/>
                    <a:pt x="37" y="99"/>
                  </a:cubicBezTo>
                  <a:cubicBezTo>
                    <a:pt x="40" y="101"/>
                    <a:pt x="41" y="105"/>
                    <a:pt x="39" y="108"/>
                  </a:cubicBezTo>
                  <a:cubicBezTo>
                    <a:pt x="35" y="116"/>
                    <a:pt x="31" y="124"/>
                    <a:pt x="28" y="132"/>
                  </a:cubicBezTo>
                  <a:cubicBezTo>
                    <a:pt x="27" y="135"/>
                    <a:pt x="24" y="137"/>
                    <a:pt x="21" y="137"/>
                  </a:cubicBezTo>
                  <a:close/>
                  <a:moveTo>
                    <a:pt x="376" y="121"/>
                  </a:moveTo>
                  <a:cubicBezTo>
                    <a:pt x="373" y="121"/>
                    <a:pt x="371" y="120"/>
                    <a:pt x="369" y="117"/>
                  </a:cubicBezTo>
                  <a:cubicBezTo>
                    <a:pt x="365" y="109"/>
                    <a:pt x="361" y="102"/>
                    <a:pt x="356" y="94"/>
                  </a:cubicBezTo>
                  <a:cubicBezTo>
                    <a:pt x="355" y="93"/>
                    <a:pt x="354" y="91"/>
                    <a:pt x="354" y="89"/>
                  </a:cubicBezTo>
                  <a:cubicBezTo>
                    <a:pt x="355" y="87"/>
                    <a:pt x="356" y="86"/>
                    <a:pt x="357" y="85"/>
                  </a:cubicBezTo>
                  <a:cubicBezTo>
                    <a:pt x="360" y="83"/>
                    <a:pt x="365" y="83"/>
                    <a:pt x="367" y="86"/>
                  </a:cubicBezTo>
                  <a:cubicBezTo>
                    <a:pt x="373" y="94"/>
                    <a:pt x="378" y="103"/>
                    <a:pt x="382" y="111"/>
                  </a:cubicBezTo>
                  <a:cubicBezTo>
                    <a:pt x="384" y="115"/>
                    <a:pt x="382" y="119"/>
                    <a:pt x="379" y="121"/>
                  </a:cubicBezTo>
                  <a:cubicBezTo>
                    <a:pt x="378" y="121"/>
                    <a:pt x="377" y="121"/>
                    <a:pt x="376" y="121"/>
                  </a:cubicBezTo>
                  <a:close/>
                  <a:moveTo>
                    <a:pt x="45" y="94"/>
                  </a:moveTo>
                  <a:cubicBezTo>
                    <a:pt x="43" y="94"/>
                    <a:pt x="42" y="94"/>
                    <a:pt x="41" y="93"/>
                  </a:cubicBezTo>
                  <a:cubicBezTo>
                    <a:pt x="38" y="90"/>
                    <a:pt x="37" y="86"/>
                    <a:pt x="39" y="83"/>
                  </a:cubicBezTo>
                  <a:cubicBezTo>
                    <a:pt x="41" y="80"/>
                    <a:pt x="46" y="79"/>
                    <a:pt x="49" y="81"/>
                  </a:cubicBezTo>
                  <a:cubicBezTo>
                    <a:pt x="52" y="84"/>
                    <a:pt x="53" y="88"/>
                    <a:pt x="50" y="91"/>
                  </a:cubicBezTo>
                  <a:cubicBezTo>
                    <a:pt x="49" y="93"/>
                    <a:pt x="47" y="94"/>
                    <a:pt x="45" y="94"/>
                  </a:cubicBezTo>
                  <a:close/>
                  <a:moveTo>
                    <a:pt x="348" y="81"/>
                  </a:moveTo>
                  <a:cubicBezTo>
                    <a:pt x="347" y="81"/>
                    <a:pt x="345" y="80"/>
                    <a:pt x="343" y="78"/>
                  </a:cubicBezTo>
                  <a:cubicBezTo>
                    <a:pt x="341" y="76"/>
                    <a:pt x="341" y="71"/>
                    <a:pt x="344" y="69"/>
                  </a:cubicBezTo>
                  <a:cubicBezTo>
                    <a:pt x="347" y="66"/>
                    <a:pt x="351" y="67"/>
                    <a:pt x="354" y="69"/>
                  </a:cubicBezTo>
                  <a:cubicBezTo>
                    <a:pt x="356" y="72"/>
                    <a:pt x="356" y="77"/>
                    <a:pt x="353" y="79"/>
                  </a:cubicBezTo>
                  <a:cubicBezTo>
                    <a:pt x="352" y="80"/>
                    <a:pt x="350" y="81"/>
                    <a:pt x="348" y="81"/>
                  </a:cubicBezTo>
                  <a:close/>
                  <a:moveTo>
                    <a:pt x="58" y="78"/>
                  </a:moveTo>
                  <a:cubicBezTo>
                    <a:pt x="56" y="78"/>
                    <a:pt x="55" y="77"/>
                    <a:pt x="53" y="76"/>
                  </a:cubicBezTo>
                  <a:cubicBezTo>
                    <a:pt x="52" y="75"/>
                    <a:pt x="51" y="73"/>
                    <a:pt x="51" y="71"/>
                  </a:cubicBezTo>
                  <a:cubicBezTo>
                    <a:pt x="51" y="69"/>
                    <a:pt x="52" y="68"/>
                    <a:pt x="53" y="66"/>
                  </a:cubicBezTo>
                  <a:cubicBezTo>
                    <a:pt x="59" y="59"/>
                    <a:pt x="66" y="52"/>
                    <a:pt x="74" y="46"/>
                  </a:cubicBezTo>
                  <a:cubicBezTo>
                    <a:pt x="77" y="44"/>
                    <a:pt x="81" y="44"/>
                    <a:pt x="84" y="47"/>
                  </a:cubicBezTo>
                  <a:cubicBezTo>
                    <a:pt x="86" y="50"/>
                    <a:pt x="86" y="55"/>
                    <a:pt x="83" y="57"/>
                  </a:cubicBezTo>
                  <a:cubicBezTo>
                    <a:pt x="76" y="63"/>
                    <a:pt x="69" y="69"/>
                    <a:pt x="63" y="76"/>
                  </a:cubicBezTo>
                  <a:cubicBezTo>
                    <a:pt x="62" y="77"/>
                    <a:pt x="60" y="78"/>
                    <a:pt x="58" y="78"/>
                  </a:cubicBezTo>
                  <a:close/>
                  <a:moveTo>
                    <a:pt x="334" y="66"/>
                  </a:moveTo>
                  <a:cubicBezTo>
                    <a:pt x="332" y="66"/>
                    <a:pt x="331" y="65"/>
                    <a:pt x="329" y="64"/>
                  </a:cubicBezTo>
                  <a:cubicBezTo>
                    <a:pt x="323" y="58"/>
                    <a:pt x="315" y="52"/>
                    <a:pt x="308" y="47"/>
                  </a:cubicBezTo>
                  <a:cubicBezTo>
                    <a:pt x="307" y="46"/>
                    <a:pt x="306" y="45"/>
                    <a:pt x="305" y="43"/>
                  </a:cubicBezTo>
                  <a:cubicBezTo>
                    <a:pt x="305" y="41"/>
                    <a:pt x="305" y="39"/>
                    <a:pt x="306" y="38"/>
                  </a:cubicBezTo>
                  <a:cubicBezTo>
                    <a:pt x="308" y="34"/>
                    <a:pt x="313" y="34"/>
                    <a:pt x="316" y="36"/>
                  </a:cubicBezTo>
                  <a:cubicBezTo>
                    <a:pt x="324" y="41"/>
                    <a:pt x="331" y="47"/>
                    <a:pt x="339" y="54"/>
                  </a:cubicBezTo>
                  <a:cubicBezTo>
                    <a:pt x="341" y="56"/>
                    <a:pt x="342" y="61"/>
                    <a:pt x="339" y="64"/>
                  </a:cubicBezTo>
                  <a:cubicBezTo>
                    <a:pt x="338" y="65"/>
                    <a:pt x="336" y="66"/>
                    <a:pt x="334" y="66"/>
                  </a:cubicBezTo>
                  <a:close/>
                  <a:moveTo>
                    <a:pt x="95" y="46"/>
                  </a:moveTo>
                  <a:cubicBezTo>
                    <a:pt x="93" y="46"/>
                    <a:pt x="91" y="45"/>
                    <a:pt x="89" y="43"/>
                  </a:cubicBezTo>
                  <a:cubicBezTo>
                    <a:pt x="88" y="41"/>
                    <a:pt x="88" y="40"/>
                    <a:pt x="88" y="38"/>
                  </a:cubicBezTo>
                  <a:cubicBezTo>
                    <a:pt x="89" y="36"/>
                    <a:pt x="90" y="34"/>
                    <a:pt x="91" y="33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4" y="31"/>
                    <a:pt x="99" y="32"/>
                    <a:pt x="101" y="35"/>
                  </a:cubicBezTo>
                  <a:cubicBezTo>
                    <a:pt x="103" y="38"/>
                    <a:pt x="102" y="43"/>
                    <a:pt x="99" y="45"/>
                  </a:cubicBezTo>
                  <a:cubicBezTo>
                    <a:pt x="98" y="46"/>
                    <a:pt x="96" y="46"/>
                    <a:pt x="95" y="46"/>
                  </a:cubicBezTo>
                  <a:close/>
                  <a:moveTo>
                    <a:pt x="294" y="38"/>
                  </a:moveTo>
                  <a:cubicBezTo>
                    <a:pt x="293" y="38"/>
                    <a:pt x="292" y="37"/>
                    <a:pt x="291" y="37"/>
                  </a:cubicBezTo>
                  <a:cubicBezTo>
                    <a:pt x="288" y="35"/>
                    <a:pt x="286" y="31"/>
                    <a:pt x="288" y="27"/>
                  </a:cubicBezTo>
                  <a:cubicBezTo>
                    <a:pt x="290" y="24"/>
                    <a:pt x="294" y="23"/>
                    <a:pt x="298" y="24"/>
                  </a:cubicBezTo>
                  <a:cubicBezTo>
                    <a:pt x="299" y="25"/>
                    <a:pt x="300" y="27"/>
                    <a:pt x="301" y="29"/>
                  </a:cubicBezTo>
                  <a:cubicBezTo>
                    <a:pt x="301" y="30"/>
                    <a:pt x="301" y="32"/>
                    <a:pt x="300" y="34"/>
                  </a:cubicBezTo>
                  <a:cubicBezTo>
                    <a:pt x="299" y="36"/>
                    <a:pt x="297" y="38"/>
                    <a:pt x="294" y="38"/>
                  </a:cubicBezTo>
                  <a:close/>
                  <a:moveTo>
                    <a:pt x="113" y="36"/>
                  </a:moveTo>
                  <a:cubicBezTo>
                    <a:pt x="111" y="36"/>
                    <a:pt x="108" y="34"/>
                    <a:pt x="107" y="32"/>
                  </a:cubicBezTo>
                  <a:cubicBezTo>
                    <a:pt x="105" y="28"/>
                    <a:pt x="107" y="24"/>
                    <a:pt x="110" y="22"/>
                  </a:cubicBezTo>
                  <a:cubicBezTo>
                    <a:pt x="119" y="18"/>
                    <a:pt x="128" y="14"/>
                    <a:pt x="137" y="11"/>
                  </a:cubicBezTo>
                  <a:cubicBezTo>
                    <a:pt x="140" y="10"/>
                    <a:pt x="144" y="12"/>
                    <a:pt x="145" y="15"/>
                  </a:cubicBezTo>
                  <a:cubicBezTo>
                    <a:pt x="147" y="19"/>
                    <a:pt x="145" y="23"/>
                    <a:pt x="141" y="24"/>
                  </a:cubicBezTo>
                  <a:cubicBezTo>
                    <a:pt x="133" y="27"/>
                    <a:pt x="124" y="31"/>
                    <a:pt x="116" y="35"/>
                  </a:cubicBezTo>
                  <a:cubicBezTo>
                    <a:pt x="115" y="35"/>
                    <a:pt x="114" y="36"/>
                    <a:pt x="113" y="36"/>
                  </a:cubicBezTo>
                  <a:close/>
                  <a:moveTo>
                    <a:pt x="275" y="29"/>
                  </a:moveTo>
                  <a:cubicBezTo>
                    <a:pt x="274" y="29"/>
                    <a:pt x="274" y="28"/>
                    <a:pt x="273" y="28"/>
                  </a:cubicBezTo>
                  <a:cubicBezTo>
                    <a:pt x="264" y="25"/>
                    <a:pt x="256" y="22"/>
                    <a:pt x="247" y="20"/>
                  </a:cubicBezTo>
                  <a:cubicBezTo>
                    <a:pt x="245" y="19"/>
                    <a:pt x="244" y="18"/>
                    <a:pt x="243" y="16"/>
                  </a:cubicBezTo>
                  <a:cubicBezTo>
                    <a:pt x="242" y="15"/>
                    <a:pt x="242" y="13"/>
                    <a:pt x="242" y="11"/>
                  </a:cubicBezTo>
                  <a:cubicBezTo>
                    <a:pt x="243" y="7"/>
                    <a:pt x="247" y="5"/>
                    <a:pt x="251" y="6"/>
                  </a:cubicBezTo>
                  <a:cubicBezTo>
                    <a:pt x="260" y="8"/>
                    <a:pt x="269" y="12"/>
                    <a:pt x="278" y="15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80" y="16"/>
                    <a:pt x="281" y="17"/>
                    <a:pt x="282" y="19"/>
                  </a:cubicBezTo>
                  <a:cubicBezTo>
                    <a:pt x="283" y="21"/>
                    <a:pt x="283" y="23"/>
                    <a:pt x="282" y="24"/>
                  </a:cubicBezTo>
                  <a:cubicBezTo>
                    <a:pt x="281" y="27"/>
                    <a:pt x="278" y="29"/>
                    <a:pt x="275" y="29"/>
                  </a:cubicBezTo>
                  <a:close/>
                  <a:moveTo>
                    <a:pt x="159" y="19"/>
                  </a:moveTo>
                  <a:cubicBezTo>
                    <a:pt x="156" y="19"/>
                    <a:pt x="153" y="17"/>
                    <a:pt x="152" y="14"/>
                  </a:cubicBezTo>
                  <a:cubicBezTo>
                    <a:pt x="152" y="12"/>
                    <a:pt x="152" y="10"/>
                    <a:pt x="153" y="8"/>
                  </a:cubicBezTo>
                  <a:cubicBezTo>
                    <a:pt x="154" y="7"/>
                    <a:pt x="156" y="6"/>
                    <a:pt x="157" y="5"/>
                  </a:cubicBezTo>
                  <a:cubicBezTo>
                    <a:pt x="161" y="4"/>
                    <a:pt x="165" y="7"/>
                    <a:pt x="166" y="10"/>
                  </a:cubicBezTo>
                  <a:cubicBezTo>
                    <a:pt x="166" y="12"/>
                    <a:pt x="166" y="14"/>
                    <a:pt x="165" y="16"/>
                  </a:cubicBezTo>
                  <a:cubicBezTo>
                    <a:pt x="164" y="17"/>
                    <a:pt x="162" y="18"/>
                    <a:pt x="160" y="19"/>
                  </a:cubicBezTo>
                  <a:cubicBezTo>
                    <a:pt x="160" y="19"/>
                    <a:pt x="159" y="19"/>
                    <a:pt x="159" y="19"/>
                  </a:cubicBezTo>
                  <a:close/>
                  <a:moveTo>
                    <a:pt x="228" y="16"/>
                  </a:moveTo>
                  <a:cubicBezTo>
                    <a:pt x="228" y="16"/>
                    <a:pt x="228" y="16"/>
                    <a:pt x="227" y="16"/>
                  </a:cubicBezTo>
                  <a:cubicBezTo>
                    <a:pt x="224" y="15"/>
                    <a:pt x="221" y="12"/>
                    <a:pt x="221" y="8"/>
                  </a:cubicBezTo>
                  <a:cubicBezTo>
                    <a:pt x="222" y="4"/>
                    <a:pt x="225" y="1"/>
                    <a:pt x="229" y="2"/>
                  </a:cubicBezTo>
                  <a:cubicBezTo>
                    <a:pt x="233" y="3"/>
                    <a:pt x="236" y="6"/>
                    <a:pt x="235" y="10"/>
                  </a:cubicBezTo>
                  <a:cubicBezTo>
                    <a:pt x="235" y="13"/>
                    <a:pt x="232" y="16"/>
                    <a:pt x="228" y="16"/>
                  </a:cubicBezTo>
                  <a:close/>
                  <a:moveTo>
                    <a:pt x="180" y="15"/>
                  </a:moveTo>
                  <a:cubicBezTo>
                    <a:pt x="176" y="15"/>
                    <a:pt x="173" y="13"/>
                    <a:pt x="173" y="9"/>
                  </a:cubicBezTo>
                  <a:cubicBezTo>
                    <a:pt x="172" y="7"/>
                    <a:pt x="173" y="6"/>
                    <a:pt x="174" y="4"/>
                  </a:cubicBezTo>
                  <a:cubicBezTo>
                    <a:pt x="175" y="3"/>
                    <a:pt x="177" y="2"/>
                    <a:pt x="179" y="1"/>
                  </a:cubicBezTo>
                  <a:cubicBezTo>
                    <a:pt x="188" y="0"/>
                    <a:pt x="198" y="0"/>
                    <a:pt x="208" y="0"/>
                  </a:cubicBezTo>
                  <a:cubicBezTo>
                    <a:pt x="210" y="0"/>
                    <a:pt x="211" y="1"/>
                    <a:pt x="213" y="2"/>
                  </a:cubicBezTo>
                  <a:cubicBezTo>
                    <a:pt x="214" y="4"/>
                    <a:pt x="214" y="6"/>
                    <a:pt x="214" y="7"/>
                  </a:cubicBezTo>
                  <a:cubicBezTo>
                    <a:pt x="214" y="11"/>
                    <a:pt x="211" y="14"/>
                    <a:pt x="207" y="14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198" y="14"/>
                    <a:pt x="189" y="14"/>
                    <a:pt x="180" y="15"/>
                  </a:cubicBezTo>
                  <a:cubicBezTo>
                    <a:pt x="180" y="15"/>
                    <a:pt x="180" y="15"/>
                    <a:pt x="180" y="15"/>
                  </a:cubicBezTo>
                  <a:close/>
                </a:path>
              </a:pathLst>
            </a:custGeom>
            <a:solidFill>
              <a:srgbClr val="54C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95757"/>
                </a:solidFill>
              </a:endParaRPr>
            </a:p>
          </p:txBody>
        </p:sp>
        <p:sp>
          <p:nvSpPr>
            <p:cNvPr id="133" name="Freeform 6"/>
            <p:cNvSpPr>
              <a:spLocks noEditPoints="1"/>
            </p:cNvSpPr>
            <p:nvPr/>
          </p:nvSpPr>
          <p:spPr bwMode="auto">
            <a:xfrm>
              <a:off x="6056313" y="3459163"/>
              <a:ext cx="90488" cy="106363"/>
            </a:xfrm>
            <a:custGeom>
              <a:avLst/>
              <a:gdLst>
                <a:gd name="T0" fmla="*/ 14 w 24"/>
                <a:gd name="T1" fmla="*/ 15 h 28"/>
                <a:gd name="T2" fmla="*/ 14 w 24"/>
                <a:gd name="T3" fmla="*/ 15 h 28"/>
                <a:gd name="T4" fmla="*/ 19 w 24"/>
                <a:gd name="T5" fmla="*/ 13 h 28"/>
                <a:gd name="T6" fmla="*/ 20 w 24"/>
                <a:gd name="T7" fmla="*/ 8 h 28"/>
                <a:gd name="T8" fmla="*/ 10 w 24"/>
                <a:gd name="T9" fmla="*/ 0 h 28"/>
                <a:gd name="T10" fmla="*/ 0 w 24"/>
                <a:gd name="T11" fmla="*/ 0 h 28"/>
                <a:gd name="T12" fmla="*/ 0 w 24"/>
                <a:gd name="T13" fmla="*/ 28 h 28"/>
                <a:gd name="T14" fmla="*/ 6 w 24"/>
                <a:gd name="T15" fmla="*/ 28 h 28"/>
                <a:gd name="T16" fmla="*/ 6 w 24"/>
                <a:gd name="T17" fmla="*/ 17 h 28"/>
                <a:gd name="T18" fmla="*/ 8 w 24"/>
                <a:gd name="T19" fmla="*/ 17 h 28"/>
                <a:gd name="T20" fmla="*/ 10 w 24"/>
                <a:gd name="T21" fmla="*/ 18 h 28"/>
                <a:gd name="T22" fmla="*/ 12 w 24"/>
                <a:gd name="T23" fmla="*/ 21 h 28"/>
                <a:gd name="T24" fmla="*/ 17 w 24"/>
                <a:gd name="T25" fmla="*/ 28 h 28"/>
                <a:gd name="T26" fmla="*/ 24 w 24"/>
                <a:gd name="T27" fmla="*/ 28 h 28"/>
                <a:gd name="T28" fmla="*/ 18 w 24"/>
                <a:gd name="T29" fmla="*/ 20 h 28"/>
                <a:gd name="T30" fmla="*/ 14 w 24"/>
                <a:gd name="T31" fmla="*/ 15 h 28"/>
                <a:gd name="T32" fmla="*/ 9 w 24"/>
                <a:gd name="T33" fmla="*/ 13 h 28"/>
                <a:gd name="T34" fmla="*/ 6 w 24"/>
                <a:gd name="T35" fmla="*/ 13 h 28"/>
                <a:gd name="T36" fmla="*/ 6 w 24"/>
                <a:gd name="T37" fmla="*/ 4 h 28"/>
                <a:gd name="T38" fmla="*/ 9 w 24"/>
                <a:gd name="T39" fmla="*/ 4 h 28"/>
                <a:gd name="T40" fmla="*/ 14 w 24"/>
                <a:gd name="T41" fmla="*/ 8 h 28"/>
                <a:gd name="T42" fmla="*/ 13 w 24"/>
                <a:gd name="T43" fmla="*/ 11 h 28"/>
                <a:gd name="T44" fmla="*/ 9 w 24"/>
                <a:gd name="T45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" h="28">
                  <a:moveTo>
                    <a:pt x="14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6" y="15"/>
                    <a:pt x="18" y="14"/>
                    <a:pt x="19" y="13"/>
                  </a:cubicBezTo>
                  <a:cubicBezTo>
                    <a:pt x="20" y="11"/>
                    <a:pt x="20" y="9"/>
                    <a:pt x="20" y="8"/>
                  </a:cubicBezTo>
                  <a:cubicBezTo>
                    <a:pt x="20" y="2"/>
                    <a:pt x="17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10" y="18"/>
                  </a:cubicBezTo>
                  <a:cubicBezTo>
                    <a:pt x="11" y="18"/>
                    <a:pt x="11" y="19"/>
                    <a:pt x="12" y="21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7"/>
                    <a:pt x="15" y="16"/>
                    <a:pt x="14" y="15"/>
                  </a:cubicBezTo>
                  <a:close/>
                  <a:moveTo>
                    <a:pt x="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3" y="4"/>
                    <a:pt x="14" y="6"/>
                    <a:pt x="14" y="8"/>
                  </a:cubicBezTo>
                  <a:cubicBezTo>
                    <a:pt x="14" y="10"/>
                    <a:pt x="14" y="11"/>
                    <a:pt x="13" y="11"/>
                  </a:cubicBezTo>
                  <a:cubicBezTo>
                    <a:pt x="12" y="12"/>
                    <a:pt x="11" y="13"/>
                    <a:pt x="9" y="13"/>
                  </a:cubicBezTo>
                  <a:close/>
                </a:path>
              </a:pathLst>
            </a:custGeom>
            <a:solidFill>
              <a:srgbClr val="008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95757"/>
                </a:solidFill>
              </a:endParaRPr>
            </a:p>
          </p:txBody>
        </p:sp>
        <p:sp>
          <p:nvSpPr>
            <p:cNvPr id="134" name="Freeform 7"/>
            <p:cNvSpPr>
              <a:spLocks noEditPoints="1"/>
            </p:cNvSpPr>
            <p:nvPr/>
          </p:nvSpPr>
          <p:spPr bwMode="auto">
            <a:xfrm>
              <a:off x="5391150" y="2809875"/>
              <a:ext cx="1409700" cy="1409700"/>
            </a:xfrm>
            <a:custGeom>
              <a:avLst/>
              <a:gdLst>
                <a:gd name="T0" fmla="*/ 5 w 373"/>
                <a:gd name="T1" fmla="*/ 201 h 373"/>
                <a:gd name="T2" fmla="*/ 11 w 373"/>
                <a:gd name="T3" fmla="*/ 221 h 373"/>
                <a:gd name="T4" fmla="*/ 7 w 373"/>
                <a:gd name="T5" fmla="*/ 239 h 373"/>
                <a:gd name="T6" fmla="*/ 33 w 373"/>
                <a:gd name="T7" fmla="*/ 262 h 373"/>
                <a:gd name="T8" fmla="*/ 27 w 373"/>
                <a:gd name="T9" fmla="*/ 273 h 373"/>
                <a:gd name="T10" fmla="*/ 186 w 373"/>
                <a:gd name="T11" fmla="*/ 373 h 373"/>
                <a:gd name="T12" fmla="*/ 204 w 373"/>
                <a:gd name="T13" fmla="*/ 153 h 373"/>
                <a:gd name="T14" fmla="*/ 252 w 373"/>
                <a:gd name="T15" fmla="*/ 95 h 373"/>
                <a:gd name="T16" fmla="*/ 239 w 373"/>
                <a:gd name="T17" fmla="*/ 81 h 373"/>
                <a:gd name="T18" fmla="*/ 228 w 373"/>
                <a:gd name="T19" fmla="*/ 75 h 373"/>
                <a:gd name="T20" fmla="*/ 280 w 373"/>
                <a:gd name="T21" fmla="*/ 64 h 373"/>
                <a:gd name="T22" fmla="*/ 293 w 373"/>
                <a:gd name="T23" fmla="*/ 116 h 373"/>
                <a:gd name="T24" fmla="*/ 280 w 373"/>
                <a:gd name="T25" fmla="*/ 117 h 373"/>
                <a:gd name="T26" fmla="*/ 278 w 373"/>
                <a:gd name="T27" fmla="*/ 99 h 373"/>
                <a:gd name="T28" fmla="*/ 264 w 373"/>
                <a:gd name="T29" fmla="*/ 104 h 373"/>
                <a:gd name="T30" fmla="*/ 204 w 373"/>
                <a:gd name="T31" fmla="*/ 164 h 373"/>
                <a:gd name="T32" fmla="*/ 186 w 373"/>
                <a:gd name="T33" fmla="*/ 209 h 373"/>
                <a:gd name="T34" fmla="*/ 209 w 373"/>
                <a:gd name="T35" fmla="*/ 186 h 373"/>
                <a:gd name="T36" fmla="*/ 142 w 373"/>
                <a:gd name="T37" fmla="*/ 118 h 373"/>
                <a:gd name="T38" fmla="*/ 149 w 373"/>
                <a:gd name="T39" fmla="*/ 127 h 373"/>
                <a:gd name="T40" fmla="*/ 158 w 373"/>
                <a:gd name="T41" fmla="*/ 108 h 373"/>
                <a:gd name="T42" fmla="*/ 170 w 373"/>
                <a:gd name="T43" fmla="*/ 100 h 373"/>
                <a:gd name="T44" fmla="*/ 165 w 373"/>
                <a:gd name="T45" fmla="*/ 157 h 373"/>
                <a:gd name="T46" fmla="*/ 108 w 373"/>
                <a:gd name="T47" fmla="*/ 152 h 373"/>
                <a:gd name="T48" fmla="*/ 118 w 373"/>
                <a:gd name="T49" fmla="*/ 142 h 373"/>
                <a:gd name="T50" fmla="*/ 137 w 373"/>
                <a:gd name="T51" fmla="*/ 136 h 373"/>
                <a:gd name="T52" fmla="*/ 130 w 373"/>
                <a:gd name="T53" fmla="*/ 128 h 373"/>
                <a:gd name="T54" fmla="*/ 45 w 373"/>
                <a:gd name="T55" fmla="*/ 288 h 373"/>
                <a:gd name="T56" fmla="*/ 36 w 373"/>
                <a:gd name="T57" fmla="*/ 277 h 373"/>
                <a:gd name="T58" fmla="*/ 82 w 373"/>
                <a:gd name="T59" fmla="*/ 319 h 373"/>
                <a:gd name="T60" fmla="*/ 50 w 373"/>
                <a:gd name="T61" fmla="*/ 303 h 373"/>
                <a:gd name="T62" fmla="*/ 60 w 373"/>
                <a:gd name="T63" fmla="*/ 293 h 373"/>
                <a:gd name="T64" fmla="*/ 101 w 373"/>
                <a:gd name="T65" fmla="*/ 329 h 373"/>
                <a:gd name="T66" fmla="*/ 91 w 373"/>
                <a:gd name="T67" fmla="*/ 332 h 373"/>
                <a:gd name="T68" fmla="*/ 101 w 373"/>
                <a:gd name="T69" fmla="*/ 329 h 373"/>
                <a:gd name="T70" fmla="*/ 138 w 373"/>
                <a:gd name="T71" fmla="*/ 351 h 373"/>
                <a:gd name="T72" fmla="*/ 116 w 373"/>
                <a:gd name="T73" fmla="*/ 329 h 373"/>
                <a:gd name="T74" fmla="*/ 147 w 373"/>
                <a:gd name="T75" fmla="*/ 345 h 373"/>
                <a:gd name="T76" fmla="*/ 155 w 373"/>
                <a:gd name="T77" fmla="*/ 352 h 373"/>
                <a:gd name="T78" fmla="*/ 167 w 373"/>
                <a:gd name="T79" fmla="*/ 349 h 373"/>
                <a:gd name="T80" fmla="*/ 122 w 373"/>
                <a:gd name="T81" fmla="*/ 275 h 373"/>
                <a:gd name="T82" fmla="*/ 115 w 373"/>
                <a:gd name="T83" fmla="*/ 283 h 373"/>
                <a:gd name="T84" fmla="*/ 134 w 373"/>
                <a:gd name="T85" fmla="*/ 289 h 373"/>
                <a:gd name="T86" fmla="*/ 144 w 373"/>
                <a:gd name="T87" fmla="*/ 299 h 373"/>
                <a:gd name="T88" fmla="*/ 87 w 373"/>
                <a:gd name="T89" fmla="*/ 304 h 373"/>
                <a:gd name="T90" fmla="*/ 82 w 373"/>
                <a:gd name="T91" fmla="*/ 247 h 373"/>
                <a:gd name="T92" fmla="*/ 94 w 373"/>
                <a:gd name="T93" fmla="*/ 255 h 373"/>
                <a:gd name="T94" fmla="*/ 103 w 373"/>
                <a:gd name="T95" fmla="*/ 274 h 373"/>
                <a:gd name="T96" fmla="*/ 110 w 373"/>
                <a:gd name="T97" fmla="*/ 265 h 373"/>
                <a:gd name="T98" fmla="*/ 169 w 373"/>
                <a:gd name="T99" fmla="*/ 217 h 373"/>
                <a:gd name="T100" fmla="*/ 192 w 373"/>
                <a:gd name="T101" fmla="*/ 333 h 373"/>
                <a:gd name="T102" fmla="*/ 297 w 373"/>
                <a:gd name="T103" fmla="*/ 305 h 373"/>
                <a:gd name="T104" fmla="*/ 237 w 373"/>
                <a:gd name="T105" fmla="*/ 245 h 373"/>
                <a:gd name="T106" fmla="*/ 223 w 373"/>
                <a:gd name="T107" fmla="*/ 240 h 373"/>
                <a:gd name="T108" fmla="*/ 221 w 373"/>
                <a:gd name="T109" fmla="*/ 258 h 373"/>
                <a:gd name="T110" fmla="*/ 208 w 373"/>
                <a:gd name="T111" fmla="*/ 257 h 373"/>
                <a:gd name="T112" fmla="*/ 221 w 373"/>
                <a:gd name="T113" fmla="*/ 205 h 373"/>
                <a:gd name="T114" fmla="*/ 273 w 373"/>
                <a:gd name="T115" fmla="*/ 216 h 373"/>
                <a:gd name="T116" fmla="*/ 261 w 373"/>
                <a:gd name="T117" fmla="*/ 222 h 373"/>
                <a:gd name="T118" fmla="*/ 248 w 373"/>
                <a:gd name="T119" fmla="*/ 236 h 373"/>
                <a:gd name="T120" fmla="*/ 297 w 373"/>
                <a:gd name="T121" fmla="*/ 29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3" h="373">
                  <a:moveTo>
                    <a:pt x="186" y="0"/>
                  </a:moveTo>
                  <a:cubicBezTo>
                    <a:pt x="87" y="0"/>
                    <a:pt x="6" y="77"/>
                    <a:pt x="0" y="175"/>
                  </a:cubicBezTo>
                  <a:cubicBezTo>
                    <a:pt x="1" y="184"/>
                    <a:pt x="3" y="193"/>
                    <a:pt x="5" y="201"/>
                  </a:cubicBezTo>
                  <a:cubicBezTo>
                    <a:pt x="6" y="205"/>
                    <a:pt x="4" y="208"/>
                    <a:pt x="1" y="209"/>
                  </a:cubicBezTo>
                  <a:cubicBezTo>
                    <a:pt x="2" y="212"/>
                    <a:pt x="2" y="214"/>
                    <a:pt x="2" y="217"/>
                  </a:cubicBezTo>
                  <a:cubicBezTo>
                    <a:pt x="6" y="215"/>
                    <a:pt x="10" y="217"/>
                    <a:pt x="11" y="221"/>
                  </a:cubicBezTo>
                  <a:cubicBezTo>
                    <a:pt x="13" y="224"/>
                    <a:pt x="11" y="228"/>
                    <a:pt x="7" y="230"/>
                  </a:cubicBezTo>
                  <a:cubicBezTo>
                    <a:pt x="6" y="230"/>
                    <a:pt x="6" y="230"/>
                    <a:pt x="5" y="230"/>
                  </a:cubicBezTo>
                  <a:cubicBezTo>
                    <a:pt x="6" y="233"/>
                    <a:pt x="6" y="236"/>
                    <a:pt x="7" y="239"/>
                  </a:cubicBezTo>
                  <a:cubicBezTo>
                    <a:pt x="8" y="238"/>
                    <a:pt x="9" y="237"/>
                    <a:pt x="10" y="236"/>
                  </a:cubicBezTo>
                  <a:cubicBezTo>
                    <a:pt x="13" y="234"/>
                    <a:pt x="18" y="236"/>
                    <a:pt x="19" y="239"/>
                  </a:cubicBezTo>
                  <a:cubicBezTo>
                    <a:pt x="23" y="247"/>
                    <a:pt x="28" y="255"/>
                    <a:pt x="33" y="262"/>
                  </a:cubicBezTo>
                  <a:cubicBezTo>
                    <a:pt x="34" y="264"/>
                    <a:pt x="35" y="265"/>
                    <a:pt x="34" y="267"/>
                  </a:cubicBezTo>
                  <a:cubicBezTo>
                    <a:pt x="34" y="269"/>
                    <a:pt x="33" y="271"/>
                    <a:pt x="31" y="272"/>
                  </a:cubicBezTo>
                  <a:cubicBezTo>
                    <a:pt x="30" y="273"/>
                    <a:pt x="29" y="273"/>
                    <a:pt x="27" y="273"/>
                  </a:cubicBezTo>
                  <a:cubicBezTo>
                    <a:pt x="25" y="273"/>
                    <a:pt x="23" y="272"/>
                    <a:pt x="22" y="270"/>
                  </a:cubicBezTo>
                  <a:cubicBezTo>
                    <a:pt x="19" y="266"/>
                    <a:pt x="17" y="263"/>
                    <a:pt x="14" y="259"/>
                  </a:cubicBezTo>
                  <a:cubicBezTo>
                    <a:pt x="42" y="326"/>
                    <a:pt x="109" y="373"/>
                    <a:pt x="186" y="373"/>
                  </a:cubicBezTo>
                  <a:cubicBezTo>
                    <a:pt x="289" y="373"/>
                    <a:pt x="373" y="290"/>
                    <a:pt x="373" y="186"/>
                  </a:cubicBezTo>
                  <a:cubicBezTo>
                    <a:pt x="373" y="83"/>
                    <a:pt x="289" y="0"/>
                    <a:pt x="186" y="0"/>
                  </a:cubicBezTo>
                  <a:close/>
                  <a:moveTo>
                    <a:pt x="204" y="153"/>
                  </a:moveTo>
                  <a:cubicBezTo>
                    <a:pt x="252" y="95"/>
                    <a:pt x="252" y="95"/>
                    <a:pt x="252" y="95"/>
                  </a:cubicBezTo>
                  <a:cubicBezTo>
                    <a:pt x="252" y="95"/>
                    <a:pt x="252" y="95"/>
                    <a:pt x="252" y="95"/>
                  </a:cubicBezTo>
                  <a:cubicBezTo>
                    <a:pt x="252" y="95"/>
                    <a:pt x="252" y="95"/>
                    <a:pt x="252" y="95"/>
                  </a:cubicBezTo>
                  <a:cubicBezTo>
                    <a:pt x="259" y="87"/>
                    <a:pt x="259" y="87"/>
                    <a:pt x="259" y="87"/>
                  </a:cubicBezTo>
                  <a:cubicBezTo>
                    <a:pt x="263" y="82"/>
                    <a:pt x="261" y="79"/>
                    <a:pt x="255" y="80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37" y="81"/>
                    <a:pt x="237" y="81"/>
                    <a:pt x="237" y="81"/>
                  </a:cubicBezTo>
                  <a:cubicBezTo>
                    <a:pt x="232" y="82"/>
                    <a:pt x="228" y="79"/>
                    <a:pt x="228" y="75"/>
                  </a:cubicBezTo>
                  <a:cubicBezTo>
                    <a:pt x="227" y="73"/>
                    <a:pt x="228" y="72"/>
                    <a:pt x="229" y="71"/>
                  </a:cubicBezTo>
                  <a:cubicBezTo>
                    <a:pt x="230" y="69"/>
                    <a:pt x="233" y="68"/>
                    <a:pt x="235" y="68"/>
                  </a:cubicBezTo>
                  <a:cubicBezTo>
                    <a:pt x="280" y="64"/>
                    <a:pt x="280" y="64"/>
                    <a:pt x="280" y="64"/>
                  </a:cubicBezTo>
                  <a:cubicBezTo>
                    <a:pt x="282" y="64"/>
                    <a:pt x="285" y="64"/>
                    <a:pt x="286" y="66"/>
                  </a:cubicBezTo>
                  <a:cubicBezTo>
                    <a:pt x="288" y="67"/>
                    <a:pt x="289" y="69"/>
                    <a:pt x="289" y="72"/>
                  </a:cubicBezTo>
                  <a:cubicBezTo>
                    <a:pt x="293" y="116"/>
                    <a:pt x="293" y="116"/>
                    <a:pt x="293" y="116"/>
                  </a:cubicBezTo>
                  <a:cubicBezTo>
                    <a:pt x="293" y="119"/>
                    <a:pt x="293" y="121"/>
                    <a:pt x="291" y="123"/>
                  </a:cubicBezTo>
                  <a:cubicBezTo>
                    <a:pt x="290" y="124"/>
                    <a:pt x="289" y="125"/>
                    <a:pt x="287" y="125"/>
                  </a:cubicBezTo>
                  <a:cubicBezTo>
                    <a:pt x="283" y="126"/>
                    <a:pt x="280" y="122"/>
                    <a:pt x="280" y="117"/>
                  </a:cubicBezTo>
                  <a:cubicBezTo>
                    <a:pt x="279" y="115"/>
                    <a:pt x="279" y="115"/>
                    <a:pt x="279" y="115"/>
                  </a:cubicBezTo>
                  <a:cubicBezTo>
                    <a:pt x="279" y="115"/>
                    <a:pt x="279" y="115"/>
                    <a:pt x="279" y="115"/>
                  </a:cubicBezTo>
                  <a:cubicBezTo>
                    <a:pt x="278" y="99"/>
                    <a:pt x="278" y="99"/>
                    <a:pt x="278" y="99"/>
                  </a:cubicBezTo>
                  <a:cubicBezTo>
                    <a:pt x="278" y="93"/>
                    <a:pt x="274" y="92"/>
                    <a:pt x="270" y="97"/>
                  </a:cubicBezTo>
                  <a:cubicBezTo>
                    <a:pt x="264" y="104"/>
                    <a:pt x="264" y="104"/>
                    <a:pt x="264" y="104"/>
                  </a:cubicBezTo>
                  <a:cubicBezTo>
                    <a:pt x="264" y="104"/>
                    <a:pt x="264" y="104"/>
                    <a:pt x="264" y="104"/>
                  </a:cubicBezTo>
                  <a:cubicBezTo>
                    <a:pt x="263" y="105"/>
                    <a:pt x="263" y="105"/>
                    <a:pt x="263" y="105"/>
                  </a:cubicBezTo>
                  <a:cubicBezTo>
                    <a:pt x="215" y="163"/>
                    <a:pt x="215" y="163"/>
                    <a:pt x="215" y="163"/>
                  </a:cubicBezTo>
                  <a:cubicBezTo>
                    <a:pt x="212" y="166"/>
                    <a:pt x="207" y="167"/>
                    <a:pt x="204" y="164"/>
                  </a:cubicBezTo>
                  <a:cubicBezTo>
                    <a:pt x="201" y="162"/>
                    <a:pt x="201" y="157"/>
                    <a:pt x="204" y="153"/>
                  </a:cubicBezTo>
                  <a:close/>
                  <a:moveTo>
                    <a:pt x="209" y="186"/>
                  </a:moveTo>
                  <a:cubicBezTo>
                    <a:pt x="209" y="199"/>
                    <a:pt x="199" y="209"/>
                    <a:pt x="186" y="209"/>
                  </a:cubicBezTo>
                  <a:cubicBezTo>
                    <a:pt x="174" y="209"/>
                    <a:pt x="163" y="199"/>
                    <a:pt x="163" y="186"/>
                  </a:cubicBezTo>
                  <a:cubicBezTo>
                    <a:pt x="163" y="173"/>
                    <a:pt x="174" y="163"/>
                    <a:pt x="186" y="163"/>
                  </a:cubicBezTo>
                  <a:cubicBezTo>
                    <a:pt x="199" y="163"/>
                    <a:pt x="209" y="173"/>
                    <a:pt x="209" y="186"/>
                  </a:cubicBezTo>
                  <a:close/>
                  <a:moveTo>
                    <a:pt x="82" y="60"/>
                  </a:moveTo>
                  <a:cubicBezTo>
                    <a:pt x="85" y="57"/>
                    <a:pt x="90" y="58"/>
                    <a:pt x="93" y="61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53" y="131"/>
                    <a:pt x="156" y="130"/>
                    <a:pt x="157" y="124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9" y="101"/>
                    <a:pt x="162" y="98"/>
                    <a:pt x="166" y="98"/>
                  </a:cubicBezTo>
                  <a:cubicBezTo>
                    <a:pt x="168" y="98"/>
                    <a:pt x="169" y="99"/>
                    <a:pt x="170" y="100"/>
                  </a:cubicBezTo>
                  <a:cubicBezTo>
                    <a:pt x="171" y="102"/>
                    <a:pt x="172" y="104"/>
                    <a:pt x="172" y="107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4"/>
                    <a:pt x="167" y="156"/>
                    <a:pt x="165" y="157"/>
                  </a:cubicBezTo>
                  <a:cubicBezTo>
                    <a:pt x="163" y="159"/>
                    <a:pt x="161" y="160"/>
                    <a:pt x="159" y="159"/>
                  </a:cubicBezTo>
                  <a:cubicBezTo>
                    <a:pt x="114" y="155"/>
                    <a:pt x="114" y="155"/>
                    <a:pt x="114" y="155"/>
                  </a:cubicBezTo>
                  <a:cubicBezTo>
                    <a:pt x="111" y="155"/>
                    <a:pt x="109" y="154"/>
                    <a:pt x="108" y="152"/>
                  </a:cubicBezTo>
                  <a:cubicBezTo>
                    <a:pt x="107" y="151"/>
                    <a:pt x="106" y="150"/>
                    <a:pt x="106" y="148"/>
                  </a:cubicBezTo>
                  <a:cubicBezTo>
                    <a:pt x="107" y="144"/>
                    <a:pt x="111" y="142"/>
                    <a:pt x="115" y="142"/>
                  </a:cubicBezTo>
                  <a:cubicBezTo>
                    <a:pt x="118" y="142"/>
                    <a:pt x="118" y="142"/>
                    <a:pt x="118" y="142"/>
                  </a:cubicBezTo>
                  <a:cubicBezTo>
                    <a:pt x="118" y="142"/>
                    <a:pt x="118" y="142"/>
                    <a:pt x="118" y="142"/>
                  </a:cubicBezTo>
                  <a:cubicBezTo>
                    <a:pt x="134" y="144"/>
                    <a:pt x="134" y="144"/>
                    <a:pt x="134" y="144"/>
                  </a:cubicBezTo>
                  <a:cubicBezTo>
                    <a:pt x="140" y="144"/>
                    <a:pt x="141" y="141"/>
                    <a:pt x="137" y="136"/>
                  </a:cubicBezTo>
                  <a:cubicBezTo>
                    <a:pt x="131" y="129"/>
                    <a:pt x="131" y="129"/>
                    <a:pt x="131" y="129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1" y="128"/>
                    <a:pt x="131" y="128"/>
                    <a:pt x="130" y="128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79" y="67"/>
                    <a:pt x="79" y="62"/>
                    <a:pt x="82" y="60"/>
                  </a:cubicBezTo>
                  <a:close/>
                  <a:moveTo>
                    <a:pt x="45" y="288"/>
                  </a:moveTo>
                  <a:cubicBezTo>
                    <a:pt x="44" y="289"/>
                    <a:pt x="42" y="290"/>
                    <a:pt x="40" y="290"/>
                  </a:cubicBezTo>
                  <a:cubicBezTo>
                    <a:pt x="38" y="290"/>
                    <a:pt x="36" y="289"/>
                    <a:pt x="35" y="287"/>
                  </a:cubicBezTo>
                  <a:cubicBezTo>
                    <a:pt x="33" y="284"/>
                    <a:pt x="33" y="280"/>
                    <a:pt x="36" y="277"/>
                  </a:cubicBezTo>
                  <a:cubicBezTo>
                    <a:pt x="39" y="275"/>
                    <a:pt x="43" y="275"/>
                    <a:pt x="46" y="278"/>
                  </a:cubicBezTo>
                  <a:cubicBezTo>
                    <a:pt x="48" y="281"/>
                    <a:pt x="48" y="285"/>
                    <a:pt x="45" y="288"/>
                  </a:cubicBezTo>
                  <a:close/>
                  <a:moveTo>
                    <a:pt x="82" y="319"/>
                  </a:moveTo>
                  <a:cubicBezTo>
                    <a:pt x="81" y="321"/>
                    <a:pt x="79" y="322"/>
                    <a:pt x="77" y="322"/>
                  </a:cubicBezTo>
                  <a:cubicBezTo>
                    <a:pt x="75" y="322"/>
                    <a:pt x="74" y="322"/>
                    <a:pt x="73" y="321"/>
                  </a:cubicBezTo>
                  <a:cubicBezTo>
                    <a:pt x="65" y="315"/>
                    <a:pt x="57" y="309"/>
                    <a:pt x="50" y="303"/>
                  </a:cubicBezTo>
                  <a:cubicBezTo>
                    <a:pt x="49" y="302"/>
                    <a:pt x="48" y="300"/>
                    <a:pt x="48" y="298"/>
                  </a:cubicBezTo>
                  <a:cubicBezTo>
                    <a:pt x="48" y="296"/>
                    <a:pt x="49" y="294"/>
                    <a:pt x="50" y="293"/>
                  </a:cubicBezTo>
                  <a:cubicBezTo>
                    <a:pt x="52" y="290"/>
                    <a:pt x="57" y="290"/>
                    <a:pt x="60" y="293"/>
                  </a:cubicBezTo>
                  <a:cubicBezTo>
                    <a:pt x="66" y="299"/>
                    <a:pt x="73" y="304"/>
                    <a:pt x="81" y="309"/>
                  </a:cubicBezTo>
                  <a:cubicBezTo>
                    <a:pt x="84" y="312"/>
                    <a:pt x="85" y="316"/>
                    <a:pt x="82" y="319"/>
                  </a:cubicBezTo>
                  <a:close/>
                  <a:moveTo>
                    <a:pt x="101" y="329"/>
                  </a:moveTo>
                  <a:cubicBezTo>
                    <a:pt x="99" y="332"/>
                    <a:pt x="97" y="333"/>
                    <a:pt x="95" y="333"/>
                  </a:cubicBezTo>
                  <a:cubicBezTo>
                    <a:pt x="93" y="333"/>
                    <a:pt x="92" y="333"/>
                    <a:pt x="91" y="332"/>
                  </a:cubicBezTo>
                  <a:cubicBezTo>
                    <a:pt x="91" y="332"/>
                    <a:pt x="91" y="332"/>
                    <a:pt x="91" y="332"/>
                  </a:cubicBezTo>
                  <a:cubicBezTo>
                    <a:pt x="88" y="330"/>
                    <a:pt x="87" y="326"/>
                    <a:pt x="88" y="323"/>
                  </a:cubicBezTo>
                  <a:cubicBezTo>
                    <a:pt x="90" y="320"/>
                    <a:pt x="95" y="318"/>
                    <a:pt x="98" y="320"/>
                  </a:cubicBezTo>
                  <a:cubicBezTo>
                    <a:pt x="101" y="322"/>
                    <a:pt x="103" y="326"/>
                    <a:pt x="101" y="329"/>
                  </a:cubicBezTo>
                  <a:close/>
                  <a:moveTo>
                    <a:pt x="147" y="345"/>
                  </a:moveTo>
                  <a:cubicBezTo>
                    <a:pt x="146" y="349"/>
                    <a:pt x="143" y="351"/>
                    <a:pt x="140" y="351"/>
                  </a:cubicBezTo>
                  <a:cubicBezTo>
                    <a:pt x="139" y="351"/>
                    <a:pt x="139" y="351"/>
                    <a:pt x="138" y="351"/>
                  </a:cubicBezTo>
                  <a:cubicBezTo>
                    <a:pt x="129" y="348"/>
                    <a:pt x="120" y="345"/>
                    <a:pt x="111" y="342"/>
                  </a:cubicBezTo>
                  <a:cubicBezTo>
                    <a:pt x="107" y="340"/>
                    <a:pt x="105" y="336"/>
                    <a:pt x="107" y="332"/>
                  </a:cubicBezTo>
                  <a:cubicBezTo>
                    <a:pt x="108" y="329"/>
                    <a:pt x="112" y="327"/>
                    <a:pt x="116" y="329"/>
                  </a:cubicBezTo>
                  <a:cubicBezTo>
                    <a:pt x="124" y="332"/>
                    <a:pt x="133" y="335"/>
                    <a:pt x="142" y="337"/>
                  </a:cubicBezTo>
                  <a:cubicBezTo>
                    <a:pt x="143" y="337"/>
                    <a:pt x="145" y="338"/>
                    <a:pt x="146" y="340"/>
                  </a:cubicBezTo>
                  <a:cubicBezTo>
                    <a:pt x="147" y="342"/>
                    <a:pt x="147" y="343"/>
                    <a:pt x="147" y="345"/>
                  </a:cubicBezTo>
                  <a:close/>
                  <a:moveTo>
                    <a:pt x="160" y="355"/>
                  </a:moveTo>
                  <a:cubicBezTo>
                    <a:pt x="160" y="355"/>
                    <a:pt x="160" y="355"/>
                    <a:pt x="159" y="355"/>
                  </a:cubicBezTo>
                  <a:cubicBezTo>
                    <a:pt x="158" y="354"/>
                    <a:pt x="156" y="353"/>
                    <a:pt x="155" y="352"/>
                  </a:cubicBezTo>
                  <a:cubicBezTo>
                    <a:pt x="154" y="350"/>
                    <a:pt x="153" y="349"/>
                    <a:pt x="154" y="347"/>
                  </a:cubicBezTo>
                  <a:cubicBezTo>
                    <a:pt x="154" y="343"/>
                    <a:pt x="158" y="340"/>
                    <a:pt x="161" y="341"/>
                  </a:cubicBezTo>
                  <a:cubicBezTo>
                    <a:pt x="165" y="341"/>
                    <a:pt x="168" y="345"/>
                    <a:pt x="167" y="349"/>
                  </a:cubicBezTo>
                  <a:cubicBezTo>
                    <a:pt x="167" y="352"/>
                    <a:pt x="164" y="355"/>
                    <a:pt x="160" y="355"/>
                  </a:cubicBezTo>
                  <a:close/>
                  <a:moveTo>
                    <a:pt x="169" y="217"/>
                  </a:moveTo>
                  <a:cubicBezTo>
                    <a:pt x="122" y="275"/>
                    <a:pt x="122" y="275"/>
                    <a:pt x="122" y="275"/>
                  </a:cubicBezTo>
                  <a:cubicBezTo>
                    <a:pt x="121" y="275"/>
                    <a:pt x="121" y="275"/>
                    <a:pt x="121" y="275"/>
                  </a:cubicBezTo>
                  <a:cubicBezTo>
                    <a:pt x="121" y="276"/>
                    <a:pt x="121" y="276"/>
                    <a:pt x="121" y="276"/>
                  </a:cubicBezTo>
                  <a:cubicBezTo>
                    <a:pt x="115" y="283"/>
                    <a:pt x="115" y="283"/>
                    <a:pt x="115" y="283"/>
                  </a:cubicBezTo>
                  <a:cubicBezTo>
                    <a:pt x="111" y="288"/>
                    <a:pt x="113" y="291"/>
                    <a:pt x="118" y="291"/>
                  </a:cubicBezTo>
                  <a:cubicBezTo>
                    <a:pt x="134" y="289"/>
                    <a:pt x="134" y="289"/>
                    <a:pt x="134" y="289"/>
                  </a:cubicBezTo>
                  <a:cubicBezTo>
                    <a:pt x="134" y="289"/>
                    <a:pt x="134" y="289"/>
                    <a:pt x="134" y="289"/>
                  </a:cubicBezTo>
                  <a:cubicBezTo>
                    <a:pt x="137" y="289"/>
                    <a:pt x="137" y="289"/>
                    <a:pt x="137" y="289"/>
                  </a:cubicBezTo>
                  <a:cubicBezTo>
                    <a:pt x="141" y="289"/>
                    <a:pt x="146" y="291"/>
                    <a:pt x="146" y="295"/>
                  </a:cubicBezTo>
                  <a:cubicBezTo>
                    <a:pt x="146" y="297"/>
                    <a:pt x="145" y="298"/>
                    <a:pt x="144" y="299"/>
                  </a:cubicBezTo>
                  <a:cubicBezTo>
                    <a:pt x="143" y="301"/>
                    <a:pt x="141" y="302"/>
                    <a:pt x="138" y="302"/>
                  </a:cubicBezTo>
                  <a:cubicBezTo>
                    <a:pt x="93" y="306"/>
                    <a:pt x="93" y="306"/>
                    <a:pt x="93" y="306"/>
                  </a:cubicBezTo>
                  <a:cubicBezTo>
                    <a:pt x="91" y="307"/>
                    <a:pt x="89" y="306"/>
                    <a:pt x="87" y="304"/>
                  </a:cubicBezTo>
                  <a:cubicBezTo>
                    <a:pt x="85" y="303"/>
                    <a:pt x="84" y="301"/>
                    <a:pt x="84" y="299"/>
                  </a:cubicBezTo>
                  <a:cubicBezTo>
                    <a:pt x="80" y="254"/>
                    <a:pt x="80" y="254"/>
                    <a:pt x="80" y="254"/>
                  </a:cubicBezTo>
                  <a:cubicBezTo>
                    <a:pt x="80" y="251"/>
                    <a:pt x="81" y="249"/>
                    <a:pt x="82" y="247"/>
                  </a:cubicBezTo>
                  <a:cubicBezTo>
                    <a:pt x="83" y="246"/>
                    <a:pt x="84" y="245"/>
                    <a:pt x="86" y="245"/>
                  </a:cubicBezTo>
                  <a:cubicBezTo>
                    <a:pt x="90" y="245"/>
                    <a:pt x="93" y="248"/>
                    <a:pt x="94" y="253"/>
                  </a:cubicBezTo>
                  <a:cubicBezTo>
                    <a:pt x="94" y="255"/>
                    <a:pt x="94" y="255"/>
                    <a:pt x="94" y="255"/>
                  </a:cubicBezTo>
                  <a:cubicBezTo>
                    <a:pt x="94" y="256"/>
                    <a:pt x="94" y="256"/>
                    <a:pt x="94" y="256"/>
                  </a:cubicBezTo>
                  <a:cubicBezTo>
                    <a:pt x="95" y="271"/>
                    <a:pt x="95" y="271"/>
                    <a:pt x="95" y="271"/>
                  </a:cubicBezTo>
                  <a:cubicBezTo>
                    <a:pt x="96" y="277"/>
                    <a:pt x="99" y="278"/>
                    <a:pt x="103" y="274"/>
                  </a:cubicBezTo>
                  <a:cubicBezTo>
                    <a:pt x="110" y="266"/>
                    <a:pt x="110" y="266"/>
                    <a:pt x="110" y="266"/>
                  </a:cubicBezTo>
                  <a:cubicBezTo>
                    <a:pt x="110" y="266"/>
                    <a:pt x="110" y="266"/>
                    <a:pt x="110" y="266"/>
                  </a:cubicBezTo>
                  <a:cubicBezTo>
                    <a:pt x="110" y="266"/>
                    <a:pt x="110" y="266"/>
                    <a:pt x="110" y="265"/>
                  </a:cubicBezTo>
                  <a:cubicBezTo>
                    <a:pt x="158" y="208"/>
                    <a:pt x="158" y="208"/>
                    <a:pt x="158" y="208"/>
                  </a:cubicBezTo>
                  <a:cubicBezTo>
                    <a:pt x="161" y="204"/>
                    <a:pt x="166" y="203"/>
                    <a:pt x="169" y="206"/>
                  </a:cubicBezTo>
                  <a:cubicBezTo>
                    <a:pt x="172" y="209"/>
                    <a:pt x="172" y="214"/>
                    <a:pt x="169" y="217"/>
                  </a:cubicBezTo>
                  <a:close/>
                  <a:moveTo>
                    <a:pt x="192" y="364"/>
                  </a:moveTo>
                  <a:cubicBezTo>
                    <a:pt x="183" y="364"/>
                    <a:pt x="176" y="357"/>
                    <a:pt x="176" y="348"/>
                  </a:cubicBezTo>
                  <a:cubicBezTo>
                    <a:pt x="176" y="340"/>
                    <a:pt x="183" y="333"/>
                    <a:pt x="192" y="333"/>
                  </a:cubicBezTo>
                  <a:cubicBezTo>
                    <a:pt x="200" y="333"/>
                    <a:pt x="207" y="340"/>
                    <a:pt x="207" y="348"/>
                  </a:cubicBezTo>
                  <a:cubicBezTo>
                    <a:pt x="207" y="357"/>
                    <a:pt x="200" y="364"/>
                    <a:pt x="192" y="364"/>
                  </a:cubicBezTo>
                  <a:close/>
                  <a:moveTo>
                    <a:pt x="297" y="305"/>
                  </a:moveTo>
                  <a:cubicBezTo>
                    <a:pt x="294" y="307"/>
                    <a:pt x="289" y="306"/>
                    <a:pt x="286" y="303"/>
                  </a:cubicBezTo>
                  <a:cubicBezTo>
                    <a:pt x="238" y="246"/>
                    <a:pt x="238" y="246"/>
                    <a:pt x="238" y="246"/>
                  </a:cubicBezTo>
                  <a:cubicBezTo>
                    <a:pt x="237" y="246"/>
                    <a:pt x="237" y="246"/>
                    <a:pt x="237" y="245"/>
                  </a:cubicBezTo>
                  <a:cubicBezTo>
                    <a:pt x="237" y="245"/>
                    <a:pt x="237" y="245"/>
                    <a:pt x="237" y="245"/>
                  </a:cubicBezTo>
                  <a:cubicBezTo>
                    <a:pt x="231" y="238"/>
                    <a:pt x="231" y="238"/>
                    <a:pt x="231" y="238"/>
                  </a:cubicBezTo>
                  <a:cubicBezTo>
                    <a:pt x="227" y="233"/>
                    <a:pt x="223" y="234"/>
                    <a:pt x="223" y="240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221" y="258"/>
                    <a:pt x="221" y="258"/>
                    <a:pt x="221" y="258"/>
                  </a:cubicBezTo>
                  <a:cubicBezTo>
                    <a:pt x="221" y="263"/>
                    <a:pt x="217" y="267"/>
                    <a:pt x="214" y="266"/>
                  </a:cubicBezTo>
                  <a:cubicBezTo>
                    <a:pt x="212" y="266"/>
                    <a:pt x="210" y="265"/>
                    <a:pt x="210" y="264"/>
                  </a:cubicBezTo>
                  <a:cubicBezTo>
                    <a:pt x="208" y="262"/>
                    <a:pt x="207" y="260"/>
                    <a:pt x="208" y="257"/>
                  </a:cubicBezTo>
                  <a:cubicBezTo>
                    <a:pt x="211" y="213"/>
                    <a:pt x="211" y="213"/>
                    <a:pt x="211" y="213"/>
                  </a:cubicBezTo>
                  <a:cubicBezTo>
                    <a:pt x="212" y="210"/>
                    <a:pt x="213" y="208"/>
                    <a:pt x="215" y="207"/>
                  </a:cubicBezTo>
                  <a:cubicBezTo>
                    <a:pt x="216" y="205"/>
                    <a:pt x="218" y="205"/>
                    <a:pt x="221" y="205"/>
                  </a:cubicBezTo>
                  <a:cubicBezTo>
                    <a:pt x="265" y="209"/>
                    <a:pt x="265" y="209"/>
                    <a:pt x="265" y="209"/>
                  </a:cubicBezTo>
                  <a:cubicBezTo>
                    <a:pt x="268" y="209"/>
                    <a:pt x="270" y="210"/>
                    <a:pt x="272" y="212"/>
                  </a:cubicBezTo>
                  <a:cubicBezTo>
                    <a:pt x="272" y="213"/>
                    <a:pt x="273" y="214"/>
                    <a:pt x="273" y="216"/>
                  </a:cubicBezTo>
                  <a:cubicBezTo>
                    <a:pt x="273" y="220"/>
                    <a:pt x="269" y="223"/>
                    <a:pt x="264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1" y="222"/>
                    <a:pt x="261" y="222"/>
                    <a:pt x="261" y="222"/>
                  </a:cubicBezTo>
                  <a:cubicBezTo>
                    <a:pt x="246" y="221"/>
                    <a:pt x="246" y="221"/>
                    <a:pt x="246" y="221"/>
                  </a:cubicBezTo>
                  <a:cubicBezTo>
                    <a:pt x="240" y="220"/>
                    <a:pt x="238" y="223"/>
                    <a:pt x="242" y="228"/>
                  </a:cubicBezTo>
                  <a:cubicBezTo>
                    <a:pt x="248" y="236"/>
                    <a:pt x="248" y="236"/>
                    <a:pt x="248" y="236"/>
                  </a:cubicBezTo>
                  <a:cubicBezTo>
                    <a:pt x="248" y="236"/>
                    <a:pt x="249" y="236"/>
                    <a:pt x="249" y="236"/>
                  </a:cubicBezTo>
                  <a:cubicBezTo>
                    <a:pt x="249" y="236"/>
                    <a:pt x="249" y="236"/>
                    <a:pt x="249" y="236"/>
                  </a:cubicBezTo>
                  <a:cubicBezTo>
                    <a:pt x="297" y="293"/>
                    <a:pt x="297" y="293"/>
                    <a:pt x="297" y="293"/>
                  </a:cubicBezTo>
                  <a:cubicBezTo>
                    <a:pt x="300" y="297"/>
                    <a:pt x="300" y="302"/>
                    <a:pt x="297" y="305"/>
                  </a:cubicBez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95757"/>
                </a:solidFill>
              </a:endParaRPr>
            </a:p>
          </p:txBody>
        </p:sp>
      </p:grpSp>
      <p:pic>
        <p:nvPicPr>
          <p:cNvPr id="135" name="Picture 4" descr="“load balancer”的图片搜索结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286000"/>
            <a:ext cx="762000" cy="762000"/>
          </a:xfrm>
          <a:prstGeom prst="rect">
            <a:avLst/>
          </a:prstGeom>
          <a:noFill/>
        </p:spPr>
      </p:pic>
      <p:sp>
        <p:nvSpPr>
          <p:cNvPr id="139" name="TextBox 138"/>
          <p:cNvSpPr txBox="1"/>
          <p:nvPr/>
        </p:nvSpPr>
        <p:spPr>
          <a:xfrm>
            <a:off x="4191000" y="20574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VIP </a:t>
            </a:r>
            <a:r>
              <a:rPr lang="en-US" altLang="zh-CN" sz="1200" dirty="0" smtClean="0"/>
              <a:t>A</a:t>
            </a:r>
            <a:endParaRPr 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191000" y="38862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VIP </a:t>
            </a:r>
            <a:r>
              <a:rPr lang="en-US" altLang="zh-CN" sz="1200" dirty="0"/>
              <a:t>C</a:t>
            </a:r>
            <a:endParaRPr lang="en-US" sz="1200" dirty="0"/>
          </a:p>
        </p:txBody>
      </p:sp>
      <p:cxnSp>
        <p:nvCxnSpPr>
          <p:cNvPr id="144" name="直接箭头连接符 143"/>
          <p:cNvCxnSpPr>
            <a:endCxn id="95" idx="1"/>
          </p:cNvCxnSpPr>
          <p:nvPr/>
        </p:nvCxnSpPr>
        <p:spPr>
          <a:xfrm flipV="1">
            <a:off x="4800600" y="2324100"/>
            <a:ext cx="381000" cy="3429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35" idx="3"/>
            <a:endCxn id="104" idx="1"/>
          </p:cNvCxnSpPr>
          <p:nvPr/>
        </p:nvCxnSpPr>
        <p:spPr>
          <a:xfrm>
            <a:off x="4800600" y="2667000"/>
            <a:ext cx="381000" cy="6477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35" idx="3"/>
            <a:endCxn id="112" idx="1"/>
          </p:cNvCxnSpPr>
          <p:nvPr/>
        </p:nvCxnSpPr>
        <p:spPr>
          <a:xfrm>
            <a:off x="4800600" y="2667000"/>
            <a:ext cx="381000" cy="16383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endCxn id="107" idx="1"/>
          </p:cNvCxnSpPr>
          <p:nvPr/>
        </p:nvCxnSpPr>
        <p:spPr>
          <a:xfrm flipV="1">
            <a:off x="5410200" y="3657600"/>
            <a:ext cx="304800" cy="990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115" idx="1"/>
          </p:cNvCxnSpPr>
          <p:nvPr/>
        </p:nvCxnSpPr>
        <p:spPr>
          <a:xfrm>
            <a:off x="5410200" y="2667000"/>
            <a:ext cx="304800" cy="198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>
            <a:off x="5410200" y="3657600"/>
            <a:ext cx="381000" cy="238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125" idx="3"/>
            <a:endCxn id="117" idx="1"/>
          </p:cNvCxnSpPr>
          <p:nvPr/>
        </p:nvCxnSpPr>
        <p:spPr>
          <a:xfrm>
            <a:off x="4800600" y="4419600"/>
            <a:ext cx="381000" cy="5715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25" idx="3"/>
            <a:endCxn id="109" idx="1"/>
          </p:cNvCxnSpPr>
          <p:nvPr/>
        </p:nvCxnSpPr>
        <p:spPr>
          <a:xfrm flipV="1">
            <a:off x="4800600" y="4000500"/>
            <a:ext cx="381000" cy="4191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25" idx="3"/>
            <a:endCxn id="100" idx="1"/>
          </p:cNvCxnSpPr>
          <p:nvPr/>
        </p:nvCxnSpPr>
        <p:spPr>
          <a:xfrm flipV="1">
            <a:off x="4800600" y="3009900"/>
            <a:ext cx="381000" cy="14097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endCxn id="110" idx="1"/>
          </p:cNvCxnSpPr>
          <p:nvPr/>
        </p:nvCxnSpPr>
        <p:spPr>
          <a:xfrm>
            <a:off x="5410200" y="3009900"/>
            <a:ext cx="304800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17" idx="3"/>
            <a:endCxn id="118" idx="1"/>
          </p:cNvCxnSpPr>
          <p:nvPr/>
        </p:nvCxnSpPr>
        <p:spPr>
          <a:xfrm flipV="1">
            <a:off x="5410200" y="4914900"/>
            <a:ext cx="304800" cy="76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endCxn id="102" idx="1"/>
          </p:cNvCxnSpPr>
          <p:nvPr/>
        </p:nvCxnSpPr>
        <p:spPr>
          <a:xfrm flipV="1">
            <a:off x="5410200" y="2933700"/>
            <a:ext cx="304800" cy="10287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圆角矩形 202"/>
          <p:cNvSpPr/>
          <p:nvPr/>
        </p:nvSpPr>
        <p:spPr>
          <a:xfrm>
            <a:off x="6553200" y="2667000"/>
            <a:ext cx="457200" cy="228600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1447800" y="35814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2667000" y="3581400"/>
            <a:ext cx="457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3657600" y="3581400"/>
            <a:ext cx="457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93" idx="3"/>
          </p:cNvCxnSpPr>
          <p:nvPr/>
        </p:nvCxnSpPr>
        <p:spPr>
          <a:xfrm>
            <a:off x="4800600" y="3557587"/>
            <a:ext cx="381000" cy="238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>
            <a:grpSpLocks noChangeAspect="1"/>
          </p:cNvGrpSpPr>
          <p:nvPr/>
        </p:nvGrpSpPr>
        <p:grpSpPr>
          <a:xfrm>
            <a:off x="3124200" y="3200400"/>
            <a:ext cx="685800" cy="714375"/>
            <a:chOff x="5334000" y="2632075"/>
            <a:chExt cx="1524000" cy="1587500"/>
          </a:xfrm>
        </p:grpSpPr>
        <p:sp>
          <p:nvSpPr>
            <p:cNvPr id="86" name="Freeform 5"/>
            <p:cNvSpPr>
              <a:spLocks noEditPoints="1"/>
            </p:cNvSpPr>
            <p:nvPr/>
          </p:nvSpPr>
          <p:spPr bwMode="auto">
            <a:xfrm>
              <a:off x="5334000" y="2632075"/>
              <a:ext cx="1524000" cy="854075"/>
            </a:xfrm>
            <a:custGeom>
              <a:avLst/>
              <a:gdLst>
                <a:gd name="T0" fmla="*/ 3 w 403"/>
                <a:gd name="T1" fmla="*/ 214 h 226"/>
                <a:gd name="T2" fmla="*/ 9 w 403"/>
                <a:gd name="T3" fmla="*/ 226 h 226"/>
                <a:gd name="T4" fmla="*/ 390 w 403"/>
                <a:gd name="T5" fmla="*/ 202 h 226"/>
                <a:gd name="T6" fmla="*/ 397 w 403"/>
                <a:gd name="T7" fmla="*/ 209 h 226"/>
                <a:gd name="T8" fmla="*/ 2 w 403"/>
                <a:gd name="T9" fmla="*/ 203 h 226"/>
                <a:gd name="T10" fmla="*/ 11 w 403"/>
                <a:gd name="T11" fmla="*/ 163 h 226"/>
                <a:gd name="T12" fmla="*/ 14 w 403"/>
                <a:gd name="T13" fmla="*/ 198 h 226"/>
                <a:gd name="T14" fmla="*/ 388 w 403"/>
                <a:gd name="T15" fmla="*/ 182 h 226"/>
                <a:gd name="T16" fmla="*/ 389 w 403"/>
                <a:gd name="T17" fmla="*/ 147 h 226"/>
                <a:gd name="T18" fmla="*/ 396 w 403"/>
                <a:gd name="T19" fmla="*/ 188 h 226"/>
                <a:gd name="T20" fmla="*/ 13 w 403"/>
                <a:gd name="T21" fmla="*/ 156 h 226"/>
                <a:gd name="T22" fmla="*/ 16 w 403"/>
                <a:gd name="T23" fmla="*/ 143 h 226"/>
                <a:gd name="T24" fmla="*/ 14 w 403"/>
                <a:gd name="T25" fmla="*/ 156 h 226"/>
                <a:gd name="T26" fmla="*/ 382 w 403"/>
                <a:gd name="T27" fmla="*/ 127 h 226"/>
                <a:gd name="T28" fmla="*/ 387 w 403"/>
                <a:gd name="T29" fmla="*/ 140 h 226"/>
                <a:gd name="T30" fmla="*/ 18 w 403"/>
                <a:gd name="T31" fmla="*/ 136 h 226"/>
                <a:gd name="T32" fmla="*/ 27 w 403"/>
                <a:gd name="T33" fmla="*/ 101 h 226"/>
                <a:gd name="T34" fmla="*/ 28 w 403"/>
                <a:gd name="T35" fmla="*/ 132 h 226"/>
                <a:gd name="T36" fmla="*/ 369 w 403"/>
                <a:gd name="T37" fmla="*/ 117 h 226"/>
                <a:gd name="T38" fmla="*/ 357 w 403"/>
                <a:gd name="T39" fmla="*/ 85 h 226"/>
                <a:gd name="T40" fmla="*/ 379 w 403"/>
                <a:gd name="T41" fmla="*/ 121 h 226"/>
                <a:gd name="T42" fmla="*/ 41 w 403"/>
                <a:gd name="T43" fmla="*/ 93 h 226"/>
                <a:gd name="T44" fmla="*/ 50 w 403"/>
                <a:gd name="T45" fmla="*/ 91 h 226"/>
                <a:gd name="T46" fmla="*/ 343 w 403"/>
                <a:gd name="T47" fmla="*/ 78 h 226"/>
                <a:gd name="T48" fmla="*/ 353 w 403"/>
                <a:gd name="T49" fmla="*/ 79 h 226"/>
                <a:gd name="T50" fmla="*/ 53 w 403"/>
                <a:gd name="T51" fmla="*/ 76 h 226"/>
                <a:gd name="T52" fmla="*/ 74 w 403"/>
                <a:gd name="T53" fmla="*/ 46 h 226"/>
                <a:gd name="T54" fmla="*/ 63 w 403"/>
                <a:gd name="T55" fmla="*/ 76 h 226"/>
                <a:gd name="T56" fmla="*/ 329 w 403"/>
                <a:gd name="T57" fmla="*/ 64 h 226"/>
                <a:gd name="T58" fmla="*/ 306 w 403"/>
                <a:gd name="T59" fmla="*/ 38 h 226"/>
                <a:gd name="T60" fmla="*/ 339 w 403"/>
                <a:gd name="T61" fmla="*/ 64 h 226"/>
                <a:gd name="T62" fmla="*/ 89 w 403"/>
                <a:gd name="T63" fmla="*/ 43 h 226"/>
                <a:gd name="T64" fmla="*/ 91 w 403"/>
                <a:gd name="T65" fmla="*/ 33 h 226"/>
                <a:gd name="T66" fmla="*/ 95 w 403"/>
                <a:gd name="T67" fmla="*/ 46 h 226"/>
                <a:gd name="T68" fmla="*/ 288 w 403"/>
                <a:gd name="T69" fmla="*/ 27 h 226"/>
                <a:gd name="T70" fmla="*/ 300 w 403"/>
                <a:gd name="T71" fmla="*/ 34 h 226"/>
                <a:gd name="T72" fmla="*/ 107 w 403"/>
                <a:gd name="T73" fmla="*/ 32 h 226"/>
                <a:gd name="T74" fmla="*/ 145 w 403"/>
                <a:gd name="T75" fmla="*/ 15 h 226"/>
                <a:gd name="T76" fmla="*/ 113 w 403"/>
                <a:gd name="T77" fmla="*/ 36 h 226"/>
                <a:gd name="T78" fmla="*/ 247 w 403"/>
                <a:gd name="T79" fmla="*/ 20 h 226"/>
                <a:gd name="T80" fmla="*/ 251 w 403"/>
                <a:gd name="T81" fmla="*/ 6 h 226"/>
                <a:gd name="T82" fmla="*/ 282 w 403"/>
                <a:gd name="T83" fmla="*/ 19 h 226"/>
                <a:gd name="T84" fmla="*/ 159 w 403"/>
                <a:gd name="T85" fmla="*/ 19 h 226"/>
                <a:gd name="T86" fmla="*/ 157 w 403"/>
                <a:gd name="T87" fmla="*/ 5 h 226"/>
                <a:gd name="T88" fmla="*/ 160 w 403"/>
                <a:gd name="T89" fmla="*/ 19 h 226"/>
                <a:gd name="T90" fmla="*/ 227 w 403"/>
                <a:gd name="T91" fmla="*/ 16 h 226"/>
                <a:gd name="T92" fmla="*/ 235 w 403"/>
                <a:gd name="T93" fmla="*/ 10 h 226"/>
                <a:gd name="T94" fmla="*/ 173 w 403"/>
                <a:gd name="T95" fmla="*/ 9 h 226"/>
                <a:gd name="T96" fmla="*/ 208 w 403"/>
                <a:gd name="T97" fmla="*/ 0 h 226"/>
                <a:gd name="T98" fmla="*/ 207 w 403"/>
                <a:gd name="T99" fmla="*/ 14 h 226"/>
                <a:gd name="T100" fmla="*/ 180 w 403"/>
                <a:gd name="T101" fmla="*/ 1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3" h="226">
                  <a:moveTo>
                    <a:pt x="8" y="226"/>
                  </a:moveTo>
                  <a:cubicBezTo>
                    <a:pt x="4" y="226"/>
                    <a:pt x="1" y="223"/>
                    <a:pt x="1" y="219"/>
                  </a:cubicBezTo>
                  <a:cubicBezTo>
                    <a:pt x="1" y="217"/>
                    <a:pt x="2" y="215"/>
                    <a:pt x="3" y="214"/>
                  </a:cubicBezTo>
                  <a:cubicBezTo>
                    <a:pt x="4" y="213"/>
                    <a:pt x="6" y="212"/>
                    <a:pt x="7" y="212"/>
                  </a:cubicBezTo>
                  <a:cubicBezTo>
                    <a:pt x="11" y="211"/>
                    <a:pt x="15" y="214"/>
                    <a:pt x="15" y="218"/>
                  </a:cubicBezTo>
                  <a:cubicBezTo>
                    <a:pt x="15" y="222"/>
                    <a:pt x="12" y="225"/>
                    <a:pt x="9" y="226"/>
                  </a:cubicBezTo>
                  <a:cubicBezTo>
                    <a:pt x="8" y="226"/>
                    <a:pt x="8" y="226"/>
                    <a:pt x="8" y="226"/>
                  </a:cubicBezTo>
                  <a:close/>
                  <a:moveTo>
                    <a:pt x="397" y="209"/>
                  </a:moveTo>
                  <a:cubicBezTo>
                    <a:pt x="393" y="209"/>
                    <a:pt x="390" y="206"/>
                    <a:pt x="390" y="202"/>
                  </a:cubicBezTo>
                  <a:cubicBezTo>
                    <a:pt x="390" y="198"/>
                    <a:pt x="393" y="195"/>
                    <a:pt x="397" y="195"/>
                  </a:cubicBezTo>
                  <a:cubicBezTo>
                    <a:pt x="400" y="195"/>
                    <a:pt x="403" y="198"/>
                    <a:pt x="403" y="202"/>
                  </a:cubicBezTo>
                  <a:cubicBezTo>
                    <a:pt x="403" y="206"/>
                    <a:pt x="400" y="209"/>
                    <a:pt x="397" y="209"/>
                  </a:cubicBezTo>
                  <a:close/>
                  <a:moveTo>
                    <a:pt x="7" y="205"/>
                  </a:moveTo>
                  <a:cubicBezTo>
                    <a:pt x="7" y="205"/>
                    <a:pt x="7" y="205"/>
                    <a:pt x="7" y="205"/>
                  </a:cubicBezTo>
                  <a:cubicBezTo>
                    <a:pt x="5" y="205"/>
                    <a:pt x="4" y="204"/>
                    <a:pt x="2" y="203"/>
                  </a:cubicBezTo>
                  <a:cubicBezTo>
                    <a:pt x="1" y="201"/>
                    <a:pt x="0" y="199"/>
                    <a:pt x="0" y="197"/>
                  </a:cubicBezTo>
                  <a:cubicBezTo>
                    <a:pt x="1" y="188"/>
                    <a:pt x="1" y="178"/>
                    <a:pt x="3" y="169"/>
                  </a:cubicBezTo>
                  <a:cubicBezTo>
                    <a:pt x="4" y="165"/>
                    <a:pt x="7" y="162"/>
                    <a:pt x="11" y="163"/>
                  </a:cubicBezTo>
                  <a:cubicBezTo>
                    <a:pt x="13" y="163"/>
                    <a:pt x="14" y="164"/>
                    <a:pt x="16" y="166"/>
                  </a:cubicBezTo>
                  <a:cubicBezTo>
                    <a:pt x="17" y="167"/>
                    <a:pt x="17" y="169"/>
                    <a:pt x="17" y="171"/>
                  </a:cubicBezTo>
                  <a:cubicBezTo>
                    <a:pt x="15" y="180"/>
                    <a:pt x="15" y="189"/>
                    <a:pt x="14" y="198"/>
                  </a:cubicBezTo>
                  <a:cubicBezTo>
                    <a:pt x="14" y="202"/>
                    <a:pt x="11" y="205"/>
                    <a:pt x="7" y="205"/>
                  </a:cubicBezTo>
                  <a:close/>
                  <a:moveTo>
                    <a:pt x="395" y="188"/>
                  </a:moveTo>
                  <a:cubicBezTo>
                    <a:pt x="392" y="188"/>
                    <a:pt x="389" y="185"/>
                    <a:pt x="388" y="182"/>
                  </a:cubicBezTo>
                  <a:cubicBezTo>
                    <a:pt x="387" y="173"/>
                    <a:pt x="386" y="164"/>
                    <a:pt x="384" y="155"/>
                  </a:cubicBezTo>
                  <a:cubicBezTo>
                    <a:pt x="383" y="153"/>
                    <a:pt x="384" y="151"/>
                    <a:pt x="385" y="150"/>
                  </a:cubicBezTo>
                  <a:cubicBezTo>
                    <a:pt x="385" y="148"/>
                    <a:pt x="387" y="147"/>
                    <a:pt x="389" y="147"/>
                  </a:cubicBezTo>
                  <a:cubicBezTo>
                    <a:pt x="392" y="146"/>
                    <a:pt x="396" y="148"/>
                    <a:pt x="397" y="152"/>
                  </a:cubicBezTo>
                  <a:cubicBezTo>
                    <a:pt x="400" y="161"/>
                    <a:pt x="401" y="171"/>
                    <a:pt x="402" y="180"/>
                  </a:cubicBezTo>
                  <a:cubicBezTo>
                    <a:pt x="403" y="184"/>
                    <a:pt x="400" y="187"/>
                    <a:pt x="396" y="188"/>
                  </a:cubicBezTo>
                  <a:cubicBezTo>
                    <a:pt x="396" y="188"/>
                    <a:pt x="396" y="188"/>
                    <a:pt x="395" y="188"/>
                  </a:cubicBezTo>
                  <a:close/>
                  <a:moveTo>
                    <a:pt x="14" y="156"/>
                  </a:moveTo>
                  <a:cubicBezTo>
                    <a:pt x="14" y="156"/>
                    <a:pt x="13" y="156"/>
                    <a:pt x="13" y="156"/>
                  </a:cubicBezTo>
                  <a:cubicBezTo>
                    <a:pt x="11" y="156"/>
                    <a:pt x="9" y="155"/>
                    <a:pt x="8" y="153"/>
                  </a:cubicBezTo>
                  <a:cubicBezTo>
                    <a:pt x="7" y="151"/>
                    <a:pt x="7" y="149"/>
                    <a:pt x="8" y="147"/>
                  </a:cubicBezTo>
                  <a:cubicBezTo>
                    <a:pt x="9" y="144"/>
                    <a:pt x="13" y="142"/>
                    <a:pt x="16" y="143"/>
                  </a:cubicBezTo>
                  <a:cubicBezTo>
                    <a:pt x="18" y="143"/>
                    <a:pt x="20" y="144"/>
                    <a:pt x="20" y="146"/>
                  </a:cubicBezTo>
                  <a:cubicBezTo>
                    <a:pt x="21" y="148"/>
                    <a:pt x="22" y="149"/>
                    <a:pt x="21" y="151"/>
                  </a:cubicBezTo>
                  <a:cubicBezTo>
                    <a:pt x="20" y="154"/>
                    <a:pt x="18" y="156"/>
                    <a:pt x="14" y="156"/>
                  </a:cubicBezTo>
                  <a:close/>
                  <a:moveTo>
                    <a:pt x="384" y="140"/>
                  </a:moveTo>
                  <a:cubicBezTo>
                    <a:pt x="381" y="140"/>
                    <a:pt x="379" y="139"/>
                    <a:pt x="378" y="136"/>
                  </a:cubicBezTo>
                  <a:cubicBezTo>
                    <a:pt x="376" y="132"/>
                    <a:pt x="378" y="128"/>
                    <a:pt x="382" y="127"/>
                  </a:cubicBezTo>
                  <a:cubicBezTo>
                    <a:pt x="385" y="126"/>
                    <a:pt x="389" y="128"/>
                    <a:pt x="391" y="131"/>
                  </a:cubicBezTo>
                  <a:cubicBezTo>
                    <a:pt x="391" y="133"/>
                    <a:pt x="391" y="135"/>
                    <a:pt x="391" y="136"/>
                  </a:cubicBezTo>
                  <a:cubicBezTo>
                    <a:pt x="390" y="138"/>
                    <a:pt x="388" y="139"/>
                    <a:pt x="387" y="140"/>
                  </a:cubicBezTo>
                  <a:cubicBezTo>
                    <a:pt x="386" y="140"/>
                    <a:pt x="385" y="140"/>
                    <a:pt x="384" y="140"/>
                  </a:cubicBezTo>
                  <a:close/>
                  <a:moveTo>
                    <a:pt x="21" y="137"/>
                  </a:moveTo>
                  <a:cubicBezTo>
                    <a:pt x="20" y="137"/>
                    <a:pt x="19" y="136"/>
                    <a:pt x="18" y="136"/>
                  </a:cubicBezTo>
                  <a:cubicBezTo>
                    <a:pt x="17" y="135"/>
                    <a:pt x="15" y="134"/>
                    <a:pt x="15" y="132"/>
                  </a:cubicBezTo>
                  <a:cubicBezTo>
                    <a:pt x="14" y="131"/>
                    <a:pt x="14" y="129"/>
                    <a:pt x="15" y="127"/>
                  </a:cubicBezTo>
                  <a:cubicBezTo>
                    <a:pt x="18" y="118"/>
                    <a:pt x="22" y="109"/>
                    <a:pt x="27" y="101"/>
                  </a:cubicBezTo>
                  <a:cubicBezTo>
                    <a:pt x="29" y="98"/>
                    <a:pt x="34" y="97"/>
                    <a:pt x="37" y="99"/>
                  </a:cubicBezTo>
                  <a:cubicBezTo>
                    <a:pt x="40" y="101"/>
                    <a:pt x="41" y="105"/>
                    <a:pt x="39" y="108"/>
                  </a:cubicBezTo>
                  <a:cubicBezTo>
                    <a:pt x="35" y="116"/>
                    <a:pt x="31" y="124"/>
                    <a:pt x="28" y="132"/>
                  </a:cubicBezTo>
                  <a:cubicBezTo>
                    <a:pt x="27" y="135"/>
                    <a:pt x="24" y="137"/>
                    <a:pt x="21" y="137"/>
                  </a:cubicBezTo>
                  <a:close/>
                  <a:moveTo>
                    <a:pt x="376" y="121"/>
                  </a:moveTo>
                  <a:cubicBezTo>
                    <a:pt x="373" y="121"/>
                    <a:pt x="371" y="120"/>
                    <a:pt x="369" y="117"/>
                  </a:cubicBezTo>
                  <a:cubicBezTo>
                    <a:pt x="365" y="109"/>
                    <a:pt x="361" y="102"/>
                    <a:pt x="356" y="94"/>
                  </a:cubicBezTo>
                  <a:cubicBezTo>
                    <a:pt x="355" y="93"/>
                    <a:pt x="354" y="91"/>
                    <a:pt x="354" y="89"/>
                  </a:cubicBezTo>
                  <a:cubicBezTo>
                    <a:pt x="355" y="87"/>
                    <a:pt x="356" y="86"/>
                    <a:pt x="357" y="85"/>
                  </a:cubicBezTo>
                  <a:cubicBezTo>
                    <a:pt x="360" y="83"/>
                    <a:pt x="365" y="83"/>
                    <a:pt x="367" y="86"/>
                  </a:cubicBezTo>
                  <a:cubicBezTo>
                    <a:pt x="373" y="94"/>
                    <a:pt x="378" y="103"/>
                    <a:pt x="382" y="111"/>
                  </a:cubicBezTo>
                  <a:cubicBezTo>
                    <a:pt x="384" y="115"/>
                    <a:pt x="382" y="119"/>
                    <a:pt x="379" y="121"/>
                  </a:cubicBezTo>
                  <a:cubicBezTo>
                    <a:pt x="378" y="121"/>
                    <a:pt x="377" y="121"/>
                    <a:pt x="376" y="121"/>
                  </a:cubicBezTo>
                  <a:close/>
                  <a:moveTo>
                    <a:pt x="45" y="94"/>
                  </a:moveTo>
                  <a:cubicBezTo>
                    <a:pt x="43" y="94"/>
                    <a:pt x="42" y="94"/>
                    <a:pt x="41" y="93"/>
                  </a:cubicBezTo>
                  <a:cubicBezTo>
                    <a:pt x="38" y="90"/>
                    <a:pt x="37" y="86"/>
                    <a:pt x="39" y="83"/>
                  </a:cubicBezTo>
                  <a:cubicBezTo>
                    <a:pt x="41" y="80"/>
                    <a:pt x="46" y="79"/>
                    <a:pt x="49" y="81"/>
                  </a:cubicBezTo>
                  <a:cubicBezTo>
                    <a:pt x="52" y="84"/>
                    <a:pt x="53" y="88"/>
                    <a:pt x="50" y="91"/>
                  </a:cubicBezTo>
                  <a:cubicBezTo>
                    <a:pt x="49" y="93"/>
                    <a:pt x="47" y="94"/>
                    <a:pt x="45" y="94"/>
                  </a:cubicBezTo>
                  <a:close/>
                  <a:moveTo>
                    <a:pt x="348" y="81"/>
                  </a:moveTo>
                  <a:cubicBezTo>
                    <a:pt x="347" y="81"/>
                    <a:pt x="345" y="80"/>
                    <a:pt x="343" y="78"/>
                  </a:cubicBezTo>
                  <a:cubicBezTo>
                    <a:pt x="341" y="76"/>
                    <a:pt x="341" y="71"/>
                    <a:pt x="344" y="69"/>
                  </a:cubicBezTo>
                  <a:cubicBezTo>
                    <a:pt x="347" y="66"/>
                    <a:pt x="351" y="67"/>
                    <a:pt x="354" y="69"/>
                  </a:cubicBezTo>
                  <a:cubicBezTo>
                    <a:pt x="356" y="72"/>
                    <a:pt x="356" y="77"/>
                    <a:pt x="353" y="79"/>
                  </a:cubicBezTo>
                  <a:cubicBezTo>
                    <a:pt x="352" y="80"/>
                    <a:pt x="350" y="81"/>
                    <a:pt x="348" y="81"/>
                  </a:cubicBezTo>
                  <a:close/>
                  <a:moveTo>
                    <a:pt x="58" y="78"/>
                  </a:moveTo>
                  <a:cubicBezTo>
                    <a:pt x="56" y="78"/>
                    <a:pt x="55" y="77"/>
                    <a:pt x="53" y="76"/>
                  </a:cubicBezTo>
                  <a:cubicBezTo>
                    <a:pt x="52" y="75"/>
                    <a:pt x="51" y="73"/>
                    <a:pt x="51" y="71"/>
                  </a:cubicBezTo>
                  <a:cubicBezTo>
                    <a:pt x="51" y="69"/>
                    <a:pt x="52" y="68"/>
                    <a:pt x="53" y="66"/>
                  </a:cubicBezTo>
                  <a:cubicBezTo>
                    <a:pt x="59" y="59"/>
                    <a:pt x="66" y="52"/>
                    <a:pt x="74" y="46"/>
                  </a:cubicBezTo>
                  <a:cubicBezTo>
                    <a:pt x="77" y="44"/>
                    <a:pt x="81" y="44"/>
                    <a:pt x="84" y="47"/>
                  </a:cubicBezTo>
                  <a:cubicBezTo>
                    <a:pt x="86" y="50"/>
                    <a:pt x="86" y="55"/>
                    <a:pt x="83" y="57"/>
                  </a:cubicBezTo>
                  <a:cubicBezTo>
                    <a:pt x="76" y="63"/>
                    <a:pt x="69" y="69"/>
                    <a:pt x="63" y="76"/>
                  </a:cubicBezTo>
                  <a:cubicBezTo>
                    <a:pt x="62" y="77"/>
                    <a:pt x="60" y="78"/>
                    <a:pt x="58" y="78"/>
                  </a:cubicBezTo>
                  <a:close/>
                  <a:moveTo>
                    <a:pt x="334" y="66"/>
                  </a:moveTo>
                  <a:cubicBezTo>
                    <a:pt x="332" y="66"/>
                    <a:pt x="331" y="65"/>
                    <a:pt x="329" y="64"/>
                  </a:cubicBezTo>
                  <a:cubicBezTo>
                    <a:pt x="323" y="58"/>
                    <a:pt x="315" y="52"/>
                    <a:pt x="308" y="47"/>
                  </a:cubicBezTo>
                  <a:cubicBezTo>
                    <a:pt x="307" y="46"/>
                    <a:pt x="306" y="45"/>
                    <a:pt x="305" y="43"/>
                  </a:cubicBezTo>
                  <a:cubicBezTo>
                    <a:pt x="305" y="41"/>
                    <a:pt x="305" y="39"/>
                    <a:pt x="306" y="38"/>
                  </a:cubicBezTo>
                  <a:cubicBezTo>
                    <a:pt x="308" y="34"/>
                    <a:pt x="313" y="34"/>
                    <a:pt x="316" y="36"/>
                  </a:cubicBezTo>
                  <a:cubicBezTo>
                    <a:pt x="324" y="41"/>
                    <a:pt x="331" y="47"/>
                    <a:pt x="339" y="54"/>
                  </a:cubicBezTo>
                  <a:cubicBezTo>
                    <a:pt x="341" y="56"/>
                    <a:pt x="342" y="61"/>
                    <a:pt x="339" y="64"/>
                  </a:cubicBezTo>
                  <a:cubicBezTo>
                    <a:pt x="338" y="65"/>
                    <a:pt x="336" y="66"/>
                    <a:pt x="334" y="66"/>
                  </a:cubicBezTo>
                  <a:close/>
                  <a:moveTo>
                    <a:pt x="95" y="46"/>
                  </a:moveTo>
                  <a:cubicBezTo>
                    <a:pt x="93" y="46"/>
                    <a:pt x="91" y="45"/>
                    <a:pt x="89" y="43"/>
                  </a:cubicBezTo>
                  <a:cubicBezTo>
                    <a:pt x="88" y="41"/>
                    <a:pt x="88" y="40"/>
                    <a:pt x="88" y="38"/>
                  </a:cubicBezTo>
                  <a:cubicBezTo>
                    <a:pt x="89" y="36"/>
                    <a:pt x="90" y="34"/>
                    <a:pt x="91" y="33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4" y="31"/>
                    <a:pt x="99" y="32"/>
                    <a:pt x="101" y="35"/>
                  </a:cubicBezTo>
                  <a:cubicBezTo>
                    <a:pt x="103" y="38"/>
                    <a:pt x="102" y="43"/>
                    <a:pt x="99" y="45"/>
                  </a:cubicBezTo>
                  <a:cubicBezTo>
                    <a:pt x="98" y="46"/>
                    <a:pt x="96" y="46"/>
                    <a:pt x="95" y="46"/>
                  </a:cubicBezTo>
                  <a:close/>
                  <a:moveTo>
                    <a:pt x="294" y="38"/>
                  </a:moveTo>
                  <a:cubicBezTo>
                    <a:pt x="293" y="38"/>
                    <a:pt x="292" y="37"/>
                    <a:pt x="291" y="37"/>
                  </a:cubicBezTo>
                  <a:cubicBezTo>
                    <a:pt x="288" y="35"/>
                    <a:pt x="286" y="31"/>
                    <a:pt x="288" y="27"/>
                  </a:cubicBezTo>
                  <a:cubicBezTo>
                    <a:pt x="290" y="24"/>
                    <a:pt x="294" y="23"/>
                    <a:pt x="298" y="24"/>
                  </a:cubicBezTo>
                  <a:cubicBezTo>
                    <a:pt x="299" y="25"/>
                    <a:pt x="300" y="27"/>
                    <a:pt x="301" y="29"/>
                  </a:cubicBezTo>
                  <a:cubicBezTo>
                    <a:pt x="301" y="30"/>
                    <a:pt x="301" y="32"/>
                    <a:pt x="300" y="34"/>
                  </a:cubicBezTo>
                  <a:cubicBezTo>
                    <a:pt x="299" y="36"/>
                    <a:pt x="297" y="38"/>
                    <a:pt x="294" y="38"/>
                  </a:cubicBezTo>
                  <a:close/>
                  <a:moveTo>
                    <a:pt x="113" y="36"/>
                  </a:moveTo>
                  <a:cubicBezTo>
                    <a:pt x="111" y="36"/>
                    <a:pt x="108" y="34"/>
                    <a:pt x="107" y="32"/>
                  </a:cubicBezTo>
                  <a:cubicBezTo>
                    <a:pt x="105" y="28"/>
                    <a:pt x="107" y="24"/>
                    <a:pt x="110" y="22"/>
                  </a:cubicBezTo>
                  <a:cubicBezTo>
                    <a:pt x="119" y="18"/>
                    <a:pt x="128" y="14"/>
                    <a:pt x="137" y="11"/>
                  </a:cubicBezTo>
                  <a:cubicBezTo>
                    <a:pt x="140" y="10"/>
                    <a:pt x="144" y="12"/>
                    <a:pt x="145" y="15"/>
                  </a:cubicBezTo>
                  <a:cubicBezTo>
                    <a:pt x="147" y="19"/>
                    <a:pt x="145" y="23"/>
                    <a:pt x="141" y="24"/>
                  </a:cubicBezTo>
                  <a:cubicBezTo>
                    <a:pt x="133" y="27"/>
                    <a:pt x="124" y="31"/>
                    <a:pt x="116" y="35"/>
                  </a:cubicBezTo>
                  <a:cubicBezTo>
                    <a:pt x="115" y="35"/>
                    <a:pt x="114" y="36"/>
                    <a:pt x="113" y="36"/>
                  </a:cubicBezTo>
                  <a:close/>
                  <a:moveTo>
                    <a:pt x="275" y="29"/>
                  </a:moveTo>
                  <a:cubicBezTo>
                    <a:pt x="274" y="29"/>
                    <a:pt x="274" y="28"/>
                    <a:pt x="273" y="28"/>
                  </a:cubicBezTo>
                  <a:cubicBezTo>
                    <a:pt x="264" y="25"/>
                    <a:pt x="256" y="22"/>
                    <a:pt x="247" y="20"/>
                  </a:cubicBezTo>
                  <a:cubicBezTo>
                    <a:pt x="245" y="19"/>
                    <a:pt x="244" y="18"/>
                    <a:pt x="243" y="16"/>
                  </a:cubicBezTo>
                  <a:cubicBezTo>
                    <a:pt x="242" y="15"/>
                    <a:pt x="242" y="13"/>
                    <a:pt x="242" y="11"/>
                  </a:cubicBezTo>
                  <a:cubicBezTo>
                    <a:pt x="243" y="7"/>
                    <a:pt x="247" y="5"/>
                    <a:pt x="251" y="6"/>
                  </a:cubicBezTo>
                  <a:cubicBezTo>
                    <a:pt x="260" y="8"/>
                    <a:pt x="269" y="12"/>
                    <a:pt x="278" y="15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80" y="16"/>
                    <a:pt x="281" y="17"/>
                    <a:pt x="282" y="19"/>
                  </a:cubicBezTo>
                  <a:cubicBezTo>
                    <a:pt x="283" y="21"/>
                    <a:pt x="283" y="23"/>
                    <a:pt x="282" y="24"/>
                  </a:cubicBezTo>
                  <a:cubicBezTo>
                    <a:pt x="281" y="27"/>
                    <a:pt x="278" y="29"/>
                    <a:pt x="275" y="29"/>
                  </a:cubicBezTo>
                  <a:close/>
                  <a:moveTo>
                    <a:pt x="159" y="19"/>
                  </a:moveTo>
                  <a:cubicBezTo>
                    <a:pt x="156" y="19"/>
                    <a:pt x="153" y="17"/>
                    <a:pt x="152" y="14"/>
                  </a:cubicBezTo>
                  <a:cubicBezTo>
                    <a:pt x="152" y="12"/>
                    <a:pt x="152" y="10"/>
                    <a:pt x="153" y="8"/>
                  </a:cubicBezTo>
                  <a:cubicBezTo>
                    <a:pt x="154" y="7"/>
                    <a:pt x="156" y="6"/>
                    <a:pt x="157" y="5"/>
                  </a:cubicBezTo>
                  <a:cubicBezTo>
                    <a:pt x="161" y="4"/>
                    <a:pt x="165" y="7"/>
                    <a:pt x="166" y="10"/>
                  </a:cubicBezTo>
                  <a:cubicBezTo>
                    <a:pt x="166" y="12"/>
                    <a:pt x="166" y="14"/>
                    <a:pt x="165" y="16"/>
                  </a:cubicBezTo>
                  <a:cubicBezTo>
                    <a:pt x="164" y="17"/>
                    <a:pt x="162" y="18"/>
                    <a:pt x="160" y="19"/>
                  </a:cubicBezTo>
                  <a:cubicBezTo>
                    <a:pt x="160" y="19"/>
                    <a:pt x="159" y="19"/>
                    <a:pt x="159" y="19"/>
                  </a:cubicBezTo>
                  <a:close/>
                  <a:moveTo>
                    <a:pt x="228" y="16"/>
                  </a:moveTo>
                  <a:cubicBezTo>
                    <a:pt x="228" y="16"/>
                    <a:pt x="228" y="16"/>
                    <a:pt x="227" y="16"/>
                  </a:cubicBezTo>
                  <a:cubicBezTo>
                    <a:pt x="224" y="15"/>
                    <a:pt x="221" y="12"/>
                    <a:pt x="221" y="8"/>
                  </a:cubicBezTo>
                  <a:cubicBezTo>
                    <a:pt x="222" y="4"/>
                    <a:pt x="225" y="1"/>
                    <a:pt x="229" y="2"/>
                  </a:cubicBezTo>
                  <a:cubicBezTo>
                    <a:pt x="233" y="3"/>
                    <a:pt x="236" y="6"/>
                    <a:pt x="235" y="10"/>
                  </a:cubicBezTo>
                  <a:cubicBezTo>
                    <a:pt x="235" y="13"/>
                    <a:pt x="232" y="16"/>
                    <a:pt x="228" y="16"/>
                  </a:cubicBezTo>
                  <a:close/>
                  <a:moveTo>
                    <a:pt x="180" y="15"/>
                  </a:moveTo>
                  <a:cubicBezTo>
                    <a:pt x="176" y="15"/>
                    <a:pt x="173" y="13"/>
                    <a:pt x="173" y="9"/>
                  </a:cubicBezTo>
                  <a:cubicBezTo>
                    <a:pt x="172" y="7"/>
                    <a:pt x="173" y="6"/>
                    <a:pt x="174" y="4"/>
                  </a:cubicBezTo>
                  <a:cubicBezTo>
                    <a:pt x="175" y="3"/>
                    <a:pt x="177" y="2"/>
                    <a:pt x="179" y="1"/>
                  </a:cubicBezTo>
                  <a:cubicBezTo>
                    <a:pt x="188" y="0"/>
                    <a:pt x="198" y="0"/>
                    <a:pt x="208" y="0"/>
                  </a:cubicBezTo>
                  <a:cubicBezTo>
                    <a:pt x="210" y="0"/>
                    <a:pt x="211" y="1"/>
                    <a:pt x="213" y="2"/>
                  </a:cubicBezTo>
                  <a:cubicBezTo>
                    <a:pt x="214" y="4"/>
                    <a:pt x="214" y="6"/>
                    <a:pt x="214" y="7"/>
                  </a:cubicBezTo>
                  <a:cubicBezTo>
                    <a:pt x="214" y="11"/>
                    <a:pt x="211" y="14"/>
                    <a:pt x="207" y="14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198" y="14"/>
                    <a:pt x="189" y="14"/>
                    <a:pt x="180" y="15"/>
                  </a:cubicBezTo>
                  <a:cubicBezTo>
                    <a:pt x="180" y="15"/>
                    <a:pt x="180" y="15"/>
                    <a:pt x="180" y="15"/>
                  </a:cubicBezTo>
                  <a:close/>
                </a:path>
              </a:pathLst>
            </a:custGeom>
            <a:solidFill>
              <a:srgbClr val="54C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95757"/>
                </a:solidFill>
              </a:endParaRPr>
            </a:p>
          </p:txBody>
        </p:sp>
        <p:sp>
          <p:nvSpPr>
            <p:cNvPr id="87" name="Freeform 6"/>
            <p:cNvSpPr>
              <a:spLocks noEditPoints="1"/>
            </p:cNvSpPr>
            <p:nvPr/>
          </p:nvSpPr>
          <p:spPr bwMode="auto">
            <a:xfrm>
              <a:off x="6056313" y="3459163"/>
              <a:ext cx="90488" cy="106363"/>
            </a:xfrm>
            <a:custGeom>
              <a:avLst/>
              <a:gdLst>
                <a:gd name="T0" fmla="*/ 14 w 24"/>
                <a:gd name="T1" fmla="*/ 15 h 28"/>
                <a:gd name="T2" fmla="*/ 14 w 24"/>
                <a:gd name="T3" fmla="*/ 15 h 28"/>
                <a:gd name="T4" fmla="*/ 19 w 24"/>
                <a:gd name="T5" fmla="*/ 13 h 28"/>
                <a:gd name="T6" fmla="*/ 20 w 24"/>
                <a:gd name="T7" fmla="*/ 8 h 28"/>
                <a:gd name="T8" fmla="*/ 10 w 24"/>
                <a:gd name="T9" fmla="*/ 0 h 28"/>
                <a:gd name="T10" fmla="*/ 0 w 24"/>
                <a:gd name="T11" fmla="*/ 0 h 28"/>
                <a:gd name="T12" fmla="*/ 0 w 24"/>
                <a:gd name="T13" fmla="*/ 28 h 28"/>
                <a:gd name="T14" fmla="*/ 6 w 24"/>
                <a:gd name="T15" fmla="*/ 28 h 28"/>
                <a:gd name="T16" fmla="*/ 6 w 24"/>
                <a:gd name="T17" fmla="*/ 17 h 28"/>
                <a:gd name="T18" fmla="*/ 8 w 24"/>
                <a:gd name="T19" fmla="*/ 17 h 28"/>
                <a:gd name="T20" fmla="*/ 10 w 24"/>
                <a:gd name="T21" fmla="*/ 18 h 28"/>
                <a:gd name="T22" fmla="*/ 12 w 24"/>
                <a:gd name="T23" fmla="*/ 21 h 28"/>
                <a:gd name="T24" fmla="*/ 17 w 24"/>
                <a:gd name="T25" fmla="*/ 28 h 28"/>
                <a:gd name="T26" fmla="*/ 24 w 24"/>
                <a:gd name="T27" fmla="*/ 28 h 28"/>
                <a:gd name="T28" fmla="*/ 18 w 24"/>
                <a:gd name="T29" fmla="*/ 20 h 28"/>
                <a:gd name="T30" fmla="*/ 14 w 24"/>
                <a:gd name="T31" fmla="*/ 15 h 28"/>
                <a:gd name="T32" fmla="*/ 9 w 24"/>
                <a:gd name="T33" fmla="*/ 13 h 28"/>
                <a:gd name="T34" fmla="*/ 6 w 24"/>
                <a:gd name="T35" fmla="*/ 13 h 28"/>
                <a:gd name="T36" fmla="*/ 6 w 24"/>
                <a:gd name="T37" fmla="*/ 4 h 28"/>
                <a:gd name="T38" fmla="*/ 9 w 24"/>
                <a:gd name="T39" fmla="*/ 4 h 28"/>
                <a:gd name="T40" fmla="*/ 14 w 24"/>
                <a:gd name="T41" fmla="*/ 8 h 28"/>
                <a:gd name="T42" fmla="*/ 13 w 24"/>
                <a:gd name="T43" fmla="*/ 11 h 28"/>
                <a:gd name="T44" fmla="*/ 9 w 24"/>
                <a:gd name="T45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" h="28">
                  <a:moveTo>
                    <a:pt x="14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6" y="15"/>
                    <a:pt x="18" y="14"/>
                    <a:pt x="19" y="13"/>
                  </a:cubicBezTo>
                  <a:cubicBezTo>
                    <a:pt x="20" y="11"/>
                    <a:pt x="20" y="9"/>
                    <a:pt x="20" y="8"/>
                  </a:cubicBezTo>
                  <a:cubicBezTo>
                    <a:pt x="20" y="2"/>
                    <a:pt x="17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10" y="18"/>
                  </a:cubicBezTo>
                  <a:cubicBezTo>
                    <a:pt x="11" y="18"/>
                    <a:pt x="11" y="19"/>
                    <a:pt x="12" y="21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7"/>
                    <a:pt x="15" y="16"/>
                    <a:pt x="14" y="15"/>
                  </a:cubicBezTo>
                  <a:close/>
                  <a:moveTo>
                    <a:pt x="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3" y="4"/>
                    <a:pt x="14" y="6"/>
                    <a:pt x="14" y="8"/>
                  </a:cubicBezTo>
                  <a:cubicBezTo>
                    <a:pt x="14" y="10"/>
                    <a:pt x="14" y="11"/>
                    <a:pt x="13" y="11"/>
                  </a:cubicBezTo>
                  <a:cubicBezTo>
                    <a:pt x="12" y="12"/>
                    <a:pt x="11" y="13"/>
                    <a:pt x="9" y="13"/>
                  </a:cubicBezTo>
                  <a:close/>
                </a:path>
              </a:pathLst>
            </a:custGeom>
            <a:solidFill>
              <a:srgbClr val="008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95757"/>
                </a:solidFill>
              </a:endParaRPr>
            </a:p>
          </p:txBody>
        </p:sp>
        <p:sp>
          <p:nvSpPr>
            <p:cNvPr id="88" name="Freeform 7"/>
            <p:cNvSpPr>
              <a:spLocks noEditPoints="1"/>
            </p:cNvSpPr>
            <p:nvPr/>
          </p:nvSpPr>
          <p:spPr bwMode="auto">
            <a:xfrm>
              <a:off x="5391150" y="2809875"/>
              <a:ext cx="1409700" cy="1409700"/>
            </a:xfrm>
            <a:custGeom>
              <a:avLst/>
              <a:gdLst>
                <a:gd name="T0" fmla="*/ 5 w 373"/>
                <a:gd name="T1" fmla="*/ 201 h 373"/>
                <a:gd name="T2" fmla="*/ 11 w 373"/>
                <a:gd name="T3" fmla="*/ 221 h 373"/>
                <a:gd name="T4" fmla="*/ 7 w 373"/>
                <a:gd name="T5" fmla="*/ 239 h 373"/>
                <a:gd name="T6" fmla="*/ 33 w 373"/>
                <a:gd name="T7" fmla="*/ 262 h 373"/>
                <a:gd name="T8" fmla="*/ 27 w 373"/>
                <a:gd name="T9" fmla="*/ 273 h 373"/>
                <a:gd name="T10" fmla="*/ 186 w 373"/>
                <a:gd name="T11" fmla="*/ 373 h 373"/>
                <a:gd name="T12" fmla="*/ 204 w 373"/>
                <a:gd name="T13" fmla="*/ 153 h 373"/>
                <a:gd name="T14" fmla="*/ 252 w 373"/>
                <a:gd name="T15" fmla="*/ 95 h 373"/>
                <a:gd name="T16" fmla="*/ 239 w 373"/>
                <a:gd name="T17" fmla="*/ 81 h 373"/>
                <a:gd name="T18" fmla="*/ 228 w 373"/>
                <a:gd name="T19" fmla="*/ 75 h 373"/>
                <a:gd name="T20" fmla="*/ 280 w 373"/>
                <a:gd name="T21" fmla="*/ 64 h 373"/>
                <a:gd name="T22" fmla="*/ 293 w 373"/>
                <a:gd name="T23" fmla="*/ 116 h 373"/>
                <a:gd name="T24" fmla="*/ 280 w 373"/>
                <a:gd name="T25" fmla="*/ 117 h 373"/>
                <a:gd name="T26" fmla="*/ 278 w 373"/>
                <a:gd name="T27" fmla="*/ 99 h 373"/>
                <a:gd name="T28" fmla="*/ 264 w 373"/>
                <a:gd name="T29" fmla="*/ 104 h 373"/>
                <a:gd name="T30" fmla="*/ 204 w 373"/>
                <a:gd name="T31" fmla="*/ 164 h 373"/>
                <a:gd name="T32" fmla="*/ 186 w 373"/>
                <a:gd name="T33" fmla="*/ 209 h 373"/>
                <a:gd name="T34" fmla="*/ 209 w 373"/>
                <a:gd name="T35" fmla="*/ 186 h 373"/>
                <a:gd name="T36" fmla="*/ 142 w 373"/>
                <a:gd name="T37" fmla="*/ 118 h 373"/>
                <a:gd name="T38" fmla="*/ 149 w 373"/>
                <a:gd name="T39" fmla="*/ 127 h 373"/>
                <a:gd name="T40" fmla="*/ 158 w 373"/>
                <a:gd name="T41" fmla="*/ 108 h 373"/>
                <a:gd name="T42" fmla="*/ 170 w 373"/>
                <a:gd name="T43" fmla="*/ 100 h 373"/>
                <a:gd name="T44" fmla="*/ 165 w 373"/>
                <a:gd name="T45" fmla="*/ 157 h 373"/>
                <a:gd name="T46" fmla="*/ 108 w 373"/>
                <a:gd name="T47" fmla="*/ 152 h 373"/>
                <a:gd name="T48" fmla="*/ 118 w 373"/>
                <a:gd name="T49" fmla="*/ 142 h 373"/>
                <a:gd name="T50" fmla="*/ 137 w 373"/>
                <a:gd name="T51" fmla="*/ 136 h 373"/>
                <a:gd name="T52" fmla="*/ 130 w 373"/>
                <a:gd name="T53" fmla="*/ 128 h 373"/>
                <a:gd name="T54" fmla="*/ 45 w 373"/>
                <a:gd name="T55" fmla="*/ 288 h 373"/>
                <a:gd name="T56" fmla="*/ 36 w 373"/>
                <a:gd name="T57" fmla="*/ 277 h 373"/>
                <a:gd name="T58" fmla="*/ 82 w 373"/>
                <a:gd name="T59" fmla="*/ 319 h 373"/>
                <a:gd name="T60" fmla="*/ 50 w 373"/>
                <a:gd name="T61" fmla="*/ 303 h 373"/>
                <a:gd name="T62" fmla="*/ 60 w 373"/>
                <a:gd name="T63" fmla="*/ 293 h 373"/>
                <a:gd name="T64" fmla="*/ 101 w 373"/>
                <a:gd name="T65" fmla="*/ 329 h 373"/>
                <a:gd name="T66" fmla="*/ 91 w 373"/>
                <a:gd name="T67" fmla="*/ 332 h 373"/>
                <a:gd name="T68" fmla="*/ 101 w 373"/>
                <a:gd name="T69" fmla="*/ 329 h 373"/>
                <a:gd name="T70" fmla="*/ 138 w 373"/>
                <a:gd name="T71" fmla="*/ 351 h 373"/>
                <a:gd name="T72" fmla="*/ 116 w 373"/>
                <a:gd name="T73" fmla="*/ 329 h 373"/>
                <a:gd name="T74" fmla="*/ 147 w 373"/>
                <a:gd name="T75" fmla="*/ 345 h 373"/>
                <a:gd name="T76" fmla="*/ 155 w 373"/>
                <a:gd name="T77" fmla="*/ 352 h 373"/>
                <a:gd name="T78" fmla="*/ 167 w 373"/>
                <a:gd name="T79" fmla="*/ 349 h 373"/>
                <a:gd name="T80" fmla="*/ 122 w 373"/>
                <a:gd name="T81" fmla="*/ 275 h 373"/>
                <a:gd name="T82" fmla="*/ 115 w 373"/>
                <a:gd name="T83" fmla="*/ 283 h 373"/>
                <a:gd name="T84" fmla="*/ 134 w 373"/>
                <a:gd name="T85" fmla="*/ 289 h 373"/>
                <a:gd name="T86" fmla="*/ 144 w 373"/>
                <a:gd name="T87" fmla="*/ 299 h 373"/>
                <a:gd name="T88" fmla="*/ 87 w 373"/>
                <a:gd name="T89" fmla="*/ 304 h 373"/>
                <a:gd name="T90" fmla="*/ 82 w 373"/>
                <a:gd name="T91" fmla="*/ 247 h 373"/>
                <a:gd name="T92" fmla="*/ 94 w 373"/>
                <a:gd name="T93" fmla="*/ 255 h 373"/>
                <a:gd name="T94" fmla="*/ 103 w 373"/>
                <a:gd name="T95" fmla="*/ 274 h 373"/>
                <a:gd name="T96" fmla="*/ 110 w 373"/>
                <a:gd name="T97" fmla="*/ 265 h 373"/>
                <a:gd name="T98" fmla="*/ 169 w 373"/>
                <a:gd name="T99" fmla="*/ 217 h 373"/>
                <a:gd name="T100" fmla="*/ 192 w 373"/>
                <a:gd name="T101" fmla="*/ 333 h 373"/>
                <a:gd name="T102" fmla="*/ 297 w 373"/>
                <a:gd name="T103" fmla="*/ 305 h 373"/>
                <a:gd name="T104" fmla="*/ 237 w 373"/>
                <a:gd name="T105" fmla="*/ 245 h 373"/>
                <a:gd name="T106" fmla="*/ 223 w 373"/>
                <a:gd name="T107" fmla="*/ 240 h 373"/>
                <a:gd name="T108" fmla="*/ 221 w 373"/>
                <a:gd name="T109" fmla="*/ 258 h 373"/>
                <a:gd name="T110" fmla="*/ 208 w 373"/>
                <a:gd name="T111" fmla="*/ 257 h 373"/>
                <a:gd name="T112" fmla="*/ 221 w 373"/>
                <a:gd name="T113" fmla="*/ 205 h 373"/>
                <a:gd name="T114" fmla="*/ 273 w 373"/>
                <a:gd name="T115" fmla="*/ 216 h 373"/>
                <a:gd name="T116" fmla="*/ 261 w 373"/>
                <a:gd name="T117" fmla="*/ 222 h 373"/>
                <a:gd name="T118" fmla="*/ 248 w 373"/>
                <a:gd name="T119" fmla="*/ 236 h 373"/>
                <a:gd name="T120" fmla="*/ 297 w 373"/>
                <a:gd name="T121" fmla="*/ 29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3" h="373">
                  <a:moveTo>
                    <a:pt x="186" y="0"/>
                  </a:moveTo>
                  <a:cubicBezTo>
                    <a:pt x="87" y="0"/>
                    <a:pt x="6" y="77"/>
                    <a:pt x="0" y="175"/>
                  </a:cubicBezTo>
                  <a:cubicBezTo>
                    <a:pt x="1" y="184"/>
                    <a:pt x="3" y="193"/>
                    <a:pt x="5" y="201"/>
                  </a:cubicBezTo>
                  <a:cubicBezTo>
                    <a:pt x="6" y="205"/>
                    <a:pt x="4" y="208"/>
                    <a:pt x="1" y="209"/>
                  </a:cubicBezTo>
                  <a:cubicBezTo>
                    <a:pt x="2" y="212"/>
                    <a:pt x="2" y="214"/>
                    <a:pt x="2" y="217"/>
                  </a:cubicBezTo>
                  <a:cubicBezTo>
                    <a:pt x="6" y="215"/>
                    <a:pt x="10" y="217"/>
                    <a:pt x="11" y="221"/>
                  </a:cubicBezTo>
                  <a:cubicBezTo>
                    <a:pt x="13" y="224"/>
                    <a:pt x="11" y="228"/>
                    <a:pt x="7" y="230"/>
                  </a:cubicBezTo>
                  <a:cubicBezTo>
                    <a:pt x="6" y="230"/>
                    <a:pt x="6" y="230"/>
                    <a:pt x="5" y="230"/>
                  </a:cubicBezTo>
                  <a:cubicBezTo>
                    <a:pt x="6" y="233"/>
                    <a:pt x="6" y="236"/>
                    <a:pt x="7" y="239"/>
                  </a:cubicBezTo>
                  <a:cubicBezTo>
                    <a:pt x="8" y="238"/>
                    <a:pt x="9" y="237"/>
                    <a:pt x="10" y="236"/>
                  </a:cubicBezTo>
                  <a:cubicBezTo>
                    <a:pt x="13" y="234"/>
                    <a:pt x="18" y="236"/>
                    <a:pt x="19" y="239"/>
                  </a:cubicBezTo>
                  <a:cubicBezTo>
                    <a:pt x="23" y="247"/>
                    <a:pt x="28" y="255"/>
                    <a:pt x="33" y="262"/>
                  </a:cubicBezTo>
                  <a:cubicBezTo>
                    <a:pt x="34" y="264"/>
                    <a:pt x="35" y="265"/>
                    <a:pt x="34" y="267"/>
                  </a:cubicBezTo>
                  <a:cubicBezTo>
                    <a:pt x="34" y="269"/>
                    <a:pt x="33" y="271"/>
                    <a:pt x="31" y="272"/>
                  </a:cubicBezTo>
                  <a:cubicBezTo>
                    <a:pt x="30" y="273"/>
                    <a:pt x="29" y="273"/>
                    <a:pt x="27" y="273"/>
                  </a:cubicBezTo>
                  <a:cubicBezTo>
                    <a:pt x="25" y="273"/>
                    <a:pt x="23" y="272"/>
                    <a:pt x="22" y="270"/>
                  </a:cubicBezTo>
                  <a:cubicBezTo>
                    <a:pt x="19" y="266"/>
                    <a:pt x="17" y="263"/>
                    <a:pt x="14" y="259"/>
                  </a:cubicBezTo>
                  <a:cubicBezTo>
                    <a:pt x="42" y="326"/>
                    <a:pt x="109" y="373"/>
                    <a:pt x="186" y="373"/>
                  </a:cubicBezTo>
                  <a:cubicBezTo>
                    <a:pt x="289" y="373"/>
                    <a:pt x="373" y="290"/>
                    <a:pt x="373" y="186"/>
                  </a:cubicBezTo>
                  <a:cubicBezTo>
                    <a:pt x="373" y="83"/>
                    <a:pt x="289" y="0"/>
                    <a:pt x="186" y="0"/>
                  </a:cubicBezTo>
                  <a:close/>
                  <a:moveTo>
                    <a:pt x="204" y="153"/>
                  </a:moveTo>
                  <a:cubicBezTo>
                    <a:pt x="252" y="95"/>
                    <a:pt x="252" y="95"/>
                    <a:pt x="252" y="95"/>
                  </a:cubicBezTo>
                  <a:cubicBezTo>
                    <a:pt x="252" y="95"/>
                    <a:pt x="252" y="95"/>
                    <a:pt x="252" y="95"/>
                  </a:cubicBezTo>
                  <a:cubicBezTo>
                    <a:pt x="252" y="95"/>
                    <a:pt x="252" y="95"/>
                    <a:pt x="252" y="95"/>
                  </a:cubicBezTo>
                  <a:cubicBezTo>
                    <a:pt x="259" y="87"/>
                    <a:pt x="259" y="87"/>
                    <a:pt x="259" y="87"/>
                  </a:cubicBezTo>
                  <a:cubicBezTo>
                    <a:pt x="263" y="82"/>
                    <a:pt x="261" y="79"/>
                    <a:pt x="255" y="80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37" y="81"/>
                    <a:pt x="237" y="81"/>
                    <a:pt x="237" y="81"/>
                  </a:cubicBezTo>
                  <a:cubicBezTo>
                    <a:pt x="232" y="82"/>
                    <a:pt x="228" y="79"/>
                    <a:pt x="228" y="75"/>
                  </a:cubicBezTo>
                  <a:cubicBezTo>
                    <a:pt x="227" y="73"/>
                    <a:pt x="228" y="72"/>
                    <a:pt x="229" y="71"/>
                  </a:cubicBezTo>
                  <a:cubicBezTo>
                    <a:pt x="230" y="69"/>
                    <a:pt x="233" y="68"/>
                    <a:pt x="235" y="68"/>
                  </a:cubicBezTo>
                  <a:cubicBezTo>
                    <a:pt x="280" y="64"/>
                    <a:pt x="280" y="64"/>
                    <a:pt x="280" y="64"/>
                  </a:cubicBezTo>
                  <a:cubicBezTo>
                    <a:pt x="282" y="64"/>
                    <a:pt x="285" y="64"/>
                    <a:pt x="286" y="66"/>
                  </a:cubicBezTo>
                  <a:cubicBezTo>
                    <a:pt x="288" y="67"/>
                    <a:pt x="289" y="69"/>
                    <a:pt x="289" y="72"/>
                  </a:cubicBezTo>
                  <a:cubicBezTo>
                    <a:pt x="293" y="116"/>
                    <a:pt x="293" y="116"/>
                    <a:pt x="293" y="116"/>
                  </a:cubicBezTo>
                  <a:cubicBezTo>
                    <a:pt x="293" y="119"/>
                    <a:pt x="293" y="121"/>
                    <a:pt x="291" y="123"/>
                  </a:cubicBezTo>
                  <a:cubicBezTo>
                    <a:pt x="290" y="124"/>
                    <a:pt x="289" y="125"/>
                    <a:pt x="287" y="125"/>
                  </a:cubicBezTo>
                  <a:cubicBezTo>
                    <a:pt x="283" y="126"/>
                    <a:pt x="280" y="122"/>
                    <a:pt x="280" y="117"/>
                  </a:cubicBezTo>
                  <a:cubicBezTo>
                    <a:pt x="279" y="115"/>
                    <a:pt x="279" y="115"/>
                    <a:pt x="279" y="115"/>
                  </a:cubicBezTo>
                  <a:cubicBezTo>
                    <a:pt x="279" y="115"/>
                    <a:pt x="279" y="115"/>
                    <a:pt x="279" y="115"/>
                  </a:cubicBezTo>
                  <a:cubicBezTo>
                    <a:pt x="278" y="99"/>
                    <a:pt x="278" y="99"/>
                    <a:pt x="278" y="99"/>
                  </a:cubicBezTo>
                  <a:cubicBezTo>
                    <a:pt x="278" y="93"/>
                    <a:pt x="274" y="92"/>
                    <a:pt x="270" y="97"/>
                  </a:cubicBezTo>
                  <a:cubicBezTo>
                    <a:pt x="264" y="104"/>
                    <a:pt x="264" y="104"/>
                    <a:pt x="264" y="104"/>
                  </a:cubicBezTo>
                  <a:cubicBezTo>
                    <a:pt x="264" y="104"/>
                    <a:pt x="264" y="104"/>
                    <a:pt x="264" y="104"/>
                  </a:cubicBezTo>
                  <a:cubicBezTo>
                    <a:pt x="263" y="105"/>
                    <a:pt x="263" y="105"/>
                    <a:pt x="263" y="105"/>
                  </a:cubicBezTo>
                  <a:cubicBezTo>
                    <a:pt x="215" y="163"/>
                    <a:pt x="215" y="163"/>
                    <a:pt x="215" y="163"/>
                  </a:cubicBezTo>
                  <a:cubicBezTo>
                    <a:pt x="212" y="166"/>
                    <a:pt x="207" y="167"/>
                    <a:pt x="204" y="164"/>
                  </a:cubicBezTo>
                  <a:cubicBezTo>
                    <a:pt x="201" y="162"/>
                    <a:pt x="201" y="157"/>
                    <a:pt x="204" y="153"/>
                  </a:cubicBezTo>
                  <a:close/>
                  <a:moveTo>
                    <a:pt x="209" y="186"/>
                  </a:moveTo>
                  <a:cubicBezTo>
                    <a:pt x="209" y="199"/>
                    <a:pt x="199" y="209"/>
                    <a:pt x="186" y="209"/>
                  </a:cubicBezTo>
                  <a:cubicBezTo>
                    <a:pt x="174" y="209"/>
                    <a:pt x="163" y="199"/>
                    <a:pt x="163" y="186"/>
                  </a:cubicBezTo>
                  <a:cubicBezTo>
                    <a:pt x="163" y="173"/>
                    <a:pt x="174" y="163"/>
                    <a:pt x="186" y="163"/>
                  </a:cubicBezTo>
                  <a:cubicBezTo>
                    <a:pt x="199" y="163"/>
                    <a:pt x="209" y="173"/>
                    <a:pt x="209" y="186"/>
                  </a:cubicBezTo>
                  <a:close/>
                  <a:moveTo>
                    <a:pt x="82" y="60"/>
                  </a:moveTo>
                  <a:cubicBezTo>
                    <a:pt x="85" y="57"/>
                    <a:pt x="90" y="58"/>
                    <a:pt x="93" y="61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53" y="131"/>
                    <a:pt x="156" y="130"/>
                    <a:pt x="157" y="124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9" y="101"/>
                    <a:pt x="162" y="98"/>
                    <a:pt x="166" y="98"/>
                  </a:cubicBezTo>
                  <a:cubicBezTo>
                    <a:pt x="168" y="98"/>
                    <a:pt x="169" y="99"/>
                    <a:pt x="170" y="100"/>
                  </a:cubicBezTo>
                  <a:cubicBezTo>
                    <a:pt x="171" y="102"/>
                    <a:pt x="172" y="104"/>
                    <a:pt x="172" y="107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4"/>
                    <a:pt x="167" y="156"/>
                    <a:pt x="165" y="157"/>
                  </a:cubicBezTo>
                  <a:cubicBezTo>
                    <a:pt x="163" y="159"/>
                    <a:pt x="161" y="160"/>
                    <a:pt x="159" y="159"/>
                  </a:cubicBezTo>
                  <a:cubicBezTo>
                    <a:pt x="114" y="155"/>
                    <a:pt x="114" y="155"/>
                    <a:pt x="114" y="155"/>
                  </a:cubicBezTo>
                  <a:cubicBezTo>
                    <a:pt x="111" y="155"/>
                    <a:pt x="109" y="154"/>
                    <a:pt x="108" y="152"/>
                  </a:cubicBezTo>
                  <a:cubicBezTo>
                    <a:pt x="107" y="151"/>
                    <a:pt x="106" y="150"/>
                    <a:pt x="106" y="148"/>
                  </a:cubicBezTo>
                  <a:cubicBezTo>
                    <a:pt x="107" y="144"/>
                    <a:pt x="111" y="142"/>
                    <a:pt x="115" y="142"/>
                  </a:cubicBezTo>
                  <a:cubicBezTo>
                    <a:pt x="118" y="142"/>
                    <a:pt x="118" y="142"/>
                    <a:pt x="118" y="142"/>
                  </a:cubicBezTo>
                  <a:cubicBezTo>
                    <a:pt x="118" y="142"/>
                    <a:pt x="118" y="142"/>
                    <a:pt x="118" y="142"/>
                  </a:cubicBezTo>
                  <a:cubicBezTo>
                    <a:pt x="134" y="144"/>
                    <a:pt x="134" y="144"/>
                    <a:pt x="134" y="144"/>
                  </a:cubicBezTo>
                  <a:cubicBezTo>
                    <a:pt x="140" y="144"/>
                    <a:pt x="141" y="141"/>
                    <a:pt x="137" y="136"/>
                  </a:cubicBezTo>
                  <a:cubicBezTo>
                    <a:pt x="131" y="129"/>
                    <a:pt x="131" y="129"/>
                    <a:pt x="131" y="129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1" y="128"/>
                    <a:pt x="131" y="128"/>
                    <a:pt x="130" y="128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79" y="67"/>
                    <a:pt x="79" y="62"/>
                    <a:pt x="82" y="60"/>
                  </a:cubicBezTo>
                  <a:close/>
                  <a:moveTo>
                    <a:pt x="45" y="288"/>
                  </a:moveTo>
                  <a:cubicBezTo>
                    <a:pt x="44" y="289"/>
                    <a:pt x="42" y="290"/>
                    <a:pt x="40" y="290"/>
                  </a:cubicBezTo>
                  <a:cubicBezTo>
                    <a:pt x="38" y="290"/>
                    <a:pt x="36" y="289"/>
                    <a:pt x="35" y="287"/>
                  </a:cubicBezTo>
                  <a:cubicBezTo>
                    <a:pt x="33" y="284"/>
                    <a:pt x="33" y="280"/>
                    <a:pt x="36" y="277"/>
                  </a:cubicBezTo>
                  <a:cubicBezTo>
                    <a:pt x="39" y="275"/>
                    <a:pt x="43" y="275"/>
                    <a:pt x="46" y="278"/>
                  </a:cubicBezTo>
                  <a:cubicBezTo>
                    <a:pt x="48" y="281"/>
                    <a:pt x="48" y="285"/>
                    <a:pt x="45" y="288"/>
                  </a:cubicBezTo>
                  <a:close/>
                  <a:moveTo>
                    <a:pt x="82" y="319"/>
                  </a:moveTo>
                  <a:cubicBezTo>
                    <a:pt x="81" y="321"/>
                    <a:pt x="79" y="322"/>
                    <a:pt x="77" y="322"/>
                  </a:cubicBezTo>
                  <a:cubicBezTo>
                    <a:pt x="75" y="322"/>
                    <a:pt x="74" y="322"/>
                    <a:pt x="73" y="321"/>
                  </a:cubicBezTo>
                  <a:cubicBezTo>
                    <a:pt x="65" y="315"/>
                    <a:pt x="57" y="309"/>
                    <a:pt x="50" y="303"/>
                  </a:cubicBezTo>
                  <a:cubicBezTo>
                    <a:pt x="49" y="302"/>
                    <a:pt x="48" y="300"/>
                    <a:pt x="48" y="298"/>
                  </a:cubicBezTo>
                  <a:cubicBezTo>
                    <a:pt x="48" y="296"/>
                    <a:pt x="49" y="294"/>
                    <a:pt x="50" y="293"/>
                  </a:cubicBezTo>
                  <a:cubicBezTo>
                    <a:pt x="52" y="290"/>
                    <a:pt x="57" y="290"/>
                    <a:pt x="60" y="293"/>
                  </a:cubicBezTo>
                  <a:cubicBezTo>
                    <a:pt x="66" y="299"/>
                    <a:pt x="73" y="304"/>
                    <a:pt x="81" y="309"/>
                  </a:cubicBezTo>
                  <a:cubicBezTo>
                    <a:pt x="84" y="312"/>
                    <a:pt x="85" y="316"/>
                    <a:pt x="82" y="319"/>
                  </a:cubicBezTo>
                  <a:close/>
                  <a:moveTo>
                    <a:pt x="101" y="329"/>
                  </a:moveTo>
                  <a:cubicBezTo>
                    <a:pt x="99" y="332"/>
                    <a:pt x="97" y="333"/>
                    <a:pt x="95" y="333"/>
                  </a:cubicBezTo>
                  <a:cubicBezTo>
                    <a:pt x="93" y="333"/>
                    <a:pt x="92" y="333"/>
                    <a:pt x="91" y="332"/>
                  </a:cubicBezTo>
                  <a:cubicBezTo>
                    <a:pt x="91" y="332"/>
                    <a:pt x="91" y="332"/>
                    <a:pt x="91" y="332"/>
                  </a:cubicBezTo>
                  <a:cubicBezTo>
                    <a:pt x="88" y="330"/>
                    <a:pt x="87" y="326"/>
                    <a:pt x="88" y="323"/>
                  </a:cubicBezTo>
                  <a:cubicBezTo>
                    <a:pt x="90" y="320"/>
                    <a:pt x="95" y="318"/>
                    <a:pt x="98" y="320"/>
                  </a:cubicBezTo>
                  <a:cubicBezTo>
                    <a:pt x="101" y="322"/>
                    <a:pt x="103" y="326"/>
                    <a:pt x="101" y="329"/>
                  </a:cubicBezTo>
                  <a:close/>
                  <a:moveTo>
                    <a:pt x="147" y="345"/>
                  </a:moveTo>
                  <a:cubicBezTo>
                    <a:pt x="146" y="349"/>
                    <a:pt x="143" y="351"/>
                    <a:pt x="140" y="351"/>
                  </a:cubicBezTo>
                  <a:cubicBezTo>
                    <a:pt x="139" y="351"/>
                    <a:pt x="139" y="351"/>
                    <a:pt x="138" y="351"/>
                  </a:cubicBezTo>
                  <a:cubicBezTo>
                    <a:pt x="129" y="348"/>
                    <a:pt x="120" y="345"/>
                    <a:pt x="111" y="342"/>
                  </a:cubicBezTo>
                  <a:cubicBezTo>
                    <a:pt x="107" y="340"/>
                    <a:pt x="105" y="336"/>
                    <a:pt x="107" y="332"/>
                  </a:cubicBezTo>
                  <a:cubicBezTo>
                    <a:pt x="108" y="329"/>
                    <a:pt x="112" y="327"/>
                    <a:pt x="116" y="329"/>
                  </a:cubicBezTo>
                  <a:cubicBezTo>
                    <a:pt x="124" y="332"/>
                    <a:pt x="133" y="335"/>
                    <a:pt x="142" y="337"/>
                  </a:cubicBezTo>
                  <a:cubicBezTo>
                    <a:pt x="143" y="337"/>
                    <a:pt x="145" y="338"/>
                    <a:pt x="146" y="340"/>
                  </a:cubicBezTo>
                  <a:cubicBezTo>
                    <a:pt x="147" y="342"/>
                    <a:pt x="147" y="343"/>
                    <a:pt x="147" y="345"/>
                  </a:cubicBezTo>
                  <a:close/>
                  <a:moveTo>
                    <a:pt x="160" y="355"/>
                  </a:moveTo>
                  <a:cubicBezTo>
                    <a:pt x="160" y="355"/>
                    <a:pt x="160" y="355"/>
                    <a:pt x="159" y="355"/>
                  </a:cubicBezTo>
                  <a:cubicBezTo>
                    <a:pt x="158" y="354"/>
                    <a:pt x="156" y="353"/>
                    <a:pt x="155" y="352"/>
                  </a:cubicBezTo>
                  <a:cubicBezTo>
                    <a:pt x="154" y="350"/>
                    <a:pt x="153" y="349"/>
                    <a:pt x="154" y="347"/>
                  </a:cubicBezTo>
                  <a:cubicBezTo>
                    <a:pt x="154" y="343"/>
                    <a:pt x="158" y="340"/>
                    <a:pt x="161" y="341"/>
                  </a:cubicBezTo>
                  <a:cubicBezTo>
                    <a:pt x="165" y="341"/>
                    <a:pt x="168" y="345"/>
                    <a:pt x="167" y="349"/>
                  </a:cubicBezTo>
                  <a:cubicBezTo>
                    <a:pt x="167" y="352"/>
                    <a:pt x="164" y="355"/>
                    <a:pt x="160" y="355"/>
                  </a:cubicBezTo>
                  <a:close/>
                  <a:moveTo>
                    <a:pt x="169" y="217"/>
                  </a:moveTo>
                  <a:cubicBezTo>
                    <a:pt x="122" y="275"/>
                    <a:pt x="122" y="275"/>
                    <a:pt x="122" y="275"/>
                  </a:cubicBezTo>
                  <a:cubicBezTo>
                    <a:pt x="121" y="275"/>
                    <a:pt x="121" y="275"/>
                    <a:pt x="121" y="275"/>
                  </a:cubicBezTo>
                  <a:cubicBezTo>
                    <a:pt x="121" y="276"/>
                    <a:pt x="121" y="276"/>
                    <a:pt x="121" y="276"/>
                  </a:cubicBezTo>
                  <a:cubicBezTo>
                    <a:pt x="115" y="283"/>
                    <a:pt x="115" y="283"/>
                    <a:pt x="115" y="283"/>
                  </a:cubicBezTo>
                  <a:cubicBezTo>
                    <a:pt x="111" y="288"/>
                    <a:pt x="113" y="291"/>
                    <a:pt x="118" y="291"/>
                  </a:cubicBezTo>
                  <a:cubicBezTo>
                    <a:pt x="134" y="289"/>
                    <a:pt x="134" y="289"/>
                    <a:pt x="134" y="289"/>
                  </a:cubicBezTo>
                  <a:cubicBezTo>
                    <a:pt x="134" y="289"/>
                    <a:pt x="134" y="289"/>
                    <a:pt x="134" y="289"/>
                  </a:cubicBezTo>
                  <a:cubicBezTo>
                    <a:pt x="137" y="289"/>
                    <a:pt x="137" y="289"/>
                    <a:pt x="137" y="289"/>
                  </a:cubicBezTo>
                  <a:cubicBezTo>
                    <a:pt x="141" y="289"/>
                    <a:pt x="146" y="291"/>
                    <a:pt x="146" y="295"/>
                  </a:cubicBezTo>
                  <a:cubicBezTo>
                    <a:pt x="146" y="297"/>
                    <a:pt x="145" y="298"/>
                    <a:pt x="144" y="299"/>
                  </a:cubicBezTo>
                  <a:cubicBezTo>
                    <a:pt x="143" y="301"/>
                    <a:pt x="141" y="302"/>
                    <a:pt x="138" y="302"/>
                  </a:cubicBezTo>
                  <a:cubicBezTo>
                    <a:pt x="93" y="306"/>
                    <a:pt x="93" y="306"/>
                    <a:pt x="93" y="306"/>
                  </a:cubicBezTo>
                  <a:cubicBezTo>
                    <a:pt x="91" y="307"/>
                    <a:pt x="89" y="306"/>
                    <a:pt x="87" y="304"/>
                  </a:cubicBezTo>
                  <a:cubicBezTo>
                    <a:pt x="85" y="303"/>
                    <a:pt x="84" y="301"/>
                    <a:pt x="84" y="299"/>
                  </a:cubicBezTo>
                  <a:cubicBezTo>
                    <a:pt x="80" y="254"/>
                    <a:pt x="80" y="254"/>
                    <a:pt x="80" y="254"/>
                  </a:cubicBezTo>
                  <a:cubicBezTo>
                    <a:pt x="80" y="251"/>
                    <a:pt x="81" y="249"/>
                    <a:pt x="82" y="247"/>
                  </a:cubicBezTo>
                  <a:cubicBezTo>
                    <a:pt x="83" y="246"/>
                    <a:pt x="84" y="245"/>
                    <a:pt x="86" y="245"/>
                  </a:cubicBezTo>
                  <a:cubicBezTo>
                    <a:pt x="90" y="245"/>
                    <a:pt x="93" y="248"/>
                    <a:pt x="94" y="253"/>
                  </a:cubicBezTo>
                  <a:cubicBezTo>
                    <a:pt x="94" y="255"/>
                    <a:pt x="94" y="255"/>
                    <a:pt x="94" y="255"/>
                  </a:cubicBezTo>
                  <a:cubicBezTo>
                    <a:pt x="94" y="256"/>
                    <a:pt x="94" y="256"/>
                    <a:pt x="94" y="256"/>
                  </a:cubicBezTo>
                  <a:cubicBezTo>
                    <a:pt x="95" y="271"/>
                    <a:pt x="95" y="271"/>
                    <a:pt x="95" y="271"/>
                  </a:cubicBezTo>
                  <a:cubicBezTo>
                    <a:pt x="96" y="277"/>
                    <a:pt x="99" y="278"/>
                    <a:pt x="103" y="274"/>
                  </a:cubicBezTo>
                  <a:cubicBezTo>
                    <a:pt x="110" y="266"/>
                    <a:pt x="110" y="266"/>
                    <a:pt x="110" y="266"/>
                  </a:cubicBezTo>
                  <a:cubicBezTo>
                    <a:pt x="110" y="266"/>
                    <a:pt x="110" y="266"/>
                    <a:pt x="110" y="266"/>
                  </a:cubicBezTo>
                  <a:cubicBezTo>
                    <a:pt x="110" y="266"/>
                    <a:pt x="110" y="266"/>
                    <a:pt x="110" y="265"/>
                  </a:cubicBezTo>
                  <a:cubicBezTo>
                    <a:pt x="158" y="208"/>
                    <a:pt x="158" y="208"/>
                    <a:pt x="158" y="208"/>
                  </a:cubicBezTo>
                  <a:cubicBezTo>
                    <a:pt x="161" y="204"/>
                    <a:pt x="166" y="203"/>
                    <a:pt x="169" y="206"/>
                  </a:cubicBezTo>
                  <a:cubicBezTo>
                    <a:pt x="172" y="209"/>
                    <a:pt x="172" y="214"/>
                    <a:pt x="169" y="217"/>
                  </a:cubicBezTo>
                  <a:close/>
                  <a:moveTo>
                    <a:pt x="192" y="364"/>
                  </a:moveTo>
                  <a:cubicBezTo>
                    <a:pt x="183" y="364"/>
                    <a:pt x="176" y="357"/>
                    <a:pt x="176" y="348"/>
                  </a:cubicBezTo>
                  <a:cubicBezTo>
                    <a:pt x="176" y="340"/>
                    <a:pt x="183" y="333"/>
                    <a:pt x="192" y="333"/>
                  </a:cubicBezTo>
                  <a:cubicBezTo>
                    <a:pt x="200" y="333"/>
                    <a:pt x="207" y="340"/>
                    <a:pt x="207" y="348"/>
                  </a:cubicBezTo>
                  <a:cubicBezTo>
                    <a:pt x="207" y="357"/>
                    <a:pt x="200" y="364"/>
                    <a:pt x="192" y="364"/>
                  </a:cubicBezTo>
                  <a:close/>
                  <a:moveTo>
                    <a:pt x="297" y="305"/>
                  </a:moveTo>
                  <a:cubicBezTo>
                    <a:pt x="294" y="307"/>
                    <a:pt x="289" y="306"/>
                    <a:pt x="286" y="303"/>
                  </a:cubicBezTo>
                  <a:cubicBezTo>
                    <a:pt x="238" y="246"/>
                    <a:pt x="238" y="246"/>
                    <a:pt x="238" y="246"/>
                  </a:cubicBezTo>
                  <a:cubicBezTo>
                    <a:pt x="237" y="246"/>
                    <a:pt x="237" y="246"/>
                    <a:pt x="237" y="245"/>
                  </a:cubicBezTo>
                  <a:cubicBezTo>
                    <a:pt x="237" y="245"/>
                    <a:pt x="237" y="245"/>
                    <a:pt x="237" y="245"/>
                  </a:cubicBezTo>
                  <a:cubicBezTo>
                    <a:pt x="231" y="238"/>
                    <a:pt x="231" y="238"/>
                    <a:pt x="231" y="238"/>
                  </a:cubicBezTo>
                  <a:cubicBezTo>
                    <a:pt x="227" y="233"/>
                    <a:pt x="223" y="234"/>
                    <a:pt x="223" y="240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221" y="258"/>
                    <a:pt x="221" y="258"/>
                    <a:pt x="221" y="258"/>
                  </a:cubicBezTo>
                  <a:cubicBezTo>
                    <a:pt x="221" y="263"/>
                    <a:pt x="217" y="267"/>
                    <a:pt x="214" y="266"/>
                  </a:cubicBezTo>
                  <a:cubicBezTo>
                    <a:pt x="212" y="266"/>
                    <a:pt x="210" y="265"/>
                    <a:pt x="210" y="264"/>
                  </a:cubicBezTo>
                  <a:cubicBezTo>
                    <a:pt x="208" y="262"/>
                    <a:pt x="207" y="260"/>
                    <a:pt x="208" y="257"/>
                  </a:cubicBezTo>
                  <a:cubicBezTo>
                    <a:pt x="211" y="213"/>
                    <a:pt x="211" y="213"/>
                    <a:pt x="211" y="213"/>
                  </a:cubicBezTo>
                  <a:cubicBezTo>
                    <a:pt x="212" y="210"/>
                    <a:pt x="213" y="208"/>
                    <a:pt x="215" y="207"/>
                  </a:cubicBezTo>
                  <a:cubicBezTo>
                    <a:pt x="216" y="205"/>
                    <a:pt x="218" y="205"/>
                    <a:pt x="221" y="205"/>
                  </a:cubicBezTo>
                  <a:cubicBezTo>
                    <a:pt x="265" y="209"/>
                    <a:pt x="265" y="209"/>
                    <a:pt x="265" y="209"/>
                  </a:cubicBezTo>
                  <a:cubicBezTo>
                    <a:pt x="268" y="209"/>
                    <a:pt x="270" y="210"/>
                    <a:pt x="272" y="212"/>
                  </a:cubicBezTo>
                  <a:cubicBezTo>
                    <a:pt x="272" y="213"/>
                    <a:pt x="273" y="214"/>
                    <a:pt x="273" y="216"/>
                  </a:cubicBezTo>
                  <a:cubicBezTo>
                    <a:pt x="273" y="220"/>
                    <a:pt x="269" y="223"/>
                    <a:pt x="264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1" y="222"/>
                    <a:pt x="261" y="222"/>
                    <a:pt x="261" y="222"/>
                  </a:cubicBezTo>
                  <a:cubicBezTo>
                    <a:pt x="246" y="221"/>
                    <a:pt x="246" y="221"/>
                    <a:pt x="246" y="221"/>
                  </a:cubicBezTo>
                  <a:cubicBezTo>
                    <a:pt x="240" y="220"/>
                    <a:pt x="238" y="223"/>
                    <a:pt x="242" y="228"/>
                  </a:cubicBezTo>
                  <a:cubicBezTo>
                    <a:pt x="248" y="236"/>
                    <a:pt x="248" y="236"/>
                    <a:pt x="248" y="236"/>
                  </a:cubicBezTo>
                  <a:cubicBezTo>
                    <a:pt x="248" y="236"/>
                    <a:pt x="249" y="236"/>
                    <a:pt x="249" y="236"/>
                  </a:cubicBezTo>
                  <a:cubicBezTo>
                    <a:pt x="249" y="236"/>
                    <a:pt x="249" y="236"/>
                    <a:pt x="249" y="236"/>
                  </a:cubicBezTo>
                  <a:cubicBezTo>
                    <a:pt x="297" y="293"/>
                    <a:pt x="297" y="293"/>
                    <a:pt x="297" y="293"/>
                  </a:cubicBezTo>
                  <a:cubicBezTo>
                    <a:pt x="300" y="297"/>
                    <a:pt x="300" y="302"/>
                    <a:pt x="297" y="305"/>
                  </a:cubicBez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95757"/>
                </a:solidFill>
              </a:endParaRPr>
            </a:p>
          </p:txBody>
        </p:sp>
      </p:grpSp>
      <p:grpSp>
        <p:nvGrpSpPr>
          <p:cNvPr id="89" name="组合 88"/>
          <p:cNvGrpSpPr>
            <a:grpSpLocks noChangeAspect="1"/>
          </p:cNvGrpSpPr>
          <p:nvPr/>
        </p:nvGrpSpPr>
        <p:grpSpPr>
          <a:xfrm>
            <a:off x="698188" y="3252788"/>
            <a:ext cx="825812" cy="609599"/>
            <a:chOff x="4794250" y="2462213"/>
            <a:chExt cx="2619375" cy="1933575"/>
          </a:xfrm>
        </p:grpSpPr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4794250" y="2462213"/>
              <a:ext cx="2619375" cy="1933575"/>
            </a:xfrm>
            <a:custGeom>
              <a:avLst/>
              <a:gdLst>
                <a:gd name="T0" fmla="*/ 164 w 182"/>
                <a:gd name="T1" fmla="*/ 114 h 134"/>
                <a:gd name="T2" fmla="*/ 164 w 182"/>
                <a:gd name="T3" fmla="*/ 18 h 134"/>
                <a:gd name="T4" fmla="*/ 146 w 182"/>
                <a:gd name="T5" fmla="*/ 0 h 134"/>
                <a:gd name="T6" fmla="*/ 36 w 182"/>
                <a:gd name="T7" fmla="*/ 0 h 134"/>
                <a:gd name="T8" fmla="*/ 18 w 182"/>
                <a:gd name="T9" fmla="*/ 18 h 134"/>
                <a:gd name="T10" fmla="*/ 18 w 182"/>
                <a:gd name="T11" fmla="*/ 114 h 134"/>
                <a:gd name="T12" fmla="*/ 0 w 182"/>
                <a:gd name="T13" fmla="*/ 114 h 134"/>
                <a:gd name="T14" fmla="*/ 0 w 182"/>
                <a:gd name="T15" fmla="*/ 122 h 134"/>
                <a:gd name="T16" fmla="*/ 12 w 182"/>
                <a:gd name="T17" fmla="*/ 134 h 134"/>
                <a:gd name="T18" fmla="*/ 170 w 182"/>
                <a:gd name="T19" fmla="*/ 134 h 134"/>
                <a:gd name="T20" fmla="*/ 182 w 182"/>
                <a:gd name="T21" fmla="*/ 122 h 134"/>
                <a:gd name="T22" fmla="*/ 182 w 182"/>
                <a:gd name="T23" fmla="*/ 114 h 134"/>
                <a:gd name="T24" fmla="*/ 164 w 182"/>
                <a:gd name="T25" fmla="*/ 114 h 134"/>
                <a:gd name="T26" fmla="*/ 91 w 182"/>
                <a:gd name="T27" fmla="*/ 112 h 134"/>
                <a:gd name="T28" fmla="*/ 88 w 182"/>
                <a:gd name="T29" fmla="*/ 109 h 134"/>
                <a:gd name="T30" fmla="*/ 91 w 182"/>
                <a:gd name="T31" fmla="*/ 106 h 134"/>
                <a:gd name="T32" fmla="*/ 94 w 182"/>
                <a:gd name="T33" fmla="*/ 109 h 134"/>
                <a:gd name="T34" fmla="*/ 91 w 182"/>
                <a:gd name="T35" fmla="*/ 112 h 134"/>
                <a:gd name="T36" fmla="*/ 152 w 182"/>
                <a:gd name="T37" fmla="*/ 102 h 134"/>
                <a:gd name="T38" fmla="*/ 30 w 182"/>
                <a:gd name="T39" fmla="*/ 102 h 134"/>
                <a:gd name="T40" fmla="*/ 30 w 182"/>
                <a:gd name="T41" fmla="*/ 18 h 134"/>
                <a:gd name="T42" fmla="*/ 36 w 182"/>
                <a:gd name="T43" fmla="*/ 12 h 134"/>
                <a:gd name="T44" fmla="*/ 146 w 182"/>
                <a:gd name="T45" fmla="*/ 12 h 134"/>
                <a:gd name="T46" fmla="*/ 152 w 182"/>
                <a:gd name="T47" fmla="*/ 18 h 134"/>
                <a:gd name="T48" fmla="*/ 152 w 182"/>
                <a:gd name="T49" fmla="*/ 10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2" h="134">
                  <a:moveTo>
                    <a:pt x="164" y="114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64" y="8"/>
                    <a:pt x="156" y="0"/>
                    <a:pt x="1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6" y="0"/>
                    <a:pt x="18" y="8"/>
                    <a:pt x="18" y="18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9"/>
                    <a:pt x="5" y="134"/>
                    <a:pt x="12" y="134"/>
                  </a:cubicBezTo>
                  <a:cubicBezTo>
                    <a:pt x="170" y="134"/>
                    <a:pt x="170" y="134"/>
                    <a:pt x="170" y="134"/>
                  </a:cubicBezTo>
                  <a:cubicBezTo>
                    <a:pt x="177" y="134"/>
                    <a:pt x="182" y="129"/>
                    <a:pt x="182" y="122"/>
                  </a:cubicBezTo>
                  <a:cubicBezTo>
                    <a:pt x="182" y="114"/>
                    <a:pt x="182" y="114"/>
                    <a:pt x="182" y="114"/>
                  </a:cubicBezTo>
                  <a:lnTo>
                    <a:pt x="164" y="114"/>
                  </a:lnTo>
                  <a:close/>
                  <a:moveTo>
                    <a:pt x="91" y="112"/>
                  </a:moveTo>
                  <a:cubicBezTo>
                    <a:pt x="89" y="112"/>
                    <a:pt x="88" y="111"/>
                    <a:pt x="88" y="109"/>
                  </a:cubicBezTo>
                  <a:cubicBezTo>
                    <a:pt x="88" y="107"/>
                    <a:pt x="89" y="106"/>
                    <a:pt x="91" y="106"/>
                  </a:cubicBezTo>
                  <a:cubicBezTo>
                    <a:pt x="93" y="106"/>
                    <a:pt x="94" y="107"/>
                    <a:pt x="94" y="109"/>
                  </a:cubicBezTo>
                  <a:cubicBezTo>
                    <a:pt x="94" y="111"/>
                    <a:pt x="93" y="112"/>
                    <a:pt x="91" y="112"/>
                  </a:cubicBezTo>
                  <a:close/>
                  <a:moveTo>
                    <a:pt x="152" y="102"/>
                  </a:moveTo>
                  <a:cubicBezTo>
                    <a:pt x="30" y="102"/>
                    <a:pt x="30" y="102"/>
                    <a:pt x="30" y="102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5"/>
                    <a:pt x="32" y="12"/>
                    <a:pt x="3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50" y="12"/>
                    <a:pt x="152" y="15"/>
                    <a:pt x="152" y="18"/>
                  </a:cubicBezTo>
                  <a:lnTo>
                    <a:pt x="152" y="102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95757"/>
                </a:solidFill>
              </a:endParaRPr>
            </a:p>
          </p:txBody>
        </p:sp>
        <p:sp>
          <p:nvSpPr>
            <p:cNvPr id="91" name="Freeform 7"/>
            <p:cNvSpPr>
              <a:spLocks/>
            </p:cNvSpPr>
            <p:nvPr/>
          </p:nvSpPr>
          <p:spPr bwMode="auto">
            <a:xfrm>
              <a:off x="5786438" y="2952750"/>
              <a:ext cx="633413" cy="649288"/>
            </a:xfrm>
            <a:custGeom>
              <a:avLst/>
              <a:gdLst>
                <a:gd name="T0" fmla="*/ 30 w 44"/>
                <a:gd name="T1" fmla="*/ 21 h 45"/>
                <a:gd name="T2" fmla="*/ 36 w 44"/>
                <a:gd name="T3" fmla="*/ 19 h 45"/>
                <a:gd name="T4" fmla="*/ 39 w 44"/>
                <a:gd name="T5" fmla="*/ 16 h 45"/>
                <a:gd name="T6" fmla="*/ 37 w 44"/>
                <a:gd name="T7" fmla="*/ 13 h 45"/>
                <a:gd name="T8" fmla="*/ 4 w 44"/>
                <a:gd name="T9" fmla="*/ 0 h 45"/>
                <a:gd name="T10" fmla="*/ 1 w 44"/>
                <a:gd name="T11" fmla="*/ 1 h 45"/>
                <a:gd name="T12" fmla="*/ 0 w 44"/>
                <a:gd name="T13" fmla="*/ 4 h 45"/>
                <a:gd name="T14" fmla="*/ 12 w 44"/>
                <a:gd name="T15" fmla="*/ 37 h 45"/>
                <a:gd name="T16" fmla="*/ 15 w 44"/>
                <a:gd name="T17" fmla="*/ 39 h 45"/>
                <a:gd name="T18" fmla="*/ 18 w 44"/>
                <a:gd name="T19" fmla="*/ 37 h 45"/>
                <a:gd name="T20" fmla="*/ 20 w 44"/>
                <a:gd name="T21" fmla="*/ 30 h 45"/>
                <a:gd name="T22" fmla="*/ 34 w 44"/>
                <a:gd name="T23" fmla="*/ 44 h 45"/>
                <a:gd name="T24" fmla="*/ 36 w 44"/>
                <a:gd name="T25" fmla="*/ 45 h 45"/>
                <a:gd name="T26" fmla="*/ 38 w 44"/>
                <a:gd name="T27" fmla="*/ 44 h 45"/>
                <a:gd name="T28" fmla="*/ 43 w 44"/>
                <a:gd name="T29" fmla="*/ 39 h 45"/>
                <a:gd name="T30" fmla="*/ 43 w 44"/>
                <a:gd name="T31" fmla="*/ 34 h 45"/>
                <a:gd name="T32" fmla="*/ 30 w 44"/>
                <a:gd name="T33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5">
                  <a:moveTo>
                    <a:pt x="30" y="21"/>
                  </a:moveTo>
                  <a:cubicBezTo>
                    <a:pt x="36" y="19"/>
                    <a:pt x="36" y="19"/>
                    <a:pt x="36" y="19"/>
                  </a:cubicBezTo>
                  <a:cubicBezTo>
                    <a:pt x="38" y="18"/>
                    <a:pt x="39" y="17"/>
                    <a:pt x="39" y="16"/>
                  </a:cubicBezTo>
                  <a:cubicBezTo>
                    <a:pt x="39" y="14"/>
                    <a:pt x="38" y="13"/>
                    <a:pt x="37" y="1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8"/>
                    <a:pt x="14" y="39"/>
                    <a:pt x="15" y="39"/>
                  </a:cubicBezTo>
                  <a:cubicBezTo>
                    <a:pt x="17" y="39"/>
                    <a:pt x="18" y="38"/>
                    <a:pt x="18" y="37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5" y="44"/>
                    <a:pt x="35" y="45"/>
                    <a:pt x="36" y="45"/>
                  </a:cubicBezTo>
                  <a:cubicBezTo>
                    <a:pt x="37" y="45"/>
                    <a:pt x="38" y="44"/>
                    <a:pt x="38" y="44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4" y="38"/>
                    <a:pt x="44" y="36"/>
                    <a:pt x="43" y="34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95757"/>
                </a:solidFill>
              </a:endParaRPr>
            </a:p>
          </p:txBody>
        </p:sp>
      </p:grpSp>
      <p:sp>
        <p:nvSpPr>
          <p:cNvPr id="92" name="Freeform 5"/>
          <p:cNvSpPr>
            <a:spLocks noChangeAspect="1"/>
          </p:cNvSpPr>
          <p:nvPr/>
        </p:nvSpPr>
        <p:spPr bwMode="auto">
          <a:xfrm>
            <a:off x="1753943" y="3238500"/>
            <a:ext cx="989257" cy="638175"/>
          </a:xfrm>
          <a:custGeom>
            <a:avLst/>
            <a:gdLst>
              <a:gd name="T0" fmla="*/ 1739 w 4948"/>
              <a:gd name="T1" fmla="*/ 767 h 3180"/>
              <a:gd name="T2" fmla="*/ 3626 w 4948"/>
              <a:gd name="T3" fmla="*/ 899 h 3180"/>
              <a:gd name="T4" fmla="*/ 3626 w 4948"/>
              <a:gd name="T5" fmla="*/ 899 h 3180"/>
              <a:gd name="T6" fmla="*/ 4068 w 4948"/>
              <a:gd name="T7" fmla="*/ 2054 h 3180"/>
              <a:gd name="T8" fmla="*/ 4068 w 4948"/>
              <a:gd name="T9" fmla="*/ 2054 h 3180"/>
              <a:gd name="T10" fmla="*/ 2907 w 4948"/>
              <a:gd name="T11" fmla="*/ 2371 h 3180"/>
              <a:gd name="T12" fmla="*/ 2907 w 4948"/>
              <a:gd name="T13" fmla="*/ 2371 h 3180"/>
              <a:gd name="T14" fmla="*/ 1225 w 4948"/>
              <a:gd name="T15" fmla="*/ 2146 h 3180"/>
              <a:gd name="T16" fmla="*/ 1739 w 4948"/>
              <a:gd name="T17" fmla="*/ 767 h 3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48" h="3180">
                <a:moveTo>
                  <a:pt x="1739" y="767"/>
                </a:moveTo>
                <a:cubicBezTo>
                  <a:pt x="1931" y="0"/>
                  <a:pt x="3267" y="181"/>
                  <a:pt x="3626" y="899"/>
                </a:cubicBezTo>
                <a:lnTo>
                  <a:pt x="3626" y="899"/>
                </a:lnTo>
                <a:cubicBezTo>
                  <a:pt x="4753" y="618"/>
                  <a:pt x="4948" y="1878"/>
                  <a:pt x="4068" y="2054"/>
                </a:cubicBezTo>
                <a:lnTo>
                  <a:pt x="4068" y="2054"/>
                </a:lnTo>
                <a:cubicBezTo>
                  <a:pt x="4068" y="2681"/>
                  <a:pt x="3261" y="2725"/>
                  <a:pt x="2907" y="2371"/>
                </a:cubicBezTo>
                <a:lnTo>
                  <a:pt x="2907" y="2371"/>
                </a:lnTo>
                <a:cubicBezTo>
                  <a:pt x="2704" y="2777"/>
                  <a:pt x="1225" y="3180"/>
                  <a:pt x="1225" y="2146"/>
                </a:cubicBezTo>
                <a:cubicBezTo>
                  <a:pt x="0" y="1797"/>
                  <a:pt x="356" y="372"/>
                  <a:pt x="1739" y="767"/>
                </a:cubicBezTo>
                <a:close/>
              </a:path>
            </a:pathLst>
          </a:custGeom>
          <a:solidFill>
            <a:srgbClr val="008DD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595757"/>
              </a:solidFill>
            </a:endParaRPr>
          </a:p>
        </p:txBody>
      </p:sp>
      <p:pic>
        <p:nvPicPr>
          <p:cNvPr id="93" name="Picture 4" descr="“load balancer”的图片搜索结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176587"/>
            <a:ext cx="762000" cy="762000"/>
          </a:xfrm>
          <a:prstGeom prst="rect">
            <a:avLst/>
          </a:prstGeom>
          <a:noFill/>
        </p:spPr>
      </p:pic>
      <p:cxnSp>
        <p:nvCxnSpPr>
          <p:cNvPr id="127" name="直接箭头连接符 126"/>
          <p:cNvCxnSpPr>
            <a:stCxn id="93" idx="3"/>
            <a:endCxn id="145" idx="1"/>
          </p:cNvCxnSpPr>
          <p:nvPr/>
        </p:nvCxnSpPr>
        <p:spPr>
          <a:xfrm flipV="1">
            <a:off x="4800600" y="2743200"/>
            <a:ext cx="381000" cy="8143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93" idx="3"/>
          </p:cNvCxnSpPr>
          <p:nvPr/>
        </p:nvCxnSpPr>
        <p:spPr>
          <a:xfrm>
            <a:off x="4800600" y="3557587"/>
            <a:ext cx="381000" cy="8620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5410200" y="2362200"/>
            <a:ext cx="609600" cy="762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矩形 144"/>
          <p:cNvSpPr/>
          <p:nvPr/>
        </p:nvSpPr>
        <p:spPr>
          <a:xfrm>
            <a:off x="5181600" y="2438400"/>
            <a:ext cx="2286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91440" tIns="0" bIns="0" rtlCol="0" anchor="ctr"/>
          <a:lstStyle/>
          <a:p>
            <a:pPr algn="ctr"/>
            <a:r>
              <a:rPr lang="en-US" altLang="zh-CN" sz="1050" dirty="0" smtClean="0"/>
              <a:t>Node Port</a:t>
            </a:r>
            <a:endParaRPr lang="en-US" sz="1050" dirty="0"/>
          </a:p>
        </p:txBody>
      </p:sp>
      <p:sp>
        <p:nvSpPr>
          <p:cNvPr id="147" name="圆角矩形 146"/>
          <p:cNvSpPr/>
          <p:nvPr/>
        </p:nvSpPr>
        <p:spPr>
          <a:xfrm>
            <a:off x="5638800" y="2438400"/>
            <a:ext cx="304800" cy="609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1000" dirty="0" smtClean="0"/>
              <a:t>Ingress</a:t>
            </a:r>
          </a:p>
          <a:p>
            <a:pPr algn="ctr"/>
            <a:r>
              <a:rPr lang="en-US" altLang="zh-CN" sz="1000" dirty="0"/>
              <a:t>Controller</a:t>
            </a:r>
            <a:endParaRPr lang="en-US" sz="1000" dirty="0"/>
          </a:p>
        </p:txBody>
      </p:sp>
      <p:cxnSp>
        <p:nvCxnSpPr>
          <p:cNvPr id="148" name="直接箭头连接符 147"/>
          <p:cNvCxnSpPr>
            <a:stCxn id="172" idx="3"/>
            <a:endCxn id="178" idx="1"/>
          </p:cNvCxnSpPr>
          <p:nvPr/>
        </p:nvCxnSpPr>
        <p:spPr>
          <a:xfrm>
            <a:off x="5410200" y="3505200"/>
            <a:ext cx="22860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2743200" y="28956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Floating IP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4191000" y="28956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VIP</a:t>
            </a:r>
            <a:endParaRPr lang="en-US" sz="1200" dirty="0"/>
          </a:p>
        </p:txBody>
      </p:sp>
      <p:sp>
        <p:nvSpPr>
          <p:cNvPr id="153" name="圆角矩形 152"/>
          <p:cNvSpPr/>
          <p:nvPr/>
        </p:nvSpPr>
        <p:spPr>
          <a:xfrm>
            <a:off x="3505200" y="1828800"/>
            <a:ext cx="3810000" cy="3276600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3657600" y="20574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Openstack </a:t>
            </a:r>
            <a:r>
              <a:rPr lang="en-US" sz="1100" dirty="0" smtClean="0"/>
              <a:t>Private Network</a:t>
            </a:r>
            <a:endParaRPr lang="en-US" sz="1100" dirty="0"/>
          </a:p>
        </p:txBody>
      </p:sp>
      <p:sp>
        <p:nvSpPr>
          <p:cNvPr id="156" name="圆角矩形 155"/>
          <p:cNvSpPr/>
          <p:nvPr/>
        </p:nvSpPr>
        <p:spPr>
          <a:xfrm>
            <a:off x="5486400" y="2057400"/>
            <a:ext cx="1600200" cy="281940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943600" y="20382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Kubernetes</a:t>
            </a:r>
          </a:p>
          <a:p>
            <a:r>
              <a:rPr lang="en-US" altLang="zh-CN" sz="1000" dirty="0" smtClean="0"/>
              <a:t>Cluster </a:t>
            </a:r>
            <a:r>
              <a:rPr lang="en-US" sz="1000" dirty="0" smtClean="0"/>
              <a:t>Network</a:t>
            </a:r>
            <a:endParaRPr lang="en-US" sz="1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676400" y="2895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Public </a:t>
            </a:r>
            <a:r>
              <a:rPr lang="en-US" sz="1100" dirty="0" smtClean="0"/>
              <a:t>Network</a:t>
            </a:r>
            <a:endParaRPr lang="en-US" sz="11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038600" y="38862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Load Balancer</a:t>
            </a:r>
            <a:endParaRPr 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895600" y="38862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Router</a:t>
            </a:r>
            <a:endParaRPr lang="en-US" sz="1200" dirty="0"/>
          </a:p>
        </p:txBody>
      </p:sp>
      <p:sp>
        <p:nvSpPr>
          <p:cNvPr id="167" name="圆角矩形 166"/>
          <p:cNvSpPr/>
          <p:nvPr/>
        </p:nvSpPr>
        <p:spPr>
          <a:xfrm>
            <a:off x="6477000" y="2743200"/>
            <a:ext cx="457200" cy="228600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0" name="矩形 169"/>
          <p:cNvSpPr/>
          <p:nvPr/>
        </p:nvSpPr>
        <p:spPr>
          <a:xfrm>
            <a:off x="5410200" y="3124200"/>
            <a:ext cx="609600" cy="762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矩形 171"/>
          <p:cNvSpPr/>
          <p:nvPr/>
        </p:nvSpPr>
        <p:spPr>
          <a:xfrm>
            <a:off x="5181600" y="3200400"/>
            <a:ext cx="2286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91440" tIns="0" bIns="0" rtlCol="0" anchor="ctr"/>
          <a:lstStyle/>
          <a:p>
            <a:pPr algn="ctr"/>
            <a:r>
              <a:rPr lang="en-US" altLang="zh-CN" sz="1050" dirty="0" smtClean="0"/>
              <a:t>Node Port</a:t>
            </a:r>
            <a:endParaRPr lang="en-US" sz="1050" dirty="0"/>
          </a:p>
        </p:txBody>
      </p:sp>
      <p:sp>
        <p:nvSpPr>
          <p:cNvPr id="173" name="圆角矩形 172"/>
          <p:cNvSpPr/>
          <p:nvPr/>
        </p:nvSpPr>
        <p:spPr>
          <a:xfrm>
            <a:off x="5638800" y="3200400"/>
            <a:ext cx="304800" cy="609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1000" dirty="0" smtClean="0"/>
              <a:t>Ingress</a:t>
            </a:r>
          </a:p>
          <a:p>
            <a:pPr algn="ctr"/>
            <a:r>
              <a:rPr lang="en-US" altLang="zh-CN" sz="1000" dirty="0"/>
              <a:t>Controller</a:t>
            </a:r>
            <a:endParaRPr lang="en-US" sz="1000" dirty="0"/>
          </a:p>
        </p:txBody>
      </p:sp>
      <p:cxnSp>
        <p:nvCxnSpPr>
          <p:cNvPr id="175" name="直接箭头连接符 174"/>
          <p:cNvCxnSpPr>
            <a:stCxn id="145" idx="3"/>
            <a:endCxn id="173" idx="1"/>
          </p:cNvCxnSpPr>
          <p:nvPr/>
        </p:nvCxnSpPr>
        <p:spPr>
          <a:xfrm>
            <a:off x="5410200" y="2743200"/>
            <a:ext cx="228600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5410200" y="3962400"/>
            <a:ext cx="609600" cy="762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矩形 176"/>
          <p:cNvSpPr/>
          <p:nvPr/>
        </p:nvSpPr>
        <p:spPr>
          <a:xfrm>
            <a:off x="5181600" y="4038600"/>
            <a:ext cx="2286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91440" tIns="0" bIns="0" rtlCol="0" anchor="ctr"/>
          <a:lstStyle/>
          <a:p>
            <a:pPr algn="ctr"/>
            <a:r>
              <a:rPr lang="en-US" altLang="zh-CN" sz="1050" dirty="0" smtClean="0"/>
              <a:t>Node Port</a:t>
            </a:r>
            <a:endParaRPr lang="en-US" sz="1050" dirty="0"/>
          </a:p>
        </p:txBody>
      </p:sp>
      <p:sp>
        <p:nvSpPr>
          <p:cNvPr id="178" name="圆角矩形 177"/>
          <p:cNvSpPr/>
          <p:nvPr/>
        </p:nvSpPr>
        <p:spPr>
          <a:xfrm>
            <a:off x="5638800" y="4038600"/>
            <a:ext cx="304800" cy="609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1000" dirty="0" smtClean="0"/>
              <a:t>Ingress</a:t>
            </a:r>
          </a:p>
          <a:p>
            <a:pPr algn="ctr"/>
            <a:r>
              <a:rPr lang="en-US" altLang="zh-CN" sz="1000" dirty="0"/>
              <a:t>Controller</a:t>
            </a:r>
            <a:endParaRPr lang="en-US" sz="1000" dirty="0"/>
          </a:p>
        </p:txBody>
      </p:sp>
      <p:cxnSp>
        <p:nvCxnSpPr>
          <p:cNvPr id="186" name="直接箭头连接符 185"/>
          <p:cNvCxnSpPr>
            <a:stCxn id="177" idx="3"/>
            <a:endCxn id="178" idx="1"/>
          </p:cNvCxnSpPr>
          <p:nvPr/>
        </p:nvCxnSpPr>
        <p:spPr>
          <a:xfrm>
            <a:off x="5410200" y="4343400"/>
            <a:ext cx="228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圆角矩形 164"/>
          <p:cNvSpPr/>
          <p:nvPr/>
        </p:nvSpPr>
        <p:spPr>
          <a:xfrm>
            <a:off x="6400800" y="2819400"/>
            <a:ext cx="457200" cy="228600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04" name="圆角矩形 203"/>
          <p:cNvSpPr/>
          <p:nvPr/>
        </p:nvSpPr>
        <p:spPr>
          <a:xfrm>
            <a:off x="6553200" y="3429000"/>
            <a:ext cx="457200" cy="228600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05" name="圆角矩形 204"/>
          <p:cNvSpPr/>
          <p:nvPr/>
        </p:nvSpPr>
        <p:spPr>
          <a:xfrm>
            <a:off x="6477000" y="3505200"/>
            <a:ext cx="457200" cy="228600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6" name="圆角矩形 205"/>
          <p:cNvSpPr/>
          <p:nvPr/>
        </p:nvSpPr>
        <p:spPr>
          <a:xfrm>
            <a:off x="6400800" y="3581400"/>
            <a:ext cx="457200" cy="228600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</a:t>
            </a:r>
            <a:endParaRPr lang="en-US" sz="1200" dirty="0"/>
          </a:p>
        </p:txBody>
      </p:sp>
      <p:sp>
        <p:nvSpPr>
          <p:cNvPr id="207" name="圆角矩形 206"/>
          <p:cNvSpPr/>
          <p:nvPr/>
        </p:nvSpPr>
        <p:spPr>
          <a:xfrm>
            <a:off x="6553200" y="4038600"/>
            <a:ext cx="457200" cy="228600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08" name="圆角矩形 207"/>
          <p:cNvSpPr/>
          <p:nvPr/>
        </p:nvSpPr>
        <p:spPr>
          <a:xfrm>
            <a:off x="6477000" y="4114800"/>
            <a:ext cx="457200" cy="228600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9" name="圆角矩形 208"/>
          <p:cNvSpPr/>
          <p:nvPr/>
        </p:nvSpPr>
        <p:spPr>
          <a:xfrm>
            <a:off x="6400800" y="4191000"/>
            <a:ext cx="457200" cy="228600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</a:t>
            </a:r>
            <a:endParaRPr 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6400800" y="447817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Service</a:t>
            </a:r>
            <a:endParaRPr lang="en-US" sz="1000" dirty="0"/>
          </a:p>
        </p:txBody>
      </p:sp>
      <p:cxnSp>
        <p:nvCxnSpPr>
          <p:cNvPr id="213" name="直接箭头连接符 212"/>
          <p:cNvCxnSpPr>
            <a:stCxn id="170" idx="3"/>
            <a:endCxn id="165" idx="1"/>
          </p:cNvCxnSpPr>
          <p:nvPr/>
        </p:nvCxnSpPr>
        <p:spPr>
          <a:xfrm flipV="1">
            <a:off x="6019800" y="2933700"/>
            <a:ext cx="381000" cy="571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5943600" y="2743200"/>
            <a:ext cx="430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/api</a:t>
            </a:r>
            <a:endParaRPr lang="en-US" dirty="0"/>
          </a:p>
        </p:txBody>
      </p:sp>
      <p:cxnSp>
        <p:nvCxnSpPr>
          <p:cNvPr id="217" name="直接箭头连接符 216"/>
          <p:cNvCxnSpPr>
            <a:stCxn id="170" idx="3"/>
            <a:endCxn id="206" idx="1"/>
          </p:cNvCxnSpPr>
          <p:nvPr/>
        </p:nvCxnSpPr>
        <p:spPr>
          <a:xfrm>
            <a:off x="6019800" y="3505200"/>
            <a:ext cx="381000" cy="190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5943600" y="360920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/</a:t>
            </a:r>
            <a:r>
              <a:rPr lang="en-US" altLang="zh-CN" sz="1200" dirty="0" smtClean="0"/>
              <a:t>foo</a:t>
            </a:r>
            <a:endParaRPr lang="en-US" dirty="0"/>
          </a:p>
        </p:txBody>
      </p:sp>
      <p:cxnSp>
        <p:nvCxnSpPr>
          <p:cNvPr id="222" name="直接箭头连接符 221"/>
          <p:cNvCxnSpPr/>
          <p:nvPr/>
        </p:nvCxnSpPr>
        <p:spPr>
          <a:xfrm>
            <a:off x="6019800" y="4191000"/>
            <a:ext cx="381000" cy="114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5943600" y="429500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/</a:t>
            </a:r>
            <a:r>
              <a:rPr lang="en-US" altLang="zh-CN" sz="1200" dirty="0" smtClean="0"/>
              <a:t>bar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97</Words>
  <Application>Microsoft Office PowerPoint</Application>
  <PresentationFormat>全屏显示(4:3)</PresentationFormat>
  <Paragraphs>69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User</dc:creator>
  <cp:lastModifiedBy>Windows User</cp:lastModifiedBy>
  <cp:revision>4</cp:revision>
  <dcterms:created xsi:type="dcterms:W3CDTF">2017-11-28T03:44:48Z</dcterms:created>
  <dcterms:modified xsi:type="dcterms:W3CDTF">2017-11-28T16:21:40Z</dcterms:modified>
</cp:coreProperties>
</file>