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34" r:id="rId2"/>
    <p:sldId id="435" r:id="rId3"/>
    <p:sldId id="43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45554" autoAdjust="0"/>
  </p:normalViewPr>
  <p:slideViewPr>
    <p:cSldViewPr>
      <p:cViewPr>
        <p:scale>
          <a:sx n="66" d="100"/>
          <a:sy n="66" d="100"/>
        </p:scale>
        <p:origin x="-797" y="-62"/>
      </p:cViewPr>
      <p:guideLst>
        <p:guide orient="horz" pos="2401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E3A79-9E92-491A-A3F2-25DED0196D5E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0100A-6FFD-4937-926B-E689E4D5B9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8DEC-FE24-48FC-A499-C510332ABAA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F8CA-0F33-4411-822A-05FF2EFCB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8DEC-FE24-48FC-A499-C510332ABAA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F8CA-0F33-4411-822A-05FF2EFCB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8DEC-FE24-48FC-A499-C510332ABAA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F8CA-0F33-4411-822A-05FF2EFCB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8DEC-FE24-48FC-A499-C510332ABAA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F8CA-0F33-4411-822A-05FF2EFCB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8DEC-FE24-48FC-A499-C510332ABAA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F8CA-0F33-4411-822A-05FF2EFCB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8DEC-FE24-48FC-A499-C510332ABAA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F8CA-0F33-4411-822A-05FF2EFCB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8DEC-FE24-48FC-A499-C510332ABAA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F8CA-0F33-4411-822A-05FF2EFCB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8DEC-FE24-48FC-A499-C510332ABAA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F8CA-0F33-4411-822A-05FF2EFCB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8DEC-FE24-48FC-A499-C510332ABAA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F8CA-0F33-4411-822A-05FF2EFCB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8DEC-FE24-48FC-A499-C510332ABAA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F8CA-0F33-4411-822A-05FF2EFCB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8DEC-FE24-48FC-A499-C510332ABAA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F8CA-0F33-4411-822A-05FF2EFCB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B8DEC-FE24-48FC-A499-C510332ABAA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5F8CA-0F33-4411-822A-05FF2EFCB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8"/>
          <p:cNvSpPr/>
          <p:nvPr/>
        </p:nvSpPr>
        <p:spPr>
          <a:xfrm>
            <a:off x="1905000" y="1072389"/>
            <a:ext cx="1049020" cy="1175385"/>
          </a:xfrm>
          <a:custGeom>
            <a:avLst/>
            <a:gdLst/>
            <a:ahLst/>
            <a:cxnLst/>
            <a:rect l="l" t="t" r="r" b="b"/>
            <a:pathLst>
              <a:path w="1049020" h="1175385">
                <a:moveTo>
                  <a:pt x="873760" y="0"/>
                </a:moveTo>
                <a:lnTo>
                  <a:pt x="174752" y="0"/>
                </a:lnTo>
                <a:lnTo>
                  <a:pt x="128293" y="6241"/>
                </a:lnTo>
                <a:lnTo>
                  <a:pt x="86548" y="23857"/>
                </a:lnTo>
                <a:lnTo>
                  <a:pt x="51180" y="51181"/>
                </a:lnTo>
                <a:lnTo>
                  <a:pt x="23857" y="86548"/>
                </a:lnTo>
                <a:lnTo>
                  <a:pt x="6241" y="128293"/>
                </a:lnTo>
                <a:lnTo>
                  <a:pt x="0" y="174751"/>
                </a:lnTo>
                <a:lnTo>
                  <a:pt x="0" y="1000252"/>
                </a:lnTo>
                <a:lnTo>
                  <a:pt x="6241" y="1046706"/>
                </a:lnTo>
                <a:lnTo>
                  <a:pt x="23857" y="1088450"/>
                </a:lnTo>
                <a:lnTo>
                  <a:pt x="51181" y="1123818"/>
                </a:lnTo>
                <a:lnTo>
                  <a:pt x="86548" y="1151143"/>
                </a:lnTo>
                <a:lnTo>
                  <a:pt x="128293" y="1168761"/>
                </a:lnTo>
                <a:lnTo>
                  <a:pt x="174752" y="1175004"/>
                </a:lnTo>
                <a:lnTo>
                  <a:pt x="873760" y="1175004"/>
                </a:lnTo>
                <a:lnTo>
                  <a:pt x="920218" y="1168761"/>
                </a:lnTo>
                <a:lnTo>
                  <a:pt x="961963" y="1151143"/>
                </a:lnTo>
                <a:lnTo>
                  <a:pt x="997331" y="1123818"/>
                </a:lnTo>
                <a:lnTo>
                  <a:pt x="1024654" y="1088450"/>
                </a:lnTo>
                <a:lnTo>
                  <a:pt x="1042270" y="1046706"/>
                </a:lnTo>
                <a:lnTo>
                  <a:pt x="1048512" y="1000252"/>
                </a:lnTo>
                <a:lnTo>
                  <a:pt x="1048512" y="174751"/>
                </a:lnTo>
                <a:lnTo>
                  <a:pt x="1042270" y="128293"/>
                </a:lnTo>
                <a:lnTo>
                  <a:pt x="1024654" y="86548"/>
                </a:lnTo>
                <a:lnTo>
                  <a:pt x="997330" y="51181"/>
                </a:lnTo>
                <a:lnTo>
                  <a:pt x="961963" y="23857"/>
                </a:lnTo>
                <a:lnTo>
                  <a:pt x="920218" y="6241"/>
                </a:lnTo>
                <a:lnTo>
                  <a:pt x="873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0"/>
          <p:cNvSpPr/>
          <p:nvPr/>
        </p:nvSpPr>
        <p:spPr>
          <a:xfrm>
            <a:off x="1825753" y="1168400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170179" y="0"/>
                </a:lnTo>
                <a:lnTo>
                  <a:pt x="124942" y="6079"/>
                </a:lnTo>
                <a:lnTo>
                  <a:pt x="84290" y="23236"/>
                </a:lnTo>
                <a:lnTo>
                  <a:pt x="49847" y="49847"/>
                </a:lnTo>
                <a:lnTo>
                  <a:pt x="23236" y="84290"/>
                </a:lnTo>
                <a:lnTo>
                  <a:pt x="6079" y="124942"/>
                </a:lnTo>
                <a:lnTo>
                  <a:pt x="0" y="170180"/>
                </a:lnTo>
                <a:lnTo>
                  <a:pt x="0" y="946912"/>
                </a:lnTo>
                <a:lnTo>
                  <a:pt x="6079" y="992149"/>
                </a:lnTo>
                <a:lnTo>
                  <a:pt x="23236" y="1032801"/>
                </a:lnTo>
                <a:lnTo>
                  <a:pt x="49847" y="1067244"/>
                </a:lnTo>
                <a:lnTo>
                  <a:pt x="84290" y="1093855"/>
                </a:lnTo>
                <a:lnTo>
                  <a:pt x="124942" y="1111012"/>
                </a:lnTo>
                <a:lnTo>
                  <a:pt x="170179" y="1117092"/>
                </a:lnTo>
                <a:lnTo>
                  <a:pt x="850900" y="1117092"/>
                </a:lnTo>
                <a:lnTo>
                  <a:pt x="896137" y="1111012"/>
                </a:lnTo>
                <a:lnTo>
                  <a:pt x="936789" y="1093855"/>
                </a:lnTo>
                <a:lnTo>
                  <a:pt x="971232" y="1067244"/>
                </a:lnTo>
                <a:lnTo>
                  <a:pt x="997843" y="1032801"/>
                </a:lnTo>
                <a:lnTo>
                  <a:pt x="1015000" y="992149"/>
                </a:lnTo>
                <a:lnTo>
                  <a:pt x="1021079" y="946912"/>
                </a:lnTo>
                <a:lnTo>
                  <a:pt x="1021079" y="170180"/>
                </a:lnTo>
                <a:lnTo>
                  <a:pt x="1015000" y="124942"/>
                </a:lnTo>
                <a:lnTo>
                  <a:pt x="997843" y="84290"/>
                </a:lnTo>
                <a:lnTo>
                  <a:pt x="971232" y="49847"/>
                </a:lnTo>
                <a:lnTo>
                  <a:pt x="936789" y="23236"/>
                </a:lnTo>
                <a:lnTo>
                  <a:pt x="896137" y="6079"/>
                </a:lnTo>
                <a:lnTo>
                  <a:pt x="850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1"/>
          <p:cNvSpPr/>
          <p:nvPr/>
        </p:nvSpPr>
        <p:spPr>
          <a:xfrm>
            <a:off x="1825753" y="1168400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896137" y="6079"/>
                </a:lnTo>
                <a:lnTo>
                  <a:pt x="936789" y="23236"/>
                </a:lnTo>
                <a:lnTo>
                  <a:pt x="971232" y="49847"/>
                </a:lnTo>
                <a:lnTo>
                  <a:pt x="997843" y="84290"/>
                </a:lnTo>
                <a:lnTo>
                  <a:pt x="1015000" y="124942"/>
                </a:lnTo>
                <a:lnTo>
                  <a:pt x="1021079" y="170180"/>
                </a:lnTo>
                <a:lnTo>
                  <a:pt x="1021079" y="946912"/>
                </a:lnTo>
                <a:lnTo>
                  <a:pt x="1015000" y="992149"/>
                </a:lnTo>
                <a:lnTo>
                  <a:pt x="997843" y="1032801"/>
                </a:lnTo>
                <a:lnTo>
                  <a:pt x="971232" y="1067244"/>
                </a:lnTo>
                <a:lnTo>
                  <a:pt x="936789" y="1093855"/>
                </a:lnTo>
                <a:lnTo>
                  <a:pt x="896137" y="1111012"/>
                </a:lnTo>
                <a:lnTo>
                  <a:pt x="850900" y="1117092"/>
                </a:lnTo>
                <a:lnTo>
                  <a:pt x="170179" y="1117092"/>
                </a:lnTo>
                <a:lnTo>
                  <a:pt x="124942" y="1111012"/>
                </a:lnTo>
                <a:lnTo>
                  <a:pt x="84290" y="1093855"/>
                </a:lnTo>
                <a:lnTo>
                  <a:pt x="49847" y="1067244"/>
                </a:lnTo>
                <a:lnTo>
                  <a:pt x="23236" y="1032801"/>
                </a:lnTo>
                <a:lnTo>
                  <a:pt x="6079" y="992149"/>
                </a:lnTo>
                <a:lnTo>
                  <a:pt x="0" y="946912"/>
                </a:lnTo>
                <a:lnTo>
                  <a:pt x="0" y="170180"/>
                </a:lnTo>
                <a:lnTo>
                  <a:pt x="6079" y="124942"/>
                </a:lnTo>
                <a:lnTo>
                  <a:pt x="23236" y="84290"/>
                </a:lnTo>
                <a:lnTo>
                  <a:pt x="49847" y="49847"/>
                </a:lnTo>
                <a:lnTo>
                  <a:pt x="84290" y="23236"/>
                </a:lnTo>
                <a:lnTo>
                  <a:pt x="124942" y="6079"/>
                </a:lnTo>
                <a:lnTo>
                  <a:pt x="170179" y="0"/>
                </a:lnTo>
                <a:lnTo>
                  <a:pt x="850900" y="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3"/>
          <p:cNvSpPr txBox="1"/>
          <p:nvPr/>
        </p:nvSpPr>
        <p:spPr>
          <a:xfrm>
            <a:off x="1918335" y="1256792"/>
            <a:ext cx="824865" cy="271780"/>
          </a:xfrm>
          <a:prstGeom prst="rect">
            <a:avLst/>
          </a:prstGeom>
          <a:solidFill>
            <a:srgbClr val="CFE1F3"/>
          </a:solidFill>
        </p:spPr>
        <p:txBody>
          <a:bodyPr vert="horz" wrap="square" lIns="0" tIns="5334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420"/>
              </a:spcBef>
            </a:pPr>
            <a:r>
              <a:rPr sz="1000" spc="-45" dirty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Envoy</a:t>
            </a:r>
            <a:endParaRPr sz="1000" dirty="0">
              <a:latin typeface="Lucida Sans" panose="020B0602030504020204"/>
              <a:cs typeface="Lucida Sans" panose="020B0602030504020204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080" y="1038734"/>
            <a:ext cx="330200" cy="54864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1224280" y="1389254"/>
            <a:ext cx="510540" cy="0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96290" y="1528319"/>
            <a:ext cx="635635" cy="252095"/>
          </a:xfrm>
          <a:prstGeom prst="rect">
            <a:avLst/>
          </a:prstGeom>
          <a:noFill/>
        </p:spPr>
        <p:txBody>
          <a:bodyPr vert="horz" wrap="square" lIns="0" tIns="9842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775"/>
              </a:spcBef>
            </a:pPr>
            <a:r>
              <a:rPr lang="zh-CN" altLang="en-US" sz="1000" b="1" dirty="0" smtClean="0">
                <a:solidFill>
                  <a:srgbClr val="575757"/>
                </a:solidFill>
                <a:latin typeface="Consolas" panose="020B0609020204030204"/>
                <a:cs typeface="Consolas" panose="020B0609020204030204"/>
              </a:rPr>
              <a:t>用户</a:t>
            </a:r>
          </a:p>
        </p:txBody>
      </p:sp>
      <p:sp>
        <p:nvSpPr>
          <p:cNvPr id="63" name="矩形 62"/>
          <p:cNvSpPr/>
          <p:nvPr/>
        </p:nvSpPr>
        <p:spPr>
          <a:xfrm>
            <a:off x="1905000" y="1834389"/>
            <a:ext cx="8382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pc="-45" dirty="0" smtClean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Product Page</a:t>
            </a:r>
            <a:endParaRPr lang="en-US" sz="1000" spc="-45" dirty="0">
              <a:solidFill>
                <a:srgbClr val="575757"/>
              </a:solidFill>
              <a:latin typeface="Lucida Sans" panose="020B0602030504020204"/>
              <a:cs typeface="Lucida Sans" panose="020B0602030504020204"/>
            </a:endParaRPr>
          </a:p>
        </p:txBody>
      </p:sp>
      <p:cxnSp>
        <p:nvCxnSpPr>
          <p:cNvPr id="64" name="直接箭头连接符 63"/>
          <p:cNvCxnSpPr>
            <a:stCxn id="31" idx="2"/>
            <a:endCxn id="63" idx="0"/>
          </p:cNvCxnSpPr>
          <p:nvPr/>
        </p:nvCxnSpPr>
        <p:spPr>
          <a:xfrm flipH="1">
            <a:off x="2324100" y="1528572"/>
            <a:ext cx="6668" cy="3058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bject 10"/>
          <p:cNvSpPr/>
          <p:nvPr/>
        </p:nvSpPr>
        <p:spPr>
          <a:xfrm>
            <a:off x="4389120" y="183389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170179" y="0"/>
                </a:lnTo>
                <a:lnTo>
                  <a:pt x="124942" y="6079"/>
                </a:lnTo>
                <a:lnTo>
                  <a:pt x="84290" y="23236"/>
                </a:lnTo>
                <a:lnTo>
                  <a:pt x="49847" y="49847"/>
                </a:lnTo>
                <a:lnTo>
                  <a:pt x="23236" y="84290"/>
                </a:lnTo>
                <a:lnTo>
                  <a:pt x="6079" y="124942"/>
                </a:lnTo>
                <a:lnTo>
                  <a:pt x="0" y="170180"/>
                </a:lnTo>
                <a:lnTo>
                  <a:pt x="0" y="946912"/>
                </a:lnTo>
                <a:lnTo>
                  <a:pt x="6079" y="992149"/>
                </a:lnTo>
                <a:lnTo>
                  <a:pt x="23236" y="1032801"/>
                </a:lnTo>
                <a:lnTo>
                  <a:pt x="49847" y="1067244"/>
                </a:lnTo>
                <a:lnTo>
                  <a:pt x="84290" y="1093855"/>
                </a:lnTo>
                <a:lnTo>
                  <a:pt x="124942" y="1111012"/>
                </a:lnTo>
                <a:lnTo>
                  <a:pt x="170179" y="1117092"/>
                </a:lnTo>
                <a:lnTo>
                  <a:pt x="850900" y="1117092"/>
                </a:lnTo>
                <a:lnTo>
                  <a:pt x="896137" y="1111012"/>
                </a:lnTo>
                <a:lnTo>
                  <a:pt x="936789" y="1093855"/>
                </a:lnTo>
                <a:lnTo>
                  <a:pt x="971232" y="1067244"/>
                </a:lnTo>
                <a:lnTo>
                  <a:pt x="997843" y="1032801"/>
                </a:lnTo>
                <a:lnTo>
                  <a:pt x="1015000" y="992149"/>
                </a:lnTo>
                <a:lnTo>
                  <a:pt x="1021079" y="946912"/>
                </a:lnTo>
                <a:lnTo>
                  <a:pt x="1021079" y="170180"/>
                </a:lnTo>
                <a:lnTo>
                  <a:pt x="1015000" y="124942"/>
                </a:lnTo>
                <a:lnTo>
                  <a:pt x="997843" y="84290"/>
                </a:lnTo>
                <a:lnTo>
                  <a:pt x="971232" y="49847"/>
                </a:lnTo>
                <a:lnTo>
                  <a:pt x="936789" y="23236"/>
                </a:lnTo>
                <a:lnTo>
                  <a:pt x="896137" y="6079"/>
                </a:lnTo>
                <a:lnTo>
                  <a:pt x="850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11"/>
          <p:cNvSpPr/>
          <p:nvPr/>
        </p:nvSpPr>
        <p:spPr>
          <a:xfrm>
            <a:off x="4389120" y="183389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896137" y="6079"/>
                </a:lnTo>
                <a:lnTo>
                  <a:pt x="936789" y="23236"/>
                </a:lnTo>
                <a:lnTo>
                  <a:pt x="971232" y="49847"/>
                </a:lnTo>
                <a:lnTo>
                  <a:pt x="997843" y="84290"/>
                </a:lnTo>
                <a:lnTo>
                  <a:pt x="1015000" y="124942"/>
                </a:lnTo>
                <a:lnTo>
                  <a:pt x="1021079" y="170180"/>
                </a:lnTo>
                <a:lnTo>
                  <a:pt x="1021079" y="946912"/>
                </a:lnTo>
                <a:lnTo>
                  <a:pt x="1015000" y="992149"/>
                </a:lnTo>
                <a:lnTo>
                  <a:pt x="997843" y="1032801"/>
                </a:lnTo>
                <a:lnTo>
                  <a:pt x="971232" y="1067244"/>
                </a:lnTo>
                <a:lnTo>
                  <a:pt x="936789" y="1093855"/>
                </a:lnTo>
                <a:lnTo>
                  <a:pt x="896137" y="1111012"/>
                </a:lnTo>
                <a:lnTo>
                  <a:pt x="850900" y="1117092"/>
                </a:lnTo>
                <a:lnTo>
                  <a:pt x="170179" y="1117092"/>
                </a:lnTo>
                <a:lnTo>
                  <a:pt x="124942" y="1111012"/>
                </a:lnTo>
                <a:lnTo>
                  <a:pt x="84290" y="1093855"/>
                </a:lnTo>
                <a:lnTo>
                  <a:pt x="49847" y="1067244"/>
                </a:lnTo>
                <a:lnTo>
                  <a:pt x="23236" y="1032801"/>
                </a:lnTo>
                <a:lnTo>
                  <a:pt x="6079" y="992149"/>
                </a:lnTo>
                <a:lnTo>
                  <a:pt x="0" y="946912"/>
                </a:lnTo>
                <a:lnTo>
                  <a:pt x="0" y="170180"/>
                </a:lnTo>
                <a:lnTo>
                  <a:pt x="6079" y="124942"/>
                </a:lnTo>
                <a:lnTo>
                  <a:pt x="23236" y="84290"/>
                </a:lnTo>
                <a:lnTo>
                  <a:pt x="49847" y="49847"/>
                </a:lnTo>
                <a:lnTo>
                  <a:pt x="84290" y="23236"/>
                </a:lnTo>
                <a:lnTo>
                  <a:pt x="124942" y="6079"/>
                </a:lnTo>
                <a:lnTo>
                  <a:pt x="170179" y="0"/>
                </a:lnTo>
                <a:lnTo>
                  <a:pt x="850900" y="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13"/>
          <p:cNvSpPr txBox="1"/>
          <p:nvPr/>
        </p:nvSpPr>
        <p:spPr>
          <a:xfrm>
            <a:off x="4481702" y="271781"/>
            <a:ext cx="824865" cy="271780"/>
          </a:xfrm>
          <a:prstGeom prst="rect">
            <a:avLst/>
          </a:prstGeom>
          <a:solidFill>
            <a:srgbClr val="CFE1F3"/>
          </a:solidFill>
        </p:spPr>
        <p:txBody>
          <a:bodyPr vert="horz" wrap="square" lIns="0" tIns="5334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420"/>
              </a:spcBef>
            </a:pPr>
            <a:r>
              <a:rPr sz="1000" spc="-45" dirty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Envoy</a:t>
            </a:r>
            <a:endParaRPr sz="1000" dirty="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468367" y="849378"/>
            <a:ext cx="8382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pc="-45" dirty="0" smtClean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Reviews-V1</a:t>
            </a:r>
            <a:endParaRPr lang="en-US" sz="1000" spc="-45" dirty="0">
              <a:solidFill>
                <a:srgbClr val="575757"/>
              </a:solidFill>
              <a:latin typeface="Lucida Sans" panose="020B0602030504020204"/>
              <a:cs typeface="Lucida Sans" panose="020B0602030504020204"/>
            </a:endParaRPr>
          </a:p>
        </p:txBody>
      </p:sp>
      <p:cxnSp>
        <p:nvCxnSpPr>
          <p:cNvPr id="72" name="直接箭头连接符 71"/>
          <p:cNvCxnSpPr>
            <a:stCxn id="70" idx="2"/>
            <a:endCxn id="71" idx="0"/>
          </p:cNvCxnSpPr>
          <p:nvPr/>
        </p:nvCxnSpPr>
        <p:spPr>
          <a:xfrm flipH="1">
            <a:off x="4887467" y="543561"/>
            <a:ext cx="6668" cy="3058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1" idx="3"/>
          </p:cNvCxnSpPr>
          <p:nvPr/>
        </p:nvCxnSpPr>
        <p:spPr>
          <a:xfrm flipV="1">
            <a:off x="2743200" y="386589"/>
            <a:ext cx="1721738" cy="1006093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bject 8"/>
          <p:cNvSpPr/>
          <p:nvPr/>
        </p:nvSpPr>
        <p:spPr>
          <a:xfrm>
            <a:off x="1905000" y="3625597"/>
            <a:ext cx="1049020" cy="1175385"/>
          </a:xfrm>
          <a:custGeom>
            <a:avLst/>
            <a:gdLst/>
            <a:ahLst/>
            <a:cxnLst/>
            <a:rect l="l" t="t" r="r" b="b"/>
            <a:pathLst>
              <a:path w="1049020" h="1175385">
                <a:moveTo>
                  <a:pt x="873760" y="0"/>
                </a:moveTo>
                <a:lnTo>
                  <a:pt x="174752" y="0"/>
                </a:lnTo>
                <a:lnTo>
                  <a:pt x="128293" y="6241"/>
                </a:lnTo>
                <a:lnTo>
                  <a:pt x="86548" y="23857"/>
                </a:lnTo>
                <a:lnTo>
                  <a:pt x="51180" y="51181"/>
                </a:lnTo>
                <a:lnTo>
                  <a:pt x="23857" y="86548"/>
                </a:lnTo>
                <a:lnTo>
                  <a:pt x="6241" y="128293"/>
                </a:lnTo>
                <a:lnTo>
                  <a:pt x="0" y="174751"/>
                </a:lnTo>
                <a:lnTo>
                  <a:pt x="0" y="1000252"/>
                </a:lnTo>
                <a:lnTo>
                  <a:pt x="6241" y="1046706"/>
                </a:lnTo>
                <a:lnTo>
                  <a:pt x="23857" y="1088450"/>
                </a:lnTo>
                <a:lnTo>
                  <a:pt x="51181" y="1123818"/>
                </a:lnTo>
                <a:lnTo>
                  <a:pt x="86548" y="1151143"/>
                </a:lnTo>
                <a:lnTo>
                  <a:pt x="128293" y="1168761"/>
                </a:lnTo>
                <a:lnTo>
                  <a:pt x="174752" y="1175004"/>
                </a:lnTo>
                <a:lnTo>
                  <a:pt x="873760" y="1175004"/>
                </a:lnTo>
                <a:lnTo>
                  <a:pt x="920218" y="1168761"/>
                </a:lnTo>
                <a:lnTo>
                  <a:pt x="961963" y="1151143"/>
                </a:lnTo>
                <a:lnTo>
                  <a:pt x="997331" y="1123818"/>
                </a:lnTo>
                <a:lnTo>
                  <a:pt x="1024654" y="1088450"/>
                </a:lnTo>
                <a:lnTo>
                  <a:pt x="1042270" y="1046706"/>
                </a:lnTo>
                <a:lnTo>
                  <a:pt x="1048512" y="1000252"/>
                </a:lnTo>
                <a:lnTo>
                  <a:pt x="1048512" y="174751"/>
                </a:lnTo>
                <a:lnTo>
                  <a:pt x="1042270" y="128293"/>
                </a:lnTo>
                <a:lnTo>
                  <a:pt x="1024654" y="86548"/>
                </a:lnTo>
                <a:lnTo>
                  <a:pt x="997330" y="51181"/>
                </a:lnTo>
                <a:lnTo>
                  <a:pt x="961963" y="23857"/>
                </a:lnTo>
                <a:lnTo>
                  <a:pt x="920218" y="6241"/>
                </a:lnTo>
                <a:lnTo>
                  <a:pt x="873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10"/>
          <p:cNvSpPr/>
          <p:nvPr/>
        </p:nvSpPr>
        <p:spPr>
          <a:xfrm>
            <a:off x="1825753" y="3721608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170179" y="0"/>
                </a:lnTo>
                <a:lnTo>
                  <a:pt x="124942" y="6079"/>
                </a:lnTo>
                <a:lnTo>
                  <a:pt x="84290" y="23236"/>
                </a:lnTo>
                <a:lnTo>
                  <a:pt x="49847" y="49847"/>
                </a:lnTo>
                <a:lnTo>
                  <a:pt x="23236" y="84290"/>
                </a:lnTo>
                <a:lnTo>
                  <a:pt x="6079" y="124942"/>
                </a:lnTo>
                <a:lnTo>
                  <a:pt x="0" y="170180"/>
                </a:lnTo>
                <a:lnTo>
                  <a:pt x="0" y="946912"/>
                </a:lnTo>
                <a:lnTo>
                  <a:pt x="6079" y="992149"/>
                </a:lnTo>
                <a:lnTo>
                  <a:pt x="23236" y="1032801"/>
                </a:lnTo>
                <a:lnTo>
                  <a:pt x="49847" y="1067244"/>
                </a:lnTo>
                <a:lnTo>
                  <a:pt x="84290" y="1093855"/>
                </a:lnTo>
                <a:lnTo>
                  <a:pt x="124942" y="1111012"/>
                </a:lnTo>
                <a:lnTo>
                  <a:pt x="170179" y="1117092"/>
                </a:lnTo>
                <a:lnTo>
                  <a:pt x="850900" y="1117092"/>
                </a:lnTo>
                <a:lnTo>
                  <a:pt x="896137" y="1111012"/>
                </a:lnTo>
                <a:lnTo>
                  <a:pt x="936789" y="1093855"/>
                </a:lnTo>
                <a:lnTo>
                  <a:pt x="971232" y="1067244"/>
                </a:lnTo>
                <a:lnTo>
                  <a:pt x="997843" y="1032801"/>
                </a:lnTo>
                <a:lnTo>
                  <a:pt x="1015000" y="992149"/>
                </a:lnTo>
                <a:lnTo>
                  <a:pt x="1021079" y="946912"/>
                </a:lnTo>
                <a:lnTo>
                  <a:pt x="1021079" y="170180"/>
                </a:lnTo>
                <a:lnTo>
                  <a:pt x="1015000" y="124942"/>
                </a:lnTo>
                <a:lnTo>
                  <a:pt x="997843" y="84290"/>
                </a:lnTo>
                <a:lnTo>
                  <a:pt x="971232" y="49847"/>
                </a:lnTo>
                <a:lnTo>
                  <a:pt x="936789" y="23236"/>
                </a:lnTo>
                <a:lnTo>
                  <a:pt x="896137" y="6079"/>
                </a:lnTo>
                <a:lnTo>
                  <a:pt x="850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11"/>
          <p:cNvSpPr/>
          <p:nvPr/>
        </p:nvSpPr>
        <p:spPr>
          <a:xfrm>
            <a:off x="1825753" y="3721608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896137" y="6079"/>
                </a:lnTo>
                <a:lnTo>
                  <a:pt x="936789" y="23236"/>
                </a:lnTo>
                <a:lnTo>
                  <a:pt x="971232" y="49847"/>
                </a:lnTo>
                <a:lnTo>
                  <a:pt x="997843" y="84290"/>
                </a:lnTo>
                <a:lnTo>
                  <a:pt x="1015000" y="124942"/>
                </a:lnTo>
                <a:lnTo>
                  <a:pt x="1021079" y="170180"/>
                </a:lnTo>
                <a:lnTo>
                  <a:pt x="1021079" y="946912"/>
                </a:lnTo>
                <a:lnTo>
                  <a:pt x="1015000" y="992149"/>
                </a:lnTo>
                <a:lnTo>
                  <a:pt x="997843" y="1032801"/>
                </a:lnTo>
                <a:lnTo>
                  <a:pt x="971232" y="1067244"/>
                </a:lnTo>
                <a:lnTo>
                  <a:pt x="936789" y="1093855"/>
                </a:lnTo>
                <a:lnTo>
                  <a:pt x="896137" y="1111012"/>
                </a:lnTo>
                <a:lnTo>
                  <a:pt x="850900" y="1117092"/>
                </a:lnTo>
                <a:lnTo>
                  <a:pt x="170179" y="1117092"/>
                </a:lnTo>
                <a:lnTo>
                  <a:pt x="124942" y="1111012"/>
                </a:lnTo>
                <a:lnTo>
                  <a:pt x="84290" y="1093855"/>
                </a:lnTo>
                <a:lnTo>
                  <a:pt x="49847" y="1067244"/>
                </a:lnTo>
                <a:lnTo>
                  <a:pt x="23236" y="1032801"/>
                </a:lnTo>
                <a:lnTo>
                  <a:pt x="6079" y="992149"/>
                </a:lnTo>
                <a:lnTo>
                  <a:pt x="0" y="946912"/>
                </a:lnTo>
                <a:lnTo>
                  <a:pt x="0" y="170180"/>
                </a:lnTo>
                <a:lnTo>
                  <a:pt x="6079" y="124942"/>
                </a:lnTo>
                <a:lnTo>
                  <a:pt x="23236" y="84290"/>
                </a:lnTo>
                <a:lnTo>
                  <a:pt x="49847" y="49847"/>
                </a:lnTo>
                <a:lnTo>
                  <a:pt x="84290" y="23236"/>
                </a:lnTo>
                <a:lnTo>
                  <a:pt x="124942" y="6079"/>
                </a:lnTo>
                <a:lnTo>
                  <a:pt x="170179" y="0"/>
                </a:lnTo>
                <a:lnTo>
                  <a:pt x="850900" y="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13"/>
          <p:cNvSpPr txBox="1"/>
          <p:nvPr/>
        </p:nvSpPr>
        <p:spPr>
          <a:xfrm>
            <a:off x="1918335" y="3810000"/>
            <a:ext cx="824865" cy="271780"/>
          </a:xfrm>
          <a:prstGeom prst="rect">
            <a:avLst/>
          </a:prstGeom>
          <a:solidFill>
            <a:srgbClr val="CFE1F3"/>
          </a:solidFill>
        </p:spPr>
        <p:txBody>
          <a:bodyPr vert="horz" wrap="square" lIns="0" tIns="5334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420"/>
              </a:spcBef>
            </a:pPr>
            <a:r>
              <a:rPr sz="1000" spc="-45" dirty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Envoy</a:t>
            </a:r>
            <a:endParaRPr sz="1000" dirty="0">
              <a:latin typeface="Lucida Sans" panose="020B0602030504020204"/>
              <a:cs typeface="Lucida Sans" panose="020B0602030504020204"/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080" y="3591942"/>
            <a:ext cx="330200" cy="548640"/>
          </a:xfrm>
          <a:prstGeom prst="rect">
            <a:avLst/>
          </a:prstGeom>
        </p:spPr>
      </p:pic>
      <p:cxnSp>
        <p:nvCxnSpPr>
          <p:cNvPr id="79" name="直接箭头连接符 78"/>
          <p:cNvCxnSpPr/>
          <p:nvPr/>
        </p:nvCxnSpPr>
        <p:spPr>
          <a:xfrm>
            <a:off x="1224280" y="3942462"/>
            <a:ext cx="510540" cy="0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11"/>
          <p:cNvSpPr txBox="1"/>
          <p:nvPr/>
        </p:nvSpPr>
        <p:spPr>
          <a:xfrm>
            <a:off x="796290" y="4081527"/>
            <a:ext cx="635635" cy="252095"/>
          </a:xfrm>
          <a:prstGeom prst="rect">
            <a:avLst/>
          </a:prstGeom>
          <a:noFill/>
        </p:spPr>
        <p:txBody>
          <a:bodyPr vert="horz" wrap="square" lIns="0" tIns="9842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775"/>
              </a:spcBef>
            </a:pPr>
            <a:r>
              <a:rPr lang="zh-CN" altLang="en-US" sz="1000" b="1" dirty="0" smtClean="0">
                <a:solidFill>
                  <a:srgbClr val="575757"/>
                </a:solidFill>
                <a:latin typeface="Consolas" panose="020B0609020204030204"/>
                <a:cs typeface="Consolas" panose="020B0609020204030204"/>
              </a:rPr>
              <a:t>用户</a:t>
            </a:r>
          </a:p>
        </p:txBody>
      </p:sp>
      <p:sp>
        <p:nvSpPr>
          <p:cNvPr id="81" name="object 13"/>
          <p:cNvSpPr txBox="1"/>
          <p:nvPr/>
        </p:nvSpPr>
        <p:spPr>
          <a:xfrm>
            <a:off x="1828800" y="2863597"/>
            <a:ext cx="901065" cy="238527"/>
          </a:xfrm>
          <a:prstGeom prst="rect">
            <a:avLst/>
          </a:prstGeom>
          <a:solidFill>
            <a:srgbClr val="CFE1F3"/>
          </a:solidFill>
          <a:ln w="3175">
            <a:solidFill>
              <a:schemeClr val="tx1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290195">
              <a:spcBef>
                <a:spcPts val="420"/>
              </a:spcBef>
            </a:pPr>
            <a:r>
              <a:rPr lang="en-US" altLang="zh-CN" sz="1200" b="1" spc="-45" dirty="0" smtClean="0">
                <a:solidFill>
                  <a:srgbClr val="575757"/>
                </a:solidFill>
                <a:latin typeface="+mj-lt"/>
                <a:cs typeface="Lucida Sans" panose="020B0602030504020204"/>
              </a:rPr>
              <a:t>Pilot</a:t>
            </a:r>
            <a:endParaRPr sz="1000" b="1" spc="-45" dirty="0">
              <a:solidFill>
                <a:srgbClr val="575757"/>
              </a:solidFill>
              <a:latin typeface="+mj-lt"/>
              <a:cs typeface="Lucida Sans" panose="020B0602030504020204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1860" y="2634997"/>
            <a:ext cx="330200" cy="548640"/>
          </a:xfrm>
          <a:prstGeom prst="rect">
            <a:avLst/>
          </a:prstGeom>
        </p:spPr>
      </p:pic>
      <p:cxnSp>
        <p:nvCxnSpPr>
          <p:cNvPr id="83" name="直接箭头连接符 82"/>
          <p:cNvCxnSpPr/>
          <p:nvPr/>
        </p:nvCxnSpPr>
        <p:spPr>
          <a:xfrm>
            <a:off x="1242060" y="2985517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81" idx="2"/>
          </p:cNvCxnSpPr>
          <p:nvPr/>
        </p:nvCxnSpPr>
        <p:spPr>
          <a:xfrm>
            <a:off x="2279333" y="3102124"/>
            <a:ext cx="6097" cy="707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9"/>
          <p:cNvSpPr txBox="1"/>
          <p:nvPr/>
        </p:nvSpPr>
        <p:spPr>
          <a:xfrm>
            <a:off x="762000" y="3092197"/>
            <a:ext cx="635635" cy="252095"/>
          </a:xfrm>
          <a:prstGeom prst="rect">
            <a:avLst/>
          </a:prstGeom>
          <a:noFill/>
        </p:spPr>
        <p:txBody>
          <a:bodyPr vert="horz" wrap="square" lIns="0" tIns="9842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775"/>
              </a:spcBef>
            </a:pPr>
            <a:r>
              <a:rPr lang="zh-CN" altLang="en-US" sz="1000" b="1" dirty="0" smtClean="0">
                <a:solidFill>
                  <a:srgbClr val="575757"/>
                </a:solidFill>
                <a:latin typeface="Consolas" panose="020B0609020204030204"/>
                <a:cs typeface="Consolas" panose="020B0609020204030204"/>
              </a:rPr>
              <a:t>运维</a:t>
            </a:r>
          </a:p>
        </p:txBody>
      </p:sp>
      <p:sp>
        <p:nvSpPr>
          <p:cNvPr id="86" name="文本框 9"/>
          <p:cNvSpPr txBox="1"/>
          <p:nvPr/>
        </p:nvSpPr>
        <p:spPr>
          <a:xfrm>
            <a:off x="1143000" y="2558797"/>
            <a:ext cx="1219200" cy="663643"/>
          </a:xfrm>
          <a:prstGeom prst="rect">
            <a:avLst/>
          </a:prstGeom>
          <a:noFill/>
        </p:spPr>
        <p:txBody>
          <a:bodyPr vert="horz" wrap="square" lIns="0" tIns="9842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775"/>
              </a:spcBef>
            </a:pPr>
            <a:r>
              <a:rPr lang="en-US" altLang="zh-CN" sz="1000" b="1" dirty="0" smtClean="0">
                <a:solidFill>
                  <a:srgbClr val="575757"/>
                </a:solidFill>
                <a:latin typeface="Consolas" panose="020B0609020204030204"/>
                <a:cs typeface="Consolas" panose="020B0609020204030204"/>
              </a:rPr>
              <a:t>Routing </a:t>
            </a:r>
            <a:br>
              <a:rPr lang="en-US" altLang="zh-CN" sz="1000" b="1" dirty="0" smtClean="0">
                <a:solidFill>
                  <a:srgbClr val="575757"/>
                </a:solidFill>
                <a:latin typeface="Consolas" panose="020B0609020204030204"/>
                <a:cs typeface="Consolas" panose="020B0609020204030204"/>
              </a:rPr>
            </a:br>
            <a:r>
              <a:rPr lang="en-US" altLang="zh-CN" sz="1000" b="1" dirty="0" smtClean="0">
                <a:solidFill>
                  <a:srgbClr val="575757"/>
                </a:solidFill>
                <a:latin typeface="Consolas" panose="020B0609020204030204"/>
                <a:cs typeface="Consolas" panose="020B0609020204030204"/>
              </a:rPr>
              <a:t>Rules</a:t>
            </a:r>
          </a:p>
          <a:p>
            <a:pPr marL="179070">
              <a:lnSpc>
                <a:spcPct val="100000"/>
              </a:lnSpc>
              <a:spcBef>
                <a:spcPts val="775"/>
              </a:spcBef>
            </a:pPr>
            <a:endParaRPr lang="zh-CN" altLang="en-US" sz="1000" b="1" dirty="0" smtClean="0">
              <a:solidFill>
                <a:srgbClr val="575757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905000" y="4387597"/>
            <a:ext cx="8382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pc="-45" dirty="0" smtClean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Product Page</a:t>
            </a:r>
            <a:endParaRPr lang="en-US" sz="1000" spc="-45" dirty="0">
              <a:solidFill>
                <a:srgbClr val="575757"/>
              </a:solidFill>
              <a:latin typeface="Lucida Sans" panose="020B0602030504020204"/>
              <a:cs typeface="Lucida Sans" panose="020B0602030504020204"/>
            </a:endParaRPr>
          </a:p>
        </p:txBody>
      </p:sp>
      <p:cxnSp>
        <p:nvCxnSpPr>
          <p:cNvPr id="88" name="直接箭头连接符 87"/>
          <p:cNvCxnSpPr>
            <a:stCxn id="77" idx="2"/>
            <a:endCxn id="87" idx="0"/>
          </p:cNvCxnSpPr>
          <p:nvPr/>
        </p:nvCxnSpPr>
        <p:spPr>
          <a:xfrm flipH="1">
            <a:off x="2324100" y="4081780"/>
            <a:ext cx="6668" cy="3058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bject 10"/>
          <p:cNvSpPr/>
          <p:nvPr/>
        </p:nvSpPr>
        <p:spPr>
          <a:xfrm>
            <a:off x="4389120" y="2736597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170179" y="0"/>
                </a:lnTo>
                <a:lnTo>
                  <a:pt x="124942" y="6079"/>
                </a:lnTo>
                <a:lnTo>
                  <a:pt x="84290" y="23236"/>
                </a:lnTo>
                <a:lnTo>
                  <a:pt x="49847" y="49847"/>
                </a:lnTo>
                <a:lnTo>
                  <a:pt x="23236" y="84290"/>
                </a:lnTo>
                <a:lnTo>
                  <a:pt x="6079" y="124942"/>
                </a:lnTo>
                <a:lnTo>
                  <a:pt x="0" y="170180"/>
                </a:lnTo>
                <a:lnTo>
                  <a:pt x="0" y="946912"/>
                </a:lnTo>
                <a:lnTo>
                  <a:pt x="6079" y="992149"/>
                </a:lnTo>
                <a:lnTo>
                  <a:pt x="23236" y="1032801"/>
                </a:lnTo>
                <a:lnTo>
                  <a:pt x="49847" y="1067244"/>
                </a:lnTo>
                <a:lnTo>
                  <a:pt x="84290" y="1093855"/>
                </a:lnTo>
                <a:lnTo>
                  <a:pt x="124942" y="1111012"/>
                </a:lnTo>
                <a:lnTo>
                  <a:pt x="170179" y="1117092"/>
                </a:lnTo>
                <a:lnTo>
                  <a:pt x="850900" y="1117092"/>
                </a:lnTo>
                <a:lnTo>
                  <a:pt x="896137" y="1111012"/>
                </a:lnTo>
                <a:lnTo>
                  <a:pt x="936789" y="1093855"/>
                </a:lnTo>
                <a:lnTo>
                  <a:pt x="971232" y="1067244"/>
                </a:lnTo>
                <a:lnTo>
                  <a:pt x="997843" y="1032801"/>
                </a:lnTo>
                <a:lnTo>
                  <a:pt x="1015000" y="992149"/>
                </a:lnTo>
                <a:lnTo>
                  <a:pt x="1021079" y="946912"/>
                </a:lnTo>
                <a:lnTo>
                  <a:pt x="1021079" y="170180"/>
                </a:lnTo>
                <a:lnTo>
                  <a:pt x="1015000" y="124942"/>
                </a:lnTo>
                <a:lnTo>
                  <a:pt x="997843" y="84290"/>
                </a:lnTo>
                <a:lnTo>
                  <a:pt x="971232" y="49847"/>
                </a:lnTo>
                <a:lnTo>
                  <a:pt x="936789" y="23236"/>
                </a:lnTo>
                <a:lnTo>
                  <a:pt x="896137" y="6079"/>
                </a:lnTo>
                <a:lnTo>
                  <a:pt x="850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11"/>
          <p:cNvSpPr/>
          <p:nvPr/>
        </p:nvSpPr>
        <p:spPr>
          <a:xfrm>
            <a:off x="4389120" y="2736597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896137" y="6079"/>
                </a:lnTo>
                <a:lnTo>
                  <a:pt x="936789" y="23236"/>
                </a:lnTo>
                <a:lnTo>
                  <a:pt x="971232" y="49847"/>
                </a:lnTo>
                <a:lnTo>
                  <a:pt x="997843" y="84290"/>
                </a:lnTo>
                <a:lnTo>
                  <a:pt x="1015000" y="124942"/>
                </a:lnTo>
                <a:lnTo>
                  <a:pt x="1021079" y="170180"/>
                </a:lnTo>
                <a:lnTo>
                  <a:pt x="1021079" y="946912"/>
                </a:lnTo>
                <a:lnTo>
                  <a:pt x="1015000" y="992149"/>
                </a:lnTo>
                <a:lnTo>
                  <a:pt x="997843" y="1032801"/>
                </a:lnTo>
                <a:lnTo>
                  <a:pt x="971232" y="1067244"/>
                </a:lnTo>
                <a:lnTo>
                  <a:pt x="936789" y="1093855"/>
                </a:lnTo>
                <a:lnTo>
                  <a:pt x="896137" y="1111012"/>
                </a:lnTo>
                <a:lnTo>
                  <a:pt x="850900" y="1117092"/>
                </a:lnTo>
                <a:lnTo>
                  <a:pt x="170179" y="1117092"/>
                </a:lnTo>
                <a:lnTo>
                  <a:pt x="124942" y="1111012"/>
                </a:lnTo>
                <a:lnTo>
                  <a:pt x="84290" y="1093855"/>
                </a:lnTo>
                <a:lnTo>
                  <a:pt x="49847" y="1067244"/>
                </a:lnTo>
                <a:lnTo>
                  <a:pt x="23236" y="1032801"/>
                </a:lnTo>
                <a:lnTo>
                  <a:pt x="6079" y="992149"/>
                </a:lnTo>
                <a:lnTo>
                  <a:pt x="0" y="946912"/>
                </a:lnTo>
                <a:lnTo>
                  <a:pt x="0" y="170180"/>
                </a:lnTo>
                <a:lnTo>
                  <a:pt x="6079" y="124942"/>
                </a:lnTo>
                <a:lnTo>
                  <a:pt x="23236" y="84290"/>
                </a:lnTo>
                <a:lnTo>
                  <a:pt x="49847" y="49847"/>
                </a:lnTo>
                <a:lnTo>
                  <a:pt x="84290" y="23236"/>
                </a:lnTo>
                <a:lnTo>
                  <a:pt x="124942" y="6079"/>
                </a:lnTo>
                <a:lnTo>
                  <a:pt x="170179" y="0"/>
                </a:lnTo>
                <a:lnTo>
                  <a:pt x="850900" y="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13"/>
          <p:cNvSpPr txBox="1"/>
          <p:nvPr/>
        </p:nvSpPr>
        <p:spPr>
          <a:xfrm>
            <a:off x="4481702" y="2824989"/>
            <a:ext cx="824865" cy="271780"/>
          </a:xfrm>
          <a:prstGeom prst="rect">
            <a:avLst/>
          </a:prstGeom>
          <a:solidFill>
            <a:srgbClr val="CFE1F3"/>
          </a:solidFill>
        </p:spPr>
        <p:txBody>
          <a:bodyPr vert="horz" wrap="square" lIns="0" tIns="5334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420"/>
              </a:spcBef>
            </a:pPr>
            <a:r>
              <a:rPr sz="1000" spc="-45" dirty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Envoy</a:t>
            </a:r>
            <a:endParaRPr sz="1000" dirty="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468367" y="3402586"/>
            <a:ext cx="8382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pc="-45" dirty="0" smtClean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Reviews-V1</a:t>
            </a:r>
            <a:endParaRPr lang="en-US" sz="1000" spc="-45" dirty="0">
              <a:solidFill>
                <a:srgbClr val="575757"/>
              </a:solidFill>
              <a:latin typeface="Lucida Sans" panose="020B0602030504020204"/>
              <a:cs typeface="Lucida Sans" panose="020B0602030504020204"/>
            </a:endParaRPr>
          </a:p>
        </p:txBody>
      </p:sp>
      <p:cxnSp>
        <p:nvCxnSpPr>
          <p:cNvPr id="93" name="直接箭头连接符 92"/>
          <p:cNvCxnSpPr>
            <a:stCxn id="91" idx="2"/>
            <a:endCxn id="92" idx="0"/>
          </p:cNvCxnSpPr>
          <p:nvPr/>
        </p:nvCxnSpPr>
        <p:spPr>
          <a:xfrm flipH="1">
            <a:off x="4887467" y="3096769"/>
            <a:ext cx="6668" cy="3058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7" idx="3"/>
          </p:cNvCxnSpPr>
          <p:nvPr/>
        </p:nvCxnSpPr>
        <p:spPr>
          <a:xfrm flipV="1">
            <a:off x="2743200" y="2939797"/>
            <a:ext cx="1721738" cy="1006093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bject 10"/>
          <p:cNvSpPr/>
          <p:nvPr/>
        </p:nvSpPr>
        <p:spPr>
          <a:xfrm>
            <a:off x="4419600" y="4616197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170179" y="0"/>
                </a:lnTo>
                <a:lnTo>
                  <a:pt x="124942" y="6079"/>
                </a:lnTo>
                <a:lnTo>
                  <a:pt x="84290" y="23236"/>
                </a:lnTo>
                <a:lnTo>
                  <a:pt x="49847" y="49847"/>
                </a:lnTo>
                <a:lnTo>
                  <a:pt x="23236" y="84290"/>
                </a:lnTo>
                <a:lnTo>
                  <a:pt x="6079" y="124942"/>
                </a:lnTo>
                <a:lnTo>
                  <a:pt x="0" y="170180"/>
                </a:lnTo>
                <a:lnTo>
                  <a:pt x="0" y="946912"/>
                </a:lnTo>
                <a:lnTo>
                  <a:pt x="6079" y="992149"/>
                </a:lnTo>
                <a:lnTo>
                  <a:pt x="23236" y="1032801"/>
                </a:lnTo>
                <a:lnTo>
                  <a:pt x="49847" y="1067244"/>
                </a:lnTo>
                <a:lnTo>
                  <a:pt x="84290" y="1093855"/>
                </a:lnTo>
                <a:lnTo>
                  <a:pt x="124942" y="1111012"/>
                </a:lnTo>
                <a:lnTo>
                  <a:pt x="170179" y="1117092"/>
                </a:lnTo>
                <a:lnTo>
                  <a:pt x="850900" y="1117092"/>
                </a:lnTo>
                <a:lnTo>
                  <a:pt x="896137" y="1111012"/>
                </a:lnTo>
                <a:lnTo>
                  <a:pt x="936789" y="1093855"/>
                </a:lnTo>
                <a:lnTo>
                  <a:pt x="971232" y="1067244"/>
                </a:lnTo>
                <a:lnTo>
                  <a:pt x="997843" y="1032801"/>
                </a:lnTo>
                <a:lnTo>
                  <a:pt x="1015000" y="992149"/>
                </a:lnTo>
                <a:lnTo>
                  <a:pt x="1021079" y="946912"/>
                </a:lnTo>
                <a:lnTo>
                  <a:pt x="1021079" y="170180"/>
                </a:lnTo>
                <a:lnTo>
                  <a:pt x="1015000" y="124942"/>
                </a:lnTo>
                <a:lnTo>
                  <a:pt x="997843" y="84290"/>
                </a:lnTo>
                <a:lnTo>
                  <a:pt x="971232" y="49847"/>
                </a:lnTo>
                <a:lnTo>
                  <a:pt x="936789" y="23236"/>
                </a:lnTo>
                <a:lnTo>
                  <a:pt x="896137" y="6079"/>
                </a:lnTo>
                <a:lnTo>
                  <a:pt x="850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11"/>
          <p:cNvSpPr/>
          <p:nvPr/>
        </p:nvSpPr>
        <p:spPr>
          <a:xfrm>
            <a:off x="4419600" y="4616197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896137" y="6079"/>
                </a:lnTo>
                <a:lnTo>
                  <a:pt x="936789" y="23236"/>
                </a:lnTo>
                <a:lnTo>
                  <a:pt x="971232" y="49847"/>
                </a:lnTo>
                <a:lnTo>
                  <a:pt x="997843" y="84290"/>
                </a:lnTo>
                <a:lnTo>
                  <a:pt x="1015000" y="124942"/>
                </a:lnTo>
                <a:lnTo>
                  <a:pt x="1021079" y="170180"/>
                </a:lnTo>
                <a:lnTo>
                  <a:pt x="1021079" y="946912"/>
                </a:lnTo>
                <a:lnTo>
                  <a:pt x="1015000" y="992149"/>
                </a:lnTo>
                <a:lnTo>
                  <a:pt x="997843" y="1032801"/>
                </a:lnTo>
                <a:lnTo>
                  <a:pt x="971232" y="1067244"/>
                </a:lnTo>
                <a:lnTo>
                  <a:pt x="936789" y="1093855"/>
                </a:lnTo>
                <a:lnTo>
                  <a:pt x="896137" y="1111012"/>
                </a:lnTo>
                <a:lnTo>
                  <a:pt x="850900" y="1117092"/>
                </a:lnTo>
                <a:lnTo>
                  <a:pt x="170179" y="1117092"/>
                </a:lnTo>
                <a:lnTo>
                  <a:pt x="124942" y="1111012"/>
                </a:lnTo>
                <a:lnTo>
                  <a:pt x="84290" y="1093855"/>
                </a:lnTo>
                <a:lnTo>
                  <a:pt x="49847" y="1067244"/>
                </a:lnTo>
                <a:lnTo>
                  <a:pt x="23236" y="1032801"/>
                </a:lnTo>
                <a:lnTo>
                  <a:pt x="6079" y="992149"/>
                </a:lnTo>
                <a:lnTo>
                  <a:pt x="0" y="946912"/>
                </a:lnTo>
                <a:lnTo>
                  <a:pt x="0" y="170180"/>
                </a:lnTo>
                <a:lnTo>
                  <a:pt x="6079" y="124942"/>
                </a:lnTo>
                <a:lnTo>
                  <a:pt x="23236" y="84290"/>
                </a:lnTo>
                <a:lnTo>
                  <a:pt x="49847" y="49847"/>
                </a:lnTo>
                <a:lnTo>
                  <a:pt x="84290" y="23236"/>
                </a:lnTo>
                <a:lnTo>
                  <a:pt x="124942" y="6079"/>
                </a:lnTo>
                <a:lnTo>
                  <a:pt x="170179" y="0"/>
                </a:lnTo>
                <a:lnTo>
                  <a:pt x="850900" y="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13"/>
          <p:cNvSpPr txBox="1"/>
          <p:nvPr/>
        </p:nvSpPr>
        <p:spPr>
          <a:xfrm>
            <a:off x="4512182" y="4704589"/>
            <a:ext cx="824865" cy="271780"/>
          </a:xfrm>
          <a:prstGeom prst="rect">
            <a:avLst/>
          </a:prstGeom>
          <a:solidFill>
            <a:srgbClr val="CFE1F3"/>
          </a:solidFill>
        </p:spPr>
        <p:txBody>
          <a:bodyPr vert="horz" wrap="square" lIns="0" tIns="5334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420"/>
              </a:spcBef>
            </a:pPr>
            <a:r>
              <a:rPr sz="1000" spc="-45" dirty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Envoy</a:t>
            </a:r>
            <a:endParaRPr sz="1000" dirty="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498847" y="5282186"/>
            <a:ext cx="8382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pc="-45" dirty="0" smtClean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Reviews-V2</a:t>
            </a:r>
          </a:p>
          <a:p>
            <a:pPr algn="ctr"/>
            <a:endParaRPr lang="en-US" sz="1000" spc="-45" dirty="0">
              <a:solidFill>
                <a:srgbClr val="575757"/>
              </a:solidFill>
              <a:latin typeface="Lucida Sans" panose="020B0602030504020204"/>
              <a:cs typeface="Lucida Sans" panose="020B0602030504020204"/>
            </a:endParaRPr>
          </a:p>
        </p:txBody>
      </p:sp>
      <p:cxnSp>
        <p:nvCxnSpPr>
          <p:cNvPr id="99" name="直接箭头连接符 98"/>
          <p:cNvCxnSpPr>
            <a:stCxn id="97" idx="2"/>
            <a:endCxn id="98" idx="0"/>
          </p:cNvCxnSpPr>
          <p:nvPr/>
        </p:nvCxnSpPr>
        <p:spPr>
          <a:xfrm flipH="1">
            <a:off x="4917947" y="4976369"/>
            <a:ext cx="6668" cy="3058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572000" y="5486400"/>
            <a:ext cx="762000" cy="187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8"/>
          <p:cNvSpPr/>
          <p:nvPr/>
        </p:nvSpPr>
        <p:spPr>
          <a:xfrm>
            <a:off x="1143000" y="1066800"/>
            <a:ext cx="1049020" cy="1175385"/>
          </a:xfrm>
          <a:custGeom>
            <a:avLst/>
            <a:gdLst/>
            <a:ahLst/>
            <a:cxnLst/>
            <a:rect l="l" t="t" r="r" b="b"/>
            <a:pathLst>
              <a:path w="1049020" h="1175385">
                <a:moveTo>
                  <a:pt x="873760" y="0"/>
                </a:moveTo>
                <a:lnTo>
                  <a:pt x="174752" y="0"/>
                </a:lnTo>
                <a:lnTo>
                  <a:pt x="128293" y="6241"/>
                </a:lnTo>
                <a:lnTo>
                  <a:pt x="86548" y="23857"/>
                </a:lnTo>
                <a:lnTo>
                  <a:pt x="51180" y="51181"/>
                </a:lnTo>
                <a:lnTo>
                  <a:pt x="23857" y="86548"/>
                </a:lnTo>
                <a:lnTo>
                  <a:pt x="6241" y="128293"/>
                </a:lnTo>
                <a:lnTo>
                  <a:pt x="0" y="174751"/>
                </a:lnTo>
                <a:lnTo>
                  <a:pt x="0" y="1000252"/>
                </a:lnTo>
                <a:lnTo>
                  <a:pt x="6241" y="1046706"/>
                </a:lnTo>
                <a:lnTo>
                  <a:pt x="23857" y="1088450"/>
                </a:lnTo>
                <a:lnTo>
                  <a:pt x="51181" y="1123818"/>
                </a:lnTo>
                <a:lnTo>
                  <a:pt x="86548" y="1151143"/>
                </a:lnTo>
                <a:lnTo>
                  <a:pt x="128293" y="1168761"/>
                </a:lnTo>
                <a:lnTo>
                  <a:pt x="174752" y="1175004"/>
                </a:lnTo>
                <a:lnTo>
                  <a:pt x="873760" y="1175004"/>
                </a:lnTo>
                <a:lnTo>
                  <a:pt x="920218" y="1168761"/>
                </a:lnTo>
                <a:lnTo>
                  <a:pt x="961963" y="1151143"/>
                </a:lnTo>
                <a:lnTo>
                  <a:pt x="997331" y="1123818"/>
                </a:lnTo>
                <a:lnTo>
                  <a:pt x="1024654" y="1088450"/>
                </a:lnTo>
                <a:lnTo>
                  <a:pt x="1042270" y="1046706"/>
                </a:lnTo>
                <a:lnTo>
                  <a:pt x="1048512" y="1000252"/>
                </a:lnTo>
                <a:lnTo>
                  <a:pt x="1048512" y="174751"/>
                </a:lnTo>
                <a:lnTo>
                  <a:pt x="1042270" y="128293"/>
                </a:lnTo>
                <a:lnTo>
                  <a:pt x="1024654" y="86548"/>
                </a:lnTo>
                <a:lnTo>
                  <a:pt x="997330" y="51181"/>
                </a:lnTo>
                <a:lnTo>
                  <a:pt x="961963" y="23857"/>
                </a:lnTo>
                <a:lnTo>
                  <a:pt x="920218" y="6241"/>
                </a:lnTo>
                <a:lnTo>
                  <a:pt x="873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10"/>
          <p:cNvSpPr/>
          <p:nvPr/>
        </p:nvSpPr>
        <p:spPr>
          <a:xfrm>
            <a:off x="1063753" y="1162811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170179" y="0"/>
                </a:lnTo>
                <a:lnTo>
                  <a:pt x="124942" y="6079"/>
                </a:lnTo>
                <a:lnTo>
                  <a:pt x="84290" y="23236"/>
                </a:lnTo>
                <a:lnTo>
                  <a:pt x="49847" y="49847"/>
                </a:lnTo>
                <a:lnTo>
                  <a:pt x="23236" y="84290"/>
                </a:lnTo>
                <a:lnTo>
                  <a:pt x="6079" y="124942"/>
                </a:lnTo>
                <a:lnTo>
                  <a:pt x="0" y="170180"/>
                </a:lnTo>
                <a:lnTo>
                  <a:pt x="0" y="946912"/>
                </a:lnTo>
                <a:lnTo>
                  <a:pt x="6079" y="992149"/>
                </a:lnTo>
                <a:lnTo>
                  <a:pt x="23236" y="1032801"/>
                </a:lnTo>
                <a:lnTo>
                  <a:pt x="49847" y="1067244"/>
                </a:lnTo>
                <a:lnTo>
                  <a:pt x="84290" y="1093855"/>
                </a:lnTo>
                <a:lnTo>
                  <a:pt x="124942" y="1111012"/>
                </a:lnTo>
                <a:lnTo>
                  <a:pt x="170179" y="1117092"/>
                </a:lnTo>
                <a:lnTo>
                  <a:pt x="850900" y="1117092"/>
                </a:lnTo>
                <a:lnTo>
                  <a:pt x="896137" y="1111012"/>
                </a:lnTo>
                <a:lnTo>
                  <a:pt x="936789" y="1093855"/>
                </a:lnTo>
                <a:lnTo>
                  <a:pt x="971232" y="1067244"/>
                </a:lnTo>
                <a:lnTo>
                  <a:pt x="997843" y="1032801"/>
                </a:lnTo>
                <a:lnTo>
                  <a:pt x="1015000" y="992149"/>
                </a:lnTo>
                <a:lnTo>
                  <a:pt x="1021079" y="946912"/>
                </a:lnTo>
                <a:lnTo>
                  <a:pt x="1021079" y="170180"/>
                </a:lnTo>
                <a:lnTo>
                  <a:pt x="1015000" y="124942"/>
                </a:lnTo>
                <a:lnTo>
                  <a:pt x="997843" y="84290"/>
                </a:lnTo>
                <a:lnTo>
                  <a:pt x="971232" y="49847"/>
                </a:lnTo>
                <a:lnTo>
                  <a:pt x="936789" y="23236"/>
                </a:lnTo>
                <a:lnTo>
                  <a:pt x="896137" y="6079"/>
                </a:lnTo>
                <a:lnTo>
                  <a:pt x="850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11"/>
          <p:cNvSpPr/>
          <p:nvPr/>
        </p:nvSpPr>
        <p:spPr>
          <a:xfrm>
            <a:off x="1063753" y="1162811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896137" y="6079"/>
                </a:lnTo>
                <a:lnTo>
                  <a:pt x="936789" y="23236"/>
                </a:lnTo>
                <a:lnTo>
                  <a:pt x="971232" y="49847"/>
                </a:lnTo>
                <a:lnTo>
                  <a:pt x="997843" y="84290"/>
                </a:lnTo>
                <a:lnTo>
                  <a:pt x="1015000" y="124942"/>
                </a:lnTo>
                <a:lnTo>
                  <a:pt x="1021079" y="170180"/>
                </a:lnTo>
                <a:lnTo>
                  <a:pt x="1021079" y="946912"/>
                </a:lnTo>
                <a:lnTo>
                  <a:pt x="1015000" y="992149"/>
                </a:lnTo>
                <a:lnTo>
                  <a:pt x="997843" y="1032801"/>
                </a:lnTo>
                <a:lnTo>
                  <a:pt x="971232" y="1067244"/>
                </a:lnTo>
                <a:lnTo>
                  <a:pt x="936789" y="1093855"/>
                </a:lnTo>
                <a:lnTo>
                  <a:pt x="896137" y="1111012"/>
                </a:lnTo>
                <a:lnTo>
                  <a:pt x="850900" y="1117092"/>
                </a:lnTo>
                <a:lnTo>
                  <a:pt x="170179" y="1117092"/>
                </a:lnTo>
                <a:lnTo>
                  <a:pt x="124942" y="1111012"/>
                </a:lnTo>
                <a:lnTo>
                  <a:pt x="84290" y="1093855"/>
                </a:lnTo>
                <a:lnTo>
                  <a:pt x="49847" y="1067244"/>
                </a:lnTo>
                <a:lnTo>
                  <a:pt x="23236" y="1032801"/>
                </a:lnTo>
                <a:lnTo>
                  <a:pt x="6079" y="992149"/>
                </a:lnTo>
                <a:lnTo>
                  <a:pt x="0" y="946912"/>
                </a:lnTo>
                <a:lnTo>
                  <a:pt x="0" y="170180"/>
                </a:lnTo>
                <a:lnTo>
                  <a:pt x="6079" y="124942"/>
                </a:lnTo>
                <a:lnTo>
                  <a:pt x="23236" y="84290"/>
                </a:lnTo>
                <a:lnTo>
                  <a:pt x="49847" y="49847"/>
                </a:lnTo>
                <a:lnTo>
                  <a:pt x="84290" y="23236"/>
                </a:lnTo>
                <a:lnTo>
                  <a:pt x="124942" y="6079"/>
                </a:lnTo>
                <a:lnTo>
                  <a:pt x="170179" y="0"/>
                </a:lnTo>
                <a:lnTo>
                  <a:pt x="850900" y="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13"/>
          <p:cNvSpPr txBox="1"/>
          <p:nvPr/>
        </p:nvSpPr>
        <p:spPr>
          <a:xfrm>
            <a:off x="1156335" y="1251203"/>
            <a:ext cx="824865" cy="271780"/>
          </a:xfrm>
          <a:prstGeom prst="rect">
            <a:avLst/>
          </a:prstGeom>
          <a:solidFill>
            <a:srgbClr val="CFE1F3"/>
          </a:solidFill>
        </p:spPr>
        <p:txBody>
          <a:bodyPr vert="horz" wrap="square" lIns="0" tIns="5334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420"/>
              </a:spcBef>
            </a:pPr>
            <a:r>
              <a:rPr sz="1000" spc="-45" dirty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Envoy</a:t>
            </a:r>
            <a:endParaRPr sz="1000" dirty="0">
              <a:latin typeface="Lucida Sans" panose="020B0602030504020204"/>
              <a:cs typeface="Lucida Sans" panose="020B0602030504020204"/>
            </a:endParaRP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080" y="1033145"/>
            <a:ext cx="330200" cy="548640"/>
          </a:xfrm>
          <a:prstGeom prst="rect">
            <a:avLst/>
          </a:prstGeom>
        </p:spPr>
      </p:pic>
      <p:cxnSp>
        <p:nvCxnSpPr>
          <p:cNvPr id="75" name="直接箭头连接符 74"/>
          <p:cNvCxnSpPr/>
          <p:nvPr/>
        </p:nvCxnSpPr>
        <p:spPr>
          <a:xfrm>
            <a:off x="462280" y="1383665"/>
            <a:ext cx="510540" cy="0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11"/>
          <p:cNvSpPr txBox="1"/>
          <p:nvPr/>
        </p:nvSpPr>
        <p:spPr>
          <a:xfrm>
            <a:off x="34290" y="1522730"/>
            <a:ext cx="635635" cy="252095"/>
          </a:xfrm>
          <a:prstGeom prst="rect">
            <a:avLst/>
          </a:prstGeom>
          <a:noFill/>
        </p:spPr>
        <p:txBody>
          <a:bodyPr vert="horz" wrap="square" lIns="0" tIns="9842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775"/>
              </a:spcBef>
            </a:pPr>
            <a:r>
              <a:rPr lang="zh-CN" altLang="en-US" sz="1000" b="1" dirty="0" smtClean="0">
                <a:solidFill>
                  <a:srgbClr val="575757"/>
                </a:solidFill>
                <a:latin typeface="Consolas" panose="020B0609020204030204"/>
                <a:cs typeface="Consolas" panose="020B0609020204030204"/>
              </a:rPr>
              <a:t>用户</a:t>
            </a:r>
          </a:p>
        </p:txBody>
      </p:sp>
      <p:sp>
        <p:nvSpPr>
          <p:cNvPr id="77" name="object 13"/>
          <p:cNvSpPr txBox="1"/>
          <p:nvPr/>
        </p:nvSpPr>
        <p:spPr>
          <a:xfrm>
            <a:off x="1066800" y="304800"/>
            <a:ext cx="901065" cy="238527"/>
          </a:xfrm>
          <a:prstGeom prst="rect">
            <a:avLst/>
          </a:prstGeom>
          <a:solidFill>
            <a:srgbClr val="CFE1F3"/>
          </a:solidFill>
          <a:ln w="3175">
            <a:solidFill>
              <a:schemeClr val="tx1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290195">
              <a:spcBef>
                <a:spcPts val="420"/>
              </a:spcBef>
            </a:pPr>
            <a:r>
              <a:rPr lang="en-US" altLang="zh-CN" sz="1200" b="1" spc="-45" dirty="0" smtClean="0">
                <a:solidFill>
                  <a:srgbClr val="575757"/>
                </a:solidFill>
                <a:latin typeface="+mj-lt"/>
                <a:cs typeface="Lucida Sans" panose="020B0602030504020204"/>
              </a:rPr>
              <a:t>Pilot</a:t>
            </a:r>
            <a:endParaRPr sz="1000" b="1" spc="-45" dirty="0">
              <a:solidFill>
                <a:srgbClr val="575757"/>
              </a:solidFill>
              <a:latin typeface="+mj-lt"/>
              <a:cs typeface="Lucida Sans" panose="020B0602030504020204"/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860" y="76200"/>
            <a:ext cx="330200" cy="548640"/>
          </a:xfrm>
          <a:prstGeom prst="rect">
            <a:avLst/>
          </a:prstGeom>
        </p:spPr>
      </p:pic>
      <p:cxnSp>
        <p:nvCxnSpPr>
          <p:cNvPr id="79" name="直接箭头连接符 78"/>
          <p:cNvCxnSpPr/>
          <p:nvPr/>
        </p:nvCxnSpPr>
        <p:spPr>
          <a:xfrm>
            <a:off x="480060" y="4267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7" idx="2"/>
          </p:cNvCxnSpPr>
          <p:nvPr/>
        </p:nvCxnSpPr>
        <p:spPr>
          <a:xfrm>
            <a:off x="1517333" y="543327"/>
            <a:ext cx="6097" cy="707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9"/>
          <p:cNvSpPr txBox="1"/>
          <p:nvPr/>
        </p:nvSpPr>
        <p:spPr>
          <a:xfrm>
            <a:off x="0" y="533400"/>
            <a:ext cx="635635" cy="252095"/>
          </a:xfrm>
          <a:prstGeom prst="rect">
            <a:avLst/>
          </a:prstGeom>
          <a:noFill/>
        </p:spPr>
        <p:txBody>
          <a:bodyPr vert="horz" wrap="square" lIns="0" tIns="9842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775"/>
              </a:spcBef>
            </a:pPr>
            <a:r>
              <a:rPr lang="zh-CN" altLang="en-US" sz="1000" b="1" dirty="0" smtClean="0">
                <a:solidFill>
                  <a:srgbClr val="575757"/>
                </a:solidFill>
                <a:latin typeface="Consolas" panose="020B0609020204030204"/>
                <a:cs typeface="Consolas" panose="020B0609020204030204"/>
              </a:rPr>
              <a:t>运维</a:t>
            </a:r>
          </a:p>
        </p:txBody>
      </p:sp>
      <p:sp>
        <p:nvSpPr>
          <p:cNvPr id="82" name="文本框 9"/>
          <p:cNvSpPr txBox="1"/>
          <p:nvPr/>
        </p:nvSpPr>
        <p:spPr>
          <a:xfrm>
            <a:off x="381000" y="0"/>
            <a:ext cx="1219200" cy="663643"/>
          </a:xfrm>
          <a:prstGeom prst="rect">
            <a:avLst/>
          </a:prstGeom>
          <a:noFill/>
        </p:spPr>
        <p:txBody>
          <a:bodyPr vert="horz" wrap="square" lIns="0" tIns="9842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775"/>
              </a:spcBef>
            </a:pPr>
            <a:r>
              <a:rPr lang="en-US" altLang="zh-CN" sz="1000" b="1" dirty="0" smtClean="0">
                <a:solidFill>
                  <a:srgbClr val="575757"/>
                </a:solidFill>
                <a:latin typeface="Consolas" panose="020B0609020204030204"/>
                <a:cs typeface="Consolas" panose="020B0609020204030204"/>
              </a:rPr>
              <a:t>Routing </a:t>
            </a:r>
            <a:br>
              <a:rPr lang="en-US" altLang="zh-CN" sz="1000" b="1" dirty="0" smtClean="0">
                <a:solidFill>
                  <a:srgbClr val="575757"/>
                </a:solidFill>
                <a:latin typeface="Consolas" panose="020B0609020204030204"/>
                <a:cs typeface="Consolas" panose="020B0609020204030204"/>
              </a:rPr>
            </a:br>
            <a:r>
              <a:rPr lang="en-US" altLang="zh-CN" sz="1000" b="1" dirty="0" smtClean="0">
                <a:solidFill>
                  <a:srgbClr val="575757"/>
                </a:solidFill>
                <a:latin typeface="Consolas" panose="020B0609020204030204"/>
                <a:cs typeface="Consolas" panose="020B0609020204030204"/>
              </a:rPr>
              <a:t>Rules</a:t>
            </a:r>
          </a:p>
          <a:p>
            <a:pPr marL="179070">
              <a:lnSpc>
                <a:spcPct val="100000"/>
              </a:lnSpc>
              <a:spcBef>
                <a:spcPts val="775"/>
              </a:spcBef>
            </a:pPr>
            <a:endParaRPr lang="zh-CN" altLang="en-US" sz="1000" b="1" dirty="0" smtClean="0">
              <a:solidFill>
                <a:srgbClr val="575757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143000" y="1828800"/>
            <a:ext cx="8382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pc="-45" dirty="0" smtClean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Product Page</a:t>
            </a:r>
            <a:endParaRPr lang="en-US" sz="1000" spc="-45" dirty="0">
              <a:solidFill>
                <a:srgbClr val="575757"/>
              </a:solidFill>
              <a:latin typeface="Lucida Sans" panose="020B0602030504020204"/>
              <a:cs typeface="Lucida Sans" panose="020B0602030504020204"/>
            </a:endParaRPr>
          </a:p>
        </p:txBody>
      </p:sp>
      <p:cxnSp>
        <p:nvCxnSpPr>
          <p:cNvPr id="84" name="直接箭头连接符 83"/>
          <p:cNvCxnSpPr>
            <a:stCxn id="73" idx="2"/>
            <a:endCxn id="83" idx="0"/>
          </p:cNvCxnSpPr>
          <p:nvPr/>
        </p:nvCxnSpPr>
        <p:spPr>
          <a:xfrm flipH="1">
            <a:off x="1562100" y="1522983"/>
            <a:ext cx="6668" cy="3058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bject 10"/>
          <p:cNvSpPr/>
          <p:nvPr/>
        </p:nvSpPr>
        <p:spPr>
          <a:xfrm>
            <a:off x="3627120" y="330200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170179" y="0"/>
                </a:lnTo>
                <a:lnTo>
                  <a:pt x="124942" y="6079"/>
                </a:lnTo>
                <a:lnTo>
                  <a:pt x="84290" y="23236"/>
                </a:lnTo>
                <a:lnTo>
                  <a:pt x="49847" y="49847"/>
                </a:lnTo>
                <a:lnTo>
                  <a:pt x="23236" y="84290"/>
                </a:lnTo>
                <a:lnTo>
                  <a:pt x="6079" y="124942"/>
                </a:lnTo>
                <a:lnTo>
                  <a:pt x="0" y="170180"/>
                </a:lnTo>
                <a:lnTo>
                  <a:pt x="0" y="946912"/>
                </a:lnTo>
                <a:lnTo>
                  <a:pt x="6079" y="992149"/>
                </a:lnTo>
                <a:lnTo>
                  <a:pt x="23236" y="1032801"/>
                </a:lnTo>
                <a:lnTo>
                  <a:pt x="49847" y="1067244"/>
                </a:lnTo>
                <a:lnTo>
                  <a:pt x="84290" y="1093855"/>
                </a:lnTo>
                <a:lnTo>
                  <a:pt x="124942" y="1111012"/>
                </a:lnTo>
                <a:lnTo>
                  <a:pt x="170179" y="1117092"/>
                </a:lnTo>
                <a:lnTo>
                  <a:pt x="850900" y="1117092"/>
                </a:lnTo>
                <a:lnTo>
                  <a:pt x="896137" y="1111012"/>
                </a:lnTo>
                <a:lnTo>
                  <a:pt x="936789" y="1093855"/>
                </a:lnTo>
                <a:lnTo>
                  <a:pt x="971232" y="1067244"/>
                </a:lnTo>
                <a:lnTo>
                  <a:pt x="997843" y="1032801"/>
                </a:lnTo>
                <a:lnTo>
                  <a:pt x="1015000" y="992149"/>
                </a:lnTo>
                <a:lnTo>
                  <a:pt x="1021079" y="946912"/>
                </a:lnTo>
                <a:lnTo>
                  <a:pt x="1021079" y="170180"/>
                </a:lnTo>
                <a:lnTo>
                  <a:pt x="1015000" y="124942"/>
                </a:lnTo>
                <a:lnTo>
                  <a:pt x="997843" y="84290"/>
                </a:lnTo>
                <a:lnTo>
                  <a:pt x="971232" y="49847"/>
                </a:lnTo>
                <a:lnTo>
                  <a:pt x="936789" y="23236"/>
                </a:lnTo>
                <a:lnTo>
                  <a:pt x="896137" y="6079"/>
                </a:lnTo>
                <a:lnTo>
                  <a:pt x="850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11"/>
          <p:cNvSpPr/>
          <p:nvPr/>
        </p:nvSpPr>
        <p:spPr>
          <a:xfrm>
            <a:off x="3627120" y="330200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896137" y="6079"/>
                </a:lnTo>
                <a:lnTo>
                  <a:pt x="936789" y="23236"/>
                </a:lnTo>
                <a:lnTo>
                  <a:pt x="971232" y="49847"/>
                </a:lnTo>
                <a:lnTo>
                  <a:pt x="997843" y="84290"/>
                </a:lnTo>
                <a:lnTo>
                  <a:pt x="1015000" y="124942"/>
                </a:lnTo>
                <a:lnTo>
                  <a:pt x="1021079" y="170180"/>
                </a:lnTo>
                <a:lnTo>
                  <a:pt x="1021079" y="946912"/>
                </a:lnTo>
                <a:lnTo>
                  <a:pt x="1015000" y="992149"/>
                </a:lnTo>
                <a:lnTo>
                  <a:pt x="997843" y="1032801"/>
                </a:lnTo>
                <a:lnTo>
                  <a:pt x="971232" y="1067244"/>
                </a:lnTo>
                <a:lnTo>
                  <a:pt x="936789" y="1093855"/>
                </a:lnTo>
                <a:lnTo>
                  <a:pt x="896137" y="1111012"/>
                </a:lnTo>
                <a:lnTo>
                  <a:pt x="850900" y="1117092"/>
                </a:lnTo>
                <a:lnTo>
                  <a:pt x="170179" y="1117092"/>
                </a:lnTo>
                <a:lnTo>
                  <a:pt x="124942" y="1111012"/>
                </a:lnTo>
                <a:lnTo>
                  <a:pt x="84290" y="1093855"/>
                </a:lnTo>
                <a:lnTo>
                  <a:pt x="49847" y="1067244"/>
                </a:lnTo>
                <a:lnTo>
                  <a:pt x="23236" y="1032801"/>
                </a:lnTo>
                <a:lnTo>
                  <a:pt x="6079" y="992149"/>
                </a:lnTo>
                <a:lnTo>
                  <a:pt x="0" y="946912"/>
                </a:lnTo>
                <a:lnTo>
                  <a:pt x="0" y="170180"/>
                </a:lnTo>
                <a:lnTo>
                  <a:pt x="6079" y="124942"/>
                </a:lnTo>
                <a:lnTo>
                  <a:pt x="23236" y="84290"/>
                </a:lnTo>
                <a:lnTo>
                  <a:pt x="49847" y="49847"/>
                </a:lnTo>
                <a:lnTo>
                  <a:pt x="84290" y="23236"/>
                </a:lnTo>
                <a:lnTo>
                  <a:pt x="124942" y="6079"/>
                </a:lnTo>
                <a:lnTo>
                  <a:pt x="170179" y="0"/>
                </a:lnTo>
                <a:lnTo>
                  <a:pt x="850900" y="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3"/>
          <p:cNvSpPr txBox="1"/>
          <p:nvPr/>
        </p:nvSpPr>
        <p:spPr>
          <a:xfrm>
            <a:off x="3719702" y="418592"/>
            <a:ext cx="824865" cy="271780"/>
          </a:xfrm>
          <a:prstGeom prst="rect">
            <a:avLst/>
          </a:prstGeom>
          <a:solidFill>
            <a:srgbClr val="CFE1F3"/>
          </a:solidFill>
        </p:spPr>
        <p:txBody>
          <a:bodyPr vert="horz" wrap="square" lIns="0" tIns="5334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420"/>
              </a:spcBef>
            </a:pPr>
            <a:r>
              <a:rPr sz="1000" spc="-45" dirty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Envoy</a:t>
            </a:r>
            <a:endParaRPr sz="1000" dirty="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706367" y="996189"/>
            <a:ext cx="8382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pc="-45" dirty="0" smtClean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Reviews-V1</a:t>
            </a:r>
            <a:endParaRPr lang="en-US" sz="1000" spc="-45" dirty="0">
              <a:solidFill>
                <a:srgbClr val="575757"/>
              </a:solidFill>
              <a:latin typeface="Lucida Sans" panose="020B0602030504020204"/>
              <a:cs typeface="Lucida Sans" panose="020B0602030504020204"/>
            </a:endParaRPr>
          </a:p>
        </p:txBody>
      </p:sp>
      <p:cxnSp>
        <p:nvCxnSpPr>
          <p:cNvPr id="89" name="直接箭头连接符 88"/>
          <p:cNvCxnSpPr>
            <a:stCxn id="87" idx="2"/>
            <a:endCxn id="88" idx="0"/>
          </p:cNvCxnSpPr>
          <p:nvPr/>
        </p:nvCxnSpPr>
        <p:spPr>
          <a:xfrm flipH="1">
            <a:off x="4125467" y="690372"/>
            <a:ext cx="6668" cy="3058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73" idx="3"/>
            <a:endCxn id="87" idx="1"/>
          </p:cNvCxnSpPr>
          <p:nvPr/>
        </p:nvCxnSpPr>
        <p:spPr>
          <a:xfrm flipV="1">
            <a:off x="1981200" y="554482"/>
            <a:ext cx="1738502" cy="832611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图片 9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828800"/>
            <a:ext cx="330200" cy="548640"/>
          </a:xfrm>
          <a:prstGeom prst="rect">
            <a:avLst/>
          </a:prstGeom>
        </p:spPr>
      </p:pic>
      <p:cxnSp>
        <p:nvCxnSpPr>
          <p:cNvPr id="97" name="直接箭头连接符 96"/>
          <p:cNvCxnSpPr/>
          <p:nvPr/>
        </p:nvCxnSpPr>
        <p:spPr>
          <a:xfrm>
            <a:off x="482600" y="2179320"/>
            <a:ext cx="51054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14"/>
          <p:cNvSpPr txBox="1"/>
          <p:nvPr/>
        </p:nvSpPr>
        <p:spPr>
          <a:xfrm>
            <a:off x="54610" y="2318385"/>
            <a:ext cx="635635" cy="252095"/>
          </a:xfrm>
          <a:prstGeom prst="rect">
            <a:avLst/>
          </a:prstGeom>
          <a:noFill/>
        </p:spPr>
        <p:txBody>
          <a:bodyPr vert="horz" wrap="square" lIns="0" tIns="9842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775"/>
              </a:spcBef>
            </a:pPr>
            <a:r>
              <a:rPr lang="zh-CN" altLang="en-US" sz="1000" b="1" dirty="0" smtClean="0">
                <a:solidFill>
                  <a:srgbClr val="575757"/>
                </a:solidFill>
                <a:latin typeface="Consolas" panose="020B0609020204030204"/>
                <a:cs typeface="Consolas" panose="020B0609020204030204"/>
              </a:rPr>
              <a:t>测试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209800" y="1676400"/>
            <a:ext cx="1676400" cy="284052"/>
          </a:xfrm>
          <a:prstGeom prst="rect">
            <a:avLst/>
          </a:prstGeom>
          <a:noFill/>
        </p:spPr>
        <p:txBody>
          <a:bodyPr vert="horz" wrap="square" lIns="0" tIns="98425" rIns="0" bIns="0" rtlCol="0">
            <a:spAutoFit/>
          </a:bodyPr>
          <a:lstStyle/>
          <a:p>
            <a:r>
              <a:rPr lang="en-US" sz="1200" dirty="0" smtClean="0"/>
              <a:t>user=test-user</a:t>
            </a:r>
            <a:endParaRPr lang="en-US" sz="1200" dirty="0"/>
          </a:p>
        </p:txBody>
      </p:sp>
      <p:sp>
        <p:nvSpPr>
          <p:cNvPr id="105" name="object 10"/>
          <p:cNvSpPr/>
          <p:nvPr/>
        </p:nvSpPr>
        <p:spPr>
          <a:xfrm>
            <a:off x="3657600" y="1828800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170179" y="0"/>
                </a:lnTo>
                <a:lnTo>
                  <a:pt x="124942" y="6079"/>
                </a:lnTo>
                <a:lnTo>
                  <a:pt x="84290" y="23236"/>
                </a:lnTo>
                <a:lnTo>
                  <a:pt x="49847" y="49847"/>
                </a:lnTo>
                <a:lnTo>
                  <a:pt x="23236" y="84290"/>
                </a:lnTo>
                <a:lnTo>
                  <a:pt x="6079" y="124942"/>
                </a:lnTo>
                <a:lnTo>
                  <a:pt x="0" y="170180"/>
                </a:lnTo>
                <a:lnTo>
                  <a:pt x="0" y="946912"/>
                </a:lnTo>
                <a:lnTo>
                  <a:pt x="6079" y="992149"/>
                </a:lnTo>
                <a:lnTo>
                  <a:pt x="23236" y="1032801"/>
                </a:lnTo>
                <a:lnTo>
                  <a:pt x="49847" y="1067244"/>
                </a:lnTo>
                <a:lnTo>
                  <a:pt x="84290" y="1093855"/>
                </a:lnTo>
                <a:lnTo>
                  <a:pt x="124942" y="1111012"/>
                </a:lnTo>
                <a:lnTo>
                  <a:pt x="170179" y="1117092"/>
                </a:lnTo>
                <a:lnTo>
                  <a:pt x="850900" y="1117092"/>
                </a:lnTo>
                <a:lnTo>
                  <a:pt x="896137" y="1111012"/>
                </a:lnTo>
                <a:lnTo>
                  <a:pt x="936789" y="1093855"/>
                </a:lnTo>
                <a:lnTo>
                  <a:pt x="971232" y="1067244"/>
                </a:lnTo>
                <a:lnTo>
                  <a:pt x="997843" y="1032801"/>
                </a:lnTo>
                <a:lnTo>
                  <a:pt x="1015000" y="992149"/>
                </a:lnTo>
                <a:lnTo>
                  <a:pt x="1021079" y="946912"/>
                </a:lnTo>
                <a:lnTo>
                  <a:pt x="1021079" y="170180"/>
                </a:lnTo>
                <a:lnTo>
                  <a:pt x="1015000" y="124942"/>
                </a:lnTo>
                <a:lnTo>
                  <a:pt x="997843" y="84290"/>
                </a:lnTo>
                <a:lnTo>
                  <a:pt x="971232" y="49847"/>
                </a:lnTo>
                <a:lnTo>
                  <a:pt x="936789" y="23236"/>
                </a:lnTo>
                <a:lnTo>
                  <a:pt x="896137" y="6079"/>
                </a:lnTo>
                <a:lnTo>
                  <a:pt x="850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1"/>
          <p:cNvSpPr/>
          <p:nvPr/>
        </p:nvSpPr>
        <p:spPr>
          <a:xfrm>
            <a:off x="3657600" y="1828800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896137" y="6079"/>
                </a:lnTo>
                <a:lnTo>
                  <a:pt x="936789" y="23236"/>
                </a:lnTo>
                <a:lnTo>
                  <a:pt x="971232" y="49847"/>
                </a:lnTo>
                <a:lnTo>
                  <a:pt x="997843" y="84290"/>
                </a:lnTo>
                <a:lnTo>
                  <a:pt x="1015000" y="124942"/>
                </a:lnTo>
                <a:lnTo>
                  <a:pt x="1021079" y="170180"/>
                </a:lnTo>
                <a:lnTo>
                  <a:pt x="1021079" y="946912"/>
                </a:lnTo>
                <a:lnTo>
                  <a:pt x="1015000" y="992149"/>
                </a:lnTo>
                <a:lnTo>
                  <a:pt x="997843" y="1032801"/>
                </a:lnTo>
                <a:lnTo>
                  <a:pt x="971232" y="1067244"/>
                </a:lnTo>
                <a:lnTo>
                  <a:pt x="936789" y="1093855"/>
                </a:lnTo>
                <a:lnTo>
                  <a:pt x="896137" y="1111012"/>
                </a:lnTo>
                <a:lnTo>
                  <a:pt x="850900" y="1117092"/>
                </a:lnTo>
                <a:lnTo>
                  <a:pt x="170179" y="1117092"/>
                </a:lnTo>
                <a:lnTo>
                  <a:pt x="124942" y="1111012"/>
                </a:lnTo>
                <a:lnTo>
                  <a:pt x="84290" y="1093855"/>
                </a:lnTo>
                <a:lnTo>
                  <a:pt x="49847" y="1067244"/>
                </a:lnTo>
                <a:lnTo>
                  <a:pt x="23236" y="1032801"/>
                </a:lnTo>
                <a:lnTo>
                  <a:pt x="6079" y="992149"/>
                </a:lnTo>
                <a:lnTo>
                  <a:pt x="0" y="946912"/>
                </a:lnTo>
                <a:lnTo>
                  <a:pt x="0" y="170180"/>
                </a:lnTo>
                <a:lnTo>
                  <a:pt x="6079" y="124942"/>
                </a:lnTo>
                <a:lnTo>
                  <a:pt x="23236" y="84290"/>
                </a:lnTo>
                <a:lnTo>
                  <a:pt x="49847" y="49847"/>
                </a:lnTo>
                <a:lnTo>
                  <a:pt x="84290" y="23236"/>
                </a:lnTo>
                <a:lnTo>
                  <a:pt x="124942" y="6079"/>
                </a:lnTo>
                <a:lnTo>
                  <a:pt x="170179" y="0"/>
                </a:lnTo>
                <a:lnTo>
                  <a:pt x="850900" y="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3"/>
          <p:cNvSpPr txBox="1"/>
          <p:nvPr/>
        </p:nvSpPr>
        <p:spPr>
          <a:xfrm>
            <a:off x="3750182" y="1917192"/>
            <a:ext cx="824865" cy="271780"/>
          </a:xfrm>
          <a:prstGeom prst="rect">
            <a:avLst/>
          </a:prstGeom>
          <a:solidFill>
            <a:srgbClr val="CFE1F3"/>
          </a:solidFill>
        </p:spPr>
        <p:txBody>
          <a:bodyPr vert="horz" wrap="square" lIns="0" tIns="5334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420"/>
              </a:spcBef>
            </a:pPr>
            <a:r>
              <a:rPr sz="1000" spc="-45" dirty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Envoy</a:t>
            </a:r>
            <a:endParaRPr sz="1000" dirty="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736847" y="2494789"/>
            <a:ext cx="8382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pc="-45" dirty="0" smtClean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Reviews-V2</a:t>
            </a:r>
          </a:p>
          <a:p>
            <a:pPr algn="ctr"/>
            <a:endParaRPr lang="en-US" sz="1000" spc="-45" dirty="0">
              <a:solidFill>
                <a:srgbClr val="575757"/>
              </a:solidFill>
              <a:latin typeface="Lucida Sans" panose="020B0602030504020204"/>
              <a:cs typeface="Lucida Sans" panose="020B0602030504020204"/>
            </a:endParaRPr>
          </a:p>
        </p:txBody>
      </p:sp>
      <p:cxnSp>
        <p:nvCxnSpPr>
          <p:cNvPr id="109" name="直接箭头连接符 108"/>
          <p:cNvCxnSpPr>
            <a:stCxn id="107" idx="2"/>
            <a:endCxn id="108" idx="0"/>
          </p:cNvCxnSpPr>
          <p:nvPr/>
        </p:nvCxnSpPr>
        <p:spPr>
          <a:xfrm flipH="1">
            <a:off x="4155947" y="2188972"/>
            <a:ext cx="6668" cy="3058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810000" y="2699003"/>
            <a:ext cx="762000" cy="1877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直接箭头连接符 98"/>
          <p:cNvCxnSpPr>
            <a:endCxn id="107" idx="1"/>
          </p:cNvCxnSpPr>
          <p:nvPr/>
        </p:nvCxnSpPr>
        <p:spPr>
          <a:xfrm>
            <a:off x="1981200" y="1447800"/>
            <a:ext cx="1768982" cy="60528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bject 8"/>
          <p:cNvSpPr/>
          <p:nvPr/>
        </p:nvSpPr>
        <p:spPr>
          <a:xfrm>
            <a:off x="1205865" y="4158997"/>
            <a:ext cx="1049020" cy="1175385"/>
          </a:xfrm>
          <a:custGeom>
            <a:avLst/>
            <a:gdLst/>
            <a:ahLst/>
            <a:cxnLst/>
            <a:rect l="l" t="t" r="r" b="b"/>
            <a:pathLst>
              <a:path w="1049020" h="1175385">
                <a:moveTo>
                  <a:pt x="873760" y="0"/>
                </a:moveTo>
                <a:lnTo>
                  <a:pt x="174752" y="0"/>
                </a:lnTo>
                <a:lnTo>
                  <a:pt x="128293" y="6241"/>
                </a:lnTo>
                <a:lnTo>
                  <a:pt x="86548" y="23857"/>
                </a:lnTo>
                <a:lnTo>
                  <a:pt x="51180" y="51181"/>
                </a:lnTo>
                <a:lnTo>
                  <a:pt x="23857" y="86548"/>
                </a:lnTo>
                <a:lnTo>
                  <a:pt x="6241" y="128293"/>
                </a:lnTo>
                <a:lnTo>
                  <a:pt x="0" y="174751"/>
                </a:lnTo>
                <a:lnTo>
                  <a:pt x="0" y="1000252"/>
                </a:lnTo>
                <a:lnTo>
                  <a:pt x="6241" y="1046706"/>
                </a:lnTo>
                <a:lnTo>
                  <a:pt x="23857" y="1088450"/>
                </a:lnTo>
                <a:lnTo>
                  <a:pt x="51181" y="1123818"/>
                </a:lnTo>
                <a:lnTo>
                  <a:pt x="86548" y="1151143"/>
                </a:lnTo>
                <a:lnTo>
                  <a:pt x="128293" y="1168761"/>
                </a:lnTo>
                <a:lnTo>
                  <a:pt x="174752" y="1175004"/>
                </a:lnTo>
                <a:lnTo>
                  <a:pt x="873760" y="1175004"/>
                </a:lnTo>
                <a:lnTo>
                  <a:pt x="920218" y="1168761"/>
                </a:lnTo>
                <a:lnTo>
                  <a:pt x="961963" y="1151143"/>
                </a:lnTo>
                <a:lnTo>
                  <a:pt x="997331" y="1123818"/>
                </a:lnTo>
                <a:lnTo>
                  <a:pt x="1024654" y="1088450"/>
                </a:lnTo>
                <a:lnTo>
                  <a:pt x="1042270" y="1046706"/>
                </a:lnTo>
                <a:lnTo>
                  <a:pt x="1048512" y="1000252"/>
                </a:lnTo>
                <a:lnTo>
                  <a:pt x="1048512" y="174751"/>
                </a:lnTo>
                <a:lnTo>
                  <a:pt x="1042270" y="128293"/>
                </a:lnTo>
                <a:lnTo>
                  <a:pt x="1024654" y="86548"/>
                </a:lnTo>
                <a:lnTo>
                  <a:pt x="997330" y="51181"/>
                </a:lnTo>
                <a:lnTo>
                  <a:pt x="961963" y="23857"/>
                </a:lnTo>
                <a:lnTo>
                  <a:pt x="920218" y="6241"/>
                </a:lnTo>
                <a:lnTo>
                  <a:pt x="873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0"/>
          <p:cNvSpPr/>
          <p:nvPr/>
        </p:nvSpPr>
        <p:spPr>
          <a:xfrm>
            <a:off x="1126618" y="4255008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170179" y="0"/>
                </a:lnTo>
                <a:lnTo>
                  <a:pt x="124942" y="6079"/>
                </a:lnTo>
                <a:lnTo>
                  <a:pt x="84290" y="23236"/>
                </a:lnTo>
                <a:lnTo>
                  <a:pt x="49847" y="49847"/>
                </a:lnTo>
                <a:lnTo>
                  <a:pt x="23236" y="84290"/>
                </a:lnTo>
                <a:lnTo>
                  <a:pt x="6079" y="124942"/>
                </a:lnTo>
                <a:lnTo>
                  <a:pt x="0" y="170180"/>
                </a:lnTo>
                <a:lnTo>
                  <a:pt x="0" y="946912"/>
                </a:lnTo>
                <a:lnTo>
                  <a:pt x="6079" y="992149"/>
                </a:lnTo>
                <a:lnTo>
                  <a:pt x="23236" y="1032801"/>
                </a:lnTo>
                <a:lnTo>
                  <a:pt x="49847" y="1067244"/>
                </a:lnTo>
                <a:lnTo>
                  <a:pt x="84290" y="1093855"/>
                </a:lnTo>
                <a:lnTo>
                  <a:pt x="124942" y="1111012"/>
                </a:lnTo>
                <a:lnTo>
                  <a:pt x="170179" y="1117092"/>
                </a:lnTo>
                <a:lnTo>
                  <a:pt x="850900" y="1117092"/>
                </a:lnTo>
                <a:lnTo>
                  <a:pt x="896137" y="1111012"/>
                </a:lnTo>
                <a:lnTo>
                  <a:pt x="936789" y="1093855"/>
                </a:lnTo>
                <a:lnTo>
                  <a:pt x="971232" y="1067244"/>
                </a:lnTo>
                <a:lnTo>
                  <a:pt x="997843" y="1032801"/>
                </a:lnTo>
                <a:lnTo>
                  <a:pt x="1015000" y="992149"/>
                </a:lnTo>
                <a:lnTo>
                  <a:pt x="1021079" y="946912"/>
                </a:lnTo>
                <a:lnTo>
                  <a:pt x="1021079" y="170180"/>
                </a:lnTo>
                <a:lnTo>
                  <a:pt x="1015000" y="124942"/>
                </a:lnTo>
                <a:lnTo>
                  <a:pt x="997843" y="84290"/>
                </a:lnTo>
                <a:lnTo>
                  <a:pt x="971232" y="49847"/>
                </a:lnTo>
                <a:lnTo>
                  <a:pt x="936789" y="23236"/>
                </a:lnTo>
                <a:lnTo>
                  <a:pt x="896137" y="6079"/>
                </a:lnTo>
                <a:lnTo>
                  <a:pt x="850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1"/>
          <p:cNvSpPr/>
          <p:nvPr/>
        </p:nvSpPr>
        <p:spPr>
          <a:xfrm>
            <a:off x="1126618" y="4255008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896137" y="6079"/>
                </a:lnTo>
                <a:lnTo>
                  <a:pt x="936789" y="23236"/>
                </a:lnTo>
                <a:lnTo>
                  <a:pt x="971232" y="49847"/>
                </a:lnTo>
                <a:lnTo>
                  <a:pt x="997843" y="84290"/>
                </a:lnTo>
                <a:lnTo>
                  <a:pt x="1015000" y="124942"/>
                </a:lnTo>
                <a:lnTo>
                  <a:pt x="1021079" y="170180"/>
                </a:lnTo>
                <a:lnTo>
                  <a:pt x="1021079" y="946912"/>
                </a:lnTo>
                <a:lnTo>
                  <a:pt x="1015000" y="992149"/>
                </a:lnTo>
                <a:lnTo>
                  <a:pt x="997843" y="1032801"/>
                </a:lnTo>
                <a:lnTo>
                  <a:pt x="971232" y="1067244"/>
                </a:lnTo>
                <a:lnTo>
                  <a:pt x="936789" y="1093855"/>
                </a:lnTo>
                <a:lnTo>
                  <a:pt x="896137" y="1111012"/>
                </a:lnTo>
                <a:lnTo>
                  <a:pt x="850900" y="1117092"/>
                </a:lnTo>
                <a:lnTo>
                  <a:pt x="170179" y="1117092"/>
                </a:lnTo>
                <a:lnTo>
                  <a:pt x="124942" y="1111012"/>
                </a:lnTo>
                <a:lnTo>
                  <a:pt x="84290" y="1093855"/>
                </a:lnTo>
                <a:lnTo>
                  <a:pt x="49847" y="1067244"/>
                </a:lnTo>
                <a:lnTo>
                  <a:pt x="23236" y="1032801"/>
                </a:lnTo>
                <a:lnTo>
                  <a:pt x="6079" y="992149"/>
                </a:lnTo>
                <a:lnTo>
                  <a:pt x="0" y="946912"/>
                </a:lnTo>
                <a:lnTo>
                  <a:pt x="0" y="170180"/>
                </a:lnTo>
                <a:lnTo>
                  <a:pt x="6079" y="124942"/>
                </a:lnTo>
                <a:lnTo>
                  <a:pt x="23236" y="84290"/>
                </a:lnTo>
                <a:lnTo>
                  <a:pt x="49847" y="49847"/>
                </a:lnTo>
                <a:lnTo>
                  <a:pt x="84290" y="23236"/>
                </a:lnTo>
                <a:lnTo>
                  <a:pt x="124942" y="6079"/>
                </a:lnTo>
                <a:lnTo>
                  <a:pt x="170179" y="0"/>
                </a:lnTo>
                <a:lnTo>
                  <a:pt x="850900" y="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3"/>
          <p:cNvSpPr txBox="1"/>
          <p:nvPr/>
        </p:nvSpPr>
        <p:spPr>
          <a:xfrm>
            <a:off x="1219200" y="4343400"/>
            <a:ext cx="824865" cy="271780"/>
          </a:xfrm>
          <a:prstGeom prst="rect">
            <a:avLst/>
          </a:prstGeom>
          <a:solidFill>
            <a:srgbClr val="CFE1F3"/>
          </a:solidFill>
        </p:spPr>
        <p:txBody>
          <a:bodyPr vert="horz" wrap="square" lIns="0" tIns="5334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420"/>
              </a:spcBef>
            </a:pPr>
            <a:r>
              <a:rPr sz="1000" spc="-45" dirty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Envoy</a:t>
            </a:r>
            <a:endParaRPr sz="1000" dirty="0">
              <a:latin typeface="Lucida Sans" panose="020B0602030504020204"/>
              <a:cs typeface="Lucida Sans" panose="020B0602030504020204"/>
            </a:endParaRPr>
          </a:p>
        </p:txBody>
      </p:sp>
      <p:pic>
        <p:nvPicPr>
          <p:cNvPr id="152" name="图片 15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945" y="4125342"/>
            <a:ext cx="330200" cy="548640"/>
          </a:xfrm>
          <a:prstGeom prst="rect">
            <a:avLst/>
          </a:prstGeom>
        </p:spPr>
      </p:pic>
      <p:cxnSp>
        <p:nvCxnSpPr>
          <p:cNvPr id="153" name="直接箭头连接符 152"/>
          <p:cNvCxnSpPr/>
          <p:nvPr/>
        </p:nvCxnSpPr>
        <p:spPr>
          <a:xfrm>
            <a:off x="525145" y="4475862"/>
            <a:ext cx="510540" cy="0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1"/>
          <p:cNvSpPr txBox="1"/>
          <p:nvPr/>
        </p:nvSpPr>
        <p:spPr>
          <a:xfrm>
            <a:off x="97155" y="4614927"/>
            <a:ext cx="635635" cy="252095"/>
          </a:xfrm>
          <a:prstGeom prst="rect">
            <a:avLst/>
          </a:prstGeom>
          <a:noFill/>
        </p:spPr>
        <p:txBody>
          <a:bodyPr vert="horz" wrap="square" lIns="0" tIns="9842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775"/>
              </a:spcBef>
            </a:pPr>
            <a:r>
              <a:rPr lang="zh-CN" altLang="en-US" sz="1000" b="1" dirty="0" smtClean="0">
                <a:solidFill>
                  <a:srgbClr val="575757"/>
                </a:solidFill>
                <a:latin typeface="Consolas" panose="020B0609020204030204"/>
                <a:cs typeface="Consolas" panose="020B0609020204030204"/>
              </a:rPr>
              <a:t>用户</a:t>
            </a:r>
          </a:p>
        </p:txBody>
      </p:sp>
      <p:sp>
        <p:nvSpPr>
          <p:cNvPr id="155" name="object 13"/>
          <p:cNvSpPr txBox="1"/>
          <p:nvPr/>
        </p:nvSpPr>
        <p:spPr>
          <a:xfrm>
            <a:off x="1129665" y="3396997"/>
            <a:ext cx="901065" cy="238527"/>
          </a:xfrm>
          <a:prstGeom prst="rect">
            <a:avLst/>
          </a:prstGeom>
          <a:solidFill>
            <a:srgbClr val="CFE1F3"/>
          </a:solidFill>
          <a:ln w="3175">
            <a:solidFill>
              <a:schemeClr val="tx1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290195">
              <a:spcBef>
                <a:spcPts val="420"/>
              </a:spcBef>
            </a:pPr>
            <a:r>
              <a:rPr lang="en-US" altLang="zh-CN" sz="1200" b="1" spc="-45" dirty="0" smtClean="0">
                <a:solidFill>
                  <a:srgbClr val="575757"/>
                </a:solidFill>
                <a:latin typeface="+mj-lt"/>
                <a:cs typeface="Lucida Sans" panose="020B0602030504020204"/>
              </a:rPr>
              <a:t>Pilot</a:t>
            </a:r>
            <a:endParaRPr sz="1000" b="1" spc="-45" dirty="0">
              <a:solidFill>
                <a:srgbClr val="575757"/>
              </a:solidFill>
              <a:latin typeface="+mj-lt"/>
              <a:cs typeface="Lucida Sans" panose="020B0602030504020204"/>
            </a:endParaRPr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725" y="3168397"/>
            <a:ext cx="330200" cy="548640"/>
          </a:xfrm>
          <a:prstGeom prst="rect">
            <a:avLst/>
          </a:prstGeom>
        </p:spPr>
      </p:pic>
      <p:cxnSp>
        <p:nvCxnSpPr>
          <p:cNvPr id="157" name="直接箭头连接符 156"/>
          <p:cNvCxnSpPr/>
          <p:nvPr/>
        </p:nvCxnSpPr>
        <p:spPr>
          <a:xfrm>
            <a:off x="542925" y="3518917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55" idx="2"/>
          </p:cNvCxnSpPr>
          <p:nvPr/>
        </p:nvCxnSpPr>
        <p:spPr>
          <a:xfrm>
            <a:off x="1580198" y="3635524"/>
            <a:ext cx="6097" cy="707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9"/>
          <p:cNvSpPr txBox="1"/>
          <p:nvPr/>
        </p:nvSpPr>
        <p:spPr>
          <a:xfrm>
            <a:off x="62865" y="3625597"/>
            <a:ext cx="635635" cy="252095"/>
          </a:xfrm>
          <a:prstGeom prst="rect">
            <a:avLst/>
          </a:prstGeom>
          <a:noFill/>
        </p:spPr>
        <p:txBody>
          <a:bodyPr vert="horz" wrap="square" lIns="0" tIns="9842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775"/>
              </a:spcBef>
            </a:pPr>
            <a:r>
              <a:rPr lang="zh-CN" altLang="en-US" sz="1000" b="1" dirty="0" smtClean="0">
                <a:solidFill>
                  <a:srgbClr val="575757"/>
                </a:solidFill>
                <a:latin typeface="Consolas" panose="020B0609020204030204"/>
                <a:cs typeface="Consolas" panose="020B0609020204030204"/>
              </a:rPr>
              <a:t>运维</a:t>
            </a:r>
          </a:p>
        </p:txBody>
      </p:sp>
      <p:sp>
        <p:nvSpPr>
          <p:cNvPr id="160" name="文本框 9"/>
          <p:cNvSpPr txBox="1"/>
          <p:nvPr/>
        </p:nvSpPr>
        <p:spPr>
          <a:xfrm>
            <a:off x="443865" y="3092197"/>
            <a:ext cx="1219200" cy="663643"/>
          </a:xfrm>
          <a:prstGeom prst="rect">
            <a:avLst/>
          </a:prstGeom>
          <a:noFill/>
        </p:spPr>
        <p:txBody>
          <a:bodyPr vert="horz" wrap="square" lIns="0" tIns="9842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775"/>
              </a:spcBef>
            </a:pPr>
            <a:r>
              <a:rPr lang="en-US" altLang="zh-CN" sz="1000" b="1" dirty="0" smtClean="0">
                <a:solidFill>
                  <a:srgbClr val="575757"/>
                </a:solidFill>
                <a:latin typeface="Consolas" panose="020B0609020204030204"/>
                <a:cs typeface="Consolas" panose="020B0609020204030204"/>
              </a:rPr>
              <a:t>Routing </a:t>
            </a:r>
            <a:br>
              <a:rPr lang="en-US" altLang="zh-CN" sz="1000" b="1" dirty="0" smtClean="0">
                <a:solidFill>
                  <a:srgbClr val="575757"/>
                </a:solidFill>
                <a:latin typeface="Consolas" panose="020B0609020204030204"/>
                <a:cs typeface="Consolas" panose="020B0609020204030204"/>
              </a:rPr>
            </a:br>
            <a:r>
              <a:rPr lang="en-US" altLang="zh-CN" sz="1000" b="1" dirty="0" smtClean="0">
                <a:solidFill>
                  <a:srgbClr val="575757"/>
                </a:solidFill>
                <a:latin typeface="Consolas" panose="020B0609020204030204"/>
                <a:cs typeface="Consolas" panose="020B0609020204030204"/>
              </a:rPr>
              <a:t>Rules</a:t>
            </a:r>
          </a:p>
          <a:p>
            <a:pPr marL="179070">
              <a:lnSpc>
                <a:spcPct val="100000"/>
              </a:lnSpc>
              <a:spcBef>
                <a:spcPts val="775"/>
              </a:spcBef>
            </a:pPr>
            <a:endParaRPr lang="zh-CN" altLang="en-US" sz="1000" b="1" dirty="0" smtClean="0">
              <a:solidFill>
                <a:srgbClr val="575757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1205865" y="4920997"/>
            <a:ext cx="8382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pc="-45" dirty="0" smtClean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Product Page</a:t>
            </a:r>
            <a:endParaRPr lang="en-US" sz="1000" spc="-45" dirty="0">
              <a:solidFill>
                <a:srgbClr val="575757"/>
              </a:solidFill>
              <a:latin typeface="Lucida Sans" panose="020B0602030504020204"/>
              <a:cs typeface="Lucida Sans" panose="020B0602030504020204"/>
            </a:endParaRPr>
          </a:p>
        </p:txBody>
      </p:sp>
      <p:cxnSp>
        <p:nvCxnSpPr>
          <p:cNvPr id="162" name="直接箭头连接符 161"/>
          <p:cNvCxnSpPr>
            <a:stCxn id="151" idx="2"/>
            <a:endCxn id="161" idx="0"/>
          </p:cNvCxnSpPr>
          <p:nvPr/>
        </p:nvCxnSpPr>
        <p:spPr>
          <a:xfrm flipH="1">
            <a:off x="1624965" y="4615180"/>
            <a:ext cx="6668" cy="3058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bject 10"/>
          <p:cNvSpPr/>
          <p:nvPr/>
        </p:nvSpPr>
        <p:spPr>
          <a:xfrm>
            <a:off x="3689985" y="3422397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170179" y="0"/>
                </a:lnTo>
                <a:lnTo>
                  <a:pt x="124942" y="6079"/>
                </a:lnTo>
                <a:lnTo>
                  <a:pt x="84290" y="23236"/>
                </a:lnTo>
                <a:lnTo>
                  <a:pt x="49847" y="49847"/>
                </a:lnTo>
                <a:lnTo>
                  <a:pt x="23236" y="84290"/>
                </a:lnTo>
                <a:lnTo>
                  <a:pt x="6079" y="124942"/>
                </a:lnTo>
                <a:lnTo>
                  <a:pt x="0" y="170180"/>
                </a:lnTo>
                <a:lnTo>
                  <a:pt x="0" y="946912"/>
                </a:lnTo>
                <a:lnTo>
                  <a:pt x="6079" y="992149"/>
                </a:lnTo>
                <a:lnTo>
                  <a:pt x="23236" y="1032801"/>
                </a:lnTo>
                <a:lnTo>
                  <a:pt x="49847" y="1067244"/>
                </a:lnTo>
                <a:lnTo>
                  <a:pt x="84290" y="1093855"/>
                </a:lnTo>
                <a:lnTo>
                  <a:pt x="124942" y="1111012"/>
                </a:lnTo>
                <a:lnTo>
                  <a:pt x="170179" y="1117092"/>
                </a:lnTo>
                <a:lnTo>
                  <a:pt x="850900" y="1117092"/>
                </a:lnTo>
                <a:lnTo>
                  <a:pt x="896137" y="1111012"/>
                </a:lnTo>
                <a:lnTo>
                  <a:pt x="936789" y="1093855"/>
                </a:lnTo>
                <a:lnTo>
                  <a:pt x="971232" y="1067244"/>
                </a:lnTo>
                <a:lnTo>
                  <a:pt x="997843" y="1032801"/>
                </a:lnTo>
                <a:lnTo>
                  <a:pt x="1015000" y="992149"/>
                </a:lnTo>
                <a:lnTo>
                  <a:pt x="1021079" y="946912"/>
                </a:lnTo>
                <a:lnTo>
                  <a:pt x="1021079" y="170180"/>
                </a:lnTo>
                <a:lnTo>
                  <a:pt x="1015000" y="124942"/>
                </a:lnTo>
                <a:lnTo>
                  <a:pt x="997843" y="84290"/>
                </a:lnTo>
                <a:lnTo>
                  <a:pt x="971232" y="49847"/>
                </a:lnTo>
                <a:lnTo>
                  <a:pt x="936789" y="23236"/>
                </a:lnTo>
                <a:lnTo>
                  <a:pt x="896137" y="6079"/>
                </a:lnTo>
                <a:lnTo>
                  <a:pt x="850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1"/>
          <p:cNvSpPr/>
          <p:nvPr/>
        </p:nvSpPr>
        <p:spPr>
          <a:xfrm>
            <a:off x="3689985" y="3422397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896137" y="6079"/>
                </a:lnTo>
                <a:lnTo>
                  <a:pt x="936789" y="23236"/>
                </a:lnTo>
                <a:lnTo>
                  <a:pt x="971232" y="49847"/>
                </a:lnTo>
                <a:lnTo>
                  <a:pt x="997843" y="84290"/>
                </a:lnTo>
                <a:lnTo>
                  <a:pt x="1015000" y="124942"/>
                </a:lnTo>
                <a:lnTo>
                  <a:pt x="1021079" y="170180"/>
                </a:lnTo>
                <a:lnTo>
                  <a:pt x="1021079" y="946912"/>
                </a:lnTo>
                <a:lnTo>
                  <a:pt x="1015000" y="992149"/>
                </a:lnTo>
                <a:lnTo>
                  <a:pt x="997843" y="1032801"/>
                </a:lnTo>
                <a:lnTo>
                  <a:pt x="971232" y="1067244"/>
                </a:lnTo>
                <a:lnTo>
                  <a:pt x="936789" y="1093855"/>
                </a:lnTo>
                <a:lnTo>
                  <a:pt x="896137" y="1111012"/>
                </a:lnTo>
                <a:lnTo>
                  <a:pt x="850900" y="1117092"/>
                </a:lnTo>
                <a:lnTo>
                  <a:pt x="170179" y="1117092"/>
                </a:lnTo>
                <a:lnTo>
                  <a:pt x="124942" y="1111012"/>
                </a:lnTo>
                <a:lnTo>
                  <a:pt x="84290" y="1093855"/>
                </a:lnTo>
                <a:lnTo>
                  <a:pt x="49847" y="1067244"/>
                </a:lnTo>
                <a:lnTo>
                  <a:pt x="23236" y="1032801"/>
                </a:lnTo>
                <a:lnTo>
                  <a:pt x="6079" y="992149"/>
                </a:lnTo>
                <a:lnTo>
                  <a:pt x="0" y="946912"/>
                </a:lnTo>
                <a:lnTo>
                  <a:pt x="0" y="170180"/>
                </a:lnTo>
                <a:lnTo>
                  <a:pt x="6079" y="124942"/>
                </a:lnTo>
                <a:lnTo>
                  <a:pt x="23236" y="84290"/>
                </a:lnTo>
                <a:lnTo>
                  <a:pt x="49847" y="49847"/>
                </a:lnTo>
                <a:lnTo>
                  <a:pt x="84290" y="23236"/>
                </a:lnTo>
                <a:lnTo>
                  <a:pt x="124942" y="6079"/>
                </a:lnTo>
                <a:lnTo>
                  <a:pt x="170179" y="0"/>
                </a:lnTo>
                <a:lnTo>
                  <a:pt x="850900" y="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3"/>
          <p:cNvSpPr txBox="1"/>
          <p:nvPr/>
        </p:nvSpPr>
        <p:spPr>
          <a:xfrm>
            <a:off x="3782567" y="3510789"/>
            <a:ext cx="824865" cy="271780"/>
          </a:xfrm>
          <a:prstGeom prst="rect">
            <a:avLst/>
          </a:prstGeom>
          <a:solidFill>
            <a:srgbClr val="CFE1F3"/>
          </a:solidFill>
        </p:spPr>
        <p:txBody>
          <a:bodyPr vert="horz" wrap="square" lIns="0" tIns="5334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420"/>
              </a:spcBef>
            </a:pPr>
            <a:r>
              <a:rPr sz="1000" spc="-45" dirty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Envoy</a:t>
            </a:r>
            <a:endParaRPr sz="1000" dirty="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3769232" y="4088386"/>
            <a:ext cx="8382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pc="-45" dirty="0" smtClean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Reviews-V1</a:t>
            </a:r>
            <a:endParaRPr lang="en-US" sz="1000" spc="-45" dirty="0">
              <a:solidFill>
                <a:srgbClr val="575757"/>
              </a:solidFill>
              <a:latin typeface="Lucida Sans" panose="020B0602030504020204"/>
              <a:cs typeface="Lucida Sans" panose="020B0602030504020204"/>
            </a:endParaRPr>
          </a:p>
        </p:txBody>
      </p:sp>
      <p:cxnSp>
        <p:nvCxnSpPr>
          <p:cNvPr id="167" name="直接箭头连接符 166"/>
          <p:cNvCxnSpPr>
            <a:stCxn id="165" idx="2"/>
            <a:endCxn id="166" idx="0"/>
          </p:cNvCxnSpPr>
          <p:nvPr/>
        </p:nvCxnSpPr>
        <p:spPr>
          <a:xfrm flipH="1">
            <a:off x="4188332" y="3782569"/>
            <a:ext cx="6668" cy="3058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图片 16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265" y="4920997"/>
            <a:ext cx="330200" cy="548640"/>
          </a:xfrm>
          <a:prstGeom prst="rect">
            <a:avLst/>
          </a:prstGeom>
        </p:spPr>
      </p:pic>
      <p:cxnSp>
        <p:nvCxnSpPr>
          <p:cNvPr id="170" name="直接箭头连接符 169"/>
          <p:cNvCxnSpPr/>
          <p:nvPr/>
        </p:nvCxnSpPr>
        <p:spPr>
          <a:xfrm>
            <a:off x="545465" y="5271517"/>
            <a:ext cx="51054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4"/>
          <p:cNvSpPr txBox="1"/>
          <p:nvPr/>
        </p:nvSpPr>
        <p:spPr>
          <a:xfrm>
            <a:off x="117475" y="5410582"/>
            <a:ext cx="635635" cy="252095"/>
          </a:xfrm>
          <a:prstGeom prst="rect">
            <a:avLst/>
          </a:prstGeom>
          <a:noFill/>
        </p:spPr>
        <p:txBody>
          <a:bodyPr vert="horz" wrap="square" lIns="0" tIns="9842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775"/>
              </a:spcBef>
            </a:pPr>
            <a:r>
              <a:rPr lang="zh-CN" altLang="en-US" sz="1000" b="1" dirty="0" smtClean="0">
                <a:solidFill>
                  <a:srgbClr val="575757"/>
                </a:solidFill>
                <a:latin typeface="Consolas" panose="020B0609020204030204"/>
                <a:cs typeface="Consolas" panose="020B0609020204030204"/>
              </a:rPr>
              <a:t>测试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743200" y="4800600"/>
            <a:ext cx="1676400" cy="284052"/>
          </a:xfrm>
          <a:prstGeom prst="rect">
            <a:avLst/>
          </a:prstGeom>
          <a:noFill/>
        </p:spPr>
        <p:txBody>
          <a:bodyPr vert="horz" wrap="square" lIns="0" tIns="98425" rIns="0" bIns="0" rtlCol="0">
            <a:spAutoFit/>
          </a:bodyPr>
          <a:lstStyle/>
          <a:p>
            <a:r>
              <a:rPr lang="en-US" sz="1200" dirty="0" smtClean="0"/>
              <a:t>50</a:t>
            </a:r>
            <a:r>
              <a:rPr lang="en-US" altLang="zh-CN" sz="1200" dirty="0" smtClean="0"/>
              <a:t>%</a:t>
            </a:r>
            <a:endParaRPr lang="en-US" sz="1200" dirty="0"/>
          </a:p>
        </p:txBody>
      </p:sp>
      <p:sp>
        <p:nvSpPr>
          <p:cNvPr id="173" name="object 10"/>
          <p:cNvSpPr/>
          <p:nvPr/>
        </p:nvSpPr>
        <p:spPr>
          <a:xfrm>
            <a:off x="3703320" y="4920997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170179" y="0"/>
                </a:lnTo>
                <a:lnTo>
                  <a:pt x="124942" y="6079"/>
                </a:lnTo>
                <a:lnTo>
                  <a:pt x="84290" y="23236"/>
                </a:lnTo>
                <a:lnTo>
                  <a:pt x="49847" y="49847"/>
                </a:lnTo>
                <a:lnTo>
                  <a:pt x="23236" y="84290"/>
                </a:lnTo>
                <a:lnTo>
                  <a:pt x="6079" y="124942"/>
                </a:lnTo>
                <a:lnTo>
                  <a:pt x="0" y="170180"/>
                </a:lnTo>
                <a:lnTo>
                  <a:pt x="0" y="946912"/>
                </a:lnTo>
                <a:lnTo>
                  <a:pt x="6079" y="992149"/>
                </a:lnTo>
                <a:lnTo>
                  <a:pt x="23236" y="1032801"/>
                </a:lnTo>
                <a:lnTo>
                  <a:pt x="49847" y="1067244"/>
                </a:lnTo>
                <a:lnTo>
                  <a:pt x="84290" y="1093855"/>
                </a:lnTo>
                <a:lnTo>
                  <a:pt x="124942" y="1111012"/>
                </a:lnTo>
                <a:lnTo>
                  <a:pt x="170179" y="1117092"/>
                </a:lnTo>
                <a:lnTo>
                  <a:pt x="850900" y="1117092"/>
                </a:lnTo>
                <a:lnTo>
                  <a:pt x="896137" y="1111012"/>
                </a:lnTo>
                <a:lnTo>
                  <a:pt x="936789" y="1093855"/>
                </a:lnTo>
                <a:lnTo>
                  <a:pt x="971232" y="1067244"/>
                </a:lnTo>
                <a:lnTo>
                  <a:pt x="997843" y="1032801"/>
                </a:lnTo>
                <a:lnTo>
                  <a:pt x="1015000" y="992149"/>
                </a:lnTo>
                <a:lnTo>
                  <a:pt x="1021079" y="946912"/>
                </a:lnTo>
                <a:lnTo>
                  <a:pt x="1021079" y="170180"/>
                </a:lnTo>
                <a:lnTo>
                  <a:pt x="1015000" y="124942"/>
                </a:lnTo>
                <a:lnTo>
                  <a:pt x="997843" y="84290"/>
                </a:lnTo>
                <a:lnTo>
                  <a:pt x="971232" y="49847"/>
                </a:lnTo>
                <a:lnTo>
                  <a:pt x="936789" y="23236"/>
                </a:lnTo>
                <a:lnTo>
                  <a:pt x="896137" y="6079"/>
                </a:lnTo>
                <a:lnTo>
                  <a:pt x="850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1"/>
          <p:cNvSpPr/>
          <p:nvPr/>
        </p:nvSpPr>
        <p:spPr>
          <a:xfrm>
            <a:off x="3703320" y="4920997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896137" y="6079"/>
                </a:lnTo>
                <a:lnTo>
                  <a:pt x="936789" y="23236"/>
                </a:lnTo>
                <a:lnTo>
                  <a:pt x="971232" y="49847"/>
                </a:lnTo>
                <a:lnTo>
                  <a:pt x="997843" y="84290"/>
                </a:lnTo>
                <a:lnTo>
                  <a:pt x="1015000" y="124942"/>
                </a:lnTo>
                <a:lnTo>
                  <a:pt x="1021079" y="170180"/>
                </a:lnTo>
                <a:lnTo>
                  <a:pt x="1021079" y="946912"/>
                </a:lnTo>
                <a:lnTo>
                  <a:pt x="1015000" y="992149"/>
                </a:lnTo>
                <a:lnTo>
                  <a:pt x="997843" y="1032801"/>
                </a:lnTo>
                <a:lnTo>
                  <a:pt x="971232" y="1067244"/>
                </a:lnTo>
                <a:lnTo>
                  <a:pt x="936789" y="1093855"/>
                </a:lnTo>
                <a:lnTo>
                  <a:pt x="896137" y="1111012"/>
                </a:lnTo>
                <a:lnTo>
                  <a:pt x="850900" y="1117092"/>
                </a:lnTo>
                <a:lnTo>
                  <a:pt x="170179" y="1117092"/>
                </a:lnTo>
                <a:lnTo>
                  <a:pt x="124942" y="1111012"/>
                </a:lnTo>
                <a:lnTo>
                  <a:pt x="84290" y="1093855"/>
                </a:lnTo>
                <a:lnTo>
                  <a:pt x="49847" y="1067244"/>
                </a:lnTo>
                <a:lnTo>
                  <a:pt x="23236" y="1032801"/>
                </a:lnTo>
                <a:lnTo>
                  <a:pt x="6079" y="992149"/>
                </a:lnTo>
                <a:lnTo>
                  <a:pt x="0" y="946912"/>
                </a:lnTo>
                <a:lnTo>
                  <a:pt x="0" y="170180"/>
                </a:lnTo>
                <a:lnTo>
                  <a:pt x="6079" y="124942"/>
                </a:lnTo>
                <a:lnTo>
                  <a:pt x="23236" y="84290"/>
                </a:lnTo>
                <a:lnTo>
                  <a:pt x="49847" y="49847"/>
                </a:lnTo>
                <a:lnTo>
                  <a:pt x="84290" y="23236"/>
                </a:lnTo>
                <a:lnTo>
                  <a:pt x="124942" y="6079"/>
                </a:lnTo>
                <a:lnTo>
                  <a:pt x="170179" y="0"/>
                </a:lnTo>
                <a:lnTo>
                  <a:pt x="850900" y="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3"/>
          <p:cNvSpPr txBox="1"/>
          <p:nvPr/>
        </p:nvSpPr>
        <p:spPr>
          <a:xfrm>
            <a:off x="3795902" y="5009389"/>
            <a:ext cx="824865" cy="271780"/>
          </a:xfrm>
          <a:prstGeom prst="rect">
            <a:avLst/>
          </a:prstGeom>
          <a:solidFill>
            <a:srgbClr val="CFE1F3"/>
          </a:solidFill>
        </p:spPr>
        <p:txBody>
          <a:bodyPr vert="horz" wrap="square" lIns="0" tIns="5334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420"/>
              </a:spcBef>
            </a:pPr>
            <a:r>
              <a:rPr sz="1000" spc="-45" dirty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Envoy</a:t>
            </a:r>
            <a:endParaRPr sz="1000" dirty="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782567" y="5586986"/>
            <a:ext cx="8382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pc="-45" dirty="0" smtClean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Reviews-V2</a:t>
            </a:r>
          </a:p>
          <a:p>
            <a:pPr algn="ctr"/>
            <a:endParaRPr lang="en-US" sz="1000" spc="-45" dirty="0">
              <a:solidFill>
                <a:srgbClr val="575757"/>
              </a:solidFill>
              <a:latin typeface="Lucida Sans" panose="020B0602030504020204"/>
              <a:cs typeface="Lucida Sans" panose="020B0602030504020204"/>
            </a:endParaRPr>
          </a:p>
        </p:txBody>
      </p:sp>
      <p:cxnSp>
        <p:nvCxnSpPr>
          <p:cNvPr id="177" name="直接箭头连接符 176"/>
          <p:cNvCxnSpPr>
            <a:stCxn id="175" idx="2"/>
            <a:endCxn id="176" idx="0"/>
          </p:cNvCxnSpPr>
          <p:nvPr/>
        </p:nvCxnSpPr>
        <p:spPr>
          <a:xfrm flipH="1">
            <a:off x="4201667" y="5281169"/>
            <a:ext cx="6668" cy="3058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855720" y="5791200"/>
            <a:ext cx="762000" cy="1877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直接箭头连接符 144"/>
          <p:cNvCxnSpPr>
            <a:stCxn id="151" idx="3"/>
            <a:endCxn id="165" idx="1"/>
          </p:cNvCxnSpPr>
          <p:nvPr/>
        </p:nvCxnSpPr>
        <p:spPr>
          <a:xfrm flipV="1">
            <a:off x="2044065" y="3646679"/>
            <a:ext cx="1738502" cy="832611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51" idx="3"/>
            <a:endCxn id="175" idx="1"/>
          </p:cNvCxnSpPr>
          <p:nvPr/>
        </p:nvCxnSpPr>
        <p:spPr>
          <a:xfrm>
            <a:off x="2044065" y="4479290"/>
            <a:ext cx="1751837" cy="66598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2667000" y="3810000"/>
            <a:ext cx="1676400" cy="284052"/>
          </a:xfrm>
          <a:prstGeom prst="rect">
            <a:avLst/>
          </a:prstGeom>
          <a:noFill/>
        </p:spPr>
        <p:txBody>
          <a:bodyPr vert="horz" wrap="square" lIns="0" tIns="98425" rIns="0" bIns="0" rtlCol="0">
            <a:spAutoFit/>
          </a:bodyPr>
          <a:lstStyle/>
          <a:p>
            <a:r>
              <a:rPr lang="en-US" sz="1200" dirty="0" smtClean="0"/>
              <a:t>50</a:t>
            </a:r>
            <a:r>
              <a:rPr lang="en-US" altLang="zh-CN" sz="1200" dirty="0" smtClean="0"/>
              <a:t>%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8"/>
          <p:cNvSpPr/>
          <p:nvPr/>
        </p:nvSpPr>
        <p:spPr>
          <a:xfrm>
            <a:off x="1143000" y="1066800"/>
            <a:ext cx="1049020" cy="1175385"/>
          </a:xfrm>
          <a:custGeom>
            <a:avLst/>
            <a:gdLst/>
            <a:ahLst/>
            <a:cxnLst/>
            <a:rect l="l" t="t" r="r" b="b"/>
            <a:pathLst>
              <a:path w="1049020" h="1175385">
                <a:moveTo>
                  <a:pt x="873760" y="0"/>
                </a:moveTo>
                <a:lnTo>
                  <a:pt x="174752" y="0"/>
                </a:lnTo>
                <a:lnTo>
                  <a:pt x="128293" y="6241"/>
                </a:lnTo>
                <a:lnTo>
                  <a:pt x="86548" y="23857"/>
                </a:lnTo>
                <a:lnTo>
                  <a:pt x="51180" y="51181"/>
                </a:lnTo>
                <a:lnTo>
                  <a:pt x="23857" y="86548"/>
                </a:lnTo>
                <a:lnTo>
                  <a:pt x="6241" y="128293"/>
                </a:lnTo>
                <a:lnTo>
                  <a:pt x="0" y="174751"/>
                </a:lnTo>
                <a:lnTo>
                  <a:pt x="0" y="1000252"/>
                </a:lnTo>
                <a:lnTo>
                  <a:pt x="6241" y="1046706"/>
                </a:lnTo>
                <a:lnTo>
                  <a:pt x="23857" y="1088450"/>
                </a:lnTo>
                <a:lnTo>
                  <a:pt x="51181" y="1123818"/>
                </a:lnTo>
                <a:lnTo>
                  <a:pt x="86548" y="1151143"/>
                </a:lnTo>
                <a:lnTo>
                  <a:pt x="128293" y="1168761"/>
                </a:lnTo>
                <a:lnTo>
                  <a:pt x="174752" y="1175004"/>
                </a:lnTo>
                <a:lnTo>
                  <a:pt x="873760" y="1175004"/>
                </a:lnTo>
                <a:lnTo>
                  <a:pt x="920218" y="1168761"/>
                </a:lnTo>
                <a:lnTo>
                  <a:pt x="961963" y="1151143"/>
                </a:lnTo>
                <a:lnTo>
                  <a:pt x="997331" y="1123818"/>
                </a:lnTo>
                <a:lnTo>
                  <a:pt x="1024654" y="1088450"/>
                </a:lnTo>
                <a:lnTo>
                  <a:pt x="1042270" y="1046706"/>
                </a:lnTo>
                <a:lnTo>
                  <a:pt x="1048512" y="1000252"/>
                </a:lnTo>
                <a:lnTo>
                  <a:pt x="1048512" y="174751"/>
                </a:lnTo>
                <a:lnTo>
                  <a:pt x="1042270" y="128293"/>
                </a:lnTo>
                <a:lnTo>
                  <a:pt x="1024654" y="86548"/>
                </a:lnTo>
                <a:lnTo>
                  <a:pt x="997330" y="51181"/>
                </a:lnTo>
                <a:lnTo>
                  <a:pt x="961963" y="23857"/>
                </a:lnTo>
                <a:lnTo>
                  <a:pt x="920218" y="6241"/>
                </a:lnTo>
                <a:lnTo>
                  <a:pt x="873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10"/>
          <p:cNvSpPr/>
          <p:nvPr/>
        </p:nvSpPr>
        <p:spPr>
          <a:xfrm>
            <a:off x="1063753" y="1162811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170179" y="0"/>
                </a:lnTo>
                <a:lnTo>
                  <a:pt x="124942" y="6079"/>
                </a:lnTo>
                <a:lnTo>
                  <a:pt x="84290" y="23236"/>
                </a:lnTo>
                <a:lnTo>
                  <a:pt x="49847" y="49847"/>
                </a:lnTo>
                <a:lnTo>
                  <a:pt x="23236" y="84290"/>
                </a:lnTo>
                <a:lnTo>
                  <a:pt x="6079" y="124942"/>
                </a:lnTo>
                <a:lnTo>
                  <a:pt x="0" y="170180"/>
                </a:lnTo>
                <a:lnTo>
                  <a:pt x="0" y="946912"/>
                </a:lnTo>
                <a:lnTo>
                  <a:pt x="6079" y="992149"/>
                </a:lnTo>
                <a:lnTo>
                  <a:pt x="23236" y="1032801"/>
                </a:lnTo>
                <a:lnTo>
                  <a:pt x="49847" y="1067244"/>
                </a:lnTo>
                <a:lnTo>
                  <a:pt x="84290" y="1093855"/>
                </a:lnTo>
                <a:lnTo>
                  <a:pt x="124942" y="1111012"/>
                </a:lnTo>
                <a:lnTo>
                  <a:pt x="170179" y="1117092"/>
                </a:lnTo>
                <a:lnTo>
                  <a:pt x="850900" y="1117092"/>
                </a:lnTo>
                <a:lnTo>
                  <a:pt x="896137" y="1111012"/>
                </a:lnTo>
                <a:lnTo>
                  <a:pt x="936789" y="1093855"/>
                </a:lnTo>
                <a:lnTo>
                  <a:pt x="971232" y="1067244"/>
                </a:lnTo>
                <a:lnTo>
                  <a:pt x="997843" y="1032801"/>
                </a:lnTo>
                <a:lnTo>
                  <a:pt x="1015000" y="992149"/>
                </a:lnTo>
                <a:lnTo>
                  <a:pt x="1021079" y="946912"/>
                </a:lnTo>
                <a:lnTo>
                  <a:pt x="1021079" y="170180"/>
                </a:lnTo>
                <a:lnTo>
                  <a:pt x="1015000" y="124942"/>
                </a:lnTo>
                <a:lnTo>
                  <a:pt x="997843" y="84290"/>
                </a:lnTo>
                <a:lnTo>
                  <a:pt x="971232" y="49847"/>
                </a:lnTo>
                <a:lnTo>
                  <a:pt x="936789" y="23236"/>
                </a:lnTo>
                <a:lnTo>
                  <a:pt x="896137" y="6079"/>
                </a:lnTo>
                <a:lnTo>
                  <a:pt x="850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11"/>
          <p:cNvSpPr/>
          <p:nvPr/>
        </p:nvSpPr>
        <p:spPr>
          <a:xfrm>
            <a:off x="1063753" y="1162811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896137" y="6079"/>
                </a:lnTo>
                <a:lnTo>
                  <a:pt x="936789" y="23236"/>
                </a:lnTo>
                <a:lnTo>
                  <a:pt x="971232" y="49847"/>
                </a:lnTo>
                <a:lnTo>
                  <a:pt x="997843" y="84290"/>
                </a:lnTo>
                <a:lnTo>
                  <a:pt x="1015000" y="124942"/>
                </a:lnTo>
                <a:lnTo>
                  <a:pt x="1021079" y="170180"/>
                </a:lnTo>
                <a:lnTo>
                  <a:pt x="1021079" y="946912"/>
                </a:lnTo>
                <a:lnTo>
                  <a:pt x="1015000" y="992149"/>
                </a:lnTo>
                <a:lnTo>
                  <a:pt x="997843" y="1032801"/>
                </a:lnTo>
                <a:lnTo>
                  <a:pt x="971232" y="1067244"/>
                </a:lnTo>
                <a:lnTo>
                  <a:pt x="936789" y="1093855"/>
                </a:lnTo>
                <a:lnTo>
                  <a:pt x="896137" y="1111012"/>
                </a:lnTo>
                <a:lnTo>
                  <a:pt x="850900" y="1117092"/>
                </a:lnTo>
                <a:lnTo>
                  <a:pt x="170179" y="1117092"/>
                </a:lnTo>
                <a:lnTo>
                  <a:pt x="124942" y="1111012"/>
                </a:lnTo>
                <a:lnTo>
                  <a:pt x="84290" y="1093855"/>
                </a:lnTo>
                <a:lnTo>
                  <a:pt x="49847" y="1067244"/>
                </a:lnTo>
                <a:lnTo>
                  <a:pt x="23236" y="1032801"/>
                </a:lnTo>
                <a:lnTo>
                  <a:pt x="6079" y="992149"/>
                </a:lnTo>
                <a:lnTo>
                  <a:pt x="0" y="946912"/>
                </a:lnTo>
                <a:lnTo>
                  <a:pt x="0" y="170180"/>
                </a:lnTo>
                <a:lnTo>
                  <a:pt x="6079" y="124942"/>
                </a:lnTo>
                <a:lnTo>
                  <a:pt x="23236" y="84290"/>
                </a:lnTo>
                <a:lnTo>
                  <a:pt x="49847" y="49847"/>
                </a:lnTo>
                <a:lnTo>
                  <a:pt x="84290" y="23236"/>
                </a:lnTo>
                <a:lnTo>
                  <a:pt x="124942" y="6079"/>
                </a:lnTo>
                <a:lnTo>
                  <a:pt x="170179" y="0"/>
                </a:lnTo>
                <a:lnTo>
                  <a:pt x="850900" y="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13"/>
          <p:cNvSpPr txBox="1"/>
          <p:nvPr/>
        </p:nvSpPr>
        <p:spPr>
          <a:xfrm>
            <a:off x="1156335" y="1251203"/>
            <a:ext cx="824865" cy="271780"/>
          </a:xfrm>
          <a:prstGeom prst="rect">
            <a:avLst/>
          </a:prstGeom>
          <a:solidFill>
            <a:srgbClr val="CFE1F3"/>
          </a:solidFill>
        </p:spPr>
        <p:txBody>
          <a:bodyPr vert="horz" wrap="square" lIns="0" tIns="5334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420"/>
              </a:spcBef>
            </a:pPr>
            <a:r>
              <a:rPr sz="1000" spc="-45" dirty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Envoy</a:t>
            </a:r>
            <a:endParaRPr sz="1000" dirty="0">
              <a:latin typeface="Lucida Sans" panose="020B0602030504020204"/>
              <a:cs typeface="Lucida Sans" panose="020B0602030504020204"/>
            </a:endParaRP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080" y="1033145"/>
            <a:ext cx="330200" cy="548640"/>
          </a:xfrm>
          <a:prstGeom prst="rect">
            <a:avLst/>
          </a:prstGeom>
        </p:spPr>
      </p:pic>
      <p:cxnSp>
        <p:nvCxnSpPr>
          <p:cNvPr id="75" name="直接箭头连接符 74"/>
          <p:cNvCxnSpPr/>
          <p:nvPr/>
        </p:nvCxnSpPr>
        <p:spPr>
          <a:xfrm>
            <a:off x="462280" y="1383665"/>
            <a:ext cx="510540" cy="0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11"/>
          <p:cNvSpPr txBox="1"/>
          <p:nvPr/>
        </p:nvSpPr>
        <p:spPr>
          <a:xfrm>
            <a:off x="34290" y="1522730"/>
            <a:ext cx="635635" cy="252095"/>
          </a:xfrm>
          <a:prstGeom prst="rect">
            <a:avLst/>
          </a:prstGeom>
          <a:noFill/>
        </p:spPr>
        <p:txBody>
          <a:bodyPr vert="horz" wrap="square" lIns="0" tIns="9842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775"/>
              </a:spcBef>
            </a:pPr>
            <a:r>
              <a:rPr lang="zh-CN" altLang="en-US" sz="1000" b="1" dirty="0" smtClean="0">
                <a:solidFill>
                  <a:srgbClr val="575757"/>
                </a:solidFill>
                <a:latin typeface="Consolas" panose="020B0609020204030204"/>
                <a:cs typeface="Consolas" panose="020B0609020204030204"/>
              </a:rPr>
              <a:t>用户</a:t>
            </a:r>
          </a:p>
        </p:txBody>
      </p:sp>
      <p:sp>
        <p:nvSpPr>
          <p:cNvPr id="77" name="object 13"/>
          <p:cNvSpPr txBox="1"/>
          <p:nvPr/>
        </p:nvSpPr>
        <p:spPr>
          <a:xfrm>
            <a:off x="1066800" y="304800"/>
            <a:ext cx="901065" cy="238527"/>
          </a:xfrm>
          <a:prstGeom prst="rect">
            <a:avLst/>
          </a:prstGeom>
          <a:solidFill>
            <a:srgbClr val="CFE1F3"/>
          </a:solidFill>
          <a:ln w="3175">
            <a:solidFill>
              <a:schemeClr val="tx1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290195">
              <a:spcBef>
                <a:spcPts val="420"/>
              </a:spcBef>
            </a:pPr>
            <a:r>
              <a:rPr lang="en-US" altLang="zh-CN" sz="1200" b="1" spc="-45" dirty="0" smtClean="0">
                <a:solidFill>
                  <a:srgbClr val="575757"/>
                </a:solidFill>
                <a:latin typeface="+mj-lt"/>
                <a:cs typeface="Lucida Sans" panose="020B0602030504020204"/>
              </a:rPr>
              <a:t>Pilot</a:t>
            </a:r>
            <a:endParaRPr sz="1000" b="1" spc="-45" dirty="0">
              <a:solidFill>
                <a:srgbClr val="575757"/>
              </a:solidFill>
              <a:latin typeface="+mj-lt"/>
              <a:cs typeface="Lucida Sans" panose="020B0602030504020204"/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860" y="76200"/>
            <a:ext cx="330200" cy="548640"/>
          </a:xfrm>
          <a:prstGeom prst="rect">
            <a:avLst/>
          </a:prstGeom>
        </p:spPr>
      </p:pic>
      <p:cxnSp>
        <p:nvCxnSpPr>
          <p:cNvPr id="79" name="直接箭头连接符 78"/>
          <p:cNvCxnSpPr/>
          <p:nvPr/>
        </p:nvCxnSpPr>
        <p:spPr>
          <a:xfrm>
            <a:off x="480060" y="4267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7" idx="2"/>
          </p:cNvCxnSpPr>
          <p:nvPr/>
        </p:nvCxnSpPr>
        <p:spPr>
          <a:xfrm>
            <a:off x="1517333" y="543327"/>
            <a:ext cx="6097" cy="707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9"/>
          <p:cNvSpPr txBox="1"/>
          <p:nvPr/>
        </p:nvSpPr>
        <p:spPr>
          <a:xfrm>
            <a:off x="0" y="533400"/>
            <a:ext cx="635635" cy="252095"/>
          </a:xfrm>
          <a:prstGeom prst="rect">
            <a:avLst/>
          </a:prstGeom>
          <a:noFill/>
        </p:spPr>
        <p:txBody>
          <a:bodyPr vert="horz" wrap="square" lIns="0" tIns="9842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775"/>
              </a:spcBef>
            </a:pPr>
            <a:r>
              <a:rPr lang="zh-CN" altLang="en-US" sz="1000" b="1" dirty="0" smtClean="0">
                <a:solidFill>
                  <a:srgbClr val="575757"/>
                </a:solidFill>
                <a:latin typeface="Consolas" panose="020B0609020204030204"/>
                <a:cs typeface="Consolas" panose="020B0609020204030204"/>
              </a:rPr>
              <a:t>运维</a:t>
            </a:r>
          </a:p>
        </p:txBody>
      </p:sp>
      <p:sp>
        <p:nvSpPr>
          <p:cNvPr id="82" name="文本框 9"/>
          <p:cNvSpPr txBox="1"/>
          <p:nvPr/>
        </p:nvSpPr>
        <p:spPr>
          <a:xfrm>
            <a:off x="381000" y="0"/>
            <a:ext cx="1219200" cy="663643"/>
          </a:xfrm>
          <a:prstGeom prst="rect">
            <a:avLst/>
          </a:prstGeom>
          <a:noFill/>
        </p:spPr>
        <p:txBody>
          <a:bodyPr vert="horz" wrap="square" lIns="0" tIns="9842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775"/>
              </a:spcBef>
            </a:pPr>
            <a:r>
              <a:rPr lang="en-US" altLang="zh-CN" sz="1000" b="1" dirty="0" smtClean="0">
                <a:solidFill>
                  <a:srgbClr val="575757"/>
                </a:solidFill>
                <a:latin typeface="Consolas" panose="020B0609020204030204"/>
                <a:cs typeface="Consolas" panose="020B0609020204030204"/>
              </a:rPr>
              <a:t>Routing </a:t>
            </a:r>
            <a:br>
              <a:rPr lang="en-US" altLang="zh-CN" sz="1000" b="1" dirty="0" smtClean="0">
                <a:solidFill>
                  <a:srgbClr val="575757"/>
                </a:solidFill>
                <a:latin typeface="Consolas" panose="020B0609020204030204"/>
                <a:cs typeface="Consolas" panose="020B0609020204030204"/>
              </a:rPr>
            </a:br>
            <a:r>
              <a:rPr lang="en-US" altLang="zh-CN" sz="1000" b="1" dirty="0" smtClean="0">
                <a:solidFill>
                  <a:srgbClr val="575757"/>
                </a:solidFill>
                <a:latin typeface="Consolas" panose="020B0609020204030204"/>
                <a:cs typeface="Consolas" panose="020B0609020204030204"/>
              </a:rPr>
              <a:t>Rules</a:t>
            </a:r>
          </a:p>
          <a:p>
            <a:pPr marL="179070">
              <a:lnSpc>
                <a:spcPct val="100000"/>
              </a:lnSpc>
              <a:spcBef>
                <a:spcPts val="775"/>
              </a:spcBef>
            </a:pPr>
            <a:endParaRPr lang="zh-CN" altLang="en-US" sz="1000" b="1" dirty="0" smtClean="0">
              <a:solidFill>
                <a:srgbClr val="575757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143000" y="1828800"/>
            <a:ext cx="8382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pc="-45" dirty="0" smtClean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Product Page</a:t>
            </a:r>
            <a:endParaRPr lang="en-US" sz="1000" spc="-45" dirty="0">
              <a:solidFill>
                <a:srgbClr val="575757"/>
              </a:solidFill>
              <a:latin typeface="Lucida Sans" panose="020B0602030504020204"/>
              <a:cs typeface="Lucida Sans" panose="020B0602030504020204"/>
            </a:endParaRPr>
          </a:p>
        </p:txBody>
      </p:sp>
      <p:cxnSp>
        <p:nvCxnSpPr>
          <p:cNvPr id="84" name="直接箭头连接符 83"/>
          <p:cNvCxnSpPr>
            <a:stCxn id="73" idx="2"/>
            <a:endCxn id="83" idx="0"/>
          </p:cNvCxnSpPr>
          <p:nvPr/>
        </p:nvCxnSpPr>
        <p:spPr>
          <a:xfrm flipH="1">
            <a:off x="1562100" y="1522983"/>
            <a:ext cx="6668" cy="3058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bject 10"/>
          <p:cNvSpPr/>
          <p:nvPr/>
        </p:nvSpPr>
        <p:spPr>
          <a:xfrm>
            <a:off x="3627120" y="330200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170179" y="0"/>
                </a:lnTo>
                <a:lnTo>
                  <a:pt x="124942" y="6079"/>
                </a:lnTo>
                <a:lnTo>
                  <a:pt x="84290" y="23236"/>
                </a:lnTo>
                <a:lnTo>
                  <a:pt x="49847" y="49847"/>
                </a:lnTo>
                <a:lnTo>
                  <a:pt x="23236" y="84290"/>
                </a:lnTo>
                <a:lnTo>
                  <a:pt x="6079" y="124942"/>
                </a:lnTo>
                <a:lnTo>
                  <a:pt x="0" y="170180"/>
                </a:lnTo>
                <a:lnTo>
                  <a:pt x="0" y="946912"/>
                </a:lnTo>
                <a:lnTo>
                  <a:pt x="6079" y="992149"/>
                </a:lnTo>
                <a:lnTo>
                  <a:pt x="23236" y="1032801"/>
                </a:lnTo>
                <a:lnTo>
                  <a:pt x="49847" y="1067244"/>
                </a:lnTo>
                <a:lnTo>
                  <a:pt x="84290" y="1093855"/>
                </a:lnTo>
                <a:lnTo>
                  <a:pt x="124942" y="1111012"/>
                </a:lnTo>
                <a:lnTo>
                  <a:pt x="170179" y="1117092"/>
                </a:lnTo>
                <a:lnTo>
                  <a:pt x="850900" y="1117092"/>
                </a:lnTo>
                <a:lnTo>
                  <a:pt x="896137" y="1111012"/>
                </a:lnTo>
                <a:lnTo>
                  <a:pt x="936789" y="1093855"/>
                </a:lnTo>
                <a:lnTo>
                  <a:pt x="971232" y="1067244"/>
                </a:lnTo>
                <a:lnTo>
                  <a:pt x="997843" y="1032801"/>
                </a:lnTo>
                <a:lnTo>
                  <a:pt x="1015000" y="992149"/>
                </a:lnTo>
                <a:lnTo>
                  <a:pt x="1021079" y="946912"/>
                </a:lnTo>
                <a:lnTo>
                  <a:pt x="1021079" y="170180"/>
                </a:lnTo>
                <a:lnTo>
                  <a:pt x="1015000" y="124942"/>
                </a:lnTo>
                <a:lnTo>
                  <a:pt x="997843" y="84290"/>
                </a:lnTo>
                <a:lnTo>
                  <a:pt x="971232" y="49847"/>
                </a:lnTo>
                <a:lnTo>
                  <a:pt x="936789" y="23236"/>
                </a:lnTo>
                <a:lnTo>
                  <a:pt x="896137" y="6079"/>
                </a:lnTo>
                <a:lnTo>
                  <a:pt x="850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11"/>
          <p:cNvSpPr/>
          <p:nvPr/>
        </p:nvSpPr>
        <p:spPr>
          <a:xfrm>
            <a:off x="3627120" y="330200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896137" y="6079"/>
                </a:lnTo>
                <a:lnTo>
                  <a:pt x="936789" y="23236"/>
                </a:lnTo>
                <a:lnTo>
                  <a:pt x="971232" y="49847"/>
                </a:lnTo>
                <a:lnTo>
                  <a:pt x="997843" y="84290"/>
                </a:lnTo>
                <a:lnTo>
                  <a:pt x="1015000" y="124942"/>
                </a:lnTo>
                <a:lnTo>
                  <a:pt x="1021079" y="170180"/>
                </a:lnTo>
                <a:lnTo>
                  <a:pt x="1021079" y="946912"/>
                </a:lnTo>
                <a:lnTo>
                  <a:pt x="1015000" y="992149"/>
                </a:lnTo>
                <a:lnTo>
                  <a:pt x="997843" y="1032801"/>
                </a:lnTo>
                <a:lnTo>
                  <a:pt x="971232" y="1067244"/>
                </a:lnTo>
                <a:lnTo>
                  <a:pt x="936789" y="1093855"/>
                </a:lnTo>
                <a:lnTo>
                  <a:pt x="896137" y="1111012"/>
                </a:lnTo>
                <a:lnTo>
                  <a:pt x="850900" y="1117092"/>
                </a:lnTo>
                <a:lnTo>
                  <a:pt x="170179" y="1117092"/>
                </a:lnTo>
                <a:lnTo>
                  <a:pt x="124942" y="1111012"/>
                </a:lnTo>
                <a:lnTo>
                  <a:pt x="84290" y="1093855"/>
                </a:lnTo>
                <a:lnTo>
                  <a:pt x="49847" y="1067244"/>
                </a:lnTo>
                <a:lnTo>
                  <a:pt x="23236" y="1032801"/>
                </a:lnTo>
                <a:lnTo>
                  <a:pt x="6079" y="992149"/>
                </a:lnTo>
                <a:lnTo>
                  <a:pt x="0" y="946912"/>
                </a:lnTo>
                <a:lnTo>
                  <a:pt x="0" y="170180"/>
                </a:lnTo>
                <a:lnTo>
                  <a:pt x="6079" y="124942"/>
                </a:lnTo>
                <a:lnTo>
                  <a:pt x="23236" y="84290"/>
                </a:lnTo>
                <a:lnTo>
                  <a:pt x="49847" y="49847"/>
                </a:lnTo>
                <a:lnTo>
                  <a:pt x="84290" y="23236"/>
                </a:lnTo>
                <a:lnTo>
                  <a:pt x="124942" y="6079"/>
                </a:lnTo>
                <a:lnTo>
                  <a:pt x="170179" y="0"/>
                </a:lnTo>
                <a:lnTo>
                  <a:pt x="850900" y="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3"/>
          <p:cNvSpPr txBox="1"/>
          <p:nvPr/>
        </p:nvSpPr>
        <p:spPr>
          <a:xfrm>
            <a:off x="3719702" y="418592"/>
            <a:ext cx="824865" cy="271780"/>
          </a:xfrm>
          <a:prstGeom prst="rect">
            <a:avLst/>
          </a:prstGeom>
          <a:solidFill>
            <a:srgbClr val="CFE1F3"/>
          </a:solidFill>
        </p:spPr>
        <p:txBody>
          <a:bodyPr vert="horz" wrap="square" lIns="0" tIns="5334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420"/>
              </a:spcBef>
            </a:pPr>
            <a:r>
              <a:rPr sz="1000" spc="-45" dirty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Envoy</a:t>
            </a:r>
            <a:endParaRPr sz="1000" dirty="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706367" y="996189"/>
            <a:ext cx="8382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pc="-45" dirty="0" smtClean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Reviews-V1</a:t>
            </a:r>
            <a:endParaRPr lang="en-US" sz="1000" spc="-45" dirty="0">
              <a:solidFill>
                <a:srgbClr val="575757"/>
              </a:solidFill>
              <a:latin typeface="Lucida Sans" panose="020B0602030504020204"/>
              <a:cs typeface="Lucida Sans" panose="020B0602030504020204"/>
            </a:endParaRPr>
          </a:p>
        </p:txBody>
      </p:sp>
      <p:cxnSp>
        <p:nvCxnSpPr>
          <p:cNvPr id="89" name="直接箭头连接符 88"/>
          <p:cNvCxnSpPr>
            <a:stCxn id="87" idx="2"/>
            <a:endCxn id="88" idx="0"/>
          </p:cNvCxnSpPr>
          <p:nvPr/>
        </p:nvCxnSpPr>
        <p:spPr>
          <a:xfrm flipH="1">
            <a:off x="4125467" y="690372"/>
            <a:ext cx="6668" cy="3058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bject 10"/>
          <p:cNvSpPr/>
          <p:nvPr/>
        </p:nvSpPr>
        <p:spPr>
          <a:xfrm>
            <a:off x="3657600" y="1828800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170179" y="0"/>
                </a:lnTo>
                <a:lnTo>
                  <a:pt x="124942" y="6079"/>
                </a:lnTo>
                <a:lnTo>
                  <a:pt x="84290" y="23236"/>
                </a:lnTo>
                <a:lnTo>
                  <a:pt x="49847" y="49847"/>
                </a:lnTo>
                <a:lnTo>
                  <a:pt x="23236" y="84290"/>
                </a:lnTo>
                <a:lnTo>
                  <a:pt x="6079" y="124942"/>
                </a:lnTo>
                <a:lnTo>
                  <a:pt x="0" y="170180"/>
                </a:lnTo>
                <a:lnTo>
                  <a:pt x="0" y="946912"/>
                </a:lnTo>
                <a:lnTo>
                  <a:pt x="6079" y="992149"/>
                </a:lnTo>
                <a:lnTo>
                  <a:pt x="23236" y="1032801"/>
                </a:lnTo>
                <a:lnTo>
                  <a:pt x="49847" y="1067244"/>
                </a:lnTo>
                <a:lnTo>
                  <a:pt x="84290" y="1093855"/>
                </a:lnTo>
                <a:lnTo>
                  <a:pt x="124942" y="1111012"/>
                </a:lnTo>
                <a:lnTo>
                  <a:pt x="170179" y="1117092"/>
                </a:lnTo>
                <a:lnTo>
                  <a:pt x="850900" y="1117092"/>
                </a:lnTo>
                <a:lnTo>
                  <a:pt x="896137" y="1111012"/>
                </a:lnTo>
                <a:lnTo>
                  <a:pt x="936789" y="1093855"/>
                </a:lnTo>
                <a:lnTo>
                  <a:pt x="971232" y="1067244"/>
                </a:lnTo>
                <a:lnTo>
                  <a:pt x="997843" y="1032801"/>
                </a:lnTo>
                <a:lnTo>
                  <a:pt x="1015000" y="992149"/>
                </a:lnTo>
                <a:lnTo>
                  <a:pt x="1021079" y="946912"/>
                </a:lnTo>
                <a:lnTo>
                  <a:pt x="1021079" y="170180"/>
                </a:lnTo>
                <a:lnTo>
                  <a:pt x="1015000" y="124942"/>
                </a:lnTo>
                <a:lnTo>
                  <a:pt x="997843" y="84290"/>
                </a:lnTo>
                <a:lnTo>
                  <a:pt x="971232" y="49847"/>
                </a:lnTo>
                <a:lnTo>
                  <a:pt x="936789" y="23236"/>
                </a:lnTo>
                <a:lnTo>
                  <a:pt x="896137" y="6079"/>
                </a:lnTo>
                <a:lnTo>
                  <a:pt x="850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1"/>
          <p:cNvSpPr/>
          <p:nvPr/>
        </p:nvSpPr>
        <p:spPr>
          <a:xfrm>
            <a:off x="3657600" y="1828800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896137" y="6079"/>
                </a:lnTo>
                <a:lnTo>
                  <a:pt x="936789" y="23236"/>
                </a:lnTo>
                <a:lnTo>
                  <a:pt x="971232" y="49847"/>
                </a:lnTo>
                <a:lnTo>
                  <a:pt x="997843" y="84290"/>
                </a:lnTo>
                <a:lnTo>
                  <a:pt x="1015000" y="124942"/>
                </a:lnTo>
                <a:lnTo>
                  <a:pt x="1021079" y="170180"/>
                </a:lnTo>
                <a:lnTo>
                  <a:pt x="1021079" y="946912"/>
                </a:lnTo>
                <a:lnTo>
                  <a:pt x="1015000" y="992149"/>
                </a:lnTo>
                <a:lnTo>
                  <a:pt x="997843" y="1032801"/>
                </a:lnTo>
                <a:lnTo>
                  <a:pt x="971232" y="1067244"/>
                </a:lnTo>
                <a:lnTo>
                  <a:pt x="936789" y="1093855"/>
                </a:lnTo>
                <a:lnTo>
                  <a:pt x="896137" y="1111012"/>
                </a:lnTo>
                <a:lnTo>
                  <a:pt x="850900" y="1117092"/>
                </a:lnTo>
                <a:lnTo>
                  <a:pt x="170179" y="1117092"/>
                </a:lnTo>
                <a:lnTo>
                  <a:pt x="124942" y="1111012"/>
                </a:lnTo>
                <a:lnTo>
                  <a:pt x="84290" y="1093855"/>
                </a:lnTo>
                <a:lnTo>
                  <a:pt x="49847" y="1067244"/>
                </a:lnTo>
                <a:lnTo>
                  <a:pt x="23236" y="1032801"/>
                </a:lnTo>
                <a:lnTo>
                  <a:pt x="6079" y="992149"/>
                </a:lnTo>
                <a:lnTo>
                  <a:pt x="0" y="946912"/>
                </a:lnTo>
                <a:lnTo>
                  <a:pt x="0" y="170180"/>
                </a:lnTo>
                <a:lnTo>
                  <a:pt x="6079" y="124942"/>
                </a:lnTo>
                <a:lnTo>
                  <a:pt x="23236" y="84290"/>
                </a:lnTo>
                <a:lnTo>
                  <a:pt x="49847" y="49847"/>
                </a:lnTo>
                <a:lnTo>
                  <a:pt x="84290" y="23236"/>
                </a:lnTo>
                <a:lnTo>
                  <a:pt x="124942" y="6079"/>
                </a:lnTo>
                <a:lnTo>
                  <a:pt x="170179" y="0"/>
                </a:lnTo>
                <a:lnTo>
                  <a:pt x="850900" y="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3"/>
          <p:cNvSpPr txBox="1"/>
          <p:nvPr/>
        </p:nvSpPr>
        <p:spPr>
          <a:xfrm>
            <a:off x="3750182" y="1917192"/>
            <a:ext cx="824865" cy="271780"/>
          </a:xfrm>
          <a:prstGeom prst="rect">
            <a:avLst/>
          </a:prstGeom>
          <a:solidFill>
            <a:srgbClr val="CFE1F3"/>
          </a:solidFill>
        </p:spPr>
        <p:txBody>
          <a:bodyPr vert="horz" wrap="square" lIns="0" tIns="5334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420"/>
              </a:spcBef>
            </a:pPr>
            <a:r>
              <a:rPr sz="1000" spc="-45" dirty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Envoy</a:t>
            </a:r>
            <a:endParaRPr sz="1000" dirty="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736847" y="2494789"/>
            <a:ext cx="8382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pc="-45" dirty="0" smtClean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Reviews-V2</a:t>
            </a:r>
          </a:p>
          <a:p>
            <a:pPr algn="ctr"/>
            <a:endParaRPr lang="en-US" sz="1000" spc="-45" dirty="0">
              <a:solidFill>
                <a:srgbClr val="575757"/>
              </a:solidFill>
              <a:latin typeface="Lucida Sans" panose="020B0602030504020204"/>
              <a:cs typeface="Lucida Sans" panose="020B0602030504020204"/>
            </a:endParaRPr>
          </a:p>
        </p:txBody>
      </p:sp>
      <p:cxnSp>
        <p:nvCxnSpPr>
          <p:cNvPr id="109" name="直接箭头连接符 108"/>
          <p:cNvCxnSpPr>
            <a:stCxn id="107" idx="2"/>
            <a:endCxn id="108" idx="0"/>
          </p:cNvCxnSpPr>
          <p:nvPr/>
        </p:nvCxnSpPr>
        <p:spPr>
          <a:xfrm flipH="1">
            <a:off x="4155947" y="2188972"/>
            <a:ext cx="6668" cy="3058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810000" y="2699003"/>
            <a:ext cx="762000" cy="1877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直接箭头连接符 67"/>
          <p:cNvCxnSpPr>
            <a:endCxn id="107" idx="1"/>
          </p:cNvCxnSpPr>
          <p:nvPr/>
        </p:nvCxnSpPr>
        <p:spPr>
          <a:xfrm>
            <a:off x="1981200" y="1371600"/>
            <a:ext cx="1768982" cy="681482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87" idx="1"/>
          </p:cNvCxnSpPr>
          <p:nvPr/>
        </p:nvCxnSpPr>
        <p:spPr>
          <a:xfrm flipV="1">
            <a:off x="1981200" y="554482"/>
            <a:ext cx="1738502" cy="791719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2625343" y="652780"/>
            <a:ext cx="467995" cy="5664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>
            <a:off x="2788538" y="533400"/>
            <a:ext cx="76200" cy="76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bject 8"/>
          <p:cNvSpPr/>
          <p:nvPr/>
        </p:nvSpPr>
        <p:spPr>
          <a:xfrm>
            <a:off x="1371600" y="4191000"/>
            <a:ext cx="1049020" cy="1175385"/>
          </a:xfrm>
          <a:custGeom>
            <a:avLst/>
            <a:gdLst/>
            <a:ahLst/>
            <a:cxnLst/>
            <a:rect l="l" t="t" r="r" b="b"/>
            <a:pathLst>
              <a:path w="1049020" h="1175385">
                <a:moveTo>
                  <a:pt x="873760" y="0"/>
                </a:moveTo>
                <a:lnTo>
                  <a:pt x="174752" y="0"/>
                </a:lnTo>
                <a:lnTo>
                  <a:pt x="128293" y="6241"/>
                </a:lnTo>
                <a:lnTo>
                  <a:pt x="86548" y="23857"/>
                </a:lnTo>
                <a:lnTo>
                  <a:pt x="51180" y="51181"/>
                </a:lnTo>
                <a:lnTo>
                  <a:pt x="23857" y="86548"/>
                </a:lnTo>
                <a:lnTo>
                  <a:pt x="6241" y="128293"/>
                </a:lnTo>
                <a:lnTo>
                  <a:pt x="0" y="174751"/>
                </a:lnTo>
                <a:lnTo>
                  <a:pt x="0" y="1000252"/>
                </a:lnTo>
                <a:lnTo>
                  <a:pt x="6241" y="1046706"/>
                </a:lnTo>
                <a:lnTo>
                  <a:pt x="23857" y="1088450"/>
                </a:lnTo>
                <a:lnTo>
                  <a:pt x="51181" y="1123818"/>
                </a:lnTo>
                <a:lnTo>
                  <a:pt x="86548" y="1151143"/>
                </a:lnTo>
                <a:lnTo>
                  <a:pt x="128293" y="1168761"/>
                </a:lnTo>
                <a:lnTo>
                  <a:pt x="174752" y="1175004"/>
                </a:lnTo>
                <a:lnTo>
                  <a:pt x="873760" y="1175004"/>
                </a:lnTo>
                <a:lnTo>
                  <a:pt x="920218" y="1168761"/>
                </a:lnTo>
                <a:lnTo>
                  <a:pt x="961963" y="1151143"/>
                </a:lnTo>
                <a:lnTo>
                  <a:pt x="997331" y="1123818"/>
                </a:lnTo>
                <a:lnTo>
                  <a:pt x="1024654" y="1088450"/>
                </a:lnTo>
                <a:lnTo>
                  <a:pt x="1042270" y="1046706"/>
                </a:lnTo>
                <a:lnTo>
                  <a:pt x="1048512" y="1000252"/>
                </a:lnTo>
                <a:lnTo>
                  <a:pt x="1048512" y="174751"/>
                </a:lnTo>
                <a:lnTo>
                  <a:pt x="1042270" y="128293"/>
                </a:lnTo>
                <a:lnTo>
                  <a:pt x="1024654" y="86548"/>
                </a:lnTo>
                <a:lnTo>
                  <a:pt x="997330" y="51181"/>
                </a:lnTo>
                <a:lnTo>
                  <a:pt x="961963" y="23857"/>
                </a:lnTo>
                <a:lnTo>
                  <a:pt x="920218" y="6241"/>
                </a:lnTo>
                <a:lnTo>
                  <a:pt x="873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10"/>
          <p:cNvSpPr/>
          <p:nvPr/>
        </p:nvSpPr>
        <p:spPr>
          <a:xfrm>
            <a:off x="1292353" y="4287011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170179" y="0"/>
                </a:lnTo>
                <a:lnTo>
                  <a:pt x="124942" y="6079"/>
                </a:lnTo>
                <a:lnTo>
                  <a:pt x="84290" y="23236"/>
                </a:lnTo>
                <a:lnTo>
                  <a:pt x="49847" y="49847"/>
                </a:lnTo>
                <a:lnTo>
                  <a:pt x="23236" y="84290"/>
                </a:lnTo>
                <a:lnTo>
                  <a:pt x="6079" y="124942"/>
                </a:lnTo>
                <a:lnTo>
                  <a:pt x="0" y="170180"/>
                </a:lnTo>
                <a:lnTo>
                  <a:pt x="0" y="946912"/>
                </a:lnTo>
                <a:lnTo>
                  <a:pt x="6079" y="992149"/>
                </a:lnTo>
                <a:lnTo>
                  <a:pt x="23236" y="1032801"/>
                </a:lnTo>
                <a:lnTo>
                  <a:pt x="49847" y="1067244"/>
                </a:lnTo>
                <a:lnTo>
                  <a:pt x="84290" y="1093855"/>
                </a:lnTo>
                <a:lnTo>
                  <a:pt x="124942" y="1111012"/>
                </a:lnTo>
                <a:lnTo>
                  <a:pt x="170179" y="1117092"/>
                </a:lnTo>
                <a:lnTo>
                  <a:pt x="850900" y="1117092"/>
                </a:lnTo>
                <a:lnTo>
                  <a:pt x="896137" y="1111012"/>
                </a:lnTo>
                <a:lnTo>
                  <a:pt x="936789" y="1093855"/>
                </a:lnTo>
                <a:lnTo>
                  <a:pt x="971232" y="1067244"/>
                </a:lnTo>
                <a:lnTo>
                  <a:pt x="997843" y="1032801"/>
                </a:lnTo>
                <a:lnTo>
                  <a:pt x="1015000" y="992149"/>
                </a:lnTo>
                <a:lnTo>
                  <a:pt x="1021079" y="946912"/>
                </a:lnTo>
                <a:lnTo>
                  <a:pt x="1021079" y="170180"/>
                </a:lnTo>
                <a:lnTo>
                  <a:pt x="1015000" y="124942"/>
                </a:lnTo>
                <a:lnTo>
                  <a:pt x="997843" y="84290"/>
                </a:lnTo>
                <a:lnTo>
                  <a:pt x="971232" y="49847"/>
                </a:lnTo>
                <a:lnTo>
                  <a:pt x="936789" y="23236"/>
                </a:lnTo>
                <a:lnTo>
                  <a:pt x="896137" y="6079"/>
                </a:lnTo>
                <a:lnTo>
                  <a:pt x="850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11"/>
          <p:cNvSpPr/>
          <p:nvPr/>
        </p:nvSpPr>
        <p:spPr>
          <a:xfrm>
            <a:off x="1292353" y="4287011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896137" y="6079"/>
                </a:lnTo>
                <a:lnTo>
                  <a:pt x="936789" y="23236"/>
                </a:lnTo>
                <a:lnTo>
                  <a:pt x="971232" y="49847"/>
                </a:lnTo>
                <a:lnTo>
                  <a:pt x="997843" y="84290"/>
                </a:lnTo>
                <a:lnTo>
                  <a:pt x="1015000" y="124942"/>
                </a:lnTo>
                <a:lnTo>
                  <a:pt x="1021079" y="170180"/>
                </a:lnTo>
                <a:lnTo>
                  <a:pt x="1021079" y="946912"/>
                </a:lnTo>
                <a:lnTo>
                  <a:pt x="1015000" y="992149"/>
                </a:lnTo>
                <a:lnTo>
                  <a:pt x="997843" y="1032801"/>
                </a:lnTo>
                <a:lnTo>
                  <a:pt x="971232" y="1067244"/>
                </a:lnTo>
                <a:lnTo>
                  <a:pt x="936789" y="1093855"/>
                </a:lnTo>
                <a:lnTo>
                  <a:pt x="896137" y="1111012"/>
                </a:lnTo>
                <a:lnTo>
                  <a:pt x="850900" y="1117092"/>
                </a:lnTo>
                <a:lnTo>
                  <a:pt x="170179" y="1117092"/>
                </a:lnTo>
                <a:lnTo>
                  <a:pt x="124942" y="1111012"/>
                </a:lnTo>
                <a:lnTo>
                  <a:pt x="84290" y="1093855"/>
                </a:lnTo>
                <a:lnTo>
                  <a:pt x="49847" y="1067244"/>
                </a:lnTo>
                <a:lnTo>
                  <a:pt x="23236" y="1032801"/>
                </a:lnTo>
                <a:lnTo>
                  <a:pt x="6079" y="992149"/>
                </a:lnTo>
                <a:lnTo>
                  <a:pt x="0" y="946912"/>
                </a:lnTo>
                <a:lnTo>
                  <a:pt x="0" y="170180"/>
                </a:lnTo>
                <a:lnTo>
                  <a:pt x="6079" y="124942"/>
                </a:lnTo>
                <a:lnTo>
                  <a:pt x="23236" y="84290"/>
                </a:lnTo>
                <a:lnTo>
                  <a:pt x="49847" y="49847"/>
                </a:lnTo>
                <a:lnTo>
                  <a:pt x="84290" y="23236"/>
                </a:lnTo>
                <a:lnTo>
                  <a:pt x="124942" y="6079"/>
                </a:lnTo>
                <a:lnTo>
                  <a:pt x="170179" y="0"/>
                </a:lnTo>
                <a:lnTo>
                  <a:pt x="850900" y="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13"/>
          <p:cNvSpPr txBox="1"/>
          <p:nvPr/>
        </p:nvSpPr>
        <p:spPr>
          <a:xfrm>
            <a:off x="1384935" y="4375403"/>
            <a:ext cx="824865" cy="271780"/>
          </a:xfrm>
          <a:prstGeom prst="rect">
            <a:avLst/>
          </a:prstGeom>
          <a:solidFill>
            <a:srgbClr val="CFE1F3"/>
          </a:solidFill>
        </p:spPr>
        <p:txBody>
          <a:bodyPr vert="horz" wrap="square" lIns="0" tIns="5334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420"/>
              </a:spcBef>
            </a:pPr>
            <a:r>
              <a:rPr sz="1000" spc="-45" dirty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Envoy</a:t>
            </a:r>
            <a:endParaRPr sz="1000" dirty="0">
              <a:latin typeface="Lucida Sans" panose="020B0602030504020204"/>
              <a:cs typeface="Lucida Sans" panose="020B0602030504020204"/>
            </a:endParaRP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680" y="4157345"/>
            <a:ext cx="330200" cy="548640"/>
          </a:xfrm>
          <a:prstGeom prst="rect">
            <a:avLst/>
          </a:prstGeom>
        </p:spPr>
      </p:pic>
      <p:cxnSp>
        <p:nvCxnSpPr>
          <p:cNvPr id="101" name="直接箭头连接符 100"/>
          <p:cNvCxnSpPr/>
          <p:nvPr/>
        </p:nvCxnSpPr>
        <p:spPr>
          <a:xfrm>
            <a:off x="690880" y="4507865"/>
            <a:ext cx="510540" cy="0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1"/>
          <p:cNvSpPr txBox="1"/>
          <p:nvPr/>
        </p:nvSpPr>
        <p:spPr>
          <a:xfrm>
            <a:off x="262890" y="4646930"/>
            <a:ext cx="635635" cy="252095"/>
          </a:xfrm>
          <a:prstGeom prst="rect">
            <a:avLst/>
          </a:prstGeom>
          <a:noFill/>
        </p:spPr>
        <p:txBody>
          <a:bodyPr vert="horz" wrap="square" lIns="0" tIns="9842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775"/>
              </a:spcBef>
            </a:pPr>
            <a:r>
              <a:rPr lang="zh-CN" altLang="en-US" sz="1000" b="1" dirty="0" smtClean="0">
                <a:solidFill>
                  <a:srgbClr val="575757"/>
                </a:solidFill>
                <a:latin typeface="Consolas" panose="020B0609020204030204"/>
                <a:cs typeface="Consolas" panose="020B0609020204030204"/>
              </a:rPr>
              <a:t>用户</a:t>
            </a:r>
          </a:p>
        </p:txBody>
      </p:sp>
      <p:sp>
        <p:nvSpPr>
          <p:cNvPr id="116" name="矩形 115"/>
          <p:cNvSpPr/>
          <p:nvPr/>
        </p:nvSpPr>
        <p:spPr>
          <a:xfrm>
            <a:off x="1371600" y="4953000"/>
            <a:ext cx="8382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pc="-45" dirty="0" smtClean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Product Page</a:t>
            </a:r>
            <a:endParaRPr lang="en-US" sz="1000" spc="-45" dirty="0">
              <a:solidFill>
                <a:srgbClr val="575757"/>
              </a:solidFill>
              <a:latin typeface="Lucida Sans" panose="020B0602030504020204"/>
              <a:cs typeface="Lucida Sans" panose="020B0602030504020204"/>
            </a:endParaRPr>
          </a:p>
        </p:txBody>
      </p:sp>
      <p:cxnSp>
        <p:nvCxnSpPr>
          <p:cNvPr id="117" name="直接箭头连接符 116"/>
          <p:cNvCxnSpPr>
            <a:stCxn id="95" idx="2"/>
            <a:endCxn id="116" idx="0"/>
          </p:cNvCxnSpPr>
          <p:nvPr/>
        </p:nvCxnSpPr>
        <p:spPr>
          <a:xfrm flipH="1">
            <a:off x="1790700" y="4647183"/>
            <a:ext cx="6668" cy="3058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bject 10"/>
          <p:cNvSpPr/>
          <p:nvPr/>
        </p:nvSpPr>
        <p:spPr>
          <a:xfrm>
            <a:off x="3886200" y="4953000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170179" y="0"/>
                </a:lnTo>
                <a:lnTo>
                  <a:pt x="124942" y="6079"/>
                </a:lnTo>
                <a:lnTo>
                  <a:pt x="84290" y="23236"/>
                </a:lnTo>
                <a:lnTo>
                  <a:pt x="49847" y="49847"/>
                </a:lnTo>
                <a:lnTo>
                  <a:pt x="23236" y="84290"/>
                </a:lnTo>
                <a:lnTo>
                  <a:pt x="6079" y="124942"/>
                </a:lnTo>
                <a:lnTo>
                  <a:pt x="0" y="170180"/>
                </a:lnTo>
                <a:lnTo>
                  <a:pt x="0" y="946912"/>
                </a:lnTo>
                <a:lnTo>
                  <a:pt x="6079" y="992149"/>
                </a:lnTo>
                <a:lnTo>
                  <a:pt x="23236" y="1032801"/>
                </a:lnTo>
                <a:lnTo>
                  <a:pt x="49847" y="1067244"/>
                </a:lnTo>
                <a:lnTo>
                  <a:pt x="84290" y="1093855"/>
                </a:lnTo>
                <a:lnTo>
                  <a:pt x="124942" y="1111012"/>
                </a:lnTo>
                <a:lnTo>
                  <a:pt x="170179" y="1117092"/>
                </a:lnTo>
                <a:lnTo>
                  <a:pt x="850900" y="1117092"/>
                </a:lnTo>
                <a:lnTo>
                  <a:pt x="896137" y="1111012"/>
                </a:lnTo>
                <a:lnTo>
                  <a:pt x="936789" y="1093855"/>
                </a:lnTo>
                <a:lnTo>
                  <a:pt x="971232" y="1067244"/>
                </a:lnTo>
                <a:lnTo>
                  <a:pt x="997843" y="1032801"/>
                </a:lnTo>
                <a:lnTo>
                  <a:pt x="1015000" y="992149"/>
                </a:lnTo>
                <a:lnTo>
                  <a:pt x="1021079" y="946912"/>
                </a:lnTo>
                <a:lnTo>
                  <a:pt x="1021079" y="170180"/>
                </a:lnTo>
                <a:lnTo>
                  <a:pt x="1015000" y="124942"/>
                </a:lnTo>
                <a:lnTo>
                  <a:pt x="997843" y="84290"/>
                </a:lnTo>
                <a:lnTo>
                  <a:pt x="971232" y="49847"/>
                </a:lnTo>
                <a:lnTo>
                  <a:pt x="936789" y="23236"/>
                </a:lnTo>
                <a:lnTo>
                  <a:pt x="896137" y="6079"/>
                </a:lnTo>
                <a:lnTo>
                  <a:pt x="850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1"/>
          <p:cNvSpPr/>
          <p:nvPr/>
        </p:nvSpPr>
        <p:spPr>
          <a:xfrm>
            <a:off x="3886200" y="4953000"/>
            <a:ext cx="1021080" cy="1117600"/>
          </a:xfrm>
          <a:custGeom>
            <a:avLst/>
            <a:gdLst/>
            <a:ahLst/>
            <a:cxnLst/>
            <a:rect l="l" t="t" r="r" b="b"/>
            <a:pathLst>
              <a:path w="1021079" h="1117600">
                <a:moveTo>
                  <a:pt x="850900" y="0"/>
                </a:moveTo>
                <a:lnTo>
                  <a:pt x="896137" y="6079"/>
                </a:lnTo>
                <a:lnTo>
                  <a:pt x="936789" y="23236"/>
                </a:lnTo>
                <a:lnTo>
                  <a:pt x="971232" y="49847"/>
                </a:lnTo>
                <a:lnTo>
                  <a:pt x="997843" y="84290"/>
                </a:lnTo>
                <a:lnTo>
                  <a:pt x="1015000" y="124942"/>
                </a:lnTo>
                <a:lnTo>
                  <a:pt x="1021079" y="170180"/>
                </a:lnTo>
                <a:lnTo>
                  <a:pt x="1021079" y="946912"/>
                </a:lnTo>
                <a:lnTo>
                  <a:pt x="1015000" y="992149"/>
                </a:lnTo>
                <a:lnTo>
                  <a:pt x="997843" y="1032801"/>
                </a:lnTo>
                <a:lnTo>
                  <a:pt x="971232" y="1067244"/>
                </a:lnTo>
                <a:lnTo>
                  <a:pt x="936789" y="1093855"/>
                </a:lnTo>
                <a:lnTo>
                  <a:pt x="896137" y="1111012"/>
                </a:lnTo>
                <a:lnTo>
                  <a:pt x="850900" y="1117092"/>
                </a:lnTo>
                <a:lnTo>
                  <a:pt x="170179" y="1117092"/>
                </a:lnTo>
                <a:lnTo>
                  <a:pt x="124942" y="1111012"/>
                </a:lnTo>
                <a:lnTo>
                  <a:pt x="84290" y="1093855"/>
                </a:lnTo>
                <a:lnTo>
                  <a:pt x="49847" y="1067244"/>
                </a:lnTo>
                <a:lnTo>
                  <a:pt x="23236" y="1032801"/>
                </a:lnTo>
                <a:lnTo>
                  <a:pt x="6079" y="992149"/>
                </a:lnTo>
                <a:lnTo>
                  <a:pt x="0" y="946912"/>
                </a:lnTo>
                <a:lnTo>
                  <a:pt x="0" y="170180"/>
                </a:lnTo>
                <a:lnTo>
                  <a:pt x="6079" y="124942"/>
                </a:lnTo>
                <a:lnTo>
                  <a:pt x="23236" y="84290"/>
                </a:lnTo>
                <a:lnTo>
                  <a:pt x="49847" y="49847"/>
                </a:lnTo>
                <a:lnTo>
                  <a:pt x="84290" y="23236"/>
                </a:lnTo>
                <a:lnTo>
                  <a:pt x="124942" y="6079"/>
                </a:lnTo>
                <a:lnTo>
                  <a:pt x="170179" y="0"/>
                </a:lnTo>
                <a:lnTo>
                  <a:pt x="850900" y="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3"/>
          <p:cNvSpPr txBox="1"/>
          <p:nvPr/>
        </p:nvSpPr>
        <p:spPr>
          <a:xfrm>
            <a:off x="3978782" y="5041392"/>
            <a:ext cx="824865" cy="271780"/>
          </a:xfrm>
          <a:prstGeom prst="rect">
            <a:avLst/>
          </a:prstGeom>
          <a:solidFill>
            <a:srgbClr val="CFE1F3"/>
          </a:solidFill>
        </p:spPr>
        <p:txBody>
          <a:bodyPr vert="horz" wrap="square" lIns="0" tIns="5334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420"/>
              </a:spcBef>
            </a:pPr>
            <a:r>
              <a:rPr sz="1000" spc="-45" dirty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Envoy</a:t>
            </a:r>
            <a:endParaRPr sz="1000" dirty="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965447" y="5618989"/>
            <a:ext cx="8382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pc="-45" dirty="0" smtClean="0">
                <a:solidFill>
                  <a:srgbClr val="575757"/>
                </a:solidFill>
                <a:latin typeface="Lucida Sans" panose="020B0602030504020204"/>
                <a:cs typeface="Lucida Sans" panose="020B0602030504020204"/>
              </a:rPr>
              <a:t>Reviews-V2</a:t>
            </a:r>
          </a:p>
          <a:p>
            <a:pPr algn="ctr"/>
            <a:endParaRPr lang="en-US" sz="1000" spc="-45" dirty="0">
              <a:solidFill>
                <a:srgbClr val="575757"/>
              </a:solidFill>
              <a:latin typeface="Lucida Sans" panose="020B0602030504020204"/>
              <a:cs typeface="Lucida Sans" panose="020B0602030504020204"/>
            </a:endParaRPr>
          </a:p>
        </p:txBody>
      </p:sp>
      <p:cxnSp>
        <p:nvCxnSpPr>
          <p:cNvPr id="130" name="直接箭头连接符 129"/>
          <p:cNvCxnSpPr>
            <a:stCxn id="128" idx="2"/>
            <a:endCxn id="129" idx="0"/>
          </p:cNvCxnSpPr>
          <p:nvPr/>
        </p:nvCxnSpPr>
        <p:spPr>
          <a:xfrm flipH="1">
            <a:off x="4384547" y="5313172"/>
            <a:ext cx="6668" cy="3058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038600" y="5823203"/>
            <a:ext cx="762000" cy="1877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直接箭头连接符 131"/>
          <p:cNvCxnSpPr>
            <a:endCxn id="128" idx="1"/>
          </p:cNvCxnSpPr>
          <p:nvPr/>
        </p:nvCxnSpPr>
        <p:spPr>
          <a:xfrm>
            <a:off x="2209800" y="4495800"/>
            <a:ext cx="1768982" cy="681482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F3F3F3"/>
        </a:solidFill>
      </a:spPr>
      <a:bodyPr vert="horz" wrap="square" lIns="0" tIns="98425" rIns="0" bIns="0" rtlCol="0">
        <a:spAutoFit/>
      </a:bodyPr>
      <a:lstStyle>
        <a:defPPr marL="179070">
          <a:lnSpc>
            <a:spcPct val="100000"/>
          </a:lnSpc>
          <a:spcBef>
            <a:spcPts val="775"/>
          </a:spcBef>
          <a:defRPr sz="1200" dirty="0" smtClean="0">
            <a:solidFill>
              <a:srgbClr val="575757"/>
            </a:solidFill>
            <a:latin typeface="Consolas" panose="020B0609020204030204"/>
            <a:cs typeface="Consolas" panose="020B0609020204030204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67</Words>
  <Application>Microsoft Office PowerPoint</Application>
  <PresentationFormat>全屏显示(4:3)</PresentationFormat>
  <Paragraphs>55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User</dc:creator>
  <cp:lastModifiedBy>Windows User</cp:lastModifiedBy>
  <cp:revision>105</cp:revision>
  <dcterms:created xsi:type="dcterms:W3CDTF">2017-05-24T03:02:00Z</dcterms:created>
  <dcterms:modified xsi:type="dcterms:W3CDTF">2017-11-10T07:15:07Z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