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F1F1-B634-4830-A1D8-78331B352C1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657E-E4DB-4FE2-9596-A62AC0479A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/>
            </a:extLst>
          </p:cNvPr>
          <p:cNvSpPr/>
          <p:nvPr/>
        </p:nvSpPr>
        <p:spPr>
          <a:xfrm>
            <a:off x="-14288" y="0"/>
            <a:ext cx="360997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2771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57" y="1698625"/>
            <a:ext cx="3107531" cy="3227388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4268391" y="3095625"/>
            <a:ext cx="59089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编程的“对象”概念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每一个</a:t>
            </a:r>
            <a:r>
              <a:rPr lang="en-US" altLang="zh-CN" smtClean="0"/>
              <a:t>VB</a:t>
            </a:r>
            <a:r>
              <a:rPr lang="zh-CN" altLang="en-US" smtClean="0"/>
              <a:t>工程都由一个或多个界面、按钮、文本框、列表框等各种控件组成。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每一个界面，每一个控件都可以称作一个对象。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每个对象都有自己的特征，在编程中叫做对象的“属性”。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每个对象都有自己的功能，在编程中叫做对象的“事件”或“方法”。</a:t>
            </a:r>
            <a:endParaRPr lang="en-US" altLang="zh-CN" smtClean="0"/>
          </a:p>
        </p:txBody>
      </p:sp>
      <p:sp>
        <p:nvSpPr>
          <p:cNvPr id="4" name="标题 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954" y="144464"/>
            <a:ext cx="4826794" cy="960437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VB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中的对象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20291" y="1809751"/>
            <a:ext cx="7886700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用户界面组件的特征称为属性。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创建组件时，会将组件属性设置为默认值。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可以在设计时使用“属性”窗口更改它们的值。</a:t>
            </a:r>
          </a:p>
          <a:p>
            <a:endParaRPr lang="zh-CN" altLang="en-US" smtClean="0"/>
          </a:p>
        </p:txBody>
      </p:sp>
      <p:sp>
        <p:nvSpPr>
          <p:cNvPr id="4" name="标题 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954" y="144464"/>
            <a:ext cx="4826794" cy="960437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修改“属性”改变程序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4820" name="Picture 8"/>
          <p:cNvPicPr>
            <a:picLocks noChangeAspect="1" noChangeArrowheads="1"/>
          </p:cNvPicPr>
          <p:nvPr/>
        </p:nvPicPr>
        <p:blipFill>
          <a:blip r:embed="rId2"/>
          <a:srcRect l="63548" t="23065" b="5595"/>
          <a:stretch>
            <a:fillRect/>
          </a:stretch>
        </p:blipFill>
        <p:spPr bwMode="auto">
          <a:xfrm>
            <a:off x="6360319" y="1538288"/>
            <a:ext cx="214193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954" y="144464"/>
            <a:ext cx="4826794" cy="960437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“窗体”的常用属性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066" y="1944688"/>
            <a:ext cx="4114800" cy="211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298"/>
          <p:cNvGraphicFramePr>
            <a:graphicFrameLocks/>
          </p:cNvGraphicFramePr>
          <p:nvPr/>
        </p:nvGraphicFramePr>
        <p:xfrm>
          <a:off x="725091" y="1673225"/>
          <a:ext cx="7627144" cy="4035666"/>
        </p:xfrm>
        <a:graphic>
          <a:graphicData uri="http://schemas.openxmlformats.org/drawingml/2006/table">
            <a:tbl>
              <a:tblPr/>
              <a:tblGrid>
                <a:gridCol w="1771963"/>
                <a:gridCol w="5855181"/>
              </a:tblGrid>
              <a:tr h="576039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68577" marR="68577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77" marR="68577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685845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用于设置窗体的名称，在代码中将用该名称引用窗体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45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Caption</a:t>
                      </a:r>
                    </a:p>
                  </a:txBody>
                  <a:tcPr marL="68577" marR="68577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用于设置显示在窗体标题栏中的文本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45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用于设置最小化窗体时显示的图标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45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Borderstyle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通过设置此属性，可以控制调整窗体尺寸的行为</a:t>
                      </a:r>
                    </a:p>
                  </a:txBody>
                  <a:tcPr marL="68577" marR="68577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45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WindowState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通过设置此属性，指定在最大化、最小化或标准状态下启动窗体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7" marR="68577"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88156" y="1314450"/>
            <a:ext cx="8134350" cy="6302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“窗体”是应用程序的基础，用户使用窗体与应用程序进行交互。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88156" y="1314450"/>
            <a:ext cx="7886700" cy="630238"/>
          </a:xfrm>
        </p:spPr>
        <p:txBody>
          <a:bodyPr/>
          <a:lstStyle/>
          <a:p>
            <a:r>
              <a:rPr lang="en-GB" altLang="zh-CN" smtClean="0"/>
              <a:t>标签是用于在窗体中放置文本的控件</a:t>
            </a:r>
            <a:r>
              <a:rPr lang="zh-CN" altLang="en-US" smtClean="0"/>
              <a:t>。</a:t>
            </a:r>
            <a:endParaRPr lang="en-GB" altLang="zh-CN" smtClean="0"/>
          </a:p>
          <a:p>
            <a:endParaRPr lang="zh-CN" altLang="en-US" smtClean="0"/>
          </a:p>
        </p:txBody>
      </p:sp>
      <p:sp>
        <p:nvSpPr>
          <p:cNvPr id="4" name="标题 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954" y="144464"/>
            <a:ext cx="4826794" cy="960437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标签控件的常用属性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 l="13281" t="17708" r="50000" b="46875"/>
          <a:stretch>
            <a:fillRect/>
          </a:stretch>
        </p:blipFill>
        <p:spPr bwMode="auto">
          <a:xfrm>
            <a:off x="657225" y="1944688"/>
            <a:ext cx="3200400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55"/>
          <p:cNvGraphicFramePr>
            <a:graphicFrameLocks/>
          </p:cNvGraphicFramePr>
          <p:nvPr/>
        </p:nvGraphicFramePr>
        <p:xfrm>
          <a:off x="942975" y="1628775"/>
          <a:ext cx="7409260" cy="3779838"/>
        </p:xfrm>
        <a:graphic>
          <a:graphicData uri="http://schemas.openxmlformats.org/drawingml/2006/table">
            <a:tbl>
              <a:tblPr/>
              <a:tblGrid>
                <a:gridCol w="1307516"/>
                <a:gridCol w="6101744"/>
              </a:tblGrid>
              <a:tr h="458851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68580" marR="68580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631488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Caption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此属性保存控件显示的文本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488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Visible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此属性决定标签在运行时是否可见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918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AutoSize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确定控件是否会自动调整其大小，以显示其全部内容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093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WordWrap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WordWrap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时，将以单行显示标签文本；在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AutoSize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属性设置为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的情况下，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WordWrap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时，将展开以适合其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Caption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属性中指定的文本的要求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628650" y="1179514"/>
            <a:ext cx="7886700" cy="7191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mtClean="0"/>
              <a:t>通常称为命令按钮或下压按钮，</a:t>
            </a:r>
            <a:r>
              <a:rPr lang="en-GB" altLang="zh-CN" smtClean="0"/>
              <a:t>单击按钮会</a:t>
            </a:r>
            <a:r>
              <a:rPr lang="zh-CN" altLang="en-GB" smtClean="0"/>
              <a:t>触发关联的操作</a:t>
            </a:r>
            <a:r>
              <a:rPr lang="zh-CN" altLang="en-US" smtClean="0"/>
              <a:t>。</a:t>
            </a:r>
            <a:endParaRPr lang="zh-CN" altLang="en-GB" smtClean="0"/>
          </a:p>
        </p:txBody>
      </p:sp>
      <p:sp>
        <p:nvSpPr>
          <p:cNvPr id="4" name="标题 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954" y="144464"/>
            <a:ext cx="4826794" cy="960437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的常用属性</a:t>
            </a:r>
          </a:p>
        </p:txBody>
      </p:sp>
      <p:pic>
        <p:nvPicPr>
          <p:cNvPr id="37892" name="Picture 9" descr="E:\Aptech\VB\TP\s1\s1_tp_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091" y="1809750"/>
            <a:ext cx="112275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Group 36"/>
          <p:cNvGraphicFramePr>
            <a:graphicFrameLocks/>
          </p:cNvGraphicFramePr>
          <p:nvPr/>
        </p:nvGraphicFramePr>
        <p:xfrm>
          <a:off x="758429" y="2843214"/>
          <a:ext cx="7458075" cy="2710187"/>
        </p:xfrm>
        <a:graphic>
          <a:graphicData uri="http://schemas.openxmlformats.org/drawingml/2006/table">
            <a:tbl>
              <a:tblPr/>
              <a:tblGrid>
                <a:gridCol w="1383367"/>
                <a:gridCol w="6074708"/>
              </a:tblGrid>
              <a:tr h="539982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68574" marR="68574" marT="45745" marB="457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74" marR="68574"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656124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Caption</a:t>
                      </a:r>
                    </a:p>
                  </a:txBody>
                  <a:tcPr marL="68574" marR="68574" marT="45745" marB="457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此属性用于保存命令按钮控件所显示的文本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4" marR="68574"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91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Enabled</a:t>
                      </a:r>
                    </a:p>
                  </a:txBody>
                  <a:tcPr marL="68574" marR="68574" marT="45745" marB="457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确定控件是否会对用户生成的事件作出响应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4" marR="68574"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340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</a:t>
                      </a:r>
                    </a:p>
                  </a:txBody>
                  <a:tcPr marL="68574" marR="68574" marT="45745" marB="457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确定按钮是作为标准按钮显示，还是作为图形按钮显示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4" marR="68574"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28650" y="1403350"/>
            <a:ext cx="7886700" cy="630238"/>
          </a:xfrm>
        </p:spPr>
        <p:txBody>
          <a:bodyPr/>
          <a:lstStyle/>
          <a:p>
            <a:r>
              <a:rPr lang="zh-CN" altLang="en-US" smtClean="0"/>
              <a:t>文本框控件</a:t>
            </a:r>
            <a:r>
              <a:rPr lang="en-GB" altLang="zh-CN" smtClean="0"/>
              <a:t>用于接受来自用户</a:t>
            </a:r>
            <a:r>
              <a:rPr lang="zh-CN" altLang="en-US" smtClean="0"/>
              <a:t>输入</a:t>
            </a:r>
            <a:r>
              <a:rPr lang="en-GB" altLang="zh-CN" smtClean="0"/>
              <a:t>的信息</a:t>
            </a:r>
            <a:r>
              <a:rPr lang="zh-CN" altLang="en-US" smtClean="0"/>
              <a:t>。</a:t>
            </a:r>
            <a:endParaRPr lang="en-GB" altLang="zh-CN" smtClean="0"/>
          </a:p>
          <a:p>
            <a:endParaRPr lang="zh-CN" altLang="en-US" smtClean="0"/>
          </a:p>
        </p:txBody>
      </p:sp>
      <p:sp>
        <p:nvSpPr>
          <p:cNvPr id="4" name="标题 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954" y="144464"/>
            <a:ext cx="4826794" cy="960437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文本框控件的属性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/>
          <a:srcRect l="13152" t="17535" r="50781" b="51215"/>
          <a:stretch>
            <a:fillRect/>
          </a:stretch>
        </p:blipFill>
        <p:spPr bwMode="auto">
          <a:xfrm>
            <a:off x="796529" y="1989138"/>
            <a:ext cx="2638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Group 51"/>
          <p:cNvGraphicFramePr>
            <a:graphicFrameLocks/>
          </p:cNvGraphicFramePr>
          <p:nvPr/>
        </p:nvGraphicFramePr>
        <p:xfrm>
          <a:off x="796529" y="1989139"/>
          <a:ext cx="7521178" cy="3392487"/>
        </p:xfrm>
        <a:graphic>
          <a:graphicData uri="http://schemas.openxmlformats.org/drawingml/2006/table">
            <a:tbl>
              <a:tblPr/>
              <a:tblGrid>
                <a:gridCol w="2144480"/>
                <a:gridCol w="5376698"/>
              </a:tblGrid>
              <a:tr h="535354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68576" marR="68576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76" marR="68576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816946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6" marR="68576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此属性</a:t>
                      </a: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用于确定文本框的内容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6" marR="68576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7855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PasswordChar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6" marR="68576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设置此属性可以指定用户尝试输入数据时将在文本框中出现的字符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6" marR="68576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2332"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MultiLine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6" marR="68576"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 b="1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 Narrow" pitchFamily="34" charset="0"/>
                          <a:ea typeface="楷体_GB2312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kumimoji="0" lang="en-GB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false </a:t>
                      </a:r>
                      <a:r>
                        <a:rPr kumimoji="0" lang="en-GB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时，此属性将确保以单行显示文本框的文本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6" marR="68576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" val="20170418203710"/>
  <p:tag name="MH_LIBRARY" val="GRAPHI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305</Words>
  <Application>Microsoft Office PowerPoint</Application>
  <PresentationFormat>全屏显示(4:3)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VB中的对象</vt:lpstr>
      <vt:lpstr>修改“属性”改变程序</vt:lpstr>
      <vt:lpstr>“窗体”的常用属性</vt:lpstr>
      <vt:lpstr>标签控件的常用属性</vt:lpstr>
      <vt:lpstr>按钮控件的常用属性</vt:lpstr>
      <vt:lpstr>文本框控件的属性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pc</cp:lastModifiedBy>
  <cp:revision>2</cp:revision>
  <dcterms:created xsi:type="dcterms:W3CDTF">2019-05-21T03:00:41Z</dcterms:created>
  <dcterms:modified xsi:type="dcterms:W3CDTF">2019-05-21T03:12:57Z</dcterms:modified>
</cp:coreProperties>
</file>