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db2cff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db2cff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db2cffb9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db2cffb9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6b0a7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6b0a7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edb2cffb9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edb2cffb9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edb2cffb9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edb2cffb9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edb2cffb9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edb2cffb9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edb2cffb9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edb2cffb9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prakharrathi25/loan-prediction-data?resource=download" TargetMode="External"/><Relationship Id="rId4" Type="http://schemas.openxmlformats.org/officeDocument/2006/relationships/hyperlink" Target="https://towardsdatascience.com/predict-loan-eligibility-using-machine-learning-models-7a14ef904057" TargetMode="External"/><Relationship Id="rId5" Type="http://schemas.openxmlformats.org/officeDocument/2006/relationships/hyperlink" Target="https://github.com/zhaojay47/Group-2-project-4/tree/main" TargetMode="External"/><Relationship Id="rId6" Type="http://schemas.openxmlformats.org/officeDocument/2006/relationships/hyperlink" Target="https://public.tableau.com/app/profile/jessica.zhao/viz/Loan_16910809450200/Story1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3958" y="1055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Credit Loan Eligibility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6350" y="379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By: Jessica Zhao, Dayana Iciano, and Colven Benjamin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</a:t>
            </a:r>
            <a:r>
              <a:rPr lang="en" u="sng"/>
              <a:t>Project Proposal</a:t>
            </a:r>
            <a:endParaRPr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4075"/>
            <a:ext cx="85206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topic we chose to work on was finance specifically focused on credit. </a:t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questions we hope to answer with our data would be the correlation between education/income level and credit card debt, age and the </a:t>
            </a:r>
            <a:r>
              <a:rPr lang="en" sz="21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lang="en" sz="21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credit scores. </a:t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1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115800"/>
            <a:ext cx="80304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Target Task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create an algorithm that analyzes credit scores and predicts consumer personal loan eligibility using based models with the help of machine learning.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25" y="2346900"/>
            <a:ext cx="5892000" cy="1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4250"/>
            <a:ext cx="9025025" cy="52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TOOLS AND LANGUAGES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8023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tools we used for machine learning were the following: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0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0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Dashapp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24850" y="3180050"/>
            <a:ext cx="4647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languages used were the following: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575" y="1585975"/>
            <a:ext cx="2633974" cy="10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950" y="3532275"/>
            <a:ext cx="2172600" cy="141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PACKAGES USED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8023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Packages Used:-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51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Pandas: Used for data </a:t>
            </a: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manipulation</a:t>
            </a: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analysis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5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Numpy: Used for numerical computations and array operations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5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Seaborn: Used for data visualization and statistical plotting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5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Matplotlib: Used for creating static, interactive, and animated visualization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51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3"/>
              <a:buFont typeface="Times New Roman"/>
              <a:buChar char="-"/>
            </a:pP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Csv: </a:t>
            </a: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en" sz="198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reading and writing CSV files </a:t>
            </a:r>
            <a:endParaRPr sz="19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24850" y="3180050"/>
            <a:ext cx="46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VISUALS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025"/>
            <a:ext cx="4572002" cy="30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025"/>
            <a:ext cx="4572002" cy="30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Visuals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0" y="1552025"/>
            <a:ext cx="4188225" cy="301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775" y="1607875"/>
            <a:ext cx="4066877" cy="29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VISUALS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61776" l="0" r="0" t="0"/>
          <a:stretch/>
        </p:blipFill>
        <p:spPr>
          <a:xfrm>
            <a:off x="1861375" y="1416300"/>
            <a:ext cx="5421252" cy="231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Links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Datasource-</a:t>
            </a:r>
            <a:r>
              <a:rPr lang="en" sz="2100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https://www.kaggle.com/datasets/prakharrathi25/loan-prediction-data?resource=download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Inspiration-</a:t>
            </a:r>
            <a:r>
              <a:rPr lang="en"/>
              <a:t> </a:t>
            </a:r>
            <a:r>
              <a:rPr lang="en" sz="1724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https://towardsdatascience.com/predict-loan-eligibility-using-machine-learning-models-7a14ef904057</a:t>
            </a:r>
            <a:endParaRPr sz="2424" u="sng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Repo-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https://github.com/zhaojay47/Group-2-project-4/tree/main</a:t>
            </a:r>
            <a:endParaRPr sz="223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3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https://public.tableau.com/app/profile/jessica.zhao/viz/Loan_16910809450200/Story1?publish=yes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