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E2F7E-7B07-4785-8735-260965CC3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813E9-4943-4FB5-BAA2-A2060614E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73C15-881B-42EA-8CD6-D1FB627A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DB0E1-2251-4EEC-B4AA-328EC82E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46746-7571-4A9C-BFB4-0A6BB175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0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D9846-6743-499B-AEB8-879405EE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3A4F18-A424-406B-A928-20235446C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E9A6C-2FE1-4EF8-9CF4-CB15A4F5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3D17B-7363-4A19-8A11-EF131A00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5699F-3D62-49FA-A62A-436E2ABC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5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D2920F-1828-4C8F-8E75-E43295681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9C83CE-76E4-4AB3-8909-E49EE6058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FD857-F484-47E4-9E33-241E333C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E20D0-68CD-4725-A6CD-5087BC69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52D86-6D09-4052-81D7-532AAC97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1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56468-FBEF-44A7-987C-E77F5D4C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D75AD-6D88-44EF-AAE9-AA476B20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C9740-B937-498B-A78C-D12E0CF2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13FCF-B08A-4907-8F85-EF4D7F6E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90F95-A88C-4CFE-A51D-F12A5887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92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04C7A-704A-4C08-A974-F10E9339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9230A0-5B7D-4F6D-9E9A-18246974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1D9FE-EEEE-493C-A246-D9E10DE9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B0266-CB9C-4C2E-9607-AFED81D9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74EB4-60B1-4356-9715-CF52BC91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3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200C1-366A-48A5-BF11-42F052EC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A4570-8D9C-4695-9D48-99482C515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CB4BC3-45F6-4BB7-B695-EF74F2D0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3F62B-666F-47C2-B96A-E05C868D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40ACA-925A-496E-ACFE-03290353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93170C-6061-4EC1-9987-984B95EB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7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B499D-4311-4C63-8082-1648C4A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F404A-FAB2-4E70-BAC7-353CCEB67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899C36-A09F-4EA4-B998-1E1A109EE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22A782-EAAC-4881-A661-66BA81E5C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6D316F-F347-4CDE-8F43-70D4AEA63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9C8965-5B98-444D-A2F2-15114AFD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B861C2-7B30-42CB-BB6E-E51B5E95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2D3E40-8853-4721-AE3D-DBA98C1A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0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DF9DC-ED1F-4A2F-9566-67704C73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445880-D420-403D-915A-593C4044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CBEDA8-CE98-4AD7-8DC4-5857E7DF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16B370-1241-42F9-916B-89B13AD6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2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150EBD-1599-44C5-B674-583A44F9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399BA0-3BC9-495C-A29F-6A542311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E8284B-0FBE-4CC9-AC19-632B1EBC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59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1C776-019B-4EA7-8EDF-8AE7C433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C3AF6-1FD6-492A-8931-B992499C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2A976-863B-4DE3-A0F9-9AA353EAB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D66206-DCBF-46C1-B450-5DE24C7E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3BCF6-C004-4F6D-AB4B-3216A00F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ADD39-8358-4BDA-BE00-6DCA8B7D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3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841B7-DCD3-4E81-BB1E-6284CFCE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1F9607-DA6A-4BF8-AA65-C99F43EE7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2E4C76-33BF-4CE9-8350-3CCC6BAAA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0F990-8B17-4833-93D9-864D7F80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2F461-A762-46AB-8D94-C5DBF92F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27E3D7-1FD8-48E7-88B9-D45F05DC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1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3852B0-ACD6-4AAD-9BB4-1A745AA6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7DF1E-CACB-4C5F-A79D-9792E3010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4495A-7D6B-49CB-9732-892E94536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ABA3C-A241-4145-B5C2-F7B2374EE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E5918-203A-402B-8686-2AB4E5AEB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0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57F1349-8B21-4BAA-86FA-1C2AA8E64CB9}"/>
              </a:ext>
            </a:extLst>
          </p:cNvPr>
          <p:cNvSpPr txBox="1"/>
          <p:nvPr/>
        </p:nvSpPr>
        <p:spPr>
          <a:xfrm>
            <a:off x="741178" y="2968715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E57E46"/>
                </a:solidFill>
                <a:effectLst/>
                <a:latin typeface="Georgia" panose="02040502050405020303" pitchFamily="18" charset="0"/>
              </a:rPr>
              <a:t>Application Specific Sensory Interface Circuits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7F75D5-F944-4DDE-B1B3-4C078EB5B50F}"/>
              </a:ext>
            </a:extLst>
          </p:cNvPr>
          <p:cNvSpPr txBox="1"/>
          <p:nvPr/>
        </p:nvSpPr>
        <p:spPr>
          <a:xfrm>
            <a:off x="741178" y="3442663"/>
            <a:ext cx="609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b="1" i="0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ASIC for MEMS Inertial Sensors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6D1A9D-352C-41C4-A3A2-4305F0705461}"/>
              </a:ext>
            </a:extLst>
          </p:cNvPr>
          <p:cNvSpPr txBox="1"/>
          <p:nvPr/>
        </p:nvSpPr>
        <p:spPr>
          <a:xfrm>
            <a:off x="741178" y="3961436"/>
            <a:ext cx="609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b="1" i="0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ASIC for Optical Brain-Computer Interfaces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B6A1C2-88FA-4AF4-8478-F95B5C27B1F0}"/>
              </a:ext>
            </a:extLst>
          </p:cNvPr>
          <p:cNvSpPr txBox="1"/>
          <p:nvPr/>
        </p:nvSpPr>
        <p:spPr>
          <a:xfrm>
            <a:off x="741177" y="4480209"/>
            <a:ext cx="7815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E57E46"/>
                </a:solidFill>
                <a:effectLst/>
                <a:latin typeface="Georgia" panose="02040502050405020303" pitchFamily="18" charset="0"/>
              </a:rPr>
              <a:t>Emerging Technologies on Analog Integrated Circuits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6FE2FA-911D-4EC5-A44F-E6AE61E77593}"/>
              </a:ext>
            </a:extLst>
          </p:cNvPr>
          <p:cNvSpPr txBox="1"/>
          <p:nvPr/>
        </p:nvSpPr>
        <p:spPr>
          <a:xfrm>
            <a:off x="741177" y="4965377"/>
            <a:ext cx="609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b="1" i="0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Flexible Thin-Film Integrated Circuits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465F30-ED99-4033-A6F0-0524175463D5}"/>
              </a:ext>
            </a:extLst>
          </p:cNvPr>
          <p:cNvSpPr txBox="1"/>
          <p:nvPr/>
        </p:nvSpPr>
        <p:spPr>
          <a:xfrm>
            <a:off x="741177" y="5484150"/>
            <a:ext cx="609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b="1" i="0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Body-Channel Transceivers on CMOS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29E1F9-8D58-4B9B-8100-EE75D3811B5F}"/>
              </a:ext>
            </a:extLst>
          </p:cNvPr>
          <p:cNvSpPr txBox="1"/>
          <p:nvPr/>
        </p:nvSpPr>
        <p:spPr>
          <a:xfrm>
            <a:off x="741177" y="6002923"/>
            <a:ext cx="609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b="1" i="0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Artificial Spiking Neural Networks on CMOS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AA81A0-0DC1-4726-8FEF-03FD852EEF64}"/>
              </a:ext>
            </a:extLst>
          </p:cNvPr>
          <p:cNvSpPr txBox="1"/>
          <p:nvPr/>
        </p:nvSpPr>
        <p:spPr>
          <a:xfrm>
            <a:off x="6942371" y="187849"/>
            <a:ext cx="3922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E57E46"/>
                </a:solidFill>
                <a:effectLst/>
                <a:latin typeface="Georgia" panose="02040502050405020303" pitchFamily="18" charset="0"/>
              </a:rPr>
              <a:t>Emerging Technologies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4376E5-32AC-464E-A5D4-F4CF45F2AFD3}"/>
              </a:ext>
            </a:extLst>
          </p:cNvPr>
          <p:cNvSpPr txBox="1"/>
          <p:nvPr/>
        </p:nvSpPr>
        <p:spPr>
          <a:xfrm>
            <a:off x="741177" y="192049"/>
            <a:ext cx="3922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E57E46"/>
                </a:solidFill>
                <a:effectLst/>
                <a:latin typeface="Georgia" panose="02040502050405020303" pitchFamily="18" charset="0"/>
              </a:rPr>
              <a:t>Application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2877D3-BC2A-4090-AAA1-E50142FA9A36}"/>
              </a:ext>
            </a:extLst>
          </p:cNvPr>
          <p:cNvSpPr txBox="1"/>
          <p:nvPr/>
        </p:nvSpPr>
        <p:spPr>
          <a:xfrm>
            <a:off x="3748537" y="187849"/>
            <a:ext cx="3922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E57E46"/>
                </a:solidFill>
                <a:latin typeface="Georgia" panose="02040502050405020303" pitchFamily="18" charset="0"/>
              </a:rPr>
              <a:t>Mixed-Signal IC</a:t>
            </a:r>
            <a:endParaRPr lang="en-US" altLang="zh-CN" b="1" i="0" dirty="0">
              <a:solidFill>
                <a:srgbClr val="E57E46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83F8EB8-E7A6-43DE-99A7-015E94573C34}"/>
              </a:ext>
            </a:extLst>
          </p:cNvPr>
          <p:cNvSpPr/>
          <p:nvPr/>
        </p:nvSpPr>
        <p:spPr>
          <a:xfrm>
            <a:off x="1469985" y="613369"/>
            <a:ext cx="2465407" cy="824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Biomedical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112FE3C-8A1F-4DAC-88BE-95D56B9C81E9}"/>
              </a:ext>
            </a:extLst>
          </p:cNvPr>
          <p:cNvSpPr/>
          <p:nvPr/>
        </p:nvSpPr>
        <p:spPr>
          <a:xfrm>
            <a:off x="7670800" y="613369"/>
            <a:ext cx="2465407" cy="824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Devices/Process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36DA143-7E37-497C-9C0D-1E93639F5D1B}"/>
              </a:ext>
            </a:extLst>
          </p:cNvPr>
          <p:cNvSpPr/>
          <p:nvPr/>
        </p:nvSpPr>
        <p:spPr>
          <a:xfrm>
            <a:off x="1469985" y="1542849"/>
            <a:ext cx="2465407" cy="824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Navigation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496D255-E752-4249-B13B-21BBDFD82D36}"/>
              </a:ext>
            </a:extLst>
          </p:cNvPr>
          <p:cNvSpPr/>
          <p:nvPr/>
        </p:nvSpPr>
        <p:spPr>
          <a:xfrm>
            <a:off x="7670798" y="1542849"/>
            <a:ext cx="2465407" cy="824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Methodology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20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48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Georgia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 ZHAO</dc:creator>
  <cp:lastModifiedBy>JIAN ZHAO</cp:lastModifiedBy>
  <cp:revision>10</cp:revision>
  <dcterms:created xsi:type="dcterms:W3CDTF">2023-11-15T02:49:36Z</dcterms:created>
  <dcterms:modified xsi:type="dcterms:W3CDTF">2023-11-15T07:04:14Z</dcterms:modified>
</cp:coreProperties>
</file>