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43" y="-2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2E2F7E-7B07-4785-8735-260965CC3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7813E9-4943-4FB5-BAA2-A2060614EE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473C15-881B-42EA-8CD6-D1FB627AE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8DB0E1-2251-4EEC-B4AA-328EC82E0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4046746-7571-4A9C-BFB4-0A6BB1759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701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BD9846-6743-499B-AEB8-879405EEE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3A4F18-A424-406B-A928-20235446C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4E9A6C-2FE1-4EF8-9CF4-CB15A4F53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213D17B-7363-4A19-8A11-EF131A00D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F5699F-3D62-49FA-A62A-436E2ABCAF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458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0D2920F-1828-4C8F-8E75-E43295681C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69C83CE-76E4-4AB3-8909-E49EE60587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FD857-F484-47E4-9E33-241E333CB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8E20D0-68CD-4725-A6CD-5087BC691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252D86-6D09-4052-81D7-532AAC97C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9715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6468-FBEF-44A7-987C-E77F5D4C8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0D75AD-6D88-44EF-AAE9-AA476B2074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84C9740-B937-498B-A78C-D12E0CF2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7713FCF-B08A-4907-8F85-EF4D7F6E6F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890F95-A88C-4CFE-A51D-F12A58871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92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304C7A-704A-4C08-A974-F10E9339E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9230A0-5B7D-4F6D-9E9A-18246974FF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421D9FE-EEEE-493C-A246-D9E10DE92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1B0266-CB9C-4C2E-9607-AFED81D9E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674EB4-60B1-4356-9715-CF52BC911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532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7200C1-366A-48A5-BF11-42F052EC7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FA4570-8D9C-4695-9D48-99482C5151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4CB4BC3-45F6-4BB7-B695-EF74F2D07F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73F62B-666F-47C2-B96A-E05C868D7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1B40ACA-925A-496E-ACFE-032903537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B93170C-6061-4EC1-9987-984B95EB8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0471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7B499D-4311-4C63-8082-1648C4AE1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31F404A-FAB2-4E70-BAC7-353CCEB67B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A899C36-A09F-4EA4-B998-1E1A109EE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A22A782-EAAC-4881-A661-66BA81E5CA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86D316F-F347-4CDE-8F43-70D4AEA635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09C8965-5B98-444D-A2F2-15114AFD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4B861C2-7B30-42CB-BB6E-E51B5E95D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92D3E40-8853-4721-AE3D-DBA98C1A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6900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3DF9DC-ED1F-4A2F-9566-67704C731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445880-D420-403D-915A-593C4044D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CBEDA8-CE98-4AD7-8DC4-5857E7DF6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416B370-1241-42F9-916B-89B13AD68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23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8150EBD-1599-44C5-B674-583A44F98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0399BA0-3BC9-495C-A29F-6A5423118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E8284B-0FBE-4CC9-AC19-632B1EBC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59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C1C776-019B-4EA7-8EDF-8AE7C433F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2C3AF6-1FD6-492A-8931-B992499C9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FE2A976-863B-4DE3-A0F9-9AA353EAB7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AD66206-DCBF-46C1-B450-5DE24C7E0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83BCF6-C004-4F6D-AB4B-3216A00F6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81ADD39-8358-4BDA-BE00-6DCA8B7DE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36345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A3841B7-DCD3-4E81-BB1E-6284CFCE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51F9607-DA6A-4BF8-AA65-C99F43EE73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F2E4C76-33BF-4CE9-8350-3CCC6BAAAF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0F990-8B17-4833-93D9-864D7F80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D62F461-A762-46AB-8D94-C5DBF92F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27E3D7-1FD8-48E7-88B9-D45F05DC8B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551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3852B0-ACD6-4AAD-9BB4-1A745AA63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17DF1E-CACB-4C5F-A79D-9792E3010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CD4495A-7D6B-49CB-9732-892E94536F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0F2F3-D110-400A-9F16-EF9811A5DEE4}" type="datetimeFigureOut">
              <a:rPr lang="zh-CN" altLang="en-US" smtClean="0"/>
              <a:t>2023/11/15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F3ABA3C-A241-4145-B5C2-F7B2374EEE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3E5918-203A-402B-8686-2AB4E5AEB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B4BE56-A30B-4CBA-AD65-095322F864F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405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257F1349-8B21-4BAA-86FA-1C2AA8E64CB9}"/>
              </a:ext>
            </a:extLst>
          </p:cNvPr>
          <p:cNvSpPr txBox="1"/>
          <p:nvPr/>
        </p:nvSpPr>
        <p:spPr>
          <a:xfrm>
            <a:off x="741178" y="296871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Application Specific Sensory Interface Circuits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07F75D5-F944-4DDE-B1B3-4C078EB5B50F}"/>
              </a:ext>
            </a:extLst>
          </p:cNvPr>
          <p:cNvSpPr txBox="1"/>
          <p:nvPr/>
        </p:nvSpPr>
        <p:spPr>
          <a:xfrm>
            <a:off x="741178" y="3442663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ASIC for MEMS Inertial Sensors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36D1A9D-352C-41C4-A3A2-4305F0705461}"/>
              </a:ext>
            </a:extLst>
          </p:cNvPr>
          <p:cNvSpPr txBox="1"/>
          <p:nvPr/>
        </p:nvSpPr>
        <p:spPr>
          <a:xfrm>
            <a:off x="741178" y="3961436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ASIC for Optical Brain-Computer Interfaces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4B6A1C2-88FA-4AF4-8478-F95B5C27B1F0}"/>
              </a:ext>
            </a:extLst>
          </p:cNvPr>
          <p:cNvSpPr txBox="1"/>
          <p:nvPr/>
        </p:nvSpPr>
        <p:spPr>
          <a:xfrm>
            <a:off x="741177" y="4480209"/>
            <a:ext cx="78151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Emerging Technologies on Analog Integrated Circuits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46FE2FA-911D-4EC5-A44F-E6AE61E77593}"/>
              </a:ext>
            </a:extLst>
          </p:cNvPr>
          <p:cNvSpPr txBox="1"/>
          <p:nvPr/>
        </p:nvSpPr>
        <p:spPr>
          <a:xfrm>
            <a:off x="741177" y="4965377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Flexible Thin-Film Integrated Circuits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9465F30-ED99-4033-A6F0-0524175463D5}"/>
              </a:ext>
            </a:extLst>
          </p:cNvPr>
          <p:cNvSpPr txBox="1"/>
          <p:nvPr/>
        </p:nvSpPr>
        <p:spPr>
          <a:xfrm>
            <a:off x="741177" y="5484150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Body-Channel Transceivers on CMOS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C229E1F9-8D58-4B9B-8100-EE75D3811B5F}"/>
              </a:ext>
            </a:extLst>
          </p:cNvPr>
          <p:cNvSpPr txBox="1"/>
          <p:nvPr/>
        </p:nvSpPr>
        <p:spPr>
          <a:xfrm>
            <a:off x="741177" y="6002923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1600" b="1" i="0" dirty="0">
                <a:solidFill>
                  <a:schemeClr val="accent1"/>
                </a:solidFill>
                <a:effectLst/>
                <a:latin typeface="Georgia" panose="02040502050405020303" pitchFamily="18" charset="0"/>
              </a:rPr>
              <a:t>Artificial Spiking Neural Networks on CMOS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A8AA81A0-0DC1-4726-8FEF-03FD852EEF64}"/>
              </a:ext>
            </a:extLst>
          </p:cNvPr>
          <p:cNvSpPr txBox="1"/>
          <p:nvPr/>
        </p:nvSpPr>
        <p:spPr>
          <a:xfrm>
            <a:off x="6942371" y="187849"/>
            <a:ext cx="3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Emerging Technologies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8B4376E5-32AC-464E-A5D4-F4CF45F2AFD3}"/>
              </a:ext>
            </a:extLst>
          </p:cNvPr>
          <p:cNvSpPr txBox="1"/>
          <p:nvPr/>
        </p:nvSpPr>
        <p:spPr>
          <a:xfrm>
            <a:off x="741177" y="192049"/>
            <a:ext cx="3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i="0" dirty="0">
                <a:solidFill>
                  <a:srgbClr val="E57E46"/>
                </a:solidFill>
                <a:effectLst/>
                <a:latin typeface="Georgia" panose="02040502050405020303" pitchFamily="18" charset="0"/>
              </a:rPr>
              <a:t>Application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F2877D3-BC2A-4090-AAA1-E50142FA9A36}"/>
              </a:ext>
            </a:extLst>
          </p:cNvPr>
          <p:cNvSpPr txBox="1"/>
          <p:nvPr/>
        </p:nvSpPr>
        <p:spPr>
          <a:xfrm>
            <a:off x="3748537" y="187849"/>
            <a:ext cx="39222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solidFill>
                  <a:srgbClr val="E57E46"/>
                </a:solidFill>
                <a:latin typeface="Georgia" panose="02040502050405020303" pitchFamily="18" charset="0"/>
              </a:rPr>
              <a:t>Mixed-Signal IC</a:t>
            </a:r>
            <a:endParaRPr lang="en-US" altLang="zh-CN" b="1" i="0" dirty="0">
              <a:solidFill>
                <a:srgbClr val="E57E46"/>
              </a:solidFill>
              <a:effectLst/>
              <a:latin typeface="Georgia" panose="02040502050405020303" pitchFamily="18" charset="0"/>
            </a:endParaRPr>
          </a:p>
        </p:txBody>
      </p:sp>
      <p:sp>
        <p:nvSpPr>
          <p:cNvPr id="17" name="矩形: 圆角 16">
            <a:extLst>
              <a:ext uri="{FF2B5EF4-FFF2-40B4-BE49-F238E27FC236}">
                <a16:creationId xmlns:a16="http://schemas.microsoft.com/office/drawing/2014/main" id="{C83F8EB8-E7A6-43DE-99A7-015E94573C34}"/>
              </a:ext>
            </a:extLst>
          </p:cNvPr>
          <p:cNvSpPr/>
          <p:nvPr/>
        </p:nvSpPr>
        <p:spPr>
          <a:xfrm>
            <a:off x="1469985" y="61336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Biomedical</a:t>
            </a:r>
            <a:endParaRPr lang="zh-CN" altLang="en-US" dirty="0"/>
          </a:p>
        </p:txBody>
      </p:sp>
      <p:sp>
        <p:nvSpPr>
          <p:cNvPr id="18" name="矩形: 圆角 17">
            <a:extLst>
              <a:ext uri="{FF2B5EF4-FFF2-40B4-BE49-F238E27FC236}">
                <a16:creationId xmlns:a16="http://schemas.microsoft.com/office/drawing/2014/main" id="{1112FE3C-8A1F-4DAC-88BE-95D56B9C81E9}"/>
              </a:ext>
            </a:extLst>
          </p:cNvPr>
          <p:cNvSpPr/>
          <p:nvPr/>
        </p:nvSpPr>
        <p:spPr>
          <a:xfrm>
            <a:off x="7670800" y="61336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Devices/Process</a:t>
            </a:r>
            <a:endParaRPr lang="zh-CN" altLang="en-US" dirty="0"/>
          </a:p>
        </p:txBody>
      </p:sp>
      <p:sp>
        <p:nvSpPr>
          <p:cNvPr id="19" name="矩形: 圆角 18">
            <a:extLst>
              <a:ext uri="{FF2B5EF4-FFF2-40B4-BE49-F238E27FC236}">
                <a16:creationId xmlns:a16="http://schemas.microsoft.com/office/drawing/2014/main" id="{C36DA143-7E37-497C-9C0D-1E93639F5D1B}"/>
              </a:ext>
            </a:extLst>
          </p:cNvPr>
          <p:cNvSpPr/>
          <p:nvPr/>
        </p:nvSpPr>
        <p:spPr>
          <a:xfrm>
            <a:off x="1469985" y="154284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Navigation</a:t>
            </a:r>
            <a:endParaRPr lang="zh-CN" altLang="en-US" dirty="0"/>
          </a:p>
        </p:txBody>
      </p:sp>
      <p:sp>
        <p:nvSpPr>
          <p:cNvPr id="20" name="矩形: 圆角 19">
            <a:extLst>
              <a:ext uri="{FF2B5EF4-FFF2-40B4-BE49-F238E27FC236}">
                <a16:creationId xmlns:a16="http://schemas.microsoft.com/office/drawing/2014/main" id="{F496D255-E752-4249-B13B-21BBDFD82D36}"/>
              </a:ext>
            </a:extLst>
          </p:cNvPr>
          <p:cNvSpPr/>
          <p:nvPr/>
        </p:nvSpPr>
        <p:spPr>
          <a:xfrm>
            <a:off x="7670798" y="1542849"/>
            <a:ext cx="2465407" cy="8248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New Methodology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1200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48</Words>
  <Application>Microsoft Office PowerPoint</Application>
  <PresentationFormat>宽屏</PresentationFormat>
  <Paragraphs>14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Georgia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JIAN ZHAO</dc:creator>
  <cp:lastModifiedBy>JIAN ZHAO</cp:lastModifiedBy>
  <cp:revision>10</cp:revision>
  <dcterms:created xsi:type="dcterms:W3CDTF">2023-11-15T02:49:36Z</dcterms:created>
  <dcterms:modified xsi:type="dcterms:W3CDTF">2023-11-15T07:58:13Z</dcterms:modified>
</cp:coreProperties>
</file>