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80" r:id="rId2"/>
    <p:sldId id="781" r:id="rId3"/>
    <p:sldId id="782" r:id="rId4"/>
    <p:sldId id="783" r:id="rId5"/>
    <p:sldId id="784" r:id="rId6"/>
  </p:sldIdLst>
  <p:sldSz cx="9144000" cy="6858000" type="letter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 ZHAO" initials="J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9026" autoAdjust="0"/>
  </p:normalViewPr>
  <p:slideViewPr>
    <p:cSldViewPr>
      <p:cViewPr varScale="1">
        <p:scale>
          <a:sx n="63" d="100"/>
          <a:sy n="63" d="100"/>
        </p:scale>
        <p:origin x="19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"/>
    </p:cViewPr>
  </p:sorterViewPr>
  <p:notesViewPr>
    <p:cSldViewPr>
      <p:cViewPr varScale="1">
        <p:scale>
          <a:sx n="116" d="100"/>
          <a:sy n="116" d="100"/>
        </p:scale>
        <p:origin x="-2148" y="-96"/>
      </p:cViewPr>
      <p:guideLst>
        <p:guide orient="horz" pos="3024"/>
        <p:guide pos="2304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1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C4654-9B54-4388-9789-78668844D9AF}" type="datetimeFigureOut">
              <a:rPr lang="zh-CN" altLang="en-US" smtClean="0"/>
              <a:pPr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1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BC18E-9943-4C82-9839-19396C875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3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108125A-CF0B-4788-AF7E-FCD27F359AF3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11175"/>
            <a:ext cx="33988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C7383D-9EC9-43CE-A029-CE980AF62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286000"/>
            <a:ext cx="8229600" cy="16764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14800"/>
            <a:ext cx="8229600" cy="1676400"/>
          </a:xfrm>
        </p:spPr>
        <p:txBody>
          <a:bodyPr anchor="ctr"/>
          <a:lstStyle>
            <a:lvl1pPr marL="0" indent="0" algn="ctr">
              <a:buFontTx/>
              <a:buNone/>
              <a:defRPr b="1" baseline="0"/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add author affiliations(s)</a:t>
            </a:r>
          </a:p>
        </p:txBody>
      </p:sp>
    </p:spTree>
    <p:extLst>
      <p:ext uri="{BB962C8B-B14F-4D97-AF65-F5344CB8AC3E}">
        <p14:creationId xmlns:p14="http://schemas.microsoft.com/office/powerpoint/2010/main" val="8102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altLang="zh-CN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50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4343400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905000"/>
            <a:ext cx="4344988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346575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05000"/>
            <a:ext cx="4343400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4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4076"/>
              </p:ext>
            </p:extLst>
          </p:nvPr>
        </p:nvGraphicFramePr>
        <p:xfrm>
          <a:off x="539552" y="548680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Bias-Instability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0.6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0.4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0.23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3.5 mW (Ana. only)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4.4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2.7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JSSC’15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ISSCC’15, JSSC’16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VLSI-C’16, JSSC’17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2BFBBD16-55BE-4169-BFE9-5DDFCFA9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51" y="856382"/>
            <a:ext cx="1152128" cy="112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DE2C280-D20E-4A67-AC2C-D0FF2309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89" y="893481"/>
            <a:ext cx="1047264" cy="109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04F89C8-8D4E-4D0A-A408-3EE099C7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04" y="906098"/>
            <a:ext cx="1165856" cy="107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D76FD1-607D-45EC-8CF7-8FDA18B43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381876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71BF737-B304-493C-984B-ADF5816F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773705"/>
              </p:ext>
            </p:extLst>
          </p:nvPr>
        </p:nvGraphicFramePr>
        <p:xfrm>
          <a:off x="899592" y="692696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 Resolution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2.7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2.4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6.8mW (RX only)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12.5mW (All-in-one)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ESSCIRC’22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AC76417-F84A-43C9-805C-5BB835457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052736"/>
            <a:ext cx="1524462" cy="1008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0CB16E-6D2E-4803-80D2-21C5D51CBF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99793" y="1033448"/>
            <a:ext cx="1151984" cy="1071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8AF5ED-2DF1-45EF-BDE9-91380183F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570888"/>
            <a:ext cx="5438103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56274"/>
              </p:ext>
            </p:extLst>
          </p:nvPr>
        </p:nvGraphicFramePr>
        <p:xfrm>
          <a:off x="395536" y="548680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TSMC-180nm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10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5.25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41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119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ASSCC’19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CBS’23 (Cover Page)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1F7F1EB-F4AB-4097-8102-E01361875B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5400000">
            <a:off x="2422027" y="592666"/>
            <a:ext cx="874974" cy="16155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DC34DE-3849-42DD-A8B0-8BE1527C54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42502" y="883321"/>
            <a:ext cx="1060504" cy="1067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795753-1992-4A3E-B66D-2FEBF259D44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8200" y="962973"/>
            <a:ext cx="1568861" cy="95765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D5A535-943D-4269-B5EF-06C20158B1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75" y="3284984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988C1190-4C87-4E63-9275-81761DC2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7860"/>
              </p:ext>
            </p:extLst>
          </p:nvPr>
        </p:nvGraphicFramePr>
        <p:xfrm>
          <a:off x="395536" y="548680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Array Size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48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256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5.3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5.4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ASSCC’23 (Highlighted)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1A4C0E99-FC9C-4FAF-9621-98C680C194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r="54415"/>
          <a:stretch/>
        </p:blipFill>
        <p:spPr>
          <a:xfrm>
            <a:off x="2267744" y="908720"/>
            <a:ext cx="1118994" cy="10709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CC419F-AA4E-4F34-ACBC-10F1F5A2A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35" y="1070346"/>
            <a:ext cx="1810269" cy="7329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04950CD-E295-40A6-ABAF-7B3807418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95" y="3339996"/>
            <a:ext cx="5438103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C776CC1-743C-418B-99B8-F912A203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13567"/>
              </p:ext>
            </p:extLst>
          </p:nvPr>
        </p:nvGraphicFramePr>
        <p:xfrm>
          <a:off x="755576" y="620688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BioArray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FLEX-PPG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On-glass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16×16 Bio-Array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PPG Acquisition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Enob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=10.2 bits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Stimulator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LED Driver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Under Review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ISCAS’24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TBD.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BF17481-3328-45B6-9C2D-255733151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43" y="942481"/>
            <a:ext cx="1480404" cy="11396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6A66CE-665F-41B1-B2F4-9B2CE3F42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989195"/>
            <a:ext cx="1209008" cy="10002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F12D1-8798-45D1-B1E0-78C2E17989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91" y="1103536"/>
            <a:ext cx="1879833" cy="7036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1BF174-E3FB-4AC8-B028-98E8FDB22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479921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6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9795</TotalTime>
  <Words>195</Words>
  <Application>Microsoft Office PowerPoint</Application>
  <PresentationFormat>信纸(8.5x11 英寸)</PresentationFormat>
  <Paragraphs>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Symbol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Nakano, Akiko</dc:creator>
  <cp:lastModifiedBy>JIAN ZHAO</cp:lastModifiedBy>
  <cp:revision>1779</cp:revision>
  <dcterms:created xsi:type="dcterms:W3CDTF">2010-03-09T10:50:31Z</dcterms:created>
  <dcterms:modified xsi:type="dcterms:W3CDTF">2023-12-29T14:08:47Z</dcterms:modified>
</cp:coreProperties>
</file>