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4" r:id="rId6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>
        <p:scale>
          <a:sx n="50" d="100"/>
          <a:sy n="50" d="100"/>
        </p:scale>
        <p:origin x="1632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89956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8.5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(RX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D3D21C-2750-422B-A69D-89F2E0C4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441452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9778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ASSCC’23,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3433A-AE70-4159-AD1A-795B07BB8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339995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194</Words>
  <Application>Microsoft Office PowerPoint</Application>
  <PresentationFormat>信纸(8.5x11 英寸)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1781</cp:revision>
  <dcterms:created xsi:type="dcterms:W3CDTF">2010-03-09T10:50:31Z</dcterms:created>
  <dcterms:modified xsi:type="dcterms:W3CDTF">2024-06-05T02:41:48Z</dcterms:modified>
</cp:coreProperties>
</file>