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0" r:id="rId2"/>
    <p:sldId id="781" r:id="rId3"/>
    <p:sldId id="782" r:id="rId4"/>
    <p:sldId id="783" r:id="rId5"/>
    <p:sldId id="784" r:id="rId6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9026" autoAdjust="0"/>
  </p:normalViewPr>
  <p:slideViewPr>
    <p:cSldViewPr>
      <p:cViewPr>
        <p:scale>
          <a:sx n="50" d="100"/>
          <a:sy n="50" d="100"/>
        </p:scale>
        <p:origin x="163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076"/>
              </p:ext>
            </p:extLst>
          </p:nvPr>
        </p:nvGraphicFramePr>
        <p:xfrm>
          <a:off x="539552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Bias-Instability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0.6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0.4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3.5 mW (Ana.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4.4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ISSCC’15, JSSC’16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VLSI-C’16, JSSC’17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2BFBBD16-55BE-4169-BFE9-5DDFCFA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51" y="856382"/>
            <a:ext cx="1152128" cy="11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E2C280-D20E-4A67-AC2C-D0FF2309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89" y="893481"/>
            <a:ext cx="1047264" cy="1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04F89C8-8D4E-4D0A-A408-3EE099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04" y="906098"/>
            <a:ext cx="1165856" cy="10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D76FD1-607D-45EC-8CF7-8FDA18B4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381876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1BF737-B304-493C-984B-ADF5816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209621"/>
              </p:ext>
            </p:extLst>
          </p:nvPr>
        </p:nvGraphicFramePr>
        <p:xfrm>
          <a:off x="899592" y="692696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 Resolution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6.8mW (only for RX)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12.5mW (All-in-one)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ESSCIRC’22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C76417-F84A-43C9-805C-5BB835457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52736"/>
            <a:ext cx="1524462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CB16E-6D2E-4803-80D2-21C5D51CBF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9793" y="1033448"/>
            <a:ext cx="1151984" cy="107147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8AF5ED-2DF1-45EF-BDE9-91380183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570888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6274"/>
              </p:ext>
            </p:extLst>
          </p:nvPr>
        </p:nvGraphicFramePr>
        <p:xfrm>
          <a:off x="395536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TSMC-180nm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10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5.25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41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119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ASSCC’19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CBS’23 (Cover Page)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1F7F1EB-F4AB-4097-8102-E01361875B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2422027" y="592666"/>
            <a:ext cx="874974" cy="161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C34DE-3849-42DD-A8B0-8BE1527C54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502" y="883321"/>
            <a:ext cx="1060504" cy="1067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795753-1992-4A3E-B66D-2FEBF259D4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8200" y="962973"/>
            <a:ext cx="1568861" cy="9576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D5A535-943D-4269-B5EF-06C20158B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75" y="3284984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88C1190-4C87-4E63-9275-81761DC2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537860"/>
              </p:ext>
            </p:extLst>
          </p:nvPr>
        </p:nvGraphicFramePr>
        <p:xfrm>
          <a:off x="395536" y="548680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Array Size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48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256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5.3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5.4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ASSCC’23 (Highlighted)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A4C0E99-FC9C-4FAF-9621-98C680C194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54415"/>
          <a:stretch/>
        </p:blipFill>
        <p:spPr>
          <a:xfrm>
            <a:off x="2267744" y="908720"/>
            <a:ext cx="1118994" cy="1070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C419F-AA4E-4F34-ACBC-10F1F5A2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5" y="1070346"/>
            <a:ext cx="1810269" cy="7329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04950CD-E295-40A6-ABAF-7B3807418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95" y="3339996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3567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16×16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TBD.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1BF174-E3FB-4AC8-B028-98E8FDB22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79921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9792</TotalTime>
  <Words>196</Words>
  <Application>Microsoft Office PowerPoint</Application>
  <PresentationFormat>信纸(8.5x11 英寸)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Symbol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1778</cp:revision>
  <dcterms:created xsi:type="dcterms:W3CDTF">2010-03-09T10:50:31Z</dcterms:created>
  <dcterms:modified xsi:type="dcterms:W3CDTF">2023-12-27T08:48:53Z</dcterms:modified>
</cp:coreProperties>
</file>