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80" r:id="rId2"/>
    <p:sldId id="781" r:id="rId3"/>
    <p:sldId id="782" r:id="rId4"/>
    <p:sldId id="783" r:id="rId5"/>
    <p:sldId id="784" r:id="rId6"/>
    <p:sldId id="785" r:id="rId7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9026" autoAdjust="0"/>
  </p:normalViewPr>
  <p:slideViewPr>
    <p:cSldViewPr>
      <p:cViewPr>
        <p:scale>
          <a:sx n="66" d="100"/>
          <a:sy n="66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2024/8/27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076"/>
              </p:ext>
            </p:extLst>
          </p:nvPr>
        </p:nvGraphicFramePr>
        <p:xfrm>
          <a:off x="539552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1" y="856382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9" y="893481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04" y="906098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D76FD1-607D-45EC-8CF7-8FDA18B4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381876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89956"/>
              </p:ext>
            </p:extLst>
          </p:nvPr>
        </p:nvGraphicFramePr>
        <p:xfrm>
          <a:off x="899592" y="692696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8.5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(RX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52736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9793" y="1033448"/>
            <a:ext cx="1151984" cy="1071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D3D21C-2750-422B-A69D-89F2E0C4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441452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6274"/>
              </p:ext>
            </p:extLst>
          </p:nvPr>
        </p:nvGraphicFramePr>
        <p:xfrm>
          <a:off x="395536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592666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883321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962973"/>
            <a:ext cx="1568861" cy="9576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D5A535-943D-4269-B5EF-06C20158B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75" y="3284984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9778"/>
              </p:ext>
            </p:extLst>
          </p:nvPr>
        </p:nvGraphicFramePr>
        <p:xfrm>
          <a:off x="395536" y="548680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ASSCC’23,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908720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070346"/>
            <a:ext cx="1810269" cy="73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3433A-AE70-4159-AD1A-795B07BB8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339995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3567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BF174-E3FB-4AC8-B028-98E8FDB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911698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4×4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TCAS-II’24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58F79CD-39FD-4F62-A7E4-0DD3187F8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6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230</Words>
  <Application>Microsoft Office PowerPoint</Application>
  <PresentationFormat>信纸(8.5x11 英寸)</PresentationFormat>
  <Paragraphs>114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Symbol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1784</cp:revision>
  <dcterms:created xsi:type="dcterms:W3CDTF">2010-03-09T10:50:31Z</dcterms:created>
  <dcterms:modified xsi:type="dcterms:W3CDTF">2024-08-27T07:47:46Z</dcterms:modified>
</cp:coreProperties>
</file>