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780" r:id="rId2"/>
    <p:sldId id="781" r:id="rId3"/>
    <p:sldId id="782" r:id="rId4"/>
    <p:sldId id="783" r:id="rId5"/>
    <p:sldId id="784" r:id="rId6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79026" autoAdjust="0"/>
  </p:normalViewPr>
  <p:slideViewPr>
    <p:cSldViewPr>
      <p:cViewPr>
        <p:scale>
          <a:sx n="66" d="100"/>
          <a:sy n="66" d="100"/>
        </p:scale>
        <p:origin x="1172" y="-3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997548"/>
              </p:ext>
            </p:extLst>
          </p:nvPr>
        </p:nvGraphicFramePr>
        <p:xfrm>
          <a:off x="395536" y="134076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135" y="1648470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273" y="1685569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888" y="1698186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424999"/>
              </p:ext>
            </p:extLst>
          </p:nvPr>
        </p:nvGraphicFramePr>
        <p:xfrm>
          <a:off x="395536" y="1340768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(only for RX)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5" y="1700808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95737" y="1681520"/>
            <a:ext cx="1151984" cy="107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55983"/>
              </p:ext>
            </p:extLst>
          </p:nvPr>
        </p:nvGraphicFramePr>
        <p:xfrm>
          <a:off x="395536" y="134076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1384754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1675409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1755061"/>
            <a:ext cx="1568861" cy="95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75702"/>
              </p:ext>
            </p:extLst>
          </p:nvPr>
        </p:nvGraphicFramePr>
        <p:xfrm>
          <a:off x="395536" y="1340768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 (Highlighted)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1700808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862434"/>
            <a:ext cx="1810269" cy="73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37323"/>
              </p:ext>
            </p:extLst>
          </p:nvPr>
        </p:nvGraphicFramePr>
        <p:xfrm>
          <a:off x="395536" y="134076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603" y="166256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6560" y="170927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51" y="1823616"/>
            <a:ext cx="1879833" cy="70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9729</TotalTime>
  <Words>196</Words>
  <Application>Microsoft Office PowerPoint</Application>
  <PresentationFormat>信纸(8.5x11 英寸)</PresentationFormat>
  <Paragraphs>94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微软雅黑</vt:lpstr>
      <vt:lpstr>Arial</vt:lpstr>
      <vt:lpstr>Calibri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1776</cp:revision>
  <dcterms:created xsi:type="dcterms:W3CDTF">2010-03-09T10:50:31Z</dcterms:created>
  <dcterms:modified xsi:type="dcterms:W3CDTF">2023-12-27T07:45:57Z</dcterms:modified>
</cp:coreProperties>
</file>