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814" r:id="rId2"/>
    <p:sldId id="2048" r:id="rId3"/>
  </p:sldIdLst>
  <p:sldSz cx="12192000" cy="6858000"/>
  <p:notesSz cx="6889750" cy="10018713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个人基本情况" id="{26CACAC2-AA81-44A5-A8FF-13CD3B78BE75}">
          <p14:sldIdLst>
            <p14:sldId id="1814"/>
            <p14:sldId id="2048"/>
          </p14:sldIdLst>
        </p14:section>
      </p14:sectionLst>
    </p:ext>
    <p:ext uri="{EFAFB233-063F-42B5-8137-9DF3F51BA10A}">
      <p15:sldGuideLst xmlns:p15="http://schemas.microsoft.com/office/powerpoint/2012/main">
        <p15:guide id="4" pos="3863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orient="horz" pos="1502" userDrawn="1">
          <p15:clr>
            <a:srgbClr val="A4A3A4"/>
          </p15:clr>
        </p15:guide>
        <p15:guide id="7" orient="horz" pos="3113" userDrawn="1">
          <p15:clr>
            <a:srgbClr val="A4A3A4"/>
          </p15:clr>
        </p15:guide>
        <p15:guide id="8" pos="2128" userDrawn="1">
          <p15:clr>
            <a:srgbClr val="A4A3A4"/>
          </p15:clr>
        </p15:guide>
        <p15:guide id="9" pos="4067" userDrawn="1">
          <p15:clr>
            <a:srgbClr val="A4A3A4"/>
          </p15:clr>
        </p15:guide>
        <p15:guide id="10" pos="5972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2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DFF"/>
    <a:srgbClr val="0000C3"/>
    <a:srgbClr val="2D51A2"/>
    <a:srgbClr val="BBFBBE"/>
    <a:srgbClr val="112A78"/>
    <a:srgbClr val="E1EDF7"/>
    <a:srgbClr val="F5F4F2"/>
    <a:srgbClr val="FFCC29"/>
    <a:srgbClr val="E9434B"/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0221" autoAdjust="0"/>
  </p:normalViewPr>
  <p:slideViewPr>
    <p:cSldViewPr snapToGrid="0" showGuides="1">
      <p:cViewPr varScale="1">
        <p:scale>
          <a:sx n="49" d="100"/>
          <a:sy n="49" d="100"/>
        </p:scale>
        <p:origin x="1304" y="48"/>
      </p:cViewPr>
      <p:guideLst>
        <p:guide pos="3863"/>
        <p:guide orient="horz" pos="1003"/>
        <p:guide orient="horz" pos="1502"/>
        <p:guide orient="horz" pos="3113"/>
        <p:guide pos="2128"/>
        <p:guide pos="4067"/>
        <p:guide pos="5972"/>
        <p:guide pos="5292"/>
        <p:guide pos="22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7056"/>
    </p:cViewPr>
  </p:sorterViewPr>
  <p:notesViewPr>
    <p:cSldViewPr snapToGrid="0" showGuides="1">
      <p:cViewPr varScale="1">
        <p:scale>
          <a:sx n="56" d="100"/>
          <a:sy n="56" d="100"/>
        </p:scale>
        <p:origin x="2419" y="6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敏" userId="ddbb2eb1-ae59-4aa9-9ef0-f803d26e8df7" providerId="ADAL" clId="{A30DD300-9D48-4CD1-AADF-E16648F46076}"/>
    <pc:docChg chg="undo redo custSel addSld delSld modSld sldOrd modSection">
      <pc:chgData name="王敏" userId="ddbb2eb1-ae59-4aa9-9ef0-f803d26e8df7" providerId="ADAL" clId="{A30DD300-9D48-4CD1-AADF-E16648F46076}" dt="2021-08-18T20:26:11.448" v="1568" actId="14100"/>
      <pc:docMkLst>
        <pc:docMk/>
      </pc:docMkLst>
      <pc:sldChg chg="addSp delSp modSp mod">
        <pc:chgData name="王敏" userId="ddbb2eb1-ae59-4aa9-9ef0-f803d26e8df7" providerId="ADAL" clId="{A30DD300-9D48-4CD1-AADF-E16648F46076}" dt="2021-08-18T19:13:33.279" v="801" actId="14100"/>
        <pc:sldMkLst>
          <pc:docMk/>
          <pc:sldMk cId="339815940" sldId="1728"/>
        </pc:sldMkLst>
        <pc:spChg chg="del mod">
          <ac:chgData name="王敏" userId="ddbb2eb1-ae59-4aa9-9ef0-f803d26e8df7" providerId="ADAL" clId="{A30DD300-9D48-4CD1-AADF-E16648F46076}" dt="2021-08-18T19:13:29.334" v="799" actId="21"/>
          <ac:spMkLst>
            <pc:docMk/>
            <pc:sldMk cId="339815940" sldId="1728"/>
            <ac:spMk id="5" creationId="{3EDCC2CC-B76B-4022-ACC7-D5068410D548}"/>
          </ac:spMkLst>
        </pc:spChg>
        <pc:spChg chg="add del mod">
          <ac:chgData name="王敏" userId="ddbb2eb1-ae59-4aa9-9ef0-f803d26e8df7" providerId="ADAL" clId="{A30DD300-9D48-4CD1-AADF-E16648F46076}" dt="2021-08-18T19:13:30.447" v="800"/>
          <ac:spMkLst>
            <pc:docMk/>
            <pc:sldMk cId="339815940" sldId="1728"/>
            <ac:spMk id="6" creationId="{49342D3E-3552-42F0-92D8-30023721F2D1}"/>
          </ac:spMkLst>
        </pc:spChg>
        <pc:spChg chg="mod">
          <ac:chgData name="王敏" userId="ddbb2eb1-ae59-4aa9-9ef0-f803d26e8df7" providerId="ADAL" clId="{A30DD300-9D48-4CD1-AADF-E16648F46076}" dt="2021-08-18T19:04:31.384" v="728" actId="692"/>
          <ac:spMkLst>
            <pc:docMk/>
            <pc:sldMk cId="339815940" sldId="1728"/>
            <ac:spMk id="8" creationId="{E31F6C7D-45D1-4919-A85B-F013E8659248}"/>
          </ac:spMkLst>
        </pc:spChg>
        <pc:spChg chg="mod">
          <ac:chgData name="王敏" userId="ddbb2eb1-ae59-4aa9-9ef0-f803d26e8df7" providerId="ADAL" clId="{A30DD300-9D48-4CD1-AADF-E16648F46076}" dt="2021-08-18T19:04:31.384" v="728" actId="692"/>
          <ac:spMkLst>
            <pc:docMk/>
            <pc:sldMk cId="339815940" sldId="1728"/>
            <ac:spMk id="9" creationId="{B21A25AE-517B-4C76-A246-379372D2FDB9}"/>
          </ac:spMkLst>
        </pc:spChg>
        <pc:spChg chg="add mod">
          <ac:chgData name="王敏" userId="ddbb2eb1-ae59-4aa9-9ef0-f803d26e8df7" providerId="ADAL" clId="{A30DD300-9D48-4CD1-AADF-E16648F46076}" dt="2021-08-18T19:13:33.279" v="801" actId="14100"/>
          <ac:spMkLst>
            <pc:docMk/>
            <pc:sldMk cId="339815940" sldId="1728"/>
            <ac:spMk id="14" creationId="{21BBB937-908D-4E47-ABC7-59367BF6064B}"/>
          </ac:spMkLst>
        </pc:spChg>
        <pc:picChg chg="mod">
          <ac:chgData name="王敏" userId="ddbb2eb1-ae59-4aa9-9ef0-f803d26e8df7" providerId="ADAL" clId="{A30DD300-9D48-4CD1-AADF-E16648F46076}" dt="2021-08-18T19:05:21.298" v="731" actId="1076"/>
          <ac:picMkLst>
            <pc:docMk/>
            <pc:sldMk cId="339815940" sldId="1728"/>
            <ac:picMk id="28" creationId="{4617DC59-B15A-45BC-B7D4-DF85DE5F686D}"/>
          </ac:picMkLst>
        </pc:picChg>
      </pc:sldChg>
      <pc:sldChg chg="addSp delSp modSp mod">
        <pc:chgData name="王敏" userId="ddbb2eb1-ae59-4aa9-9ef0-f803d26e8df7" providerId="ADAL" clId="{A30DD300-9D48-4CD1-AADF-E16648F46076}" dt="2021-08-18T19:52:54.607" v="1207"/>
        <pc:sldMkLst>
          <pc:docMk/>
          <pc:sldMk cId="2520208851" sldId="1730"/>
        </pc:sldMkLst>
        <pc:spChg chg="del">
          <ac:chgData name="王敏" userId="ddbb2eb1-ae59-4aa9-9ef0-f803d26e8df7" providerId="ADAL" clId="{A30DD300-9D48-4CD1-AADF-E16648F46076}" dt="2021-08-18T19:52:53.537" v="1206" actId="21"/>
          <ac:spMkLst>
            <pc:docMk/>
            <pc:sldMk cId="2520208851" sldId="1730"/>
            <ac:spMk id="5" creationId="{3EDCC2CC-B76B-4022-ACC7-D5068410D548}"/>
          </ac:spMkLst>
        </pc:spChg>
        <pc:spChg chg="add del mod">
          <ac:chgData name="王敏" userId="ddbb2eb1-ae59-4aa9-9ef0-f803d26e8df7" providerId="ADAL" clId="{A30DD300-9D48-4CD1-AADF-E16648F46076}" dt="2021-08-18T19:52:54.607" v="1207"/>
          <ac:spMkLst>
            <pc:docMk/>
            <pc:sldMk cId="2520208851" sldId="1730"/>
            <ac:spMk id="9" creationId="{C65649A0-4D78-4C5D-92C7-6A1DE6389728}"/>
          </ac:spMkLst>
        </pc:spChg>
        <pc:spChg chg="add mod">
          <ac:chgData name="王敏" userId="ddbb2eb1-ae59-4aa9-9ef0-f803d26e8df7" providerId="ADAL" clId="{A30DD300-9D48-4CD1-AADF-E16648F46076}" dt="2021-08-18T19:52:54.607" v="1207"/>
          <ac:spMkLst>
            <pc:docMk/>
            <pc:sldMk cId="2520208851" sldId="1730"/>
            <ac:spMk id="25" creationId="{F11C1609-B883-4F05-9644-9263D7F71811}"/>
          </ac:spMkLst>
        </pc:spChg>
      </pc:sldChg>
      <pc:sldChg chg="modSp mod">
        <pc:chgData name="王敏" userId="ddbb2eb1-ae59-4aa9-9ef0-f803d26e8df7" providerId="ADAL" clId="{A30DD300-9D48-4CD1-AADF-E16648F46076}" dt="2021-08-18T19:54:42.636" v="1228" actId="14100"/>
        <pc:sldMkLst>
          <pc:docMk/>
          <pc:sldMk cId="1479474069" sldId="1733"/>
        </pc:sldMkLst>
        <pc:spChg chg="mod">
          <ac:chgData name="王敏" userId="ddbb2eb1-ae59-4aa9-9ef0-f803d26e8df7" providerId="ADAL" clId="{A30DD300-9D48-4CD1-AADF-E16648F46076}" dt="2021-08-18T19:54:42.636" v="1228" actId="14100"/>
          <ac:spMkLst>
            <pc:docMk/>
            <pc:sldMk cId="1479474069" sldId="1733"/>
            <ac:spMk id="10" creationId="{F57F84D3-725F-446C-9BB7-DC74C097201D}"/>
          </ac:spMkLst>
        </pc:spChg>
      </pc:sldChg>
      <pc:sldChg chg="addSp delSp modSp mod ord">
        <pc:chgData name="王敏" userId="ddbb2eb1-ae59-4aa9-9ef0-f803d26e8df7" providerId="ADAL" clId="{A30DD300-9D48-4CD1-AADF-E16648F46076}" dt="2021-08-18T19:53:26.337" v="1214" actId="14100"/>
        <pc:sldMkLst>
          <pc:docMk/>
          <pc:sldMk cId="2968778085" sldId="1743"/>
        </pc:sldMkLst>
        <pc:spChg chg="add del mod">
          <ac:chgData name="王敏" userId="ddbb2eb1-ae59-4aa9-9ef0-f803d26e8df7" providerId="ADAL" clId="{A30DD300-9D48-4CD1-AADF-E16648F46076}" dt="2021-08-18T19:53:24.146" v="1213"/>
          <ac:spMkLst>
            <pc:docMk/>
            <pc:sldMk cId="2968778085" sldId="1743"/>
            <ac:spMk id="4" creationId="{118559F5-BAB9-45B1-83B5-ACFAD8001287}"/>
          </ac:spMkLst>
        </pc:spChg>
        <pc:spChg chg="del mod">
          <ac:chgData name="王敏" userId="ddbb2eb1-ae59-4aa9-9ef0-f803d26e8df7" providerId="ADAL" clId="{A30DD300-9D48-4CD1-AADF-E16648F46076}" dt="2021-08-18T19:53:23.313" v="1212" actId="21"/>
          <ac:spMkLst>
            <pc:docMk/>
            <pc:sldMk cId="2968778085" sldId="1743"/>
            <ac:spMk id="5" creationId="{3EDCC2CC-B76B-4022-ACC7-D5068410D548}"/>
          </ac:spMkLst>
        </pc:spChg>
        <pc:spChg chg="mod">
          <ac:chgData name="王敏" userId="ddbb2eb1-ae59-4aa9-9ef0-f803d26e8df7" providerId="ADAL" clId="{A30DD300-9D48-4CD1-AADF-E16648F46076}" dt="2021-08-18T18:55:54.248" v="650" actId="1037"/>
          <ac:spMkLst>
            <pc:docMk/>
            <pc:sldMk cId="2968778085" sldId="1743"/>
            <ac:spMk id="16" creationId="{58DB4981-59C7-452E-A534-858A74B56477}"/>
          </ac:spMkLst>
        </pc:spChg>
        <pc:spChg chg="add mod">
          <ac:chgData name="王敏" userId="ddbb2eb1-ae59-4aa9-9ef0-f803d26e8df7" providerId="ADAL" clId="{A30DD300-9D48-4CD1-AADF-E16648F46076}" dt="2021-08-18T18:56:58.267" v="701" actId="20577"/>
          <ac:spMkLst>
            <pc:docMk/>
            <pc:sldMk cId="2968778085" sldId="1743"/>
            <ac:spMk id="17" creationId="{02C9092E-35BD-4855-A21A-10B3F6CF91A0}"/>
          </ac:spMkLst>
        </pc:spChg>
        <pc:spChg chg="del mod">
          <ac:chgData name="王敏" userId="ddbb2eb1-ae59-4aa9-9ef0-f803d26e8df7" providerId="ADAL" clId="{A30DD300-9D48-4CD1-AADF-E16648F46076}" dt="2021-08-18T18:48:36.806" v="407" actId="478"/>
          <ac:spMkLst>
            <pc:docMk/>
            <pc:sldMk cId="2968778085" sldId="1743"/>
            <ac:spMk id="19" creationId="{414EECF5-8BD6-402D-A6E7-35A288CC2DFD}"/>
          </ac:spMkLst>
        </pc:spChg>
        <pc:spChg chg="add mod">
          <ac:chgData name="王敏" userId="ddbb2eb1-ae59-4aa9-9ef0-f803d26e8df7" providerId="ADAL" clId="{A30DD300-9D48-4CD1-AADF-E16648F46076}" dt="2021-08-18T19:53:26.337" v="1214" actId="14100"/>
          <ac:spMkLst>
            <pc:docMk/>
            <pc:sldMk cId="2968778085" sldId="1743"/>
            <ac:spMk id="20" creationId="{8CA43864-2F59-4E09-8C42-84BF3E7FB178}"/>
          </ac:spMkLst>
        </pc:spChg>
        <pc:spChg chg="mod">
          <ac:chgData name="王敏" userId="ddbb2eb1-ae59-4aa9-9ef0-f803d26e8df7" providerId="ADAL" clId="{A30DD300-9D48-4CD1-AADF-E16648F46076}" dt="2021-08-18T18:55:54.248" v="650" actId="1037"/>
          <ac:spMkLst>
            <pc:docMk/>
            <pc:sldMk cId="2968778085" sldId="1743"/>
            <ac:spMk id="23" creationId="{70398D62-D86F-4F05-8A1D-263D5B4CAB38}"/>
          </ac:spMkLst>
        </pc:spChg>
        <pc:spChg chg="del">
          <ac:chgData name="王敏" userId="ddbb2eb1-ae59-4aa9-9ef0-f803d26e8df7" providerId="ADAL" clId="{A30DD300-9D48-4CD1-AADF-E16648F46076}" dt="2021-08-18T18:50:05.377" v="423" actId="478"/>
          <ac:spMkLst>
            <pc:docMk/>
            <pc:sldMk cId="2968778085" sldId="1743"/>
            <ac:spMk id="24" creationId="{BCDB3011-BB8D-440E-A945-97EBC3861DCB}"/>
          </ac:spMkLst>
        </pc:spChg>
        <pc:spChg chg="mod">
          <ac:chgData name="王敏" userId="ddbb2eb1-ae59-4aa9-9ef0-f803d26e8df7" providerId="ADAL" clId="{A30DD300-9D48-4CD1-AADF-E16648F46076}" dt="2021-08-18T18:55:54.248" v="650" actId="1037"/>
          <ac:spMkLst>
            <pc:docMk/>
            <pc:sldMk cId="2968778085" sldId="1743"/>
            <ac:spMk id="33" creationId="{748DDC24-4AAF-4C0E-8584-9CB0ADA08590}"/>
          </ac:spMkLst>
        </pc:spChg>
        <pc:grpChg chg="del mod">
          <ac:chgData name="王敏" userId="ddbb2eb1-ae59-4aa9-9ef0-f803d26e8df7" providerId="ADAL" clId="{A30DD300-9D48-4CD1-AADF-E16648F46076}" dt="2021-08-18T18:49:22.227" v="414" actId="478"/>
          <ac:grpSpMkLst>
            <pc:docMk/>
            <pc:sldMk cId="2968778085" sldId="1743"/>
            <ac:grpSpMk id="7" creationId="{7682EB7F-E637-4CE6-98AB-A6B7442C8E07}"/>
          </ac:grpSpMkLst>
        </pc:grpChg>
        <pc:picChg chg="mod">
          <ac:chgData name="王敏" userId="ddbb2eb1-ae59-4aa9-9ef0-f803d26e8df7" providerId="ADAL" clId="{A30DD300-9D48-4CD1-AADF-E16648F46076}" dt="2021-08-18T18:55:54.248" v="650" actId="1037"/>
          <ac:picMkLst>
            <pc:docMk/>
            <pc:sldMk cId="2968778085" sldId="1743"/>
            <ac:picMk id="3" creationId="{D223E8A6-32E1-428F-9A6D-B8C154BA5250}"/>
          </ac:picMkLst>
        </pc:picChg>
        <pc:picChg chg="mod">
          <ac:chgData name="王敏" userId="ddbb2eb1-ae59-4aa9-9ef0-f803d26e8df7" providerId="ADAL" clId="{A30DD300-9D48-4CD1-AADF-E16648F46076}" dt="2021-08-18T18:55:54.248" v="650" actId="1037"/>
          <ac:picMkLst>
            <pc:docMk/>
            <pc:sldMk cId="2968778085" sldId="1743"/>
            <ac:picMk id="9" creationId="{21AE78D5-0CD8-4306-91B0-D07204822AE2}"/>
          </ac:picMkLst>
        </pc:picChg>
        <pc:picChg chg="del topLvl">
          <ac:chgData name="王敏" userId="ddbb2eb1-ae59-4aa9-9ef0-f803d26e8df7" providerId="ADAL" clId="{A30DD300-9D48-4CD1-AADF-E16648F46076}" dt="2021-08-18T18:49:22.227" v="414" actId="478"/>
          <ac:picMkLst>
            <pc:docMk/>
            <pc:sldMk cId="2968778085" sldId="1743"/>
            <ac:picMk id="13" creationId="{42F6C08E-0328-44DA-A742-19D026E740CB}"/>
          </ac:picMkLst>
        </pc:picChg>
        <pc:picChg chg="mod">
          <ac:chgData name="王敏" userId="ddbb2eb1-ae59-4aa9-9ef0-f803d26e8df7" providerId="ADAL" clId="{A30DD300-9D48-4CD1-AADF-E16648F46076}" dt="2021-08-18T18:55:54.248" v="650" actId="1037"/>
          <ac:picMkLst>
            <pc:docMk/>
            <pc:sldMk cId="2968778085" sldId="1743"/>
            <ac:picMk id="15" creationId="{6E1D1167-5044-4EE3-B345-EE1CFC4E8B56}"/>
          </ac:picMkLst>
        </pc:picChg>
        <pc:picChg chg="mod topLvl">
          <ac:chgData name="王敏" userId="ddbb2eb1-ae59-4aa9-9ef0-f803d26e8df7" providerId="ADAL" clId="{A30DD300-9D48-4CD1-AADF-E16648F46076}" dt="2021-08-18T18:55:54.248" v="650" actId="1037"/>
          <ac:picMkLst>
            <pc:docMk/>
            <pc:sldMk cId="2968778085" sldId="1743"/>
            <ac:picMk id="21" creationId="{F0D4286A-67CA-4D81-8DC3-5E314A06E5BA}"/>
          </ac:picMkLst>
        </pc:picChg>
      </pc:sldChg>
      <pc:sldChg chg="addSp delSp modSp mod">
        <pc:chgData name="王敏" userId="ddbb2eb1-ae59-4aa9-9ef0-f803d26e8df7" providerId="ADAL" clId="{A30DD300-9D48-4CD1-AADF-E16648F46076}" dt="2021-08-18T19:53:06.555" v="1211"/>
        <pc:sldMkLst>
          <pc:docMk/>
          <pc:sldMk cId="3744638105" sldId="1746"/>
        </pc:sldMkLst>
        <pc:spChg chg="del mod">
          <ac:chgData name="王敏" userId="ddbb2eb1-ae59-4aa9-9ef0-f803d26e8df7" providerId="ADAL" clId="{A30DD300-9D48-4CD1-AADF-E16648F46076}" dt="2021-08-18T19:53:05.637" v="1210" actId="21"/>
          <ac:spMkLst>
            <pc:docMk/>
            <pc:sldMk cId="3744638105" sldId="1746"/>
            <ac:spMk id="5" creationId="{3EDCC2CC-B76B-4022-ACC7-D5068410D548}"/>
          </ac:spMkLst>
        </pc:spChg>
        <pc:spChg chg="add del mod">
          <ac:chgData name="王敏" userId="ddbb2eb1-ae59-4aa9-9ef0-f803d26e8df7" providerId="ADAL" clId="{A30DD300-9D48-4CD1-AADF-E16648F46076}" dt="2021-08-18T19:53:06.555" v="1211"/>
          <ac:spMkLst>
            <pc:docMk/>
            <pc:sldMk cId="3744638105" sldId="1746"/>
            <ac:spMk id="7" creationId="{76D43E1B-7F49-4140-8E80-3E502C9476A8}"/>
          </ac:spMkLst>
        </pc:spChg>
        <pc:spChg chg="add mod">
          <ac:chgData name="王敏" userId="ddbb2eb1-ae59-4aa9-9ef0-f803d26e8df7" providerId="ADAL" clId="{A30DD300-9D48-4CD1-AADF-E16648F46076}" dt="2021-08-18T19:53:06.555" v="1211"/>
          <ac:spMkLst>
            <pc:docMk/>
            <pc:sldMk cId="3744638105" sldId="1746"/>
            <ac:spMk id="20" creationId="{0540EA5F-F3CA-40D4-9F50-001F6C0C885A}"/>
          </ac:spMkLst>
        </pc:spChg>
      </pc:sldChg>
      <pc:sldChg chg="modSp mod">
        <pc:chgData name="王敏" userId="ddbb2eb1-ae59-4aa9-9ef0-f803d26e8df7" providerId="ADAL" clId="{A30DD300-9D48-4CD1-AADF-E16648F46076}" dt="2021-08-18T18:18:46.819" v="103" actId="14100"/>
        <pc:sldMkLst>
          <pc:docMk/>
          <pc:sldMk cId="1235387983" sldId="1748"/>
        </pc:sldMkLst>
        <pc:picChg chg="mod">
          <ac:chgData name="王敏" userId="ddbb2eb1-ae59-4aa9-9ef0-f803d26e8df7" providerId="ADAL" clId="{A30DD300-9D48-4CD1-AADF-E16648F46076}" dt="2021-08-18T18:18:46.819" v="103" actId="14100"/>
          <ac:picMkLst>
            <pc:docMk/>
            <pc:sldMk cId="1235387983" sldId="1748"/>
            <ac:picMk id="45" creationId="{770E7840-ABA3-4107-83C7-E1CD4D0395D9}"/>
          </ac:picMkLst>
        </pc:picChg>
      </pc:sldChg>
      <pc:sldChg chg="modSp mod">
        <pc:chgData name="王敏" userId="ddbb2eb1-ae59-4aa9-9ef0-f803d26e8df7" providerId="ADAL" clId="{A30DD300-9D48-4CD1-AADF-E16648F46076}" dt="2021-08-18T18:18:27.859" v="101" actId="14100"/>
        <pc:sldMkLst>
          <pc:docMk/>
          <pc:sldMk cId="1263186686" sldId="1751"/>
        </pc:sldMkLst>
        <pc:picChg chg="mod">
          <ac:chgData name="王敏" userId="ddbb2eb1-ae59-4aa9-9ef0-f803d26e8df7" providerId="ADAL" clId="{A30DD300-9D48-4CD1-AADF-E16648F46076}" dt="2021-08-18T18:18:27.859" v="101" actId="14100"/>
          <ac:picMkLst>
            <pc:docMk/>
            <pc:sldMk cId="1263186686" sldId="1751"/>
            <ac:picMk id="39" creationId="{C00A77DB-8F78-4A34-8342-F555FCCE3F89}"/>
          </ac:picMkLst>
        </pc:picChg>
      </pc:sldChg>
      <pc:sldChg chg="addSp delSp modSp mod">
        <pc:chgData name="王敏" userId="ddbb2eb1-ae59-4aa9-9ef0-f803d26e8df7" providerId="ADAL" clId="{A30DD300-9D48-4CD1-AADF-E16648F46076}" dt="2021-08-18T19:56:10.423" v="1232" actId="20577"/>
        <pc:sldMkLst>
          <pc:docMk/>
          <pc:sldMk cId="1095109430" sldId="1753"/>
        </pc:sldMkLst>
        <pc:spChg chg="add del mod">
          <ac:chgData name="王敏" userId="ddbb2eb1-ae59-4aa9-9ef0-f803d26e8df7" providerId="ADAL" clId="{A30DD300-9D48-4CD1-AADF-E16648F46076}" dt="2021-08-18T19:53:31.672" v="1216"/>
          <ac:spMkLst>
            <pc:docMk/>
            <pc:sldMk cId="1095109430" sldId="1753"/>
            <ac:spMk id="4" creationId="{A6631440-A362-4EC9-A0F0-B3E35AFE6687}"/>
          </ac:spMkLst>
        </pc:spChg>
        <pc:spChg chg="del mod">
          <ac:chgData name="王敏" userId="ddbb2eb1-ae59-4aa9-9ef0-f803d26e8df7" providerId="ADAL" clId="{A30DD300-9D48-4CD1-AADF-E16648F46076}" dt="2021-08-18T19:53:30.743" v="1215" actId="21"/>
          <ac:spMkLst>
            <pc:docMk/>
            <pc:sldMk cId="1095109430" sldId="1753"/>
            <ac:spMk id="5" creationId="{3EDCC2CC-B76B-4022-ACC7-D5068410D548}"/>
          </ac:spMkLst>
        </pc:spChg>
        <pc:spChg chg="mod">
          <ac:chgData name="王敏" userId="ddbb2eb1-ae59-4aa9-9ef0-f803d26e8df7" providerId="ADAL" clId="{A30DD300-9D48-4CD1-AADF-E16648F46076}" dt="2021-08-18T18:46:24.230" v="397" actId="20577"/>
          <ac:spMkLst>
            <pc:docMk/>
            <pc:sldMk cId="1095109430" sldId="1753"/>
            <ac:spMk id="10" creationId="{D8056A8E-429A-4F1F-ABD1-1B8D3D084844}"/>
          </ac:spMkLst>
        </pc:spChg>
        <pc:spChg chg="add mod">
          <ac:chgData name="王敏" userId="ddbb2eb1-ae59-4aa9-9ef0-f803d26e8df7" providerId="ADAL" clId="{A30DD300-9D48-4CD1-AADF-E16648F46076}" dt="2021-08-18T19:56:10.423" v="1232" actId="20577"/>
          <ac:spMkLst>
            <pc:docMk/>
            <pc:sldMk cId="1095109430" sldId="1753"/>
            <ac:spMk id="11" creationId="{F9275DDA-07AF-4627-87F0-09260D6D2E15}"/>
          </ac:spMkLst>
        </pc:spChg>
        <pc:spChg chg="mod">
          <ac:chgData name="王敏" userId="ddbb2eb1-ae59-4aa9-9ef0-f803d26e8df7" providerId="ADAL" clId="{A30DD300-9D48-4CD1-AADF-E16648F46076}" dt="2021-08-18T18:45:12.315" v="392" actId="1036"/>
          <ac:spMkLst>
            <pc:docMk/>
            <pc:sldMk cId="1095109430" sldId="1753"/>
            <ac:spMk id="13" creationId="{EC31B0F9-921A-4EAD-A2F2-AD2F40A51846}"/>
          </ac:spMkLst>
        </pc:spChg>
        <pc:picChg chg="mod">
          <ac:chgData name="王敏" userId="ddbb2eb1-ae59-4aa9-9ef0-f803d26e8df7" providerId="ADAL" clId="{A30DD300-9D48-4CD1-AADF-E16648F46076}" dt="2021-08-18T18:44:10.760" v="381" actId="14100"/>
          <ac:picMkLst>
            <pc:docMk/>
            <pc:sldMk cId="1095109430" sldId="1753"/>
            <ac:picMk id="12" creationId="{E89802E6-6877-4BFD-97BD-A114AA858D3A}"/>
          </ac:picMkLst>
        </pc:picChg>
        <pc:picChg chg="mod">
          <ac:chgData name="王敏" userId="ddbb2eb1-ae59-4aa9-9ef0-f803d26e8df7" providerId="ADAL" clId="{A30DD300-9D48-4CD1-AADF-E16648F46076}" dt="2021-08-18T18:44:07.794" v="380" actId="1076"/>
          <ac:picMkLst>
            <pc:docMk/>
            <pc:sldMk cId="1095109430" sldId="1753"/>
            <ac:picMk id="14" creationId="{85273C41-774A-40D5-8D0E-EFDF13332A8B}"/>
          </ac:picMkLst>
        </pc:picChg>
      </pc:sldChg>
      <pc:sldChg chg="addSp delSp modSp mod">
        <pc:chgData name="王敏" userId="ddbb2eb1-ae59-4aa9-9ef0-f803d26e8df7" providerId="ADAL" clId="{A30DD300-9D48-4CD1-AADF-E16648F46076}" dt="2021-08-18T19:53:38.708" v="1218"/>
        <pc:sldMkLst>
          <pc:docMk/>
          <pc:sldMk cId="683836629" sldId="1754"/>
        </pc:sldMkLst>
        <pc:spChg chg="add del mod">
          <ac:chgData name="王敏" userId="ddbb2eb1-ae59-4aa9-9ef0-f803d26e8df7" providerId="ADAL" clId="{A30DD300-9D48-4CD1-AADF-E16648F46076}" dt="2021-08-18T19:53:38.708" v="1218"/>
          <ac:spMkLst>
            <pc:docMk/>
            <pc:sldMk cId="683836629" sldId="1754"/>
            <ac:spMk id="3" creationId="{850086B4-0B7B-4E36-B7C6-FCA31CF32FCA}"/>
          </ac:spMkLst>
        </pc:spChg>
        <pc:spChg chg="del mod">
          <ac:chgData name="王敏" userId="ddbb2eb1-ae59-4aa9-9ef0-f803d26e8df7" providerId="ADAL" clId="{A30DD300-9D48-4CD1-AADF-E16648F46076}" dt="2021-08-18T19:53:37.757" v="1217" actId="21"/>
          <ac:spMkLst>
            <pc:docMk/>
            <pc:sldMk cId="683836629" sldId="1754"/>
            <ac:spMk id="5" creationId="{3EDCC2CC-B76B-4022-ACC7-D5068410D548}"/>
          </ac:spMkLst>
        </pc:spChg>
        <pc:spChg chg="add mod">
          <ac:chgData name="王敏" userId="ddbb2eb1-ae59-4aa9-9ef0-f803d26e8df7" providerId="ADAL" clId="{A30DD300-9D48-4CD1-AADF-E16648F46076}" dt="2021-08-18T19:53:38.708" v="1218"/>
          <ac:spMkLst>
            <pc:docMk/>
            <pc:sldMk cId="683836629" sldId="1754"/>
            <ac:spMk id="31" creationId="{A76D6E01-CF5D-4942-8516-B2C2CD537359}"/>
          </ac:spMkLst>
        </pc:spChg>
      </pc:sldChg>
      <pc:sldChg chg="del">
        <pc:chgData name="王敏" userId="ddbb2eb1-ae59-4aa9-9ef0-f803d26e8df7" providerId="ADAL" clId="{A30DD300-9D48-4CD1-AADF-E16648F46076}" dt="2021-08-18T18:58:03.431" v="708" actId="47"/>
        <pc:sldMkLst>
          <pc:docMk/>
          <pc:sldMk cId="1740692636" sldId="1755"/>
        </pc:sldMkLst>
      </pc:sldChg>
      <pc:sldChg chg="addSp delSp modSp mod">
        <pc:chgData name="王敏" userId="ddbb2eb1-ae59-4aa9-9ef0-f803d26e8df7" providerId="ADAL" clId="{A30DD300-9D48-4CD1-AADF-E16648F46076}" dt="2021-08-18T19:53:52.356" v="1222"/>
        <pc:sldMkLst>
          <pc:docMk/>
          <pc:sldMk cId="1121381551" sldId="1760"/>
        </pc:sldMkLst>
        <pc:spChg chg="del">
          <ac:chgData name="王敏" userId="ddbb2eb1-ae59-4aa9-9ef0-f803d26e8df7" providerId="ADAL" clId="{A30DD300-9D48-4CD1-AADF-E16648F46076}" dt="2021-08-18T19:53:51.637" v="1221" actId="21"/>
          <ac:spMkLst>
            <pc:docMk/>
            <pc:sldMk cId="1121381551" sldId="1760"/>
            <ac:spMk id="5" creationId="{3EDCC2CC-B76B-4022-ACC7-D5068410D548}"/>
          </ac:spMkLst>
        </pc:spChg>
        <pc:spChg chg="add del mod">
          <ac:chgData name="王敏" userId="ddbb2eb1-ae59-4aa9-9ef0-f803d26e8df7" providerId="ADAL" clId="{A30DD300-9D48-4CD1-AADF-E16648F46076}" dt="2021-08-18T19:53:52.356" v="1222"/>
          <ac:spMkLst>
            <pc:docMk/>
            <pc:sldMk cId="1121381551" sldId="1760"/>
            <ac:spMk id="8" creationId="{A0CCAD4B-DBBB-4A25-94EC-76ABB8831CDD}"/>
          </ac:spMkLst>
        </pc:spChg>
        <pc:spChg chg="add mod">
          <ac:chgData name="王敏" userId="ddbb2eb1-ae59-4aa9-9ef0-f803d26e8df7" providerId="ADAL" clId="{A30DD300-9D48-4CD1-AADF-E16648F46076}" dt="2021-08-18T19:53:52.356" v="1222"/>
          <ac:spMkLst>
            <pc:docMk/>
            <pc:sldMk cId="1121381551" sldId="1760"/>
            <ac:spMk id="18" creationId="{CACCE62C-B80C-4701-AE82-EF0A2E162670}"/>
          </ac:spMkLst>
        </pc:spChg>
      </pc:sldChg>
      <pc:sldChg chg="addSp delSp modSp mod">
        <pc:chgData name="王敏" userId="ddbb2eb1-ae59-4aa9-9ef0-f803d26e8df7" providerId="ADAL" clId="{A30DD300-9D48-4CD1-AADF-E16648F46076}" dt="2021-08-18T19:53:56.749" v="1224"/>
        <pc:sldMkLst>
          <pc:docMk/>
          <pc:sldMk cId="505649273" sldId="1761"/>
        </pc:sldMkLst>
        <pc:spChg chg="add del mod">
          <ac:chgData name="王敏" userId="ddbb2eb1-ae59-4aa9-9ef0-f803d26e8df7" providerId="ADAL" clId="{A30DD300-9D48-4CD1-AADF-E16648F46076}" dt="2021-08-18T19:53:56.749" v="1224"/>
          <ac:spMkLst>
            <pc:docMk/>
            <pc:sldMk cId="505649273" sldId="1761"/>
            <ac:spMk id="3" creationId="{29957226-1BFD-45AD-A7B0-23908DB695AB}"/>
          </ac:spMkLst>
        </pc:spChg>
        <pc:spChg chg="del">
          <ac:chgData name="王敏" userId="ddbb2eb1-ae59-4aa9-9ef0-f803d26e8df7" providerId="ADAL" clId="{A30DD300-9D48-4CD1-AADF-E16648F46076}" dt="2021-08-18T19:53:55.913" v="1223" actId="21"/>
          <ac:spMkLst>
            <pc:docMk/>
            <pc:sldMk cId="505649273" sldId="1761"/>
            <ac:spMk id="5" creationId="{3EDCC2CC-B76B-4022-ACC7-D5068410D548}"/>
          </ac:spMkLst>
        </pc:spChg>
        <pc:spChg chg="add mod">
          <ac:chgData name="王敏" userId="ddbb2eb1-ae59-4aa9-9ef0-f803d26e8df7" providerId="ADAL" clId="{A30DD300-9D48-4CD1-AADF-E16648F46076}" dt="2021-08-18T19:53:56.749" v="1224"/>
          <ac:spMkLst>
            <pc:docMk/>
            <pc:sldMk cId="505649273" sldId="1761"/>
            <ac:spMk id="44" creationId="{599175A0-81E8-40EB-9848-C6FBAE64C49F}"/>
          </ac:spMkLst>
        </pc:spChg>
      </pc:sldChg>
      <pc:sldChg chg="del">
        <pc:chgData name="王敏" userId="ddbb2eb1-ae59-4aa9-9ef0-f803d26e8df7" providerId="ADAL" clId="{A30DD300-9D48-4CD1-AADF-E16648F46076}" dt="2021-08-18T19:39:18.353" v="1091" actId="47"/>
        <pc:sldMkLst>
          <pc:docMk/>
          <pc:sldMk cId="1752950413" sldId="1763"/>
        </pc:sldMkLst>
      </pc:sldChg>
      <pc:sldChg chg="addSp delSp modSp mod">
        <pc:chgData name="王敏" userId="ddbb2eb1-ae59-4aa9-9ef0-f803d26e8df7" providerId="ADAL" clId="{A30DD300-9D48-4CD1-AADF-E16648F46076}" dt="2021-08-18T19:47:54.652" v="1178" actId="20577"/>
        <pc:sldMkLst>
          <pc:docMk/>
          <pc:sldMk cId="3215392056" sldId="1764"/>
        </pc:sldMkLst>
        <pc:spChg chg="add del mod">
          <ac:chgData name="王敏" userId="ddbb2eb1-ae59-4aa9-9ef0-f803d26e8df7" providerId="ADAL" clId="{A30DD300-9D48-4CD1-AADF-E16648F46076}" dt="2021-08-18T19:13:04.820" v="794"/>
          <ac:spMkLst>
            <pc:docMk/>
            <pc:sldMk cId="3215392056" sldId="1764"/>
            <ac:spMk id="4" creationId="{71B4A1C6-4C7C-48BD-A9BB-5B9BB99A3C54}"/>
          </ac:spMkLst>
        </pc:spChg>
        <pc:spChg chg="del">
          <ac:chgData name="王敏" userId="ddbb2eb1-ae59-4aa9-9ef0-f803d26e8df7" providerId="ADAL" clId="{A30DD300-9D48-4CD1-AADF-E16648F46076}" dt="2021-08-18T19:03:32.751" v="711" actId="478"/>
          <ac:spMkLst>
            <pc:docMk/>
            <pc:sldMk cId="3215392056" sldId="1764"/>
            <ac:spMk id="8" creationId="{4E2A82FE-C8E6-45C8-AA90-CB20B226D499}"/>
          </ac:spMkLst>
        </pc:spChg>
        <pc:spChg chg="del">
          <ac:chgData name="王敏" userId="ddbb2eb1-ae59-4aa9-9ef0-f803d26e8df7" providerId="ADAL" clId="{A30DD300-9D48-4CD1-AADF-E16648F46076}" dt="2021-08-18T19:03:32.751" v="711" actId="478"/>
          <ac:spMkLst>
            <pc:docMk/>
            <pc:sldMk cId="3215392056" sldId="1764"/>
            <ac:spMk id="19" creationId="{73639D32-EDA7-47BD-BA8A-B0F007329340}"/>
          </ac:spMkLst>
        </pc:spChg>
        <pc:spChg chg="del">
          <ac:chgData name="王敏" userId="ddbb2eb1-ae59-4aa9-9ef0-f803d26e8df7" providerId="ADAL" clId="{A30DD300-9D48-4CD1-AADF-E16648F46076}" dt="2021-08-18T19:03:32.751" v="711" actId="478"/>
          <ac:spMkLst>
            <pc:docMk/>
            <pc:sldMk cId="3215392056" sldId="1764"/>
            <ac:spMk id="31" creationId="{CAD11419-0B8B-46DF-BCC7-1FE8335FD333}"/>
          </ac:spMkLst>
        </pc:spChg>
        <pc:spChg chg="del">
          <ac:chgData name="王敏" userId="ddbb2eb1-ae59-4aa9-9ef0-f803d26e8df7" providerId="ADAL" clId="{A30DD300-9D48-4CD1-AADF-E16648F46076}" dt="2021-08-18T19:03:32.751" v="711" actId="478"/>
          <ac:spMkLst>
            <pc:docMk/>
            <pc:sldMk cId="3215392056" sldId="1764"/>
            <ac:spMk id="32" creationId="{750624B9-1218-48BD-9838-B0C7B88D0853}"/>
          </ac:spMkLst>
        </pc:spChg>
        <pc:spChg chg="del">
          <ac:chgData name="王敏" userId="ddbb2eb1-ae59-4aa9-9ef0-f803d26e8df7" providerId="ADAL" clId="{A30DD300-9D48-4CD1-AADF-E16648F46076}" dt="2021-08-18T19:03:32.751" v="711" actId="478"/>
          <ac:spMkLst>
            <pc:docMk/>
            <pc:sldMk cId="3215392056" sldId="1764"/>
            <ac:spMk id="34" creationId="{1ADA41E2-6A1B-46AC-A99D-5379BA490BA9}"/>
          </ac:spMkLst>
        </pc:spChg>
        <pc:spChg chg="add mod">
          <ac:chgData name="王敏" userId="ddbb2eb1-ae59-4aa9-9ef0-f803d26e8df7" providerId="ADAL" clId="{A30DD300-9D48-4CD1-AADF-E16648F46076}" dt="2021-08-18T19:16:01.265" v="808" actId="1076"/>
          <ac:spMkLst>
            <pc:docMk/>
            <pc:sldMk cId="3215392056" sldId="1764"/>
            <ac:spMk id="38" creationId="{856EC47D-6301-4EF7-99DE-B71E24DC01C6}"/>
          </ac:spMkLst>
        </pc:spChg>
        <pc:spChg chg="add mod">
          <ac:chgData name="王敏" userId="ddbb2eb1-ae59-4aa9-9ef0-f803d26e8df7" providerId="ADAL" clId="{A30DD300-9D48-4CD1-AADF-E16648F46076}" dt="2021-08-18T19:12:11.735" v="792" actId="57"/>
          <ac:spMkLst>
            <pc:docMk/>
            <pc:sldMk cId="3215392056" sldId="1764"/>
            <ac:spMk id="39" creationId="{A0515A22-9D68-4F54-BCBB-ED2E36D2E9DD}"/>
          </ac:spMkLst>
        </pc:spChg>
        <pc:spChg chg="add mod">
          <ac:chgData name="王敏" userId="ddbb2eb1-ae59-4aa9-9ef0-f803d26e8df7" providerId="ADAL" clId="{A30DD300-9D48-4CD1-AADF-E16648F46076}" dt="2021-08-18T19:15:50.399" v="807" actId="1076"/>
          <ac:spMkLst>
            <pc:docMk/>
            <pc:sldMk cId="3215392056" sldId="1764"/>
            <ac:spMk id="40" creationId="{3D4F8BE7-9189-4821-85C7-6CCC73C2FAB7}"/>
          </ac:spMkLst>
        </pc:spChg>
        <pc:spChg chg="add mod">
          <ac:chgData name="王敏" userId="ddbb2eb1-ae59-4aa9-9ef0-f803d26e8df7" providerId="ADAL" clId="{A30DD300-9D48-4CD1-AADF-E16648F46076}" dt="2021-08-18T19:10:30.404" v="784" actId="403"/>
          <ac:spMkLst>
            <pc:docMk/>
            <pc:sldMk cId="3215392056" sldId="1764"/>
            <ac:spMk id="41" creationId="{E8A768BB-D9F6-4EB0-84CD-4540FA43C87A}"/>
          </ac:spMkLst>
        </pc:spChg>
        <pc:spChg chg="mod">
          <ac:chgData name="王敏" userId="ddbb2eb1-ae59-4aa9-9ef0-f803d26e8df7" providerId="ADAL" clId="{A30DD300-9D48-4CD1-AADF-E16648F46076}" dt="2021-08-18T19:03:38.876" v="714"/>
          <ac:spMkLst>
            <pc:docMk/>
            <pc:sldMk cId="3215392056" sldId="1764"/>
            <ac:spMk id="45" creationId="{69E37E56-5646-498D-8500-C9C357F32A1B}"/>
          </ac:spMkLst>
        </pc:spChg>
        <pc:spChg chg="del">
          <ac:chgData name="王敏" userId="ddbb2eb1-ae59-4aa9-9ef0-f803d26e8df7" providerId="ADAL" clId="{A30DD300-9D48-4CD1-AADF-E16648F46076}" dt="2021-08-18T19:03:32.751" v="711" actId="478"/>
          <ac:spMkLst>
            <pc:docMk/>
            <pc:sldMk cId="3215392056" sldId="1764"/>
            <ac:spMk id="46" creationId="{779DC257-B2EA-4AA8-A072-04EDA2E2BEBD}"/>
          </ac:spMkLst>
        </pc:spChg>
        <pc:spChg chg="mod">
          <ac:chgData name="王敏" userId="ddbb2eb1-ae59-4aa9-9ef0-f803d26e8df7" providerId="ADAL" clId="{A30DD300-9D48-4CD1-AADF-E16648F46076}" dt="2021-08-18T19:11:32.311" v="790" actId="1076"/>
          <ac:spMkLst>
            <pc:docMk/>
            <pc:sldMk cId="3215392056" sldId="1764"/>
            <ac:spMk id="47" creationId="{7071A890-114D-47C2-A8CC-80E9B64A851E}"/>
          </ac:spMkLst>
        </pc:spChg>
        <pc:spChg chg="add del mod">
          <ac:chgData name="王敏" userId="ddbb2eb1-ae59-4aa9-9ef0-f803d26e8df7" providerId="ADAL" clId="{A30DD300-9D48-4CD1-AADF-E16648F46076}" dt="2021-08-18T19:06:41.184" v="741" actId="478"/>
          <ac:spMkLst>
            <pc:docMk/>
            <pc:sldMk cId="3215392056" sldId="1764"/>
            <ac:spMk id="48" creationId="{EEFC58E2-AD5B-4DCA-9C98-A9C7D34FEFAB}"/>
          </ac:spMkLst>
        </pc:spChg>
        <pc:spChg chg="add mod">
          <ac:chgData name="王敏" userId="ddbb2eb1-ae59-4aa9-9ef0-f803d26e8df7" providerId="ADAL" clId="{A30DD300-9D48-4CD1-AADF-E16648F46076}" dt="2021-08-18T19:47:54.652" v="1178" actId="20577"/>
          <ac:spMkLst>
            <pc:docMk/>
            <pc:sldMk cId="3215392056" sldId="1764"/>
            <ac:spMk id="50" creationId="{0F51A532-E913-478B-BF53-F8C77B351F6E}"/>
          </ac:spMkLst>
        </pc:spChg>
        <pc:spChg chg="del">
          <ac:chgData name="王敏" userId="ddbb2eb1-ae59-4aa9-9ef0-f803d26e8df7" providerId="ADAL" clId="{A30DD300-9D48-4CD1-AADF-E16648F46076}" dt="2021-08-18T19:03:32.751" v="711" actId="478"/>
          <ac:spMkLst>
            <pc:docMk/>
            <pc:sldMk cId="3215392056" sldId="1764"/>
            <ac:spMk id="57" creationId="{7FB5DC10-E475-4DE1-AE37-BA2820BE73B4}"/>
          </ac:spMkLst>
        </pc:spChg>
        <pc:spChg chg="del">
          <ac:chgData name="王敏" userId="ddbb2eb1-ae59-4aa9-9ef0-f803d26e8df7" providerId="ADAL" clId="{A30DD300-9D48-4CD1-AADF-E16648F46076}" dt="2021-08-18T19:03:32.751" v="711" actId="478"/>
          <ac:spMkLst>
            <pc:docMk/>
            <pc:sldMk cId="3215392056" sldId="1764"/>
            <ac:spMk id="58" creationId="{4442CDB6-5379-419F-B7A0-F69D6BDC61D2}"/>
          </ac:spMkLst>
        </pc:spChg>
        <pc:spChg chg="del mod">
          <ac:chgData name="王敏" userId="ddbb2eb1-ae59-4aa9-9ef0-f803d26e8df7" providerId="ADAL" clId="{A30DD300-9D48-4CD1-AADF-E16648F46076}" dt="2021-08-18T19:13:02.320" v="793" actId="21"/>
          <ac:spMkLst>
            <pc:docMk/>
            <pc:sldMk cId="3215392056" sldId="1764"/>
            <ac:spMk id="117" creationId="{191C7D29-150A-4E42-B26F-51A3BDA13A69}"/>
          </ac:spMkLst>
        </pc:spChg>
        <pc:spChg chg="del">
          <ac:chgData name="王敏" userId="ddbb2eb1-ae59-4aa9-9ef0-f803d26e8df7" providerId="ADAL" clId="{A30DD300-9D48-4CD1-AADF-E16648F46076}" dt="2021-08-18T19:03:32.751" v="711" actId="478"/>
          <ac:spMkLst>
            <pc:docMk/>
            <pc:sldMk cId="3215392056" sldId="1764"/>
            <ac:spMk id="124" creationId="{B8271C78-9348-4BD5-A003-D1477D76D217}"/>
          </ac:spMkLst>
        </pc:spChg>
        <pc:spChg chg="del">
          <ac:chgData name="王敏" userId="ddbb2eb1-ae59-4aa9-9ef0-f803d26e8df7" providerId="ADAL" clId="{A30DD300-9D48-4CD1-AADF-E16648F46076}" dt="2021-08-18T19:03:32.751" v="711" actId="478"/>
          <ac:spMkLst>
            <pc:docMk/>
            <pc:sldMk cId="3215392056" sldId="1764"/>
            <ac:spMk id="129" creationId="{4E566394-58F5-4475-A4AE-275519537F87}"/>
          </ac:spMkLst>
        </pc:spChg>
        <pc:spChg chg="del">
          <ac:chgData name="王敏" userId="ddbb2eb1-ae59-4aa9-9ef0-f803d26e8df7" providerId="ADAL" clId="{A30DD300-9D48-4CD1-AADF-E16648F46076}" dt="2021-08-18T19:03:32.751" v="711" actId="478"/>
          <ac:spMkLst>
            <pc:docMk/>
            <pc:sldMk cId="3215392056" sldId="1764"/>
            <ac:spMk id="130" creationId="{21A14B1B-1B45-4DC4-B69B-A038731E6EB4}"/>
          </ac:spMkLst>
        </pc:spChg>
        <pc:spChg chg="del">
          <ac:chgData name="王敏" userId="ddbb2eb1-ae59-4aa9-9ef0-f803d26e8df7" providerId="ADAL" clId="{A30DD300-9D48-4CD1-AADF-E16648F46076}" dt="2021-08-18T19:03:37.832" v="713" actId="478"/>
          <ac:spMkLst>
            <pc:docMk/>
            <pc:sldMk cId="3215392056" sldId="1764"/>
            <ac:spMk id="131" creationId="{D9433746-A724-4D08-8160-4B231AE92661}"/>
          </ac:spMkLst>
        </pc:spChg>
        <pc:spChg chg="del">
          <ac:chgData name="王敏" userId="ddbb2eb1-ae59-4aa9-9ef0-f803d26e8df7" providerId="ADAL" clId="{A30DD300-9D48-4CD1-AADF-E16648F46076}" dt="2021-08-18T19:03:37.014" v="712" actId="478"/>
          <ac:spMkLst>
            <pc:docMk/>
            <pc:sldMk cId="3215392056" sldId="1764"/>
            <ac:spMk id="132" creationId="{393F0650-7F1A-45CD-830E-6283A5CCF338}"/>
          </ac:spMkLst>
        </pc:spChg>
        <pc:spChg chg="del">
          <ac:chgData name="王敏" userId="ddbb2eb1-ae59-4aa9-9ef0-f803d26e8df7" providerId="ADAL" clId="{A30DD300-9D48-4CD1-AADF-E16648F46076}" dt="2021-08-18T19:03:32.751" v="711" actId="478"/>
          <ac:spMkLst>
            <pc:docMk/>
            <pc:sldMk cId="3215392056" sldId="1764"/>
            <ac:spMk id="138" creationId="{5C5E1486-6C50-4AFF-A5E1-F9B1ABA8191D}"/>
          </ac:spMkLst>
        </pc:spChg>
        <pc:spChg chg="del">
          <ac:chgData name="王敏" userId="ddbb2eb1-ae59-4aa9-9ef0-f803d26e8df7" providerId="ADAL" clId="{A30DD300-9D48-4CD1-AADF-E16648F46076}" dt="2021-08-18T19:03:32.751" v="711" actId="478"/>
          <ac:spMkLst>
            <pc:docMk/>
            <pc:sldMk cId="3215392056" sldId="1764"/>
            <ac:spMk id="139" creationId="{C10C0FFD-80BB-4618-A650-2BB9BA727975}"/>
          </ac:spMkLst>
        </pc:spChg>
        <pc:spChg chg="del">
          <ac:chgData name="王敏" userId="ddbb2eb1-ae59-4aa9-9ef0-f803d26e8df7" providerId="ADAL" clId="{A30DD300-9D48-4CD1-AADF-E16648F46076}" dt="2021-08-18T19:03:32.751" v="711" actId="478"/>
          <ac:spMkLst>
            <pc:docMk/>
            <pc:sldMk cId="3215392056" sldId="1764"/>
            <ac:spMk id="140" creationId="{FE1A6AFC-3A75-4B23-885D-44399A76242B}"/>
          </ac:spMkLst>
        </pc:spChg>
        <pc:spChg chg="del">
          <ac:chgData name="王敏" userId="ddbb2eb1-ae59-4aa9-9ef0-f803d26e8df7" providerId="ADAL" clId="{A30DD300-9D48-4CD1-AADF-E16648F46076}" dt="2021-08-18T19:03:32.751" v="711" actId="478"/>
          <ac:spMkLst>
            <pc:docMk/>
            <pc:sldMk cId="3215392056" sldId="1764"/>
            <ac:spMk id="147" creationId="{44047A73-C3F7-4BE9-BF18-75BDF19A6C3F}"/>
          </ac:spMkLst>
        </pc:spChg>
        <pc:spChg chg="del">
          <ac:chgData name="王敏" userId="ddbb2eb1-ae59-4aa9-9ef0-f803d26e8df7" providerId="ADAL" clId="{A30DD300-9D48-4CD1-AADF-E16648F46076}" dt="2021-08-18T19:03:32.751" v="711" actId="478"/>
          <ac:spMkLst>
            <pc:docMk/>
            <pc:sldMk cId="3215392056" sldId="1764"/>
            <ac:spMk id="148" creationId="{9E8C16CE-86F4-40E4-99FF-26D6DC8629A6}"/>
          </ac:spMkLst>
        </pc:spChg>
        <pc:spChg chg="del">
          <ac:chgData name="王敏" userId="ddbb2eb1-ae59-4aa9-9ef0-f803d26e8df7" providerId="ADAL" clId="{A30DD300-9D48-4CD1-AADF-E16648F46076}" dt="2021-08-18T19:03:32.751" v="711" actId="478"/>
          <ac:spMkLst>
            <pc:docMk/>
            <pc:sldMk cId="3215392056" sldId="1764"/>
            <ac:spMk id="149" creationId="{5D8BBB8C-02D5-4334-A16A-211C47FF9F95}"/>
          </ac:spMkLst>
        </pc:spChg>
        <pc:spChg chg="del">
          <ac:chgData name="王敏" userId="ddbb2eb1-ae59-4aa9-9ef0-f803d26e8df7" providerId="ADAL" clId="{A30DD300-9D48-4CD1-AADF-E16648F46076}" dt="2021-08-18T19:03:32.751" v="711" actId="478"/>
          <ac:spMkLst>
            <pc:docMk/>
            <pc:sldMk cId="3215392056" sldId="1764"/>
            <ac:spMk id="150" creationId="{61185AD1-E2B1-4C59-9E37-5B64DF517232}"/>
          </ac:spMkLst>
        </pc:spChg>
        <pc:spChg chg="del">
          <ac:chgData name="王敏" userId="ddbb2eb1-ae59-4aa9-9ef0-f803d26e8df7" providerId="ADAL" clId="{A30DD300-9D48-4CD1-AADF-E16648F46076}" dt="2021-08-18T19:03:32.751" v="711" actId="478"/>
          <ac:spMkLst>
            <pc:docMk/>
            <pc:sldMk cId="3215392056" sldId="1764"/>
            <ac:spMk id="151" creationId="{D95AD678-A127-4CAC-96A3-FE53842E07EA}"/>
          </ac:spMkLst>
        </pc:spChg>
        <pc:grpChg chg="add mod">
          <ac:chgData name="王敏" userId="ddbb2eb1-ae59-4aa9-9ef0-f803d26e8df7" providerId="ADAL" clId="{A30DD300-9D48-4CD1-AADF-E16648F46076}" dt="2021-08-18T19:11:42.149" v="791" actId="1076"/>
          <ac:grpSpMkLst>
            <pc:docMk/>
            <pc:sldMk cId="3215392056" sldId="1764"/>
            <ac:grpSpMk id="42" creationId="{C52AF80C-575E-4320-95B7-11A09A7E13C1}"/>
          </ac:grpSpMkLst>
        </pc:grpChg>
        <pc:grpChg chg="del">
          <ac:chgData name="王敏" userId="ddbb2eb1-ae59-4aa9-9ef0-f803d26e8df7" providerId="ADAL" clId="{A30DD300-9D48-4CD1-AADF-E16648F46076}" dt="2021-08-18T19:03:32.751" v="711" actId="478"/>
          <ac:grpSpMkLst>
            <pc:docMk/>
            <pc:sldMk cId="3215392056" sldId="1764"/>
            <ac:grpSpMk id="135" creationId="{A0B2C433-253E-44CD-B9DC-C87EE991D7B4}"/>
          </ac:grpSpMkLst>
        </pc:grpChg>
        <pc:grpChg chg="del">
          <ac:chgData name="王敏" userId="ddbb2eb1-ae59-4aa9-9ef0-f803d26e8df7" providerId="ADAL" clId="{A30DD300-9D48-4CD1-AADF-E16648F46076}" dt="2021-08-18T19:03:32.751" v="711" actId="478"/>
          <ac:grpSpMkLst>
            <pc:docMk/>
            <pc:sldMk cId="3215392056" sldId="1764"/>
            <ac:grpSpMk id="136" creationId="{A4645307-9750-4846-A782-05DE0794835A}"/>
          </ac:grpSpMkLst>
        </pc:grpChg>
        <pc:grpChg chg="del">
          <ac:chgData name="王敏" userId="ddbb2eb1-ae59-4aa9-9ef0-f803d26e8df7" providerId="ADAL" clId="{A30DD300-9D48-4CD1-AADF-E16648F46076}" dt="2021-08-18T19:03:32.751" v="711" actId="478"/>
          <ac:grpSpMkLst>
            <pc:docMk/>
            <pc:sldMk cId="3215392056" sldId="1764"/>
            <ac:grpSpMk id="137" creationId="{991EAE51-3442-4662-8356-2EF2E7FC2F0F}"/>
          </ac:grpSpMkLst>
        </pc:grpChg>
        <pc:picChg chg="del">
          <ac:chgData name="王敏" userId="ddbb2eb1-ae59-4aa9-9ef0-f803d26e8df7" providerId="ADAL" clId="{A30DD300-9D48-4CD1-AADF-E16648F46076}" dt="2021-08-18T19:03:32.751" v="711" actId="478"/>
          <ac:picMkLst>
            <pc:docMk/>
            <pc:sldMk cId="3215392056" sldId="1764"/>
            <ac:picMk id="3" creationId="{89FF8A49-E605-4C73-9A22-5229C68173F0}"/>
          </ac:picMkLst>
        </pc:picChg>
        <pc:picChg chg="del">
          <ac:chgData name="王敏" userId="ddbb2eb1-ae59-4aa9-9ef0-f803d26e8df7" providerId="ADAL" clId="{A30DD300-9D48-4CD1-AADF-E16648F46076}" dt="2021-08-18T19:03:32.751" v="711" actId="478"/>
          <ac:picMkLst>
            <pc:docMk/>
            <pc:sldMk cId="3215392056" sldId="1764"/>
            <ac:picMk id="7" creationId="{56D04D30-146D-4101-AB94-A91E5E9A747B}"/>
          </ac:picMkLst>
        </pc:picChg>
        <pc:picChg chg="del">
          <ac:chgData name="王敏" userId="ddbb2eb1-ae59-4aa9-9ef0-f803d26e8df7" providerId="ADAL" clId="{A30DD300-9D48-4CD1-AADF-E16648F46076}" dt="2021-08-18T19:03:32.751" v="711" actId="478"/>
          <ac:picMkLst>
            <pc:docMk/>
            <pc:sldMk cId="3215392056" sldId="1764"/>
            <ac:picMk id="11" creationId="{A445C219-C7B3-45CF-8C40-486B388F2C14}"/>
          </ac:picMkLst>
        </pc:picChg>
        <pc:picChg chg="add mod">
          <ac:chgData name="王敏" userId="ddbb2eb1-ae59-4aa9-9ef0-f803d26e8df7" providerId="ADAL" clId="{A30DD300-9D48-4CD1-AADF-E16648F46076}" dt="2021-08-18T19:07:05.340" v="743" actId="1076"/>
          <ac:picMkLst>
            <pc:docMk/>
            <pc:sldMk cId="3215392056" sldId="1764"/>
            <ac:picMk id="37" creationId="{5B5701DA-76BD-4CAA-B3B0-8B29108CA7AB}"/>
          </ac:picMkLst>
        </pc:picChg>
        <pc:picChg chg="mod">
          <ac:chgData name="王敏" userId="ddbb2eb1-ae59-4aa9-9ef0-f803d26e8df7" providerId="ADAL" clId="{A30DD300-9D48-4CD1-AADF-E16648F46076}" dt="2021-08-18T19:11:32.311" v="790" actId="1076"/>
          <ac:picMkLst>
            <pc:docMk/>
            <pc:sldMk cId="3215392056" sldId="1764"/>
            <ac:picMk id="43" creationId="{580D16B1-4640-472B-BDAD-ABBCC50C4292}"/>
          </ac:picMkLst>
        </pc:picChg>
        <pc:picChg chg="mod">
          <ac:chgData name="王敏" userId="ddbb2eb1-ae59-4aa9-9ef0-f803d26e8df7" providerId="ADAL" clId="{A30DD300-9D48-4CD1-AADF-E16648F46076}" dt="2021-08-18T19:03:38.876" v="714"/>
          <ac:picMkLst>
            <pc:docMk/>
            <pc:sldMk cId="3215392056" sldId="1764"/>
            <ac:picMk id="44" creationId="{B291C2E3-34F4-4BC9-9897-AC4070DF549C}"/>
          </ac:picMkLst>
        </pc:picChg>
      </pc:sldChg>
      <pc:sldChg chg="addSp delSp modSp mod">
        <pc:chgData name="王敏" userId="ddbb2eb1-ae59-4aa9-9ef0-f803d26e8df7" providerId="ADAL" clId="{A30DD300-9D48-4CD1-AADF-E16648F46076}" dt="2021-08-18T20:10:15.680" v="1234" actId="20577"/>
        <pc:sldMkLst>
          <pc:docMk/>
          <pc:sldMk cId="1808314883" sldId="1765"/>
        </pc:sldMkLst>
        <pc:spChg chg="del">
          <ac:chgData name="王敏" userId="ddbb2eb1-ae59-4aa9-9ef0-f803d26e8df7" providerId="ADAL" clId="{A30DD300-9D48-4CD1-AADF-E16648F46076}" dt="2021-08-18T19:43:40.194" v="1123" actId="478"/>
          <ac:spMkLst>
            <pc:docMk/>
            <pc:sldMk cId="1808314883" sldId="1765"/>
            <ac:spMk id="3" creationId="{A214575D-CC63-46CA-94F3-FA8D47CDFE42}"/>
          </ac:spMkLst>
        </pc:spChg>
        <pc:spChg chg="del">
          <ac:chgData name="王敏" userId="ddbb2eb1-ae59-4aa9-9ef0-f803d26e8df7" providerId="ADAL" clId="{A30DD300-9D48-4CD1-AADF-E16648F46076}" dt="2021-08-18T19:43:40.194" v="1123" actId="478"/>
          <ac:spMkLst>
            <pc:docMk/>
            <pc:sldMk cId="1808314883" sldId="1765"/>
            <ac:spMk id="4" creationId="{C868B2E6-ABD8-4F24-B132-D92C178D4008}"/>
          </ac:spMkLst>
        </pc:spChg>
        <pc:spChg chg="del">
          <ac:chgData name="王敏" userId="ddbb2eb1-ae59-4aa9-9ef0-f803d26e8df7" providerId="ADAL" clId="{A30DD300-9D48-4CD1-AADF-E16648F46076}" dt="2021-08-18T19:43:17.413" v="1119" actId="478"/>
          <ac:spMkLst>
            <pc:docMk/>
            <pc:sldMk cId="1808314883" sldId="1765"/>
            <ac:spMk id="5" creationId="{3EDCC2CC-B76B-4022-ACC7-D5068410D548}"/>
          </ac:spMkLst>
        </pc:spChg>
        <pc:spChg chg="del">
          <ac:chgData name="王敏" userId="ddbb2eb1-ae59-4aa9-9ef0-f803d26e8df7" providerId="ADAL" clId="{A30DD300-9D48-4CD1-AADF-E16648F46076}" dt="2021-08-18T19:43:40.194" v="1123" actId="478"/>
          <ac:spMkLst>
            <pc:docMk/>
            <pc:sldMk cId="1808314883" sldId="1765"/>
            <ac:spMk id="6" creationId="{C2CA1394-9C79-41B3-9BF7-A77A02A0740F}"/>
          </ac:spMkLst>
        </pc:spChg>
        <pc:spChg chg="del">
          <ac:chgData name="王敏" userId="ddbb2eb1-ae59-4aa9-9ef0-f803d26e8df7" providerId="ADAL" clId="{A30DD300-9D48-4CD1-AADF-E16648F46076}" dt="2021-08-18T19:43:40.194" v="1123" actId="478"/>
          <ac:spMkLst>
            <pc:docMk/>
            <pc:sldMk cId="1808314883" sldId="1765"/>
            <ac:spMk id="7" creationId="{BF43D351-FF3B-426E-8DD7-0E568E62CC45}"/>
          </ac:spMkLst>
        </pc:spChg>
        <pc:spChg chg="add mod">
          <ac:chgData name="王敏" userId="ddbb2eb1-ae59-4aa9-9ef0-f803d26e8df7" providerId="ADAL" clId="{A30DD300-9D48-4CD1-AADF-E16648F46076}" dt="2021-08-18T19:43:25.148" v="1122" actId="14100"/>
          <ac:spMkLst>
            <pc:docMk/>
            <pc:sldMk cId="1808314883" sldId="1765"/>
            <ac:spMk id="9" creationId="{AFB86438-F598-4B35-A1EA-EF843072FE71}"/>
          </ac:spMkLst>
        </pc:spChg>
        <pc:spChg chg="del">
          <ac:chgData name="王敏" userId="ddbb2eb1-ae59-4aa9-9ef0-f803d26e8df7" providerId="ADAL" clId="{A30DD300-9D48-4CD1-AADF-E16648F46076}" dt="2021-08-18T19:43:40.194" v="1123" actId="478"/>
          <ac:spMkLst>
            <pc:docMk/>
            <pc:sldMk cId="1808314883" sldId="1765"/>
            <ac:spMk id="25" creationId="{2286D5BB-6FDE-4182-A10F-F2F7C731543D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7" creationId="{584BC0C7-672C-4EC1-8E52-F3A2F13355D6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8" creationId="{D56C77EE-E64F-4781-AC58-21E4D824B969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30" creationId="{0F5048A4-8B43-4DF8-A1ED-6B3588F8276D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31" creationId="{1022F9A3-AD59-4089-B1D9-1FC5C455781D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32" creationId="{37FB5480-2BCD-4DF1-B44A-E31D877142E8}"/>
          </ac:spMkLst>
        </pc:spChg>
        <pc:spChg chg="del">
          <ac:chgData name="王敏" userId="ddbb2eb1-ae59-4aa9-9ef0-f803d26e8df7" providerId="ADAL" clId="{A30DD300-9D48-4CD1-AADF-E16648F46076}" dt="2021-08-18T19:43:40.194" v="1123" actId="478"/>
          <ac:spMkLst>
            <pc:docMk/>
            <pc:sldMk cId="1808314883" sldId="1765"/>
            <ac:spMk id="33" creationId="{D9AC635C-D1C9-4BA6-A6B4-0337A7D2CB2F}"/>
          </ac:spMkLst>
        </pc:spChg>
        <pc:spChg chg="del">
          <ac:chgData name="王敏" userId="ddbb2eb1-ae59-4aa9-9ef0-f803d26e8df7" providerId="ADAL" clId="{A30DD300-9D48-4CD1-AADF-E16648F46076}" dt="2021-08-18T19:43:40.194" v="1123" actId="478"/>
          <ac:spMkLst>
            <pc:docMk/>
            <pc:sldMk cId="1808314883" sldId="1765"/>
            <ac:spMk id="34" creationId="{95482818-06A2-4FF6-8D46-83A37C6DEDBF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35" creationId="{F2AEE320-AB80-4DED-842F-C356916A9477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36" creationId="{623AEF96-F400-4A1A-BE6C-A2E8CA6C26A1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37" creationId="{462ABB76-552F-49A4-A860-34E813414A3A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38" creationId="{08B22C78-EB74-49E8-8C4B-7B21A79F5761}"/>
          </ac:spMkLst>
        </pc:spChg>
        <pc:spChg chg="del">
          <ac:chgData name="王敏" userId="ddbb2eb1-ae59-4aa9-9ef0-f803d26e8df7" providerId="ADAL" clId="{A30DD300-9D48-4CD1-AADF-E16648F46076}" dt="2021-08-18T19:43:40.194" v="1123" actId="478"/>
          <ac:spMkLst>
            <pc:docMk/>
            <pc:sldMk cId="1808314883" sldId="1765"/>
            <ac:spMk id="39" creationId="{71528CCB-068A-47AC-B432-1DDB564DF57B}"/>
          </ac:spMkLst>
        </pc:spChg>
        <pc:spChg chg="del">
          <ac:chgData name="王敏" userId="ddbb2eb1-ae59-4aa9-9ef0-f803d26e8df7" providerId="ADAL" clId="{A30DD300-9D48-4CD1-AADF-E16648F46076}" dt="2021-08-18T19:43:40.194" v="1123" actId="478"/>
          <ac:spMkLst>
            <pc:docMk/>
            <pc:sldMk cId="1808314883" sldId="1765"/>
            <ac:spMk id="40" creationId="{DB17798C-3162-415B-8612-D335E469635E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41" creationId="{71DFBAA4-D99A-499E-9D9A-1ED9D009E5A6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42" creationId="{FA620E4F-A7E1-4DF3-9973-F1D23CEED033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43" creationId="{E1AB2445-064F-4F5F-BFB8-E206E7143FAF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44" creationId="{8543F14E-8CF1-4585-A0CC-909788777A54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45" creationId="{685BB7CC-5552-4857-AA7E-B764731825EB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46" creationId="{C5065236-CADE-404B-A9EF-96BD004109C7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47" creationId="{F80684B1-661E-4444-8A98-FBF074925310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48" creationId="{C95B5BCA-FC33-41BC-BFA4-71F4D11BF752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49" creationId="{3F4B176E-6949-4F80-8EF4-CD259C8CCE9A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50" creationId="{D781C40C-C7DF-4592-956A-9CACB5EC2FA2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51" creationId="{176F6BAA-F342-4EC4-B648-9DF41084CB7E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52" creationId="{1223F9B5-4533-4964-92D2-DFC83BDA6BC6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53" creationId="{9338626E-2D3D-4A7F-B433-4AA028F9C7EC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54" creationId="{F020965A-E659-42E8-B5E7-88FC16FD6FFB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55" creationId="{EB2EE8F6-9FC0-43B6-9B33-43A3422BACA3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56" creationId="{687F0CAC-BB31-46C6-B106-94E218FA91C9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57" creationId="{6B69A77B-A84E-4461-842A-32C79245F8A1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58" creationId="{BF6F2FB1-25ED-4C51-B85E-989A1E2E8EA9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59" creationId="{41F2E015-CF60-4424-9981-F5FA3A507297}"/>
          </ac:spMkLst>
        </pc:spChg>
        <pc:spChg chg="del">
          <ac:chgData name="王敏" userId="ddbb2eb1-ae59-4aa9-9ef0-f803d26e8df7" providerId="ADAL" clId="{A30DD300-9D48-4CD1-AADF-E16648F46076}" dt="2021-08-18T19:43:40.194" v="1123" actId="478"/>
          <ac:spMkLst>
            <pc:docMk/>
            <pc:sldMk cId="1808314883" sldId="1765"/>
            <ac:spMk id="60" creationId="{FEEC2963-7774-4BBF-B10C-F86EBB3C5BE4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61" creationId="{7270FE2B-B8B1-4D08-B398-B3A034A08A9E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62" creationId="{E2DE5FE8-C1A4-4491-A21F-7AD75557789C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63" creationId="{866D160B-FCC6-4638-AF11-DEB16C4A04EF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64" creationId="{BB9BDE73-3F8D-441D-BBFC-9C8ACEE6D9DD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65" creationId="{2BB0692D-92EA-405F-A28D-520BC5C61324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66" creationId="{6EA3FE13-4CB4-4C75-9696-FA1B09050038}"/>
          </ac:spMkLst>
        </pc:spChg>
        <pc:spChg chg="del">
          <ac:chgData name="王敏" userId="ddbb2eb1-ae59-4aa9-9ef0-f803d26e8df7" providerId="ADAL" clId="{A30DD300-9D48-4CD1-AADF-E16648F46076}" dt="2021-08-18T19:43:40.194" v="1123" actId="478"/>
          <ac:spMkLst>
            <pc:docMk/>
            <pc:sldMk cId="1808314883" sldId="1765"/>
            <ac:spMk id="67" creationId="{C401E092-A0FD-47D9-B952-DE0406123D19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68" creationId="{BBE45B13-E0D7-402A-BF2A-D89A7846B4FC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69" creationId="{04172412-FF1A-4CD8-8F38-E9F34D29385C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70" creationId="{9F1EB651-4013-4DBD-A6E3-F546FBB19BAE}"/>
          </ac:spMkLst>
        </pc:spChg>
        <pc:spChg chg="del">
          <ac:chgData name="王敏" userId="ddbb2eb1-ae59-4aa9-9ef0-f803d26e8df7" providerId="ADAL" clId="{A30DD300-9D48-4CD1-AADF-E16648F46076}" dt="2021-08-18T19:43:40.194" v="1123" actId="478"/>
          <ac:spMkLst>
            <pc:docMk/>
            <pc:sldMk cId="1808314883" sldId="1765"/>
            <ac:spMk id="71" creationId="{AFF92E06-A49F-481C-B73A-3B81344A5BF4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72" creationId="{9CF2974D-3EE8-4366-A9A7-3C6E1E1926E3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73" creationId="{73401A4B-560F-435B-AC52-6375C98B2069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74" creationId="{83569D2A-173C-491D-B727-C4CDE1D9E0B0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75" creationId="{C01784E1-3E97-46FF-A17E-4CC8395B63F0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76" creationId="{A218ED0D-814D-4588-B3DC-8BF1E2A732F0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77" creationId="{52848FE7-14CF-430C-B91F-70B6104B2408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78" creationId="{0794252D-8356-44E2-864D-69CA71CDC1DC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79" creationId="{B7DA9EB0-B67C-4CE8-AECC-2F58727A4273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80" creationId="{CECB840A-98D6-437C-920D-232795028022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81" creationId="{0DC8D282-A399-4940-9DB7-36F4822B1F5F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82" creationId="{560D600A-63D2-4C1A-934B-CE7001726D02}"/>
          </ac:spMkLst>
        </pc:spChg>
        <pc:spChg chg="del">
          <ac:chgData name="王敏" userId="ddbb2eb1-ae59-4aa9-9ef0-f803d26e8df7" providerId="ADAL" clId="{A30DD300-9D48-4CD1-AADF-E16648F46076}" dt="2021-08-18T19:43:40.194" v="1123" actId="478"/>
          <ac:spMkLst>
            <pc:docMk/>
            <pc:sldMk cId="1808314883" sldId="1765"/>
            <ac:spMk id="83" creationId="{88EA6466-DF2D-490F-BED0-682057E03936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84" creationId="{05A43585-A5F5-4C8F-AD6A-63AD1502D711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85" creationId="{5BE2AFEF-2791-4716-A300-CE9C93D530DE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86" creationId="{19F713F7-C8C6-420F-A470-F93E23CBB18B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87" creationId="{47B73D7C-8CD5-4D0E-9E33-64E9ED278F3A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88" creationId="{680FB93B-ECD0-4195-96DC-803AD34E1EB0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89" creationId="{92897E31-5433-4C76-8194-A5678B23CE59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90" creationId="{428B1B61-066C-45FB-A47A-EFC66A8DE37E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91" creationId="{1AFD198C-A00D-4281-9476-3E352B782151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92" creationId="{BD041803-8F61-4569-8BAF-66A5A5023E1C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93" creationId="{9960EA6B-D659-4291-93FA-43126647D86D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94" creationId="{94A5DE63-32F3-4C21-93FD-493535E787CE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95" creationId="{A2B536D4-CD9E-4064-AA0A-BF1D699AFFFB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96" creationId="{3C57D0B3-A2FD-4C5F-903F-E4A08E90BAF2}"/>
          </ac:spMkLst>
        </pc:spChg>
        <pc:spChg chg="add mod">
          <ac:chgData name="王敏" userId="ddbb2eb1-ae59-4aa9-9ef0-f803d26e8df7" providerId="ADAL" clId="{A30DD300-9D48-4CD1-AADF-E16648F46076}" dt="2021-08-18T20:10:11.446" v="1233" actId="20577"/>
          <ac:spMkLst>
            <pc:docMk/>
            <pc:sldMk cId="1808314883" sldId="1765"/>
            <ac:spMk id="97" creationId="{23FD3806-4008-4F4F-A89E-0A94CCC22756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98" creationId="{9D81ED98-56C3-4A2E-8B1C-59118004883C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99" creationId="{5FA191C2-1AE3-4F48-BF90-B153D7522885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00" creationId="{4DB87801-D357-4508-8ED0-E90085058EAC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01" creationId="{E9EB6F3A-E8B2-4BA1-A0BD-277A715A5836}"/>
          </ac:spMkLst>
        </pc:spChg>
        <pc:spChg chg="add mod">
          <ac:chgData name="王敏" userId="ddbb2eb1-ae59-4aa9-9ef0-f803d26e8df7" providerId="ADAL" clId="{A30DD300-9D48-4CD1-AADF-E16648F46076}" dt="2021-08-18T20:10:15.680" v="1234" actId="20577"/>
          <ac:spMkLst>
            <pc:docMk/>
            <pc:sldMk cId="1808314883" sldId="1765"/>
            <ac:spMk id="102" creationId="{AAC781B0-32CB-40BF-9206-80D94CA736E5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03" creationId="{197DA7BB-691A-4FF2-A92C-3F6810D63F9C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04" creationId="{7DE40219-8B18-4A28-81DF-45C6B84A476B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05" creationId="{A69E82CB-8F4E-486A-B524-B4E25D15D503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06" creationId="{36871AAD-0E70-4F51-8B45-0F5238DD445F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08" creationId="{F7D027EC-1ED9-47E8-94A7-804423CCA35F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10" creationId="{23B91715-F29C-4B6E-8292-CC8D58E575D8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12" creationId="{43E6EDAB-D5B4-4602-860C-5C0C0CC4A459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14" creationId="{5D13A92A-59AD-4830-A18A-F7C492010F64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17" creationId="{916520C3-9FC5-4D48-8E18-0600C6447076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18" creationId="{E7C0F5FF-84C4-45B3-A396-013931E1D24E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19" creationId="{B8173DBD-9886-472E-B125-A8E6F08E5D0C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20" creationId="{934CDB22-B470-4855-B95A-C88995515602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22" creationId="{2019DE63-9B25-4679-BD8D-0FD1ACC651F7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24" creationId="{6E808A58-FA6B-48A5-95AC-ACF4DA55F8C4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25" creationId="{7D879B03-D049-48C1-A2BE-B8B871347F0F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26" creationId="{A5012655-753D-4283-856D-2142AE7885FD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27" creationId="{D1E593F6-B449-4782-9C63-AF4EF79ADFE7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28" creationId="{97349987-17F4-4FE2-B608-34A8A44D7777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29" creationId="{43C089D1-5BF6-4F86-B303-99BCC6F094F4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30" creationId="{51830690-B1CC-44FA-B67A-32F08CA87372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31" creationId="{89D62724-CCAE-4B28-9415-3ABC5F8A8888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32" creationId="{712407FC-0AD2-4B73-9AE4-CCF0A50EA6C2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33" creationId="{4C82315D-8489-4AE0-AA87-D31AD3E74C1B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34" creationId="{D41757DD-C23D-46A8-9F20-7D18E84A7203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35" creationId="{EE3EFA08-18A7-4308-8B96-1805DB433649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36" creationId="{3D178F54-909F-4B41-8054-2452E328B9DB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37" creationId="{A048D19B-6232-4126-9B56-B16D73D71D2B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38" creationId="{83258A7B-D408-4C72-AD8B-5B68146173C9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39" creationId="{63F76596-4E97-499D-9078-65C715A39629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40" creationId="{ECB41406-3B1E-47A5-943F-2EABF1C8F66E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41" creationId="{A20540D9-9545-44F0-980B-E4FC796BF436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42" creationId="{50707405-A9E7-4C26-9D48-FBAE09534295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43" creationId="{95EF9454-825C-4712-92D1-136F958DE1DC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44" creationId="{CF5483F9-6D38-4D29-BCB8-47E8665667B2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45" creationId="{7D22BC94-8E3D-4C10-9939-0289C542DE34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46" creationId="{6E267722-83CD-4B2C-B6C6-7EF86F0D6681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47" creationId="{64240338-92DE-425D-82F0-38F13E1B3AE9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48" creationId="{8675ABF2-99FB-429D-BC10-8348E92287A4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49" creationId="{1AFECFE5-CF4E-4EA3-91CA-E547AE0EC598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50" creationId="{D0F35091-E36E-4383-AF30-1EF552F94836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51" creationId="{8056B826-F17A-4326-9F5F-DE4414BD397F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52" creationId="{BD28CCC4-7372-4572-9B5C-52300ADAC161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53" creationId="{5CAD24F2-6459-447B-B180-7BD2219F7918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54" creationId="{52C75B7C-9270-4024-9EB6-0A819E591721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55" creationId="{516F6593-D137-49DC-84ED-41D22A46BE85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56" creationId="{FA68A345-020A-4193-9F8E-22106727CE38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57" creationId="{425BC3AF-86AA-4254-A73D-9988BCDFBFCB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58" creationId="{634E13DF-1D3C-48A7-8C43-0B4F183DF247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59" creationId="{1B458D09-96BA-4DC8-9536-AD28DB376CE8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60" creationId="{757F2636-87EF-4F18-B774-595287A18836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61" creationId="{D56A00D7-35B7-4183-843A-E9532A1CB2B8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62" creationId="{4F0EF5DC-449F-46C2-AD89-D9EC3C9F393C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63" creationId="{DB9AF053-C62D-4EFB-B96C-BD58167B5DD2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64" creationId="{AA544594-DE6F-4D87-9955-C5085398E4ED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65" creationId="{DF0A1736-1EFC-4969-8875-795FCC7C1A4A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66" creationId="{837B964E-FCCC-4108-B3F3-A744D352F58F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67" creationId="{BAA7CD1D-4FB8-47EB-BC9B-2605F70700D6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68" creationId="{78512AE1-3A8F-4283-BBAC-17285C989746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69" creationId="{97BB7D69-84A0-4B11-A575-2973D2366D62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70" creationId="{E25E30AF-2D8C-4E68-9C99-7322A849BF7F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71" creationId="{76B37BFB-554C-497B-9692-9417D86F58B9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72" creationId="{921473F9-8DE9-4188-A829-43CB7165FBE8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73" creationId="{C0604D95-ACD8-4594-BAD5-8C98348C8338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74" creationId="{148209AF-111D-49C7-8415-031F5DEECAB8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75" creationId="{8CB68BBD-310B-46F1-9382-CF2CDC148296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76" creationId="{3360680A-2DDE-4824-A3F9-55CFECD7D36E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77" creationId="{84D6C09C-45DF-4E72-9042-12ABE0BA9D01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78" creationId="{11980E15-A263-4126-8E0A-CADD0B953400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79" creationId="{E0C948BC-40A3-444B-A138-018F449DF3DF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80" creationId="{1C30C404-3952-4218-B92D-90DD48F2A16A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81" creationId="{DCFBAF0F-A1B2-4B1B-AE3A-EA5DC1160E06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82" creationId="{9DB8D97E-F84F-470B-BB8E-27968353B331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83" creationId="{C3536C7E-83D7-448B-964C-B0ECFD25C40D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84" creationId="{1276B493-7604-468D-9486-68BB5E89B3AB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85" creationId="{7D9B2643-BD4B-42E3-A4ED-0C3A659FC311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86" creationId="{D8129482-5A21-4C28-A36A-C01645234BF3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87" creationId="{6C511A7B-BAA7-42FE-B556-467190AA667B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88" creationId="{ABB0E19B-D30D-42A0-9D83-5577E8970888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89" creationId="{505CDE73-5C37-486A-936C-8DA367A2A383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90" creationId="{7E0F8A40-9D9E-40A5-A46F-1CF4E13B3AE9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91" creationId="{DAE7C6F6-B5BC-4418-B3A9-57701923058C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92" creationId="{72A4ABB8-61DE-4F5F-91AC-7CAE4D445892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93" creationId="{8FC1B164-A340-4D0C-AAEA-AA0BC0D0A2B2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94" creationId="{7D1FB171-69C2-4453-BF0D-A59C1B3E0D46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95" creationId="{848A137F-0304-4F8F-A17C-AE635F9668F8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96" creationId="{FBB512F6-1EEF-4A3C-9AA4-83443BB82FE9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97" creationId="{C324FC7C-A08D-4F9C-B155-7D7575628DB7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98" creationId="{4343473D-21F2-4875-A89D-1D9DDFF50258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199" creationId="{1D9D9785-BB62-4DAD-B7DD-9E05ED83DF9F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00" creationId="{3667FBAD-2EA6-4863-8C2B-A40FCE41459B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02" creationId="{4E265CCA-1A7D-483D-B354-86A29AEBDB78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03" creationId="{C7F2579B-E0AE-4F03-9608-15A863961FA2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04" creationId="{0ABB11BE-992F-4919-A5AB-AEBFA6AC7170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05" creationId="{AA787410-F14B-4CFF-81A0-2F5139DEC24B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06" creationId="{CA128BA7-D3C1-4F85-883B-A4986E052318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07" creationId="{432FB140-DCFD-4E5D-827F-5B6C59BF601F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08" creationId="{C2E06EDD-209C-4DC2-A34D-B1E1A7EC3702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09" creationId="{F1FE8BFA-0A4F-4C01-A9D1-2B5C177F89D7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10" creationId="{DAFEAF57-4096-43A7-B795-A01EFFBC7E52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11" creationId="{431F9FEC-36FD-4F42-9CD0-14B529820AC2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12" creationId="{9B1D92D3-C7CD-4281-B7A5-F190639CC7F2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13" creationId="{2DFA6CF5-C4EC-4A99-B6A6-C894FBD352BD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14" creationId="{CF51FC0E-BAE6-423D-8D57-DF307B1FB450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15" creationId="{9906B883-8EFB-4F75-A6DA-52117416F9C7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16" creationId="{19DAC703-3430-49F8-9CD9-C4A2BE32B135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17" creationId="{DFE5A042-BB74-4CD9-9D44-DB1858361490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19" creationId="{0822ACED-DC32-4A50-9486-46B4A509ADB8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20" creationId="{E649E5AC-8981-4DAE-BAA4-92DACD18588B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21" creationId="{43209C33-1EB3-4689-AE8F-A0E7DB2AE7AA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22" creationId="{BBB79DD5-6569-4D5E-B6EB-5A91D31C0D49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23" creationId="{E28D64A1-DCDF-4D42-B802-051EAD718D67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24" creationId="{0052E879-4F62-44CA-BEF2-A55374C878A0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25" creationId="{494B8222-B010-4ABD-9002-E67E178AF28E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26" creationId="{3BC71F03-7384-4EEB-907A-414C3F6236AC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27" creationId="{1924F0E6-13CB-4B41-AB32-FA050CB2B334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28" creationId="{37CA26C3-900B-4A60-B9B6-139ED38FC5F9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29" creationId="{E8EFD58F-65A7-4A6E-94F3-EC22891411D0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30" creationId="{CB47DA72-9A75-4672-BB4C-FF2114F28BE9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31" creationId="{AC5F3380-9AD2-4C30-A3F3-113FEA746475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32" creationId="{7FF5DB83-5B3B-4A99-885A-07E468C3F6DA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33" creationId="{181E3BA0-4882-4338-9C5C-80E31C3541EC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34" creationId="{E6C8631D-B3A1-4FD8-B481-CA2A4F2C47BE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35" creationId="{C77E2E9D-7FDF-4DBB-9705-D1C5E93ADB63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36" creationId="{5926E1C8-7231-42FE-A912-6E4B213AA4FF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37" creationId="{A95D2FE5-0C8E-4829-9ABD-5480EAE28218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38" creationId="{2C27F049-649A-48C8-AF84-A2E8AFA15D4C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39" creationId="{B6F6C768-5EC5-45D1-92B1-0924CF7B1198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40" creationId="{1A129D50-70F0-426B-A14A-5A1AE584891E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41" creationId="{8CDB0BED-CB5F-4EDF-B5B1-390E989DCA35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42" creationId="{54DB0986-57FF-4A54-A81D-6B8617DE9384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43" creationId="{E1237F6B-1525-4571-AC34-10C76F1B50F3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44" creationId="{E5F0D349-062D-494F-9258-5A676E28A297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45" creationId="{235C4DF1-BB94-4F70-91AA-2E9FB287A024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46" creationId="{834A6BC7-57B1-45AB-BD51-77A06B9DCDA3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47" creationId="{13A9A1F9-7AC7-4466-84E4-6FA582D1AE09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48" creationId="{230F1E4D-CFD7-4696-94DB-365E7923EC52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49" creationId="{FEED05CC-B7C8-4760-8DB6-01C6FCD41AAE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50" creationId="{612C7198-7D50-4B69-8062-E85083B47560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51" creationId="{209BF63C-9AED-49E0-A14D-DDC82B7257C9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52" creationId="{F71DBD41-D02E-4C37-9523-0E152017170B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53" creationId="{B3BF351E-DE86-43F6-AFF5-957900D12B7E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54" creationId="{9424021F-FDB0-4F9C-A227-BACB8DE8A676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55" creationId="{63B9853E-D6BF-4534-B0C9-D22A33720D5F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56" creationId="{87D95E9E-5846-4207-A7E3-763C29DF5B4B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57" creationId="{469692FE-057D-4852-BF96-57BA43897A7F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58" creationId="{B08D9DC4-01B1-4B03-881A-9AA7C9089A84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59" creationId="{2AA6E955-D9B8-449F-B958-B79FD59B7F4C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60" creationId="{D3F98A94-2B8A-42D5-A523-532B9418F0C8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61" creationId="{25BE6C2B-04D6-4A5F-89B6-327A3386D0A2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62" creationId="{B2F4E915-39EB-4805-9333-0F866B7C043C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63" creationId="{9921C911-54C1-4041-BDE3-E09659797957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64" creationId="{46902372-1FF8-42B6-9CDF-CC8C296E399D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65" creationId="{9C46B3E0-E32F-4CC4-A2D6-07723078E526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66" creationId="{B8316E46-EAFC-4FE9-B701-B26CC47ECC77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67" creationId="{E0DF6BB2-39E9-4B9C-9BD3-30F1027D882B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68" creationId="{0AE68F23-EA00-4F74-8CB9-293121B9A904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69" creationId="{A2DD757C-0153-4212-91B3-ACB7D55EE7CB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70" creationId="{B4C7B72E-4E59-40D6-9A69-08286E2022C8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71" creationId="{FB17EE0B-A48B-4507-9021-BEC7FE2304BD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72" creationId="{CCC7BF1B-5F5F-49B1-93D9-92DE8C0E6B2B}"/>
          </ac:spMkLst>
        </pc:spChg>
        <pc:spChg chg="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73" creationId="{E3299A38-AC1D-459B-BD7F-8771ABC1C0A2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74" creationId="{8637B3C8-DAD3-4C75-94C4-83969984C087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75" creationId="{2E6C62B4-9938-4636-886F-2F0271496FFC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76" creationId="{A0570C73-048B-476B-A5F2-3BE7C2B7F765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77" creationId="{A6FADFD0-3E8C-4BD1-82BF-6AD0DD442A01}"/>
          </ac:spMkLst>
        </pc:spChg>
        <pc:spChg chg="add mod">
          <ac:chgData name="王敏" userId="ddbb2eb1-ae59-4aa9-9ef0-f803d26e8df7" providerId="ADAL" clId="{A30DD300-9D48-4CD1-AADF-E16648F46076}" dt="2021-08-18T19:43:40.591" v="1124"/>
          <ac:spMkLst>
            <pc:docMk/>
            <pc:sldMk cId="1808314883" sldId="1765"/>
            <ac:spMk id="279" creationId="{0B3BAAE2-5EF8-4E57-92B7-EA4169FCDA8C}"/>
          </ac:spMkLst>
        </pc:spChg>
        <pc:grpChg chg="add mod">
          <ac:chgData name="王敏" userId="ddbb2eb1-ae59-4aa9-9ef0-f803d26e8df7" providerId="ADAL" clId="{A30DD300-9D48-4CD1-AADF-E16648F46076}" dt="2021-08-18T19:43:40.591" v="1124"/>
          <ac:grpSpMkLst>
            <pc:docMk/>
            <pc:sldMk cId="1808314883" sldId="1765"/>
            <ac:grpSpMk id="29" creationId="{059D2E03-10D2-4987-9D54-367CA28A19A1}"/>
          </ac:grpSpMkLst>
        </pc:grpChg>
        <pc:grpChg chg="add mod">
          <ac:chgData name="王敏" userId="ddbb2eb1-ae59-4aa9-9ef0-f803d26e8df7" providerId="ADAL" clId="{A30DD300-9D48-4CD1-AADF-E16648F46076}" dt="2021-08-18T19:43:40.591" v="1124"/>
          <ac:grpSpMkLst>
            <pc:docMk/>
            <pc:sldMk cId="1808314883" sldId="1765"/>
            <ac:grpSpMk id="121" creationId="{A7DD0BF3-6295-4710-B61E-D9242F157492}"/>
          </ac:grpSpMkLst>
        </pc:grpChg>
        <pc:grpChg chg="mod">
          <ac:chgData name="王敏" userId="ddbb2eb1-ae59-4aa9-9ef0-f803d26e8df7" providerId="ADAL" clId="{A30DD300-9D48-4CD1-AADF-E16648F46076}" dt="2021-08-18T19:43:40.591" v="1124"/>
          <ac:grpSpMkLst>
            <pc:docMk/>
            <pc:sldMk cId="1808314883" sldId="1765"/>
            <ac:grpSpMk id="123" creationId="{5260ACC3-1765-4B5E-851F-7D1F02439FA3}"/>
          </ac:grpSpMkLst>
        </pc:grpChg>
        <pc:grpChg chg="add mod">
          <ac:chgData name="王敏" userId="ddbb2eb1-ae59-4aa9-9ef0-f803d26e8df7" providerId="ADAL" clId="{A30DD300-9D48-4CD1-AADF-E16648F46076}" dt="2021-08-18T19:43:40.591" v="1124"/>
          <ac:grpSpMkLst>
            <pc:docMk/>
            <pc:sldMk cId="1808314883" sldId="1765"/>
            <ac:grpSpMk id="201" creationId="{EFB788E6-856B-4F76-B4D9-C59856304B44}"/>
          </ac:grpSpMkLst>
        </pc:grpChg>
        <pc:grpChg chg="add mod">
          <ac:chgData name="王敏" userId="ddbb2eb1-ae59-4aa9-9ef0-f803d26e8df7" providerId="ADAL" clId="{A30DD300-9D48-4CD1-AADF-E16648F46076}" dt="2021-08-18T19:43:40.591" v="1124"/>
          <ac:grpSpMkLst>
            <pc:docMk/>
            <pc:sldMk cId="1808314883" sldId="1765"/>
            <ac:grpSpMk id="218" creationId="{84EF4CD1-8B74-450D-ACE3-11C0622B3F7B}"/>
          </ac:grpSpMkLst>
        </pc:grpChg>
        <pc:picChg chg="del">
          <ac:chgData name="王敏" userId="ddbb2eb1-ae59-4aa9-9ef0-f803d26e8df7" providerId="ADAL" clId="{A30DD300-9D48-4CD1-AADF-E16648F46076}" dt="2021-08-18T19:43:40.194" v="1123" actId="478"/>
          <ac:picMkLst>
            <pc:docMk/>
            <pc:sldMk cId="1808314883" sldId="1765"/>
            <ac:picMk id="8" creationId="{5E35E1E2-0E26-4A30-BA0B-AFB3147F5726}"/>
          </ac:picMkLst>
        </pc:picChg>
        <pc:picChg chg="del">
          <ac:chgData name="王敏" userId="ddbb2eb1-ae59-4aa9-9ef0-f803d26e8df7" providerId="ADAL" clId="{A30DD300-9D48-4CD1-AADF-E16648F46076}" dt="2021-08-18T19:43:40.194" v="1123" actId="478"/>
          <ac:picMkLst>
            <pc:docMk/>
            <pc:sldMk cId="1808314883" sldId="1765"/>
            <ac:picMk id="23" creationId="{3D539612-9DCB-4E6C-BEE4-027E09B6E6AE}"/>
          </ac:picMkLst>
        </pc:picChg>
        <pc:picChg chg="del">
          <ac:chgData name="王敏" userId="ddbb2eb1-ae59-4aa9-9ef0-f803d26e8df7" providerId="ADAL" clId="{A30DD300-9D48-4CD1-AADF-E16648F46076}" dt="2021-08-18T19:43:40.194" v="1123" actId="478"/>
          <ac:picMkLst>
            <pc:docMk/>
            <pc:sldMk cId="1808314883" sldId="1765"/>
            <ac:picMk id="24" creationId="{39C180A9-B295-443D-8621-0D46D39F48CF}"/>
          </ac:picMkLst>
        </pc:picChg>
        <pc:picChg chg="del">
          <ac:chgData name="王敏" userId="ddbb2eb1-ae59-4aa9-9ef0-f803d26e8df7" providerId="ADAL" clId="{A30DD300-9D48-4CD1-AADF-E16648F46076}" dt="2021-08-18T19:43:40.194" v="1123" actId="478"/>
          <ac:picMkLst>
            <pc:docMk/>
            <pc:sldMk cId="1808314883" sldId="1765"/>
            <ac:picMk id="26" creationId="{E9D96C2B-C4ED-4CA5-B66D-BE9268B3A891}"/>
          </ac:picMkLst>
        </pc:picChg>
        <pc:picChg chg="add mod">
          <ac:chgData name="王敏" userId="ddbb2eb1-ae59-4aa9-9ef0-f803d26e8df7" providerId="ADAL" clId="{A30DD300-9D48-4CD1-AADF-E16648F46076}" dt="2021-08-18T19:43:40.591" v="1124"/>
          <ac:picMkLst>
            <pc:docMk/>
            <pc:sldMk cId="1808314883" sldId="1765"/>
            <ac:picMk id="278" creationId="{B933C77B-DA99-4BA2-98A6-4D45C4ED3C97}"/>
          </ac:picMkLst>
        </pc:picChg>
        <pc:cxnChg chg="add mod">
          <ac:chgData name="王敏" userId="ddbb2eb1-ae59-4aa9-9ef0-f803d26e8df7" providerId="ADAL" clId="{A30DD300-9D48-4CD1-AADF-E16648F46076}" dt="2021-08-18T19:43:40.591" v="1124"/>
          <ac:cxnSpMkLst>
            <pc:docMk/>
            <pc:sldMk cId="1808314883" sldId="1765"/>
            <ac:cxnSpMk id="107" creationId="{FA333830-4F92-4917-B5AD-75617EBEF616}"/>
          </ac:cxnSpMkLst>
        </pc:cxnChg>
        <pc:cxnChg chg="add mod">
          <ac:chgData name="王敏" userId="ddbb2eb1-ae59-4aa9-9ef0-f803d26e8df7" providerId="ADAL" clId="{A30DD300-9D48-4CD1-AADF-E16648F46076}" dt="2021-08-18T19:43:40.591" v="1124"/>
          <ac:cxnSpMkLst>
            <pc:docMk/>
            <pc:sldMk cId="1808314883" sldId="1765"/>
            <ac:cxnSpMk id="109" creationId="{5F1E81AF-A8CE-4230-AE04-8216FD938720}"/>
          </ac:cxnSpMkLst>
        </pc:cxnChg>
        <pc:cxnChg chg="add mod">
          <ac:chgData name="王敏" userId="ddbb2eb1-ae59-4aa9-9ef0-f803d26e8df7" providerId="ADAL" clId="{A30DD300-9D48-4CD1-AADF-E16648F46076}" dt="2021-08-18T19:43:40.591" v="1124"/>
          <ac:cxnSpMkLst>
            <pc:docMk/>
            <pc:sldMk cId="1808314883" sldId="1765"/>
            <ac:cxnSpMk id="111" creationId="{E8D8BB1C-821C-44F4-96AC-38D959EFA48D}"/>
          </ac:cxnSpMkLst>
        </pc:cxnChg>
        <pc:cxnChg chg="add mod">
          <ac:chgData name="王敏" userId="ddbb2eb1-ae59-4aa9-9ef0-f803d26e8df7" providerId="ADAL" clId="{A30DD300-9D48-4CD1-AADF-E16648F46076}" dt="2021-08-18T19:43:40.591" v="1124"/>
          <ac:cxnSpMkLst>
            <pc:docMk/>
            <pc:sldMk cId="1808314883" sldId="1765"/>
            <ac:cxnSpMk id="113" creationId="{2059884F-E84F-4464-9A85-B99F98C2F853}"/>
          </ac:cxnSpMkLst>
        </pc:cxnChg>
        <pc:cxnChg chg="add mod">
          <ac:chgData name="王敏" userId="ddbb2eb1-ae59-4aa9-9ef0-f803d26e8df7" providerId="ADAL" clId="{A30DD300-9D48-4CD1-AADF-E16648F46076}" dt="2021-08-18T19:43:40.591" v="1124"/>
          <ac:cxnSpMkLst>
            <pc:docMk/>
            <pc:sldMk cId="1808314883" sldId="1765"/>
            <ac:cxnSpMk id="115" creationId="{1959659E-90BF-4285-9F5C-3986E447CEFB}"/>
          </ac:cxnSpMkLst>
        </pc:cxnChg>
        <pc:cxnChg chg="add mod">
          <ac:chgData name="王敏" userId="ddbb2eb1-ae59-4aa9-9ef0-f803d26e8df7" providerId="ADAL" clId="{A30DD300-9D48-4CD1-AADF-E16648F46076}" dt="2021-08-18T19:43:40.591" v="1124"/>
          <ac:cxnSpMkLst>
            <pc:docMk/>
            <pc:sldMk cId="1808314883" sldId="1765"/>
            <ac:cxnSpMk id="116" creationId="{E8557513-BF11-4E1F-ADC0-53E09599A52A}"/>
          </ac:cxnSpMkLst>
        </pc:cxnChg>
        <pc:cxnChg chg="add mod">
          <ac:chgData name="王敏" userId="ddbb2eb1-ae59-4aa9-9ef0-f803d26e8df7" providerId="ADAL" clId="{A30DD300-9D48-4CD1-AADF-E16648F46076}" dt="2021-08-18T19:43:40.591" v="1124"/>
          <ac:cxnSpMkLst>
            <pc:docMk/>
            <pc:sldMk cId="1808314883" sldId="1765"/>
            <ac:cxnSpMk id="280" creationId="{D498109F-85D2-4090-B92F-1A7479A70B92}"/>
          </ac:cxnSpMkLst>
        </pc:cxnChg>
      </pc:sldChg>
      <pc:sldChg chg="addSp delSp modSp mod">
        <pc:chgData name="王敏" userId="ddbb2eb1-ae59-4aa9-9ef0-f803d26e8df7" providerId="ADAL" clId="{A30DD300-9D48-4CD1-AADF-E16648F46076}" dt="2021-08-18T19:25:46.387" v="898"/>
        <pc:sldMkLst>
          <pc:docMk/>
          <pc:sldMk cId="3035445259" sldId="1768"/>
        </pc:sldMkLst>
        <pc:spChg chg="del">
          <ac:chgData name="王敏" userId="ddbb2eb1-ae59-4aa9-9ef0-f803d26e8df7" providerId="ADAL" clId="{A30DD300-9D48-4CD1-AADF-E16648F46076}" dt="2021-08-18T19:22:41.146" v="833" actId="478"/>
          <ac:spMkLst>
            <pc:docMk/>
            <pc:sldMk cId="3035445259" sldId="1768"/>
            <ac:spMk id="2" creationId="{CF2B9431-163C-4291-B15B-5939BB87FCD2}"/>
          </ac:spMkLst>
        </pc:spChg>
        <pc:spChg chg="del">
          <ac:chgData name="王敏" userId="ddbb2eb1-ae59-4aa9-9ef0-f803d26e8df7" providerId="ADAL" clId="{A30DD300-9D48-4CD1-AADF-E16648F46076}" dt="2021-08-18T19:25:44.961" v="897" actId="21"/>
          <ac:spMkLst>
            <pc:docMk/>
            <pc:sldMk cId="3035445259" sldId="1768"/>
            <ac:spMk id="5" creationId="{3EDCC2CC-B76B-4022-ACC7-D5068410D548}"/>
          </ac:spMkLst>
        </pc:spChg>
        <pc:spChg chg="add del mod">
          <ac:chgData name="王敏" userId="ddbb2eb1-ae59-4aa9-9ef0-f803d26e8df7" providerId="ADAL" clId="{A30DD300-9D48-4CD1-AADF-E16648F46076}" dt="2021-08-18T19:25:46.387" v="898"/>
          <ac:spMkLst>
            <pc:docMk/>
            <pc:sldMk cId="3035445259" sldId="1768"/>
            <ac:spMk id="6" creationId="{CAB551F1-50C6-459D-9254-2A815D83B0A0}"/>
          </ac:spMkLst>
        </pc:spChg>
        <pc:spChg chg="del">
          <ac:chgData name="王敏" userId="ddbb2eb1-ae59-4aa9-9ef0-f803d26e8df7" providerId="ADAL" clId="{A30DD300-9D48-4CD1-AADF-E16648F46076}" dt="2021-08-18T19:22:41.146" v="833" actId="478"/>
          <ac:spMkLst>
            <pc:docMk/>
            <pc:sldMk cId="3035445259" sldId="1768"/>
            <ac:spMk id="7" creationId="{379EED80-EFD8-4A75-A808-A9AA60E176FB}"/>
          </ac:spMkLst>
        </pc:spChg>
        <pc:spChg chg="add mod">
          <ac:chgData name="王敏" userId="ddbb2eb1-ae59-4aa9-9ef0-f803d26e8df7" providerId="ADAL" clId="{A30DD300-9D48-4CD1-AADF-E16648F46076}" dt="2021-08-18T19:25:39.783" v="896" actId="1035"/>
          <ac:spMkLst>
            <pc:docMk/>
            <pc:sldMk cId="3035445259" sldId="1768"/>
            <ac:spMk id="22" creationId="{BE443616-6CAA-47F1-B67C-1520E7D01EE2}"/>
          </ac:spMkLst>
        </pc:spChg>
        <pc:spChg chg="mod">
          <ac:chgData name="王敏" userId="ddbb2eb1-ae59-4aa9-9ef0-f803d26e8df7" providerId="ADAL" clId="{A30DD300-9D48-4CD1-AADF-E16648F46076}" dt="2021-08-18T19:22:41.447" v="834"/>
          <ac:spMkLst>
            <pc:docMk/>
            <pc:sldMk cId="3035445259" sldId="1768"/>
            <ac:spMk id="24" creationId="{E3AC5FFD-25EC-4CEA-A283-EBDC0E3BF2F3}"/>
          </ac:spMkLst>
        </pc:spChg>
        <pc:spChg chg="mod">
          <ac:chgData name="王敏" userId="ddbb2eb1-ae59-4aa9-9ef0-f803d26e8df7" providerId="ADAL" clId="{A30DD300-9D48-4CD1-AADF-E16648F46076}" dt="2021-08-18T19:22:41.447" v="834"/>
          <ac:spMkLst>
            <pc:docMk/>
            <pc:sldMk cId="3035445259" sldId="1768"/>
            <ac:spMk id="25" creationId="{D66F370E-1D77-4D78-890B-74ECEF75D9B9}"/>
          </ac:spMkLst>
        </pc:spChg>
        <pc:spChg chg="mod">
          <ac:chgData name="王敏" userId="ddbb2eb1-ae59-4aa9-9ef0-f803d26e8df7" providerId="ADAL" clId="{A30DD300-9D48-4CD1-AADF-E16648F46076}" dt="2021-08-18T19:22:41.447" v="834"/>
          <ac:spMkLst>
            <pc:docMk/>
            <pc:sldMk cId="3035445259" sldId="1768"/>
            <ac:spMk id="26" creationId="{D1FAD8AB-6CE9-4598-A526-EC1B9055D6EB}"/>
          </ac:spMkLst>
        </pc:spChg>
        <pc:spChg chg="mod">
          <ac:chgData name="王敏" userId="ddbb2eb1-ae59-4aa9-9ef0-f803d26e8df7" providerId="ADAL" clId="{A30DD300-9D48-4CD1-AADF-E16648F46076}" dt="2021-08-18T19:22:41.447" v="834"/>
          <ac:spMkLst>
            <pc:docMk/>
            <pc:sldMk cId="3035445259" sldId="1768"/>
            <ac:spMk id="27" creationId="{F0AFBC04-4BEB-48B3-8660-4774D9DD9CC9}"/>
          </ac:spMkLst>
        </pc:spChg>
        <pc:spChg chg="mod">
          <ac:chgData name="王敏" userId="ddbb2eb1-ae59-4aa9-9ef0-f803d26e8df7" providerId="ADAL" clId="{A30DD300-9D48-4CD1-AADF-E16648F46076}" dt="2021-08-18T19:22:41.447" v="834"/>
          <ac:spMkLst>
            <pc:docMk/>
            <pc:sldMk cId="3035445259" sldId="1768"/>
            <ac:spMk id="28" creationId="{1BDB0F93-4532-4AFF-8712-18F894462BB0}"/>
          </ac:spMkLst>
        </pc:spChg>
        <pc:spChg chg="mod">
          <ac:chgData name="王敏" userId="ddbb2eb1-ae59-4aa9-9ef0-f803d26e8df7" providerId="ADAL" clId="{A30DD300-9D48-4CD1-AADF-E16648F46076}" dt="2021-08-18T19:22:41.447" v="834"/>
          <ac:spMkLst>
            <pc:docMk/>
            <pc:sldMk cId="3035445259" sldId="1768"/>
            <ac:spMk id="29" creationId="{4114C5F4-1B62-48EC-B159-8FA61C3E1CDA}"/>
          </ac:spMkLst>
        </pc:spChg>
        <pc:spChg chg="del">
          <ac:chgData name="王敏" userId="ddbb2eb1-ae59-4aa9-9ef0-f803d26e8df7" providerId="ADAL" clId="{A30DD300-9D48-4CD1-AADF-E16648F46076}" dt="2021-08-18T19:22:41.146" v="833" actId="478"/>
          <ac:spMkLst>
            <pc:docMk/>
            <pc:sldMk cId="3035445259" sldId="1768"/>
            <ac:spMk id="33" creationId="{EA46D2FB-7225-435C-92DA-381FC8875458}"/>
          </ac:spMkLst>
        </pc:spChg>
        <pc:spChg chg="mod">
          <ac:chgData name="王敏" userId="ddbb2eb1-ae59-4aa9-9ef0-f803d26e8df7" providerId="ADAL" clId="{A30DD300-9D48-4CD1-AADF-E16648F46076}" dt="2021-08-18T19:22:41.447" v="834"/>
          <ac:spMkLst>
            <pc:docMk/>
            <pc:sldMk cId="3035445259" sldId="1768"/>
            <ac:spMk id="34" creationId="{AC09E17D-A14A-4CC1-8EB9-6483B6415059}"/>
          </ac:spMkLst>
        </pc:spChg>
        <pc:spChg chg="mod">
          <ac:chgData name="王敏" userId="ddbb2eb1-ae59-4aa9-9ef0-f803d26e8df7" providerId="ADAL" clId="{A30DD300-9D48-4CD1-AADF-E16648F46076}" dt="2021-08-18T19:22:41.447" v="834"/>
          <ac:spMkLst>
            <pc:docMk/>
            <pc:sldMk cId="3035445259" sldId="1768"/>
            <ac:spMk id="35" creationId="{19D13835-C9A1-4D5B-837A-E056CB850F53}"/>
          </ac:spMkLst>
        </pc:spChg>
        <pc:spChg chg="add mod">
          <ac:chgData name="王敏" userId="ddbb2eb1-ae59-4aa9-9ef0-f803d26e8df7" providerId="ADAL" clId="{A30DD300-9D48-4CD1-AADF-E16648F46076}" dt="2021-08-18T19:25:46.387" v="898"/>
          <ac:spMkLst>
            <pc:docMk/>
            <pc:sldMk cId="3035445259" sldId="1768"/>
            <ac:spMk id="37" creationId="{2684B941-5F94-46B4-B796-79EB01429988}"/>
          </ac:spMkLst>
        </pc:spChg>
        <pc:spChg chg="del">
          <ac:chgData name="王敏" userId="ddbb2eb1-ae59-4aa9-9ef0-f803d26e8df7" providerId="ADAL" clId="{A30DD300-9D48-4CD1-AADF-E16648F46076}" dt="2021-08-18T19:22:41.146" v="833" actId="478"/>
          <ac:spMkLst>
            <pc:docMk/>
            <pc:sldMk cId="3035445259" sldId="1768"/>
            <ac:spMk id="96" creationId="{99517E72-A97B-43FC-B680-72D58AF08A7C}"/>
          </ac:spMkLst>
        </pc:spChg>
        <pc:spChg chg="del">
          <ac:chgData name="王敏" userId="ddbb2eb1-ae59-4aa9-9ef0-f803d26e8df7" providerId="ADAL" clId="{A30DD300-9D48-4CD1-AADF-E16648F46076}" dt="2021-08-18T19:22:41.146" v="833" actId="478"/>
          <ac:spMkLst>
            <pc:docMk/>
            <pc:sldMk cId="3035445259" sldId="1768"/>
            <ac:spMk id="98" creationId="{292D024C-176A-4826-9E0F-D76955BCF7EA}"/>
          </ac:spMkLst>
        </pc:spChg>
        <pc:spChg chg="del">
          <ac:chgData name="王敏" userId="ddbb2eb1-ae59-4aa9-9ef0-f803d26e8df7" providerId="ADAL" clId="{A30DD300-9D48-4CD1-AADF-E16648F46076}" dt="2021-08-18T19:22:41.146" v="833" actId="478"/>
          <ac:spMkLst>
            <pc:docMk/>
            <pc:sldMk cId="3035445259" sldId="1768"/>
            <ac:spMk id="100" creationId="{18FC9B1D-E9EB-4610-B068-1FB9AE9E887F}"/>
          </ac:spMkLst>
        </pc:spChg>
        <pc:spChg chg="del">
          <ac:chgData name="王敏" userId="ddbb2eb1-ae59-4aa9-9ef0-f803d26e8df7" providerId="ADAL" clId="{A30DD300-9D48-4CD1-AADF-E16648F46076}" dt="2021-08-18T19:22:41.146" v="833" actId="478"/>
          <ac:spMkLst>
            <pc:docMk/>
            <pc:sldMk cId="3035445259" sldId="1768"/>
            <ac:spMk id="101" creationId="{8E0946BB-2C29-4773-8540-00ECEE7C601C}"/>
          </ac:spMkLst>
        </pc:spChg>
        <pc:spChg chg="del">
          <ac:chgData name="王敏" userId="ddbb2eb1-ae59-4aa9-9ef0-f803d26e8df7" providerId="ADAL" clId="{A30DD300-9D48-4CD1-AADF-E16648F46076}" dt="2021-08-18T19:22:41.146" v="833" actId="478"/>
          <ac:spMkLst>
            <pc:docMk/>
            <pc:sldMk cId="3035445259" sldId="1768"/>
            <ac:spMk id="102" creationId="{5838DF14-7E1B-44BB-A380-EFA36CF4B75D}"/>
          </ac:spMkLst>
        </pc:spChg>
        <pc:spChg chg="del">
          <ac:chgData name="王敏" userId="ddbb2eb1-ae59-4aa9-9ef0-f803d26e8df7" providerId="ADAL" clId="{A30DD300-9D48-4CD1-AADF-E16648F46076}" dt="2021-08-18T19:22:41.146" v="833" actId="478"/>
          <ac:spMkLst>
            <pc:docMk/>
            <pc:sldMk cId="3035445259" sldId="1768"/>
            <ac:spMk id="103" creationId="{B931B688-9EDD-4828-9C9D-8406E7D9A99B}"/>
          </ac:spMkLst>
        </pc:spChg>
        <pc:spChg chg="del">
          <ac:chgData name="王敏" userId="ddbb2eb1-ae59-4aa9-9ef0-f803d26e8df7" providerId="ADAL" clId="{A30DD300-9D48-4CD1-AADF-E16648F46076}" dt="2021-08-18T19:22:41.146" v="833" actId="478"/>
          <ac:spMkLst>
            <pc:docMk/>
            <pc:sldMk cId="3035445259" sldId="1768"/>
            <ac:spMk id="104" creationId="{EDD824C5-9F5D-457B-8871-8ED06CD9EC66}"/>
          </ac:spMkLst>
        </pc:spChg>
        <pc:spChg chg="del">
          <ac:chgData name="王敏" userId="ddbb2eb1-ae59-4aa9-9ef0-f803d26e8df7" providerId="ADAL" clId="{A30DD300-9D48-4CD1-AADF-E16648F46076}" dt="2021-08-18T19:22:41.146" v="833" actId="478"/>
          <ac:spMkLst>
            <pc:docMk/>
            <pc:sldMk cId="3035445259" sldId="1768"/>
            <ac:spMk id="107" creationId="{21E1C8DF-4753-4D7A-BF2E-75D1567A774C}"/>
          </ac:spMkLst>
        </pc:spChg>
        <pc:spChg chg="del">
          <ac:chgData name="王敏" userId="ddbb2eb1-ae59-4aa9-9ef0-f803d26e8df7" providerId="ADAL" clId="{A30DD300-9D48-4CD1-AADF-E16648F46076}" dt="2021-08-18T19:22:41.146" v="833" actId="478"/>
          <ac:spMkLst>
            <pc:docMk/>
            <pc:sldMk cId="3035445259" sldId="1768"/>
            <ac:spMk id="108" creationId="{A7DD66C7-2CF3-4AD3-AF66-661DEB79082E}"/>
          </ac:spMkLst>
        </pc:spChg>
        <pc:spChg chg="del">
          <ac:chgData name="王敏" userId="ddbb2eb1-ae59-4aa9-9ef0-f803d26e8df7" providerId="ADAL" clId="{A30DD300-9D48-4CD1-AADF-E16648F46076}" dt="2021-08-18T19:22:41.146" v="833" actId="478"/>
          <ac:spMkLst>
            <pc:docMk/>
            <pc:sldMk cId="3035445259" sldId="1768"/>
            <ac:spMk id="109" creationId="{6C7CE39D-F389-4EEA-A934-716C2E54216A}"/>
          </ac:spMkLst>
        </pc:spChg>
        <pc:spChg chg="del">
          <ac:chgData name="王敏" userId="ddbb2eb1-ae59-4aa9-9ef0-f803d26e8df7" providerId="ADAL" clId="{A30DD300-9D48-4CD1-AADF-E16648F46076}" dt="2021-08-18T19:22:41.146" v="833" actId="478"/>
          <ac:spMkLst>
            <pc:docMk/>
            <pc:sldMk cId="3035445259" sldId="1768"/>
            <ac:spMk id="110" creationId="{AF9E976E-3614-4301-8206-C372A8CF84B4}"/>
          </ac:spMkLst>
        </pc:spChg>
        <pc:grpChg chg="add mod">
          <ac:chgData name="王敏" userId="ddbb2eb1-ae59-4aa9-9ef0-f803d26e8df7" providerId="ADAL" clId="{A30DD300-9D48-4CD1-AADF-E16648F46076}" dt="2021-08-18T19:22:54.668" v="838" actId="1076"/>
          <ac:grpSpMkLst>
            <pc:docMk/>
            <pc:sldMk cId="3035445259" sldId="1768"/>
            <ac:grpSpMk id="23" creationId="{2A35D4E5-02D3-4004-BA12-32AD10887E2E}"/>
          </ac:grpSpMkLst>
        </pc:grpChg>
        <pc:picChg chg="del">
          <ac:chgData name="王敏" userId="ddbb2eb1-ae59-4aa9-9ef0-f803d26e8df7" providerId="ADAL" clId="{A30DD300-9D48-4CD1-AADF-E16648F46076}" dt="2021-08-18T19:22:41.146" v="833" actId="478"/>
          <ac:picMkLst>
            <pc:docMk/>
            <pc:sldMk cId="3035445259" sldId="1768"/>
            <ac:picMk id="4" creationId="{95A04B1A-83B4-4FCF-A1F3-E0B5B70BFDAE}"/>
          </ac:picMkLst>
        </pc:picChg>
        <pc:picChg chg="del">
          <ac:chgData name="王敏" userId="ddbb2eb1-ae59-4aa9-9ef0-f803d26e8df7" providerId="ADAL" clId="{A30DD300-9D48-4CD1-AADF-E16648F46076}" dt="2021-08-18T19:22:41.146" v="833" actId="478"/>
          <ac:picMkLst>
            <pc:docMk/>
            <pc:sldMk cId="3035445259" sldId="1768"/>
            <ac:picMk id="9" creationId="{44A28A34-9D7B-41E6-9C22-B8348B1D98BA}"/>
          </ac:picMkLst>
        </pc:picChg>
        <pc:picChg chg="mod">
          <ac:chgData name="王敏" userId="ddbb2eb1-ae59-4aa9-9ef0-f803d26e8df7" providerId="ADAL" clId="{A30DD300-9D48-4CD1-AADF-E16648F46076}" dt="2021-08-18T19:22:41.447" v="834"/>
          <ac:picMkLst>
            <pc:docMk/>
            <pc:sldMk cId="3035445259" sldId="1768"/>
            <ac:picMk id="30" creationId="{577CFB74-B19A-42B9-BF29-FB791DE61424}"/>
          </ac:picMkLst>
        </pc:picChg>
        <pc:picChg chg="mod">
          <ac:chgData name="王敏" userId="ddbb2eb1-ae59-4aa9-9ef0-f803d26e8df7" providerId="ADAL" clId="{A30DD300-9D48-4CD1-AADF-E16648F46076}" dt="2021-08-18T19:22:41.447" v="834"/>
          <ac:picMkLst>
            <pc:docMk/>
            <pc:sldMk cId="3035445259" sldId="1768"/>
            <ac:picMk id="31" creationId="{C6FBE736-B764-422A-8F3C-10097C1BB3EA}"/>
          </ac:picMkLst>
        </pc:picChg>
        <pc:picChg chg="mod">
          <ac:chgData name="王敏" userId="ddbb2eb1-ae59-4aa9-9ef0-f803d26e8df7" providerId="ADAL" clId="{A30DD300-9D48-4CD1-AADF-E16648F46076}" dt="2021-08-18T19:22:41.447" v="834"/>
          <ac:picMkLst>
            <pc:docMk/>
            <pc:sldMk cId="3035445259" sldId="1768"/>
            <ac:picMk id="32" creationId="{3335DB6A-5F7C-493D-9250-3B448AA7808B}"/>
          </ac:picMkLst>
        </pc:picChg>
        <pc:picChg chg="del">
          <ac:chgData name="王敏" userId="ddbb2eb1-ae59-4aa9-9ef0-f803d26e8df7" providerId="ADAL" clId="{A30DD300-9D48-4CD1-AADF-E16648F46076}" dt="2021-08-18T19:22:41.146" v="833" actId="478"/>
          <ac:picMkLst>
            <pc:docMk/>
            <pc:sldMk cId="3035445259" sldId="1768"/>
            <ac:picMk id="99" creationId="{4EF9A888-F074-43AD-A5B5-7A0A807CCE57}"/>
          </ac:picMkLst>
        </pc:picChg>
        <pc:picChg chg="del">
          <ac:chgData name="王敏" userId="ddbb2eb1-ae59-4aa9-9ef0-f803d26e8df7" providerId="ADAL" clId="{A30DD300-9D48-4CD1-AADF-E16648F46076}" dt="2021-08-18T19:22:41.146" v="833" actId="478"/>
          <ac:picMkLst>
            <pc:docMk/>
            <pc:sldMk cId="3035445259" sldId="1768"/>
            <ac:picMk id="106" creationId="{F19F1681-700F-4167-9E8A-BB51183A9915}"/>
          </ac:picMkLst>
        </pc:picChg>
      </pc:sldChg>
      <pc:sldChg chg="addSp delSp modSp mod">
        <pc:chgData name="王敏" userId="ddbb2eb1-ae59-4aa9-9ef0-f803d26e8df7" providerId="ADAL" clId="{A30DD300-9D48-4CD1-AADF-E16648F46076}" dt="2021-08-18T18:39:39.527" v="311" actId="20577"/>
        <pc:sldMkLst>
          <pc:docMk/>
          <pc:sldMk cId="3284244370" sldId="1772"/>
        </pc:sldMkLst>
        <pc:spChg chg="mod">
          <ac:chgData name="王敏" userId="ddbb2eb1-ae59-4aa9-9ef0-f803d26e8df7" providerId="ADAL" clId="{A30DD300-9D48-4CD1-AADF-E16648F46076}" dt="2021-08-18T18:38:07.761" v="296" actId="1037"/>
          <ac:spMkLst>
            <pc:docMk/>
            <pc:sldMk cId="3284244370" sldId="1772"/>
            <ac:spMk id="3" creationId="{10F4998B-184A-4B63-935F-20511C01B535}"/>
          </ac:spMkLst>
        </pc:spChg>
        <pc:spChg chg="mod">
          <ac:chgData name="王敏" userId="ddbb2eb1-ae59-4aa9-9ef0-f803d26e8df7" providerId="ADAL" clId="{A30DD300-9D48-4CD1-AADF-E16648F46076}" dt="2021-08-18T18:38:07.761" v="296" actId="1037"/>
          <ac:spMkLst>
            <pc:docMk/>
            <pc:sldMk cId="3284244370" sldId="1772"/>
            <ac:spMk id="4" creationId="{C87DBEBD-BBBF-44B3-8B91-9B892F591F77}"/>
          </ac:spMkLst>
        </pc:spChg>
        <pc:spChg chg="mod">
          <ac:chgData name="王敏" userId="ddbb2eb1-ae59-4aa9-9ef0-f803d26e8df7" providerId="ADAL" clId="{A30DD300-9D48-4CD1-AADF-E16648F46076}" dt="2021-08-18T18:38:07.761" v="296" actId="1037"/>
          <ac:spMkLst>
            <pc:docMk/>
            <pc:sldMk cId="3284244370" sldId="1772"/>
            <ac:spMk id="6" creationId="{93A50DEC-3170-4428-A5FE-F4162A0CF18F}"/>
          </ac:spMkLst>
        </pc:spChg>
        <pc:spChg chg="add del mod">
          <ac:chgData name="王敏" userId="ddbb2eb1-ae59-4aa9-9ef0-f803d26e8df7" providerId="ADAL" clId="{A30DD300-9D48-4CD1-AADF-E16648F46076}" dt="2021-08-18T18:20:46.132" v="106" actId="478"/>
          <ac:spMkLst>
            <pc:docMk/>
            <pc:sldMk cId="3284244370" sldId="1772"/>
            <ac:spMk id="7" creationId="{3F6308E8-1530-4E8F-8EC4-71AEE2D6FE59}"/>
          </ac:spMkLst>
        </pc:spChg>
        <pc:spChg chg="mod">
          <ac:chgData name="王敏" userId="ddbb2eb1-ae59-4aa9-9ef0-f803d26e8df7" providerId="ADAL" clId="{A30DD300-9D48-4CD1-AADF-E16648F46076}" dt="2021-08-18T18:38:07.761" v="296" actId="1037"/>
          <ac:spMkLst>
            <pc:docMk/>
            <pc:sldMk cId="3284244370" sldId="1772"/>
            <ac:spMk id="8" creationId="{978477D3-0B02-415B-8F45-D2A0B9E31166}"/>
          </ac:spMkLst>
        </pc:spChg>
        <pc:spChg chg="add mod ord">
          <ac:chgData name="王敏" userId="ddbb2eb1-ae59-4aa9-9ef0-f803d26e8df7" providerId="ADAL" clId="{A30DD300-9D48-4CD1-AADF-E16648F46076}" dt="2021-08-18T18:38:07.761" v="296" actId="1037"/>
          <ac:spMkLst>
            <pc:docMk/>
            <pc:sldMk cId="3284244370" sldId="1772"/>
            <ac:spMk id="13" creationId="{D139DDF5-E860-49F7-B796-5CEA514F04CD}"/>
          </ac:spMkLst>
        </pc:spChg>
        <pc:spChg chg="mod">
          <ac:chgData name="王敏" userId="ddbb2eb1-ae59-4aa9-9ef0-f803d26e8df7" providerId="ADAL" clId="{A30DD300-9D48-4CD1-AADF-E16648F46076}" dt="2021-08-18T18:39:39.527" v="311" actId="20577"/>
          <ac:spMkLst>
            <pc:docMk/>
            <pc:sldMk cId="3284244370" sldId="1772"/>
            <ac:spMk id="33" creationId="{0566C6B2-EE76-482B-BE04-FEC2C468B46D}"/>
          </ac:spMkLst>
        </pc:spChg>
        <pc:spChg chg="mod">
          <ac:chgData name="王敏" userId="ddbb2eb1-ae59-4aa9-9ef0-f803d26e8df7" providerId="ADAL" clId="{A30DD300-9D48-4CD1-AADF-E16648F46076}" dt="2021-08-18T18:38:07.761" v="296" actId="1037"/>
          <ac:spMkLst>
            <pc:docMk/>
            <pc:sldMk cId="3284244370" sldId="1772"/>
            <ac:spMk id="36" creationId="{E4246BAF-9550-4B07-A4DD-0770B1E15DFB}"/>
          </ac:spMkLst>
        </pc:spChg>
        <pc:spChg chg="mod">
          <ac:chgData name="王敏" userId="ddbb2eb1-ae59-4aa9-9ef0-f803d26e8df7" providerId="ADAL" clId="{A30DD300-9D48-4CD1-AADF-E16648F46076}" dt="2021-08-18T18:38:07.761" v="296" actId="1037"/>
          <ac:spMkLst>
            <pc:docMk/>
            <pc:sldMk cId="3284244370" sldId="1772"/>
            <ac:spMk id="40" creationId="{AA372D4A-179A-4B67-BAEF-2828A98DE5EB}"/>
          </ac:spMkLst>
        </pc:spChg>
        <pc:spChg chg="mod">
          <ac:chgData name="王敏" userId="ddbb2eb1-ae59-4aa9-9ef0-f803d26e8df7" providerId="ADAL" clId="{A30DD300-9D48-4CD1-AADF-E16648F46076}" dt="2021-08-18T18:38:07.761" v="296" actId="1037"/>
          <ac:spMkLst>
            <pc:docMk/>
            <pc:sldMk cId="3284244370" sldId="1772"/>
            <ac:spMk id="51" creationId="{0EF6A83F-7474-4F90-99D9-496B62B26990}"/>
          </ac:spMkLst>
        </pc:spChg>
        <pc:spChg chg="mod">
          <ac:chgData name="王敏" userId="ddbb2eb1-ae59-4aa9-9ef0-f803d26e8df7" providerId="ADAL" clId="{A30DD300-9D48-4CD1-AADF-E16648F46076}" dt="2021-08-18T18:32:44.520" v="219" actId="1076"/>
          <ac:spMkLst>
            <pc:docMk/>
            <pc:sldMk cId="3284244370" sldId="1772"/>
            <ac:spMk id="57" creationId="{299520A5-6776-483B-BB23-9AD890DA3DBB}"/>
          </ac:spMkLst>
        </pc:spChg>
        <pc:spChg chg="mod">
          <ac:chgData name="王敏" userId="ddbb2eb1-ae59-4aa9-9ef0-f803d26e8df7" providerId="ADAL" clId="{A30DD300-9D48-4CD1-AADF-E16648F46076}" dt="2021-08-18T18:38:07.761" v="296" actId="1037"/>
          <ac:spMkLst>
            <pc:docMk/>
            <pc:sldMk cId="3284244370" sldId="1772"/>
            <ac:spMk id="68" creationId="{2FAF20F1-14C9-4E10-AB1A-7F3E545B96D3}"/>
          </ac:spMkLst>
        </pc:spChg>
        <pc:spChg chg="mod">
          <ac:chgData name="王敏" userId="ddbb2eb1-ae59-4aa9-9ef0-f803d26e8df7" providerId="ADAL" clId="{A30DD300-9D48-4CD1-AADF-E16648F46076}" dt="2021-08-18T18:38:07.761" v="296" actId="1037"/>
          <ac:spMkLst>
            <pc:docMk/>
            <pc:sldMk cId="3284244370" sldId="1772"/>
            <ac:spMk id="69" creationId="{AE7B97D9-3605-43AE-97E6-34B859A10713}"/>
          </ac:spMkLst>
        </pc:spChg>
        <pc:spChg chg="mod">
          <ac:chgData name="王敏" userId="ddbb2eb1-ae59-4aa9-9ef0-f803d26e8df7" providerId="ADAL" clId="{A30DD300-9D48-4CD1-AADF-E16648F46076}" dt="2021-08-18T18:38:07.761" v="296" actId="1037"/>
          <ac:spMkLst>
            <pc:docMk/>
            <pc:sldMk cId="3284244370" sldId="1772"/>
            <ac:spMk id="70" creationId="{038364F3-3836-43FB-A1DE-24F10D6FD8AF}"/>
          </ac:spMkLst>
        </pc:spChg>
        <pc:spChg chg="mod">
          <ac:chgData name="王敏" userId="ddbb2eb1-ae59-4aa9-9ef0-f803d26e8df7" providerId="ADAL" clId="{A30DD300-9D48-4CD1-AADF-E16648F46076}" dt="2021-08-18T18:38:07.761" v="296" actId="1037"/>
          <ac:spMkLst>
            <pc:docMk/>
            <pc:sldMk cId="3284244370" sldId="1772"/>
            <ac:spMk id="71" creationId="{43F0E326-D7C0-4C8E-B4EB-914D733CD6CE}"/>
          </ac:spMkLst>
        </pc:spChg>
        <pc:spChg chg="mod">
          <ac:chgData name="王敏" userId="ddbb2eb1-ae59-4aa9-9ef0-f803d26e8df7" providerId="ADAL" clId="{A30DD300-9D48-4CD1-AADF-E16648F46076}" dt="2021-08-18T18:38:07.761" v="296" actId="1037"/>
          <ac:spMkLst>
            <pc:docMk/>
            <pc:sldMk cId="3284244370" sldId="1772"/>
            <ac:spMk id="72" creationId="{DE27E320-1E91-450D-AB65-B4E56F375576}"/>
          </ac:spMkLst>
        </pc:spChg>
        <pc:spChg chg="mod">
          <ac:chgData name="王敏" userId="ddbb2eb1-ae59-4aa9-9ef0-f803d26e8df7" providerId="ADAL" clId="{A30DD300-9D48-4CD1-AADF-E16648F46076}" dt="2021-08-18T18:38:07.761" v="296" actId="1037"/>
          <ac:spMkLst>
            <pc:docMk/>
            <pc:sldMk cId="3284244370" sldId="1772"/>
            <ac:spMk id="73" creationId="{736D187A-77E5-4056-AAAC-05F809735D67}"/>
          </ac:spMkLst>
        </pc:spChg>
        <pc:grpChg chg="add mod">
          <ac:chgData name="王敏" userId="ddbb2eb1-ae59-4aa9-9ef0-f803d26e8df7" providerId="ADAL" clId="{A30DD300-9D48-4CD1-AADF-E16648F46076}" dt="2021-08-18T18:38:07.761" v="296" actId="1037"/>
          <ac:grpSpMkLst>
            <pc:docMk/>
            <pc:sldMk cId="3284244370" sldId="1772"/>
            <ac:grpSpMk id="14" creationId="{A84AFB38-C2DE-4F2E-A477-08B55130285A}"/>
          </ac:grpSpMkLst>
        </pc:grpChg>
        <pc:grpChg chg="mod">
          <ac:chgData name="王敏" userId="ddbb2eb1-ae59-4aa9-9ef0-f803d26e8df7" providerId="ADAL" clId="{A30DD300-9D48-4CD1-AADF-E16648F46076}" dt="2021-08-18T18:32:44.520" v="219" actId="1076"/>
          <ac:grpSpMkLst>
            <pc:docMk/>
            <pc:sldMk cId="3284244370" sldId="1772"/>
            <ac:grpSpMk id="35" creationId="{5F57D065-3B23-4913-A20C-0EE1D015A7B3}"/>
          </ac:grpSpMkLst>
        </pc:grpChg>
        <pc:picChg chg="add del mod">
          <ac:chgData name="王敏" userId="ddbb2eb1-ae59-4aa9-9ef0-f803d26e8df7" providerId="ADAL" clId="{A30DD300-9D48-4CD1-AADF-E16648F46076}" dt="2021-08-18T18:12:11.545" v="8" actId="478"/>
          <ac:picMkLst>
            <pc:docMk/>
            <pc:sldMk cId="3284244370" sldId="1772"/>
            <ac:picMk id="10" creationId="{E113A8CF-EB41-4FE3-A7D5-9182FE4F26E7}"/>
          </ac:picMkLst>
        </pc:picChg>
        <pc:picChg chg="add mod">
          <ac:chgData name="王敏" userId="ddbb2eb1-ae59-4aa9-9ef0-f803d26e8df7" providerId="ADAL" clId="{A30DD300-9D48-4CD1-AADF-E16648F46076}" dt="2021-08-18T18:38:07.761" v="296" actId="1037"/>
          <ac:picMkLst>
            <pc:docMk/>
            <pc:sldMk cId="3284244370" sldId="1772"/>
            <ac:picMk id="12" creationId="{0D2BD08E-7899-4B7B-86B7-2283158A52D9}"/>
          </ac:picMkLst>
        </pc:picChg>
        <pc:picChg chg="del">
          <ac:chgData name="王敏" userId="ddbb2eb1-ae59-4aa9-9ef0-f803d26e8df7" providerId="ADAL" clId="{A30DD300-9D48-4CD1-AADF-E16648F46076}" dt="2021-08-18T18:11:27.925" v="0" actId="478"/>
          <ac:picMkLst>
            <pc:docMk/>
            <pc:sldMk cId="3284244370" sldId="1772"/>
            <ac:picMk id="34" creationId="{6895AB4C-CFE0-4F99-8052-E88ADE8AC496}"/>
          </ac:picMkLst>
        </pc:picChg>
        <pc:picChg chg="mod modCrop">
          <ac:chgData name="王敏" userId="ddbb2eb1-ae59-4aa9-9ef0-f803d26e8df7" providerId="ADAL" clId="{A30DD300-9D48-4CD1-AADF-E16648F46076}" dt="2021-08-18T18:38:07.761" v="296" actId="1037"/>
          <ac:picMkLst>
            <pc:docMk/>
            <pc:sldMk cId="3284244370" sldId="1772"/>
            <ac:picMk id="60" creationId="{871D609D-58B2-4B22-899B-66423CA9C100}"/>
          </ac:picMkLst>
        </pc:picChg>
        <pc:picChg chg="mod">
          <ac:chgData name="王敏" userId="ddbb2eb1-ae59-4aa9-9ef0-f803d26e8df7" providerId="ADAL" clId="{A30DD300-9D48-4CD1-AADF-E16648F46076}" dt="2021-08-18T18:38:07.761" v="296" actId="1037"/>
          <ac:picMkLst>
            <pc:docMk/>
            <pc:sldMk cId="3284244370" sldId="1772"/>
            <ac:picMk id="66" creationId="{C3B31434-4F7C-4ABB-888B-2A9CAD5F16BD}"/>
          </ac:picMkLst>
        </pc:picChg>
      </pc:sldChg>
      <pc:sldChg chg="addSp delSp modSp mod">
        <pc:chgData name="王敏" userId="ddbb2eb1-ae59-4aa9-9ef0-f803d26e8df7" providerId="ADAL" clId="{A30DD300-9D48-4CD1-AADF-E16648F46076}" dt="2021-08-18T20:26:02.974" v="1564" actId="21"/>
        <pc:sldMkLst>
          <pc:docMk/>
          <pc:sldMk cId="2675108086" sldId="1773"/>
        </pc:sldMkLst>
        <pc:spChg chg="add del mod">
          <ac:chgData name="王敏" userId="ddbb2eb1-ae59-4aa9-9ef0-f803d26e8df7" providerId="ADAL" clId="{A30DD300-9D48-4CD1-AADF-E16648F46076}" dt="2021-08-18T20:23:43.141" v="1501"/>
          <ac:spMkLst>
            <pc:docMk/>
            <pc:sldMk cId="2675108086" sldId="1773"/>
            <ac:spMk id="4" creationId="{C4F98938-FB34-4A51-AD4A-7C923E777F04}"/>
          </ac:spMkLst>
        </pc:spChg>
        <pc:spChg chg="del mod">
          <ac:chgData name="王敏" userId="ddbb2eb1-ae59-4aa9-9ef0-f803d26e8df7" providerId="ADAL" clId="{A30DD300-9D48-4CD1-AADF-E16648F46076}" dt="2021-08-18T20:23:41.763" v="1500" actId="21"/>
          <ac:spMkLst>
            <pc:docMk/>
            <pc:sldMk cId="2675108086" sldId="1773"/>
            <ac:spMk id="5" creationId="{3EDCC2CC-B76B-4022-ACC7-D5068410D548}"/>
          </ac:spMkLst>
        </pc:spChg>
        <pc:spChg chg="del">
          <ac:chgData name="王敏" userId="ddbb2eb1-ae59-4aa9-9ef0-f803d26e8df7" providerId="ADAL" clId="{A30DD300-9D48-4CD1-AADF-E16648F46076}" dt="2021-08-18T20:20:16.928" v="1355" actId="478"/>
          <ac:spMkLst>
            <pc:docMk/>
            <pc:sldMk cId="2675108086" sldId="1773"/>
            <ac:spMk id="20" creationId="{804F78C5-EE38-4A79-9310-1F3721059127}"/>
          </ac:spMkLst>
        </pc:spChg>
        <pc:spChg chg="del">
          <ac:chgData name="王敏" userId="ddbb2eb1-ae59-4aa9-9ef0-f803d26e8df7" providerId="ADAL" clId="{A30DD300-9D48-4CD1-AADF-E16648F46076}" dt="2021-08-18T20:20:16.928" v="1355" actId="478"/>
          <ac:spMkLst>
            <pc:docMk/>
            <pc:sldMk cId="2675108086" sldId="1773"/>
            <ac:spMk id="21" creationId="{9AF7A0DA-5075-4222-946C-D3F87A1C9E83}"/>
          </ac:spMkLst>
        </pc:spChg>
        <pc:spChg chg="del">
          <ac:chgData name="王敏" userId="ddbb2eb1-ae59-4aa9-9ef0-f803d26e8df7" providerId="ADAL" clId="{A30DD300-9D48-4CD1-AADF-E16648F46076}" dt="2021-08-18T20:20:16.928" v="1355" actId="478"/>
          <ac:spMkLst>
            <pc:docMk/>
            <pc:sldMk cId="2675108086" sldId="1773"/>
            <ac:spMk id="53" creationId="{2BBEB916-D3E8-458C-AC2E-8AC35D34E1F1}"/>
          </ac:spMkLst>
        </pc:spChg>
        <pc:spChg chg="del">
          <ac:chgData name="王敏" userId="ddbb2eb1-ae59-4aa9-9ef0-f803d26e8df7" providerId="ADAL" clId="{A30DD300-9D48-4CD1-AADF-E16648F46076}" dt="2021-08-18T20:20:16.928" v="1355" actId="478"/>
          <ac:spMkLst>
            <pc:docMk/>
            <pc:sldMk cId="2675108086" sldId="1773"/>
            <ac:spMk id="54" creationId="{4CB3D569-302A-47F0-B13D-91C07EB86B23}"/>
          </ac:spMkLst>
        </pc:spChg>
        <pc:spChg chg="del">
          <ac:chgData name="王敏" userId="ddbb2eb1-ae59-4aa9-9ef0-f803d26e8df7" providerId="ADAL" clId="{A30DD300-9D48-4CD1-AADF-E16648F46076}" dt="2021-08-18T20:20:16.928" v="1355" actId="478"/>
          <ac:spMkLst>
            <pc:docMk/>
            <pc:sldMk cId="2675108086" sldId="1773"/>
            <ac:spMk id="55" creationId="{F064A891-BC18-49EA-ABF7-942F07FCAD0F}"/>
          </ac:spMkLst>
        </pc:spChg>
        <pc:spChg chg="del">
          <ac:chgData name="王敏" userId="ddbb2eb1-ae59-4aa9-9ef0-f803d26e8df7" providerId="ADAL" clId="{A30DD300-9D48-4CD1-AADF-E16648F46076}" dt="2021-08-18T20:20:16.928" v="1355" actId="478"/>
          <ac:spMkLst>
            <pc:docMk/>
            <pc:sldMk cId="2675108086" sldId="1773"/>
            <ac:spMk id="60" creationId="{FEEC2963-7774-4BBF-B10C-F86EBB3C5BE4}"/>
          </ac:spMkLst>
        </pc:spChg>
        <pc:spChg chg="del">
          <ac:chgData name="王敏" userId="ddbb2eb1-ae59-4aa9-9ef0-f803d26e8df7" providerId="ADAL" clId="{A30DD300-9D48-4CD1-AADF-E16648F46076}" dt="2021-08-18T20:20:16.928" v="1355" actId="478"/>
          <ac:spMkLst>
            <pc:docMk/>
            <pc:sldMk cId="2675108086" sldId="1773"/>
            <ac:spMk id="71" creationId="{BA8EE440-0BA8-4FE4-B040-57B8CEC62ED9}"/>
          </ac:spMkLst>
        </pc:spChg>
        <pc:spChg chg="add 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85" creationId="{F0344303-6AB2-47B9-8E3D-407097C0E4A4}"/>
          </ac:spMkLst>
        </pc:spChg>
        <pc:spChg chg="add 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86" creationId="{C6113E61-82BC-4E56-8511-6FCDA40570F2}"/>
          </ac:spMkLst>
        </pc:spChg>
        <pc:spChg chg="add mod">
          <ac:chgData name="王敏" userId="ddbb2eb1-ae59-4aa9-9ef0-f803d26e8df7" providerId="ADAL" clId="{A30DD300-9D48-4CD1-AADF-E16648F46076}" dt="2021-08-18T20:20:21.959" v="1357" actId="1076"/>
          <ac:spMkLst>
            <pc:docMk/>
            <pc:sldMk cId="2675108086" sldId="1773"/>
            <ac:spMk id="87" creationId="{317F90CF-830C-4EDA-B6AF-9574A7B6A803}"/>
          </ac:spMkLst>
        </pc:spChg>
        <pc:spChg chg="add mod">
          <ac:chgData name="王敏" userId="ddbb2eb1-ae59-4aa9-9ef0-f803d26e8df7" providerId="ADAL" clId="{A30DD300-9D48-4CD1-AADF-E16648F46076}" dt="2021-08-18T20:20:17.147" v="1356"/>
          <ac:spMkLst>
            <pc:docMk/>
            <pc:sldMk cId="2675108086" sldId="1773"/>
            <ac:spMk id="88" creationId="{822D6120-29F6-4362-86B8-A7A72EE57CD6}"/>
          </ac:spMkLst>
        </pc:spChg>
        <pc:spChg chg="del">
          <ac:chgData name="王敏" userId="ddbb2eb1-ae59-4aa9-9ef0-f803d26e8df7" providerId="ADAL" clId="{A30DD300-9D48-4CD1-AADF-E16648F46076}" dt="2021-08-18T20:20:16.928" v="1355" actId="478"/>
          <ac:spMkLst>
            <pc:docMk/>
            <pc:sldMk cId="2675108086" sldId="1773"/>
            <ac:spMk id="116" creationId="{3F706139-986B-40E0-BC91-BE51E8F649AA}"/>
          </ac:spMkLst>
        </pc:spChg>
        <pc:spChg chg="del">
          <ac:chgData name="王敏" userId="ddbb2eb1-ae59-4aa9-9ef0-f803d26e8df7" providerId="ADAL" clId="{A30DD300-9D48-4CD1-AADF-E16648F46076}" dt="2021-08-18T20:20:16.928" v="1355" actId="478"/>
          <ac:spMkLst>
            <pc:docMk/>
            <pc:sldMk cId="2675108086" sldId="1773"/>
            <ac:spMk id="117" creationId="{9909D653-E8E8-4B6D-82EB-CC14B81988B5}"/>
          </ac:spMkLst>
        </pc:spChg>
        <pc:spChg chg="del">
          <ac:chgData name="王敏" userId="ddbb2eb1-ae59-4aa9-9ef0-f803d26e8df7" providerId="ADAL" clId="{A30DD300-9D48-4CD1-AADF-E16648F46076}" dt="2021-08-18T20:20:16.928" v="1355" actId="478"/>
          <ac:spMkLst>
            <pc:docMk/>
            <pc:sldMk cId="2675108086" sldId="1773"/>
            <ac:spMk id="151" creationId="{725E7A9C-0BAA-4FA5-B76C-BAAF1C4C4AD6}"/>
          </ac:spMkLst>
        </pc:spChg>
        <pc:spChg chg="del">
          <ac:chgData name="王敏" userId="ddbb2eb1-ae59-4aa9-9ef0-f803d26e8df7" providerId="ADAL" clId="{A30DD300-9D48-4CD1-AADF-E16648F46076}" dt="2021-08-18T20:20:16.928" v="1355" actId="478"/>
          <ac:spMkLst>
            <pc:docMk/>
            <pc:sldMk cId="2675108086" sldId="1773"/>
            <ac:spMk id="157" creationId="{13A3978D-9B71-4FF4-AE02-1C36EAE3C00F}"/>
          </ac:spMkLst>
        </pc:spChg>
        <pc:spChg chg="del">
          <ac:chgData name="王敏" userId="ddbb2eb1-ae59-4aa9-9ef0-f803d26e8df7" providerId="ADAL" clId="{A30DD300-9D48-4CD1-AADF-E16648F46076}" dt="2021-08-18T20:20:16.928" v="1355" actId="478"/>
          <ac:spMkLst>
            <pc:docMk/>
            <pc:sldMk cId="2675108086" sldId="1773"/>
            <ac:spMk id="158" creationId="{9E170494-EF41-4BAA-9C6B-A9B5BDE2825D}"/>
          </ac:spMkLst>
        </pc:spChg>
        <pc:spChg chg="del">
          <ac:chgData name="王敏" userId="ddbb2eb1-ae59-4aa9-9ef0-f803d26e8df7" providerId="ADAL" clId="{A30DD300-9D48-4CD1-AADF-E16648F46076}" dt="2021-08-18T20:20:16.928" v="1355" actId="478"/>
          <ac:spMkLst>
            <pc:docMk/>
            <pc:sldMk cId="2675108086" sldId="1773"/>
            <ac:spMk id="159" creationId="{969E3D0C-171A-4717-A9B5-43C5422B20D2}"/>
          </ac:spMkLst>
        </pc:spChg>
        <pc:spChg chg="del">
          <ac:chgData name="王敏" userId="ddbb2eb1-ae59-4aa9-9ef0-f803d26e8df7" providerId="ADAL" clId="{A30DD300-9D48-4CD1-AADF-E16648F46076}" dt="2021-08-18T20:20:16.928" v="1355" actId="478"/>
          <ac:spMkLst>
            <pc:docMk/>
            <pc:sldMk cId="2675108086" sldId="1773"/>
            <ac:spMk id="160" creationId="{B94BC7D6-29F4-4492-A394-36375AB0CE70}"/>
          </ac:spMkLst>
        </pc:spChg>
        <pc:spChg chg="add mod">
          <ac:chgData name="王敏" userId="ddbb2eb1-ae59-4aa9-9ef0-f803d26e8df7" providerId="ADAL" clId="{A30DD300-9D48-4CD1-AADF-E16648F46076}" dt="2021-08-18T20:20:17.147" v="1356"/>
          <ac:spMkLst>
            <pc:docMk/>
            <pc:sldMk cId="2675108086" sldId="1773"/>
            <ac:spMk id="161" creationId="{F3445EA6-BFED-4F02-A28C-2202860B7009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66" creationId="{9DC1BD3D-50AC-4F9D-B5E2-3AC5DE514B56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67" creationId="{9C0F10ED-D265-4FDF-A2AA-BB066F46C7F3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68" creationId="{FCD4AC3D-70AB-404C-B01C-F80AB7CA8208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69" creationId="{A96310B3-8DEC-405C-9CA0-76B0639AA2AF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70" creationId="{D1866B07-94FC-411D-8C92-5079C8540A96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71" creationId="{81D2388B-988D-4EDE-8A25-FBC8A2736D33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72" creationId="{70B0CD67-4BC2-4DC4-B8BE-BDDE5F5C9A6E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73" creationId="{17D922D5-43EB-4B74-8317-7615A41FF954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74" creationId="{66924ADB-EF73-42F6-90BA-0F6598905710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75" creationId="{3636187D-CC27-4039-B5C0-FD0DE9EA7089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76" creationId="{3DE6AAA2-F77B-419E-BDFA-890D1AB3A656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77" creationId="{315649E8-7D36-44DA-A189-04D1FFC63665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78" creationId="{6ABA9E39-5C71-4B26-B0D4-4C22BD095627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79" creationId="{36061ECE-2DB9-4C62-AE28-E5C2C7260745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80" creationId="{6FB7EDDC-02B5-4E27-8B7C-494576294A69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81" creationId="{40A2C425-3EA4-4801-8CFC-DACA7EF1BEBC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82" creationId="{48664250-D5D8-44C6-9D22-9209DBDB2764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83" creationId="{8CD6FD11-DB16-4FF4-BE9F-11655873966D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84" creationId="{7713FF18-F4AE-48D3-8380-4719154DFEA3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85" creationId="{4FCE3058-C263-4E65-BBF6-9C54F305C6E4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86" creationId="{677E22AF-A582-4C65-BC27-4D70D1E849A6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87" creationId="{1DCB9AEC-333E-4A3F-A673-E97718FA519C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88" creationId="{94263D84-82C5-46C3-BD25-A7980387DFC2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89" creationId="{27AD3390-E87C-4DF7-8EDF-F7FFFCDB90A4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90" creationId="{5C663DE5-5408-4359-91DC-26C6D3D26BC8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91" creationId="{E3DAAAD2-2740-4D8C-B40D-34758812A902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92" creationId="{81F849A5-D0DD-430F-BEC4-1B7EC3557561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93" creationId="{973EDBC3-6113-44EC-B0DC-B505E2B83A57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94" creationId="{CFB2CDAC-2E7C-4F08-B560-CF5875747F0A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95" creationId="{7ECAB23F-1F8E-4C79-A1DB-4055388C7583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96" creationId="{DF8FADDD-BC06-4639-81EA-2060E1EB34D9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97" creationId="{5F018348-D441-4EA9-9F63-1F4C754AC004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98" creationId="{A1DB55A8-2B33-4327-B69B-13CEE4A5A6F6}"/>
          </ac:spMkLst>
        </pc:spChg>
        <pc:spChg chg="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199" creationId="{8E46DC6E-2E0B-40BC-8A75-F0CB343414A0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07" creationId="{D500C8AB-A34C-4225-8397-56A3E6BB92E8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08" creationId="{C5259451-297B-4285-AD3D-47AD77C27B77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11" creationId="{7899635A-06F9-468B-B165-5F5AEAFA68AC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14" creationId="{20B23270-C3CE-402B-B05B-3CE7F7AE6813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15" creationId="{FD037A67-3F7E-446E-9BB4-DA34B3BC4FE9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16" creationId="{37AF7EFD-D240-47D9-946D-930E680DBC1B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17" creationId="{3D2545CF-4F2A-445E-8432-4DAD7BBE1129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18" creationId="{ECAE1682-1071-40AA-921A-41EE0B71F699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19" creationId="{4FA3EFC0-E0C6-4BE3-93C6-A600F67FD89A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20" creationId="{8E9793E0-9A5E-4015-9395-E0C165D30EA8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21" creationId="{31D79914-72DB-488D-A295-8F1591C932B4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22" creationId="{1710B66A-E3FF-4086-9DCC-D3A0EB496801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23" creationId="{EE6995A1-0D3D-4A8D-B6A6-EE4C20868F57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24" creationId="{1469C7D8-A648-4015-8AFC-8CD6DFAA9C4E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25" creationId="{3F08EF67-0D94-4A2B-833B-69E475CAA1C6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26" creationId="{C67DE722-E3FD-42FD-9AA4-048AB36B1033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27" creationId="{593A00E1-8781-4BCE-98E4-5A352ED5F5C6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28" creationId="{1E3EAA8E-D014-4D28-9B78-28E7CAE07D8A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29" creationId="{E6E1E44B-9A6A-427D-8C7A-E32D3ED0DA32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30" creationId="{95BF86CF-F535-42CE-9ECB-5AAD56984819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31" creationId="{8D438F2C-0E95-472B-8E70-A96743F9C124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32" creationId="{1D78F104-B5EE-4DAC-A730-22204D444088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33" creationId="{924A2A28-7D5B-4151-8C57-2B174CBFE600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34" creationId="{391491D5-B6D4-4307-88D0-1E8E11EF273E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35" creationId="{EEFBC036-E3F9-4A48-BE31-CF9EDF1B4819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36" creationId="{891969B5-3F19-4623-8915-324531E11B85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37" creationId="{FE6D19EA-D530-407D-88BC-B68EFCE107E5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38" creationId="{B73E57F3-9A4E-4163-B2C1-2D55704B3511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39" creationId="{B5B3687D-7A6C-44EE-A091-0BC42D6ACC51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40" creationId="{8DB41EE4-3B52-486B-859F-086CF07CB7D9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41" creationId="{CADBA9F8-71DF-4FA4-9743-C6412C4F0D13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42" creationId="{430F34EE-EED2-43BB-BCAB-F64F7D97498C}"/>
          </ac:spMkLst>
        </pc:spChg>
        <pc:spChg chg="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43" creationId="{FA0334B7-8407-4301-AA88-3071EBB89463}"/>
          </ac:spMkLst>
        </pc:spChg>
        <pc:spChg chg="add mod">
          <ac:chgData name="王敏" userId="ddbb2eb1-ae59-4aa9-9ef0-f803d26e8df7" providerId="ADAL" clId="{A30DD300-9D48-4CD1-AADF-E16648F46076}" dt="2021-08-18T20:22:28.302" v="1474" actId="1035"/>
          <ac:spMkLst>
            <pc:docMk/>
            <pc:sldMk cId="2675108086" sldId="1773"/>
            <ac:spMk id="244" creationId="{97757248-DF18-4A70-A87C-5539C7CB7CD6}"/>
          </ac:spMkLst>
        </pc:spChg>
        <pc:spChg chg="add mod">
          <ac:chgData name="王敏" userId="ddbb2eb1-ae59-4aa9-9ef0-f803d26e8df7" providerId="ADAL" clId="{A30DD300-9D48-4CD1-AADF-E16648F46076}" dt="2021-08-18T20:22:24.997" v="1472" actId="1035"/>
          <ac:spMkLst>
            <pc:docMk/>
            <pc:sldMk cId="2675108086" sldId="1773"/>
            <ac:spMk id="245" creationId="{58F6DD25-FE79-45F8-A21E-D6A78157A228}"/>
          </ac:spMkLst>
        </pc:spChg>
        <pc:spChg chg="add mod">
          <ac:chgData name="王敏" userId="ddbb2eb1-ae59-4aa9-9ef0-f803d26e8df7" providerId="ADAL" clId="{A30DD300-9D48-4CD1-AADF-E16648F46076}" dt="2021-08-18T20:20:17.147" v="1356"/>
          <ac:spMkLst>
            <pc:docMk/>
            <pc:sldMk cId="2675108086" sldId="1773"/>
            <ac:spMk id="246" creationId="{93A34C7B-C497-468D-B6FE-A41B6813E26E}"/>
          </ac:spMkLst>
        </pc:spChg>
        <pc:spChg chg="add mod">
          <ac:chgData name="王敏" userId="ddbb2eb1-ae59-4aa9-9ef0-f803d26e8df7" providerId="ADAL" clId="{A30DD300-9D48-4CD1-AADF-E16648F46076}" dt="2021-08-18T20:20:17.147" v="1356"/>
          <ac:spMkLst>
            <pc:docMk/>
            <pc:sldMk cId="2675108086" sldId="1773"/>
            <ac:spMk id="247" creationId="{F343D540-C2AF-4C12-9529-5FAD8139DFE0}"/>
          </ac:spMkLst>
        </pc:spChg>
        <pc:spChg chg="add del mod">
          <ac:chgData name="王敏" userId="ddbb2eb1-ae59-4aa9-9ef0-f803d26e8df7" providerId="ADAL" clId="{A30DD300-9D48-4CD1-AADF-E16648F46076}" dt="2021-08-18T20:23:09.386" v="1482" actId="478"/>
          <ac:spMkLst>
            <pc:docMk/>
            <pc:sldMk cId="2675108086" sldId="1773"/>
            <ac:spMk id="248" creationId="{7DAEA500-E288-46DD-A0EA-B79153E1B88A}"/>
          </ac:spMkLst>
        </pc:spChg>
        <pc:spChg chg="add mod">
          <ac:chgData name="王敏" userId="ddbb2eb1-ae59-4aa9-9ef0-f803d26e8df7" providerId="ADAL" clId="{A30DD300-9D48-4CD1-AADF-E16648F46076}" dt="2021-08-18T20:26:02.974" v="1564" actId="21"/>
          <ac:spMkLst>
            <pc:docMk/>
            <pc:sldMk cId="2675108086" sldId="1773"/>
            <ac:spMk id="249" creationId="{DDDA97C2-87D9-4364-86C1-5C51BA129DBB}"/>
          </ac:spMkLst>
        </pc:spChg>
        <pc:grpChg chg="del">
          <ac:chgData name="王敏" userId="ddbb2eb1-ae59-4aa9-9ef0-f803d26e8df7" providerId="ADAL" clId="{A30DD300-9D48-4CD1-AADF-E16648F46076}" dt="2021-08-18T20:20:16.928" v="1355" actId="478"/>
          <ac:grpSpMkLst>
            <pc:docMk/>
            <pc:sldMk cId="2675108086" sldId="1773"/>
            <ac:grpSpMk id="89" creationId="{D81565C2-0441-4482-85D3-D12BECA81668}"/>
          </ac:grpSpMkLst>
        </pc:grpChg>
        <pc:grpChg chg="del">
          <ac:chgData name="王敏" userId="ddbb2eb1-ae59-4aa9-9ef0-f803d26e8df7" providerId="ADAL" clId="{A30DD300-9D48-4CD1-AADF-E16648F46076}" dt="2021-08-18T20:20:16.928" v="1355" actId="478"/>
          <ac:grpSpMkLst>
            <pc:docMk/>
            <pc:sldMk cId="2675108086" sldId="1773"/>
            <ac:grpSpMk id="121" creationId="{50D2C52D-5A9E-46B2-810F-83F8503E695B}"/>
          </ac:grpSpMkLst>
        </pc:grpChg>
        <pc:grpChg chg="add mod">
          <ac:chgData name="王敏" userId="ddbb2eb1-ae59-4aa9-9ef0-f803d26e8df7" providerId="ADAL" clId="{A30DD300-9D48-4CD1-AADF-E16648F46076}" dt="2021-08-18T20:22:28.302" v="1474" actId="1035"/>
          <ac:grpSpMkLst>
            <pc:docMk/>
            <pc:sldMk cId="2675108086" sldId="1773"/>
            <ac:grpSpMk id="163" creationId="{AE7232D4-1AED-4543-948B-3D5E7E3D554B}"/>
          </ac:grpSpMkLst>
        </pc:grpChg>
        <pc:grpChg chg="mod">
          <ac:chgData name="王敏" userId="ddbb2eb1-ae59-4aa9-9ef0-f803d26e8df7" providerId="ADAL" clId="{A30DD300-9D48-4CD1-AADF-E16648F46076}" dt="2021-08-18T20:22:28.302" v="1474" actId="1035"/>
          <ac:grpSpMkLst>
            <pc:docMk/>
            <pc:sldMk cId="2675108086" sldId="1773"/>
            <ac:grpSpMk id="164" creationId="{FA522702-ECDC-4A3B-AF3E-02B7DF3C883C}"/>
          </ac:grpSpMkLst>
        </pc:grpChg>
        <pc:grpChg chg="add mod">
          <ac:chgData name="王敏" userId="ddbb2eb1-ae59-4aa9-9ef0-f803d26e8df7" providerId="ADAL" clId="{A30DD300-9D48-4CD1-AADF-E16648F46076}" dt="2021-08-18T20:22:24.997" v="1472" actId="1035"/>
          <ac:grpSpMkLst>
            <pc:docMk/>
            <pc:sldMk cId="2675108086" sldId="1773"/>
            <ac:grpSpMk id="200" creationId="{C16B55F0-DF99-445A-BB3F-DAB9F00902E3}"/>
          </ac:grpSpMkLst>
        </pc:grpChg>
        <pc:grpChg chg="mod">
          <ac:chgData name="王敏" userId="ddbb2eb1-ae59-4aa9-9ef0-f803d26e8df7" providerId="ADAL" clId="{A30DD300-9D48-4CD1-AADF-E16648F46076}" dt="2021-08-18T20:22:24.997" v="1472" actId="1035"/>
          <ac:grpSpMkLst>
            <pc:docMk/>
            <pc:sldMk cId="2675108086" sldId="1773"/>
            <ac:grpSpMk id="201" creationId="{E080EA64-5E50-4C8E-AAE8-92932433004D}"/>
          </ac:grpSpMkLst>
        </pc:grpChg>
        <pc:grpChg chg="mod">
          <ac:chgData name="王敏" userId="ddbb2eb1-ae59-4aa9-9ef0-f803d26e8df7" providerId="ADAL" clId="{A30DD300-9D48-4CD1-AADF-E16648F46076}" dt="2021-08-18T20:22:24.997" v="1472" actId="1035"/>
          <ac:grpSpMkLst>
            <pc:docMk/>
            <pc:sldMk cId="2675108086" sldId="1773"/>
            <ac:grpSpMk id="203" creationId="{617DFBCE-A1AB-453C-93EE-2624E4B9E42A}"/>
          </ac:grpSpMkLst>
        </pc:grpChg>
        <pc:grpChg chg="mod">
          <ac:chgData name="王敏" userId="ddbb2eb1-ae59-4aa9-9ef0-f803d26e8df7" providerId="ADAL" clId="{A30DD300-9D48-4CD1-AADF-E16648F46076}" dt="2021-08-18T20:22:24.997" v="1472" actId="1035"/>
          <ac:grpSpMkLst>
            <pc:docMk/>
            <pc:sldMk cId="2675108086" sldId="1773"/>
            <ac:grpSpMk id="205" creationId="{D1268E06-F28A-47A6-B7B9-B8EB6854D1CE}"/>
          </ac:grpSpMkLst>
        </pc:grpChg>
        <pc:picChg chg="del">
          <ac:chgData name="王敏" userId="ddbb2eb1-ae59-4aa9-9ef0-f803d26e8df7" providerId="ADAL" clId="{A30DD300-9D48-4CD1-AADF-E16648F46076}" dt="2021-08-18T20:20:16.928" v="1355" actId="478"/>
          <ac:picMkLst>
            <pc:docMk/>
            <pc:sldMk cId="2675108086" sldId="1773"/>
            <ac:picMk id="6" creationId="{CA4BBA0A-8382-4EED-8EA6-A436925A22AF}"/>
          </ac:picMkLst>
        </pc:picChg>
        <pc:picChg chg="del">
          <ac:chgData name="王敏" userId="ddbb2eb1-ae59-4aa9-9ef0-f803d26e8df7" providerId="ADAL" clId="{A30DD300-9D48-4CD1-AADF-E16648F46076}" dt="2021-08-18T20:20:16.928" v="1355" actId="478"/>
          <ac:picMkLst>
            <pc:docMk/>
            <pc:sldMk cId="2675108086" sldId="1773"/>
            <ac:picMk id="14" creationId="{F167BF66-F87C-49D2-A665-BB2C8C89ABC3}"/>
          </ac:picMkLst>
        </pc:picChg>
        <pc:picChg chg="add mod">
          <ac:chgData name="王敏" userId="ddbb2eb1-ae59-4aa9-9ef0-f803d26e8df7" providerId="ADAL" clId="{A30DD300-9D48-4CD1-AADF-E16648F46076}" dt="2021-08-18T20:22:30.669" v="1475" actId="1076"/>
          <ac:picMkLst>
            <pc:docMk/>
            <pc:sldMk cId="2675108086" sldId="1773"/>
            <ac:picMk id="162" creationId="{07C30117-80C8-4B10-89FC-52D94D3973E4}"/>
          </ac:picMkLst>
        </pc:picChg>
        <pc:picChg chg="mod">
          <ac:chgData name="王敏" userId="ddbb2eb1-ae59-4aa9-9ef0-f803d26e8df7" providerId="ADAL" clId="{A30DD300-9D48-4CD1-AADF-E16648F46076}" dt="2021-08-18T20:22:28.302" v="1474" actId="1035"/>
          <ac:picMkLst>
            <pc:docMk/>
            <pc:sldMk cId="2675108086" sldId="1773"/>
            <ac:picMk id="165" creationId="{0BE3039E-9CE5-4A9C-91DC-83E34B6F31B1}"/>
          </ac:picMkLst>
        </pc:picChg>
        <pc:picChg chg="mod">
          <ac:chgData name="王敏" userId="ddbb2eb1-ae59-4aa9-9ef0-f803d26e8df7" providerId="ADAL" clId="{A30DD300-9D48-4CD1-AADF-E16648F46076}" dt="2021-08-18T20:22:24.997" v="1472" actId="1035"/>
          <ac:picMkLst>
            <pc:docMk/>
            <pc:sldMk cId="2675108086" sldId="1773"/>
            <ac:picMk id="202" creationId="{AAEBAC83-2E79-4B3B-8ED1-F3410E67E47E}"/>
          </ac:picMkLst>
        </pc:picChg>
        <pc:cxnChg chg="mod">
          <ac:chgData name="王敏" userId="ddbb2eb1-ae59-4aa9-9ef0-f803d26e8df7" providerId="ADAL" clId="{A30DD300-9D48-4CD1-AADF-E16648F46076}" dt="2021-08-18T20:22:24.997" v="1472" actId="1035"/>
          <ac:cxnSpMkLst>
            <pc:docMk/>
            <pc:sldMk cId="2675108086" sldId="1773"/>
            <ac:cxnSpMk id="204" creationId="{49D396D4-D7AC-4B4A-B568-B88ECF1EB34A}"/>
          </ac:cxnSpMkLst>
        </pc:cxnChg>
        <pc:cxnChg chg="mod">
          <ac:chgData name="王敏" userId="ddbb2eb1-ae59-4aa9-9ef0-f803d26e8df7" providerId="ADAL" clId="{A30DD300-9D48-4CD1-AADF-E16648F46076}" dt="2021-08-18T20:22:24.997" v="1472" actId="1035"/>
          <ac:cxnSpMkLst>
            <pc:docMk/>
            <pc:sldMk cId="2675108086" sldId="1773"/>
            <ac:cxnSpMk id="206" creationId="{3E318339-3566-4F6B-A2D4-873B1D88440A}"/>
          </ac:cxnSpMkLst>
        </pc:cxnChg>
        <pc:cxnChg chg="mod">
          <ac:chgData name="王敏" userId="ddbb2eb1-ae59-4aa9-9ef0-f803d26e8df7" providerId="ADAL" clId="{A30DD300-9D48-4CD1-AADF-E16648F46076}" dt="2021-08-18T20:22:24.997" v="1472" actId="1035"/>
          <ac:cxnSpMkLst>
            <pc:docMk/>
            <pc:sldMk cId="2675108086" sldId="1773"/>
            <ac:cxnSpMk id="209" creationId="{C70663B2-E24F-425C-B202-7D159C00514B}"/>
          </ac:cxnSpMkLst>
        </pc:cxnChg>
        <pc:cxnChg chg="mod">
          <ac:chgData name="王敏" userId="ddbb2eb1-ae59-4aa9-9ef0-f803d26e8df7" providerId="ADAL" clId="{A30DD300-9D48-4CD1-AADF-E16648F46076}" dt="2021-08-18T20:22:24.997" v="1472" actId="1035"/>
          <ac:cxnSpMkLst>
            <pc:docMk/>
            <pc:sldMk cId="2675108086" sldId="1773"/>
            <ac:cxnSpMk id="210" creationId="{1BE3CECE-9627-46E8-89FC-00AF89CAEE60}"/>
          </ac:cxnSpMkLst>
        </pc:cxnChg>
        <pc:cxnChg chg="mod">
          <ac:chgData name="王敏" userId="ddbb2eb1-ae59-4aa9-9ef0-f803d26e8df7" providerId="ADAL" clId="{A30DD300-9D48-4CD1-AADF-E16648F46076}" dt="2021-08-18T20:22:24.997" v="1472" actId="1035"/>
          <ac:cxnSpMkLst>
            <pc:docMk/>
            <pc:sldMk cId="2675108086" sldId="1773"/>
            <ac:cxnSpMk id="212" creationId="{80CCBCFE-767D-49F1-AB74-9C703F52742B}"/>
          </ac:cxnSpMkLst>
        </pc:cxnChg>
        <pc:cxnChg chg="mod">
          <ac:chgData name="王敏" userId="ddbb2eb1-ae59-4aa9-9ef0-f803d26e8df7" providerId="ADAL" clId="{A30DD300-9D48-4CD1-AADF-E16648F46076}" dt="2021-08-18T20:22:24.997" v="1472" actId="1035"/>
          <ac:cxnSpMkLst>
            <pc:docMk/>
            <pc:sldMk cId="2675108086" sldId="1773"/>
            <ac:cxnSpMk id="213" creationId="{6C1F4353-486F-4FF4-A6ED-22BE0773D703}"/>
          </ac:cxnSpMkLst>
        </pc:cxnChg>
      </pc:sldChg>
      <pc:sldChg chg="addSp delSp modSp mod">
        <pc:chgData name="王敏" userId="ddbb2eb1-ae59-4aa9-9ef0-f803d26e8df7" providerId="ADAL" clId="{A30DD300-9D48-4CD1-AADF-E16648F46076}" dt="2021-08-18T19:42:05.901" v="1112" actId="20577"/>
        <pc:sldMkLst>
          <pc:docMk/>
          <pc:sldMk cId="2236917896" sldId="1774"/>
        </pc:sldMkLst>
        <pc:spChg chg="del">
          <ac:chgData name="王敏" userId="ddbb2eb1-ae59-4aa9-9ef0-f803d26e8df7" providerId="ADAL" clId="{A30DD300-9D48-4CD1-AADF-E16648F46076}" dt="2021-08-18T19:15:12.028" v="802" actId="21"/>
          <ac:spMkLst>
            <pc:docMk/>
            <pc:sldMk cId="2236917896" sldId="1774"/>
            <ac:spMk id="3" creationId="{A20264FF-499F-4612-8F63-AE4A430A3F34}"/>
          </ac:spMkLst>
        </pc:spChg>
        <pc:spChg chg="add del mod">
          <ac:chgData name="王敏" userId="ddbb2eb1-ae59-4aa9-9ef0-f803d26e8df7" providerId="ADAL" clId="{A30DD300-9D48-4CD1-AADF-E16648F46076}" dt="2021-08-18T19:15:13.269" v="803"/>
          <ac:spMkLst>
            <pc:docMk/>
            <pc:sldMk cId="2236917896" sldId="1774"/>
            <ac:spMk id="5" creationId="{4773498F-4B1E-4233-9FA5-54851D071431}"/>
          </ac:spMkLst>
        </pc:spChg>
        <pc:spChg chg="mod">
          <ac:chgData name="王敏" userId="ddbb2eb1-ae59-4aa9-9ef0-f803d26e8df7" providerId="ADAL" clId="{A30DD300-9D48-4CD1-AADF-E16648F46076}" dt="2021-08-18T19:42:05.901" v="1112" actId="20577"/>
          <ac:spMkLst>
            <pc:docMk/>
            <pc:sldMk cId="2236917896" sldId="1774"/>
            <ac:spMk id="7" creationId="{8B403F43-BCF9-49A4-813D-1AE3BBF429AE}"/>
          </ac:spMkLst>
        </pc:spChg>
        <pc:spChg chg="add mod">
          <ac:chgData name="王敏" userId="ddbb2eb1-ae59-4aa9-9ef0-f803d26e8df7" providerId="ADAL" clId="{A30DD300-9D48-4CD1-AADF-E16648F46076}" dt="2021-08-18T19:15:13.269" v="803"/>
          <ac:spMkLst>
            <pc:docMk/>
            <pc:sldMk cId="2236917896" sldId="1774"/>
            <ac:spMk id="8" creationId="{3DC8913C-305F-458B-9828-4F25A03BCDB7}"/>
          </ac:spMkLst>
        </pc:spChg>
      </pc:sldChg>
      <pc:sldChg chg="delSp modSp mod">
        <pc:chgData name="王敏" userId="ddbb2eb1-ae59-4aa9-9ef0-f803d26e8df7" providerId="ADAL" clId="{A30DD300-9D48-4CD1-AADF-E16648F46076}" dt="2021-08-18T19:42:48.517" v="1117" actId="478"/>
        <pc:sldMkLst>
          <pc:docMk/>
          <pc:sldMk cId="4171919457" sldId="1775"/>
        </pc:sldMkLst>
        <pc:spChg chg="del">
          <ac:chgData name="王敏" userId="ddbb2eb1-ae59-4aa9-9ef0-f803d26e8df7" providerId="ADAL" clId="{A30DD300-9D48-4CD1-AADF-E16648F46076}" dt="2021-08-18T19:42:48.517" v="1117" actId="478"/>
          <ac:spMkLst>
            <pc:docMk/>
            <pc:sldMk cId="4171919457" sldId="1775"/>
            <ac:spMk id="4" creationId="{282384CD-D948-4ACE-9288-19D80E2CD70B}"/>
          </ac:spMkLst>
        </pc:spChg>
        <pc:spChg chg="del">
          <ac:chgData name="王敏" userId="ddbb2eb1-ae59-4aa9-9ef0-f803d26e8df7" providerId="ADAL" clId="{A30DD300-9D48-4CD1-AADF-E16648F46076}" dt="2021-08-18T19:42:48.517" v="1117" actId="478"/>
          <ac:spMkLst>
            <pc:docMk/>
            <pc:sldMk cId="4171919457" sldId="1775"/>
            <ac:spMk id="5" creationId="{2AC9513D-D8C8-4B09-98FB-1AA8BD2523A3}"/>
          </ac:spMkLst>
        </pc:spChg>
        <pc:spChg chg="mod">
          <ac:chgData name="王敏" userId="ddbb2eb1-ae59-4aa9-9ef0-f803d26e8df7" providerId="ADAL" clId="{A30DD300-9D48-4CD1-AADF-E16648F46076}" dt="2021-08-18T19:42:36.998" v="1116" actId="20577"/>
          <ac:spMkLst>
            <pc:docMk/>
            <pc:sldMk cId="4171919457" sldId="1775"/>
            <ac:spMk id="7" creationId="{8B403F43-BCF9-49A4-813D-1AE3BBF429AE}"/>
          </ac:spMkLst>
        </pc:spChg>
      </pc:sldChg>
      <pc:sldChg chg="addSp delSp modSp mod">
        <pc:chgData name="王敏" userId="ddbb2eb1-ae59-4aa9-9ef0-f803d26e8df7" providerId="ADAL" clId="{A30DD300-9D48-4CD1-AADF-E16648F46076}" dt="2021-08-18T19:48:09.629" v="1180"/>
        <pc:sldMkLst>
          <pc:docMk/>
          <pc:sldMk cId="2852537848" sldId="1776"/>
        </pc:sldMkLst>
        <pc:spChg chg="del">
          <ac:chgData name="王敏" userId="ddbb2eb1-ae59-4aa9-9ef0-f803d26e8df7" providerId="ADAL" clId="{A30DD300-9D48-4CD1-AADF-E16648F46076}" dt="2021-08-18T19:48:08.423" v="1179" actId="21"/>
          <ac:spMkLst>
            <pc:docMk/>
            <pc:sldMk cId="2852537848" sldId="1776"/>
            <ac:spMk id="5" creationId="{3EDCC2CC-B76B-4022-ACC7-D5068410D548}"/>
          </ac:spMkLst>
        </pc:spChg>
        <pc:spChg chg="add del mod">
          <ac:chgData name="王敏" userId="ddbb2eb1-ae59-4aa9-9ef0-f803d26e8df7" providerId="ADAL" clId="{A30DD300-9D48-4CD1-AADF-E16648F46076}" dt="2021-08-18T19:48:09.629" v="1180"/>
          <ac:spMkLst>
            <pc:docMk/>
            <pc:sldMk cId="2852537848" sldId="1776"/>
            <ac:spMk id="8" creationId="{143E3CBD-D39B-4829-9EE0-40248E9F8B79}"/>
          </ac:spMkLst>
        </pc:spChg>
        <pc:spChg chg="add mod">
          <ac:chgData name="王敏" userId="ddbb2eb1-ae59-4aa9-9ef0-f803d26e8df7" providerId="ADAL" clId="{A30DD300-9D48-4CD1-AADF-E16648F46076}" dt="2021-08-18T19:48:09.629" v="1180"/>
          <ac:spMkLst>
            <pc:docMk/>
            <pc:sldMk cId="2852537848" sldId="1776"/>
            <ac:spMk id="13" creationId="{1D1CA71F-AF60-411C-98E8-3B003E6C2A79}"/>
          </ac:spMkLst>
        </pc:spChg>
      </pc:sldChg>
      <pc:sldChg chg="addSp delSp modSp mod">
        <pc:chgData name="王敏" userId="ddbb2eb1-ae59-4aa9-9ef0-f803d26e8df7" providerId="ADAL" clId="{A30DD300-9D48-4CD1-AADF-E16648F46076}" dt="2021-08-18T20:25:44.234" v="1545"/>
        <pc:sldMkLst>
          <pc:docMk/>
          <pc:sldMk cId="2313268548" sldId="1777"/>
        </pc:sldMkLst>
        <pc:spChg chg="del">
          <ac:chgData name="王敏" userId="ddbb2eb1-ae59-4aa9-9ef0-f803d26e8df7" providerId="ADAL" clId="{A30DD300-9D48-4CD1-AADF-E16648F46076}" dt="2021-08-18T20:25:42.291" v="1544" actId="21"/>
          <ac:spMkLst>
            <pc:docMk/>
            <pc:sldMk cId="2313268548" sldId="1777"/>
            <ac:spMk id="5" creationId="{3EDCC2CC-B76B-4022-ACC7-D5068410D548}"/>
          </ac:spMkLst>
        </pc:spChg>
        <pc:spChg chg="add del mod">
          <ac:chgData name="王敏" userId="ddbb2eb1-ae59-4aa9-9ef0-f803d26e8df7" providerId="ADAL" clId="{A30DD300-9D48-4CD1-AADF-E16648F46076}" dt="2021-08-18T20:25:44.234" v="1545"/>
          <ac:spMkLst>
            <pc:docMk/>
            <pc:sldMk cId="2313268548" sldId="1777"/>
            <ac:spMk id="8" creationId="{242F93DA-BA53-47E0-B254-972BDF9C085B}"/>
          </ac:spMkLst>
        </pc:spChg>
        <pc:spChg chg="mod">
          <ac:chgData name="王敏" userId="ddbb2eb1-ae59-4aa9-9ef0-f803d26e8df7" providerId="ADAL" clId="{A30DD300-9D48-4CD1-AADF-E16648F46076}" dt="2021-08-18T19:50:56.860" v="1191" actId="14100"/>
          <ac:spMkLst>
            <pc:docMk/>
            <pc:sldMk cId="2313268548" sldId="1777"/>
            <ac:spMk id="11" creationId="{4A16C551-E5F7-47CA-AF47-FE0E8AD73610}"/>
          </ac:spMkLst>
        </pc:spChg>
        <pc:spChg chg="mod">
          <ac:chgData name="王敏" userId="ddbb2eb1-ae59-4aa9-9ef0-f803d26e8df7" providerId="ADAL" clId="{A30DD300-9D48-4CD1-AADF-E16648F46076}" dt="2021-08-18T19:51:35.942" v="1196" actId="14100"/>
          <ac:spMkLst>
            <pc:docMk/>
            <pc:sldMk cId="2313268548" sldId="1777"/>
            <ac:spMk id="19" creationId="{5BF2ADCE-0C3B-4BFC-868E-8FA52D20B36B}"/>
          </ac:spMkLst>
        </pc:spChg>
        <pc:spChg chg="mod">
          <ac:chgData name="王敏" userId="ddbb2eb1-ae59-4aa9-9ef0-f803d26e8df7" providerId="ADAL" clId="{A30DD300-9D48-4CD1-AADF-E16648F46076}" dt="2021-08-18T19:52:25.398" v="1203"/>
          <ac:spMkLst>
            <pc:docMk/>
            <pc:sldMk cId="2313268548" sldId="1777"/>
            <ac:spMk id="20" creationId="{5F0D1BB0-4B25-41F4-8850-3BF407B67513}"/>
          </ac:spMkLst>
        </pc:spChg>
        <pc:spChg chg="mod">
          <ac:chgData name="王敏" userId="ddbb2eb1-ae59-4aa9-9ef0-f803d26e8df7" providerId="ADAL" clId="{A30DD300-9D48-4CD1-AADF-E16648F46076}" dt="2021-08-18T19:52:37.736" v="1205" actId="14100"/>
          <ac:spMkLst>
            <pc:docMk/>
            <pc:sldMk cId="2313268548" sldId="1777"/>
            <ac:spMk id="21" creationId="{3BE34374-DD82-4739-A828-AEE8390FC17D}"/>
          </ac:spMkLst>
        </pc:spChg>
        <pc:spChg chg="add mod">
          <ac:chgData name="王敏" userId="ddbb2eb1-ae59-4aa9-9ef0-f803d26e8df7" providerId="ADAL" clId="{A30DD300-9D48-4CD1-AADF-E16648F46076}" dt="2021-08-18T20:25:44.234" v="1545"/>
          <ac:spMkLst>
            <pc:docMk/>
            <pc:sldMk cId="2313268548" sldId="1777"/>
            <ac:spMk id="22" creationId="{AFD12DD7-799C-42CD-976A-0C2C3A3501C0}"/>
          </ac:spMkLst>
        </pc:spChg>
        <pc:grpChg chg="mod">
          <ac:chgData name="王敏" userId="ddbb2eb1-ae59-4aa9-9ef0-f803d26e8df7" providerId="ADAL" clId="{A30DD300-9D48-4CD1-AADF-E16648F46076}" dt="2021-08-18T19:51:37.642" v="1198" actId="1076"/>
          <ac:grpSpMkLst>
            <pc:docMk/>
            <pc:sldMk cId="2313268548" sldId="1777"/>
            <ac:grpSpMk id="6" creationId="{6396591C-4B89-41F1-9ED9-A8AB514CEC91}"/>
          </ac:grpSpMkLst>
        </pc:grpChg>
        <pc:grpChg chg="mod">
          <ac:chgData name="王敏" userId="ddbb2eb1-ae59-4aa9-9ef0-f803d26e8df7" providerId="ADAL" clId="{A30DD300-9D48-4CD1-AADF-E16648F46076}" dt="2021-08-18T19:50:41.365" v="1188" actId="14100"/>
          <ac:grpSpMkLst>
            <pc:docMk/>
            <pc:sldMk cId="2313268548" sldId="1777"/>
            <ac:grpSpMk id="17" creationId="{6C870639-76E4-4F85-8974-BEC80E6358E8}"/>
          </ac:grpSpMkLst>
        </pc:grpChg>
        <pc:picChg chg="mod modCrop">
          <ac:chgData name="王敏" userId="ddbb2eb1-ae59-4aa9-9ef0-f803d26e8df7" providerId="ADAL" clId="{A30DD300-9D48-4CD1-AADF-E16648F46076}" dt="2021-08-18T19:51:09.195" v="1193" actId="732"/>
          <ac:picMkLst>
            <pc:docMk/>
            <pc:sldMk cId="2313268548" sldId="1777"/>
            <ac:picMk id="15" creationId="{080C3B34-273F-449B-86CF-19D34922CDF6}"/>
          </ac:picMkLst>
        </pc:picChg>
        <pc:picChg chg="mod modCrop">
          <ac:chgData name="王敏" userId="ddbb2eb1-ae59-4aa9-9ef0-f803d26e8df7" providerId="ADAL" clId="{A30DD300-9D48-4CD1-AADF-E16648F46076}" dt="2021-08-18T19:51:45.305" v="1199" actId="732"/>
          <ac:picMkLst>
            <pc:docMk/>
            <pc:sldMk cId="2313268548" sldId="1777"/>
            <ac:picMk id="18" creationId="{8A623F22-C49C-42ED-8CF5-E8C7CAE8EC99}"/>
          </ac:picMkLst>
        </pc:picChg>
      </pc:sldChg>
      <pc:sldChg chg="modSp mod">
        <pc:chgData name="王敏" userId="ddbb2eb1-ae59-4aa9-9ef0-f803d26e8df7" providerId="ADAL" clId="{A30DD300-9D48-4CD1-AADF-E16648F46076}" dt="2021-08-18T18:28:02.020" v="128" actId="1036"/>
        <pc:sldMkLst>
          <pc:docMk/>
          <pc:sldMk cId="397520886" sldId="1778"/>
        </pc:sldMkLst>
        <pc:spChg chg="mod">
          <ac:chgData name="王敏" userId="ddbb2eb1-ae59-4aa9-9ef0-f803d26e8df7" providerId="ADAL" clId="{A30DD300-9D48-4CD1-AADF-E16648F46076}" dt="2021-08-18T18:28:02.020" v="128" actId="1036"/>
          <ac:spMkLst>
            <pc:docMk/>
            <pc:sldMk cId="397520886" sldId="1778"/>
            <ac:spMk id="21" creationId="{84B9DA36-B187-40C8-891A-ACD77B5EDCDF}"/>
          </ac:spMkLst>
        </pc:spChg>
        <pc:spChg chg="mod">
          <ac:chgData name="王敏" userId="ddbb2eb1-ae59-4aa9-9ef0-f803d26e8df7" providerId="ADAL" clId="{A30DD300-9D48-4CD1-AADF-E16648F46076}" dt="2021-08-18T18:27:56.799" v="123" actId="1035"/>
          <ac:spMkLst>
            <pc:docMk/>
            <pc:sldMk cId="397520886" sldId="1778"/>
            <ac:spMk id="47" creationId="{0FC81EE4-F292-42E4-9772-3796FEAD6B62}"/>
          </ac:spMkLst>
        </pc:spChg>
        <pc:spChg chg="mod">
          <ac:chgData name="王敏" userId="ddbb2eb1-ae59-4aa9-9ef0-f803d26e8df7" providerId="ADAL" clId="{A30DD300-9D48-4CD1-AADF-E16648F46076}" dt="2021-08-18T18:27:56.799" v="123" actId="1035"/>
          <ac:spMkLst>
            <pc:docMk/>
            <pc:sldMk cId="397520886" sldId="1778"/>
            <ac:spMk id="56" creationId="{4669962F-78DF-45BB-8E4F-41223E6625ED}"/>
          </ac:spMkLst>
        </pc:spChg>
      </pc:sldChg>
      <pc:sldChg chg="addSp delSp modSp mod">
        <pc:chgData name="王敏" userId="ddbb2eb1-ae59-4aa9-9ef0-f803d26e8df7" providerId="ADAL" clId="{A30DD300-9D48-4CD1-AADF-E16648F46076}" dt="2021-08-18T19:53:43.808" v="1220"/>
        <pc:sldMkLst>
          <pc:docMk/>
          <pc:sldMk cId="1478927582" sldId="1779"/>
        </pc:sldMkLst>
        <pc:spChg chg="add del mod">
          <ac:chgData name="王敏" userId="ddbb2eb1-ae59-4aa9-9ef0-f803d26e8df7" providerId="ADAL" clId="{A30DD300-9D48-4CD1-AADF-E16648F46076}" dt="2021-08-18T19:53:43.808" v="1220"/>
          <ac:spMkLst>
            <pc:docMk/>
            <pc:sldMk cId="1478927582" sldId="1779"/>
            <ac:spMk id="4" creationId="{E6326590-83CE-4E39-9858-7754A3DA6AA2}"/>
          </ac:spMkLst>
        </pc:spChg>
        <pc:spChg chg="del">
          <ac:chgData name="王敏" userId="ddbb2eb1-ae59-4aa9-9ef0-f803d26e8df7" providerId="ADAL" clId="{A30DD300-9D48-4CD1-AADF-E16648F46076}" dt="2021-08-18T19:53:43.029" v="1219" actId="21"/>
          <ac:spMkLst>
            <pc:docMk/>
            <pc:sldMk cId="1478927582" sldId="1779"/>
            <ac:spMk id="5" creationId="{3EDCC2CC-B76B-4022-ACC7-D5068410D548}"/>
          </ac:spMkLst>
        </pc:spChg>
        <pc:spChg chg="add mod">
          <ac:chgData name="王敏" userId="ddbb2eb1-ae59-4aa9-9ef0-f803d26e8df7" providerId="ADAL" clId="{A30DD300-9D48-4CD1-AADF-E16648F46076}" dt="2021-08-18T19:53:43.808" v="1220"/>
          <ac:spMkLst>
            <pc:docMk/>
            <pc:sldMk cId="1478927582" sldId="1779"/>
            <ac:spMk id="13" creationId="{40C30150-744A-4E31-BB23-FE428651D0AF}"/>
          </ac:spMkLst>
        </pc:spChg>
      </pc:sldChg>
      <pc:sldChg chg="del">
        <pc:chgData name="王敏" userId="ddbb2eb1-ae59-4aa9-9ef0-f803d26e8df7" providerId="ADAL" clId="{A30DD300-9D48-4CD1-AADF-E16648F46076}" dt="2021-08-18T19:43:14.078" v="1118" actId="47"/>
        <pc:sldMkLst>
          <pc:docMk/>
          <pc:sldMk cId="691522685" sldId="1780"/>
        </pc:sldMkLst>
      </pc:sldChg>
      <pc:sldChg chg="addSp delSp modSp add mod">
        <pc:chgData name="王敏" userId="ddbb2eb1-ae59-4aa9-9ef0-f803d26e8df7" providerId="ADAL" clId="{A30DD300-9D48-4CD1-AADF-E16648F46076}" dt="2021-08-18T20:15:24.265" v="1354" actId="14100"/>
        <pc:sldMkLst>
          <pc:docMk/>
          <pc:sldMk cId="2389043752" sldId="1782"/>
        </pc:sldMkLst>
        <pc:spChg chg="mod">
          <ac:chgData name="王敏" userId="ddbb2eb1-ae59-4aa9-9ef0-f803d26e8df7" providerId="ADAL" clId="{A30DD300-9D48-4CD1-AADF-E16648F46076}" dt="2021-08-18T19:45:28.773" v="1138" actId="20577"/>
          <ac:spMkLst>
            <pc:docMk/>
            <pc:sldMk cId="2389043752" sldId="1782"/>
            <ac:spMk id="9" creationId="{AFB86438-F598-4B35-A1EA-EF843072FE71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27" creationId="{584BC0C7-672C-4EC1-8E52-F3A2F13355D6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28" creationId="{D56C77EE-E64F-4781-AC58-21E4D824B969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95" creationId="{A2B536D4-CD9E-4064-AA0A-BF1D699AFFFB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96" creationId="{3C57D0B3-A2FD-4C5F-903F-E4A08E90BAF2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97" creationId="{23FD3806-4008-4F4F-A89E-0A94CCC22756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98" creationId="{9D81ED98-56C3-4A2E-8B1C-59118004883C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99" creationId="{5FA191C2-1AE3-4F48-BF90-B153D7522885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100" creationId="{4DB87801-D357-4508-8ED0-E90085058EAC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101" creationId="{E9EB6F3A-E8B2-4BA1-A0BD-277A715A5836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102" creationId="{AAC781B0-32CB-40BF-9206-80D94CA736E5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103" creationId="{197DA7BB-691A-4FF2-A92C-3F6810D63F9C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104" creationId="{7DE40219-8B18-4A28-81DF-45C6B84A476B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105" creationId="{A69E82CB-8F4E-486A-B524-B4E25D15D503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106" creationId="{36871AAD-0E70-4F51-8B45-0F5238DD445F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108" creationId="{F7D027EC-1ED9-47E8-94A7-804423CCA35F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110" creationId="{23B91715-F29C-4B6E-8292-CC8D58E575D8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112" creationId="{43E6EDAB-D5B4-4602-860C-5C0C0CC4A459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114" creationId="{5D13A92A-59AD-4830-A18A-F7C492010F64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117" creationId="{916520C3-9FC5-4D48-8E18-0600C6447076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118" creationId="{E7C0F5FF-84C4-45B3-A396-013931E1D24E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119" creationId="{B8173DBD-9886-472E-B125-A8E6F08E5D0C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120" creationId="{934CDB22-B470-4855-B95A-C88995515602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274" creationId="{8637B3C8-DAD3-4C75-94C4-83969984C087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275" creationId="{2E6C62B4-9938-4636-886F-2F0271496FFC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276" creationId="{A0570C73-048B-476B-A5F2-3BE7C2B7F765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277" creationId="{A6FADFD0-3E8C-4BD1-82BF-6AD0DD442A01}"/>
          </ac:spMkLst>
        </pc:spChg>
        <pc:spChg chg="del">
          <ac:chgData name="王敏" userId="ddbb2eb1-ae59-4aa9-9ef0-f803d26e8df7" providerId="ADAL" clId="{A30DD300-9D48-4CD1-AADF-E16648F46076}" dt="2021-08-18T19:44:33.244" v="1127" actId="478"/>
          <ac:spMkLst>
            <pc:docMk/>
            <pc:sldMk cId="2389043752" sldId="1782"/>
            <ac:spMk id="279" creationId="{0B3BAAE2-5EF8-4E57-92B7-EA4169FCDA8C}"/>
          </ac:spMkLst>
        </pc:spChg>
        <pc:spChg chg="add del mod">
          <ac:chgData name="王敏" userId="ddbb2eb1-ae59-4aa9-9ef0-f803d26e8df7" providerId="ADAL" clId="{A30DD300-9D48-4CD1-AADF-E16648F46076}" dt="2021-08-18T20:10:52.761" v="1235" actId="478"/>
          <ac:spMkLst>
            <pc:docMk/>
            <pc:sldMk cId="2389043752" sldId="1782"/>
            <ac:spMk id="281" creationId="{E03A0938-6D94-4335-9414-325D35CD02F8}"/>
          </ac:spMkLst>
        </pc:spChg>
        <pc:spChg chg="add del mod">
          <ac:chgData name="王敏" userId="ddbb2eb1-ae59-4aa9-9ef0-f803d26e8df7" providerId="ADAL" clId="{A30DD300-9D48-4CD1-AADF-E16648F46076}" dt="2021-08-18T20:10:52.761" v="1235" actId="478"/>
          <ac:spMkLst>
            <pc:docMk/>
            <pc:sldMk cId="2389043752" sldId="1782"/>
            <ac:spMk id="282" creationId="{8CE4748C-1B5B-4E54-9FF9-BBA06FB8F5A2}"/>
          </ac:spMkLst>
        </pc:spChg>
        <pc:spChg chg="add del mod">
          <ac:chgData name="王敏" userId="ddbb2eb1-ae59-4aa9-9ef0-f803d26e8df7" providerId="ADAL" clId="{A30DD300-9D48-4CD1-AADF-E16648F46076}" dt="2021-08-18T20:10:52.761" v="1235" actId="478"/>
          <ac:spMkLst>
            <pc:docMk/>
            <pc:sldMk cId="2389043752" sldId="1782"/>
            <ac:spMk id="285" creationId="{9CB3A918-2CA3-4F4A-A8A1-073196FF0D2B}"/>
          </ac:spMkLst>
        </pc:spChg>
        <pc:spChg chg="add del mod">
          <ac:chgData name="王敏" userId="ddbb2eb1-ae59-4aa9-9ef0-f803d26e8df7" providerId="ADAL" clId="{A30DD300-9D48-4CD1-AADF-E16648F46076}" dt="2021-08-18T20:10:52.761" v="1235" actId="478"/>
          <ac:spMkLst>
            <pc:docMk/>
            <pc:sldMk cId="2389043752" sldId="1782"/>
            <ac:spMk id="286" creationId="{8DAC0E33-7F9D-4C26-A832-AE84D4C5B57D}"/>
          </ac:spMkLst>
        </pc:spChg>
        <pc:spChg chg="add del mod ord">
          <ac:chgData name="王敏" userId="ddbb2eb1-ae59-4aa9-9ef0-f803d26e8df7" providerId="ADAL" clId="{A30DD300-9D48-4CD1-AADF-E16648F46076}" dt="2021-08-18T20:10:52.761" v="1235" actId="478"/>
          <ac:spMkLst>
            <pc:docMk/>
            <pc:sldMk cId="2389043752" sldId="1782"/>
            <ac:spMk id="287" creationId="{22839293-B1C9-448C-8425-6BBC5A668FD5}"/>
          </ac:spMkLst>
        </pc:spChg>
        <pc:spChg chg="add del mod">
          <ac:chgData name="王敏" userId="ddbb2eb1-ae59-4aa9-9ef0-f803d26e8df7" providerId="ADAL" clId="{A30DD300-9D48-4CD1-AADF-E16648F46076}" dt="2021-08-18T20:10:52.761" v="1235" actId="478"/>
          <ac:spMkLst>
            <pc:docMk/>
            <pc:sldMk cId="2389043752" sldId="1782"/>
            <ac:spMk id="288" creationId="{510DA4A0-DE54-47DF-846B-6244E8123D19}"/>
          </ac:spMkLst>
        </pc:spChg>
        <pc:spChg chg="add del mod">
          <ac:chgData name="王敏" userId="ddbb2eb1-ae59-4aa9-9ef0-f803d26e8df7" providerId="ADAL" clId="{A30DD300-9D48-4CD1-AADF-E16648F46076}" dt="2021-08-18T20:10:52.761" v="1235" actId="478"/>
          <ac:spMkLst>
            <pc:docMk/>
            <pc:sldMk cId="2389043752" sldId="1782"/>
            <ac:spMk id="292" creationId="{16CBA963-10CF-44CF-927D-1129D2179285}"/>
          </ac:spMkLst>
        </pc:spChg>
        <pc:spChg chg="add mod">
          <ac:chgData name="王敏" userId="ddbb2eb1-ae59-4aa9-9ef0-f803d26e8df7" providerId="ADAL" clId="{A30DD300-9D48-4CD1-AADF-E16648F46076}" dt="2021-08-18T20:14:22.647" v="1340" actId="20577"/>
          <ac:spMkLst>
            <pc:docMk/>
            <pc:sldMk cId="2389043752" sldId="1782"/>
            <ac:spMk id="293" creationId="{D943798A-1B9D-42D7-937F-E53EC0784DB4}"/>
          </ac:spMkLst>
        </pc:spChg>
        <pc:spChg chg="add mod">
          <ac:chgData name="王敏" userId="ddbb2eb1-ae59-4aa9-9ef0-f803d26e8df7" providerId="ADAL" clId="{A30DD300-9D48-4CD1-AADF-E16648F46076}" dt="2021-08-18T20:15:09.944" v="1352" actId="1076"/>
          <ac:spMkLst>
            <pc:docMk/>
            <pc:sldMk cId="2389043752" sldId="1782"/>
            <ac:spMk id="294" creationId="{105B9FA3-7A3F-4467-8A58-59D6423E4471}"/>
          </ac:spMkLst>
        </pc:spChg>
        <pc:spChg chg="add mod">
          <ac:chgData name="王敏" userId="ddbb2eb1-ae59-4aa9-9ef0-f803d26e8df7" providerId="ADAL" clId="{A30DD300-9D48-4CD1-AADF-E16648F46076}" dt="2021-08-18T20:11:35.097" v="1247" actId="1076"/>
          <ac:spMkLst>
            <pc:docMk/>
            <pc:sldMk cId="2389043752" sldId="1782"/>
            <ac:spMk id="300" creationId="{894B6885-DCB2-4622-87DD-9F5550584E44}"/>
          </ac:spMkLst>
        </pc:spChg>
        <pc:spChg chg="add mod">
          <ac:chgData name="王敏" userId="ddbb2eb1-ae59-4aa9-9ef0-f803d26e8df7" providerId="ADAL" clId="{A30DD300-9D48-4CD1-AADF-E16648F46076}" dt="2021-08-18T20:11:35.097" v="1247" actId="1076"/>
          <ac:spMkLst>
            <pc:docMk/>
            <pc:sldMk cId="2389043752" sldId="1782"/>
            <ac:spMk id="301" creationId="{B2B6E436-69F3-4252-935C-BC0F8F40E01A}"/>
          </ac:spMkLst>
        </pc:spChg>
        <pc:spChg chg="add mod">
          <ac:chgData name="王敏" userId="ddbb2eb1-ae59-4aa9-9ef0-f803d26e8df7" providerId="ADAL" clId="{A30DD300-9D48-4CD1-AADF-E16648F46076}" dt="2021-08-18T20:11:35.097" v="1247" actId="1076"/>
          <ac:spMkLst>
            <pc:docMk/>
            <pc:sldMk cId="2389043752" sldId="1782"/>
            <ac:spMk id="302" creationId="{08C0F171-D258-43BA-83A0-0EF2A6E5588C}"/>
          </ac:spMkLst>
        </pc:spChg>
        <pc:spChg chg="add mod">
          <ac:chgData name="王敏" userId="ddbb2eb1-ae59-4aa9-9ef0-f803d26e8df7" providerId="ADAL" clId="{A30DD300-9D48-4CD1-AADF-E16648F46076}" dt="2021-08-18T20:11:35.097" v="1247" actId="1076"/>
          <ac:spMkLst>
            <pc:docMk/>
            <pc:sldMk cId="2389043752" sldId="1782"/>
            <ac:spMk id="303" creationId="{3B4E6EF6-C103-4EB5-B2A7-C436E8E41B06}"/>
          </ac:spMkLst>
        </pc:spChg>
        <pc:spChg chg="add mod">
          <ac:chgData name="王敏" userId="ddbb2eb1-ae59-4aa9-9ef0-f803d26e8df7" providerId="ADAL" clId="{A30DD300-9D48-4CD1-AADF-E16648F46076}" dt="2021-08-18T20:13:14.922" v="1314" actId="1076"/>
          <ac:spMkLst>
            <pc:docMk/>
            <pc:sldMk cId="2389043752" sldId="1782"/>
            <ac:spMk id="304" creationId="{AE8E8D39-8847-40CE-84C8-67721DEF3021}"/>
          </ac:spMkLst>
        </pc:spChg>
        <pc:spChg chg="add mod">
          <ac:chgData name="王敏" userId="ddbb2eb1-ae59-4aa9-9ef0-f803d26e8df7" providerId="ADAL" clId="{A30DD300-9D48-4CD1-AADF-E16648F46076}" dt="2021-08-18T20:11:35.097" v="1247" actId="1076"/>
          <ac:spMkLst>
            <pc:docMk/>
            <pc:sldMk cId="2389043752" sldId="1782"/>
            <ac:spMk id="305" creationId="{D0060F27-3571-4EB2-A6F3-5E2011F7A14C}"/>
          </ac:spMkLst>
        </pc:spChg>
        <pc:spChg chg="add mod">
          <ac:chgData name="王敏" userId="ddbb2eb1-ae59-4aa9-9ef0-f803d26e8df7" providerId="ADAL" clId="{A30DD300-9D48-4CD1-AADF-E16648F46076}" dt="2021-08-18T20:11:35.097" v="1247" actId="1076"/>
          <ac:spMkLst>
            <pc:docMk/>
            <pc:sldMk cId="2389043752" sldId="1782"/>
            <ac:spMk id="306" creationId="{5F53B2C2-A406-417F-92C5-B4F2B468FAB2}"/>
          </ac:spMkLst>
        </pc:spChg>
        <pc:spChg chg="add mod">
          <ac:chgData name="王敏" userId="ddbb2eb1-ae59-4aa9-9ef0-f803d26e8df7" providerId="ADAL" clId="{A30DD300-9D48-4CD1-AADF-E16648F46076}" dt="2021-08-18T20:15:24.265" v="1354" actId="14100"/>
          <ac:spMkLst>
            <pc:docMk/>
            <pc:sldMk cId="2389043752" sldId="1782"/>
            <ac:spMk id="307" creationId="{2F808064-E633-494A-A962-4E01A48B1DE1}"/>
          </ac:spMkLst>
        </pc:spChg>
        <pc:grpChg chg="add mod">
          <ac:chgData name="王敏" userId="ddbb2eb1-ae59-4aa9-9ef0-f803d26e8df7" providerId="ADAL" clId="{A30DD300-9D48-4CD1-AADF-E16648F46076}" dt="2021-08-18T20:15:06.432" v="1351" actId="1035"/>
          <ac:grpSpMkLst>
            <pc:docMk/>
            <pc:sldMk cId="2389043752" sldId="1782"/>
            <ac:grpSpMk id="4" creationId="{FAB649F0-3C95-4811-9F96-8FE5033EBD72}"/>
          </ac:grpSpMkLst>
        </pc:grpChg>
        <pc:grpChg chg="add mod">
          <ac:chgData name="王敏" userId="ddbb2eb1-ae59-4aa9-9ef0-f803d26e8df7" providerId="ADAL" clId="{A30DD300-9D48-4CD1-AADF-E16648F46076}" dt="2021-08-18T20:15:06.432" v="1351" actId="1035"/>
          <ac:grpSpMkLst>
            <pc:docMk/>
            <pc:sldMk cId="2389043752" sldId="1782"/>
            <ac:grpSpMk id="5" creationId="{FA0DCDC6-CEA1-4BB1-8C6D-DB040BA6E774}"/>
          </ac:grpSpMkLst>
        </pc:grpChg>
        <pc:grpChg chg="del">
          <ac:chgData name="王敏" userId="ddbb2eb1-ae59-4aa9-9ef0-f803d26e8df7" providerId="ADAL" clId="{A30DD300-9D48-4CD1-AADF-E16648F46076}" dt="2021-08-18T19:44:33.244" v="1127" actId="478"/>
          <ac:grpSpMkLst>
            <pc:docMk/>
            <pc:sldMk cId="2389043752" sldId="1782"/>
            <ac:grpSpMk id="29" creationId="{059D2E03-10D2-4987-9D54-367CA28A19A1}"/>
          </ac:grpSpMkLst>
        </pc:grpChg>
        <pc:grpChg chg="del">
          <ac:chgData name="王敏" userId="ddbb2eb1-ae59-4aa9-9ef0-f803d26e8df7" providerId="ADAL" clId="{A30DD300-9D48-4CD1-AADF-E16648F46076}" dt="2021-08-18T19:44:33.244" v="1127" actId="478"/>
          <ac:grpSpMkLst>
            <pc:docMk/>
            <pc:sldMk cId="2389043752" sldId="1782"/>
            <ac:grpSpMk id="121" creationId="{A7DD0BF3-6295-4710-B61E-D9242F157492}"/>
          </ac:grpSpMkLst>
        </pc:grpChg>
        <pc:grpChg chg="del">
          <ac:chgData name="王敏" userId="ddbb2eb1-ae59-4aa9-9ef0-f803d26e8df7" providerId="ADAL" clId="{A30DD300-9D48-4CD1-AADF-E16648F46076}" dt="2021-08-18T19:44:33.244" v="1127" actId="478"/>
          <ac:grpSpMkLst>
            <pc:docMk/>
            <pc:sldMk cId="2389043752" sldId="1782"/>
            <ac:grpSpMk id="201" creationId="{EFB788E6-856B-4F76-B4D9-C59856304B44}"/>
          </ac:grpSpMkLst>
        </pc:grpChg>
        <pc:grpChg chg="del">
          <ac:chgData name="王敏" userId="ddbb2eb1-ae59-4aa9-9ef0-f803d26e8df7" providerId="ADAL" clId="{A30DD300-9D48-4CD1-AADF-E16648F46076}" dt="2021-08-18T19:44:33.244" v="1127" actId="478"/>
          <ac:grpSpMkLst>
            <pc:docMk/>
            <pc:sldMk cId="2389043752" sldId="1782"/>
            <ac:grpSpMk id="218" creationId="{84EF4CD1-8B74-450D-ACE3-11C0622B3F7B}"/>
          </ac:grpSpMkLst>
        </pc:grpChg>
        <pc:grpChg chg="add mod">
          <ac:chgData name="王敏" userId="ddbb2eb1-ae59-4aa9-9ef0-f803d26e8df7" providerId="ADAL" clId="{A30DD300-9D48-4CD1-AADF-E16648F46076}" dt="2021-08-18T20:11:35.097" v="1247" actId="1076"/>
          <ac:grpSpMkLst>
            <pc:docMk/>
            <pc:sldMk cId="2389043752" sldId="1782"/>
            <ac:grpSpMk id="295" creationId="{EE898F3B-8807-4AEC-8DFF-9B18791951C0}"/>
          </ac:grpSpMkLst>
        </pc:grpChg>
        <pc:picChg chg="del">
          <ac:chgData name="王敏" userId="ddbb2eb1-ae59-4aa9-9ef0-f803d26e8df7" providerId="ADAL" clId="{A30DD300-9D48-4CD1-AADF-E16648F46076}" dt="2021-08-18T19:44:33.244" v="1127" actId="478"/>
          <ac:picMkLst>
            <pc:docMk/>
            <pc:sldMk cId="2389043752" sldId="1782"/>
            <ac:picMk id="278" creationId="{B933C77B-DA99-4BA2-98A6-4D45C4ED3C97}"/>
          </ac:picMkLst>
        </pc:picChg>
        <pc:picChg chg="add del mod">
          <ac:chgData name="王敏" userId="ddbb2eb1-ae59-4aa9-9ef0-f803d26e8df7" providerId="ADAL" clId="{A30DD300-9D48-4CD1-AADF-E16648F46076}" dt="2021-08-18T20:10:52.761" v="1235" actId="478"/>
          <ac:picMkLst>
            <pc:docMk/>
            <pc:sldMk cId="2389043752" sldId="1782"/>
            <ac:picMk id="283" creationId="{3D557AD1-1F4B-4C32-8B13-0E127388182F}"/>
          </ac:picMkLst>
        </pc:picChg>
        <pc:picChg chg="add del mod">
          <ac:chgData name="王敏" userId="ddbb2eb1-ae59-4aa9-9ef0-f803d26e8df7" providerId="ADAL" clId="{A30DD300-9D48-4CD1-AADF-E16648F46076}" dt="2021-08-18T20:10:52.761" v="1235" actId="478"/>
          <ac:picMkLst>
            <pc:docMk/>
            <pc:sldMk cId="2389043752" sldId="1782"/>
            <ac:picMk id="284" creationId="{78DEA7F1-C798-41F2-9770-4EC6E394D32D}"/>
          </ac:picMkLst>
        </pc:picChg>
        <pc:picChg chg="add del mod">
          <ac:chgData name="王敏" userId="ddbb2eb1-ae59-4aa9-9ef0-f803d26e8df7" providerId="ADAL" clId="{A30DD300-9D48-4CD1-AADF-E16648F46076}" dt="2021-08-18T20:10:52.761" v="1235" actId="478"/>
          <ac:picMkLst>
            <pc:docMk/>
            <pc:sldMk cId="2389043752" sldId="1782"/>
            <ac:picMk id="289" creationId="{867899FD-C0F8-4488-88DC-19926B414F92}"/>
          </ac:picMkLst>
        </pc:picChg>
        <pc:picChg chg="add del mod">
          <ac:chgData name="王敏" userId="ddbb2eb1-ae59-4aa9-9ef0-f803d26e8df7" providerId="ADAL" clId="{A30DD300-9D48-4CD1-AADF-E16648F46076}" dt="2021-08-18T20:10:52.761" v="1235" actId="478"/>
          <ac:picMkLst>
            <pc:docMk/>
            <pc:sldMk cId="2389043752" sldId="1782"/>
            <ac:picMk id="290" creationId="{4DDB73C0-D800-4B4B-8F98-F1769F944832}"/>
          </ac:picMkLst>
        </pc:picChg>
        <pc:picChg chg="add del mod">
          <ac:chgData name="王敏" userId="ddbb2eb1-ae59-4aa9-9ef0-f803d26e8df7" providerId="ADAL" clId="{A30DD300-9D48-4CD1-AADF-E16648F46076}" dt="2021-08-18T20:10:52.761" v="1235" actId="478"/>
          <ac:picMkLst>
            <pc:docMk/>
            <pc:sldMk cId="2389043752" sldId="1782"/>
            <ac:picMk id="291" creationId="{407C7A52-CA37-46F4-831E-D9F2AECA3788}"/>
          </ac:picMkLst>
        </pc:picChg>
        <pc:picChg chg="mod">
          <ac:chgData name="王敏" userId="ddbb2eb1-ae59-4aa9-9ef0-f803d26e8df7" providerId="ADAL" clId="{A30DD300-9D48-4CD1-AADF-E16648F46076}" dt="2021-08-18T20:10:53.445" v="1236"/>
          <ac:picMkLst>
            <pc:docMk/>
            <pc:sldMk cId="2389043752" sldId="1782"/>
            <ac:picMk id="296" creationId="{A7C684B5-D01D-41FE-A1B9-88AE1F3CB0CF}"/>
          </ac:picMkLst>
        </pc:picChg>
        <pc:picChg chg="mod">
          <ac:chgData name="王敏" userId="ddbb2eb1-ae59-4aa9-9ef0-f803d26e8df7" providerId="ADAL" clId="{A30DD300-9D48-4CD1-AADF-E16648F46076}" dt="2021-08-18T20:10:53.445" v="1236"/>
          <ac:picMkLst>
            <pc:docMk/>
            <pc:sldMk cId="2389043752" sldId="1782"/>
            <ac:picMk id="297" creationId="{99D62030-BD0C-42AA-832D-6223E0401A2C}"/>
          </ac:picMkLst>
        </pc:picChg>
        <pc:picChg chg="mod">
          <ac:chgData name="王敏" userId="ddbb2eb1-ae59-4aa9-9ef0-f803d26e8df7" providerId="ADAL" clId="{A30DD300-9D48-4CD1-AADF-E16648F46076}" dt="2021-08-18T20:10:53.445" v="1236"/>
          <ac:picMkLst>
            <pc:docMk/>
            <pc:sldMk cId="2389043752" sldId="1782"/>
            <ac:picMk id="298" creationId="{A8BBAB63-5480-4011-AD94-617D8D81002A}"/>
          </ac:picMkLst>
        </pc:picChg>
        <pc:picChg chg="add mod">
          <ac:chgData name="王敏" userId="ddbb2eb1-ae59-4aa9-9ef0-f803d26e8df7" providerId="ADAL" clId="{A30DD300-9D48-4CD1-AADF-E16648F46076}" dt="2021-08-18T20:13:14.922" v="1314" actId="1076"/>
          <ac:picMkLst>
            <pc:docMk/>
            <pc:sldMk cId="2389043752" sldId="1782"/>
            <ac:picMk id="299" creationId="{D949C7D7-5BE6-4CE8-94FA-E4BBA702C73B}"/>
          </ac:picMkLst>
        </pc:picChg>
        <pc:cxnChg chg="del">
          <ac:chgData name="王敏" userId="ddbb2eb1-ae59-4aa9-9ef0-f803d26e8df7" providerId="ADAL" clId="{A30DD300-9D48-4CD1-AADF-E16648F46076}" dt="2021-08-18T19:44:33.244" v="1127" actId="478"/>
          <ac:cxnSpMkLst>
            <pc:docMk/>
            <pc:sldMk cId="2389043752" sldId="1782"/>
            <ac:cxnSpMk id="107" creationId="{FA333830-4F92-4917-B5AD-75617EBEF616}"/>
          </ac:cxnSpMkLst>
        </pc:cxnChg>
        <pc:cxnChg chg="del">
          <ac:chgData name="王敏" userId="ddbb2eb1-ae59-4aa9-9ef0-f803d26e8df7" providerId="ADAL" clId="{A30DD300-9D48-4CD1-AADF-E16648F46076}" dt="2021-08-18T19:44:33.244" v="1127" actId="478"/>
          <ac:cxnSpMkLst>
            <pc:docMk/>
            <pc:sldMk cId="2389043752" sldId="1782"/>
            <ac:cxnSpMk id="109" creationId="{5F1E81AF-A8CE-4230-AE04-8216FD938720}"/>
          </ac:cxnSpMkLst>
        </pc:cxnChg>
        <pc:cxnChg chg="del">
          <ac:chgData name="王敏" userId="ddbb2eb1-ae59-4aa9-9ef0-f803d26e8df7" providerId="ADAL" clId="{A30DD300-9D48-4CD1-AADF-E16648F46076}" dt="2021-08-18T19:44:33.244" v="1127" actId="478"/>
          <ac:cxnSpMkLst>
            <pc:docMk/>
            <pc:sldMk cId="2389043752" sldId="1782"/>
            <ac:cxnSpMk id="111" creationId="{E8D8BB1C-821C-44F4-96AC-38D959EFA48D}"/>
          </ac:cxnSpMkLst>
        </pc:cxnChg>
        <pc:cxnChg chg="del">
          <ac:chgData name="王敏" userId="ddbb2eb1-ae59-4aa9-9ef0-f803d26e8df7" providerId="ADAL" clId="{A30DD300-9D48-4CD1-AADF-E16648F46076}" dt="2021-08-18T19:44:33.244" v="1127" actId="478"/>
          <ac:cxnSpMkLst>
            <pc:docMk/>
            <pc:sldMk cId="2389043752" sldId="1782"/>
            <ac:cxnSpMk id="113" creationId="{2059884F-E84F-4464-9A85-B99F98C2F853}"/>
          </ac:cxnSpMkLst>
        </pc:cxnChg>
        <pc:cxnChg chg="del">
          <ac:chgData name="王敏" userId="ddbb2eb1-ae59-4aa9-9ef0-f803d26e8df7" providerId="ADAL" clId="{A30DD300-9D48-4CD1-AADF-E16648F46076}" dt="2021-08-18T19:44:33.244" v="1127" actId="478"/>
          <ac:cxnSpMkLst>
            <pc:docMk/>
            <pc:sldMk cId="2389043752" sldId="1782"/>
            <ac:cxnSpMk id="115" creationId="{1959659E-90BF-4285-9F5C-3986E447CEFB}"/>
          </ac:cxnSpMkLst>
        </pc:cxnChg>
        <pc:cxnChg chg="del">
          <ac:chgData name="王敏" userId="ddbb2eb1-ae59-4aa9-9ef0-f803d26e8df7" providerId="ADAL" clId="{A30DD300-9D48-4CD1-AADF-E16648F46076}" dt="2021-08-18T19:44:33.244" v="1127" actId="478"/>
          <ac:cxnSpMkLst>
            <pc:docMk/>
            <pc:sldMk cId="2389043752" sldId="1782"/>
            <ac:cxnSpMk id="116" creationId="{E8557513-BF11-4E1F-ADC0-53E09599A52A}"/>
          </ac:cxnSpMkLst>
        </pc:cxnChg>
        <pc:cxnChg chg="del">
          <ac:chgData name="王敏" userId="ddbb2eb1-ae59-4aa9-9ef0-f803d26e8df7" providerId="ADAL" clId="{A30DD300-9D48-4CD1-AADF-E16648F46076}" dt="2021-08-18T19:44:33.244" v="1127" actId="478"/>
          <ac:cxnSpMkLst>
            <pc:docMk/>
            <pc:sldMk cId="2389043752" sldId="1782"/>
            <ac:cxnSpMk id="280" creationId="{D498109F-85D2-4090-B92F-1A7479A70B92}"/>
          </ac:cxnSpMkLst>
        </pc:cxnChg>
      </pc:sldChg>
      <pc:sldChg chg="addSp delSp modSp add mod">
        <pc:chgData name="王敏" userId="ddbb2eb1-ae59-4aa9-9ef0-f803d26e8df7" providerId="ADAL" clId="{A30DD300-9D48-4CD1-AADF-E16648F46076}" dt="2021-08-18T20:26:11.448" v="1568" actId="14100"/>
        <pc:sldMkLst>
          <pc:docMk/>
          <pc:sldMk cId="242428490" sldId="1783"/>
        </pc:sldMkLst>
        <pc:spChg chg="add del mod">
          <ac:chgData name="王敏" userId="ddbb2eb1-ae59-4aa9-9ef0-f803d26e8df7" providerId="ADAL" clId="{A30DD300-9D48-4CD1-AADF-E16648F46076}" dt="2021-08-18T20:23:53.388" v="1504"/>
          <ac:spMkLst>
            <pc:docMk/>
            <pc:sldMk cId="242428490" sldId="1783"/>
            <ac:spMk id="3" creationId="{E9E42FDA-878A-42CE-8AA8-DFB2A7A018E0}"/>
          </ac:spMkLst>
        </pc:spChg>
        <pc:spChg chg="del">
          <ac:chgData name="王敏" userId="ddbb2eb1-ae59-4aa9-9ef0-f803d26e8df7" providerId="ADAL" clId="{A30DD300-9D48-4CD1-AADF-E16648F46076}" dt="2021-08-18T20:23:52.036" v="1503" actId="21"/>
          <ac:spMkLst>
            <pc:docMk/>
            <pc:sldMk cId="242428490" sldId="1783"/>
            <ac:spMk id="5" creationId="{3EDCC2CC-B76B-4022-ACC7-D5068410D548}"/>
          </ac:spMkLst>
        </pc:spChg>
        <pc:spChg chg="del">
          <ac:chgData name="王敏" userId="ddbb2eb1-ae59-4aa9-9ef0-f803d26e8df7" providerId="ADAL" clId="{A30DD300-9D48-4CD1-AADF-E16648F46076}" dt="2021-08-18T20:22:58.597" v="1478" actId="478"/>
          <ac:spMkLst>
            <pc:docMk/>
            <pc:sldMk cId="242428490" sldId="1783"/>
            <ac:spMk id="85" creationId="{F0344303-6AB2-47B9-8E3D-407097C0E4A4}"/>
          </ac:spMkLst>
        </pc:spChg>
        <pc:spChg chg="del">
          <ac:chgData name="王敏" userId="ddbb2eb1-ae59-4aa9-9ef0-f803d26e8df7" providerId="ADAL" clId="{A30DD300-9D48-4CD1-AADF-E16648F46076}" dt="2021-08-18T20:22:58.597" v="1478" actId="478"/>
          <ac:spMkLst>
            <pc:docMk/>
            <pc:sldMk cId="242428490" sldId="1783"/>
            <ac:spMk id="86" creationId="{C6113E61-82BC-4E56-8511-6FCDA40570F2}"/>
          </ac:spMkLst>
        </pc:spChg>
        <pc:spChg chg="del">
          <ac:chgData name="王敏" userId="ddbb2eb1-ae59-4aa9-9ef0-f803d26e8df7" providerId="ADAL" clId="{A30DD300-9D48-4CD1-AADF-E16648F46076}" dt="2021-08-18T20:22:58.597" v="1478" actId="478"/>
          <ac:spMkLst>
            <pc:docMk/>
            <pc:sldMk cId="242428490" sldId="1783"/>
            <ac:spMk id="87" creationId="{317F90CF-830C-4EDA-B6AF-9574A7B6A803}"/>
          </ac:spMkLst>
        </pc:spChg>
        <pc:spChg chg="del">
          <ac:chgData name="王敏" userId="ddbb2eb1-ae59-4aa9-9ef0-f803d26e8df7" providerId="ADAL" clId="{A30DD300-9D48-4CD1-AADF-E16648F46076}" dt="2021-08-18T20:22:58.597" v="1478" actId="478"/>
          <ac:spMkLst>
            <pc:docMk/>
            <pc:sldMk cId="242428490" sldId="1783"/>
            <ac:spMk id="88" creationId="{822D6120-29F6-4362-86B8-A7A72EE57CD6}"/>
          </ac:spMkLst>
        </pc:spChg>
        <pc:spChg chg="add del mod">
          <ac:chgData name="王敏" userId="ddbb2eb1-ae59-4aa9-9ef0-f803d26e8df7" providerId="ADAL" clId="{A30DD300-9D48-4CD1-AADF-E16648F46076}" dt="2021-08-18T20:24:54.325" v="1508" actId="478"/>
          <ac:spMkLst>
            <pc:docMk/>
            <pc:sldMk cId="242428490" sldId="1783"/>
            <ac:spMk id="96" creationId="{2EF0887A-1488-4183-9F71-F22970B7BB80}"/>
          </ac:spMkLst>
        </pc:spChg>
        <pc:spChg chg="add del mod">
          <ac:chgData name="王敏" userId="ddbb2eb1-ae59-4aa9-9ef0-f803d26e8df7" providerId="ADAL" clId="{A30DD300-9D48-4CD1-AADF-E16648F46076}" dt="2021-08-18T20:24:54.325" v="1508" actId="478"/>
          <ac:spMkLst>
            <pc:docMk/>
            <pc:sldMk cId="242428490" sldId="1783"/>
            <ac:spMk id="97" creationId="{ADF5603D-F725-493A-879D-60DD63A2E562}"/>
          </ac:spMkLst>
        </pc:spChg>
        <pc:spChg chg="add del mod">
          <ac:chgData name="王敏" userId="ddbb2eb1-ae59-4aa9-9ef0-f803d26e8df7" providerId="ADAL" clId="{A30DD300-9D48-4CD1-AADF-E16648F46076}" dt="2021-08-18T20:24:54.325" v="1508" actId="478"/>
          <ac:spMkLst>
            <pc:docMk/>
            <pc:sldMk cId="242428490" sldId="1783"/>
            <ac:spMk id="99" creationId="{A3AE9A4F-C397-4872-AB56-6261C9D7BF14}"/>
          </ac:spMkLst>
        </pc:spChg>
        <pc:spChg chg="mod">
          <ac:chgData name="王敏" userId="ddbb2eb1-ae59-4aa9-9ef0-f803d26e8df7" providerId="ADAL" clId="{A30DD300-9D48-4CD1-AADF-E16648F46076}" dt="2021-08-18T20:22:59.315" v="1479"/>
          <ac:spMkLst>
            <pc:docMk/>
            <pc:sldMk cId="242428490" sldId="1783"/>
            <ac:spMk id="104" creationId="{30CC7AC4-1017-49DB-B3C1-9D11C43566C6}"/>
          </ac:spMkLst>
        </pc:spChg>
        <pc:spChg chg="mod">
          <ac:chgData name="王敏" userId="ddbb2eb1-ae59-4aa9-9ef0-f803d26e8df7" providerId="ADAL" clId="{A30DD300-9D48-4CD1-AADF-E16648F46076}" dt="2021-08-18T20:22:59.315" v="1479"/>
          <ac:spMkLst>
            <pc:docMk/>
            <pc:sldMk cId="242428490" sldId="1783"/>
            <ac:spMk id="105" creationId="{CC47FC67-524B-466F-8823-3A66D6A326A0}"/>
          </ac:spMkLst>
        </pc:spChg>
        <pc:spChg chg="add del mod">
          <ac:chgData name="王敏" userId="ddbb2eb1-ae59-4aa9-9ef0-f803d26e8df7" providerId="ADAL" clId="{A30DD300-9D48-4CD1-AADF-E16648F46076}" dt="2021-08-18T20:24:54.325" v="1508" actId="478"/>
          <ac:spMkLst>
            <pc:docMk/>
            <pc:sldMk cId="242428490" sldId="1783"/>
            <ac:spMk id="106" creationId="{2401892F-02C0-4D7F-BA55-1ECEBB7A6522}"/>
          </ac:spMkLst>
        </pc:spChg>
        <pc:spChg chg="add del mod">
          <ac:chgData name="王敏" userId="ddbb2eb1-ae59-4aa9-9ef0-f803d26e8df7" providerId="ADAL" clId="{A30DD300-9D48-4CD1-AADF-E16648F46076}" dt="2021-08-18T20:24:54.325" v="1508" actId="478"/>
          <ac:spMkLst>
            <pc:docMk/>
            <pc:sldMk cId="242428490" sldId="1783"/>
            <ac:spMk id="107" creationId="{9E6EE2F5-5F5B-4CB9-8A21-64056F4F3E05}"/>
          </ac:spMkLst>
        </pc:spChg>
        <pc:spChg chg="add del mod">
          <ac:chgData name="王敏" userId="ddbb2eb1-ae59-4aa9-9ef0-f803d26e8df7" providerId="ADAL" clId="{A30DD300-9D48-4CD1-AADF-E16648F46076}" dt="2021-08-18T20:24:54.325" v="1508" actId="478"/>
          <ac:spMkLst>
            <pc:docMk/>
            <pc:sldMk cId="242428490" sldId="1783"/>
            <ac:spMk id="108" creationId="{A2FCD8FC-DD8E-4C52-9227-BFF6D6D4F0B4}"/>
          </ac:spMkLst>
        </pc:spChg>
        <pc:spChg chg="add del mod">
          <ac:chgData name="王敏" userId="ddbb2eb1-ae59-4aa9-9ef0-f803d26e8df7" providerId="ADAL" clId="{A30DD300-9D48-4CD1-AADF-E16648F46076}" dt="2021-08-18T20:24:54.325" v="1508" actId="478"/>
          <ac:spMkLst>
            <pc:docMk/>
            <pc:sldMk cId="242428490" sldId="1783"/>
            <ac:spMk id="109" creationId="{CE74D48F-EC33-4BB2-BC33-6F8C22DB7BF3}"/>
          </ac:spMkLst>
        </pc:spChg>
        <pc:spChg chg="add del mod">
          <ac:chgData name="王敏" userId="ddbb2eb1-ae59-4aa9-9ef0-f803d26e8df7" providerId="ADAL" clId="{A30DD300-9D48-4CD1-AADF-E16648F46076}" dt="2021-08-18T20:24:54.325" v="1508" actId="478"/>
          <ac:spMkLst>
            <pc:docMk/>
            <pc:sldMk cId="242428490" sldId="1783"/>
            <ac:spMk id="110" creationId="{FD6A6268-97AC-4DE3-9EC4-26019FED748D}"/>
          </ac:spMkLst>
        </pc:spChg>
        <pc:spChg chg="add del mod">
          <ac:chgData name="王敏" userId="ddbb2eb1-ae59-4aa9-9ef0-f803d26e8df7" providerId="ADAL" clId="{A30DD300-9D48-4CD1-AADF-E16648F46076}" dt="2021-08-18T20:24:54.325" v="1508" actId="478"/>
          <ac:spMkLst>
            <pc:docMk/>
            <pc:sldMk cId="242428490" sldId="1783"/>
            <ac:spMk id="111" creationId="{B4F99E3B-54AD-4CFE-9A8D-A654D8520589}"/>
          </ac:spMkLst>
        </pc:spChg>
        <pc:spChg chg="add del mod">
          <ac:chgData name="王敏" userId="ddbb2eb1-ae59-4aa9-9ef0-f803d26e8df7" providerId="ADAL" clId="{A30DD300-9D48-4CD1-AADF-E16648F46076}" dt="2021-08-18T20:23:02.770" v="1480" actId="478"/>
          <ac:spMkLst>
            <pc:docMk/>
            <pc:sldMk cId="242428490" sldId="1783"/>
            <ac:spMk id="113" creationId="{32909AFF-BBB0-42FC-A0B5-A4C682101787}"/>
          </ac:spMkLst>
        </pc:spChg>
        <pc:spChg chg="add mod">
          <ac:chgData name="王敏" userId="ddbb2eb1-ae59-4aa9-9ef0-f803d26e8df7" providerId="ADAL" clId="{A30DD300-9D48-4CD1-AADF-E16648F46076}" dt="2021-08-18T20:26:11.448" v="1568" actId="14100"/>
          <ac:spMkLst>
            <pc:docMk/>
            <pc:sldMk cId="242428490" sldId="1783"/>
            <ac:spMk id="116" creationId="{69C74D90-54A2-4D9D-968E-EFF281574BCE}"/>
          </ac:spMkLst>
        </pc:spChg>
        <pc:spChg chg="add mod">
          <ac:chgData name="王敏" userId="ddbb2eb1-ae59-4aa9-9ef0-f803d26e8df7" providerId="ADAL" clId="{A30DD300-9D48-4CD1-AADF-E16648F46076}" dt="2021-08-18T20:24:54.956" v="1509"/>
          <ac:spMkLst>
            <pc:docMk/>
            <pc:sldMk cId="242428490" sldId="1783"/>
            <ac:spMk id="117" creationId="{2404782F-84F4-48BD-A2B8-EA150682AC6A}"/>
          </ac:spMkLst>
        </pc:spChg>
        <pc:spChg chg="add mod">
          <ac:chgData name="王敏" userId="ddbb2eb1-ae59-4aa9-9ef0-f803d26e8df7" providerId="ADAL" clId="{A30DD300-9D48-4CD1-AADF-E16648F46076}" dt="2021-08-18T20:24:54.956" v="1509"/>
          <ac:spMkLst>
            <pc:docMk/>
            <pc:sldMk cId="242428490" sldId="1783"/>
            <ac:spMk id="118" creationId="{BE28075D-7C54-4CB8-AEEE-3826E5BE9BD0}"/>
          </ac:spMkLst>
        </pc:spChg>
        <pc:spChg chg="add mod">
          <ac:chgData name="王敏" userId="ddbb2eb1-ae59-4aa9-9ef0-f803d26e8df7" providerId="ADAL" clId="{A30DD300-9D48-4CD1-AADF-E16648F46076}" dt="2021-08-18T20:24:54.956" v="1509"/>
          <ac:spMkLst>
            <pc:docMk/>
            <pc:sldMk cId="242428490" sldId="1783"/>
            <ac:spMk id="120" creationId="{8C2D32D3-B6A8-4928-8D99-78BEF74E8237}"/>
          </ac:spMkLst>
        </pc:spChg>
        <pc:spChg chg="mod">
          <ac:chgData name="王敏" userId="ddbb2eb1-ae59-4aa9-9ef0-f803d26e8df7" providerId="ADAL" clId="{A30DD300-9D48-4CD1-AADF-E16648F46076}" dt="2021-08-18T20:24:54.956" v="1509"/>
          <ac:spMkLst>
            <pc:docMk/>
            <pc:sldMk cId="242428490" sldId="1783"/>
            <ac:spMk id="125" creationId="{72C1A925-0521-4F07-9074-EAEBF30900D8}"/>
          </ac:spMkLst>
        </pc:spChg>
        <pc:spChg chg="mod">
          <ac:chgData name="王敏" userId="ddbb2eb1-ae59-4aa9-9ef0-f803d26e8df7" providerId="ADAL" clId="{A30DD300-9D48-4CD1-AADF-E16648F46076}" dt="2021-08-18T20:24:54.956" v="1509"/>
          <ac:spMkLst>
            <pc:docMk/>
            <pc:sldMk cId="242428490" sldId="1783"/>
            <ac:spMk id="126" creationId="{D9482CB0-4855-4DBC-814A-FA471EBEFAEA}"/>
          </ac:spMkLst>
        </pc:spChg>
        <pc:spChg chg="add mod">
          <ac:chgData name="王敏" userId="ddbb2eb1-ae59-4aa9-9ef0-f803d26e8df7" providerId="ADAL" clId="{A30DD300-9D48-4CD1-AADF-E16648F46076}" dt="2021-08-18T20:24:54.956" v="1509"/>
          <ac:spMkLst>
            <pc:docMk/>
            <pc:sldMk cId="242428490" sldId="1783"/>
            <ac:spMk id="127" creationId="{D5261214-4401-4DEE-9951-803531EA10EB}"/>
          </ac:spMkLst>
        </pc:spChg>
        <pc:spChg chg="add mod">
          <ac:chgData name="王敏" userId="ddbb2eb1-ae59-4aa9-9ef0-f803d26e8df7" providerId="ADAL" clId="{A30DD300-9D48-4CD1-AADF-E16648F46076}" dt="2021-08-18T20:24:54.956" v="1509"/>
          <ac:spMkLst>
            <pc:docMk/>
            <pc:sldMk cId="242428490" sldId="1783"/>
            <ac:spMk id="128" creationId="{8B169BEA-A22E-4B6B-8BDF-21F928AF6630}"/>
          </ac:spMkLst>
        </pc:spChg>
        <pc:spChg chg="add mod">
          <ac:chgData name="王敏" userId="ddbb2eb1-ae59-4aa9-9ef0-f803d26e8df7" providerId="ADAL" clId="{A30DD300-9D48-4CD1-AADF-E16648F46076}" dt="2021-08-18T20:24:54.956" v="1509"/>
          <ac:spMkLst>
            <pc:docMk/>
            <pc:sldMk cId="242428490" sldId="1783"/>
            <ac:spMk id="129" creationId="{E5822EF6-0D18-44D3-8BEA-5A28F1235069}"/>
          </ac:spMkLst>
        </pc:spChg>
        <pc:spChg chg="add mod">
          <ac:chgData name="王敏" userId="ddbb2eb1-ae59-4aa9-9ef0-f803d26e8df7" providerId="ADAL" clId="{A30DD300-9D48-4CD1-AADF-E16648F46076}" dt="2021-08-18T20:24:54.956" v="1509"/>
          <ac:spMkLst>
            <pc:docMk/>
            <pc:sldMk cId="242428490" sldId="1783"/>
            <ac:spMk id="130" creationId="{6FB65BB2-47DA-48E6-86BC-AF094742D71C}"/>
          </ac:spMkLst>
        </pc:spChg>
        <pc:spChg chg="add mod">
          <ac:chgData name="王敏" userId="ddbb2eb1-ae59-4aa9-9ef0-f803d26e8df7" providerId="ADAL" clId="{A30DD300-9D48-4CD1-AADF-E16648F46076}" dt="2021-08-18T20:24:54.956" v="1509"/>
          <ac:spMkLst>
            <pc:docMk/>
            <pc:sldMk cId="242428490" sldId="1783"/>
            <ac:spMk id="131" creationId="{437B8E60-1CAE-4AA9-8EC4-BD109E357B35}"/>
          </ac:spMkLst>
        </pc:spChg>
        <pc:spChg chg="add mod">
          <ac:chgData name="王敏" userId="ddbb2eb1-ae59-4aa9-9ef0-f803d26e8df7" providerId="ADAL" clId="{A30DD300-9D48-4CD1-AADF-E16648F46076}" dt="2021-08-18T20:24:54.956" v="1509"/>
          <ac:spMkLst>
            <pc:docMk/>
            <pc:sldMk cId="242428490" sldId="1783"/>
            <ac:spMk id="132" creationId="{E9A5BC00-CCE2-4FAE-A5D6-0E6D6057458F}"/>
          </ac:spMkLst>
        </pc:spChg>
        <pc:spChg chg="del">
          <ac:chgData name="王敏" userId="ddbb2eb1-ae59-4aa9-9ef0-f803d26e8df7" providerId="ADAL" clId="{A30DD300-9D48-4CD1-AADF-E16648F46076}" dt="2021-08-18T20:22:58.597" v="1478" actId="478"/>
          <ac:spMkLst>
            <pc:docMk/>
            <pc:sldMk cId="242428490" sldId="1783"/>
            <ac:spMk id="161" creationId="{F3445EA6-BFED-4F02-A28C-2202860B7009}"/>
          </ac:spMkLst>
        </pc:spChg>
        <pc:spChg chg="del">
          <ac:chgData name="王敏" userId="ddbb2eb1-ae59-4aa9-9ef0-f803d26e8df7" providerId="ADAL" clId="{A30DD300-9D48-4CD1-AADF-E16648F46076}" dt="2021-08-18T20:22:58.597" v="1478" actId="478"/>
          <ac:spMkLst>
            <pc:docMk/>
            <pc:sldMk cId="242428490" sldId="1783"/>
            <ac:spMk id="244" creationId="{97757248-DF18-4A70-A87C-5539C7CB7CD6}"/>
          </ac:spMkLst>
        </pc:spChg>
        <pc:spChg chg="del">
          <ac:chgData name="王敏" userId="ddbb2eb1-ae59-4aa9-9ef0-f803d26e8df7" providerId="ADAL" clId="{A30DD300-9D48-4CD1-AADF-E16648F46076}" dt="2021-08-18T20:22:58.597" v="1478" actId="478"/>
          <ac:spMkLst>
            <pc:docMk/>
            <pc:sldMk cId="242428490" sldId="1783"/>
            <ac:spMk id="245" creationId="{58F6DD25-FE79-45F8-A21E-D6A78157A228}"/>
          </ac:spMkLst>
        </pc:spChg>
        <pc:spChg chg="del">
          <ac:chgData name="王敏" userId="ddbb2eb1-ae59-4aa9-9ef0-f803d26e8df7" providerId="ADAL" clId="{A30DD300-9D48-4CD1-AADF-E16648F46076}" dt="2021-08-18T20:22:58.597" v="1478" actId="478"/>
          <ac:spMkLst>
            <pc:docMk/>
            <pc:sldMk cId="242428490" sldId="1783"/>
            <ac:spMk id="246" creationId="{93A34C7B-C497-468D-B6FE-A41B6813E26E}"/>
          </ac:spMkLst>
        </pc:spChg>
        <pc:spChg chg="del">
          <ac:chgData name="王敏" userId="ddbb2eb1-ae59-4aa9-9ef0-f803d26e8df7" providerId="ADAL" clId="{A30DD300-9D48-4CD1-AADF-E16648F46076}" dt="2021-08-18T20:22:58.597" v="1478" actId="478"/>
          <ac:spMkLst>
            <pc:docMk/>
            <pc:sldMk cId="242428490" sldId="1783"/>
            <ac:spMk id="247" creationId="{F343D540-C2AF-4C12-9529-5FAD8139DFE0}"/>
          </ac:spMkLst>
        </pc:spChg>
        <pc:spChg chg="mod">
          <ac:chgData name="王敏" userId="ddbb2eb1-ae59-4aa9-9ef0-f803d26e8df7" providerId="ADAL" clId="{A30DD300-9D48-4CD1-AADF-E16648F46076}" dt="2021-08-18T20:24:04.291" v="1506" actId="1076"/>
          <ac:spMkLst>
            <pc:docMk/>
            <pc:sldMk cId="242428490" sldId="1783"/>
            <ac:spMk id="248" creationId="{7DAEA500-E288-46DD-A0EA-B79153E1B88A}"/>
          </ac:spMkLst>
        </pc:spChg>
        <pc:grpChg chg="add del mod">
          <ac:chgData name="王敏" userId="ddbb2eb1-ae59-4aa9-9ef0-f803d26e8df7" providerId="ADAL" clId="{A30DD300-9D48-4CD1-AADF-E16648F46076}" dt="2021-08-18T20:24:54.325" v="1508" actId="478"/>
          <ac:grpSpMkLst>
            <pc:docMk/>
            <pc:sldMk cId="242428490" sldId="1783"/>
            <ac:grpSpMk id="103" creationId="{EF18A821-9442-4995-9539-C0739D61A2B9}"/>
          </ac:grpSpMkLst>
        </pc:grpChg>
        <pc:grpChg chg="add mod">
          <ac:chgData name="王敏" userId="ddbb2eb1-ae59-4aa9-9ef0-f803d26e8df7" providerId="ADAL" clId="{A30DD300-9D48-4CD1-AADF-E16648F46076}" dt="2021-08-18T20:24:54.956" v="1509"/>
          <ac:grpSpMkLst>
            <pc:docMk/>
            <pc:sldMk cId="242428490" sldId="1783"/>
            <ac:grpSpMk id="124" creationId="{469F687F-C75D-4114-9527-33269E7B449F}"/>
          </ac:grpSpMkLst>
        </pc:grpChg>
        <pc:grpChg chg="del">
          <ac:chgData name="王敏" userId="ddbb2eb1-ae59-4aa9-9ef0-f803d26e8df7" providerId="ADAL" clId="{A30DD300-9D48-4CD1-AADF-E16648F46076}" dt="2021-08-18T20:22:58.597" v="1478" actId="478"/>
          <ac:grpSpMkLst>
            <pc:docMk/>
            <pc:sldMk cId="242428490" sldId="1783"/>
            <ac:grpSpMk id="163" creationId="{AE7232D4-1AED-4543-948B-3D5E7E3D554B}"/>
          </ac:grpSpMkLst>
        </pc:grpChg>
        <pc:grpChg chg="del">
          <ac:chgData name="王敏" userId="ddbb2eb1-ae59-4aa9-9ef0-f803d26e8df7" providerId="ADAL" clId="{A30DD300-9D48-4CD1-AADF-E16648F46076}" dt="2021-08-18T20:22:58.597" v="1478" actId="478"/>
          <ac:grpSpMkLst>
            <pc:docMk/>
            <pc:sldMk cId="242428490" sldId="1783"/>
            <ac:grpSpMk id="200" creationId="{C16B55F0-DF99-445A-BB3F-DAB9F00902E3}"/>
          </ac:grpSpMkLst>
        </pc:grpChg>
        <pc:picChg chg="add del mod">
          <ac:chgData name="王敏" userId="ddbb2eb1-ae59-4aa9-9ef0-f803d26e8df7" providerId="ADAL" clId="{A30DD300-9D48-4CD1-AADF-E16648F46076}" dt="2021-08-18T20:24:54.325" v="1508" actId="478"/>
          <ac:picMkLst>
            <pc:docMk/>
            <pc:sldMk cId="242428490" sldId="1783"/>
            <ac:picMk id="98" creationId="{85FC3E2A-498E-4C8F-AE4C-A32C873D32AA}"/>
          </ac:picMkLst>
        </pc:picChg>
        <pc:picChg chg="add del mod">
          <ac:chgData name="王敏" userId="ddbb2eb1-ae59-4aa9-9ef0-f803d26e8df7" providerId="ADAL" clId="{A30DD300-9D48-4CD1-AADF-E16648F46076}" dt="2021-08-18T20:24:54.325" v="1508" actId="478"/>
          <ac:picMkLst>
            <pc:docMk/>
            <pc:sldMk cId="242428490" sldId="1783"/>
            <ac:picMk id="100" creationId="{94896CC1-16BA-4358-A30D-3B3AEE046302}"/>
          </ac:picMkLst>
        </pc:picChg>
        <pc:picChg chg="add del mod">
          <ac:chgData name="王敏" userId="ddbb2eb1-ae59-4aa9-9ef0-f803d26e8df7" providerId="ADAL" clId="{A30DD300-9D48-4CD1-AADF-E16648F46076}" dt="2021-08-18T20:24:54.325" v="1508" actId="478"/>
          <ac:picMkLst>
            <pc:docMk/>
            <pc:sldMk cId="242428490" sldId="1783"/>
            <ac:picMk id="101" creationId="{D2EA327F-25C5-4466-9880-4BE7DA354092}"/>
          </ac:picMkLst>
        </pc:picChg>
        <pc:picChg chg="add del mod">
          <ac:chgData name="王敏" userId="ddbb2eb1-ae59-4aa9-9ef0-f803d26e8df7" providerId="ADAL" clId="{A30DD300-9D48-4CD1-AADF-E16648F46076}" dt="2021-08-18T20:24:54.325" v="1508" actId="478"/>
          <ac:picMkLst>
            <pc:docMk/>
            <pc:sldMk cId="242428490" sldId="1783"/>
            <ac:picMk id="102" creationId="{C04D98DB-1279-477A-AE58-07302AA0638C}"/>
          </ac:picMkLst>
        </pc:picChg>
        <pc:picChg chg="add del mod">
          <ac:chgData name="王敏" userId="ddbb2eb1-ae59-4aa9-9ef0-f803d26e8df7" providerId="ADAL" clId="{A30DD300-9D48-4CD1-AADF-E16648F46076}" dt="2021-08-18T20:24:54.325" v="1508" actId="478"/>
          <ac:picMkLst>
            <pc:docMk/>
            <pc:sldMk cId="242428490" sldId="1783"/>
            <ac:picMk id="112" creationId="{336BF2C3-694F-4F11-9A82-9CA3EF9C8CE2}"/>
          </ac:picMkLst>
        </pc:picChg>
        <pc:picChg chg="add mod">
          <ac:chgData name="王敏" userId="ddbb2eb1-ae59-4aa9-9ef0-f803d26e8df7" providerId="ADAL" clId="{A30DD300-9D48-4CD1-AADF-E16648F46076}" dt="2021-08-18T20:24:54.956" v="1509"/>
          <ac:picMkLst>
            <pc:docMk/>
            <pc:sldMk cId="242428490" sldId="1783"/>
            <ac:picMk id="119" creationId="{F0001C86-9AF7-43D8-9603-79FD1AE44491}"/>
          </ac:picMkLst>
        </pc:picChg>
        <pc:picChg chg="add mod">
          <ac:chgData name="王敏" userId="ddbb2eb1-ae59-4aa9-9ef0-f803d26e8df7" providerId="ADAL" clId="{A30DD300-9D48-4CD1-AADF-E16648F46076}" dt="2021-08-18T20:24:54.956" v="1509"/>
          <ac:picMkLst>
            <pc:docMk/>
            <pc:sldMk cId="242428490" sldId="1783"/>
            <ac:picMk id="121" creationId="{22AB59FC-6C50-4E38-919A-C3BC36A8AD12}"/>
          </ac:picMkLst>
        </pc:picChg>
        <pc:picChg chg="add mod">
          <ac:chgData name="王敏" userId="ddbb2eb1-ae59-4aa9-9ef0-f803d26e8df7" providerId="ADAL" clId="{A30DD300-9D48-4CD1-AADF-E16648F46076}" dt="2021-08-18T20:24:54.956" v="1509"/>
          <ac:picMkLst>
            <pc:docMk/>
            <pc:sldMk cId="242428490" sldId="1783"/>
            <ac:picMk id="122" creationId="{95F11F1F-D20C-4376-B59A-734714E43486}"/>
          </ac:picMkLst>
        </pc:picChg>
        <pc:picChg chg="add mod">
          <ac:chgData name="王敏" userId="ddbb2eb1-ae59-4aa9-9ef0-f803d26e8df7" providerId="ADAL" clId="{A30DD300-9D48-4CD1-AADF-E16648F46076}" dt="2021-08-18T20:24:54.956" v="1509"/>
          <ac:picMkLst>
            <pc:docMk/>
            <pc:sldMk cId="242428490" sldId="1783"/>
            <ac:picMk id="123" creationId="{D3ED785A-AF41-4504-A759-9B2FFB3B8D88}"/>
          </ac:picMkLst>
        </pc:picChg>
        <pc:picChg chg="add mod">
          <ac:chgData name="王敏" userId="ddbb2eb1-ae59-4aa9-9ef0-f803d26e8df7" providerId="ADAL" clId="{A30DD300-9D48-4CD1-AADF-E16648F46076}" dt="2021-08-18T20:24:54.956" v="1509"/>
          <ac:picMkLst>
            <pc:docMk/>
            <pc:sldMk cId="242428490" sldId="1783"/>
            <ac:picMk id="133" creationId="{66720CC4-ACB7-43A8-95A0-B89F9AF9E0D6}"/>
          </ac:picMkLst>
        </pc:picChg>
        <pc:picChg chg="del">
          <ac:chgData name="王敏" userId="ddbb2eb1-ae59-4aa9-9ef0-f803d26e8df7" providerId="ADAL" clId="{A30DD300-9D48-4CD1-AADF-E16648F46076}" dt="2021-08-18T20:22:58.597" v="1478" actId="478"/>
          <ac:picMkLst>
            <pc:docMk/>
            <pc:sldMk cId="242428490" sldId="1783"/>
            <ac:picMk id="162" creationId="{07C30117-80C8-4B10-89FC-52D94D3973E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8DB251-D803-4475-8281-4947A89E79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6218A5-2289-4813-A341-6263B16CBA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4512A60F-63B3-4D54-AA63-B159FADA9F31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7CE9A9-1C60-4F0A-AA63-4467F58DE8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1EA911-14C2-4254-9079-FD9EC1C139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494E6C1-322F-4AF4-A541-6A7DCE38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18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48513A3C-D0C5-45C0-BD52-194E7639670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E0D5545-95D4-489F-B8ED-7EAFA774B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4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1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56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1" name="图片 10" descr="图片包含 建筑物&#10;&#10;自动生成的说明">
            <a:extLst>
              <a:ext uri="{FF2B5EF4-FFF2-40B4-BE49-F238E27FC236}">
                <a16:creationId xmlns:a16="http://schemas.microsoft.com/office/drawing/2014/main" id="{7526746A-3848-420F-BE4B-33D6422756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5EC2874-9B0C-4D68-95A0-5D3DDE1F05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16439BA-A39B-4DA1-ACBC-05388BB66D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0499" y="213763"/>
            <a:ext cx="493495" cy="342900"/>
          </a:xfrm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+mj-lt"/>
              </a:defRPr>
            </a:lvl1pPr>
          </a:lstStyle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0E3A7107-0A14-4195-8DEB-51F0B46D6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85969"/>
            <a:ext cx="1219199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FF6FEE6-2A34-4756-8F6B-3232EC375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56" y="766710"/>
            <a:ext cx="11568144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2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EE2A252-0FEB-419B-87E5-51C27B3179E6}"/>
              </a:ext>
            </a:extLst>
          </p:cNvPr>
          <p:cNvSpPr/>
          <p:nvPr userDrawn="1"/>
        </p:nvSpPr>
        <p:spPr>
          <a:xfrm>
            <a:off x="0" y="812251"/>
            <a:ext cx="12192000" cy="8091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chemeClr val="accent1">
                  <a:lumMod val="20000"/>
                  <a:lumOff val="80000"/>
                </a:schemeClr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文本占位符 31">
            <a:extLst>
              <a:ext uri="{FF2B5EF4-FFF2-40B4-BE49-F238E27FC236}">
                <a16:creationId xmlns:a16="http://schemas.microsoft.com/office/drawing/2014/main" id="{A7F47325-CCC4-448C-AE26-124B1AEB3D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3657"/>
            <a:ext cx="1219199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0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6411B-55E1-4CE5-B9CA-4734B17A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9970" y="65151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7488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472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image" Target="../media/image10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image" Target="../media/image9.png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image" Target="../media/image12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image" Target="../media/image8.png"/><Relationship Id="rId30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07A92E-FA1B-4464-959F-22DFF9D390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089EA5B-5AFD-4D78-A1BB-40AE31F78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052" y="3622676"/>
            <a:ext cx="1707946" cy="166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C28FCF9-23CB-4459-BAB6-34D00E17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939" y="2512316"/>
            <a:ext cx="1685427" cy="176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1B71770A-2E2B-410B-B7A7-B8941471B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85" y="3151111"/>
            <a:ext cx="1813350" cy="166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9">
            <a:extLst>
              <a:ext uri="{FF2B5EF4-FFF2-40B4-BE49-F238E27FC236}">
                <a16:creationId xmlns:a16="http://schemas.microsoft.com/office/drawing/2014/main" id="{8EDBE8E8-79F2-4F7A-AD92-6768017AB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14" y="986850"/>
            <a:ext cx="9888772" cy="5656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indent="-719138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r>
              <a:rPr lang="zh-CN" altLang="en-US" b="1" dirty="0">
                <a:solidFill>
                  <a:srgbClr val="040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时间域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惯性</a:t>
            </a:r>
            <a:r>
              <a:rPr lang="zh-CN" altLang="en-US" b="1" dirty="0">
                <a:solidFill>
                  <a:srgbClr val="040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传感接口芯片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，性能达到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国际领先水平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73C6EF5-96BB-4291-9EE5-86B0CAD0C50A}"/>
              </a:ext>
            </a:extLst>
          </p:cNvPr>
          <p:cNvSpPr txBox="1"/>
          <p:nvPr/>
        </p:nvSpPr>
        <p:spPr>
          <a:xfrm>
            <a:off x="3940017" y="1629758"/>
            <a:ext cx="1892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第一代芯片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ctr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00C3"/>
                </a:solidFill>
              </a:rPr>
              <a:t>模拟接口芯片</a:t>
            </a:r>
            <a:endParaRPr lang="en-US" altLang="zh-CN" b="1" dirty="0">
              <a:solidFill>
                <a:srgbClr val="0000C3"/>
              </a:solidFill>
            </a:endParaRPr>
          </a:p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JSSC (</a:t>
            </a:r>
            <a:r>
              <a:rPr lang="zh-CN" altLang="en-US" b="1" dirty="0">
                <a:solidFill>
                  <a:srgbClr val="C00000"/>
                </a:solidFill>
              </a:rPr>
              <a:t>二作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1F6635D-8F00-45CB-B1EA-276435D009F1}"/>
              </a:ext>
            </a:extLst>
          </p:cNvPr>
          <p:cNvSpPr txBox="1"/>
          <p:nvPr/>
        </p:nvSpPr>
        <p:spPr>
          <a:xfrm>
            <a:off x="6147985" y="2227781"/>
            <a:ext cx="1943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第二代芯片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00C3"/>
                </a:solidFill>
              </a:rPr>
              <a:t>数字接口芯片</a:t>
            </a:r>
            <a:endParaRPr lang="en-US" altLang="zh-CN" b="1" dirty="0">
              <a:solidFill>
                <a:srgbClr val="0000C3"/>
              </a:solidFill>
            </a:endParaRPr>
          </a:p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VLSI-C (</a:t>
            </a:r>
            <a:r>
              <a:rPr lang="zh-CN" altLang="en-US" b="1" dirty="0">
                <a:solidFill>
                  <a:srgbClr val="C00000"/>
                </a:solidFill>
              </a:rPr>
              <a:t>一作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0000C3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4FBFF01-8FAC-4BBD-9370-84B316C1C923}"/>
              </a:ext>
            </a:extLst>
          </p:cNvPr>
          <p:cNvSpPr txBox="1"/>
          <p:nvPr/>
        </p:nvSpPr>
        <p:spPr>
          <a:xfrm>
            <a:off x="8187299" y="2728870"/>
            <a:ext cx="2175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第三代芯片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00C3"/>
                </a:solidFill>
              </a:rPr>
              <a:t>时间域接口芯片</a:t>
            </a:r>
            <a:endParaRPr lang="en-US" altLang="zh-CN" b="1" dirty="0">
              <a:solidFill>
                <a:srgbClr val="0000C3"/>
              </a:solidFill>
            </a:endParaRPr>
          </a:p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JSSC (</a:t>
            </a:r>
            <a:r>
              <a:rPr lang="zh-CN" altLang="en-US" b="1" dirty="0">
                <a:solidFill>
                  <a:srgbClr val="C00000"/>
                </a:solidFill>
              </a:rPr>
              <a:t>一作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endParaRPr lang="zh-CN" altLang="en-US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0000C3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8B3B3F6-8D2F-4421-A99A-EBAD40DED0F2}"/>
              </a:ext>
            </a:extLst>
          </p:cNvPr>
          <p:cNvCxnSpPr>
            <a:cxnSpLocks/>
          </p:cNvCxnSpPr>
          <p:nvPr/>
        </p:nvCxnSpPr>
        <p:spPr>
          <a:xfrm>
            <a:off x="5763274" y="6342614"/>
            <a:ext cx="5277112" cy="0"/>
          </a:xfrm>
          <a:prstGeom prst="straightConnector1">
            <a:avLst/>
          </a:prstGeom>
          <a:ln w="38100">
            <a:solidFill>
              <a:srgbClr val="040D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8B3F0D8-E257-4A07-907F-B88004648EBF}"/>
              </a:ext>
            </a:extLst>
          </p:cNvPr>
          <p:cNvCxnSpPr>
            <a:cxnSpLocks/>
          </p:cNvCxnSpPr>
          <p:nvPr/>
        </p:nvCxnSpPr>
        <p:spPr>
          <a:xfrm>
            <a:off x="1136988" y="2199310"/>
            <a:ext cx="0" cy="4143304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7635BC2-EEA9-473F-BC00-4A7605991B49}"/>
              </a:ext>
            </a:extLst>
          </p:cNvPr>
          <p:cNvSpPr txBox="1"/>
          <p:nvPr/>
        </p:nvSpPr>
        <p:spPr>
          <a:xfrm>
            <a:off x="484831" y="3526640"/>
            <a:ext cx="553998" cy="30115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/>
              <a:t>更低误差 </a:t>
            </a:r>
            <a:r>
              <a:rPr lang="en-US" altLang="zh-CN" sz="2400" b="1" dirty="0"/>
              <a:t>/ </a:t>
            </a:r>
            <a:r>
              <a:rPr lang="zh-CN" altLang="en-US" sz="2400" b="1" dirty="0"/>
              <a:t>更高精度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D213F66-6C39-4CDB-AE91-9389D7FBB7CD}"/>
              </a:ext>
            </a:extLst>
          </p:cNvPr>
          <p:cNvCxnSpPr/>
          <p:nvPr/>
        </p:nvCxnSpPr>
        <p:spPr>
          <a:xfrm>
            <a:off x="5961563" y="4401370"/>
            <a:ext cx="0" cy="711200"/>
          </a:xfrm>
          <a:prstGeom prst="line">
            <a:avLst/>
          </a:prstGeom>
          <a:ln w="50800"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3DE0D16-BF75-4775-8B2B-95D69DEC468B}"/>
              </a:ext>
            </a:extLst>
          </p:cNvPr>
          <p:cNvCxnSpPr/>
          <p:nvPr/>
        </p:nvCxnSpPr>
        <p:spPr>
          <a:xfrm>
            <a:off x="3880668" y="4419150"/>
            <a:ext cx="2102485" cy="0"/>
          </a:xfrm>
          <a:prstGeom prst="line">
            <a:avLst/>
          </a:prstGeom>
          <a:ln w="508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9634365-481F-44B3-AA07-B0CA9F165D19}"/>
              </a:ext>
            </a:extLst>
          </p:cNvPr>
          <p:cNvCxnSpPr>
            <a:cxnSpLocks/>
          </p:cNvCxnSpPr>
          <p:nvPr/>
        </p:nvCxnSpPr>
        <p:spPr>
          <a:xfrm>
            <a:off x="5941243" y="5077645"/>
            <a:ext cx="2244589" cy="0"/>
          </a:xfrm>
          <a:prstGeom prst="line">
            <a:avLst/>
          </a:prstGeom>
          <a:ln w="508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825E400-B4B6-4633-8622-C828AFCD3E56}"/>
              </a:ext>
            </a:extLst>
          </p:cNvPr>
          <p:cNvCxnSpPr/>
          <p:nvPr/>
        </p:nvCxnSpPr>
        <p:spPr>
          <a:xfrm>
            <a:off x="3899083" y="3710490"/>
            <a:ext cx="0" cy="711200"/>
          </a:xfrm>
          <a:prstGeom prst="line">
            <a:avLst/>
          </a:prstGeom>
          <a:ln w="50800"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4D80623-67D8-4B7E-9182-59C73D7BEB95}"/>
              </a:ext>
            </a:extLst>
          </p:cNvPr>
          <p:cNvCxnSpPr/>
          <p:nvPr/>
        </p:nvCxnSpPr>
        <p:spPr>
          <a:xfrm>
            <a:off x="1818188" y="3728270"/>
            <a:ext cx="2102485" cy="0"/>
          </a:xfrm>
          <a:prstGeom prst="line">
            <a:avLst/>
          </a:prstGeom>
          <a:ln w="508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82C15106-62DC-4536-9937-1211FD4AE06E}"/>
              </a:ext>
            </a:extLst>
          </p:cNvPr>
          <p:cNvCxnSpPr>
            <a:cxnSpLocks/>
          </p:cNvCxnSpPr>
          <p:nvPr/>
        </p:nvCxnSpPr>
        <p:spPr>
          <a:xfrm>
            <a:off x="8185832" y="5077645"/>
            <a:ext cx="0" cy="441768"/>
          </a:xfrm>
          <a:prstGeom prst="line">
            <a:avLst/>
          </a:prstGeom>
          <a:ln w="50800"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E2241F7-BF6F-4A7D-BB94-7FF6AF2C27C8}"/>
              </a:ext>
            </a:extLst>
          </p:cNvPr>
          <p:cNvCxnSpPr>
            <a:cxnSpLocks/>
          </p:cNvCxnSpPr>
          <p:nvPr/>
        </p:nvCxnSpPr>
        <p:spPr>
          <a:xfrm>
            <a:off x="8165512" y="5519413"/>
            <a:ext cx="2197266" cy="0"/>
          </a:xfrm>
          <a:prstGeom prst="line">
            <a:avLst/>
          </a:prstGeom>
          <a:ln w="508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30CA4D2-3DA0-4BDF-872D-9C0AF26603AD}"/>
              </a:ext>
            </a:extLst>
          </p:cNvPr>
          <p:cNvSpPr txBox="1"/>
          <p:nvPr/>
        </p:nvSpPr>
        <p:spPr>
          <a:xfrm>
            <a:off x="4138237" y="4544248"/>
            <a:ext cx="168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ighlight>
                  <a:srgbClr val="FFFF00"/>
                </a:highlight>
              </a:rPr>
              <a:t>BI=0.6</a:t>
            </a:r>
            <a:r>
              <a:rPr lang="en-US" altLang="zh-CN" sz="2400" b="1" dirty="0">
                <a:highlight>
                  <a:srgbClr val="FFFF00"/>
                </a:highlight>
                <a:sym typeface="Symbol" panose="05050102010706020507" pitchFamily="18" charset="2"/>
              </a:rPr>
              <a:t>g</a:t>
            </a:r>
            <a:endParaRPr lang="en-US" altLang="zh-CN" sz="2400" b="1" dirty="0">
              <a:highlight>
                <a:srgbClr val="FFFF00"/>
              </a:highlight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205913E-3420-44CE-8EEE-B6C23B28E343}"/>
              </a:ext>
            </a:extLst>
          </p:cNvPr>
          <p:cNvSpPr txBox="1"/>
          <p:nvPr/>
        </p:nvSpPr>
        <p:spPr>
          <a:xfrm>
            <a:off x="6230985" y="5144806"/>
            <a:ext cx="168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ighlight>
                  <a:srgbClr val="FFFF00"/>
                </a:highlight>
              </a:rPr>
              <a:t>BI=0.4</a:t>
            </a:r>
            <a:r>
              <a:rPr lang="en-US" altLang="zh-CN" sz="2400" b="1" dirty="0">
                <a:highlight>
                  <a:srgbClr val="FFFF00"/>
                </a:highlight>
                <a:sym typeface="Symbol" panose="05050102010706020507" pitchFamily="18" charset="2"/>
              </a:rPr>
              <a:t>g</a:t>
            </a:r>
            <a:endParaRPr lang="en-US" altLang="zh-CN" sz="2400" b="1" dirty="0">
              <a:highlight>
                <a:srgbClr val="FFFF00"/>
              </a:highlight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283628E-802D-40CF-AFB1-CDB7A7FECEEC}"/>
              </a:ext>
            </a:extLst>
          </p:cNvPr>
          <p:cNvSpPr txBox="1"/>
          <p:nvPr/>
        </p:nvSpPr>
        <p:spPr>
          <a:xfrm>
            <a:off x="8441964" y="5587308"/>
            <a:ext cx="198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ighlight>
                  <a:srgbClr val="FFFF00"/>
                </a:highlight>
              </a:rPr>
              <a:t>BI=0.23</a:t>
            </a:r>
            <a:r>
              <a:rPr lang="en-US" altLang="zh-CN" sz="2400" b="1" dirty="0">
                <a:highlight>
                  <a:srgbClr val="FFFF00"/>
                </a:highlight>
                <a:sym typeface="Symbol" panose="05050102010706020507" pitchFamily="18" charset="2"/>
              </a:rPr>
              <a:t>g</a:t>
            </a:r>
            <a:endParaRPr lang="en-US" altLang="zh-CN" sz="2400" b="1" dirty="0">
              <a:highlight>
                <a:srgbClr val="FFFF00"/>
              </a:highlight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C4B4DAE-E655-4285-AF58-64F4734E9AFA}"/>
              </a:ext>
            </a:extLst>
          </p:cNvPr>
          <p:cNvSpPr txBox="1"/>
          <p:nvPr/>
        </p:nvSpPr>
        <p:spPr>
          <a:xfrm>
            <a:off x="1890489" y="3789202"/>
            <a:ext cx="198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BI=1.2</a:t>
            </a:r>
            <a:r>
              <a:rPr lang="en-US" altLang="zh-CN" sz="2400" b="1" dirty="0">
                <a:sym typeface="Symbol" panose="05050102010706020507" pitchFamily="18" charset="2"/>
              </a:rPr>
              <a:t>g</a:t>
            </a:r>
            <a:endParaRPr lang="en-US" altLang="zh-CN" sz="24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3E5796E-4EA7-4510-AF02-3AFB1E828826}"/>
              </a:ext>
            </a:extLst>
          </p:cNvPr>
          <p:cNvSpPr txBox="1"/>
          <p:nvPr/>
        </p:nvSpPr>
        <p:spPr>
          <a:xfrm>
            <a:off x="5763274" y="5880949"/>
            <a:ext cx="282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40DFF"/>
                </a:solidFill>
              </a:rPr>
              <a:t>0.1</a:t>
            </a:r>
            <a:r>
              <a:rPr lang="en-US" altLang="zh-CN" sz="2400" b="1" dirty="0">
                <a:solidFill>
                  <a:srgbClr val="040DFF"/>
                </a:solidFill>
                <a:sym typeface="Symbol" panose="05050102010706020507" pitchFamily="18" charset="2"/>
              </a:rPr>
              <a:t>g </a:t>
            </a:r>
            <a:r>
              <a:rPr lang="zh-CN" altLang="en-US" sz="2400" b="1" dirty="0">
                <a:solidFill>
                  <a:srgbClr val="040DFF"/>
                </a:solidFill>
                <a:sym typeface="Symbol" panose="05050102010706020507" pitchFamily="18" charset="2"/>
              </a:rPr>
              <a:t>导航级指标</a:t>
            </a:r>
            <a:endParaRPr lang="en-US" altLang="zh-CN" sz="2400" b="1" dirty="0">
              <a:solidFill>
                <a:srgbClr val="040DFF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2559169-C7F5-44A3-9FEA-FB96B892139B}"/>
              </a:ext>
            </a:extLst>
          </p:cNvPr>
          <p:cNvSpPr/>
          <p:nvPr/>
        </p:nvSpPr>
        <p:spPr>
          <a:xfrm>
            <a:off x="1469727" y="2394757"/>
            <a:ext cx="2388929" cy="104766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领域知名机构指标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rgbClr val="C00000"/>
                </a:solidFill>
              </a:rPr>
              <a:t>Colibrys</a:t>
            </a:r>
            <a:r>
              <a:rPr lang="zh-CN" altLang="en-US" sz="2000" b="1" dirty="0">
                <a:solidFill>
                  <a:srgbClr val="C00000"/>
                </a:solidFill>
              </a:rPr>
              <a:t>公司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C00000"/>
                </a:solidFill>
              </a:rPr>
              <a:t>德雷珀实验室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6D30DA5-EB6E-4A3A-8C9A-A95BF20446EB}"/>
              </a:ext>
            </a:extLst>
          </p:cNvPr>
          <p:cNvCxnSpPr>
            <a:cxnSpLocks/>
          </p:cNvCxnSpPr>
          <p:nvPr/>
        </p:nvCxnSpPr>
        <p:spPr>
          <a:xfrm>
            <a:off x="10353115" y="5514775"/>
            <a:ext cx="687271" cy="718385"/>
          </a:xfrm>
          <a:prstGeom prst="line">
            <a:avLst/>
          </a:prstGeom>
          <a:ln w="50800">
            <a:solidFill>
              <a:schemeClr val="accent1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2C19ABE0-F94B-4B60-934B-569A4A1CAF86}"/>
              </a:ext>
            </a:extLst>
          </p:cNvPr>
          <p:cNvGrpSpPr/>
          <p:nvPr/>
        </p:nvGrpSpPr>
        <p:grpSpPr>
          <a:xfrm>
            <a:off x="1713063" y="5900847"/>
            <a:ext cx="3864771" cy="441767"/>
            <a:chOff x="1754201" y="5571075"/>
            <a:chExt cx="3675796" cy="441767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65ECB09D-EA58-4D88-885D-93D0BEAA53B2}"/>
                </a:ext>
              </a:extLst>
            </p:cNvPr>
            <p:cNvSpPr/>
            <p:nvPr/>
          </p:nvSpPr>
          <p:spPr>
            <a:xfrm>
              <a:off x="1754201" y="5571075"/>
              <a:ext cx="3524935" cy="4417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A8FC2EBC-8D4E-4472-9BCC-E70E66FAFC8C}"/>
                </a:ext>
              </a:extLst>
            </p:cNvPr>
            <p:cNvSpPr txBox="1"/>
            <p:nvPr/>
          </p:nvSpPr>
          <p:spPr>
            <a:xfrm>
              <a:off x="1763030" y="5600541"/>
              <a:ext cx="3666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BI</a:t>
              </a:r>
              <a:r>
                <a:rPr lang="zh-CN" altLang="en-US" sz="2000" b="1" dirty="0"/>
                <a:t>：零偏不稳定度（核心指标）</a:t>
              </a:r>
              <a:endParaRPr lang="en-US" altLang="zh-CN" sz="2000" b="1" dirty="0"/>
            </a:p>
          </p:txBody>
        </p:sp>
      </p:grp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01D7B1-96BB-442D-81BC-5991F1253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高精度传感接口芯片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成果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27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 7">
            <a:extLst>
              <a:ext uri="{FF2B5EF4-FFF2-40B4-BE49-F238E27FC236}">
                <a16:creationId xmlns:a16="http://schemas.microsoft.com/office/drawing/2014/main" id="{3ED0122D-8E3F-4EFF-A9E8-B07FD4ED6E0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1350794" y="3207027"/>
            <a:ext cx="9365180" cy="2845573"/>
          </a:xfrm>
          <a:custGeom>
            <a:avLst/>
            <a:gdLst>
              <a:gd name="adj" fmla="val 6972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4748" h="5578">
                <a:moveTo>
                  <a:pt x="1572" y="0"/>
                </a:moveTo>
                <a:lnTo>
                  <a:pt x="14413" y="0"/>
                </a:lnTo>
                <a:lnTo>
                  <a:pt x="14413" y="261"/>
                </a:lnTo>
                <a:lnTo>
                  <a:pt x="1572" y="261"/>
                </a:lnTo>
                <a:lnTo>
                  <a:pt x="1572" y="266"/>
                </a:lnTo>
                <a:lnTo>
                  <a:pt x="1571" y="266"/>
                </a:lnTo>
                <a:cubicBezTo>
                  <a:pt x="1552" y="265"/>
                  <a:pt x="1532" y="264"/>
                  <a:pt x="1513" y="264"/>
                </a:cubicBezTo>
                <a:cubicBezTo>
                  <a:pt x="1094" y="264"/>
                  <a:pt x="755" y="603"/>
                  <a:pt x="755" y="1021"/>
                </a:cubicBezTo>
                <a:cubicBezTo>
                  <a:pt x="755" y="1440"/>
                  <a:pt x="1094" y="1779"/>
                  <a:pt x="1513" y="1779"/>
                </a:cubicBezTo>
                <a:cubicBezTo>
                  <a:pt x="1532" y="1779"/>
                  <a:pt x="1552" y="1778"/>
                  <a:pt x="1571" y="1777"/>
                </a:cubicBezTo>
                <a:lnTo>
                  <a:pt x="1572" y="1777"/>
                </a:lnTo>
                <a:lnTo>
                  <a:pt x="1572" y="1781"/>
                </a:lnTo>
                <a:lnTo>
                  <a:pt x="12973" y="1781"/>
                </a:lnTo>
                <a:lnTo>
                  <a:pt x="13011" y="1782"/>
                </a:lnTo>
                <a:cubicBezTo>
                  <a:pt x="13979" y="1832"/>
                  <a:pt x="14748" y="2632"/>
                  <a:pt x="14748" y="3611"/>
                </a:cubicBezTo>
                <a:cubicBezTo>
                  <a:pt x="14748" y="4591"/>
                  <a:pt x="13979" y="5390"/>
                  <a:pt x="13011" y="5439"/>
                </a:cubicBezTo>
                <a:lnTo>
                  <a:pt x="12973" y="5441"/>
                </a:lnTo>
                <a:lnTo>
                  <a:pt x="680" y="5441"/>
                </a:lnTo>
                <a:lnTo>
                  <a:pt x="680" y="5446"/>
                </a:lnTo>
                <a:lnTo>
                  <a:pt x="264" y="5446"/>
                </a:lnTo>
                <a:lnTo>
                  <a:pt x="264" y="5578"/>
                </a:lnTo>
                <a:lnTo>
                  <a:pt x="0" y="5314"/>
                </a:lnTo>
                <a:lnTo>
                  <a:pt x="264" y="5050"/>
                </a:lnTo>
                <a:lnTo>
                  <a:pt x="264" y="5182"/>
                </a:lnTo>
                <a:lnTo>
                  <a:pt x="662" y="5182"/>
                </a:lnTo>
                <a:lnTo>
                  <a:pt x="662" y="5180"/>
                </a:lnTo>
                <a:lnTo>
                  <a:pt x="12973" y="5180"/>
                </a:lnTo>
                <a:lnTo>
                  <a:pt x="12973" y="5185"/>
                </a:lnTo>
                <a:lnTo>
                  <a:pt x="12998" y="5184"/>
                </a:lnTo>
                <a:cubicBezTo>
                  <a:pt x="13831" y="5142"/>
                  <a:pt x="14493" y="4454"/>
                  <a:pt x="14493" y="3611"/>
                </a:cubicBezTo>
                <a:cubicBezTo>
                  <a:pt x="14493" y="2768"/>
                  <a:pt x="13831" y="2080"/>
                  <a:pt x="12998" y="2037"/>
                </a:cubicBezTo>
                <a:lnTo>
                  <a:pt x="12973" y="2037"/>
                </a:lnTo>
                <a:lnTo>
                  <a:pt x="12973" y="2042"/>
                </a:lnTo>
                <a:lnTo>
                  <a:pt x="1572" y="2042"/>
                </a:lnTo>
                <a:lnTo>
                  <a:pt x="1572" y="2040"/>
                </a:lnTo>
                <a:lnTo>
                  <a:pt x="1565" y="2041"/>
                </a:lnTo>
                <a:cubicBezTo>
                  <a:pt x="1548" y="2041"/>
                  <a:pt x="1530" y="2042"/>
                  <a:pt x="1513" y="2042"/>
                </a:cubicBezTo>
                <a:cubicBezTo>
                  <a:pt x="949" y="2042"/>
                  <a:pt x="492" y="1585"/>
                  <a:pt x="492" y="1021"/>
                </a:cubicBezTo>
                <a:cubicBezTo>
                  <a:pt x="492" y="458"/>
                  <a:pt x="949" y="1"/>
                  <a:pt x="1513" y="1"/>
                </a:cubicBezTo>
                <a:cubicBezTo>
                  <a:pt x="1530" y="1"/>
                  <a:pt x="1548" y="1"/>
                  <a:pt x="1565" y="2"/>
                </a:cubicBezTo>
                <a:lnTo>
                  <a:pt x="1572" y="3"/>
                </a:lnTo>
                <a:lnTo>
                  <a:pt x="1572" y="0"/>
                </a:lnTo>
                <a:close/>
              </a:path>
            </a:pathLst>
          </a:custGeom>
          <a:gradFill flip="none">
            <a:gsLst>
              <a:gs pos="39000">
                <a:schemeClr val="accent3">
                  <a:lumMod val="60000"/>
                  <a:lumOff val="40000"/>
                </a:schemeClr>
              </a:gs>
              <a:gs pos="60000">
                <a:srgbClr val="247DBF">
                  <a:alpha val="100000"/>
                </a:srgbClr>
              </a:gs>
              <a:gs pos="1000">
                <a:srgbClr val="F2858A"/>
              </a:gs>
              <a:gs pos="82000">
                <a:srgbClr val="066DB5"/>
              </a:gs>
              <a:gs pos="91000">
                <a:schemeClr val="accent1">
                  <a:lumMod val="47000"/>
                  <a:alpha val="100000"/>
                  <a:lumOff val="53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/>
          <a:stretch>
            <a:fillRect/>
          </a:stretch>
        </p:blipFill>
        <p:spPr>
          <a:xfrm rot="5400000">
            <a:off x="3513908" y="1232748"/>
            <a:ext cx="1181126" cy="218087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6925242" y="1620912"/>
            <a:ext cx="1453193" cy="135163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2648135" y="4299026"/>
            <a:ext cx="1368252" cy="137765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4825561" y="4448363"/>
            <a:ext cx="2471961" cy="1228318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31"/>
          <a:srcRect r="54415"/>
          <a:stretch/>
        </p:blipFill>
        <p:spPr>
          <a:xfrm>
            <a:off x="8532378" y="4298095"/>
            <a:ext cx="1469599" cy="140652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2679850" y="3490680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时间域低功耗传感网芯片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ASSCC 2019</a:t>
            </a:r>
            <a:r>
              <a:rPr lang="zh-CN" altLang="en-US" b="1" dirty="0">
                <a:solidFill>
                  <a:srgbClr val="C00000"/>
                </a:solidFill>
              </a:rPr>
              <a:t>（一作）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6187589" y="3492585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时间域光生物信号传感芯片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sym typeface="+mn-ea"/>
              </a:rPr>
              <a:t>ESSCIRC 2022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（通讯）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1578759" y="6088795"/>
            <a:ext cx="3315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时间域可重构传感网芯片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TBCAS 2023</a:t>
            </a:r>
            <a:r>
              <a:rPr lang="zh-CN" altLang="en-US" b="1" dirty="0">
                <a:solidFill>
                  <a:srgbClr val="C00000"/>
                </a:solidFill>
              </a:rPr>
              <a:t>（通讯）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4738719" y="6088795"/>
            <a:ext cx="279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时间域按需供电传感芯片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CBS 2023</a:t>
            </a:r>
            <a:r>
              <a:rPr lang="zh-CN" altLang="en-US" b="1" dirty="0">
                <a:solidFill>
                  <a:srgbClr val="C00000"/>
                </a:solidFill>
              </a:rPr>
              <a:t>（通讯）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7762272" y="6088795"/>
            <a:ext cx="279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时间域模拟</a:t>
            </a:r>
            <a:r>
              <a:rPr lang="en-US" altLang="zh-CN" b="1" dirty="0"/>
              <a:t>-</a:t>
            </a:r>
            <a:r>
              <a:rPr lang="zh-CN" altLang="en-US" b="1" dirty="0"/>
              <a:t>信息转换芯片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TBCAS 2023</a:t>
            </a:r>
            <a:r>
              <a:rPr lang="zh-CN" altLang="en-US" b="1" dirty="0">
                <a:solidFill>
                  <a:srgbClr val="C00000"/>
                </a:solidFill>
              </a:rPr>
              <a:t>（通讯）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868887" y="3063213"/>
            <a:ext cx="471170" cy="439420"/>
            <a:chOff x="1121" y="3634"/>
            <a:chExt cx="742" cy="692"/>
          </a:xfrm>
        </p:grpSpPr>
        <p:grpSp>
          <p:nvGrpSpPr>
            <p:cNvPr id="4" name="组合 3"/>
            <p:cNvGrpSpPr/>
            <p:nvPr/>
          </p:nvGrpSpPr>
          <p:grpSpPr>
            <a:xfrm>
              <a:off x="1146" y="3634"/>
              <a:ext cx="692" cy="692"/>
              <a:chOff x="1395" y="2450"/>
              <a:chExt cx="692" cy="692"/>
            </a:xfrm>
          </p:grpSpPr>
          <p:sp>
            <p:nvSpPr>
              <p:cNvPr id="11" name="同心圆 10"/>
              <p:cNvSpPr/>
              <p:nvPr>
                <p:custDataLst>
                  <p:tags r:id="rId24"/>
                </p:custDataLst>
              </p:nvPr>
            </p:nvSpPr>
            <p:spPr>
              <a:xfrm>
                <a:off x="1395" y="2450"/>
                <a:ext cx="692" cy="692"/>
              </a:xfrm>
              <a:prstGeom prst="donut">
                <a:avLst>
                  <a:gd name="adj" fmla="val 11095"/>
                </a:avLst>
              </a:prstGeom>
              <a:solidFill>
                <a:srgbClr val="066DB5">
                  <a:alpha val="97000"/>
                </a:srgbClr>
              </a:solidFill>
              <a:ln>
                <a:solidFill>
                  <a:srgbClr val="0E72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1491" y="2546"/>
                <a:ext cx="500" cy="500"/>
              </a:xfrm>
              <a:prstGeom prst="ellipse">
                <a:avLst/>
              </a:prstGeom>
              <a:solidFill>
                <a:srgbClr val="E1EDF7"/>
              </a:solidFill>
              <a:ln>
                <a:solidFill>
                  <a:srgbClr val="E1ED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121" y="3787"/>
              <a:ext cx="74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2019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456002" y="3063213"/>
            <a:ext cx="471170" cy="439420"/>
            <a:chOff x="649" y="5400"/>
            <a:chExt cx="742" cy="692"/>
          </a:xfrm>
        </p:grpSpPr>
        <p:grpSp>
          <p:nvGrpSpPr>
            <p:cNvPr id="9" name="组合 8"/>
            <p:cNvGrpSpPr/>
            <p:nvPr/>
          </p:nvGrpSpPr>
          <p:grpSpPr>
            <a:xfrm>
              <a:off x="674" y="5400"/>
              <a:ext cx="692" cy="692"/>
              <a:chOff x="1395" y="2450"/>
              <a:chExt cx="692" cy="692"/>
            </a:xfrm>
          </p:grpSpPr>
          <p:sp>
            <p:nvSpPr>
              <p:cNvPr id="12" name="同心圆 11"/>
              <p:cNvSpPr/>
              <p:nvPr>
                <p:custDataLst>
                  <p:tags r:id="rId22"/>
                </p:custDataLst>
              </p:nvPr>
            </p:nvSpPr>
            <p:spPr>
              <a:xfrm>
                <a:off x="1395" y="2450"/>
                <a:ext cx="692" cy="692"/>
              </a:xfrm>
              <a:prstGeom prst="donut">
                <a:avLst>
                  <a:gd name="adj" fmla="val 11095"/>
                </a:avLst>
              </a:prstGeom>
              <a:solidFill>
                <a:srgbClr val="066DB5">
                  <a:alpha val="97000"/>
                </a:srgbClr>
              </a:solidFill>
              <a:ln>
                <a:solidFill>
                  <a:srgbClr val="0E72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>
                <p:custDataLst>
                  <p:tags r:id="rId23"/>
                </p:custDataLst>
              </p:nvPr>
            </p:nvSpPr>
            <p:spPr>
              <a:xfrm>
                <a:off x="1491" y="2546"/>
                <a:ext cx="500" cy="500"/>
              </a:xfrm>
              <a:prstGeom prst="ellipse">
                <a:avLst/>
              </a:prstGeom>
              <a:solidFill>
                <a:srgbClr val="E1EDF7"/>
              </a:solidFill>
              <a:ln>
                <a:solidFill>
                  <a:srgbClr val="E1ED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15" name="文本框 14"/>
            <p:cNvSpPr txBox="1"/>
            <p:nvPr>
              <p:custDataLst>
                <p:tags r:id="rId21"/>
              </p:custDataLst>
            </p:nvPr>
          </p:nvSpPr>
          <p:spPr>
            <a:xfrm>
              <a:off x="649" y="5553"/>
              <a:ext cx="74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/>
                <a:t>2022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107002" y="5674140"/>
            <a:ext cx="471170" cy="439420"/>
            <a:chOff x="1146" y="2104"/>
            <a:chExt cx="742" cy="692"/>
          </a:xfrm>
        </p:grpSpPr>
        <p:grpSp>
          <p:nvGrpSpPr>
            <p:cNvPr id="16" name="组合 15"/>
            <p:cNvGrpSpPr/>
            <p:nvPr/>
          </p:nvGrpSpPr>
          <p:grpSpPr>
            <a:xfrm>
              <a:off x="1171" y="2104"/>
              <a:ext cx="692" cy="692"/>
              <a:chOff x="1395" y="2450"/>
              <a:chExt cx="692" cy="692"/>
            </a:xfrm>
          </p:grpSpPr>
          <p:sp>
            <p:nvSpPr>
              <p:cNvPr id="17" name="同心圆 16"/>
              <p:cNvSpPr/>
              <p:nvPr>
                <p:custDataLst>
                  <p:tags r:id="rId19"/>
                </p:custDataLst>
              </p:nvPr>
            </p:nvSpPr>
            <p:spPr>
              <a:xfrm>
                <a:off x="1395" y="2450"/>
                <a:ext cx="692" cy="692"/>
              </a:xfrm>
              <a:prstGeom prst="donut">
                <a:avLst>
                  <a:gd name="adj" fmla="val 11095"/>
                </a:avLst>
              </a:prstGeom>
              <a:solidFill>
                <a:srgbClr val="066DB5">
                  <a:alpha val="97000"/>
                </a:srgbClr>
              </a:solidFill>
              <a:ln>
                <a:solidFill>
                  <a:srgbClr val="0E72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椭圆 17"/>
              <p:cNvSpPr/>
              <p:nvPr>
                <p:custDataLst>
                  <p:tags r:id="rId20"/>
                </p:custDataLst>
              </p:nvPr>
            </p:nvSpPr>
            <p:spPr>
              <a:xfrm>
                <a:off x="1491" y="2546"/>
                <a:ext cx="500" cy="500"/>
              </a:xfrm>
              <a:prstGeom prst="ellipse">
                <a:avLst/>
              </a:prstGeom>
              <a:solidFill>
                <a:srgbClr val="E1EDF7"/>
              </a:solidFill>
              <a:ln>
                <a:solidFill>
                  <a:srgbClr val="E1ED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19" name="文本框 18"/>
            <p:cNvSpPr txBox="1"/>
            <p:nvPr>
              <p:custDataLst>
                <p:tags r:id="rId18"/>
              </p:custDataLst>
            </p:nvPr>
          </p:nvSpPr>
          <p:spPr>
            <a:xfrm>
              <a:off x="1146" y="2257"/>
              <a:ext cx="74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/>
                <a:t>2023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49114" y="5674140"/>
            <a:ext cx="471170" cy="439420"/>
            <a:chOff x="1146" y="2104"/>
            <a:chExt cx="742" cy="692"/>
          </a:xfrm>
        </p:grpSpPr>
        <p:grpSp>
          <p:nvGrpSpPr>
            <p:cNvPr id="39" name="组合 38"/>
            <p:cNvGrpSpPr/>
            <p:nvPr/>
          </p:nvGrpSpPr>
          <p:grpSpPr>
            <a:xfrm>
              <a:off x="1171" y="2104"/>
              <a:ext cx="692" cy="692"/>
              <a:chOff x="1395" y="2450"/>
              <a:chExt cx="692" cy="692"/>
            </a:xfrm>
          </p:grpSpPr>
          <p:sp>
            <p:nvSpPr>
              <p:cNvPr id="40" name="同心圆 39"/>
              <p:cNvSpPr/>
              <p:nvPr>
                <p:custDataLst>
                  <p:tags r:id="rId16"/>
                </p:custDataLst>
              </p:nvPr>
            </p:nvSpPr>
            <p:spPr>
              <a:xfrm>
                <a:off x="1395" y="2450"/>
                <a:ext cx="692" cy="692"/>
              </a:xfrm>
              <a:prstGeom prst="donut">
                <a:avLst>
                  <a:gd name="adj" fmla="val 11095"/>
                </a:avLst>
              </a:prstGeom>
              <a:solidFill>
                <a:srgbClr val="066DB5">
                  <a:alpha val="97000"/>
                </a:srgbClr>
              </a:solidFill>
              <a:ln>
                <a:solidFill>
                  <a:srgbClr val="0E72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/>
              <p:cNvSpPr/>
              <p:nvPr>
                <p:custDataLst>
                  <p:tags r:id="rId17"/>
                </p:custDataLst>
              </p:nvPr>
            </p:nvSpPr>
            <p:spPr>
              <a:xfrm>
                <a:off x="1491" y="2546"/>
                <a:ext cx="500" cy="500"/>
              </a:xfrm>
              <a:prstGeom prst="ellipse">
                <a:avLst/>
              </a:prstGeom>
              <a:solidFill>
                <a:srgbClr val="E1EDF7"/>
              </a:solidFill>
              <a:ln>
                <a:solidFill>
                  <a:srgbClr val="E1ED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42" name="文本框 41"/>
            <p:cNvSpPr txBox="1"/>
            <p:nvPr>
              <p:custDataLst>
                <p:tags r:id="rId15"/>
              </p:custDataLst>
            </p:nvPr>
          </p:nvSpPr>
          <p:spPr>
            <a:xfrm>
              <a:off x="1146" y="2257"/>
              <a:ext cx="74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/>
                <a:t>2023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984707" y="5674140"/>
            <a:ext cx="471170" cy="439420"/>
            <a:chOff x="1146" y="2104"/>
            <a:chExt cx="742" cy="692"/>
          </a:xfrm>
        </p:grpSpPr>
        <p:grpSp>
          <p:nvGrpSpPr>
            <p:cNvPr id="44" name="组合 43"/>
            <p:cNvGrpSpPr/>
            <p:nvPr/>
          </p:nvGrpSpPr>
          <p:grpSpPr>
            <a:xfrm>
              <a:off x="1171" y="2104"/>
              <a:ext cx="692" cy="692"/>
              <a:chOff x="1395" y="2450"/>
              <a:chExt cx="692" cy="692"/>
            </a:xfrm>
          </p:grpSpPr>
          <p:sp>
            <p:nvSpPr>
              <p:cNvPr id="45" name="同心圆 44"/>
              <p:cNvSpPr/>
              <p:nvPr>
                <p:custDataLst>
                  <p:tags r:id="rId13"/>
                </p:custDataLst>
              </p:nvPr>
            </p:nvSpPr>
            <p:spPr>
              <a:xfrm>
                <a:off x="1395" y="2450"/>
                <a:ext cx="692" cy="692"/>
              </a:xfrm>
              <a:prstGeom prst="donut">
                <a:avLst>
                  <a:gd name="adj" fmla="val 11095"/>
                </a:avLst>
              </a:prstGeom>
              <a:solidFill>
                <a:srgbClr val="066DB5">
                  <a:alpha val="97000"/>
                </a:srgbClr>
              </a:solidFill>
              <a:ln>
                <a:solidFill>
                  <a:srgbClr val="0E72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椭圆 45"/>
              <p:cNvSpPr/>
              <p:nvPr>
                <p:custDataLst>
                  <p:tags r:id="rId14"/>
                </p:custDataLst>
              </p:nvPr>
            </p:nvSpPr>
            <p:spPr>
              <a:xfrm>
                <a:off x="1491" y="2546"/>
                <a:ext cx="500" cy="500"/>
              </a:xfrm>
              <a:prstGeom prst="ellipse">
                <a:avLst/>
              </a:prstGeom>
              <a:solidFill>
                <a:srgbClr val="E1EDF7"/>
              </a:solidFill>
              <a:ln>
                <a:solidFill>
                  <a:srgbClr val="E1ED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47" name="文本框 46"/>
            <p:cNvSpPr txBox="1"/>
            <p:nvPr>
              <p:custDataLst>
                <p:tags r:id="rId12"/>
              </p:custDataLst>
            </p:nvPr>
          </p:nvSpPr>
          <p:spPr>
            <a:xfrm>
              <a:off x="1146" y="2257"/>
              <a:ext cx="74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/>
                <a:t>2023</a:t>
              </a:r>
            </a:p>
          </p:txBody>
        </p:sp>
      </p:grpSp>
      <p:sp>
        <p:nvSpPr>
          <p:cNvPr id="48" name="TextBox 39">
            <a:extLst>
              <a:ext uri="{FF2B5EF4-FFF2-40B4-BE49-F238E27FC236}">
                <a16:creationId xmlns:a16="http://schemas.microsoft.com/office/drawing/2014/main" id="{762CE240-6AF3-47F8-A613-8442A31AB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09" y="984628"/>
            <a:ext cx="10962380" cy="5656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indent="-719138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b="1" dirty="0">
                <a:solidFill>
                  <a:srgbClr val="040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时间域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设计方法，设计系列</a:t>
            </a:r>
            <a:r>
              <a:rPr lang="zh-CN" altLang="en-US" b="1" dirty="0">
                <a:solidFill>
                  <a:srgbClr val="040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传感接口芯片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，突破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能效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功耗瓶颈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占位符 3">
            <a:extLst>
              <a:ext uri="{FF2B5EF4-FFF2-40B4-BE49-F238E27FC236}">
                <a16:creationId xmlns:a16="http://schemas.microsoft.com/office/drawing/2014/main" id="{11BB70DF-3574-4B0A-ACD2-2C89AB8794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85969"/>
            <a:ext cx="12191999" cy="5984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低功耗传感接口芯片成果</a:t>
            </a:r>
          </a:p>
        </p:txBody>
      </p:sp>
    </p:spTree>
    <p:extLst>
      <p:ext uri="{BB962C8B-B14F-4D97-AF65-F5344CB8AC3E}">
        <p14:creationId xmlns:p14="http://schemas.microsoft.com/office/powerpoint/2010/main" val="249422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13211</TotalTime>
  <Words>187</Words>
  <Application>Microsoft Office PowerPoint</Application>
  <PresentationFormat>宽屏</PresentationFormat>
  <Paragraphs>42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微软雅黑</vt:lpstr>
      <vt:lpstr>Arial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 李</dc:creator>
  <cp:lastModifiedBy>JIAN ZHAO</cp:lastModifiedBy>
  <cp:revision>1709</cp:revision>
  <cp:lastPrinted>2021-08-19T04:15:58Z</cp:lastPrinted>
  <dcterms:created xsi:type="dcterms:W3CDTF">2019-01-23T14:14:04Z</dcterms:created>
  <dcterms:modified xsi:type="dcterms:W3CDTF">2023-12-27T06:33:35Z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2019-04-13T04:31:50.2944312Z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7b149082-93e1-4519-a220-b561cf239821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