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5" r:id="rId2"/>
    <p:sldId id="349" r:id="rId3"/>
    <p:sldId id="351" r:id="rId4"/>
    <p:sldId id="353" r:id="rId5"/>
    <p:sldId id="355" r:id="rId6"/>
    <p:sldId id="348" r:id="rId7"/>
    <p:sldId id="358" r:id="rId8"/>
    <p:sldId id="3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2E67-DB73-4CBE-9853-17C6FD70389C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C58B-395C-45E6-B942-8FEE061F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1261C-F802-41CE-BCD9-DE7DE8D46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012" y="641595"/>
            <a:ext cx="9144000" cy="3147979"/>
          </a:xfrm>
        </p:spPr>
        <p:txBody>
          <a:bodyPr>
            <a:normAutofit/>
          </a:bodyPr>
          <a:lstStyle/>
          <a:p>
            <a:r>
              <a:rPr lang="zh-CN" altLang="en-US" dirty="0"/>
              <a:t>思考</a:t>
            </a:r>
            <a:r>
              <a:rPr lang="en-US" altLang="zh-CN" dirty="0"/>
              <a:t>1</a:t>
            </a:r>
            <a:r>
              <a:rPr lang="zh-CN" altLang="en-US" dirty="0"/>
              <a:t>：无线网络下考虑</a:t>
            </a:r>
            <a:r>
              <a:rPr lang="en-US" altLang="zh-CN" dirty="0"/>
              <a:t>straggler</a:t>
            </a:r>
            <a:r>
              <a:rPr lang="zh-CN" altLang="en-US" dirty="0"/>
              <a:t>问题</a:t>
            </a:r>
            <a:br>
              <a:rPr lang="en-US" altLang="zh-CN" dirty="0"/>
            </a:br>
            <a:r>
              <a:rPr lang="zh-CN" altLang="en-US" dirty="0"/>
              <a:t>矩阵运算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617270-7168-4E50-A418-EF0A85CBFCA7}"/>
              </a:ext>
            </a:extLst>
          </p:cNvPr>
          <p:cNvSpPr txBox="1"/>
          <p:nvPr/>
        </p:nvSpPr>
        <p:spPr>
          <a:xfrm>
            <a:off x="1197204" y="4572000"/>
            <a:ext cx="934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仿真</a:t>
            </a:r>
          </a:p>
        </p:txBody>
      </p:sp>
    </p:spTree>
    <p:extLst>
      <p:ext uri="{BB962C8B-B14F-4D97-AF65-F5344CB8AC3E}">
        <p14:creationId xmlns:p14="http://schemas.microsoft.com/office/powerpoint/2010/main" val="309303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412332" y="606406"/>
                <a:ext cx="11779668" cy="6022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如果假设合理，可以给出定理：给定</a:t>
                </a:r>
                <a:r>
                  <a:rPr lang="en-US" altLang="zh-CN" dirty="0"/>
                  <a:t>non-straggler</a:t>
                </a:r>
                <a:r>
                  <a:rPr lang="zh-CN" altLang="en-US" dirty="0"/>
                  <a:t>数量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和最大节点数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，关于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上下行传输量</a:t>
                </a:r>
                <a:r>
                  <a:rPr lang="zh-CN" altLang="en-US" dirty="0"/>
                  <a:t>与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延迟量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tradeoff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传输量：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𝑁𝑚𝑖𝑛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noBar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𝑁𝑚𝑖𝑛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noBar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延迟量：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𝑐𝑜𝑚𝑝𝑢𝑡𝑒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tran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tran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系数，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传输系数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32" y="606406"/>
                <a:ext cx="11779668" cy="6022161"/>
              </a:xfrm>
              <a:prstGeom prst="rect">
                <a:avLst/>
              </a:prstGeom>
              <a:blipFill>
                <a:blip r:embed="rId2"/>
                <a:stretch>
                  <a:fillRect l="-466" t="-709" b="-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2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095284C-FBC1-47B7-B655-699B9B0BE7A1}"/>
              </a:ext>
            </a:extLst>
          </p:cNvPr>
          <p:cNvSpPr txBox="1"/>
          <p:nvPr/>
        </p:nvSpPr>
        <p:spPr>
          <a:xfrm>
            <a:off x="914400" y="961534"/>
            <a:ext cx="10642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传输量仿真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延迟量仿真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传输量与延迟量的</a:t>
            </a:r>
            <a:r>
              <a:rPr lang="en-US" altLang="zh-CN" dirty="0"/>
              <a:t>tradeoff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35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传输量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85CC4C-8CB5-413E-ADE6-8B6259CA5382}"/>
              </a:ext>
            </a:extLst>
          </p:cNvPr>
          <p:cNvSpPr txBox="1"/>
          <p:nvPr/>
        </p:nvSpPr>
        <p:spPr>
          <a:xfrm>
            <a:off x="512884" y="879280"/>
            <a:ext cx="1140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上界的仿真比较麻烦，花了些时间。以下是整体的仿真图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41800D-410F-4EC1-B5B0-B535005A4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4" y="1248612"/>
            <a:ext cx="8993803" cy="46521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406A464-8807-472A-A5A8-B9550B88C462}"/>
              </a:ext>
            </a:extLst>
          </p:cNvPr>
          <p:cNvSpPr txBox="1"/>
          <p:nvPr/>
        </p:nvSpPr>
        <p:spPr>
          <a:xfrm>
            <a:off x="512884" y="5978720"/>
            <a:ext cx="1140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为了比较原文的方法，设置了很多变量来比较。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637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传输量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85CC4C-8CB5-413E-ADE6-8B6259CA5382}"/>
              </a:ext>
            </a:extLst>
          </p:cNvPr>
          <p:cNvSpPr txBox="1"/>
          <p:nvPr/>
        </p:nvSpPr>
        <p:spPr>
          <a:xfrm>
            <a:off x="512884" y="671437"/>
            <a:ext cx="1140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直接看简化版本（</a:t>
            </a:r>
            <a:r>
              <a:rPr lang="en-US" altLang="zh-CN" dirty="0"/>
              <a:t>K=20</a:t>
            </a:r>
            <a:r>
              <a:rPr lang="zh-CN" altLang="en-US" dirty="0"/>
              <a:t>，</a:t>
            </a:r>
            <a:r>
              <a:rPr lang="en-US" altLang="zh-CN" dirty="0"/>
              <a:t>μ=2/5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06A464-8807-472A-A5A8-B9550B88C462}"/>
              </a:ext>
            </a:extLst>
          </p:cNvPr>
          <p:cNvSpPr txBox="1"/>
          <p:nvPr/>
        </p:nvSpPr>
        <p:spPr>
          <a:xfrm>
            <a:off x="512884" y="5817231"/>
            <a:ext cx="11402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红色的是上行传输的新的上界，蓝色的是原文的上界；在</a:t>
            </a:r>
            <a:r>
              <a:rPr lang="en-US" altLang="zh-CN" dirty="0"/>
              <a:t>q=8</a:t>
            </a:r>
            <a:r>
              <a:rPr lang="zh-CN" altLang="en-US" dirty="0"/>
              <a:t>以后开始有优化。黑色的是下行传输的上界</a:t>
            </a:r>
            <a:endParaRPr lang="en-US" altLang="zh-CN" dirty="0"/>
          </a:p>
          <a:p>
            <a:r>
              <a:rPr lang="zh-CN" altLang="en-US" dirty="0"/>
              <a:t>这是最理想的情况，实际情况涉及到取整问题，但优化还是较为好的。</a:t>
            </a:r>
            <a:endParaRPr lang="en-US" altLang="zh-CN" dirty="0"/>
          </a:p>
          <a:p>
            <a:r>
              <a:rPr lang="zh-CN" altLang="en-US" dirty="0"/>
              <a:t>虽然只是最后一次迭代的优化，但最后一次迭代</a:t>
            </a:r>
            <a:r>
              <a:rPr lang="en-US" altLang="zh-CN" dirty="0"/>
              <a:t>dominate</a:t>
            </a:r>
            <a:r>
              <a:rPr lang="zh-CN" altLang="en-US" dirty="0"/>
              <a:t>整体传输量，所以优化比较明显。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5532BB-3E2C-45B1-9709-6A241D40B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69" y="1052783"/>
            <a:ext cx="8994670" cy="46949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A986522-D9FB-4656-BEBC-FFC604485651}"/>
              </a:ext>
            </a:extLst>
          </p:cNvPr>
          <p:cNvSpPr txBox="1"/>
          <p:nvPr/>
        </p:nvSpPr>
        <p:spPr>
          <a:xfrm>
            <a:off x="9533642" y="2967335"/>
            <a:ext cx="249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横坐标为</a:t>
            </a:r>
            <a:r>
              <a:rPr lang="en-US" altLang="zh-CN" dirty="0"/>
              <a:t>non-straggler</a:t>
            </a:r>
            <a:r>
              <a:rPr lang="zh-CN" altLang="en-US" dirty="0"/>
              <a:t>的个数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纵坐标为传输量</a:t>
            </a:r>
          </a:p>
        </p:txBody>
      </p:sp>
    </p:spTree>
    <p:extLst>
      <p:ext uri="{BB962C8B-B14F-4D97-AF65-F5344CB8AC3E}">
        <p14:creationId xmlns:p14="http://schemas.microsoft.com/office/powerpoint/2010/main" val="426977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延迟量（当传输系数</a:t>
            </a:r>
            <a:r>
              <a:rPr lang="en-US" altLang="zh-CN" sz="2400" dirty="0"/>
              <a:t>=map</a:t>
            </a:r>
            <a:r>
              <a:rPr lang="zh-CN" altLang="en-US" sz="2400" dirty="0"/>
              <a:t>系数，即</a:t>
            </a:r>
            <a:r>
              <a:rPr lang="en-US" altLang="zh-CN" sz="2400" dirty="0"/>
              <a:t>map</a:t>
            </a:r>
            <a:r>
              <a:rPr lang="zh-CN" altLang="en-US" sz="2400" dirty="0"/>
              <a:t>一个</a:t>
            </a:r>
            <a:r>
              <a:rPr lang="en-US" altLang="zh-CN" sz="2400" dirty="0"/>
              <a:t>bit</a:t>
            </a:r>
            <a:r>
              <a:rPr lang="zh-CN" altLang="en-US" sz="2400" dirty="0"/>
              <a:t>时间与传输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bit</a:t>
            </a:r>
            <a:r>
              <a:rPr lang="zh-CN" altLang="en-US" sz="2400" dirty="0"/>
              <a:t>时间相等）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18B696-B9B7-412C-B4DD-4E8A4D84D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0" y="753691"/>
            <a:ext cx="9134128" cy="47438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A60B36-E418-426B-8819-A23BF0808A28}"/>
              </a:ext>
            </a:extLst>
          </p:cNvPr>
          <p:cNvSpPr txBox="1"/>
          <p:nvPr/>
        </p:nvSpPr>
        <p:spPr>
          <a:xfrm>
            <a:off x="512884" y="5591781"/>
            <a:ext cx="10608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蓝色的为总体延迟，如果传输延迟也可以服从指数分布，那么曲线的弧度可以解释为：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non-straggler</a:t>
            </a:r>
            <a:r>
              <a:rPr lang="zh-CN" altLang="en-US" dirty="0"/>
              <a:t>较少时，传输延迟</a:t>
            </a:r>
            <a:r>
              <a:rPr lang="en-US" altLang="zh-CN" dirty="0"/>
              <a:t>dominate</a:t>
            </a:r>
            <a:r>
              <a:rPr lang="zh-CN" altLang="en-US" dirty="0"/>
              <a:t>整体延迟。当</a:t>
            </a:r>
            <a:r>
              <a:rPr lang="en-US" altLang="zh-CN" dirty="0"/>
              <a:t>non-straggler</a:t>
            </a:r>
            <a:r>
              <a:rPr lang="zh-CN" altLang="en-US" dirty="0"/>
              <a:t>较多时</a:t>
            </a:r>
            <a:r>
              <a:rPr lang="en-US" altLang="zh-CN" dirty="0"/>
              <a:t>,</a:t>
            </a:r>
            <a:r>
              <a:rPr lang="zh-CN" altLang="en-US" dirty="0"/>
              <a:t>传输延迟变少，进而</a:t>
            </a:r>
            <a:r>
              <a:rPr lang="en-US" altLang="zh-CN" dirty="0"/>
              <a:t>map</a:t>
            </a:r>
            <a:r>
              <a:rPr lang="zh-CN" altLang="en-US" dirty="0"/>
              <a:t>延迟</a:t>
            </a:r>
            <a:r>
              <a:rPr lang="en-US" altLang="zh-CN" dirty="0"/>
              <a:t>dominate</a:t>
            </a:r>
            <a:r>
              <a:rPr lang="zh-CN" altLang="en-US" dirty="0"/>
              <a:t>整体延迟。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08A761-E82B-4459-88BF-19EB69E57277}"/>
              </a:ext>
            </a:extLst>
          </p:cNvPr>
          <p:cNvSpPr txBox="1"/>
          <p:nvPr/>
        </p:nvSpPr>
        <p:spPr>
          <a:xfrm>
            <a:off x="9533642" y="2228671"/>
            <a:ext cx="249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横坐标为</a:t>
            </a:r>
            <a:r>
              <a:rPr lang="en-US" altLang="zh-CN" dirty="0"/>
              <a:t>non-straggler</a:t>
            </a:r>
            <a:r>
              <a:rPr lang="zh-CN" altLang="en-US" dirty="0"/>
              <a:t>的个数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纵坐标为延迟量</a:t>
            </a:r>
          </a:p>
        </p:txBody>
      </p:sp>
    </p:spTree>
    <p:extLst>
      <p:ext uri="{BB962C8B-B14F-4D97-AF65-F5344CB8AC3E}">
        <p14:creationId xmlns:p14="http://schemas.microsoft.com/office/powerpoint/2010/main" val="81016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延迟量（当传输系数</a:t>
            </a:r>
            <a:r>
              <a:rPr lang="en-US" altLang="zh-CN" sz="2400" dirty="0"/>
              <a:t>=map</a:t>
            </a:r>
            <a:r>
              <a:rPr lang="zh-CN" altLang="en-US" sz="2400" dirty="0"/>
              <a:t>系数，即</a:t>
            </a:r>
            <a:r>
              <a:rPr lang="en-US" altLang="zh-CN" sz="2400" dirty="0"/>
              <a:t>map</a:t>
            </a:r>
            <a:r>
              <a:rPr lang="zh-CN" altLang="en-US" sz="2400" dirty="0"/>
              <a:t>一个</a:t>
            </a:r>
            <a:r>
              <a:rPr lang="en-US" altLang="zh-CN" sz="2400" dirty="0"/>
              <a:t>bit</a:t>
            </a:r>
            <a:r>
              <a:rPr lang="zh-CN" altLang="en-US" sz="2400" dirty="0"/>
              <a:t>时间与传输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bit</a:t>
            </a:r>
            <a:r>
              <a:rPr lang="zh-CN" altLang="en-US" sz="2400" dirty="0"/>
              <a:t>时间相等）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A60B36-E418-426B-8819-A23BF0808A28}"/>
              </a:ext>
            </a:extLst>
          </p:cNvPr>
          <p:cNvSpPr txBox="1"/>
          <p:nvPr/>
        </p:nvSpPr>
        <p:spPr>
          <a:xfrm>
            <a:off x="512884" y="5015885"/>
            <a:ext cx="1060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如果以</a:t>
            </a:r>
            <a:r>
              <a:rPr lang="en-US" altLang="zh-CN" dirty="0"/>
              <a:t>q</a:t>
            </a:r>
            <a:r>
              <a:rPr lang="zh-CN" altLang="en-US" dirty="0"/>
              <a:t>为输入带入延迟量与传输量，仿真结果不好，因为延迟量是一条弧线，因此同一个延迟量可能对应两个传输量。（同一个延迟量可能是</a:t>
            </a:r>
            <a:r>
              <a:rPr lang="en-US" altLang="zh-CN" dirty="0"/>
              <a:t>map</a:t>
            </a:r>
            <a:r>
              <a:rPr lang="zh-CN" altLang="en-US" dirty="0"/>
              <a:t>延迟</a:t>
            </a:r>
            <a:r>
              <a:rPr lang="en-US" altLang="zh-CN" dirty="0"/>
              <a:t>dominate</a:t>
            </a:r>
            <a:r>
              <a:rPr lang="zh-CN" altLang="en-US" dirty="0"/>
              <a:t>或者是传输延迟</a:t>
            </a:r>
            <a:r>
              <a:rPr lang="en-US" altLang="zh-CN" dirty="0"/>
              <a:t>dominate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7F8002-E4E7-49B1-898F-0B31E31A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5" y="918785"/>
            <a:ext cx="4382662" cy="347443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A1F74A4-85D8-46E1-9624-600FA21B8AF5}"/>
              </a:ext>
            </a:extLst>
          </p:cNvPr>
          <p:cNvSpPr/>
          <p:nvPr/>
        </p:nvSpPr>
        <p:spPr>
          <a:xfrm>
            <a:off x="5597769" y="2043508"/>
            <a:ext cx="3631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横坐标为延迟量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纵坐标为传输量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CA4181-36CB-4271-8632-68A6C4E0F743}"/>
              </a:ext>
            </a:extLst>
          </p:cNvPr>
          <p:cNvSpPr/>
          <p:nvPr/>
        </p:nvSpPr>
        <p:spPr>
          <a:xfrm>
            <a:off x="5460526" y="912758"/>
            <a:ext cx="19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K=20</a:t>
            </a:r>
            <a:r>
              <a:rPr lang="zh-CN" altLang="en-US" dirty="0"/>
              <a:t>，</a:t>
            </a:r>
            <a:r>
              <a:rPr lang="en-US" altLang="zh-CN" dirty="0"/>
              <a:t>μ=2/5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2753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延迟量（当传输系数</a:t>
            </a:r>
            <a:r>
              <a:rPr lang="en-US" altLang="zh-CN" sz="2400" dirty="0"/>
              <a:t>=map</a:t>
            </a:r>
            <a:r>
              <a:rPr lang="zh-CN" altLang="en-US" sz="2400" dirty="0"/>
              <a:t>系数，即</a:t>
            </a:r>
            <a:r>
              <a:rPr lang="en-US" altLang="zh-CN" sz="2400" dirty="0"/>
              <a:t>map</a:t>
            </a:r>
            <a:r>
              <a:rPr lang="zh-CN" altLang="en-US" sz="2400" dirty="0"/>
              <a:t>一个</a:t>
            </a:r>
            <a:r>
              <a:rPr lang="en-US" altLang="zh-CN" sz="2400" dirty="0"/>
              <a:t>bit</a:t>
            </a:r>
            <a:r>
              <a:rPr lang="zh-CN" altLang="en-US" sz="2400" dirty="0"/>
              <a:t>时间与传输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bit</a:t>
            </a:r>
            <a:r>
              <a:rPr lang="zh-CN" altLang="en-US" sz="2400" dirty="0"/>
              <a:t>时间相等）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A60B36-E418-426B-8819-A23BF0808A28}"/>
              </a:ext>
            </a:extLst>
          </p:cNvPr>
          <p:cNvSpPr txBox="1"/>
          <p:nvPr/>
        </p:nvSpPr>
        <p:spPr>
          <a:xfrm>
            <a:off x="691993" y="1103761"/>
            <a:ext cx="106084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综上，以</a:t>
            </a:r>
            <a:r>
              <a:rPr lang="en-US" altLang="zh-CN" dirty="0"/>
              <a:t>q</a:t>
            </a:r>
            <a:r>
              <a:rPr lang="zh-CN" altLang="en-US" dirty="0"/>
              <a:t>为输入的传输量仿真效果还行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q</a:t>
            </a:r>
            <a:r>
              <a:rPr lang="zh-CN" altLang="en-US" dirty="0"/>
              <a:t>为输入的延迟量可能有些牵强（传输延迟服从指数分布）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q</a:t>
            </a:r>
            <a:r>
              <a:rPr lang="zh-CN" altLang="en-US" dirty="0"/>
              <a:t>为输入的传输量和延迟量的</a:t>
            </a:r>
            <a:r>
              <a:rPr lang="en-US" altLang="zh-CN" dirty="0"/>
              <a:t>tradeoff</a:t>
            </a:r>
            <a:r>
              <a:rPr lang="zh-CN" altLang="en-US" dirty="0"/>
              <a:t>可视化应该不行，可以直接用文字表示（</a:t>
            </a:r>
            <a:r>
              <a:rPr lang="en-US" altLang="zh-CN" dirty="0"/>
              <a:t>L(q)</a:t>
            </a:r>
            <a:r>
              <a:rPr lang="zh-CN" altLang="en-US" dirty="0"/>
              <a:t>和</a:t>
            </a:r>
            <a:r>
              <a:rPr lang="en-US" altLang="zh-CN" dirty="0"/>
              <a:t>D(q)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在本思考中不同点：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无线网络模型下考虑</a:t>
            </a:r>
            <a:r>
              <a:rPr lang="en-US" altLang="zh-CN" dirty="0"/>
              <a:t>straggler</a:t>
            </a:r>
            <a:r>
              <a:rPr lang="zh-CN" altLang="en-US" dirty="0"/>
              <a:t>是新的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上行传输量与原文类似。但最后一次迭代进行了优化，可比较（</a:t>
            </a:r>
            <a:r>
              <a:rPr lang="en-US" altLang="zh-CN" dirty="0"/>
              <a:t>m</a:t>
            </a:r>
            <a:r>
              <a:rPr lang="zh-CN" altLang="en-US" dirty="0"/>
              <a:t>较大时，因为涉及到取整问题）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下行传输量是新的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如果考虑传输延迟（服从指数分布可能牵强），也是不同点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/>
              <a:t>相同点：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Map</a:t>
            </a:r>
            <a:r>
              <a:rPr lang="zh-CN" altLang="en-US" dirty="0"/>
              <a:t>延迟相同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传输量下界用的是原文的</a:t>
            </a:r>
          </a:p>
        </p:txBody>
      </p:sp>
    </p:spTree>
    <p:extLst>
      <p:ext uri="{BB962C8B-B14F-4D97-AF65-F5344CB8AC3E}">
        <p14:creationId xmlns:p14="http://schemas.microsoft.com/office/powerpoint/2010/main" val="216049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5266</TotalTime>
  <Words>586</Words>
  <Application>Microsoft Office PowerPoint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Cambria Math</vt:lpstr>
      <vt:lpstr>Times New Roman</vt:lpstr>
      <vt:lpstr>Office 主题​​</vt:lpstr>
      <vt:lpstr>思考1：无线网络下考虑straggler问题 矩阵运算</vt:lpstr>
      <vt:lpstr>PowerPoint 演示文稿</vt:lpstr>
      <vt:lpstr>PowerPoint 演示文稿</vt:lpstr>
      <vt:lpstr>传输量</vt:lpstr>
      <vt:lpstr>传输量</vt:lpstr>
      <vt:lpstr>2. 延迟量（当传输系数=map系数，即map一个bit时间与传输1个bit时间相等）</vt:lpstr>
      <vt:lpstr>2. 延迟量（当传输系数=map系数，即map一个bit时间与传输1个bit时间相等）</vt:lpstr>
      <vt:lpstr>2. 延迟量（当传输系数=map系数，即map一个bit时间与传输1个bit时间相等）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 Elastic Computing</dc:title>
  <dc:creator>MSI</dc:creator>
  <cp:lastModifiedBy>赵 家毅</cp:lastModifiedBy>
  <cp:revision>343</cp:revision>
  <dcterms:created xsi:type="dcterms:W3CDTF">2019-09-03T00:53:02Z</dcterms:created>
  <dcterms:modified xsi:type="dcterms:W3CDTF">2020-04-07T14:08:34Z</dcterms:modified>
</cp:coreProperties>
</file>