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659423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6" y="2658895"/>
            <a:ext cx="1039287" cy="301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94" y="4171380"/>
            <a:ext cx="3533191" cy="668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0" y="5407269"/>
            <a:ext cx="4739960" cy="96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1" y="4197087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0" y="2382553"/>
            <a:ext cx="7197970" cy="1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DD4DA-4571-49C9-AB17-A56527E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3" y="0"/>
            <a:ext cx="6779024" cy="43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A first course in order statistics</a:t>
                </a:r>
                <a:r>
                  <a:rPr lang="zh-CN" altLang="en-US" dirty="0"/>
                  <a:t>中可知，</a:t>
                </a:r>
                <a:endParaRPr lang="en-US" altLang="zh-CN" dirty="0"/>
              </a:p>
              <a:p>
                <a:r>
                  <a:rPr lang="zh-CN" altLang="en-US" dirty="0"/>
                  <a:t>对于标准的指数分布，第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对于参数为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altLang="zh-CN" dirty="0"/>
                  <a:t>       i=</a:t>
                </a:r>
                <a:r>
                  <a:rPr lang="en-US" altLang="zh-CN" dirty="0" err="1"/>
                  <a:t>rK</a:t>
                </a:r>
                <a:r>
                  <a:rPr lang="en-US" altLang="zh-CN" dirty="0"/>
                  <a:t>       n=</a:t>
                </a:r>
                <a:r>
                  <a:rPr lang="en-US" altLang="zh-CN" dirty="0" err="1"/>
                  <a:t>pK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blipFill>
                <a:blip r:embed="rId2"/>
                <a:stretch>
                  <a:fillRect l="-54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1F0BBA-3A16-465D-8F72-76F15205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5" y="4557870"/>
            <a:ext cx="2630042" cy="724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5AC83-F633-4A6C-88EE-4841473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1515017"/>
            <a:ext cx="579932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移位指数分布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blipFill>
                <a:blip r:embed="rId2"/>
                <a:stretch>
                  <a:fillRect l="-549" t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517593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CDC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8053844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MDS</a:t>
            </a:r>
            <a:endParaRPr lang="en-US" altLang="zh-CN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3" y="593771"/>
            <a:ext cx="5591293" cy="3042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6" y="659423"/>
            <a:ext cx="6037498" cy="2840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21" y="3944285"/>
            <a:ext cx="6096987" cy="2263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785" y="6208018"/>
            <a:ext cx="3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CDC+MDS </a:t>
            </a:r>
            <a:r>
              <a:rPr lang="zh-CN" altLang="en-US" sz="1400" dirty="0" smtClean="0"/>
              <a:t>考虑任意前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个完成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259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8" y="975947"/>
            <a:ext cx="4376478" cy="3290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9786" y="142091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考虑计算量和传输量的权衡，以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表示计算量，用次序统计量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表示传输量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5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111094" y="5199334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换成矩阵乘法，用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，考虑前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个率先发送给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用次序统计量，时间期望和传输量的</a:t>
            </a:r>
            <a:r>
              <a:rPr lang="en-US" altLang="zh-CN" dirty="0" smtClean="0"/>
              <a:t>tradeoff(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41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需要基于两点的所有的路径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需要基于输入图像的所有比对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矩阵运算（更底层）？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每个用户都有任务，如果考虑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，有一些慢用户就得不到反馈。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主要问题还是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矩阵计算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是把所有节点看成一个整体。无线框架下注重的是每个用户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0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1" y="472708"/>
            <a:ext cx="4552510" cy="304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53" y="799033"/>
            <a:ext cx="4482113" cy="277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6" y="3522448"/>
            <a:ext cx="3745638" cy="32281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2520" y="2286000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2520" y="5136501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09593" y="5305778"/>
            <a:ext cx="438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Heterogeneous function</a:t>
            </a:r>
            <a:r>
              <a:rPr lang="zh-CN" altLang="en-US" b="1" dirty="0"/>
              <a:t> </a:t>
            </a:r>
            <a:r>
              <a:rPr lang="en-US" altLang="zh-CN" b="1" dirty="0" smtClean="0"/>
              <a:t>and file placement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 smtClean="0"/>
              <a:t>方向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6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Fundamental Limits of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Decentralized Coded Caching Attains Order-Optimal Memory-Rate Tradeoff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</a:t>
            </a:r>
            <a:r>
              <a:rPr lang="en-US" altLang="zh-CN" sz="2400" dirty="0" err="1"/>
              <a:t>MapReduce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 smtClean="0"/>
                  <a:t>CDC  (</a:t>
                </a:r>
                <a:r>
                  <a:rPr lang="zh-CN" altLang="en-US" sz="1800" dirty="0" smtClean="0"/>
                  <a:t>用</a:t>
                </a:r>
                <a:r>
                  <a:rPr lang="en-US" altLang="zh-CN" sz="1800" dirty="0" smtClean="0"/>
                  <a:t>QN</a:t>
                </a:r>
                <a:r>
                  <a:rPr lang="zh-CN" altLang="en-US" sz="1800" dirty="0" smtClean="0"/>
                  <a:t>归一化</a:t>
                </a:r>
                <a:r>
                  <a:rPr lang="en-US" altLang="zh-CN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 smtClean="0"/>
                  <a:t>上行下行</a:t>
                </a:r>
                <a:r>
                  <a:rPr lang="en-US" altLang="zh-CN" sz="1800" dirty="0" smtClean="0"/>
                  <a:t>(Q=K</a:t>
                </a:r>
                <a:r>
                  <a:rPr lang="zh-CN" altLang="en-US" sz="1800" dirty="0" smtClean="0"/>
                  <a:t>，每个用户处理一个</a:t>
                </a:r>
                <a:r>
                  <a:rPr lang="en-US" altLang="zh-CN" sz="1800" dirty="0" smtClean="0"/>
                  <a:t>output function</a:t>
                </a:r>
                <a:r>
                  <a:rPr lang="zh-CN" altLang="en-US" sz="1800" dirty="0" smtClean="0"/>
                  <a:t>，用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归一化</a:t>
                </a:r>
                <a:r>
                  <a:rPr lang="en-US" altLang="zh-CN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 smtClean="0"/>
                  <a:t>=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当</a:t>
                </a:r>
                <a:r>
                  <a:rPr lang="en-US" altLang="zh-CN" sz="1800" dirty="0" smtClean="0"/>
                  <a:t>Q=K</a:t>
                </a:r>
                <a:r>
                  <a:rPr lang="zh-CN" altLang="en-US" sz="1800" dirty="0" smtClean="0"/>
                  <a:t>时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2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的用户访问过程被分为两个阶段：</a:t>
            </a:r>
            <a:r>
              <a:rPr lang="en-US" altLang="zh-CN" dirty="0"/>
              <a:t>placement phase</a:t>
            </a:r>
            <a:r>
              <a:rPr lang="zh-CN" altLang="en-US" dirty="0"/>
              <a:t>和</a:t>
            </a:r>
            <a:r>
              <a:rPr lang="en-US" altLang="zh-CN" dirty="0"/>
              <a:t>delivery phase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87E275-085F-4899-AB1B-4B3FD61D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3872"/>
              </p:ext>
            </p:extLst>
          </p:nvPr>
        </p:nvGraphicFramePr>
        <p:xfrm>
          <a:off x="838200" y="2193278"/>
          <a:ext cx="9995878" cy="3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5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2167213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62532899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</a:tblGrid>
              <a:tr h="7832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主要的约束因素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Placement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充分利用本地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，运用合理的分配策略在本地创造远程文件的副本。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保证每个用户的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都包含服务端每个文件的一部分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网络空闲时（</a:t>
                      </a:r>
                      <a:r>
                        <a:rPr lang="en-US" altLang="zh-CN" dirty="0"/>
                        <a:t>off-peak times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本地缓存大小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在网络高峰时，用最小的网络代价，与本地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结合，完成用户的文件请求。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通过网络传输少部分内容，与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内容结合经过</a:t>
                      </a:r>
                      <a:r>
                        <a:rPr lang="en-US" altLang="zh-CN" dirty="0"/>
                        <a:t>XOR</a:t>
                      </a:r>
                      <a:r>
                        <a:rPr lang="zh-CN" altLang="en-US" dirty="0"/>
                        <a:t>运算还原出目标文件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主要研究网络繁忙时（</a:t>
                      </a:r>
                      <a:r>
                        <a:rPr lang="en-US" altLang="zh-CN" dirty="0"/>
                        <a:t>peak hours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远程传输内容的大小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5BB3C6-F5F5-4074-A4AC-5DC668C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19968"/>
              </p:ext>
            </p:extLst>
          </p:nvPr>
        </p:nvGraphicFramePr>
        <p:xfrm>
          <a:off x="750278" y="1023149"/>
          <a:ext cx="10078327" cy="369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42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3123028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2096087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  <a:gridCol w="1842866">
                  <a:extLst>
                    <a:ext uri="{9D8B030D-6E8A-4147-A177-3AD203B41FA5}">
                      <a16:colId xmlns:a16="http://schemas.microsoft.com/office/drawing/2014/main" val="2875043830"/>
                    </a:ext>
                  </a:extLst>
                </a:gridCol>
              </a:tblGrid>
              <a:tr h="916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主要的决定因素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Relevant</a:t>
                      </a:r>
                      <a:r>
                        <a:rPr lang="zh-CN" altLang="en-US" dirty="0"/>
                        <a:t>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1711069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不利用网络直接从本地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获得的剩余的内容。（假设每个用户请求的剩余的内容也存在于本地中，实际上在服务端）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每个用户本地缓存大小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1069418"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zh-CN" altLang="en-US"/>
                        <a:t>网络编码技术，</a:t>
                      </a:r>
                      <a:r>
                        <a:rPr lang="zh-CN" altLang="en-US" dirty="0"/>
                        <a:t>从网络中获得的</a:t>
                      </a:r>
                      <a:r>
                        <a:rPr lang="zh-CN" altLang="en-US"/>
                        <a:t>内容。（可以大大减少传输空间）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所有用户的本地缓存之和（尽管他们直接没有交互）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大小之和足够大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7" y="4997774"/>
            <a:ext cx="9398205" cy="1071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84177" y="5512777"/>
            <a:ext cx="1081454" cy="41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3208" y="6071686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7646" y="5501378"/>
            <a:ext cx="1201615" cy="524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430" y="607168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Global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公式不易懂，下面给出一个稍复杂的论文中没有的例子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根据分配原则，把每个文件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=6</a:t>
                </a:r>
                <a:r>
                  <a:rPr lang="zh-CN" altLang="en-US" sz="2000" dirty="0"/>
                  <a:t>个子文件，对每个文件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1,2,3,4</a:t>
                </a:r>
                <a:r>
                  <a:rPr lang="zh-CN" altLang="en-US" sz="2000" dirty="0"/>
                  <a:t>），根据公式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将其分解为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总共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个子文件，其中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下标第二个集合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Ƭ</m:t>
                    </m:r>
                  </m:oMath>
                </a14:m>
                <a:r>
                  <a:rPr lang="zh-CN" altLang="en-US" sz="2000" dirty="0"/>
                  <a:t>中出现的用户，其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中必定有该子文件。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，共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12*F/6 = 2F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M=2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928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8A60449-4B08-4EFC-9E79-AC62E0D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67" y="2521873"/>
            <a:ext cx="3230676" cy="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假设一个请求序列</a:t>
                </a:r>
                <a:r>
                  <a:rPr lang="en-US" altLang="zh-CN" sz="2000" dirty="0"/>
                  <a:t>(d1,d2,d3,d4)=(1,2,3,4)</a:t>
                </a:r>
                <a:r>
                  <a:rPr lang="zh-CN" altLang="en-US" sz="2000" dirty="0"/>
                  <a:t>，也就是用户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W1</a:t>
                </a:r>
                <a:r>
                  <a:rPr lang="zh-CN" altLang="en-US" sz="2000" dirty="0"/>
                  <a:t>，用户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W2……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[K]</a:t>
                </a: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=t+1</a:t>
                </a:r>
                <a:r>
                  <a:rPr lang="zh-CN" altLang="en-US" sz="2000" dirty="0"/>
                  <a:t>，注意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Ƭ</a:t>
                </a:r>
                <a:r>
                  <a:rPr lang="zh-CN" altLang="en-US" sz="2000" dirty="0"/>
                  <a:t>的元素个数多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，放在此问题中，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=2+1=3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[K]={1,2,3,4}</a:t>
                </a:r>
                <a:r>
                  <a:rPr lang="zh-CN" altLang="en-US" sz="2000" dirty="0"/>
                  <a:t>里面选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个出来，也就是有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=4</a:t>
                </a:r>
                <a:r>
                  <a:rPr lang="zh-CN" altLang="en-US" sz="2000" dirty="0"/>
                  <a:t>个，它们分别是</a:t>
                </a:r>
                <a:r>
                  <a:rPr lang="en-US" altLang="zh-CN" sz="2000" dirty="0"/>
                  <a:t>{1,2,3}{1,2,4}{1,3,4}{2,3,4}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根据规则对每个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，传输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参考给定的请求序列</a:t>
                </a:r>
                <a:r>
                  <a:rPr lang="en-US" altLang="zh-CN" sz="2000" dirty="0"/>
                  <a:t>(1,2,3,4)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S={1,2,3}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S={2,3,4}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(1,2,3,4)</m:t>
                        </m:r>
                      </m:sub>
                    </m:sSub>
                  </m:oMath>
                </a14:m>
                <a:r>
                  <a:rPr lang="en-US" altLang="zh-CN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754" t="-2619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第四个时隙，有三个用户，令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69" y="1168015"/>
            <a:ext cx="5383138" cy="363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84" y="5224353"/>
            <a:ext cx="4220308" cy="4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583" y="844849"/>
            <a:ext cx="59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Rd</a:t>
            </a:r>
            <a:r>
              <a:rPr lang="zh-CN" altLang="en-US" dirty="0"/>
              <a:t>求导并令</a:t>
            </a:r>
            <a:r>
              <a:rPr lang="en-US" altLang="zh-CN" dirty="0"/>
              <a:t>M=0</a:t>
            </a:r>
            <a:r>
              <a:rPr lang="zh-CN" altLang="en-US" dirty="0"/>
              <a:t>求斜率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3" y="1288957"/>
            <a:ext cx="4266633" cy="5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  <a:blipFill>
                <a:blip r:embed="rId2"/>
                <a:stretch>
                  <a:fillRect l="-638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950</Words>
  <Application>Microsoft Office PowerPoint</Application>
  <PresentationFormat>宽屏</PresentationFormat>
  <Paragraphs>159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Arial</vt:lpstr>
      <vt:lpstr>Cambria Math</vt:lpstr>
      <vt:lpstr>Times New Roman</vt:lpstr>
      <vt:lpstr>Wingdings</vt:lpstr>
      <vt:lpstr>Office 主题​​</vt:lpstr>
      <vt:lpstr>Review</vt:lpstr>
      <vt:lpstr>PowerPoint 演示文稿</vt:lpstr>
      <vt:lpstr>1. Fundamental Limits of Caching</vt:lpstr>
      <vt:lpstr>1. Fundamental Limits of Caching</vt:lpstr>
      <vt:lpstr>1. Fundamental Limits of Caching</vt:lpstr>
      <vt:lpstr>1. Fundamental Limits of Caching</vt:lpstr>
      <vt:lpstr>2.Decentralized Coded Caching Attains Order-Optimal Memory-Rate Tradeoff</vt:lpstr>
      <vt:lpstr>2.Decentralized Coded Caching Attains Order-Optimal Memory-Rate Tradeoff</vt:lpstr>
      <vt:lpstr>3. Coded MapReduce</vt:lpstr>
      <vt:lpstr>3. Coded MapReduce</vt:lpstr>
      <vt:lpstr>3. Coded MapReduce</vt:lpstr>
      <vt:lpstr>3. Coded MapReduce</vt:lpstr>
      <vt:lpstr>3. Coded MapReduce</vt:lpstr>
      <vt:lpstr>3. Coded MapReduce</vt:lpstr>
      <vt:lpstr>2.idea</vt:lpstr>
      <vt:lpstr>2.idea</vt:lpstr>
      <vt:lpstr>2.idea</vt:lpstr>
      <vt:lpstr>2.idea</vt:lpstr>
      <vt:lpstr>2.idea方向2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MSI</cp:lastModifiedBy>
  <cp:revision>146</cp:revision>
  <dcterms:created xsi:type="dcterms:W3CDTF">2019-09-03T00:53:02Z</dcterms:created>
  <dcterms:modified xsi:type="dcterms:W3CDTF">2019-11-20T03:17:47Z</dcterms:modified>
</cp:coreProperties>
</file>