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5" r:id="rId2"/>
    <p:sldId id="351" r:id="rId3"/>
    <p:sldId id="353" r:id="rId4"/>
    <p:sldId id="343" r:id="rId5"/>
    <p:sldId id="338" r:id="rId6"/>
    <p:sldId id="342" r:id="rId7"/>
    <p:sldId id="348" r:id="rId8"/>
    <p:sldId id="350" r:id="rId9"/>
    <p:sldId id="349" r:id="rId10"/>
    <p:sldId id="354" r:id="rId11"/>
    <p:sldId id="35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261C-F802-41CE-BCD9-DE7DE8D4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012" y="641595"/>
            <a:ext cx="9144000" cy="3147979"/>
          </a:xfrm>
        </p:spPr>
        <p:txBody>
          <a:bodyPr>
            <a:normAutofit/>
          </a:bodyPr>
          <a:lstStyle/>
          <a:p>
            <a:r>
              <a:rPr lang="zh-CN" altLang="en-US" dirty="0"/>
              <a:t>思考</a:t>
            </a:r>
            <a:r>
              <a:rPr lang="en-US" altLang="zh-CN" dirty="0"/>
              <a:t>1</a:t>
            </a:r>
            <a:r>
              <a:rPr lang="zh-CN" altLang="en-US" dirty="0"/>
              <a:t>：无线网络下考虑</a:t>
            </a:r>
            <a:r>
              <a:rPr lang="en-US" altLang="zh-CN" dirty="0"/>
              <a:t>straggler</a:t>
            </a:r>
            <a:r>
              <a:rPr lang="zh-CN" altLang="en-US" dirty="0"/>
              <a:t>问题</a:t>
            </a:r>
            <a:br>
              <a:rPr lang="en-US" altLang="zh-CN" dirty="0"/>
            </a:br>
            <a:r>
              <a:rPr lang="zh-CN" altLang="en-US" dirty="0"/>
              <a:t>矩阵运算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617270-7168-4E50-A418-EF0A85CBFCA7}"/>
              </a:ext>
            </a:extLst>
          </p:cNvPr>
          <p:cNvSpPr txBox="1"/>
          <p:nvPr/>
        </p:nvSpPr>
        <p:spPr>
          <a:xfrm>
            <a:off x="1197204" y="4572000"/>
            <a:ext cx="934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边缘设备也可以进行矩阵运算</a:t>
            </a:r>
          </a:p>
        </p:txBody>
      </p:sp>
    </p:spTree>
    <p:extLst>
      <p:ext uri="{BB962C8B-B14F-4D97-AF65-F5344CB8AC3E}">
        <p14:creationId xmlns:p14="http://schemas.microsoft.com/office/powerpoint/2010/main" val="309303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29433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上、下行传输量与延迟量的下界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512885" y="606406"/>
                <a:ext cx="11180884" cy="5486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我们考虑上下行传输量的下界，求出后延迟量的下界代入即可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1" dirty="0"/>
                  <a:t>关于上、下行传输量的下界：</a:t>
                </a:r>
              </a:p>
              <a:p>
                <a:r>
                  <a:rPr lang="zh-CN" altLang="en-US" dirty="0"/>
                  <a:t>由于无线网络中上行的情况，每个节点发送的数据要保证其在下行传输之后完成所有的任务，类似于有线集群中的传输下界，因此我觉得上下行的下界应该是一样的，可以用原文的下界：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前几周算了另一个下界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𝑡𝑁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因此可以取最大值作为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上、下行</a:t>
                </a:r>
                <a:r>
                  <a:rPr lang="zh-CN" altLang="en-US" dirty="0"/>
                  <a:t>的下界：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),</m:t>
                          </m:r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且根据原文，当</a:t>
                </a:r>
                <a:r>
                  <a:rPr lang="en-US" altLang="zh-CN" dirty="0"/>
                  <a:t>q=K</a:t>
                </a:r>
                <a:r>
                  <a:rPr lang="zh-CN" altLang="en-US" dirty="0"/>
                  <a:t>时，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&lt;3+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606406"/>
                <a:ext cx="11180884" cy="5486182"/>
              </a:xfrm>
              <a:prstGeom prst="rect">
                <a:avLst/>
              </a:prstGeom>
              <a:blipFill>
                <a:blip r:embed="rId2"/>
                <a:stretch>
                  <a:fillRect l="-436" t="-778" r="-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30C567C-D2E4-4EF2-AC9B-ADC8CBCC3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69" y="2126689"/>
            <a:ext cx="5601185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6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29433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上、下行传输量与延迟量的下界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512885" y="606406"/>
                <a:ext cx="11180884" cy="5177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算出上下行传输量的下界之后，带入延迟量的公式，应该得到基于指数分布的延迟量下界：</a:t>
                </a:r>
                <a:endParaRPr lang="en-US" altLang="zh-CN" dirty="0"/>
              </a:p>
              <a:p>
                <a:endParaRPr lang="en-US" altLang="zh-CN" b="1" dirty="0"/>
              </a:p>
              <a:p>
                <a:r>
                  <a:rPr lang="zh-CN" altLang="en-US" b="1" dirty="0"/>
                  <a:t>关于上、下行延迟的下界：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𝑐𝑜𝑚𝑝𝑢𝑡𝑒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tran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tran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系数，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传输系数</a:t>
                </a:r>
                <a:endParaRPr lang="en-US" altLang="zh-CN" dirty="0"/>
              </a:p>
              <a:p>
                <a:endParaRPr lang="en-US" altLang="zh-CN" b="1" dirty="0"/>
              </a:p>
              <a:p>
                <a:r>
                  <a:rPr lang="zh-CN" altLang="en-US" b="1" dirty="0"/>
                  <a:t>所以综上，给定</a:t>
                </a:r>
                <a:r>
                  <a:rPr lang="en-US" altLang="zh-CN" b="1" dirty="0"/>
                  <a:t>non-straggler</a:t>
                </a:r>
                <a:r>
                  <a:rPr lang="zh-CN" altLang="en-US" b="1" dirty="0"/>
                  <a:t>个数，应该有以下传输量与延迟量</a:t>
                </a:r>
                <a:r>
                  <a:rPr lang="en-US" altLang="zh-CN" b="1" dirty="0"/>
                  <a:t>tradeoff</a:t>
                </a:r>
                <a:r>
                  <a:rPr lang="zh-CN" altLang="en-US" b="1" dirty="0"/>
                  <a:t>的下界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),</m:t>
                          </m:r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𝑡𝑁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⌊"/>
                                <m:endChr m:val="⌋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{1,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func>
                              </m:e>
                            </m:d>
                          </m:num>
                          <m:den>
                            <m:d>
                              <m:dPr>
                                <m:begChr m:val="⌊"/>
                                <m:endChr m:val="⌋"/>
                                <m:ctrlP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nary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nary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nary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系数，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传输系数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606406"/>
                <a:ext cx="11180884" cy="5177571"/>
              </a:xfrm>
              <a:prstGeom prst="rect">
                <a:avLst/>
              </a:prstGeom>
              <a:blipFill>
                <a:blip r:embed="rId2"/>
                <a:stretch>
                  <a:fillRect l="-436" t="-824" b="-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89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095284C-FBC1-47B7-B655-699B9B0BE7A1}"/>
              </a:ext>
            </a:extLst>
          </p:cNvPr>
          <p:cNvSpPr txBox="1"/>
          <p:nvPr/>
        </p:nvSpPr>
        <p:spPr>
          <a:xfrm>
            <a:off x="914400" y="961534"/>
            <a:ext cx="10642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如果考虑写这篇文章，主要有以下重点部分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用新的预编码方法代替</a:t>
            </a:r>
            <a:r>
              <a:rPr lang="en-US" altLang="zh-CN" dirty="0"/>
              <a:t>MDS</a:t>
            </a:r>
            <a:r>
              <a:rPr lang="zh-CN" altLang="en-US" dirty="0"/>
              <a:t>码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上、下传输量与延迟量的</a:t>
            </a:r>
            <a:r>
              <a:rPr lang="en-US" altLang="zh-CN" dirty="0"/>
              <a:t>tradeoff</a:t>
            </a:r>
            <a:r>
              <a:rPr lang="zh-CN" altLang="en-US" dirty="0"/>
              <a:t>，上下行的传输延迟是否可以服从指数分布？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上、下行延迟量与传输量的下界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上下行传输量延迟量及其相应下界的仿真，上行传输量与原文原方法的比较，优化了多少（正在编程）</a:t>
            </a:r>
          </a:p>
        </p:txBody>
      </p:sp>
    </p:spTree>
    <p:extLst>
      <p:ext uri="{BB962C8B-B14F-4D97-AF65-F5344CB8AC3E}">
        <p14:creationId xmlns:p14="http://schemas.microsoft.com/office/powerpoint/2010/main" val="170235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用新的预编码方法代替</a:t>
            </a:r>
            <a:r>
              <a:rPr lang="en-US" altLang="zh-CN" sz="2400" dirty="0"/>
              <a:t>MDS</a:t>
            </a:r>
            <a:r>
              <a:rPr lang="zh-CN" altLang="en-US" sz="2400" dirty="0"/>
              <a:t>码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512884" y="879280"/>
                <a:ext cx="11402596" cy="4642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原文直接用的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MDS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码，这里根据一些另外的矩阵相关文献的设置，可以用另一种新的预编码方法代替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MDS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码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给定节点数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non-straggler</a:t>
                </a:r>
                <a:r>
                  <a:rPr lang="zh-CN" altLang="en-US" dirty="0"/>
                  <a:t>数量</a:t>
                </a:r>
                <a:r>
                  <a:rPr lang="en-US" altLang="zh-CN" dirty="0"/>
                  <a:t>q</a:t>
                </a:r>
              </a:p>
              <a:p>
                <a:r>
                  <a:rPr lang="zh-CN" altLang="en-US" dirty="0"/>
                  <a:t>考虑数据矩阵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]表示</m:t>
                    </m:r>
                  </m:oMath>
                </a14:m>
                <a:r>
                  <a:rPr lang="zh-CN" altLang="en-US" dirty="0"/>
                  <a:t>为矩阵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目标：求数据矩阵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关于特定输入向量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计算结果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i="1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Data Precoding </a:t>
                </a:r>
              </a:p>
              <a:p>
                <a:r>
                  <a:rPr lang="zh-CN" altLang="en-US" dirty="0"/>
                  <a:t>事先生成一个生成矩阵</a:t>
                </a:r>
                <a:r>
                  <a:rPr lang="en-US" altLang="zh-CN" dirty="0"/>
                  <a:t>generator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，通过生成矩阵，我们生成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zh-CN" altLang="en-US" dirty="0"/>
                  <a:t>行关于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]的</m:t>
                    </m:r>
                  </m:oMath>
                </a14:m>
                <a:r>
                  <a:rPr lang="zh-CN" altLang="en-US" dirty="0"/>
                  <a:t>线性组合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通过生成矩阵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我们可以求得</a:t>
                </a:r>
                <a:r>
                  <a:rPr lang="en-US" altLang="zh-CN" dirty="0"/>
                  <a:t>km/q</a:t>
                </a:r>
                <a:r>
                  <a:rPr lang="zh-CN" altLang="en-US" dirty="0"/>
                  <a:t>个编码后的数据行，这些数据行将以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特定的策略</a:t>
                </a:r>
                <a:r>
                  <a:rPr lang="zh-CN" altLang="en-US" dirty="0"/>
                  <a:t>分配到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个节点中。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79280"/>
                <a:ext cx="11402596" cy="4642746"/>
              </a:xfrm>
              <a:prstGeom prst="rect">
                <a:avLst/>
              </a:prstGeom>
              <a:blipFill>
                <a:blip r:embed="rId2"/>
                <a:stretch>
                  <a:fillRect l="-428" t="-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37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用新的预编码方法代替</a:t>
            </a:r>
            <a:r>
              <a:rPr lang="en-US" altLang="zh-CN" sz="2400" dirty="0"/>
              <a:t>MDS</a:t>
            </a:r>
            <a:r>
              <a:rPr lang="zh-CN" altLang="en-US" sz="2400" dirty="0"/>
              <a:t>码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512884" y="879280"/>
                <a:ext cx="11402596" cy="5206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目标：求数据矩阵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关于特定输入向量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计算结果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i="1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我们设置生成矩阵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满足任意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的子矩阵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满秩</a:t>
                </a:r>
                <a:r>
                  <a:rPr lang="zh-CN" altLang="en-US" dirty="0"/>
                  <a:t>，所以任意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行线性组合的计算结果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，可以恢复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selector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/>
                  <a:t>且是单位矩阵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任意子矩阵，其表示某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行数据被选用。那么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𝑠𝑒𝑙𝑒𝑐𝑡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i="1" dirty="0"/>
                  <a:t>，</a:t>
                </a:r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满足任意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的子矩阵满秩，则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𝑠𝑒𝑙𝑒𝑐𝑡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可逆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关于满足上述条件的生成矩阵，我们可以令生成矩阵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的每一个元素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相互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独立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且服从</m:t>
                    </m:r>
                  </m:oMath>
                </a14:m>
                <a:r>
                  <a:rPr lang="zh-CN" altLang="en-US" dirty="0"/>
                  <a:t>标准正太分布</a:t>
                </a:r>
                <a:r>
                  <a:rPr lang="en-US" altLang="zh-CN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。则生成矩阵以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的概率使任意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的子矩阵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满秩，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𝑠𝑒𝑙𝑒𝑐𝑡𝑜𝑟</m:t>
                        </m:r>
                      </m:sup>
                    </m:sSubSup>
                  </m:oMath>
                </a14:m>
                <a:r>
                  <a:rPr lang="zh-CN" altLang="en-US" dirty="0"/>
                  <a:t>以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的概率成立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79280"/>
                <a:ext cx="11402596" cy="5206105"/>
              </a:xfrm>
              <a:prstGeom prst="rect">
                <a:avLst/>
              </a:prstGeom>
              <a:blipFill>
                <a:blip r:embed="rId2"/>
                <a:stretch>
                  <a:fillRect l="-428" t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69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2.General scheme</a:t>
            </a:r>
            <a:r>
              <a:rPr lang="zh-CN" altLang="en-US" sz="2400" dirty="0"/>
              <a:t>（传输量）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906590" y="822720"/>
                <a:ext cx="10047356" cy="592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个数据行，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output vector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个节点，每个节点存储率为</a:t>
                </a:r>
                <a:r>
                  <a:rPr lang="en-US" altLang="zh-CN" dirty="0"/>
                  <a:t>μ</a:t>
                </a:r>
                <a:r>
                  <a:rPr lang="zh-CN" altLang="en-US" dirty="0"/>
                  <a:t>（每个节点存</a:t>
                </a:r>
                <a:r>
                  <a:rPr lang="en-US" altLang="zh-CN" dirty="0" err="1"/>
                  <a:t>μm</a:t>
                </a:r>
                <a:r>
                  <a:rPr lang="zh-CN" altLang="en-US" dirty="0"/>
                  <a:t>个数据行），传输量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关于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tradeoff</a:t>
                </a:r>
                <a:r>
                  <a:rPr lang="zh-CN" altLang="en-US" dirty="0"/>
                  <a:t>可以表示为</a:t>
                </a:r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90" y="822720"/>
                <a:ext cx="10047356" cy="5923416"/>
              </a:xfrm>
              <a:prstGeom prst="rect">
                <a:avLst/>
              </a:prstGeom>
              <a:blipFill>
                <a:blip r:embed="rId2"/>
                <a:stretch>
                  <a:fillRect l="-546" t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05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2.General scheme</a:t>
            </a:r>
            <a:r>
              <a:rPr lang="zh-CN" altLang="en-US" sz="2400" dirty="0"/>
              <a:t>（计算延迟量</a:t>
            </a:r>
            <a:r>
              <a:rPr lang="en-US" altLang="zh-CN" sz="2400" dirty="0"/>
              <a:t>map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906590" y="822720"/>
                <a:ext cx="10047356" cy="560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考虑最先返回的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个节点，其时间服从移位指数分布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系数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中找第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个统计量，其概率密度函数为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𝑚𝑎𝑝</m:t>
                            </m:r>
                          </m:sup>
                        </m:sSub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𝑚𝑎𝑝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则计算延迟量可以表示为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𝑐𝑜𝑚𝑝𝑢𝑡𝑒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𝑚𝑎𝑝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𝑚𝑎𝑝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(1+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上行和下行存在传输延迟，能否考虑传输延迟量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trans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90" y="822720"/>
                <a:ext cx="10047356" cy="5603970"/>
              </a:xfrm>
              <a:prstGeom prst="rect">
                <a:avLst/>
              </a:prstGeom>
              <a:blipFill>
                <a:blip r:embed="rId2"/>
                <a:stretch>
                  <a:fillRect l="-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2.General scheme</a:t>
            </a:r>
            <a:r>
              <a:rPr lang="zh-CN" altLang="en-US" sz="2400" dirty="0"/>
              <a:t>（计算延迟量 上行下行）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378688" y="766159"/>
                <a:ext cx="11612207" cy="591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上行传输延迟量：</a:t>
                </a:r>
                <a:r>
                  <a:rPr lang="zh-CN" altLang="en-US" dirty="0"/>
                  <a:t>最大统计量，全部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个节点上传完毕才行，其时间服从移位指数分布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𝑢𝑝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传输系数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中找第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个统计量，其概率密度函数为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则上行传输延迟量可以表示为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tran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𝑢𝑝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(1+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b="1" dirty="0"/>
                  <a:t>下行传输延迟量：</a:t>
                </a:r>
                <a:r>
                  <a:rPr lang="zh-CN" altLang="en-US" dirty="0"/>
                  <a:t>最大统计量，全部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个节点接收完毕才行，其时间服从移位指数分布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𝑑𝑜𝑤𝑛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传输系数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中找第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个统计量，其概率密度函数为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则下行传输延迟量可以表示为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tran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𝑑𝑜𝑤𝑛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(1+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88" y="766159"/>
                <a:ext cx="11612207" cy="5915722"/>
              </a:xfrm>
              <a:prstGeom prst="rect">
                <a:avLst/>
              </a:prstGeom>
              <a:blipFill>
                <a:blip r:embed="rId2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16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2.General scheme</a:t>
            </a:r>
            <a:r>
              <a:rPr lang="zh-CN" altLang="en-US" sz="2400" dirty="0"/>
              <a:t>（总体延迟量 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906590" y="822720"/>
                <a:ext cx="10047356" cy="5454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如果假设正确，那么在无线网络中整体的延迟量就可以表示出来：</a:t>
                </a:r>
                <a:endParaRPr lang="en-US" altLang="zh-CN" dirty="0"/>
              </a:p>
              <a:p>
                <a:r>
                  <a:rPr lang="zh-CN" altLang="en-US" dirty="0"/>
                  <a:t>总体延迟量可以表示为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𝑐𝑜𝑚𝑝𝑢𝑡𝑒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tran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tran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系数，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传输系数，正确衡量</a:t>
                </a:r>
                <a:r>
                  <a:rPr lang="en-US" altLang="zh-CN" dirty="0"/>
                  <a:t>map</a:t>
                </a:r>
                <a:r>
                  <a:rPr lang="zh-CN" altLang="en-US"/>
                  <a:t>时间和传输时间的比例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取多少值合适目前还未知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我感觉上行下行的传输时间可以用指数分布来衡量，不知是否真的可行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90" y="822720"/>
                <a:ext cx="10047356" cy="5454057"/>
              </a:xfrm>
              <a:prstGeom prst="rect">
                <a:avLst/>
              </a:prstGeom>
              <a:blipFill>
                <a:blip r:embed="rId2"/>
                <a:stretch>
                  <a:fillRect l="-546" t="-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05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29433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2.General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412332" y="606406"/>
                <a:ext cx="11779668" cy="602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如果假设合理，可以给出定理：给定</a:t>
                </a:r>
                <a:r>
                  <a:rPr lang="en-US" altLang="zh-CN" dirty="0"/>
                  <a:t>non-straggler</a:t>
                </a:r>
                <a:r>
                  <a:rPr lang="zh-CN" altLang="en-US" dirty="0"/>
                  <a:t>数量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和最大节点数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，关于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上下行传输量</a:t>
                </a:r>
                <a:r>
                  <a:rPr lang="zh-CN" altLang="en-US" dirty="0"/>
                  <a:t>与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延迟量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tradeoff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传输量：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延迟量：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𝑐𝑜𝑚𝑝𝑢𝑡𝑒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tran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tran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系数，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传输系数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32" y="606406"/>
                <a:ext cx="11779668" cy="6022161"/>
              </a:xfrm>
              <a:prstGeom prst="rect">
                <a:avLst/>
              </a:prstGeom>
              <a:blipFill>
                <a:blip r:embed="rId2"/>
                <a:stretch>
                  <a:fillRect l="-466" t="-709"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2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5201</TotalTime>
  <Words>1288</Words>
  <Application>Microsoft Office PowerPoint</Application>
  <PresentationFormat>宽屏</PresentationFormat>
  <Paragraphs>128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Cambria Math</vt:lpstr>
      <vt:lpstr>Times New Roman</vt:lpstr>
      <vt:lpstr>Office 主题​​</vt:lpstr>
      <vt:lpstr>思考1：无线网络下考虑straggler问题 矩阵运算</vt:lpstr>
      <vt:lpstr>PowerPoint 演示文稿</vt:lpstr>
      <vt:lpstr>用新的预编码方法代替MDS码</vt:lpstr>
      <vt:lpstr>用新的预编码方法代替MDS码</vt:lpstr>
      <vt:lpstr>2.General scheme（传输量）</vt:lpstr>
      <vt:lpstr>2.General scheme（计算延迟量map）</vt:lpstr>
      <vt:lpstr>2.General scheme（计算延迟量 上行下行）</vt:lpstr>
      <vt:lpstr>2.General scheme（总体延迟量 ）</vt:lpstr>
      <vt:lpstr>2.General scheme</vt:lpstr>
      <vt:lpstr>3.上、下行传输量与延迟量的下界</vt:lpstr>
      <vt:lpstr>3.上、下行传输量与延迟量的下界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Elastic Computing</dc:title>
  <dc:creator>MSI</dc:creator>
  <cp:lastModifiedBy>赵 家毅</cp:lastModifiedBy>
  <cp:revision>332</cp:revision>
  <dcterms:created xsi:type="dcterms:W3CDTF">2019-09-03T00:53:02Z</dcterms:created>
  <dcterms:modified xsi:type="dcterms:W3CDTF">2020-03-28T01:45:13Z</dcterms:modified>
</cp:coreProperties>
</file>