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4969-3AED-4632-91C8-FA1D9754784A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1178-955A-4DEA-BEEF-84743B9B9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25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4969-3AED-4632-91C8-FA1D9754784A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1178-955A-4DEA-BEEF-84743B9B9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7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4969-3AED-4632-91C8-FA1D9754784A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1178-955A-4DEA-BEEF-84743B9B9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9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4969-3AED-4632-91C8-FA1D9754784A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1178-955A-4DEA-BEEF-84743B9B9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3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4969-3AED-4632-91C8-FA1D9754784A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1178-955A-4DEA-BEEF-84743B9B9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8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4969-3AED-4632-91C8-FA1D9754784A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1178-955A-4DEA-BEEF-84743B9B9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97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4969-3AED-4632-91C8-FA1D9754784A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1178-955A-4DEA-BEEF-84743B9B9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63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4969-3AED-4632-91C8-FA1D9754784A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1178-955A-4DEA-BEEF-84743B9B9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27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4969-3AED-4632-91C8-FA1D9754784A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1178-955A-4DEA-BEEF-84743B9B9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05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4969-3AED-4632-91C8-FA1D9754784A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1178-955A-4DEA-BEEF-84743B9B9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4969-3AED-4632-91C8-FA1D9754784A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1178-955A-4DEA-BEEF-84743B9B9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3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04969-3AED-4632-91C8-FA1D9754784A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1178-955A-4DEA-BEEF-84743B9B9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2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662724" y="148167"/>
          <a:ext cx="8035192" cy="658714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17596">
                  <a:extLst>
                    <a:ext uri="{9D8B030D-6E8A-4147-A177-3AD203B41FA5}">
                      <a16:colId xmlns:a16="http://schemas.microsoft.com/office/drawing/2014/main" val="1721442663"/>
                    </a:ext>
                  </a:extLst>
                </a:gridCol>
                <a:gridCol w="4017596">
                  <a:extLst>
                    <a:ext uri="{9D8B030D-6E8A-4147-A177-3AD203B41FA5}">
                      <a16:colId xmlns:a16="http://schemas.microsoft.com/office/drawing/2014/main" val="2517833226"/>
                    </a:ext>
                  </a:extLst>
                </a:gridCol>
              </a:tblGrid>
              <a:tr h="34077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Fundamental Limits of Caching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基础，给出了算法、上下界，</a:t>
                      </a:r>
                      <a:r>
                        <a:rPr lang="en-US" altLang="zh-CN" sz="1400" dirty="0" smtClean="0"/>
                        <a:t>gap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57495"/>
                  </a:ext>
                </a:extLst>
              </a:tr>
              <a:tr h="58860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Decentralized Coded Caching Attains Order-Optimal Memory-Rate Tradeoff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无需提前知道</a:t>
                      </a:r>
                      <a:r>
                        <a:rPr lang="en-US" altLang="zh-CN" sz="1400" dirty="0" smtClean="0"/>
                        <a:t>K</a:t>
                      </a:r>
                      <a:r>
                        <a:rPr lang="zh-CN" altLang="en-US" sz="1400" dirty="0" smtClean="0"/>
                        <a:t>的个数，每个</a:t>
                      </a:r>
                      <a:r>
                        <a:rPr lang="en-US" altLang="zh-CN" sz="1400" dirty="0" smtClean="0"/>
                        <a:t>bit</a:t>
                      </a:r>
                      <a:r>
                        <a:rPr lang="zh-CN" altLang="en-US" sz="1400" dirty="0" smtClean="0"/>
                        <a:t>以</a:t>
                      </a:r>
                      <a:r>
                        <a:rPr lang="en-US" altLang="zh-CN" sz="1400" dirty="0" smtClean="0"/>
                        <a:t>M/N</a:t>
                      </a:r>
                      <a:r>
                        <a:rPr lang="zh-CN" altLang="en-US" sz="1400" dirty="0" smtClean="0"/>
                        <a:t>的概率随机分。给出了算法上下界</a:t>
                      </a:r>
                      <a:r>
                        <a:rPr lang="en-US" altLang="zh-CN" sz="1400" dirty="0" smtClean="0"/>
                        <a:t>gap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51447"/>
                  </a:ext>
                </a:extLst>
              </a:tr>
              <a:tr h="58860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Coded Caching with </a:t>
                      </a:r>
                      <a:r>
                        <a:rPr lang="en-US" altLang="zh-CN" sz="1400" dirty="0" err="1" smtClean="0"/>
                        <a:t>Nonuniform</a:t>
                      </a:r>
                      <a:r>
                        <a:rPr lang="en-US" altLang="zh-CN" sz="1400" dirty="0" smtClean="0"/>
                        <a:t> Demands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考虑文件请求概率，给出文件分组的方法，上下界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1148"/>
                  </a:ext>
                </a:extLst>
              </a:tr>
              <a:tr h="71657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Coded Caching Under Arbitrary Popularity Distributions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适用于任何分布，提出</a:t>
                      </a:r>
                      <a:r>
                        <a:rPr lang="en-US" altLang="zh-CN" sz="1400" dirty="0" smtClean="0"/>
                        <a:t>p=1/KM</a:t>
                      </a:r>
                      <a:r>
                        <a:rPr lang="zh-CN" altLang="en-US" sz="1400" dirty="0" smtClean="0"/>
                        <a:t>概率分界线，用映射空文件和合并</a:t>
                      </a:r>
                      <a:r>
                        <a:rPr lang="en-US" altLang="zh-CN" sz="1400" dirty="0" smtClean="0"/>
                        <a:t>unpopular files</a:t>
                      </a:r>
                      <a:r>
                        <a:rPr lang="zh-CN" altLang="en-US" sz="1400" dirty="0" smtClean="0"/>
                        <a:t>思想，转换成每个文件概率相同情况，给出上下界和</a:t>
                      </a:r>
                      <a:r>
                        <a:rPr lang="en-US" altLang="zh-CN" sz="1400" dirty="0" smtClean="0"/>
                        <a:t>gap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39954"/>
                  </a:ext>
                </a:extLst>
              </a:tr>
              <a:tr h="54775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Speeding Up Distributed Machine Learning Using Codes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Coded caching</a:t>
                      </a:r>
                      <a:r>
                        <a:rPr lang="zh-CN" altLang="en-US" sz="1400" dirty="0" smtClean="0"/>
                        <a:t>在机器学习中的运用。</a:t>
                      </a:r>
                      <a:r>
                        <a:rPr lang="en-US" altLang="zh-CN" sz="1400" dirty="0" smtClean="0"/>
                        <a:t>Computation</a:t>
                      </a:r>
                      <a:r>
                        <a:rPr lang="zh-CN" altLang="en-US" sz="1400" dirty="0" smtClean="0"/>
                        <a:t>用</a:t>
                      </a:r>
                      <a:r>
                        <a:rPr lang="en-US" altLang="zh-CN" sz="1400" dirty="0" smtClean="0"/>
                        <a:t>EC</a:t>
                      </a:r>
                      <a:r>
                        <a:rPr lang="zh-CN" altLang="en-US" sz="1400" dirty="0" smtClean="0"/>
                        <a:t>码解决</a:t>
                      </a:r>
                      <a:r>
                        <a:rPr lang="en-US" altLang="zh-CN" sz="1400" dirty="0" smtClean="0"/>
                        <a:t>straggler</a:t>
                      </a:r>
                      <a:r>
                        <a:rPr lang="zh-CN" altLang="en-US" sz="1400" dirty="0" smtClean="0"/>
                        <a:t>问题。</a:t>
                      </a:r>
                      <a:r>
                        <a:rPr lang="en-US" altLang="zh-CN" sz="1400" dirty="0" smtClean="0"/>
                        <a:t>Shuffle</a:t>
                      </a:r>
                      <a:r>
                        <a:rPr lang="zh-CN" altLang="en-US" sz="1400" dirty="0" smtClean="0"/>
                        <a:t>用</a:t>
                      </a:r>
                      <a:r>
                        <a:rPr lang="en-US" altLang="zh-CN" sz="1400" dirty="0" smtClean="0"/>
                        <a:t>coded</a:t>
                      </a:r>
                      <a:r>
                        <a:rPr lang="zh-CN" altLang="en-US" sz="1400" dirty="0" smtClean="0"/>
                        <a:t>思想减少传输量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2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 Fundamental Tradeoff between Computation and Communication in Distributed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在文件分配和</a:t>
                      </a:r>
                      <a:r>
                        <a:rPr lang="en-US" altLang="zh-CN" sz="1400" dirty="0" smtClean="0"/>
                        <a:t>output</a:t>
                      </a:r>
                      <a:r>
                        <a:rPr lang="en-US" altLang="zh-CN" sz="1400" baseline="0" dirty="0" smtClean="0"/>
                        <a:t> function</a:t>
                      </a:r>
                      <a:r>
                        <a:rPr lang="zh-CN" altLang="en-US" sz="1400" baseline="0" dirty="0" smtClean="0"/>
                        <a:t>上引入重复量，用</a:t>
                      </a:r>
                      <a:r>
                        <a:rPr lang="en-US" altLang="zh-CN" sz="1400" baseline="0" dirty="0" err="1" smtClean="0"/>
                        <a:t>xor</a:t>
                      </a:r>
                      <a:r>
                        <a:rPr lang="zh-CN" altLang="en-US" sz="1400" baseline="0" dirty="0" smtClean="0"/>
                        <a:t>来减少传输量，给出了算法和上下界。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52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Mapping Heterogeneity Does Not Affect Wireless Coded </a:t>
                      </a:r>
                      <a:r>
                        <a:rPr lang="en-US" altLang="zh-CN" sz="1400" dirty="0" err="1" smtClean="0"/>
                        <a:t>MapReduce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运算能力不同，分成两组。</a:t>
                      </a:r>
                      <a:r>
                        <a:rPr lang="en-US" altLang="zh-CN" sz="1400" dirty="0" smtClean="0"/>
                        <a:t>Shuffle</a:t>
                      </a:r>
                      <a:r>
                        <a:rPr lang="zh-CN" altLang="en-US" sz="1400" dirty="0" smtClean="0"/>
                        <a:t>分成两个阶段，第一个阶段完成快的组全部完成，第二个阶段完成慢的组的剩余部分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67905"/>
                  </a:ext>
                </a:extLst>
              </a:tr>
              <a:tr h="49207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Adding transmitters dramatically boosts coded-caching gains for finite file 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天线问题用于解决上一篇文章第二阶段。把用户分成</a:t>
                      </a:r>
                      <a:r>
                        <a:rPr lang="en-US" altLang="zh-CN" sz="1400" dirty="0" smtClean="0"/>
                        <a:t>K</a:t>
                      </a:r>
                      <a:r>
                        <a:rPr lang="zh-CN" altLang="en-US" sz="1400" dirty="0" smtClean="0"/>
                        <a:t>个组，每个组用户</a:t>
                      </a:r>
                      <a:r>
                        <a:rPr lang="en-US" altLang="zh-CN" sz="1400" dirty="0" smtClean="0"/>
                        <a:t>cache</a:t>
                      </a:r>
                      <a:r>
                        <a:rPr lang="zh-CN" altLang="en-US" sz="1400" dirty="0" smtClean="0"/>
                        <a:t>内容相同，每个组用户数</a:t>
                      </a:r>
                      <a:r>
                        <a:rPr lang="en-US" altLang="zh-CN" sz="1400" dirty="0" smtClean="0"/>
                        <a:t>=</a:t>
                      </a:r>
                      <a:r>
                        <a:rPr lang="zh-CN" altLang="en-US" sz="1400" dirty="0" smtClean="0"/>
                        <a:t>天线数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32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Coded </a:t>
                      </a:r>
                      <a:r>
                        <a:rPr lang="en-US" altLang="zh-CN" sz="1400" dirty="0" err="1" smtClean="0"/>
                        <a:t>MapReduce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和之前的有类似，这里考虑一个文件映射到</a:t>
                      </a:r>
                      <a:r>
                        <a:rPr lang="en-US" altLang="zh-CN" sz="1400" dirty="0" err="1" smtClean="0"/>
                        <a:t>pK</a:t>
                      </a:r>
                      <a:r>
                        <a:rPr lang="zh-CN" altLang="en-US" sz="1400" dirty="0" smtClean="0"/>
                        <a:t>中的任意</a:t>
                      </a:r>
                      <a:r>
                        <a:rPr lang="en-US" altLang="zh-CN" sz="1400" dirty="0" err="1" smtClean="0"/>
                        <a:t>rK</a:t>
                      </a:r>
                      <a:r>
                        <a:rPr lang="zh-CN" altLang="en-US" sz="1400" dirty="0" smtClean="0"/>
                        <a:t>个节点。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59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 Unified Coding Framework for Distributed Computing with Straggling Servers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EC</a:t>
                      </a:r>
                      <a:r>
                        <a:rPr lang="zh-CN" altLang="en-US" sz="1400" dirty="0" smtClean="0"/>
                        <a:t>码和</a:t>
                      </a:r>
                      <a:r>
                        <a:rPr lang="en-US" altLang="zh-CN" sz="1400" dirty="0" smtClean="0"/>
                        <a:t>CDC</a:t>
                      </a:r>
                      <a:r>
                        <a:rPr lang="zh-CN" altLang="en-US" sz="1400" dirty="0" smtClean="0"/>
                        <a:t>的结合同时解决</a:t>
                      </a:r>
                      <a:r>
                        <a:rPr lang="en-US" altLang="zh-CN" sz="1400" dirty="0" smtClean="0"/>
                        <a:t>straggler</a:t>
                      </a:r>
                      <a:r>
                        <a:rPr lang="zh-CN" altLang="en-US" sz="1400" dirty="0" smtClean="0"/>
                        <a:t>问题和减少传输量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35670"/>
                  </a:ext>
                </a:extLst>
              </a:tr>
              <a:tr h="58860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Interplay of Cache Sizes and File Popularity in Coded Caching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同时考虑不同文件概率和不同的</a:t>
                      </a:r>
                      <a:r>
                        <a:rPr lang="en-US" altLang="zh-CN" sz="1400" dirty="0" smtClean="0"/>
                        <a:t>cache size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98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7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MSI</dc:creator>
  <cp:lastModifiedBy>MSI</cp:lastModifiedBy>
  <cp:revision>1</cp:revision>
  <dcterms:created xsi:type="dcterms:W3CDTF">2019-09-09T07:05:20Z</dcterms:created>
  <dcterms:modified xsi:type="dcterms:W3CDTF">2019-09-09T07:05:26Z</dcterms:modified>
</cp:coreProperties>
</file>