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9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880" userDrawn="1">
          <p15:clr>
            <a:srgbClr val="A4A3A4"/>
          </p15:clr>
        </p15:guide>
        <p15:guide id="7" orient="horz" pos="5578" userDrawn="1">
          <p15:clr>
            <a:srgbClr val="A4A3A4"/>
          </p15:clr>
        </p15:guide>
        <p15:guide id="8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C"/>
    <a:srgbClr val="474B53"/>
    <a:srgbClr val="F2B800"/>
    <a:srgbClr val="0C6EA5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4C9DC1-8F73-4A00-A3ED-EB3F07194ACA}" v="4584" dt="2018-08-12T21:25:05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74" y="-1782"/>
      </p:cViewPr>
      <p:guideLst>
        <p:guide orient="horz" pos="2880"/>
        <p:guide orient="horz" pos="557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ru-RU" smtClean="0"/>
              <a:t>12.08.2018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ru-RU" smtClean="0"/>
              <a:t>12.08.2018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6096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6350" y="1"/>
            <a:ext cx="12185652" cy="6096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613516"/>
            <a:ext cx="7772400" cy="1950720"/>
          </a:xfrm>
        </p:spPr>
        <p:txBody>
          <a:bodyPr anchor="ctr">
            <a:normAutofit/>
          </a:bodyPr>
          <a:lstStyle>
            <a:lvl1pPr algn="r">
              <a:defRPr sz="5867" spc="26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6613516"/>
            <a:ext cx="3200400" cy="195072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33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09585" indent="0" algn="ctr">
              <a:buNone/>
              <a:defRPr sz="2133"/>
            </a:lvl2pPr>
            <a:lvl3pPr marL="1219170" indent="0" algn="ctr">
              <a:buNone/>
              <a:defRPr sz="2133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7018808"/>
            <a:ext cx="0" cy="12192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95441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39325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1016000"/>
            <a:ext cx="2628900" cy="72136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2" y="1016000"/>
            <a:ext cx="7581900" cy="7213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231417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4549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247"/>
          <p:cNvSpPr>
            <a:spLocks noGrp="1"/>
          </p:cNvSpPr>
          <p:nvPr userDrawn="1">
            <p:ph type="title" hasCustomPrompt="1"/>
          </p:nvPr>
        </p:nvSpPr>
        <p:spPr>
          <a:xfrm>
            <a:off x="6492276" y="474481"/>
            <a:ext cx="5017312" cy="713372"/>
          </a:xfrm>
        </p:spPr>
        <p:txBody>
          <a:bodyPr lIns="0" tIns="0" rIns="0" bIns="0">
            <a:noAutofit/>
          </a:bodyPr>
          <a:lstStyle>
            <a:lvl1pPr algn="r">
              <a:defRPr sz="5511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INFOGRAPHIC</a:t>
            </a:r>
            <a:br>
              <a:rPr lang="en-US" dirty="0"/>
            </a:br>
            <a:r>
              <a:rPr lang="en-US" dirty="0"/>
              <a:t>ELEMENTS:</a:t>
            </a:r>
          </a:p>
        </p:txBody>
      </p:sp>
      <p:sp>
        <p:nvSpPr>
          <p:cNvPr id="254" name="Text Placeholder 25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9248353" y="1208126"/>
            <a:ext cx="2240844" cy="329061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3911" i="1">
                <a:solidFill>
                  <a:schemeClr val="accent1"/>
                </a:solidFill>
              </a:defRPr>
            </a:lvl1pPr>
            <a:lvl2pPr marL="609608" indent="0" algn="r">
              <a:buNone/>
              <a:defRPr sz="3911">
                <a:solidFill>
                  <a:schemeClr val="bg2"/>
                </a:solidFill>
              </a:defRPr>
            </a:lvl2pPr>
            <a:lvl3pPr marL="1219215" indent="0" algn="r">
              <a:buNone/>
              <a:defRPr sz="3911">
                <a:solidFill>
                  <a:schemeClr val="bg2"/>
                </a:solidFill>
              </a:defRPr>
            </a:lvl3pPr>
            <a:lvl4pPr marL="1828823" indent="0" algn="r">
              <a:buNone/>
              <a:defRPr sz="3911">
                <a:solidFill>
                  <a:schemeClr val="bg2"/>
                </a:solidFill>
              </a:defRPr>
            </a:lvl4pPr>
            <a:lvl5pPr marL="2438430" indent="0" algn="r">
              <a:buNone/>
              <a:defRPr sz="391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Animals</a:t>
            </a:r>
          </a:p>
        </p:txBody>
      </p:sp>
      <p:sp>
        <p:nvSpPr>
          <p:cNvPr id="1402" name="Freeform: Shape 1401">
            <a:extLst>
              <a:ext uri="{FF2B5EF4-FFF2-40B4-BE49-F238E27FC236}">
                <a16:creationId xmlns:a16="http://schemas.microsoft.com/office/drawing/2014/main" id="{CCF9D389-1C16-400C-A700-5DBDDE4687EB}"/>
              </a:ext>
            </a:extLst>
          </p:cNvPr>
          <p:cNvSpPr/>
          <p:nvPr/>
        </p:nvSpPr>
        <p:spPr>
          <a:xfrm>
            <a:off x="-22578" y="6808470"/>
            <a:ext cx="12237156" cy="2336800"/>
          </a:xfrm>
          <a:custGeom>
            <a:avLst/>
            <a:gdLst>
              <a:gd name="connsiteX0" fmla="*/ 12700 w 6883400"/>
              <a:gd name="connsiteY0" fmla="*/ 12700 h 2336800"/>
              <a:gd name="connsiteX1" fmla="*/ 6870700 w 6883400"/>
              <a:gd name="connsiteY1" fmla="*/ 12700 h 2336800"/>
              <a:gd name="connsiteX2" fmla="*/ 6870700 w 6883400"/>
              <a:gd name="connsiteY2" fmla="*/ 2332990 h 2336800"/>
              <a:gd name="connsiteX3" fmla="*/ 12700 w 6883400"/>
              <a:gd name="connsiteY3" fmla="*/ 233299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3400" h="2336800">
                <a:moveTo>
                  <a:pt x="12700" y="12700"/>
                </a:moveTo>
                <a:lnTo>
                  <a:pt x="6870700" y="12700"/>
                </a:lnTo>
                <a:lnTo>
                  <a:pt x="6870700" y="2332990"/>
                </a:lnTo>
                <a:lnTo>
                  <a:pt x="12700" y="2332990"/>
                </a:lnTo>
                <a:close/>
              </a:path>
            </a:pathLst>
          </a:custGeom>
          <a:solidFill>
            <a:schemeClr val="tx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6585729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13" orient="horz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89046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6096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6350" y="1"/>
            <a:ext cx="12185652" cy="6096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13516"/>
            <a:ext cx="7772400" cy="1950720"/>
          </a:xfrm>
        </p:spPr>
        <p:txBody>
          <a:bodyPr anchor="ctr">
            <a:normAutofit/>
          </a:bodyPr>
          <a:lstStyle>
            <a:lvl1pPr algn="r">
              <a:defRPr sz="5867" b="0" spc="26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6613516"/>
            <a:ext cx="3200400" cy="195072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33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0958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7018808"/>
            <a:ext cx="0" cy="12192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50271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780288"/>
            <a:ext cx="9720072" cy="1999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3048000"/>
            <a:ext cx="4754880" cy="53644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3048000"/>
            <a:ext cx="4754880" cy="53644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77638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780288"/>
            <a:ext cx="9720072" cy="1999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906181"/>
            <a:ext cx="4754880" cy="109728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33" b="0" cap="none" baseline="0">
                <a:solidFill>
                  <a:schemeClr val="accent1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3957051"/>
            <a:ext cx="4754880" cy="44554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906181"/>
            <a:ext cx="4754880" cy="109728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933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24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3957051"/>
            <a:ext cx="4754880" cy="44554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674796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37382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23795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628679"/>
            <a:ext cx="4389120" cy="231648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097280"/>
            <a:ext cx="5678424" cy="6912864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133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3010008"/>
            <a:ext cx="4389120" cy="5016392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800"/>
              </a:spcBef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301515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13517"/>
            <a:ext cx="7772400" cy="1950720"/>
          </a:xfrm>
        </p:spPr>
        <p:txBody>
          <a:bodyPr anchor="ctr">
            <a:normAutofit/>
          </a:bodyPr>
          <a:lstStyle>
            <a:lvl1pPr algn="r">
              <a:defRPr sz="5867" spc="26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6096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6613517"/>
            <a:ext cx="3200400" cy="195072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33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7018808"/>
            <a:ext cx="0" cy="1219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83550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780288"/>
            <a:ext cx="9720072" cy="1999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9" y="3048000"/>
            <a:ext cx="9720073" cy="5364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8627605"/>
            <a:ext cx="215414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3" y="8627605"/>
            <a:ext cx="590145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8627605"/>
            <a:ext cx="97366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1101765"/>
            <a:ext cx="0" cy="1219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31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hf hdr="0"/>
  <p:txStyles>
    <p:titleStyle>
      <a:lvl1pPr algn="l" defTabSz="1219170" rtl="0" eaLnBrk="1" latinLnBrk="0" hangingPunct="1">
        <a:lnSpc>
          <a:spcPct val="80000"/>
        </a:lnSpc>
        <a:spcBef>
          <a:spcPct val="0"/>
        </a:spcBef>
        <a:buNone/>
        <a:defRPr sz="5867" kern="1200" cap="all" spc="133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21917" indent="-121917" algn="l" defTabSz="1219170" rtl="0" eaLnBrk="1" latinLnBrk="0" hangingPunct="1">
        <a:lnSpc>
          <a:spcPct val="90000"/>
        </a:lnSpc>
        <a:spcBef>
          <a:spcPts val="1600"/>
        </a:spcBef>
        <a:spcAft>
          <a:spcPts val="267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353559" indent="-182875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Wingdings 3" pitchFamily="18" charset="2"/>
        <a:buChar char="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597393" indent="-182875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92460" indent="-182875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6294" indent="-182875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70" indent="-182875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14237" indent="-182875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1495" indent="-182875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16563" indent="-182875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76" y="474481"/>
            <a:ext cx="5017312" cy="713372"/>
          </a:xfrm>
        </p:spPr>
        <p:txBody>
          <a:bodyPr/>
          <a:lstStyle/>
          <a:p>
            <a:r>
              <a:rPr lang="en-US" dirty="0"/>
              <a:t>BIODIVERSITY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266787" y="1438116"/>
            <a:ext cx="3242801" cy="462082"/>
          </a:xfrm>
        </p:spPr>
        <p:txBody>
          <a:bodyPr/>
          <a:lstStyle/>
          <a:p>
            <a:r>
              <a:rPr lang="en-US" sz="2400" dirty="0"/>
              <a:t>On NPS Conservation Status of Species</a:t>
            </a:r>
          </a:p>
        </p:txBody>
      </p:sp>
      <p:sp>
        <p:nvSpPr>
          <p:cNvPr id="20" name="Freeform: Shape 19" descr="elephant shape">
            <a:extLst>
              <a:ext uri="{FF2B5EF4-FFF2-40B4-BE49-F238E27FC236}">
                <a16:creationId xmlns:a16="http://schemas.microsoft.com/office/drawing/2014/main" id="{E4AE014B-9FF8-43B6-854B-7E7937C01343}"/>
              </a:ext>
            </a:extLst>
          </p:cNvPr>
          <p:cNvSpPr>
            <a:spLocks noChangeAspect="1"/>
          </p:cNvSpPr>
          <p:nvPr/>
        </p:nvSpPr>
        <p:spPr>
          <a:xfrm>
            <a:off x="3527361" y="1438809"/>
            <a:ext cx="1856305" cy="1725052"/>
          </a:xfrm>
          <a:custGeom>
            <a:avLst/>
            <a:gdLst>
              <a:gd name="connsiteX0" fmla="*/ 91440 w 1257300"/>
              <a:gd name="connsiteY0" fmla="*/ 1127760 h 1168400"/>
              <a:gd name="connsiteX1" fmla="*/ 133350 w 1257300"/>
              <a:gd name="connsiteY1" fmla="*/ 1160780 h 1168400"/>
              <a:gd name="connsiteX2" fmla="*/ 177800 w 1257300"/>
              <a:gd name="connsiteY2" fmla="*/ 1160780 h 1168400"/>
              <a:gd name="connsiteX3" fmla="*/ 293370 w 1257300"/>
              <a:gd name="connsiteY3" fmla="*/ 1065530 h 1168400"/>
              <a:gd name="connsiteX4" fmla="*/ 308610 w 1257300"/>
              <a:gd name="connsiteY4" fmla="*/ 990600 h 1168400"/>
              <a:gd name="connsiteX5" fmla="*/ 354330 w 1257300"/>
              <a:gd name="connsiteY5" fmla="*/ 962660 h 1168400"/>
              <a:gd name="connsiteX6" fmla="*/ 363220 w 1257300"/>
              <a:gd name="connsiteY6" fmla="*/ 966470 h 1168400"/>
              <a:gd name="connsiteX7" fmla="*/ 439420 w 1257300"/>
              <a:gd name="connsiteY7" fmla="*/ 985520 h 1168400"/>
              <a:gd name="connsiteX8" fmla="*/ 495300 w 1257300"/>
              <a:gd name="connsiteY8" fmla="*/ 985520 h 1168400"/>
              <a:gd name="connsiteX9" fmla="*/ 584200 w 1257300"/>
              <a:gd name="connsiteY9" fmla="*/ 974090 h 1168400"/>
              <a:gd name="connsiteX10" fmla="*/ 593090 w 1257300"/>
              <a:gd name="connsiteY10" fmla="*/ 971550 h 1168400"/>
              <a:gd name="connsiteX11" fmla="*/ 643890 w 1257300"/>
              <a:gd name="connsiteY11" fmla="*/ 996950 h 1168400"/>
              <a:gd name="connsiteX12" fmla="*/ 702310 w 1257300"/>
              <a:gd name="connsiteY12" fmla="*/ 1127760 h 1168400"/>
              <a:gd name="connsiteX13" fmla="*/ 754380 w 1257300"/>
              <a:gd name="connsiteY13" fmla="*/ 1160780 h 1168400"/>
              <a:gd name="connsiteX14" fmla="*/ 803910 w 1257300"/>
              <a:gd name="connsiteY14" fmla="*/ 1160780 h 1168400"/>
              <a:gd name="connsiteX15" fmla="*/ 855980 w 1257300"/>
              <a:gd name="connsiteY15" fmla="*/ 1116330 h 1168400"/>
              <a:gd name="connsiteX16" fmla="*/ 878840 w 1257300"/>
              <a:gd name="connsiteY16" fmla="*/ 953770 h 1168400"/>
              <a:gd name="connsiteX17" fmla="*/ 925830 w 1257300"/>
              <a:gd name="connsiteY17" fmla="*/ 755650 h 1168400"/>
              <a:gd name="connsiteX18" fmla="*/ 930910 w 1257300"/>
              <a:gd name="connsiteY18" fmla="*/ 740410 h 1168400"/>
              <a:gd name="connsiteX19" fmla="*/ 967740 w 1257300"/>
              <a:gd name="connsiteY19" fmla="*/ 721360 h 1168400"/>
              <a:gd name="connsiteX20" fmla="*/ 986790 w 1257300"/>
              <a:gd name="connsiteY20" fmla="*/ 742950 h 1168400"/>
              <a:gd name="connsiteX21" fmla="*/ 1003300 w 1257300"/>
              <a:gd name="connsiteY21" fmla="*/ 810260 h 1168400"/>
              <a:gd name="connsiteX22" fmla="*/ 1088390 w 1257300"/>
              <a:gd name="connsiteY22" fmla="*/ 960120 h 1168400"/>
              <a:gd name="connsiteX23" fmla="*/ 1088390 w 1257300"/>
              <a:gd name="connsiteY23" fmla="*/ 960120 h 1168400"/>
              <a:gd name="connsiteX24" fmla="*/ 1209040 w 1257300"/>
              <a:gd name="connsiteY24" fmla="*/ 960120 h 1168400"/>
              <a:gd name="connsiteX25" fmla="*/ 1225550 w 1257300"/>
              <a:gd name="connsiteY25" fmla="*/ 938530 h 1168400"/>
              <a:gd name="connsiteX26" fmla="*/ 1245870 w 1257300"/>
              <a:gd name="connsiteY26" fmla="*/ 852170 h 1168400"/>
              <a:gd name="connsiteX27" fmla="*/ 1245870 w 1257300"/>
              <a:gd name="connsiteY27" fmla="*/ 830580 h 1168400"/>
              <a:gd name="connsiteX28" fmla="*/ 1224280 w 1257300"/>
              <a:gd name="connsiteY28" fmla="*/ 808990 h 1168400"/>
              <a:gd name="connsiteX29" fmla="*/ 1202690 w 1257300"/>
              <a:gd name="connsiteY29" fmla="*/ 830580 h 1168400"/>
              <a:gd name="connsiteX30" fmla="*/ 1202690 w 1257300"/>
              <a:gd name="connsiteY30" fmla="*/ 858520 h 1168400"/>
              <a:gd name="connsiteX31" fmla="*/ 1164590 w 1257300"/>
              <a:gd name="connsiteY31" fmla="*/ 896620 h 1168400"/>
              <a:gd name="connsiteX32" fmla="*/ 1132840 w 1257300"/>
              <a:gd name="connsiteY32" fmla="*/ 878840 h 1168400"/>
              <a:gd name="connsiteX33" fmla="*/ 1121410 w 1257300"/>
              <a:gd name="connsiteY33" fmla="*/ 816610 h 1168400"/>
              <a:gd name="connsiteX34" fmla="*/ 1167130 w 1257300"/>
              <a:gd name="connsiteY34" fmla="*/ 607060 h 1168400"/>
              <a:gd name="connsiteX35" fmla="*/ 1192530 w 1257300"/>
              <a:gd name="connsiteY35" fmla="*/ 386080 h 1168400"/>
              <a:gd name="connsiteX36" fmla="*/ 1129030 w 1257300"/>
              <a:gd name="connsiteY36" fmla="*/ 199390 h 1168400"/>
              <a:gd name="connsiteX37" fmla="*/ 1064260 w 1257300"/>
              <a:gd name="connsiteY37" fmla="*/ 118110 h 1168400"/>
              <a:gd name="connsiteX38" fmla="*/ 849630 w 1257300"/>
              <a:gd name="connsiteY38" fmla="*/ 12700 h 1168400"/>
              <a:gd name="connsiteX39" fmla="*/ 849630 w 1257300"/>
              <a:gd name="connsiteY39" fmla="*/ 12700 h 1168400"/>
              <a:gd name="connsiteX40" fmla="*/ 635000 w 1257300"/>
              <a:gd name="connsiteY40" fmla="*/ 115570 h 1168400"/>
              <a:gd name="connsiteX41" fmla="*/ 604520 w 1257300"/>
              <a:gd name="connsiteY41" fmla="*/ 153670 h 1168400"/>
              <a:gd name="connsiteX42" fmla="*/ 541020 w 1257300"/>
              <a:gd name="connsiteY42" fmla="*/ 335280 h 1168400"/>
              <a:gd name="connsiteX43" fmla="*/ 541020 w 1257300"/>
              <a:gd name="connsiteY43" fmla="*/ 335280 h 1168400"/>
              <a:gd name="connsiteX44" fmla="*/ 740410 w 1257300"/>
              <a:gd name="connsiteY44" fmla="*/ 543560 h 1168400"/>
              <a:gd name="connsiteX45" fmla="*/ 745490 w 1257300"/>
              <a:gd name="connsiteY45" fmla="*/ 543560 h 1168400"/>
              <a:gd name="connsiteX46" fmla="*/ 787400 w 1257300"/>
              <a:gd name="connsiteY46" fmla="*/ 543560 h 1168400"/>
              <a:gd name="connsiteX47" fmla="*/ 808990 w 1257300"/>
              <a:gd name="connsiteY47" fmla="*/ 565150 h 1168400"/>
              <a:gd name="connsiteX48" fmla="*/ 787400 w 1257300"/>
              <a:gd name="connsiteY48" fmla="*/ 586740 h 1168400"/>
              <a:gd name="connsiteX49" fmla="*/ 734060 w 1257300"/>
              <a:gd name="connsiteY49" fmla="*/ 586740 h 1168400"/>
              <a:gd name="connsiteX50" fmla="*/ 703580 w 1257300"/>
              <a:gd name="connsiteY50" fmla="*/ 585470 h 1168400"/>
              <a:gd name="connsiteX51" fmla="*/ 500380 w 1257300"/>
              <a:gd name="connsiteY51" fmla="*/ 384810 h 1168400"/>
              <a:gd name="connsiteX52" fmla="*/ 441960 w 1257300"/>
              <a:gd name="connsiteY52" fmla="*/ 340360 h 1168400"/>
              <a:gd name="connsiteX53" fmla="*/ 431800 w 1257300"/>
              <a:gd name="connsiteY53" fmla="*/ 342900 h 1168400"/>
              <a:gd name="connsiteX54" fmla="*/ 431800 w 1257300"/>
              <a:gd name="connsiteY54" fmla="*/ 342900 h 1168400"/>
              <a:gd name="connsiteX55" fmla="*/ 299720 w 1257300"/>
              <a:gd name="connsiteY55" fmla="*/ 339090 h 1168400"/>
              <a:gd name="connsiteX56" fmla="*/ 299720 w 1257300"/>
              <a:gd name="connsiteY56" fmla="*/ 339090 h 1168400"/>
              <a:gd name="connsiteX57" fmla="*/ 167640 w 1257300"/>
              <a:gd name="connsiteY57" fmla="*/ 339090 h 1168400"/>
              <a:gd name="connsiteX58" fmla="*/ 167640 w 1257300"/>
              <a:gd name="connsiteY58" fmla="*/ 339090 h 1168400"/>
              <a:gd name="connsiteX59" fmla="*/ 69850 w 1257300"/>
              <a:gd name="connsiteY59" fmla="*/ 427990 h 1168400"/>
              <a:gd name="connsiteX60" fmla="*/ 12700 w 1257300"/>
              <a:gd name="connsiteY60" fmla="*/ 669290 h 1168400"/>
              <a:gd name="connsiteX61" fmla="*/ 22860 w 1257300"/>
              <a:gd name="connsiteY61" fmla="*/ 768350 h 1168400"/>
              <a:gd name="connsiteX62" fmla="*/ 91440 w 1257300"/>
              <a:gd name="connsiteY62" fmla="*/ 1127760 h 1168400"/>
              <a:gd name="connsiteX63" fmla="*/ 378460 w 1257300"/>
              <a:gd name="connsiteY63" fmla="*/ 1162050 h 1168400"/>
              <a:gd name="connsiteX64" fmla="*/ 417830 w 1257300"/>
              <a:gd name="connsiteY64" fmla="*/ 1134110 h 1168400"/>
              <a:gd name="connsiteX65" fmla="*/ 445770 w 1257300"/>
              <a:gd name="connsiteY65" fmla="*/ 1060450 h 1168400"/>
              <a:gd name="connsiteX66" fmla="*/ 439420 w 1257300"/>
              <a:gd name="connsiteY66" fmla="*/ 1045210 h 1168400"/>
              <a:gd name="connsiteX67" fmla="*/ 434340 w 1257300"/>
              <a:gd name="connsiteY67" fmla="*/ 1043940 h 1168400"/>
              <a:gd name="connsiteX68" fmla="*/ 363220 w 1257300"/>
              <a:gd name="connsiteY68" fmla="*/ 1029970 h 1168400"/>
              <a:gd name="connsiteX69" fmla="*/ 339090 w 1257300"/>
              <a:gd name="connsiteY69" fmla="*/ 1037590 h 1168400"/>
              <a:gd name="connsiteX70" fmla="*/ 337820 w 1257300"/>
              <a:gd name="connsiteY70" fmla="*/ 1042670 h 1168400"/>
              <a:gd name="connsiteX71" fmla="*/ 321310 w 1257300"/>
              <a:gd name="connsiteY71" fmla="*/ 1144270 h 1168400"/>
              <a:gd name="connsiteX72" fmla="*/ 335280 w 1257300"/>
              <a:gd name="connsiteY72" fmla="*/ 1163320 h 1168400"/>
              <a:gd name="connsiteX73" fmla="*/ 337820 w 1257300"/>
              <a:gd name="connsiteY73" fmla="*/ 1163320 h 1168400"/>
              <a:gd name="connsiteX74" fmla="*/ 378460 w 1257300"/>
              <a:gd name="connsiteY74" fmla="*/ 1162050 h 1168400"/>
              <a:gd name="connsiteX75" fmla="*/ 560070 w 1257300"/>
              <a:gd name="connsiteY75" fmla="*/ 1137920 h 1168400"/>
              <a:gd name="connsiteX76" fmla="*/ 604520 w 1257300"/>
              <a:gd name="connsiteY76" fmla="*/ 1162050 h 1168400"/>
              <a:gd name="connsiteX77" fmla="*/ 633730 w 1257300"/>
              <a:gd name="connsiteY77" fmla="*/ 1162050 h 1168400"/>
              <a:gd name="connsiteX78" fmla="*/ 654050 w 1257300"/>
              <a:gd name="connsiteY78" fmla="*/ 1139190 h 1168400"/>
              <a:gd name="connsiteX79" fmla="*/ 652780 w 1257300"/>
              <a:gd name="connsiteY79" fmla="*/ 1134110 h 1168400"/>
              <a:gd name="connsiteX80" fmla="*/ 610870 w 1257300"/>
              <a:gd name="connsiteY80" fmla="*/ 1050290 h 1168400"/>
              <a:gd name="connsiteX81" fmla="*/ 580390 w 1257300"/>
              <a:gd name="connsiteY81" fmla="*/ 1038860 h 1168400"/>
              <a:gd name="connsiteX82" fmla="*/ 561340 w 1257300"/>
              <a:gd name="connsiteY82" fmla="*/ 1042670 h 1168400"/>
              <a:gd name="connsiteX83" fmla="*/ 523240 w 1257300"/>
              <a:gd name="connsiteY83" fmla="*/ 1042670 h 1168400"/>
              <a:gd name="connsiteX84" fmla="*/ 508000 w 1257300"/>
              <a:gd name="connsiteY84" fmla="*/ 1057910 h 1168400"/>
              <a:gd name="connsiteX85" fmla="*/ 510540 w 1257300"/>
              <a:gd name="connsiteY85" fmla="*/ 1066800 h 1168400"/>
              <a:gd name="connsiteX86" fmla="*/ 560070 w 1257300"/>
              <a:gd name="connsiteY86" fmla="*/ 1137920 h 11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57300" h="1168400">
                <a:moveTo>
                  <a:pt x="91440" y="1127760"/>
                </a:moveTo>
                <a:cubicBezTo>
                  <a:pt x="95250" y="1146810"/>
                  <a:pt x="113030" y="1160780"/>
                  <a:pt x="133350" y="1160780"/>
                </a:cubicBezTo>
                <a:lnTo>
                  <a:pt x="177800" y="1160780"/>
                </a:lnTo>
                <a:cubicBezTo>
                  <a:pt x="233680" y="1160780"/>
                  <a:pt x="283210" y="1121410"/>
                  <a:pt x="293370" y="1065530"/>
                </a:cubicBezTo>
                <a:lnTo>
                  <a:pt x="308610" y="990600"/>
                </a:lnTo>
                <a:cubicBezTo>
                  <a:pt x="313690" y="970280"/>
                  <a:pt x="334010" y="957580"/>
                  <a:pt x="354330" y="962660"/>
                </a:cubicBezTo>
                <a:cubicBezTo>
                  <a:pt x="356870" y="963930"/>
                  <a:pt x="360680" y="963930"/>
                  <a:pt x="363220" y="966470"/>
                </a:cubicBezTo>
                <a:cubicBezTo>
                  <a:pt x="386080" y="979170"/>
                  <a:pt x="412750" y="985520"/>
                  <a:pt x="439420" y="985520"/>
                </a:cubicBezTo>
                <a:lnTo>
                  <a:pt x="495300" y="985520"/>
                </a:lnTo>
                <a:cubicBezTo>
                  <a:pt x="524510" y="985520"/>
                  <a:pt x="554990" y="981710"/>
                  <a:pt x="584200" y="974090"/>
                </a:cubicBezTo>
                <a:lnTo>
                  <a:pt x="593090" y="971550"/>
                </a:lnTo>
                <a:cubicBezTo>
                  <a:pt x="613410" y="966470"/>
                  <a:pt x="635000" y="976630"/>
                  <a:pt x="643890" y="996950"/>
                </a:cubicBezTo>
                <a:lnTo>
                  <a:pt x="702310" y="1127760"/>
                </a:lnTo>
                <a:cubicBezTo>
                  <a:pt x="711200" y="1148080"/>
                  <a:pt x="731520" y="1160780"/>
                  <a:pt x="754380" y="1160780"/>
                </a:cubicBezTo>
                <a:lnTo>
                  <a:pt x="803910" y="1160780"/>
                </a:lnTo>
                <a:cubicBezTo>
                  <a:pt x="829310" y="1160780"/>
                  <a:pt x="852170" y="1141730"/>
                  <a:pt x="855980" y="1116330"/>
                </a:cubicBezTo>
                <a:lnTo>
                  <a:pt x="878840" y="953770"/>
                </a:lnTo>
                <a:cubicBezTo>
                  <a:pt x="889000" y="886460"/>
                  <a:pt x="904240" y="820420"/>
                  <a:pt x="925830" y="755650"/>
                </a:cubicBezTo>
                <a:lnTo>
                  <a:pt x="930910" y="740410"/>
                </a:lnTo>
                <a:cubicBezTo>
                  <a:pt x="935990" y="725170"/>
                  <a:pt x="952500" y="716280"/>
                  <a:pt x="967740" y="721360"/>
                </a:cubicBezTo>
                <a:cubicBezTo>
                  <a:pt x="977900" y="723900"/>
                  <a:pt x="985520" y="732790"/>
                  <a:pt x="986790" y="742950"/>
                </a:cubicBezTo>
                <a:lnTo>
                  <a:pt x="1003300" y="810260"/>
                </a:lnTo>
                <a:cubicBezTo>
                  <a:pt x="1017270" y="867410"/>
                  <a:pt x="1046480" y="919480"/>
                  <a:pt x="1088390" y="960120"/>
                </a:cubicBezTo>
                <a:lnTo>
                  <a:pt x="1088390" y="960120"/>
                </a:lnTo>
                <a:cubicBezTo>
                  <a:pt x="1121410" y="993140"/>
                  <a:pt x="1176020" y="993140"/>
                  <a:pt x="1209040" y="960120"/>
                </a:cubicBezTo>
                <a:cubicBezTo>
                  <a:pt x="1215390" y="953770"/>
                  <a:pt x="1220470" y="946150"/>
                  <a:pt x="1225550" y="938530"/>
                </a:cubicBezTo>
                <a:cubicBezTo>
                  <a:pt x="1239520" y="911860"/>
                  <a:pt x="1245870" y="881380"/>
                  <a:pt x="1245870" y="852170"/>
                </a:cubicBezTo>
                <a:lnTo>
                  <a:pt x="1245870" y="830580"/>
                </a:lnTo>
                <a:cubicBezTo>
                  <a:pt x="1245870" y="817880"/>
                  <a:pt x="1235710" y="808990"/>
                  <a:pt x="1224280" y="808990"/>
                </a:cubicBezTo>
                <a:cubicBezTo>
                  <a:pt x="1212850" y="808990"/>
                  <a:pt x="1202690" y="819150"/>
                  <a:pt x="1202690" y="830580"/>
                </a:cubicBezTo>
                <a:lnTo>
                  <a:pt x="1202690" y="858520"/>
                </a:lnTo>
                <a:cubicBezTo>
                  <a:pt x="1202690" y="880110"/>
                  <a:pt x="1186180" y="896620"/>
                  <a:pt x="1164590" y="896620"/>
                </a:cubicBezTo>
                <a:cubicBezTo>
                  <a:pt x="1151890" y="896620"/>
                  <a:pt x="1139190" y="890270"/>
                  <a:pt x="1132840" y="878840"/>
                </a:cubicBezTo>
                <a:cubicBezTo>
                  <a:pt x="1121410" y="859790"/>
                  <a:pt x="1117600" y="838200"/>
                  <a:pt x="1121410" y="816610"/>
                </a:cubicBezTo>
                <a:cubicBezTo>
                  <a:pt x="1131570" y="768350"/>
                  <a:pt x="1151890" y="678180"/>
                  <a:pt x="1167130" y="607060"/>
                </a:cubicBezTo>
                <a:cubicBezTo>
                  <a:pt x="1183640" y="534670"/>
                  <a:pt x="1191260" y="461010"/>
                  <a:pt x="1192530" y="386080"/>
                </a:cubicBezTo>
                <a:cubicBezTo>
                  <a:pt x="1192530" y="318770"/>
                  <a:pt x="1170940" y="252730"/>
                  <a:pt x="1129030" y="199390"/>
                </a:cubicBezTo>
                <a:lnTo>
                  <a:pt x="1064260" y="118110"/>
                </a:lnTo>
                <a:cubicBezTo>
                  <a:pt x="1012190" y="52070"/>
                  <a:pt x="933450" y="13970"/>
                  <a:pt x="849630" y="12700"/>
                </a:cubicBezTo>
                <a:lnTo>
                  <a:pt x="849630" y="12700"/>
                </a:lnTo>
                <a:cubicBezTo>
                  <a:pt x="765810" y="12700"/>
                  <a:pt x="687070" y="50800"/>
                  <a:pt x="635000" y="115570"/>
                </a:cubicBezTo>
                <a:lnTo>
                  <a:pt x="604520" y="153670"/>
                </a:lnTo>
                <a:cubicBezTo>
                  <a:pt x="562610" y="204470"/>
                  <a:pt x="541020" y="269240"/>
                  <a:pt x="541020" y="335280"/>
                </a:cubicBezTo>
                <a:lnTo>
                  <a:pt x="541020" y="335280"/>
                </a:lnTo>
                <a:cubicBezTo>
                  <a:pt x="538480" y="448310"/>
                  <a:pt x="628650" y="541020"/>
                  <a:pt x="740410" y="543560"/>
                </a:cubicBezTo>
                <a:cubicBezTo>
                  <a:pt x="741680" y="543560"/>
                  <a:pt x="744220" y="543560"/>
                  <a:pt x="745490" y="543560"/>
                </a:cubicBezTo>
                <a:lnTo>
                  <a:pt x="787400" y="543560"/>
                </a:lnTo>
                <a:cubicBezTo>
                  <a:pt x="800100" y="543560"/>
                  <a:pt x="808990" y="553720"/>
                  <a:pt x="808990" y="565150"/>
                </a:cubicBezTo>
                <a:cubicBezTo>
                  <a:pt x="808990" y="576580"/>
                  <a:pt x="798830" y="586740"/>
                  <a:pt x="787400" y="586740"/>
                </a:cubicBezTo>
                <a:lnTo>
                  <a:pt x="734060" y="586740"/>
                </a:lnTo>
                <a:cubicBezTo>
                  <a:pt x="723900" y="586740"/>
                  <a:pt x="713740" y="586740"/>
                  <a:pt x="703580" y="585470"/>
                </a:cubicBezTo>
                <a:cubicBezTo>
                  <a:pt x="598170" y="571500"/>
                  <a:pt x="515620" y="488950"/>
                  <a:pt x="500380" y="384810"/>
                </a:cubicBezTo>
                <a:cubicBezTo>
                  <a:pt x="496570" y="356870"/>
                  <a:pt x="469900" y="336550"/>
                  <a:pt x="441960" y="340360"/>
                </a:cubicBezTo>
                <a:cubicBezTo>
                  <a:pt x="438150" y="340360"/>
                  <a:pt x="434340" y="341630"/>
                  <a:pt x="431800" y="342900"/>
                </a:cubicBezTo>
                <a:lnTo>
                  <a:pt x="431800" y="342900"/>
                </a:lnTo>
                <a:cubicBezTo>
                  <a:pt x="388620" y="356870"/>
                  <a:pt x="341630" y="355600"/>
                  <a:pt x="299720" y="339090"/>
                </a:cubicBezTo>
                <a:lnTo>
                  <a:pt x="299720" y="339090"/>
                </a:lnTo>
                <a:cubicBezTo>
                  <a:pt x="256540" y="322580"/>
                  <a:pt x="209550" y="322580"/>
                  <a:pt x="167640" y="339090"/>
                </a:cubicBezTo>
                <a:lnTo>
                  <a:pt x="167640" y="339090"/>
                </a:lnTo>
                <a:cubicBezTo>
                  <a:pt x="125730" y="355600"/>
                  <a:pt x="90170" y="387350"/>
                  <a:pt x="69850" y="427990"/>
                </a:cubicBezTo>
                <a:cubicBezTo>
                  <a:pt x="31750" y="502920"/>
                  <a:pt x="12700" y="585470"/>
                  <a:pt x="12700" y="669290"/>
                </a:cubicBezTo>
                <a:cubicBezTo>
                  <a:pt x="12700" y="702310"/>
                  <a:pt x="16510" y="735330"/>
                  <a:pt x="22860" y="768350"/>
                </a:cubicBezTo>
                <a:lnTo>
                  <a:pt x="91440" y="1127760"/>
                </a:lnTo>
                <a:close/>
                <a:moveTo>
                  <a:pt x="378460" y="1162050"/>
                </a:moveTo>
                <a:cubicBezTo>
                  <a:pt x="396240" y="1162050"/>
                  <a:pt x="412750" y="1150620"/>
                  <a:pt x="417830" y="1134110"/>
                </a:cubicBezTo>
                <a:lnTo>
                  <a:pt x="445770" y="1060450"/>
                </a:lnTo>
                <a:cubicBezTo>
                  <a:pt x="448310" y="1054100"/>
                  <a:pt x="444500" y="1047750"/>
                  <a:pt x="439420" y="1045210"/>
                </a:cubicBezTo>
                <a:cubicBezTo>
                  <a:pt x="438150" y="1045210"/>
                  <a:pt x="436880" y="1043940"/>
                  <a:pt x="434340" y="1043940"/>
                </a:cubicBezTo>
                <a:cubicBezTo>
                  <a:pt x="410210" y="1045210"/>
                  <a:pt x="386080" y="1040130"/>
                  <a:pt x="363220" y="1029970"/>
                </a:cubicBezTo>
                <a:cubicBezTo>
                  <a:pt x="354330" y="1026160"/>
                  <a:pt x="344170" y="1028700"/>
                  <a:pt x="339090" y="1037590"/>
                </a:cubicBezTo>
                <a:cubicBezTo>
                  <a:pt x="337820" y="1038860"/>
                  <a:pt x="337820" y="1041400"/>
                  <a:pt x="337820" y="1042670"/>
                </a:cubicBezTo>
                <a:lnTo>
                  <a:pt x="321310" y="1144270"/>
                </a:lnTo>
                <a:cubicBezTo>
                  <a:pt x="320040" y="1153160"/>
                  <a:pt x="326390" y="1162050"/>
                  <a:pt x="335280" y="1163320"/>
                </a:cubicBezTo>
                <a:cubicBezTo>
                  <a:pt x="336550" y="1163320"/>
                  <a:pt x="336550" y="1163320"/>
                  <a:pt x="337820" y="1163320"/>
                </a:cubicBezTo>
                <a:lnTo>
                  <a:pt x="378460" y="1162050"/>
                </a:lnTo>
                <a:close/>
                <a:moveTo>
                  <a:pt x="560070" y="1137920"/>
                </a:moveTo>
                <a:cubicBezTo>
                  <a:pt x="570230" y="1153160"/>
                  <a:pt x="586740" y="1162050"/>
                  <a:pt x="604520" y="1162050"/>
                </a:cubicBezTo>
                <a:lnTo>
                  <a:pt x="633730" y="1162050"/>
                </a:lnTo>
                <a:cubicBezTo>
                  <a:pt x="646430" y="1160780"/>
                  <a:pt x="655320" y="1150620"/>
                  <a:pt x="654050" y="1139190"/>
                </a:cubicBezTo>
                <a:cubicBezTo>
                  <a:pt x="654050" y="1137920"/>
                  <a:pt x="654050" y="1135380"/>
                  <a:pt x="652780" y="1134110"/>
                </a:cubicBezTo>
                <a:lnTo>
                  <a:pt x="610870" y="1050290"/>
                </a:lnTo>
                <a:cubicBezTo>
                  <a:pt x="605790" y="1038860"/>
                  <a:pt x="591820" y="1033780"/>
                  <a:pt x="580390" y="1038860"/>
                </a:cubicBezTo>
                <a:cubicBezTo>
                  <a:pt x="574040" y="1041400"/>
                  <a:pt x="567690" y="1042670"/>
                  <a:pt x="561340" y="1042670"/>
                </a:cubicBezTo>
                <a:lnTo>
                  <a:pt x="523240" y="1042670"/>
                </a:lnTo>
                <a:cubicBezTo>
                  <a:pt x="514350" y="1042670"/>
                  <a:pt x="508000" y="1049020"/>
                  <a:pt x="508000" y="1057910"/>
                </a:cubicBezTo>
                <a:cubicBezTo>
                  <a:pt x="508000" y="1060450"/>
                  <a:pt x="509270" y="1064260"/>
                  <a:pt x="510540" y="1066800"/>
                </a:cubicBezTo>
                <a:lnTo>
                  <a:pt x="560070" y="1137920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108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21" name="Freeform: Shape 20" descr="deer shape">
            <a:extLst>
              <a:ext uri="{FF2B5EF4-FFF2-40B4-BE49-F238E27FC236}">
                <a16:creationId xmlns:a16="http://schemas.microsoft.com/office/drawing/2014/main" id="{B080472C-E30E-460D-A82B-8B3744C5D8F4}"/>
              </a:ext>
            </a:extLst>
          </p:cNvPr>
          <p:cNvSpPr>
            <a:spLocks noChangeAspect="1"/>
          </p:cNvSpPr>
          <p:nvPr/>
        </p:nvSpPr>
        <p:spPr>
          <a:xfrm>
            <a:off x="9856283" y="3448217"/>
            <a:ext cx="1576377" cy="1842059"/>
          </a:xfrm>
          <a:custGeom>
            <a:avLst/>
            <a:gdLst>
              <a:gd name="connsiteX0" fmla="*/ 56073 w 1130300"/>
              <a:gd name="connsiteY0" fmla="*/ 710069 h 1320800"/>
              <a:gd name="connsiteX1" fmla="*/ 58613 w 1130300"/>
              <a:gd name="connsiteY1" fmla="*/ 691019 h 1320800"/>
              <a:gd name="connsiteX2" fmla="*/ 76393 w 1130300"/>
              <a:gd name="connsiteY2" fmla="*/ 666889 h 1320800"/>
              <a:gd name="connsiteX3" fmla="*/ 151323 w 1130300"/>
              <a:gd name="connsiteY3" fmla="*/ 677048 h 1320800"/>
              <a:gd name="connsiteX4" fmla="*/ 151323 w 1130300"/>
              <a:gd name="connsiteY4" fmla="*/ 678319 h 1320800"/>
              <a:gd name="connsiteX5" fmla="*/ 146243 w 1130300"/>
              <a:gd name="connsiteY5" fmla="*/ 693558 h 1320800"/>
              <a:gd name="connsiteX6" fmla="*/ 106873 w 1130300"/>
              <a:gd name="connsiteY6" fmla="*/ 726579 h 1320800"/>
              <a:gd name="connsiteX7" fmla="*/ 85283 w 1130300"/>
              <a:gd name="connsiteY7" fmla="*/ 738008 h 1320800"/>
              <a:gd name="connsiteX8" fmla="*/ 56073 w 1130300"/>
              <a:gd name="connsiteY8" fmla="*/ 710069 h 1320800"/>
              <a:gd name="connsiteX9" fmla="*/ 871413 w 1130300"/>
              <a:gd name="connsiteY9" fmla="*/ 171588 h 1320800"/>
              <a:gd name="connsiteX10" fmla="*/ 881573 w 1130300"/>
              <a:gd name="connsiteY10" fmla="*/ 169049 h 1320800"/>
              <a:gd name="connsiteX11" fmla="*/ 914593 w 1130300"/>
              <a:gd name="connsiteY11" fmla="*/ 24268 h 1320800"/>
              <a:gd name="connsiteX12" fmla="*/ 889193 w 1130300"/>
              <a:gd name="connsiteY12" fmla="*/ 21729 h 1320800"/>
              <a:gd name="connsiteX13" fmla="*/ 884113 w 1130300"/>
              <a:gd name="connsiteY13" fmla="*/ 44588 h 1320800"/>
              <a:gd name="connsiteX14" fmla="*/ 862523 w 1130300"/>
              <a:gd name="connsiteY14" fmla="*/ 138569 h 1320800"/>
              <a:gd name="connsiteX15" fmla="*/ 857443 w 1130300"/>
              <a:gd name="connsiteY15" fmla="*/ 163969 h 1320800"/>
              <a:gd name="connsiteX16" fmla="*/ 871413 w 1130300"/>
              <a:gd name="connsiteY16" fmla="*/ 171588 h 1320800"/>
              <a:gd name="connsiteX17" fmla="*/ 289753 w 1130300"/>
              <a:gd name="connsiteY17" fmla="*/ 1033919 h 1320800"/>
              <a:gd name="connsiteX18" fmla="*/ 259273 w 1130300"/>
              <a:gd name="connsiteY18" fmla="*/ 1033919 h 1320800"/>
              <a:gd name="connsiteX19" fmla="*/ 197043 w 1130300"/>
              <a:gd name="connsiteY19" fmla="*/ 1099959 h 1320800"/>
              <a:gd name="connsiteX20" fmla="*/ 289753 w 1130300"/>
              <a:gd name="connsiteY20" fmla="*/ 1312048 h 1320800"/>
              <a:gd name="connsiteX21" fmla="*/ 327853 w 1130300"/>
              <a:gd name="connsiteY21" fmla="*/ 1312048 h 1320800"/>
              <a:gd name="connsiteX22" fmla="*/ 275783 w 1130300"/>
              <a:gd name="connsiteY22" fmla="*/ 1099959 h 1320800"/>
              <a:gd name="connsiteX23" fmla="*/ 289753 w 1130300"/>
              <a:gd name="connsiteY23" fmla="*/ 1033919 h 1320800"/>
              <a:gd name="connsiteX24" fmla="*/ 1108903 w 1130300"/>
              <a:gd name="connsiteY24" fmla="*/ 12838 h 1320800"/>
              <a:gd name="connsiteX25" fmla="*/ 1088583 w 1130300"/>
              <a:gd name="connsiteY25" fmla="*/ 29349 h 1320800"/>
              <a:gd name="connsiteX26" fmla="*/ 1088583 w 1130300"/>
              <a:gd name="connsiteY26" fmla="*/ 33158 h 1320800"/>
              <a:gd name="connsiteX27" fmla="*/ 973013 w 1130300"/>
              <a:gd name="connsiteY27" fmla="*/ 205879 h 1320800"/>
              <a:gd name="connsiteX28" fmla="*/ 995873 w 1130300"/>
              <a:gd name="connsiteY28" fmla="*/ 113168 h 1320800"/>
              <a:gd name="connsiteX29" fmla="*/ 975553 w 1130300"/>
              <a:gd name="connsiteY29" fmla="*/ 96658 h 1320800"/>
              <a:gd name="connsiteX30" fmla="*/ 959043 w 1130300"/>
              <a:gd name="connsiteY30" fmla="*/ 116979 h 1320800"/>
              <a:gd name="connsiteX31" fmla="*/ 960313 w 1130300"/>
              <a:gd name="connsiteY31" fmla="*/ 122058 h 1320800"/>
              <a:gd name="connsiteX32" fmla="*/ 886653 w 1130300"/>
              <a:gd name="connsiteY32" fmla="*/ 221119 h 1320800"/>
              <a:gd name="connsiteX33" fmla="*/ 882843 w 1130300"/>
              <a:gd name="connsiteY33" fmla="*/ 222388 h 1320800"/>
              <a:gd name="connsiteX34" fmla="*/ 815533 w 1130300"/>
              <a:gd name="connsiteY34" fmla="*/ 238899 h 1320800"/>
              <a:gd name="connsiteX35" fmla="*/ 818073 w 1130300"/>
              <a:gd name="connsiteY35" fmla="*/ 216038 h 1320800"/>
              <a:gd name="connsiteX36" fmla="*/ 781243 w 1130300"/>
              <a:gd name="connsiteY36" fmla="*/ 123329 h 1320800"/>
              <a:gd name="connsiteX37" fmla="*/ 754573 w 1130300"/>
              <a:gd name="connsiteY37" fmla="*/ 122058 h 1320800"/>
              <a:gd name="connsiteX38" fmla="*/ 753303 w 1130300"/>
              <a:gd name="connsiteY38" fmla="*/ 148729 h 1320800"/>
              <a:gd name="connsiteX39" fmla="*/ 754573 w 1130300"/>
              <a:gd name="connsiteY39" fmla="*/ 149999 h 1320800"/>
              <a:gd name="connsiteX40" fmla="*/ 757113 w 1130300"/>
              <a:gd name="connsiteY40" fmla="*/ 274458 h 1320800"/>
              <a:gd name="connsiteX41" fmla="*/ 677103 w 1130300"/>
              <a:gd name="connsiteY41" fmla="*/ 434479 h 1320800"/>
              <a:gd name="connsiteX42" fmla="*/ 583123 w 1130300"/>
              <a:gd name="connsiteY42" fmla="*/ 447179 h 1320800"/>
              <a:gd name="connsiteX43" fmla="*/ 663133 w 1130300"/>
              <a:gd name="connsiteY43" fmla="*/ 250329 h 1320800"/>
              <a:gd name="connsiteX44" fmla="*/ 670753 w 1130300"/>
              <a:gd name="connsiteY44" fmla="*/ 247788 h 1320800"/>
              <a:gd name="connsiteX45" fmla="*/ 730443 w 1130300"/>
              <a:gd name="connsiteY45" fmla="*/ 194449 h 1320800"/>
              <a:gd name="connsiteX46" fmla="*/ 713933 w 1130300"/>
              <a:gd name="connsiteY46" fmla="*/ 174129 h 1320800"/>
              <a:gd name="connsiteX47" fmla="*/ 693613 w 1130300"/>
              <a:gd name="connsiteY47" fmla="*/ 190638 h 1320800"/>
              <a:gd name="connsiteX48" fmla="*/ 683453 w 1130300"/>
              <a:gd name="connsiteY48" fmla="*/ 207149 h 1320800"/>
              <a:gd name="connsiteX49" fmla="*/ 632653 w 1130300"/>
              <a:gd name="connsiteY49" fmla="*/ 127138 h 1320800"/>
              <a:gd name="connsiteX50" fmla="*/ 607253 w 1130300"/>
              <a:gd name="connsiteY50" fmla="*/ 134758 h 1320800"/>
              <a:gd name="connsiteX51" fmla="*/ 614873 w 1130300"/>
              <a:gd name="connsiteY51" fmla="*/ 160158 h 1320800"/>
              <a:gd name="connsiteX52" fmla="*/ 616143 w 1130300"/>
              <a:gd name="connsiteY52" fmla="*/ 161429 h 1320800"/>
              <a:gd name="connsiteX53" fmla="*/ 641543 w 1130300"/>
              <a:gd name="connsiteY53" fmla="*/ 221119 h 1320800"/>
              <a:gd name="connsiteX54" fmla="*/ 604713 w 1130300"/>
              <a:gd name="connsiteY54" fmla="*/ 243979 h 1320800"/>
              <a:gd name="connsiteX55" fmla="*/ 520893 w 1130300"/>
              <a:gd name="connsiteY55" fmla="*/ 122058 h 1320800"/>
              <a:gd name="connsiteX56" fmla="*/ 495493 w 1130300"/>
              <a:gd name="connsiteY56" fmla="*/ 129679 h 1320800"/>
              <a:gd name="connsiteX57" fmla="*/ 503113 w 1130300"/>
              <a:gd name="connsiteY57" fmla="*/ 155079 h 1320800"/>
              <a:gd name="connsiteX58" fmla="*/ 504383 w 1130300"/>
              <a:gd name="connsiteY58" fmla="*/ 156349 h 1320800"/>
              <a:gd name="connsiteX59" fmla="*/ 557723 w 1130300"/>
              <a:gd name="connsiteY59" fmla="*/ 294779 h 1320800"/>
              <a:gd name="connsiteX60" fmla="*/ 557723 w 1130300"/>
              <a:gd name="connsiteY60" fmla="*/ 294779 h 1320800"/>
              <a:gd name="connsiteX61" fmla="*/ 557723 w 1130300"/>
              <a:gd name="connsiteY61" fmla="*/ 297319 h 1320800"/>
              <a:gd name="connsiteX62" fmla="*/ 542483 w 1130300"/>
              <a:gd name="connsiteY62" fmla="*/ 458608 h 1320800"/>
              <a:gd name="connsiteX63" fmla="*/ 522163 w 1130300"/>
              <a:gd name="connsiteY63" fmla="*/ 464958 h 1320800"/>
              <a:gd name="connsiteX64" fmla="*/ 491683 w 1130300"/>
              <a:gd name="connsiteY64" fmla="*/ 475119 h 1320800"/>
              <a:gd name="connsiteX65" fmla="*/ 471363 w 1130300"/>
              <a:gd name="connsiteY65" fmla="*/ 504329 h 1320800"/>
              <a:gd name="connsiteX66" fmla="*/ 471363 w 1130300"/>
              <a:gd name="connsiteY66" fmla="*/ 510679 h 1320800"/>
              <a:gd name="connsiteX67" fmla="*/ 500573 w 1130300"/>
              <a:gd name="connsiteY67" fmla="*/ 550049 h 1320800"/>
              <a:gd name="connsiteX68" fmla="*/ 571693 w 1130300"/>
              <a:gd name="connsiteY68" fmla="*/ 570369 h 1320800"/>
              <a:gd name="connsiteX69" fmla="*/ 608523 w 1130300"/>
              <a:gd name="connsiteY69" fmla="*/ 618629 h 1320800"/>
              <a:gd name="connsiteX70" fmla="*/ 524703 w 1130300"/>
              <a:gd name="connsiteY70" fmla="*/ 722769 h 1320800"/>
              <a:gd name="connsiteX71" fmla="*/ 501843 w 1130300"/>
              <a:gd name="connsiteY71" fmla="*/ 727848 h 1320800"/>
              <a:gd name="connsiteX72" fmla="*/ 439613 w 1130300"/>
              <a:gd name="connsiteY72" fmla="*/ 729119 h 1320800"/>
              <a:gd name="connsiteX73" fmla="*/ 282133 w 1130300"/>
              <a:gd name="connsiteY73" fmla="*/ 702448 h 1320800"/>
              <a:gd name="connsiteX74" fmla="*/ 198313 w 1130300"/>
              <a:gd name="connsiteY74" fmla="*/ 702448 h 1320800"/>
              <a:gd name="connsiteX75" fmla="*/ 189423 w 1130300"/>
              <a:gd name="connsiteY75" fmla="*/ 703719 h 1320800"/>
              <a:gd name="connsiteX76" fmla="*/ 113223 w 1130300"/>
              <a:gd name="connsiteY76" fmla="*/ 757058 h 1320800"/>
              <a:gd name="connsiteX77" fmla="*/ 87823 w 1130300"/>
              <a:gd name="connsiteY77" fmla="*/ 895489 h 1320800"/>
              <a:gd name="connsiteX78" fmla="*/ 95443 w 1130300"/>
              <a:gd name="connsiteY78" fmla="*/ 948829 h 1320800"/>
              <a:gd name="connsiteX79" fmla="*/ 84013 w 1130300"/>
              <a:gd name="connsiteY79" fmla="*/ 1022489 h 1320800"/>
              <a:gd name="connsiteX80" fmla="*/ 42103 w 1130300"/>
              <a:gd name="connsiteY80" fmla="*/ 1143139 h 1320800"/>
              <a:gd name="connsiteX81" fmla="*/ 12893 w 1130300"/>
              <a:gd name="connsiteY81" fmla="*/ 1294269 h 1320800"/>
              <a:gd name="connsiteX82" fmla="*/ 25593 w 1130300"/>
              <a:gd name="connsiteY82" fmla="*/ 1313319 h 1320800"/>
              <a:gd name="connsiteX83" fmla="*/ 29403 w 1130300"/>
              <a:gd name="connsiteY83" fmla="*/ 1313319 h 1320800"/>
              <a:gd name="connsiteX84" fmla="*/ 66233 w 1130300"/>
              <a:gd name="connsiteY84" fmla="*/ 1289189 h 1320800"/>
              <a:gd name="connsiteX85" fmla="*/ 124653 w 1130300"/>
              <a:gd name="connsiteY85" fmla="*/ 1143139 h 1320800"/>
              <a:gd name="connsiteX86" fmla="*/ 195773 w 1130300"/>
              <a:gd name="connsiteY86" fmla="*/ 1033919 h 1320800"/>
              <a:gd name="connsiteX87" fmla="*/ 223713 w 1130300"/>
              <a:gd name="connsiteY87" fmla="*/ 1005979 h 1320800"/>
              <a:gd name="connsiteX88" fmla="*/ 293563 w 1130300"/>
              <a:gd name="connsiteY88" fmla="*/ 984389 h 1320800"/>
              <a:gd name="connsiteX89" fmla="*/ 504383 w 1130300"/>
              <a:gd name="connsiteY89" fmla="*/ 1023758 h 1320800"/>
              <a:gd name="connsiteX90" fmla="*/ 617413 w 1130300"/>
              <a:gd name="connsiteY90" fmla="*/ 1000898 h 1320800"/>
              <a:gd name="connsiteX91" fmla="*/ 635193 w 1130300"/>
              <a:gd name="connsiteY91" fmla="*/ 1004708 h 1320800"/>
              <a:gd name="connsiteX92" fmla="*/ 637733 w 1130300"/>
              <a:gd name="connsiteY92" fmla="*/ 1009789 h 1320800"/>
              <a:gd name="connsiteX93" fmla="*/ 698693 w 1130300"/>
              <a:gd name="connsiteY93" fmla="*/ 1284109 h 1320800"/>
              <a:gd name="connsiteX94" fmla="*/ 735523 w 1130300"/>
              <a:gd name="connsiteY94" fmla="*/ 1313319 h 1320800"/>
              <a:gd name="connsiteX95" fmla="*/ 752033 w 1130300"/>
              <a:gd name="connsiteY95" fmla="*/ 1296809 h 1320800"/>
              <a:gd name="connsiteX96" fmla="*/ 752033 w 1130300"/>
              <a:gd name="connsiteY96" fmla="*/ 900569 h 1320800"/>
              <a:gd name="connsiteX97" fmla="*/ 773623 w 1130300"/>
              <a:gd name="connsiteY97" fmla="*/ 807858 h 1320800"/>
              <a:gd name="connsiteX98" fmla="*/ 788863 w 1130300"/>
              <a:gd name="connsiteY98" fmla="*/ 706258 h 1320800"/>
              <a:gd name="connsiteX99" fmla="*/ 748223 w 1130300"/>
              <a:gd name="connsiteY99" fmla="*/ 569099 h 1320800"/>
              <a:gd name="connsiteX100" fmla="*/ 712663 w 1130300"/>
              <a:gd name="connsiteY100" fmla="*/ 485279 h 1320800"/>
              <a:gd name="connsiteX101" fmla="*/ 731713 w 1130300"/>
              <a:gd name="connsiteY101" fmla="*/ 484008 h 1320800"/>
              <a:gd name="connsiteX102" fmla="*/ 766003 w 1130300"/>
              <a:gd name="connsiteY102" fmla="*/ 468769 h 1320800"/>
              <a:gd name="connsiteX103" fmla="*/ 777433 w 1130300"/>
              <a:gd name="connsiteY103" fmla="*/ 457338 h 1320800"/>
              <a:gd name="connsiteX104" fmla="*/ 777433 w 1130300"/>
              <a:gd name="connsiteY104" fmla="*/ 443369 h 1320800"/>
              <a:gd name="connsiteX105" fmla="*/ 769813 w 1130300"/>
              <a:gd name="connsiteY105" fmla="*/ 439558 h 1320800"/>
              <a:gd name="connsiteX106" fmla="*/ 717743 w 1130300"/>
              <a:gd name="connsiteY106" fmla="*/ 437019 h 1320800"/>
              <a:gd name="connsiteX107" fmla="*/ 823153 w 1130300"/>
              <a:gd name="connsiteY107" fmla="*/ 388758 h 1320800"/>
              <a:gd name="connsiteX108" fmla="*/ 844743 w 1130300"/>
              <a:gd name="connsiteY108" fmla="*/ 373519 h 1320800"/>
              <a:gd name="connsiteX109" fmla="*/ 833313 w 1130300"/>
              <a:gd name="connsiteY109" fmla="*/ 353199 h 1320800"/>
              <a:gd name="connsiteX110" fmla="*/ 730443 w 1130300"/>
              <a:gd name="connsiteY110" fmla="*/ 369708 h 1320800"/>
              <a:gd name="connsiteX111" fmla="*/ 774893 w 1130300"/>
              <a:gd name="connsiteY111" fmla="*/ 311288 h 1320800"/>
              <a:gd name="connsiteX112" fmla="*/ 779973 w 1130300"/>
              <a:gd name="connsiteY112" fmla="*/ 307479 h 1320800"/>
              <a:gd name="connsiteX113" fmla="*/ 901893 w 1130300"/>
              <a:gd name="connsiteY113" fmla="*/ 261758 h 1320800"/>
              <a:gd name="connsiteX114" fmla="*/ 1125413 w 1130300"/>
              <a:gd name="connsiteY114" fmla="*/ 36968 h 1320800"/>
              <a:gd name="connsiteX115" fmla="*/ 1108903 w 1130300"/>
              <a:gd name="connsiteY115" fmla="*/ 12838 h 1320800"/>
              <a:gd name="connsiteX116" fmla="*/ 908243 w 1130300"/>
              <a:gd name="connsiteY116" fmla="*/ 831989 h 1320800"/>
              <a:gd name="connsiteX117" fmla="*/ 873953 w 1130300"/>
              <a:gd name="connsiteY117" fmla="*/ 814208 h 1320800"/>
              <a:gd name="connsiteX118" fmla="*/ 802833 w 1130300"/>
              <a:gd name="connsiteY118" fmla="*/ 837069 h 1320800"/>
              <a:gd name="connsiteX119" fmla="*/ 795213 w 1130300"/>
              <a:gd name="connsiteY119" fmla="*/ 854848 h 1320800"/>
              <a:gd name="connsiteX120" fmla="*/ 811723 w 1130300"/>
              <a:gd name="connsiteY120" fmla="*/ 892948 h 1320800"/>
              <a:gd name="connsiteX121" fmla="*/ 816803 w 1130300"/>
              <a:gd name="connsiteY121" fmla="*/ 895489 h 1320800"/>
              <a:gd name="connsiteX122" fmla="*/ 844743 w 1130300"/>
              <a:gd name="connsiteY122" fmla="*/ 941208 h 1320800"/>
              <a:gd name="connsiteX123" fmla="*/ 844743 w 1130300"/>
              <a:gd name="connsiteY123" fmla="*/ 1042808 h 1320800"/>
              <a:gd name="connsiteX124" fmla="*/ 877763 w 1130300"/>
              <a:gd name="connsiteY124" fmla="*/ 1074559 h 1320800"/>
              <a:gd name="connsiteX125" fmla="*/ 877763 w 1130300"/>
              <a:gd name="connsiteY125" fmla="*/ 1074559 h 1320800"/>
              <a:gd name="connsiteX126" fmla="*/ 894273 w 1130300"/>
              <a:gd name="connsiteY126" fmla="*/ 1061859 h 1320800"/>
              <a:gd name="connsiteX127" fmla="*/ 931103 w 1130300"/>
              <a:gd name="connsiteY127" fmla="*/ 875169 h 1320800"/>
              <a:gd name="connsiteX128" fmla="*/ 908243 w 1130300"/>
              <a:gd name="connsiteY128" fmla="*/ 831989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1130300" h="1320800">
                <a:moveTo>
                  <a:pt x="56073" y="710069"/>
                </a:moveTo>
                <a:cubicBezTo>
                  <a:pt x="56073" y="703719"/>
                  <a:pt x="57343" y="697369"/>
                  <a:pt x="58613" y="691019"/>
                </a:cubicBezTo>
                <a:cubicBezTo>
                  <a:pt x="62423" y="680858"/>
                  <a:pt x="68773" y="673239"/>
                  <a:pt x="76393" y="666889"/>
                </a:cubicBezTo>
                <a:cubicBezTo>
                  <a:pt x="99253" y="649108"/>
                  <a:pt x="133543" y="652919"/>
                  <a:pt x="151323" y="677048"/>
                </a:cubicBezTo>
                <a:cubicBezTo>
                  <a:pt x="151323" y="677048"/>
                  <a:pt x="151323" y="677048"/>
                  <a:pt x="151323" y="678319"/>
                </a:cubicBezTo>
                <a:cubicBezTo>
                  <a:pt x="153863" y="683398"/>
                  <a:pt x="152593" y="691019"/>
                  <a:pt x="146243" y="693558"/>
                </a:cubicBezTo>
                <a:cubicBezTo>
                  <a:pt x="131003" y="702448"/>
                  <a:pt x="118303" y="713879"/>
                  <a:pt x="106873" y="726579"/>
                </a:cubicBezTo>
                <a:cubicBezTo>
                  <a:pt x="101793" y="732929"/>
                  <a:pt x="92903" y="738008"/>
                  <a:pt x="85283" y="738008"/>
                </a:cubicBezTo>
                <a:cubicBezTo>
                  <a:pt x="71313" y="738008"/>
                  <a:pt x="57343" y="725308"/>
                  <a:pt x="56073" y="710069"/>
                </a:cubicBezTo>
                <a:close/>
                <a:moveTo>
                  <a:pt x="871413" y="171588"/>
                </a:moveTo>
                <a:cubicBezTo>
                  <a:pt x="875223" y="171588"/>
                  <a:pt x="877763" y="170319"/>
                  <a:pt x="881573" y="169049"/>
                </a:cubicBezTo>
                <a:cubicBezTo>
                  <a:pt x="931103" y="138569"/>
                  <a:pt x="946343" y="73799"/>
                  <a:pt x="914593" y="24268"/>
                </a:cubicBezTo>
                <a:cubicBezTo>
                  <a:pt x="908243" y="16649"/>
                  <a:pt x="896813" y="15379"/>
                  <a:pt x="889193" y="21729"/>
                </a:cubicBezTo>
                <a:cubicBezTo>
                  <a:pt x="882843" y="26808"/>
                  <a:pt x="880303" y="36968"/>
                  <a:pt x="884113" y="44588"/>
                </a:cubicBezTo>
                <a:cubicBezTo>
                  <a:pt x="903163" y="76338"/>
                  <a:pt x="894273" y="118249"/>
                  <a:pt x="862523" y="138569"/>
                </a:cubicBezTo>
                <a:cubicBezTo>
                  <a:pt x="853633" y="143649"/>
                  <a:pt x="851093" y="155079"/>
                  <a:pt x="857443" y="163969"/>
                </a:cubicBezTo>
                <a:cubicBezTo>
                  <a:pt x="858713" y="167779"/>
                  <a:pt x="865063" y="171588"/>
                  <a:pt x="871413" y="171588"/>
                </a:cubicBezTo>
                <a:close/>
                <a:moveTo>
                  <a:pt x="289753" y="1033919"/>
                </a:moveTo>
                <a:lnTo>
                  <a:pt x="259273" y="1033919"/>
                </a:lnTo>
                <a:lnTo>
                  <a:pt x="197043" y="1099959"/>
                </a:lnTo>
                <a:lnTo>
                  <a:pt x="289753" y="1312048"/>
                </a:lnTo>
                <a:lnTo>
                  <a:pt x="327853" y="1312048"/>
                </a:lnTo>
                <a:lnTo>
                  <a:pt x="275783" y="1099959"/>
                </a:lnTo>
                <a:lnTo>
                  <a:pt x="289753" y="1033919"/>
                </a:lnTo>
                <a:close/>
                <a:moveTo>
                  <a:pt x="1108903" y="12838"/>
                </a:moveTo>
                <a:cubicBezTo>
                  <a:pt x="1098743" y="11568"/>
                  <a:pt x="1089853" y="19188"/>
                  <a:pt x="1088583" y="29349"/>
                </a:cubicBezTo>
                <a:cubicBezTo>
                  <a:pt x="1088583" y="30618"/>
                  <a:pt x="1088583" y="31888"/>
                  <a:pt x="1088583" y="33158"/>
                </a:cubicBezTo>
                <a:cubicBezTo>
                  <a:pt x="1088583" y="109358"/>
                  <a:pt x="1042863" y="176669"/>
                  <a:pt x="973013" y="205879"/>
                </a:cubicBezTo>
                <a:cubicBezTo>
                  <a:pt x="993333" y="179208"/>
                  <a:pt x="1002223" y="146188"/>
                  <a:pt x="995873" y="113168"/>
                </a:cubicBezTo>
                <a:cubicBezTo>
                  <a:pt x="994603" y="103008"/>
                  <a:pt x="985713" y="95388"/>
                  <a:pt x="975553" y="96658"/>
                </a:cubicBezTo>
                <a:cubicBezTo>
                  <a:pt x="965393" y="97929"/>
                  <a:pt x="957773" y="106818"/>
                  <a:pt x="959043" y="116979"/>
                </a:cubicBezTo>
                <a:cubicBezTo>
                  <a:pt x="959043" y="118249"/>
                  <a:pt x="959043" y="119518"/>
                  <a:pt x="960313" y="122058"/>
                </a:cubicBezTo>
                <a:cubicBezTo>
                  <a:pt x="966663" y="170319"/>
                  <a:pt x="933643" y="213499"/>
                  <a:pt x="886653" y="221119"/>
                </a:cubicBezTo>
                <a:cubicBezTo>
                  <a:pt x="885383" y="221119"/>
                  <a:pt x="884113" y="222388"/>
                  <a:pt x="882843" y="222388"/>
                </a:cubicBezTo>
                <a:cubicBezTo>
                  <a:pt x="859983" y="224929"/>
                  <a:pt x="837123" y="230008"/>
                  <a:pt x="815533" y="238899"/>
                </a:cubicBezTo>
                <a:cubicBezTo>
                  <a:pt x="816803" y="231279"/>
                  <a:pt x="818073" y="223658"/>
                  <a:pt x="818073" y="216038"/>
                </a:cubicBezTo>
                <a:cubicBezTo>
                  <a:pt x="819343" y="181749"/>
                  <a:pt x="805373" y="148729"/>
                  <a:pt x="781243" y="123329"/>
                </a:cubicBezTo>
                <a:cubicBezTo>
                  <a:pt x="774893" y="115708"/>
                  <a:pt x="762193" y="114438"/>
                  <a:pt x="754573" y="122058"/>
                </a:cubicBezTo>
                <a:cubicBezTo>
                  <a:pt x="746953" y="128408"/>
                  <a:pt x="745683" y="141108"/>
                  <a:pt x="753303" y="148729"/>
                </a:cubicBezTo>
                <a:cubicBezTo>
                  <a:pt x="753303" y="148729"/>
                  <a:pt x="754573" y="149999"/>
                  <a:pt x="754573" y="149999"/>
                </a:cubicBezTo>
                <a:cubicBezTo>
                  <a:pt x="787593" y="184288"/>
                  <a:pt x="788863" y="238899"/>
                  <a:pt x="757113" y="274458"/>
                </a:cubicBezTo>
                <a:cubicBezTo>
                  <a:pt x="710123" y="313829"/>
                  <a:pt x="680913" y="372249"/>
                  <a:pt x="677103" y="434479"/>
                </a:cubicBezTo>
                <a:cubicBezTo>
                  <a:pt x="645353" y="435749"/>
                  <a:pt x="613603" y="439558"/>
                  <a:pt x="583123" y="447179"/>
                </a:cubicBezTo>
                <a:cubicBezTo>
                  <a:pt x="552643" y="370979"/>
                  <a:pt x="588203" y="283349"/>
                  <a:pt x="663133" y="250329"/>
                </a:cubicBezTo>
                <a:lnTo>
                  <a:pt x="670753" y="247788"/>
                </a:lnTo>
                <a:cubicBezTo>
                  <a:pt x="701233" y="247788"/>
                  <a:pt x="726633" y="224929"/>
                  <a:pt x="730443" y="194449"/>
                </a:cubicBezTo>
                <a:cubicBezTo>
                  <a:pt x="731713" y="184288"/>
                  <a:pt x="724093" y="175399"/>
                  <a:pt x="713933" y="174129"/>
                </a:cubicBezTo>
                <a:cubicBezTo>
                  <a:pt x="703773" y="172858"/>
                  <a:pt x="694883" y="180479"/>
                  <a:pt x="693613" y="190638"/>
                </a:cubicBezTo>
                <a:cubicBezTo>
                  <a:pt x="692343" y="196988"/>
                  <a:pt x="688533" y="203338"/>
                  <a:pt x="683453" y="207149"/>
                </a:cubicBezTo>
                <a:cubicBezTo>
                  <a:pt x="684723" y="172858"/>
                  <a:pt x="664403" y="141108"/>
                  <a:pt x="632653" y="127138"/>
                </a:cubicBezTo>
                <a:cubicBezTo>
                  <a:pt x="623763" y="122058"/>
                  <a:pt x="612333" y="125868"/>
                  <a:pt x="607253" y="134758"/>
                </a:cubicBezTo>
                <a:cubicBezTo>
                  <a:pt x="602173" y="143649"/>
                  <a:pt x="605983" y="155079"/>
                  <a:pt x="614873" y="160158"/>
                </a:cubicBezTo>
                <a:cubicBezTo>
                  <a:pt x="614873" y="160158"/>
                  <a:pt x="616143" y="160158"/>
                  <a:pt x="616143" y="161429"/>
                </a:cubicBezTo>
                <a:cubicBezTo>
                  <a:pt x="639003" y="171588"/>
                  <a:pt x="650433" y="196988"/>
                  <a:pt x="641543" y="221119"/>
                </a:cubicBezTo>
                <a:cubicBezTo>
                  <a:pt x="628843" y="227469"/>
                  <a:pt x="616143" y="235088"/>
                  <a:pt x="604713" y="243979"/>
                </a:cubicBezTo>
                <a:cubicBezTo>
                  <a:pt x="602173" y="190638"/>
                  <a:pt x="570423" y="142379"/>
                  <a:pt x="520893" y="122058"/>
                </a:cubicBezTo>
                <a:cubicBezTo>
                  <a:pt x="512003" y="116979"/>
                  <a:pt x="500573" y="120788"/>
                  <a:pt x="495493" y="129679"/>
                </a:cubicBezTo>
                <a:cubicBezTo>
                  <a:pt x="490413" y="138569"/>
                  <a:pt x="494223" y="149999"/>
                  <a:pt x="503113" y="155079"/>
                </a:cubicBezTo>
                <a:cubicBezTo>
                  <a:pt x="503113" y="155079"/>
                  <a:pt x="504383" y="155079"/>
                  <a:pt x="504383" y="156349"/>
                </a:cubicBezTo>
                <a:cubicBezTo>
                  <a:pt x="557723" y="179208"/>
                  <a:pt x="581853" y="241438"/>
                  <a:pt x="557723" y="294779"/>
                </a:cubicBezTo>
                <a:cubicBezTo>
                  <a:pt x="557723" y="294779"/>
                  <a:pt x="557723" y="294779"/>
                  <a:pt x="557723" y="294779"/>
                </a:cubicBezTo>
                <a:cubicBezTo>
                  <a:pt x="557723" y="296049"/>
                  <a:pt x="557723" y="296049"/>
                  <a:pt x="557723" y="297319"/>
                </a:cubicBezTo>
                <a:cubicBezTo>
                  <a:pt x="528513" y="346849"/>
                  <a:pt x="523433" y="405269"/>
                  <a:pt x="542483" y="458608"/>
                </a:cubicBezTo>
                <a:cubicBezTo>
                  <a:pt x="536133" y="461149"/>
                  <a:pt x="528513" y="462419"/>
                  <a:pt x="522163" y="464958"/>
                </a:cubicBezTo>
                <a:lnTo>
                  <a:pt x="491683" y="475119"/>
                </a:lnTo>
                <a:cubicBezTo>
                  <a:pt x="478983" y="478929"/>
                  <a:pt x="470093" y="491629"/>
                  <a:pt x="471363" y="504329"/>
                </a:cubicBezTo>
                <a:lnTo>
                  <a:pt x="471363" y="510679"/>
                </a:lnTo>
                <a:cubicBezTo>
                  <a:pt x="471363" y="529729"/>
                  <a:pt x="484063" y="544969"/>
                  <a:pt x="500573" y="550049"/>
                </a:cubicBezTo>
                <a:lnTo>
                  <a:pt x="571693" y="570369"/>
                </a:lnTo>
                <a:cubicBezTo>
                  <a:pt x="593283" y="576719"/>
                  <a:pt x="608523" y="595769"/>
                  <a:pt x="608523" y="618629"/>
                </a:cubicBezTo>
                <a:cubicBezTo>
                  <a:pt x="608523" y="668158"/>
                  <a:pt x="574233" y="711339"/>
                  <a:pt x="524703" y="722769"/>
                </a:cubicBezTo>
                <a:lnTo>
                  <a:pt x="501843" y="727848"/>
                </a:lnTo>
                <a:cubicBezTo>
                  <a:pt x="481523" y="732929"/>
                  <a:pt x="459933" y="732929"/>
                  <a:pt x="439613" y="729119"/>
                </a:cubicBezTo>
                <a:lnTo>
                  <a:pt x="282133" y="702448"/>
                </a:lnTo>
                <a:cubicBezTo>
                  <a:pt x="254193" y="697369"/>
                  <a:pt x="226253" y="697369"/>
                  <a:pt x="198313" y="702448"/>
                </a:cubicBezTo>
                <a:lnTo>
                  <a:pt x="189423" y="703719"/>
                </a:lnTo>
                <a:cubicBezTo>
                  <a:pt x="157673" y="708798"/>
                  <a:pt x="129733" y="727848"/>
                  <a:pt x="113223" y="757058"/>
                </a:cubicBezTo>
                <a:cubicBezTo>
                  <a:pt x="90363" y="798969"/>
                  <a:pt x="80203" y="848498"/>
                  <a:pt x="87823" y="895489"/>
                </a:cubicBezTo>
                <a:lnTo>
                  <a:pt x="95443" y="948829"/>
                </a:lnTo>
                <a:cubicBezTo>
                  <a:pt x="99253" y="974229"/>
                  <a:pt x="94173" y="999629"/>
                  <a:pt x="84013" y="1022489"/>
                </a:cubicBezTo>
                <a:cubicBezTo>
                  <a:pt x="64963" y="1060589"/>
                  <a:pt x="50993" y="1101229"/>
                  <a:pt x="42103" y="1143139"/>
                </a:cubicBezTo>
                <a:lnTo>
                  <a:pt x="12893" y="1294269"/>
                </a:lnTo>
                <a:cubicBezTo>
                  <a:pt x="11623" y="1303159"/>
                  <a:pt x="16703" y="1310779"/>
                  <a:pt x="25593" y="1313319"/>
                </a:cubicBezTo>
                <a:cubicBezTo>
                  <a:pt x="26863" y="1313319"/>
                  <a:pt x="28133" y="1313319"/>
                  <a:pt x="29403" y="1313319"/>
                </a:cubicBezTo>
                <a:cubicBezTo>
                  <a:pt x="45913" y="1313319"/>
                  <a:pt x="59883" y="1304429"/>
                  <a:pt x="66233" y="1289189"/>
                </a:cubicBezTo>
                <a:lnTo>
                  <a:pt x="124653" y="1143139"/>
                </a:lnTo>
                <a:cubicBezTo>
                  <a:pt x="139893" y="1102498"/>
                  <a:pt x="164023" y="1065669"/>
                  <a:pt x="195773" y="1033919"/>
                </a:cubicBezTo>
                <a:lnTo>
                  <a:pt x="223713" y="1005979"/>
                </a:lnTo>
                <a:cubicBezTo>
                  <a:pt x="241493" y="988198"/>
                  <a:pt x="268163" y="979308"/>
                  <a:pt x="293563" y="984389"/>
                </a:cubicBezTo>
                <a:lnTo>
                  <a:pt x="504383" y="1023758"/>
                </a:lnTo>
                <a:cubicBezTo>
                  <a:pt x="543753" y="1031379"/>
                  <a:pt x="584393" y="1022489"/>
                  <a:pt x="617413" y="1000898"/>
                </a:cubicBezTo>
                <a:cubicBezTo>
                  <a:pt x="623763" y="997089"/>
                  <a:pt x="631383" y="998358"/>
                  <a:pt x="635193" y="1004708"/>
                </a:cubicBezTo>
                <a:cubicBezTo>
                  <a:pt x="636463" y="1005979"/>
                  <a:pt x="636463" y="1007248"/>
                  <a:pt x="637733" y="1009789"/>
                </a:cubicBezTo>
                <a:lnTo>
                  <a:pt x="698693" y="1284109"/>
                </a:lnTo>
                <a:cubicBezTo>
                  <a:pt x="702503" y="1301889"/>
                  <a:pt x="717743" y="1313319"/>
                  <a:pt x="735523" y="1313319"/>
                </a:cubicBezTo>
                <a:cubicBezTo>
                  <a:pt x="744413" y="1313319"/>
                  <a:pt x="752033" y="1305698"/>
                  <a:pt x="752033" y="1296809"/>
                </a:cubicBezTo>
                <a:lnTo>
                  <a:pt x="752033" y="900569"/>
                </a:lnTo>
                <a:cubicBezTo>
                  <a:pt x="752033" y="868819"/>
                  <a:pt x="759653" y="837069"/>
                  <a:pt x="773623" y="807858"/>
                </a:cubicBezTo>
                <a:cubicBezTo>
                  <a:pt x="788863" y="776108"/>
                  <a:pt x="795213" y="740548"/>
                  <a:pt x="788863" y="706258"/>
                </a:cubicBezTo>
                <a:cubicBezTo>
                  <a:pt x="781243" y="659269"/>
                  <a:pt x="767273" y="613549"/>
                  <a:pt x="748223" y="569099"/>
                </a:cubicBezTo>
                <a:lnTo>
                  <a:pt x="712663" y="485279"/>
                </a:lnTo>
                <a:lnTo>
                  <a:pt x="731713" y="484008"/>
                </a:lnTo>
                <a:cubicBezTo>
                  <a:pt x="744413" y="482738"/>
                  <a:pt x="757113" y="477658"/>
                  <a:pt x="766003" y="468769"/>
                </a:cubicBezTo>
                <a:lnTo>
                  <a:pt x="777433" y="457338"/>
                </a:lnTo>
                <a:cubicBezTo>
                  <a:pt x="781243" y="453529"/>
                  <a:pt x="781243" y="447179"/>
                  <a:pt x="777433" y="443369"/>
                </a:cubicBezTo>
                <a:cubicBezTo>
                  <a:pt x="776163" y="440829"/>
                  <a:pt x="773623" y="440829"/>
                  <a:pt x="769813" y="439558"/>
                </a:cubicBezTo>
                <a:lnTo>
                  <a:pt x="717743" y="437019"/>
                </a:lnTo>
                <a:cubicBezTo>
                  <a:pt x="736793" y="397649"/>
                  <a:pt x="781243" y="377329"/>
                  <a:pt x="823153" y="388758"/>
                </a:cubicBezTo>
                <a:cubicBezTo>
                  <a:pt x="833313" y="390029"/>
                  <a:pt x="842203" y="383679"/>
                  <a:pt x="844743" y="373519"/>
                </a:cubicBezTo>
                <a:cubicBezTo>
                  <a:pt x="846013" y="364629"/>
                  <a:pt x="840933" y="357008"/>
                  <a:pt x="833313" y="353199"/>
                </a:cubicBezTo>
                <a:cubicBezTo>
                  <a:pt x="797753" y="344308"/>
                  <a:pt x="760923" y="350658"/>
                  <a:pt x="730443" y="369708"/>
                </a:cubicBezTo>
                <a:cubicBezTo>
                  <a:pt x="740603" y="348119"/>
                  <a:pt x="755843" y="327799"/>
                  <a:pt x="774893" y="311288"/>
                </a:cubicBezTo>
                <a:lnTo>
                  <a:pt x="779973" y="307479"/>
                </a:lnTo>
                <a:cubicBezTo>
                  <a:pt x="812993" y="278269"/>
                  <a:pt x="856173" y="261758"/>
                  <a:pt x="901893" y="261758"/>
                </a:cubicBezTo>
                <a:cubicBezTo>
                  <a:pt x="1025083" y="260488"/>
                  <a:pt x="1125413" y="161429"/>
                  <a:pt x="1125413" y="36968"/>
                </a:cubicBezTo>
                <a:cubicBezTo>
                  <a:pt x="1126683" y="22999"/>
                  <a:pt x="1119063" y="14108"/>
                  <a:pt x="1108903" y="12838"/>
                </a:cubicBezTo>
                <a:close/>
                <a:moveTo>
                  <a:pt x="908243" y="831989"/>
                </a:moveTo>
                <a:lnTo>
                  <a:pt x="873953" y="814208"/>
                </a:lnTo>
                <a:cubicBezTo>
                  <a:pt x="848553" y="801508"/>
                  <a:pt x="816803" y="811669"/>
                  <a:pt x="802833" y="837069"/>
                </a:cubicBezTo>
                <a:cubicBezTo>
                  <a:pt x="800293" y="843419"/>
                  <a:pt x="797753" y="848498"/>
                  <a:pt x="795213" y="854848"/>
                </a:cubicBezTo>
                <a:cubicBezTo>
                  <a:pt x="790133" y="870089"/>
                  <a:pt x="797753" y="886598"/>
                  <a:pt x="811723" y="892948"/>
                </a:cubicBezTo>
                <a:lnTo>
                  <a:pt x="816803" y="895489"/>
                </a:lnTo>
                <a:cubicBezTo>
                  <a:pt x="834583" y="904379"/>
                  <a:pt x="844743" y="922158"/>
                  <a:pt x="844743" y="941208"/>
                </a:cubicBezTo>
                <a:lnTo>
                  <a:pt x="844743" y="1042808"/>
                </a:lnTo>
                <a:cubicBezTo>
                  <a:pt x="844743" y="1060589"/>
                  <a:pt x="859983" y="1075829"/>
                  <a:pt x="877763" y="1074559"/>
                </a:cubicBezTo>
                <a:cubicBezTo>
                  <a:pt x="877763" y="1074559"/>
                  <a:pt x="877763" y="1074559"/>
                  <a:pt x="877763" y="1074559"/>
                </a:cubicBezTo>
                <a:cubicBezTo>
                  <a:pt x="885383" y="1074559"/>
                  <a:pt x="893003" y="1069479"/>
                  <a:pt x="894273" y="1061859"/>
                </a:cubicBezTo>
                <a:lnTo>
                  <a:pt x="931103" y="875169"/>
                </a:lnTo>
                <a:cubicBezTo>
                  <a:pt x="934913" y="859929"/>
                  <a:pt x="926023" y="840879"/>
                  <a:pt x="908243" y="831989"/>
                </a:cubicBezTo>
                <a:close/>
              </a:path>
            </a:pathLst>
          </a:custGeom>
          <a:gradFill>
            <a:gsLst>
              <a:gs pos="9000">
                <a:schemeClr val="accent3"/>
              </a:gs>
              <a:gs pos="100000">
                <a:schemeClr val="accent2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22" name="Freeform: Shape 21" descr="lion shape">
            <a:extLst>
              <a:ext uri="{FF2B5EF4-FFF2-40B4-BE49-F238E27FC236}">
                <a16:creationId xmlns:a16="http://schemas.microsoft.com/office/drawing/2014/main" id="{93A20DF5-97CE-49CE-BA86-ACDEA4F1C86E}"/>
              </a:ext>
            </a:extLst>
          </p:cNvPr>
          <p:cNvSpPr>
            <a:spLocks noChangeAspect="1"/>
          </p:cNvSpPr>
          <p:nvPr/>
        </p:nvSpPr>
        <p:spPr>
          <a:xfrm>
            <a:off x="9753215" y="2401212"/>
            <a:ext cx="1459759" cy="1005612"/>
          </a:xfrm>
          <a:custGeom>
            <a:avLst/>
            <a:gdLst>
              <a:gd name="connsiteX0" fmla="*/ 1135380 w 1143000"/>
              <a:gd name="connsiteY0" fmla="*/ 254000 h 787400"/>
              <a:gd name="connsiteX1" fmla="*/ 1120140 w 1143000"/>
              <a:gd name="connsiteY1" fmla="*/ 328930 h 787400"/>
              <a:gd name="connsiteX2" fmla="*/ 1087120 w 1143000"/>
              <a:gd name="connsiteY2" fmla="*/ 356870 h 787400"/>
              <a:gd name="connsiteX3" fmla="*/ 1014730 w 1143000"/>
              <a:gd name="connsiteY3" fmla="*/ 396240 h 787400"/>
              <a:gd name="connsiteX4" fmla="*/ 949960 w 1143000"/>
              <a:gd name="connsiteY4" fmla="*/ 504190 h 787400"/>
              <a:gd name="connsiteX5" fmla="*/ 876300 w 1143000"/>
              <a:gd name="connsiteY5" fmla="*/ 546100 h 787400"/>
              <a:gd name="connsiteX6" fmla="*/ 853440 w 1143000"/>
              <a:gd name="connsiteY6" fmla="*/ 562610 h 787400"/>
              <a:gd name="connsiteX7" fmla="*/ 834390 w 1143000"/>
              <a:gd name="connsiteY7" fmla="*/ 629920 h 787400"/>
              <a:gd name="connsiteX8" fmla="*/ 845820 w 1143000"/>
              <a:gd name="connsiteY8" fmla="*/ 685800 h 787400"/>
              <a:gd name="connsiteX9" fmla="*/ 878840 w 1143000"/>
              <a:gd name="connsiteY9" fmla="*/ 727710 h 787400"/>
              <a:gd name="connsiteX10" fmla="*/ 897890 w 1143000"/>
              <a:gd name="connsiteY10" fmla="*/ 739140 h 787400"/>
              <a:gd name="connsiteX11" fmla="*/ 906780 w 1143000"/>
              <a:gd name="connsiteY11" fmla="*/ 740410 h 787400"/>
              <a:gd name="connsiteX12" fmla="*/ 925830 w 1143000"/>
              <a:gd name="connsiteY12" fmla="*/ 763270 h 787400"/>
              <a:gd name="connsiteX13" fmla="*/ 915670 w 1143000"/>
              <a:gd name="connsiteY13" fmla="*/ 773430 h 787400"/>
              <a:gd name="connsiteX14" fmla="*/ 905510 w 1143000"/>
              <a:gd name="connsiteY14" fmla="*/ 773430 h 787400"/>
              <a:gd name="connsiteX15" fmla="*/ 810260 w 1143000"/>
              <a:gd name="connsiteY15" fmla="*/ 734060 h 787400"/>
              <a:gd name="connsiteX16" fmla="*/ 773430 w 1143000"/>
              <a:gd name="connsiteY16" fmla="*/ 697230 h 787400"/>
              <a:gd name="connsiteX17" fmla="*/ 680720 w 1143000"/>
              <a:gd name="connsiteY17" fmla="*/ 604520 h 787400"/>
              <a:gd name="connsiteX18" fmla="*/ 633730 w 1143000"/>
              <a:gd name="connsiteY18" fmla="*/ 584200 h 787400"/>
              <a:gd name="connsiteX19" fmla="*/ 532130 w 1143000"/>
              <a:gd name="connsiteY19" fmla="*/ 574040 h 787400"/>
              <a:gd name="connsiteX20" fmla="*/ 433070 w 1143000"/>
              <a:gd name="connsiteY20" fmla="*/ 554990 h 787400"/>
              <a:gd name="connsiteX21" fmla="*/ 363220 w 1143000"/>
              <a:gd name="connsiteY21" fmla="*/ 502920 h 787400"/>
              <a:gd name="connsiteX22" fmla="*/ 335280 w 1143000"/>
              <a:gd name="connsiteY22" fmla="*/ 492760 h 787400"/>
              <a:gd name="connsiteX23" fmla="*/ 325120 w 1143000"/>
              <a:gd name="connsiteY23" fmla="*/ 520700 h 787400"/>
              <a:gd name="connsiteX24" fmla="*/ 337820 w 1143000"/>
              <a:gd name="connsiteY24" fmla="*/ 546100 h 787400"/>
              <a:gd name="connsiteX25" fmla="*/ 321310 w 1143000"/>
              <a:gd name="connsiteY25" fmla="*/ 605790 h 787400"/>
              <a:gd name="connsiteX26" fmla="*/ 261620 w 1143000"/>
              <a:gd name="connsiteY26" fmla="*/ 642620 h 787400"/>
              <a:gd name="connsiteX27" fmla="*/ 252730 w 1143000"/>
              <a:gd name="connsiteY27" fmla="*/ 673100 h 787400"/>
              <a:gd name="connsiteX28" fmla="*/ 280670 w 1143000"/>
              <a:gd name="connsiteY28" fmla="*/ 725170 h 787400"/>
              <a:gd name="connsiteX29" fmla="*/ 297180 w 1143000"/>
              <a:gd name="connsiteY29" fmla="*/ 735330 h 787400"/>
              <a:gd name="connsiteX30" fmla="*/ 297180 w 1143000"/>
              <a:gd name="connsiteY30" fmla="*/ 735330 h 787400"/>
              <a:gd name="connsiteX31" fmla="*/ 318770 w 1143000"/>
              <a:gd name="connsiteY31" fmla="*/ 756920 h 787400"/>
              <a:gd name="connsiteX32" fmla="*/ 318770 w 1143000"/>
              <a:gd name="connsiteY32" fmla="*/ 758190 h 787400"/>
              <a:gd name="connsiteX33" fmla="*/ 303530 w 1143000"/>
              <a:gd name="connsiteY33" fmla="*/ 773430 h 787400"/>
              <a:gd name="connsiteX34" fmla="*/ 276860 w 1143000"/>
              <a:gd name="connsiteY34" fmla="*/ 773430 h 787400"/>
              <a:gd name="connsiteX35" fmla="*/ 222250 w 1143000"/>
              <a:gd name="connsiteY35" fmla="*/ 745490 h 787400"/>
              <a:gd name="connsiteX36" fmla="*/ 165100 w 1143000"/>
              <a:gd name="connsiteY36" fmla="*/ 669290 h 787400"/>
              <a:gd name="connsiteX37" fmla="*/ 173990 w 1143000"/>
              <a:gd name="connsiteY37" fmla="*/ 581660 h 787400"/>
              <a:gd name="connsiteX38" fmla="*/ 191770 w 1143000"/>
              <a:gd name="connsiteY38" fmla="*/ 566420 h 787400"/>
              <a:gd name="connsiteX39" fmla="*/ 200660 w 1143000"/>
              <a:gd name="connsiteY39" fmla="*/ 532130 h 787400"/>
              <a:gd name="connsiteX40" fmla="*/ 175260 w 1143000"/>
              <a:gd name="connsiteY40" fmla="*/ 463550 h 787400"/>
              <a:gd name="connsiteX41" fmla="*/ 181610 w 1143000"/>
              <a:gd name="connsiteY41" fmla="*/ 327660 h 787400"/>
              <a:gd name="connsiteX42" fmla="*/ 187960 w 1143000"/>
              <a:gd name="connsiteY42" fmla="*/ 314960 h 787400"/>
              <a:gd name="connsiteX43" fmla="*/ 201930 w 1143000"/>
              <a:gd name="connsiteY43" fmla="*/ 293370 h 787400"/>
              <a:gd name="connsiteX44" fmla="*/ 135890 w 1143000"/>
              <a:gd name="connsiteY44" fmla="*/ 293370 h 787400"/>
              <a:gd name="connsiteX45" fmla="*/ 53340 w 1143000"/>
              <a:gd name="connsiteY45" fmla="*/ 210820 h 787400"/>
              <a:gd name="connsiteX46" fmla="*/ 53340 w 1143000"/>
              <a:gd name="connsiteY46" fmla="*/ 179070 h 787400"/>
              <a:gd name="connsiteX47" fmla="*/ 102870 w 1143000"/>
              <a:gd name="connsiteY47" fmla="*/ 97790 h 787400"/>
              <a:gd name="connsiteX48" fmla="*/ 134620 w 1143000"/>
              <a:gd name="connsiteY48" fmla="*/ 90170 h 787400"/>
              <a:gd name="connsiteX49" fmla="*/ 204470 w 1143000"/>
              <a:gd name="connsiteY49" fmla="*/ 158750 h 787400"/>
              <a:gd name="connsiteX50" fmla="*/ 204470 w 1143000"/>
              <a:gd name="connsiteY50" fmla="*/ 191770 h 787400"/>
              <a:gd name="connsiteX51" fmla="*/ 204470 w 1143000"/>
              <a:gd name="connsiteY51" fmla="*/ 191770 h 787400"/>
              <a:gd name="connsiteX52" fmla="*/ 189230 w 1143000"/>
              <a:gd name="connsiteY52" fmla="*/ 205740 h 787400"/>
              <a:gd name="connsiteX53" fmla="*/ 153670 w 1143000"/>
              <a:gd name="connsiteY53" fmla="*/ 168910 h 787400"/>
              <a:gd name="connsiteX54" fmla="*/ 153670 w 1143000"/>
              <a:gd name="connsiteY54" fmla="*/ 158750 h 787400"/>
              <a:gd name="connsiteX55" fmla="*/ 135890 w 1143000"/>
              <a:gd name="connsiteY55" fmla="*/ 139700 h 787400"/>
              <a:gd name="connsiteX56" fmla="*/ 135890 w 1143000"/>
              <a:gd name="connsiteY56" fmla="*/ 139700 h 787400"/>
              <a:gd name="connsiteX57" fmla="*/ 102870 w 1143000"/>
              <a:gd name="connsiteY57" fmla="*/ 171450 h 787400"/>
              <a:gd name="connsiteX58" fmla="*/ 102870 w 1143000"/>
              <a:gd name="connsiteY58" fmla="*/ 208280 h 787400"/>
              <a:gd name="connsiteX59" fmla="*/ 134620 w 1143000"/>
              <a:gd name="connsiteY59" fmla="*/ 240030 h 787400"/>
              <a:gd name="connsiteX60" fmla="*/ 303530 w 1143000"/>
              <a:gd name="connsiteY60" fmla="*/ 240030 h 787400"/>
              <a:gd name="connsiteX61" fmla="*/ 402590 w 1143000"/>
              <a:gd name="connsiteY61" fmla="*/ 264160 h 787400"/>
              <a:gd name="connsiteX62" fmla="*/ 463550 w 1143000"/>
              <a:gd name="connsiteY62" fmla="*/ 278130 h 787400"/>
              <a:gd name="connsiteX63" fmla="*/ 561340 w 1143000"/>
              <a:gd name="connsiteY63" fmla="*/ 278130 h 787400"/>
              <a:gd name="connsiteX64" fmla="*/ 613410 w 1143000"/>
              <a:gd name="connsiteY64" fmla="*/ 248920 h 787400"/>
              <a:gd name="connsiteX65" fmla="*/ 674370 w 1143000"/>
              <a:gd name="connsiteY65" fmla="*/ 158750 h 787400"/>
              <a:gd name="connsiteX66" fmla="*/ 735330 w 1143000"/>
              <a:gd name="connsiteY66" fmla="*/ 88900 h 787400"/>
              <a:gd name="connsiteX67" fmla="*/ 751840 w 1143000"/>
              <a:gd name="connsiteY67" fmla="*/ 72390 h 787400"/>
              <a:gd name="connsiteX68" fmla="*/ 896620 w 1143000"/>
              <a:gd name="connsiteY68" fmla="*/ 12700 h 787400"/>
              <a:gd name="connsiteX69" fmla="*/ 995680 w 1143000"/>
              <a:gd name="connsiteY69" fmla="*/ 72390 h 787400"/>
              <a:gd name="connsiteX70" fmla="*/ 1009650 w 1143000"/>
              <a:gd name="connsiteY70" fmla="*/ 99060 h 787400"/>
              <a:gd name="connsiteX71" fmla="*/ 1047750 w 1143000"/>
              <a:gd name="connsiteY71" fmla="*/ 149860 h 787400"/>
              <a:gd name="connsiteX72" fmla="*/ 1055370 w 1143000"/>
              <a:gd name="connsiteY72" fmla="*/ 157480 h 787400"/>
              <a:gd name="connsiteX73" fmla="*/ 1068070 w 1143000"/>
              <a:gd name="connsiteY73" fmla="*/ 176530 h 787400"/>
              <a:gd name="connsiteX74" fmla="*/ 1071880 w 1143000"/>
              <a:gd name="connsiteY74" fmla="*/ 187960 h 787400"/>
              <a:gd name="connsiteX75" fmla="*/ 1092200 w 1143000"/>
              <a:gd name="connsiteY75" fmla="*/ 213360 h 787400"/>
              <a:gd name="connsiteX76" fmla="*/ 1130300 w 1143000"/>
              <a:gd name="connsiteY76" fmla="*/ 236220 h 787400"/>
              <a:gd name="connsiteX77" fmla="*/ 1135380 w 1143000"/>
              <a:gd name="connsiteY77" fmla="*/ 254000 h 787400"/>
              <a:gd name="connsiteX78" fmla="*/ 678180 w 1143000"/>
              <a:gd name="connsiteY78" fmla="*/ 650240 h 787400"/>
              <a:gd name="connsiteX79" fmla="*/ 676910 w 1143000"/>
              <a:gd name="connsiteY79" fmla="*/ 647700 h 787400"/>
              <a:gd name="connsiteX80" fmla="*/ 628650 w 1143000"/>
              <a:gd name="connsiteY80" fmla="*/ 619760 h 787400"/>
              <a:gd name="connsiteX81" fmla="*/ 598170 w 1143000"/>
              <a:gd name="connsiteY81" fmla="*/ 617220 h 787400"/>
              <a:gd name="connsiteX82" fmla="*/ 591820 w 1143000"/>
              <a:gd name="connsiteY82" fmla="*/ 622300 h 787400"/>
              <a:gd name="connsiteX83" fmla="*/ 593090 w 1143000"/>
              <a:gd name="connsiteY83" fmla="*/ 627380 h 787400"/>
              <a:gd name="connsiteX84" fmla="*/ 609600 w 1143000"/>
              <a:gd name="connsiteY84" fmla="*/ 646430 h 787400"/>
              <a:gd name="connsiteX85" fmla="*/ 608330 w 1143000"/>
              <a:gd name="connsiteY85" fmla="*/ 674370 h 787400"/>
              <a:gd name="connsiteX86" fmla="*/ 598170 w 1143000"/>
              <a:gd name="connsiteY86" fmla="*/ 683260 h 787400"/>
              <a:gd name="connsiteX87" fmla="*/ 561340 w 1143000"/>
              <a:gd name="connsiteY87" fmla="*/ 698500 h 787400"/>
              <a:gd name="connsiteX88" fmla="*/ 544830 w 1143000"/>
              <a:gd name="connsiteY88" fmla="*/ 715010 h 787400"/>
              <a:gd name="connsiteX89" fmla="*/ 565150 w 1143000"/>
              <a:gd name="connsiteY89" fmla="*/ 736600 h 787400"/>
              <a:gd name="connsiteX90" fmla="*/ 565150 w 1143000"/>
              <a:gd name="connsiteY90" fmla="*/ 736600 h 787400"/>
              <a:gd name="connsiteX91" fmla="*/ 572770 w 1143000"/>
              <a:gd name="connsiteY91" fmla="*/ 736600 h 787400"/>
              <a:gd name="connsiteX92" fmla="*/ 589280 w 1143000"/>
              <a:gd name="connsiteY92" fmla="*/ 732790 h 787400"/>
              <a:gd name="connsiteX93" fmla="*/ 666750 w 1143000"/>
              <a:gd name="connsiteY93" fmla="*/ 692150 h 787400"/>
              <a:gd name="connsiteX94" fmla="*/ 679450 w 1143000"/>
              <a:gd name="connsiteY94" fmla="*/ 655320 h 787400"/>
              <a:gd name="connsiteX95" fmla="*/ 678180 w 1143000"/>
              <a:gd name="connsiteY95" fmla="*/ 650240 h 787400"/>
              <a:gd name="connsiteX96" fmla="*/ 135890 w 1143000"/>
              <a:gd name="connsiteY96" fmla="*/ 457200 h 787400"/>
              <a:gd name="connsiteX97" fmla="*/ 125730 w 1143000"/>
              <a:gd name="connsiteY97" fmla="*/ 452120 h 787400"/>
              <a:gd name="connsiteX98" fmla="*/ 121920 w 1143000"/>
              <a:gd name="connsiteY98" fmla="*/ 455930 h 787400"/>
              <a:gd name="connsiteX99" fmla="*/ 63500 w 1143000"/>
              <a:gd name="connsiteY99" fmla="*/ 568960 h 787400"/>
              <a:gd name="connsiteX100" fmla="*/ 44450 w 1143000"/>
              <a:gd name="connsiteY100" fmla="*/ 618490 h 787400"/>
              <a:gd name="connsiteX101" fmla="*/ 15240 w 1143000"/>
              <a:gd name="connsiteY101" fmla="*/ 736600 h 787400"/>
              <a:gd name="connsiteX102" fmla="*/ 12700 w 1143000"/>
              <a:gd name="connsiteY102" fmla="*/ 758190 h 787400"/>
              <a:gd name="connsiteX103" fmla="*/ 29210 w 1143000"/>
              <a:gd name="connsiteY103" fmla="*/ 774700 h 787400"/>
              <a:gd name="connsiteX104" fmla="*/ 78740 w 1143000"/>
              <a:gd name="connsiteY104" fmla="*/ 774700 h 787400"/>
              <a:gd name="connsiteX105" fmla="*/ 88900 w 1143000"/>
              <a:gd name="connsiteY105" fmla="*/ 764540 h 787400"/>
              <a:gd name="connsiteX106" fmla="*/ 88900 w 1143000"/>
              <a:gd name="connsiteY106" fmla="*/ 749300 h 787400"/>
              <a:gd name="connsiteX107" fmla="*/ 80010 w 1143000"/>
              <a:gd name="connsiteY107" fmla="*/ 726440 h 787400"/>
              <a:gd name="connsiteX108" fmla="*/ 77470 w 1143000"/>
              <a:gd name="connsiteY108" fmla="*/ 711200 h 787400"/>
              <a:gd name="connsiteX109" fmla="*/ 100330 w 1143000"/>
              <a:gd name="connsiteY109" fmla="*/ 645160 h 787400"/>
              <a:gd name="connsiteX110" fmla="*/ 100330 w 1143000"/>
              <a:gd name="connsiteY110" fmla="*/ 622300 h 787400"/>
              <a:gd name="connsiteX111" fmla="*/ 111760 w 1143000"/>
              <a:gd name="connsiteY111" fmla="*/ 586740 h 787400"/>
              <a:gd name="connsiteX112" fmla="*/ 144780 w 1143000"/>
              <a:gd name="connsiteY112" fmla="*/ 483870 h 787400"/>
              <a:gd name="connsiteX113" fmla="*/ 135890 w 1143000"/>
              <a:gd name="connsiteY113" fmla="*/ 4572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1143000" h="787400">
                <a:moveTo>
                  <a:pt x="1135380" y="254000"/>
                </a:moveTo>
                <a:lnTo>
                  <a:pt x="1120140" y="328930"/>
                </a:lnTo>
                <a:cubicBezTo>
                  <a:pt x="1116330" y="345440"/>
                  <a:pt x="1103630" y="356870"/>
                  <a:pt x="1087120" y="356870"/>
                </a:cubicBezTo>
                <a:cubicBezTo>
                  <a:pt x="1057910" y="356870"/>
                  <a:pt x="1031240" y="372110"/>
                  <a:pt x="1014730" y="396240"/>
                </a:cubicBezTo>
                <a:lnTo>
                  <a:pt x="949960" y="504190"/>
                </a:lnTo>
                <a:cubicBezTo>
                  <a:pt x="934720" y="529590"/>
                  <a:pt x="906780" y="546100"/>
                  <a:pt x="876300" y="546100"/>
                </a:cubicBezTo>
                <a:cubicBezTo>
                  <a:pt x="866140" y="546100"/>
                  <a:pt x="855980" y="552450"/>
                  <a:pt x="853440" y="562610"/>
                </a:cubicBezTo>
                <a:lnTo>
                  <a:pt x="834390" y="629920"/>
                </a:lnTo>
                <a:cubicBezTo>
                  <a:pt x="829310" y="648970"/>
                  <a:pt x="833120" y="669290"/>
                  <a:pt x="845820" y="685800"/>
                </a:cubicBezTo>
                <a:lnTo>
                  <a:pt x="878840" y="727710"/>
                </a:lnTo>
                <a:cubicBezTo>
                  <a:pt x="883920" y="734060"/>
                  <a:pt x="890270" y="737870"/>
                  <a:pt x="897890" y="739140"/>
                </a:cubicBezTo>
                <a:lnTo>
                  <a:pt x="906780" y="740410"/>
                </a:lnTo>
                <a:cubicBezTo>
                  <a:pt x="918210" y="742950"/>
                  <a:pt x="925830" y="751840"/>
                  <a:pt x="925830" y="763270"/>
                </a:cubicBezTo>
                <a:cubicBezTo>
                  <a:pt x="925830" y="769620"/>
                  <a:pt x="920750" y="773430"/>
                  <a:pt x="915670" y="773430"/>
                </a:cubicBezTo>
                <a:lnTo>
                  <a:pt x="905510" y="773430"/>
                </a:lnTo>
                <a:cubicBezTo>
                  <a:pt x="869950" y="773430"/>
                  <a:pt x="835660" y="759460"/>
                  <a:pt x="810260" y="734060"/>
                </a:cubicBezTo>
                <a:lnTo>
                  <a:pt x="773430" y="697230"/>
                </a:lnTo>
                <a:lnTo>
                  <a:pt x="680720" y="604520"/>
                </a:lnTo>
                <a:cubicBezTo>
                  <a:pt x="668020" y="591820"/>
                  <a:pt x="651510" y="584200"/>
                  <a:pt x="633730" y="584200"/>
                </a:cubicBezTo>
                <a:cubicBezTo>
                  <a:pt x="599440" y="584200"/>
                  <a:pt x="565150" y="580390"/>
                  <a:pt x="532130" y="574040"/>
                </a:cubicBezTo>
                <a:lnTo>
                  <a:pt x="433070" y="554990"/>
                </a:lnTo>
                <a:cubicBezTo>
                  <a:pt x="402590" y="549910"/>
                  <a:pt x="377190" y="530860"/>
                  <a:pt x="363220" y="502920"/>
                </a:cubicBezTo>
                <a:cubicBezTo>
                  <a:pt x="358140" y="492760"/>
                  <a:pt x="346710" y="487680"/>
                  <a:pt x="335280" y="492760"/>
                </a:cubicBezTo>
                <a:cubicBezTo>
                  <a:pt x="325120" y="497840"/>
                  <a:pt x="320040" y="509270"/>
                  <a:pt x="325120" y="520700"/>
                </a:cubicBezTo>
                <a:lnTo>
                  <a:pt x="337820" y="546100"/>
                </a:lnTo>
                <a:cubicBezTo>
                  <a:pt x="349250" y="567690"/>
                  <a:pt x="341630" y="593090"/>
                  <a:pt x="321310" y="605790"/>
                </a:cubicBezTo>
                <a:lnTo>
                  <a:pt x="261620" y="642620"/>
                </a:lnTo>
                <a:cubicBezTo>
                  <a:pt x="251460" y="648970"/>
                  <a:pt x="247650" y="661670"/>
                  <a:pt x="252730" y="673100"/>
                </a:cubicBezTo>
                <a:lnTo>
                  <a:pt x="280670" y="725170"/>
                </a:lnTo>
                <a:cubicBezTo>
                  <a:pt x="283210" y="731520"/>
                  <a:pt x="289560" y="735330"/>
                  <a:pt x="297180" y="735330"/>
                </a:cubicBezTo>
                <a:cubicBezTo>
                  <a:pt x="297180" y="735330"/>
                  <a:pt x="297180" y="735330"/>
                  <a:pt x="297180" y="735330"/>
                </a:cubicBezTo>
                <a:cubicBezTo>
                  <a:pt x="308610" y="735330"/>
                  <a:pt x="318770" y="744220"/>
                  <a:pt x="318770" y="756920"/>
                </a:cubicBezTo>
                <a:lnTo>
                  <a:pt x="318770" y="758190"/>
                </a:lnTo>
                <a:cubicBezTo>
                  <a:pt x="318770" y="767080"/>
                  <a:pt x="311150" y="773430"/>
                  <a:pt x="303530" y="773430"/>
                </a:cubicBezTo>
                <a:lnTo>
                  <a:pt x="276860" y="773430"/>
                </a:lnTo>
                <a:cubicBezTo>
                  <a:pt x="255270" y="773430"/>
                  <a:pt x="234950" y="763270"/>
                  <a:pt x="222250" y="745490"/>
                </a:cubicBezTo>
                <a:lnTo>
                  <a:pt x="165100" y="669290"/>
                </a:lnTo>
                <a:cubicBezTo>
                  <a:pt x="144780" y="642620"/>
                  <a:pt x="148590" y="603250"/>
                  <a:pt x="173990" y="581660"/>
                </a:cubicBezTo>
                <a:lnTo>
                  <a:pt x="191770" y="566420"/>
                </a:lnTo>
                <a:cubicBezTo>
                  <a:pt x="201930" y="557530"/>
                  <a:pt x="204470" y="544830"/>
                  <a:pt x="200660" y="532130"/>
                </a:cubicBezTo>
                <a:lnTo>
                  <a:pt x="175260" y="463550"/>
                </a:lnTo>
                <a:cubicBezTo>
                  <a:pt x="158750" y="419100"/>
                  <a:pt x="161290" y="369570"/>
                  <a:pt x="181610" y="327660"/>
                </a:cubicBezTo>
                <a:lnTo>
                  <a:pt x="187960" y="314960"/>
                </a:lnTo>
                <a:cubicBezTo>
                  <a:pt x="191770" y="307340"/>
                  <a:pt x="196850" y="299720"/>
                  <a:pt x="201930" y="293370"/>
                </a:cubicBezTo>
                <a:lnTo>
                  <a:pt x="135890" y="293370"/>
                </a:lnTo>
                <a:cubicBezTo>
                  <a:pt x="90170" y="293370"/>
                  <a:pt x="53340" y="256540"/>
                  <a:pt x="53340" y="210820"/>
                </a:cubicBezTo>
                <a:lnTo>
                  <a:pt x="53340" y="179070"/>
                </a:lnTo>
                <a:cubicBezTo>
                  <a:pt x="53340" y="144780"/>
                  <a:pt x="72390" y="113030"/>
                  <a:pt x="102870" y="97790"/>
                </a:cubicBezTo>
                <a:cubicBezTo>
                  <a:pt x="113030" y="92710"/>
                  <a:pt x="123190" y="90170"/>
                  <a:pt x="134620" y="90170"/>
                </a:cubicBezTo>
                <a:cubicBezTo>
                  <a:pt x="172720" y="90170"/>
                  <a:pt x="204470" y="120650"/>
                  <a:pt x="204470" y="158750"/>
                </a:cubicBezTo>
                <a:lnTo>
                  <a:pt x="204470" y="191770"/>
                </a:lnTo>
                <a:cubicBezTo>
                  <a:pt x="204470" y="191770"/>
                  <a:pt x="204470" y="191770"/>
                  <a:pt x="204470" y="191770"/>
                </a:cubicBezTo>
                <a:cubicBezTo>
                  <a:pt x="204470" y="199390"/>
                  <a:pt x="196850" y="205740"/>
                  <a:pt x="189230" y="205740"/>
                </a:cubicBezTo>
                <a:cubicBezTo>
                  <a:pt x="168910" y="205740"/>
                  <a:pt x="153670" y="189230"/>
                  <a:pt x="153670" y="168910"/>
                </a:cubicBezTo>
                <a:lnTo>
                  <a:pt x="153670" y="158750"/>
                </a:lnTo>
                <a:cubicBezTo>
                  <a:pt x="153670" y="148590"/>
                  <a:pt x="146050" y="140970"/>
                  <a:pt x="135890" y="139700"/>
                </a:cubicBezTo>
                <a:cubicBezTo>
                  <a:pt x="135890" y="139700"/>
                  <a:pt x="135890" y="139700"/>
                  <a:pt x="135890" y="139700"/>
                </a:cubicBezTo>
                <a:cubicBezTo>
                  <a:pt x="118110" y="139700"/>
                  <a:pt x="102870" y="153670"/>
                  <a:pt x="102870" y="171450"/>
                </a:cubicBezTo>
                <a:lnTo>
                  <a:pt x="102870" y="208280"/>
                </a:lnTo>
                <a:cubicBezTo>
                  <a:pt x="102870" y="226060"/>
                  <a:pt x="116840" y="240030"/>
                  <a:pt x="134620" y="240030"/>
                </a:cubicBezTo>
                <a:lnTo>
                  <a:pt x="303530" y="240030"/>
                </a:lnTo>
                <a:cubicBezTo>
                  <a:pt x="337820" y="240030"/>
                  <a:pt x="372110" y="248920"/>
                  <a:pt x="402590" y="264160"/>
                </a:cubicBezTo>
                <a:cubicBezTo>
                  <a:pt x="421640" y="273050"/>
                  <a:pt x="441960" y="278130"/>
                  <a:pt x="463550" y="278130"/>
                </a:cubicBezTo>
                <a:lnTo>
                  <a:pt x="561340" y="278130"/>
                </a:lnTo>
                <a:cubicBezTo>
                  <a:pt x="582930" y="278130"/>
                  <a:pt x="601980" y="266700"/>
                  <a:pt x="613410" y="248920"/>
                </a:cubicBezTo>
                <a:cubicBezTo>
                  <a:pt x="631190" y="217170"/>
                  <a:pt x="651510" y="186690"/>
                  <a:pt x="674370" y="158750"/>
                </a:cubicBezTo>
                <a:lnTo>
                  <a:pt x="735330" y="88900"/>
                </a:lnTo>
                <a:lnTo>
                  <a:pt x="751840" y="72390"/>
                </a:lnTo>
                <a:cubicBezTo>
                  <a:pt x="789940" y="34290"/>
                  <a:pt x="842010" y="12700"/>
                  <a:pt x="896620" y="12700"/>
                </a:cubicBezTo>
                <a:cubicBezTo>
                  <a:pt x="937260" y="12700"/>
                  <a:pt x="975360" y="35560"/>
                  <a:pt x="995680" y="72390"/>
                </a:cubicBezTo>
                <a:lnTo>
                  <a:pt x="1009650" y="99060"/>
                </a:lnTo>
                <a:cubicBezTo>
                  <a:pt x="1019810" y="118110"/>
                  <a:pt x="1032510" y="134620"/>
                  <a:pt x="1047750" y="149860"/>
                </a:cubicBezTo>
                <a:lnTo>
                  <a:pt x="1055370" y="157480"/>
                </a:lnTo>
                <a:cubicBezTo>
                  <a:pt x="1060450" y="162560"/>
                  <a:pt x="1065530" y="168910"/>
                  <a:pt x="1068070" y="176530"/>
                </a:cubicBezTo>
                <a:lnTo>
                  <a:pt x="1071880" y="187960"/>
                </a:lnTo>
                <a:cubicBezTo>
                  <a:pt x="1075690" y="198120"/>
                  <a:pt x="1083310" y="207010"/>
                  <a:pt x="1092200" y="213360"/>
                </a:cubicBezTo>
                <a:lnTo>
                  <a:pt x="1130300" y="236220"/>
                </a:lnTo>
                <a:cubicBezTo>
                  <a:pt x="1134110" y="241300"/>
                  <a:pt x="1136650" y="247650"/>
                  <a:pt x="1135380" y="254000"/>
                </a:cubicBezTo>
                <a:close/>
                <a:moveTo>
                  <a:pt x="678180" y="650240"/>
                </a:moveTo>
                <a:lnTo>
                  <a:pt x="676910" y="647700"/>
                </a:lnTo>
                <a:cubicBezTo>
                  <a:pt x="665480" y="632460"/>
                  <a:pt x="647700" y="622300"/>
                  <a:pt x="628650" y="619760"/>
                </a:cubicBezTo>
                <a:lnTo>
                  <a:pt x="598170" y="617220"/>
                </a:lnTo>
                <a:cubicBezTo>
                  <a:pt x="595630" y="617220"/>
                  <a:pt x="591820" y="618490"/>
                  <a:pt x="591820" y="622300"/>
                </a:cubicBezTo>
                <a:cubicBezTo>
                  <a:pt x="591820" y="623570"/>
                  <a:pt x="591820" y="626110"/>
                  <a:pt x="593090" y="627380"/>
                </a:cubicBezTo>
                <a:lnTo>
                  <a:pt x="609600" y="646430"/>
                </a:lnTo>
                <a:cubicBezTo>
                  <a:pt x="617220" y="654050"/>
                  <a:pt x="615950" y="666750"/>
                  <a:pt x="608330" y="674370"/>
                </a:cubicBezTo>
                <a:lnTo>
                  <a:pt x="598170" y="683260"/>
                </a:lnTo>
                <a:cubicBezTo>
                  <a:pt x="588010" y="693420"/>
                  <a:pt x="575310" y="698500"/>
                  <a:pt x="561340" y="698500"/>
                </a:cubicBezTo>
                <a:cubicBezTo>
                  <a:pt x="552450" y="698500"/>
                  <a:pt x="544830" y="706120"/>
                  <a:pt x="544830" y="715010"/>
                </a:cubicBezTo>
                <a:cubicBezTo>
                  <a:pt x="544830" y="726440"/>
                  <a:pt x="553720" y="736600"/>
                  <a:pt x="565150" y="736600"/>
                </a:cubicBezTo>
                <a:cubicBezTo>
                  <a:pt x="565150" y="736600"/>
                  <a:pt x="565150" y="736600"/>
                  <a:pt x="565150" y="736600"/>
                </a:cubicBezTo>
                <a:lnTo>
                  <a:pt x="572770" y="736600"/>
                </a:lnTo>
                <a:cubicBezTo>
                  <a:pt x="577850" y="736600"/>
                  <a:pt x="584200" y="735330"/>
                  <a:pt x="589280" y="732790"/>
                </a:cubicBezTo>
                <a:lnTo>
                  <a:pt x="666750" y="692150"/>
                </a:lnTo>
                <a:cubicBezTo>
                  <a:pt x="680720" y="685800"/>
                  <a:pt x="685800" y="668020"/>
                  <a:pt x="679450" y="655320"/>
                </a:cubicBezTo>
                <a:cubicBezTo>
                  <a:pt x="679450" y="652780"/>
                  <a:pt x="679450" y="651510"/>
                  <a:pt x="678180" y="650240"/>
                </a:cubicBezTo>
                <a:close/>
                <a:moveTo>
                  <a:pt x="135890" y="457200"/>
                </a:moveTo>
                <a:cubicBezTo>
                  <a:pt x="134620" y="453390"/>
                  <a:pt x="130810" y="450850"/>
                  <a:pt x="125730" y="452120"/>
                </a:cubicBezTo>
                <a:cubicBezTo>
                  <a:pt x="124460" y="452120"/>
                  <a:pt x="121920" y="453390"/>
                  <a:pt x="121920" y="455930"/>
                </a:cubicBezTo>
                <a:lnTo>
                  <a:pt x="63500" y="568960"/>
                </a:lnTo>
                <a:cubicBezTo>
                  <a:pt x="55880" y="584200"/>
                  <a:pt x="48260" y="600710"/>
                  <a:pt x="44450" y="618490"/>
                </a:cubicBezTo>
                <a:lnTo>
                  <a:pt x="15240" y="736600"/>
                </a:lnTo>
                <a:cubicBezTo>
                  <a:pt x="13970" y="744220"/>
                  <a:pt x="12700" y="750570"/>
                  <a:pt x="12700" y="758190"/>
                </a:cubicBezTo>
                <a:cubicBezTo>
                  <a:pt x="12700" y="767080"/>
                  <a:pt x="20320" y="774700"/>
                  <a:pt x="29210" y="774700"/>
                </a:cubicBezTo>
                <a:lnTo>
                  <a:pt x="78740" y="774700"/>
                </a:lnTo>
                <a:cubicBezTo>
                  <a:pt x="83820" y="774700"/>
                  <a:pt x="88900" y="770890"/>
                  <a:pt x="88900" y="764540"/>
                </a:cubicBezTo>
                <a:lnTo>
                  <a:pt x="88900" y="749300"/>
                </a:lnTo>
                <a:cubicBezTo>
                  <a:pt x="88900" y="740410"/>
                  <a:pt x="86360" y="732790"/>
                  <a:pt x="80010" y="726440"/>
                </a:cubicBezTo>
                <a:cubicBezTo>
                  <a:pt x="76200" y="722630"/>
                  <a:pt x="74930" y="716280"/>
                  <a:pt x="77470" y="711200"/>
                </a:cubicBezTo>
                <a:lnTo>
                  <a:pt x="100330" y="645160"/>
                </a:lnTo>
                <a:cubicBezTo>
                  <a:pt x="102870" y="637540"/>
                  <a:pt x="102870" y="629920"/>
                  <a:pt x="100330" y="622300"/>
                </a:cubicBezTo>
                <a:cubicBezTo>
                  <a:pt x="95250" y="609600"/>
                  <a:pt x="100330" y="594360"/>
                  <a:pt x="111760" y="586740"/>
                </a:cubicBezTo>
                <a:cubicBezTo>
                  <a:pt x="143510" y="563880"/>
                  <a:pt x="157480" y="521970"/>
                  <a:pt x="144780" y="483870"/>
                </a:cubicBezTo>
                <a:lnTo>
                  <a:pt x="135890" y="45720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23" name="Freeform: Shape 22" descr="rhino shape">
            <a:extLst>
              <a:ext uri="{FF2B5EF4-FFF2-40B4-BE49-F238E27FC236}">
                <a16:creationId xmlns:a16="http://schemas.microsoft.com/office/drawing/2014/main" id="{F3BF2B17-1038-4D42-B9E5-8628669AF83C}"/>
              </a:ext>
            </a:extLst>
          </p:cNvPr>
          <p:cNvSpPr>
            <a:spLocks noChangeAspect="1"/>
          </p:cNvSpPr>
          <p:nvPr/>
        </p:nvSpPr>
        <p:spPr>
          <a:xfrm>
            <a:off x="6021340" y="1466789"/>
            <a:ext cx="1759258" cy="871559"/>
          </a:xfrm>
          <a:custGeom>
            <a:avLst/>
            <a:gdLst>
              <a:gd name="connsiteX0" fmla="*/ 1377111 w 1384300"/>
              <a:gd name="connsiteY0" fmla="*/ 396240 h 685800"/>
              <a:gd name="connsiteX1" fmla="*/ 1377111 w 1384300"/>
              <a:gd name="connsiteY1" fmla="*/ 421640 h 685800"/>
              <a:gd name="connsiteX2" fmla="*/ 1309801 w 1384300"/>
              <a:gd name="connsiteY2" fmla="*/ 487680 h 685800"/>
              <a:gd name="connsiteX3" fmla="*/ 1279320 w 1384300"/>
              <a:gd name="connsiteY3" fmla="*/ 487680 h 685800"/>
              <a:gd name="connsiteX4" fmla="*/ 1102791 w 1384300"/>
              <a:gd name="connsiteY4" fmla="*/ 457200 h 685800"/>
              <a:gd name="connsiteX5" fmla="*/ 991031 w 1384300"/>
              <a:gd name="connsiteY5" fmla="*/ 509270 h 685800"/>
              <a:gd name="connsiteX6" fmla="*/ 988490 w 1384300"/>
              <a:gd name="connsiteY6" fmla="*/ 515620 h 685800"/>
              <a:gd name="connsiteX7" fmla="*/ 991031 w 1384300"/>
              <a:gd name="connsiteY7" fmla="*/ 656590 h 685800"/>
              <a:gd name="connsiteX8" fmla="*/ 992301 w 1384300"/>
              <a:gd name="connsiteY8" fmla="*/ 661670 h 685800"/>
              <a:gd name="connsiteX9" fmla="*/ 977061 w 1384300"/>
              <a:gd name="connsiteY9" fmla="*/ 676910 h 685800"/>
              <a:gd name="connsiteX10" fmla="*/ 941501 w 1384300"/>
              <a:gd name="connsiteY10" fmla="*/ 676910 h 685800"/>
              <a:gd name="connsiteX11" fmla="*/ 880540 w 1384300"/>
              <a:gd name="connsiteY11" fmla="*/ 650240 h 685800"/>
              <a:gd name="connsiteX12" fmla="*/ 839901 w 1384300"/>
              <a:gd name="connsiteY12" fmla="*/ 590550 h 685800"/>
              <a:gd name="connsiteX13" fmla="*/ 833551 w 1384300"/>
              <a:gd name="connsiteY13" fmla="*/ 579120 h 685800"/>
              <a:gd name="connsiteX14" fmla="*/ 762431 w 1384300"/>
              <a:gd name="connsiteY14" fmla="*/ 541020 h 685800"/>
              <a:gd name="connsiteX15" fmla="*/ 678611 w 1384300"/>
              <a:gd name="connsiteY15" fmla="*/ 548640 h 685800"/>
              <a:gd name="connsiteX16" fmla="*/ 503351 w 1384300"/>
              <a:gd name="connsiteY16" fmla="*/ 543560 h 685800"/>
              <a:gd name="connsiteX17" fmla="*/ 375081 w 1384300"/>
              <a:gd name="connsiteY17" fmla="*/ 525780 h 685800"/>
              <a:gd name="connsiteX18" fmla="*/ 300151 w 1384300"/>
              <a:gd name="connsiteY18" fmla="*/ 508000 h 685800"/>
              <a:gd name="connsiteX19" fmla="*/ 291261 w 1384300"/>
              <a:gd name="connsiteY19" fmla="*/ 505460 h 685800"/>
              <a:gd name="connsiteX20" fmla="*/ 206171 w 1384300"/>
              <a:gd name="connsiteY20" fmla="*/ 525780 h 685800"/>
              <a:gd name="connsiteX21" fmla="*/ 110921 w 1384300"/>
              <a:gd name="connsiteY21" fmla="*/ 643890 h 685800"/>
              <a:gd name="connsiteX22" fmla="*/ 39801 w 1384300"/>
              <a:gd name="connsiteY22" fmla="*/ 676910 h 685800"/>
              <a:gd name="connsiteX23" fmla="*/ 34721 w 1384300"/>
              <a:gd name="connsiteY23" fmla="*/ 676910 h 685800"/>
              <a:gd name="connsiteX24" fmla="*/ 13131 w 1384300"/>
              <a:gd name="connsiteY24" fmla="*/ 643890 h 685800"/>
              <a:gd name="connsiteX25" fmla="*/ 42340 w 1384300"/>
              <a:gd name="connsiteY25" fmla="*/ 529590 h 685800"/>
              <a:gd name="connsiteX26" fmla="*/ 52501 w 1384300"/>
              <a:gd name="connsiteY26" fmla="*/ 447040 h 685800"/>
              <a:gd name="connsiteX27" fmla="*/ 52501 w 1384300"/>
              <a:gd name="connsiteY27" fmla="*/ 290830 h 685800"/>
              <a:gd name="connsiteX28" fmla="*/ 108381 w 1384300"/>
              <a:gd name="connsiteY28" fmla="*/ 104140 h 685800"/>
              <a:gd name="connsiteX29" fmla="*/ 212521 w 1384300"/>
              <a:gd name="connsiteY29" fmla="*/ 24130 h 685800"/>
              <a:gd name="connsiteX30" fmla="*/ 272211 w 1384300"/>
              <a:gd name="connsiteY30" fmla="*/ 13970 h 685800"/>
              <a:gd name="connsiteX31" fmla="*/ 292531 w 1384300"/>
              <a:gd name="connsiteY31" fmla="*/ 13970 h 685800"/>
              <a:gd name="connsiteX32" fmla="*/ 375081 w 1384300"/>
              <a:gd name="connsiteY32" fmla="*/ 33020 h 685800"/>
              <a:gd name="connsiteX33" fmla="*/ 493190 w 1384300"/>
              <a:gd name="connsiteY33" fmla="*/ 63500 h 685800"/>
              <a:gd name="connsiteX34" fmla="*/ 503351 w 1384300"/>
              <a:gd name="connsiteY34" fmla="*/ 63500 h 685800"/>
              <a:gd name="connsiteX35" fmla="*/ 639240 w 1384300"/>
              <a:gd name="connsiteY35" fmla="*/ 41910 h 685800"/>
              <a:gd name="connsiteX36" fmla="*/ 676070 w 1384300"/>
              <a:gd name="connsiteY36" fmla="*/ 27940 h 685800"/>
              <a:gd name="connsiteX37" fmla="*/ 757351 w 1384300"/>
              <a:gd name="connsiteY37" fmla="*/ 12700 h 685800"/>
              <a:gd name="connsiteX38" fmla="*/ 848790 w 1384300"/>
              <a:gd name="connsiteY38" fmla="*/ 31750 h 685800"/>
              <a:gd name="connsiteX39" fmla="*/ 1002461 w 1384300"/>
              <a:gd name="connsiteY39" fmla="*/ 100330 h 685800"/>
              <a:gd name="connsiteX40" fmla="*/ 1011351 w 1384300"/>
              <a:gd name="connsiteY40" fmla="*/ 124460 h 685800"/>
              <a:gd name="connsiteX41" fmla="*/ 998651 w 1384300"/>
              <a:gd name="connsiteY41" fmla="*/ 154940 h 685800"/>
              <a:gd name="connsiteX42" fmla="*/ 1065961 w 1384300"/>
              <a:gd name="connsiteY42" fmla="*/ 109220 h 685800"/>
              <a:gd name="connsiteX43" fmla="*/ 1106601 w 1384300"/>
              <a:gd name="connsiteY43" fmla="*/ 100330 h 685800"/>
              <a:gd name="connsiteX44" fmla="*/ 1128191 w 1384300"/>
              <a:gd name="connsiteY44" fmla="*/ 104140 h 685800"/>
              <a:gd name="connsiteX45" fmla="*/ 1140891 w 1384300"/>
              <a:gd name="connsiteY45" fmla="*/ 119380 h 685800"/>
              <a:gd name="connsiteX46" fmla="*/ 1116761 w 1384300"/>
              <a:gd name="connsiteY46" fmla="*/ 177800 h 685800"/>
              <a:gd name="connsiteX47" fmla="*/ 1092631 w 1384300"/>
              <a:gd name="connsiteY47" fmla="*/ 201930 h 685800"/>
              <a:gd name="connsiteX48" fmla="*/ 1116761 w 1384300"/>
              <a:gd name="connsiteY48" fmla="*/ 195580 h 685800"/>
              <a:gd name="connsiteX49" fmla="*/ 1171370 w 1384300"/>
              <a:gd name="connsiteY49" fmla="*/ 218440 h 685800"/>
              <a:gd name="connsiteX50" fmla="*/ 1220901 w 1384300"/>
              <a:gd name="connsiteY50" fmla="*/ 267970 h 685800"/>
              <a:gd name="connsiteX51" fmla="*/ 1220901 w 1384300"/>
              <a:gd name="connsiteY51" fmla="*/ 267970 h 685800"/>
              <a:gd name="connsiteX52" fmla="*/ 1313611 w 1384300"/>
              <a:gd name="connsiteY52" fmla="*/ 237490 h 685800"/>
              <a:gd name="connsiteX53" fmla="*/ 1322501 w 1384300"/>
              <a:gd name="connsiteY53" fmla="*/ 218440 h 685800"/>
              <a:gd name="connsiteX54" fmla="*/ 1326311 w 1384300"/>
              <a:gd name="connsiteY54" fmla="*/ 214630 h 685800"/>
              <a:gd name="connsiteX55" fmla="*/ 1336470 w 1384300"/>
              <a:gd name="connsiteY55" fmla="*/ 218440 h 685800"/>
              <a:gd name="connsiteX56" fmla="*/ 1352981 w 1384300"/>
              <a:gd name="connsiteY56" fmla="*/ 260350 h 685800"/>
              <a:gd name="connsiteX57" fmla="*/ 1377111 w 1384300"/>
              <a:gd name="connsiteY57" fmla="*/ 396240 h 685800"/>
              <a:gd name="connsiteX58" fmla="*/ 768781 w 1384300"/>
              <a:gd name="connsiteY58" fmla="*/ 575310 h 685800"/>
              <a:gd name="connsiteX59" fmla="*/ 763701 w 1384300"/>
              <a:gd name="connsiteY59" fmla="*/ 575310 h 685800"/>
              <a:gd name="connsiteX60" fmla="*/ 757351 w 1384300"/>
              <a:gd name="connsiteY60" fmla="*/ 575310 h 685800"/>
              <a:gd name="connsiteX61" fmla="*/ 695120 w 1384300"/>
              <a:gd name="connsiteY61" fmla="*/ 619760 h 685800"/>
              <a:gd name="connsiteX62" fmla="*/ 679881 w 1384300"/>
              <a:gd name="connsiteY62" fmla="*/ 648970 h 685800"/>
              <a:gd name="connsiteX63" fmla="*/ 686231 w 1384300"/>
              <a:gd name="connsiteY63" fmla="*/ 674370 h 685800"/>
              <a:gd name="connsiteX64" fmla="*/ 695120 w 1384300"/>
              <a:gd name="connsiteY64" fmla="*/ 676910 h 685800"/>
              <a:gd name="connsiteX65" fmla="*/ 743381 w 1384300"/>
              <a:gd name="connsiteY65" fmla="*/ 676910 h 685800"/>
              <a:gd name="connsiteX66" fmla="*/ 771320 w 1384300"/>
              <a:gd name="connsiteY66" fmla="*/ 664210 h 685800"/>
              <a:gd name="connsiteX67" fmla="*/ 804340 w 1384300"/>
              <a:gd name="connsiteY67" fmla="*/ 623570 h 685800"/>
              <a:gd name="connsiteX68" fmla="*/ 806881 w 1384300"/>
              <a:gd name="connsiteY68" fmla="*/ 614680 h 685800"/>
              <a:gd name="connsiteX69" fmla="*/ 768781 w 1384300"/>
              <a:gd name="connsiteY69" fmla="*/ 575310 h 685800"/>
              <a:gd name="connsiteX70" fmla="*/ 342061 w 1384300"/>
              <a:gd name="connsiteY70" fmla="*/ 603250 h 685800"/>
              <a:gd name="connsiteX71" fmla="*/ 281101 w 1384300"/>
              <a:gd name="connsiteY71" fmla="*/ 552450 h 685800"/>
              <a:gd name="connsiteX72" fmla="*/ 260781 w 1384300"/>
              <a:gd name="connsiteY72" fmla="*/ 548640 h 685800"/>
              <a:gd name="connsiteX73" fmla="*/ 227761 w 1384300"/>
              <a:gd name="connsiteY73" fmla="*/ 561340 h 685800"/>
              <a:gd name="connsiteX74" fmla="*/ 221411 w 1384300"/>
              <a:gd name="connsiteY74" fmla="*/ 570230 h 685800"/>
              <a:gd name="connsiteX75" fmla="*/ 226490 w 1384300"/>
              <a:gd name="connsiteY75" fmla="*/ 624840 h 685800"/>
              <a:gd name="connsiteX76" fmla="*/ 268401 w 1384300"/>
              <a:gd name="connsiteY76" fmla="*/ 661670 h 685800"/>
              <a:gd name="connsiteX77" fmla="*/ 316661 w 1384300"/>
              <a:gd name="connsiteY77" fmla="*/ 678180 h 685800"/>
              <a:gd name="connsiteX78" fmla="*/ 345871 w 1384300"/>
              <a:gd name="connsiteY78" fmla="*/ 678180 h 685800"/>
              <a:gd name="connsiteX79" fmla="*/ 363651 w 1384300"/>
              <a:gd name="connsiteY79" fmla="*/ 657860 h 685800"/>
              <a:gd name="connsiteX80" fmla="*/ 363651 w 1384300"/>
              <a:gd name="connsiteY80" fmla="*/ 654050 h 685800"/>
              <a:gd name="connsiteX81" fmla="*/ 342061 w 1384300"/>
              <a:gd name="connsiteY81" fmla="*/ 60325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384300" h="685800">
                <a:moveTo>
                  <a:pt x="1377111" y="396240"/>
                </a:moveTo>
                <a:lnTo>
                  <a:pt x="1377111" y="421640"/>
                </a:lnTo>
                <a:cubicBezTo>
                  <a:pt x="1375841" y="458470"/>
                  <a:pt x="1346631" y="487680"/>
                  <a:pt x="1309801" y="487680"/>
                </a:cubicBezTo>
                <a:lnTo>
                  <a:pt x="1279320" y="487680"/>
                </a:lnTo>
                <a:cubicBezTo>
                  <a:pt x="1219631" y="487680"/>
                  <a:pt x="1159941" y="477520"/>
                  <a:pt x="1102791" y="457200"/>
                </a:cubicBezTo>
                <a:cubicBezTo>
                  <a:pt x="1057070" y="440690"/>
                  <a:pt x="1007540" y="464820"/>
                  <a:pt x="991031" y="509270"/>
                </a:cubicBezTo>
                <a:lnTo>
                  <a:pt x="988490" y="515620"/>
                </a:lnTo>
                <a:cubicBezTo>
                  <a:pt x="971981" y="561340"/>
                  <a:pt x="971981" y="610870"/>
                  <a:pt x="991031" y="656590"/>
                </a:cubicBezTo>
                <a:cubicBezTo>
                  <a:pt x="992301" y="657860"/>
                  <a:pt x="992301" y="660400"/>
                  <a:pt x="992301" y="661670"/>
                </a:cubicBezTo>
                <a:cubicBezTo>
                  <a:pt x="992301" y="669290"/>
                  <a:pt x="985951" y="676910"/>
                  <a:pt x="977061" y="676910"/>
                </a:cubicBezTo>
                <a:lnTo>
                  <a:pt x="941501" y="676910"/>
                </a:lnTo>
                <a:cubicBezTo>
                  <a:pt x="918640" y="676910"/>
                  <a:pt x="895781" y="666750"/>
                  <a:pt x="880540" y="650240"/>
                </a:cubicBezTo>
                <a:cubicBezTo>
                  <a:pt x="865301" y="631190"/>
                  <a:pt x="851331" y="612140"/>
                  <a:pt x="839901" y="590550"/>
                </a:cubicBezTo>
                <a:lnTo>
                  <a:pt x="833551" y="579120"/>
                </a:lnTo>
                <a:cubicBezTo>
                  <a:pt x="819581" y="553720"/>
                  <a:pt x="791640" y="538480"/>
                  <a:pt x="762431" y="541020"/>
                </a:cubicBezTo>
                <a:lnTo>
                  <a:pt x="678611" y="548640"/>
                </a:lnTo>
                <a:cubicBezTo>
                  <a:pt x="620190" y="553720"/>
                  <a:pt x="561770" y="552450"/>
                  <a:pt x="503351" y="543560"/>
                </a:cubicBezTo>
                <a:lnTo>
                  <a:pt x="375081" y="525780"/>
                </a:lnTo>
                <a:cubicBezTo>
                  <a:pt x="349681" y="521970"/>
                  <a:pt x="324281" y="516890"/>
                  <a:pt x="300151" y="508000"/>
                </a:cubicBezTo>
                <a:lnTo>
                  <a:pt x="291261" y="505460"/>
                </a:lnTo>
                <a:cubicBezTo>
                  <a:pt x="260781" y="495300"/>
                  <a:pt x="229031" y="502920"/>
                  <a:pt x="206171" y="525780"/>
                </a:cubicBezTo>
                <a:lnTo>
                  <a:pt x="110921" y="643890"/>
                </a:lnTo>
                <a:cubicBezTo>
                  <a:pt x="93140" y="665480"/>
                  <a:pt x="67740" y="678180"/>
                  <a:pt x="39801" y="676910"/>
                </a:cubicBezTo>
                <a:cubicBezTo>
                  <a:pt x="38531" y="676910"/>
                  <a:pt x="35990" y="676910"/>
                  <a:pt x="34721" y="676910"/>
                </a:cubicBezTo>
                <a:cubicBezTo>
                  <a:pt x="19481" y="674370"/>
                  <a:pt x="10590" y="659130"/>
                  <a:pt x="13131" y="643890"/>
                </a:cubicBezTo>
                <a:lnTo>
                  <a:pt x="42340" y="529590"/>
                </a:lnTo>
                <a:cubicBezTo>
                  <a:pt x="48690" y="502920"/>
                  <a:pt x="52501" y="474980"/>
                  <a:pt x="52501" y="447040"/>
                </a:cubicBezTo>
                <a:lnTo>
                  <a:pt x="52501" y="290830"/>
                </a:lnTo>
                <a:cubicBezTo>
                  <a:pt x="52501" y="224790"/>
                  <a:pt x="71551" y="158750"/>
                  <a:pt x="108381" y="104140"/>
                </a:cubicBezTo>
                <a:cubicBezTo>
                  <a:pt x="133781" y="67310"/>
                  <a:pt x="169340" y="38100"/>
                  <a:pt x="212521" y="24130"/>
                </a:cubicBezTo>
                <a:cubicBezTo>
                  <a:pt x="231571" y="17780"/>
                  <a:pt x="251890" y="13970"/>
                  <a:pt x="272211" y="13970"/>
                </a:cubicBezTo>
                <a:lnTo>
                  <a:pt x="292531" y="13970"/>
                </a:lnTo>
                <a:cubicBezTo>
                  <a:pt x="321740" y="13970"/>
                  <a:pt x="349681" y="20320"/>
                  <a:pt x="375081" y="33020"/>
                </a:cubicBezTo>
                <a:cubicBezTo>
                  <a:pt x="411911" y="52070"/>
                  <a:pt x="452551" y="62230"/>
                  <a:pt x="493190" y="63500"/>
                </a:cubicBezTo>
                <a:lnTo>
                  <a:pt x="503351" y="63500"/>
                </a:lnTo>
                <a:cubicBezTo>
                  <a:pt x="549070" y="66040"/>
                  <a:pt x="596061" y="58420"/>
                  <a:pt x="639240" y="41910"/>
                </a:cubicBezTo>
                <a:lnTo>
                  <a:pt x="676070" y="27940"/>
                </a:lnTo>
                <a:cubicBezTo>
                  <a:pt x="702740" y="17780"/>
                  <a:pt x="729411" y="12700"/>
                  <a:pt x="757351" y="12700"/>
                </a:cubicBezTo>
                <a:cubicBezTo>
                  <a:pt x="789101" y="12700"/>
                  <a:pt x="820851" y="19050"/>
                  <a:pt x="848790" y="31750"/>
                </a:cubicBezTo>
                <a:lnTo>
                  <a:pt x="1002461" y="100330"/>
                </a:lnTo>
                <a:cubicBezTo>
                  <a:pt x="1011351" y="104140"/>
                  <a:pt x="1015161" y="114300"/>
                  <a:pt x="1011351" y="124460"/>
                </a:cubicBezTo>
                <a:lnTo>
                  <a:pt x="998651" y="154940"/>
                </a:lnTo>
                <a:lnTo>
                  <a:pt x="1065961" y="109220"/>
                </a:lnTo>
                <a:cubicBezTo>
                  <a:pt x="1077391" y="101600"/>
                  <a:pt x="1092631" y="97790"/>
                  <a:pt x="1106601" y="100330"/>
                </a:cubicBezTo>
                <a:lnTo>
                  <a:pt x="1128191" y="104140"/>
                </a:lnTo>
                <a:cubicBezTo>
                  <a:pt x="1135811" y="105410"/>
                  <a:pt x="1140891" y="111760"/>
                  <a:pt x="1140891" y="119380"/>
                </a:cubicBezTo>
                <a:cubicBezTo>
                  <a:pt x="1140891" y="140970"/>
                  <a:pt x="1132001" y="162560"/>
                  <a:pt x="1116761" y="177800"/>
                </a:cubicBezTo>
                <a:lnTo>
                  <a:pt x="1092631" y="201930"/>
                </a:lnTo>
                <a:lnTo>
                  <a:pt x="1116761" y="195580"/>
                </a:lnTo>
                <a:cubicBezTo>
                  <a:pt x="1138351" y="189230"/>
                  <a:pt x="1161211" y="198120"/>
                  <a:pt x="1171370" y="218440"/>
                </a:cubicBezTo>
                <a:cubicBezTo>
                  <a:pt x="1182801" y="240030"/>
                  <a:pt x="1199311" y="256540"/>
                  <a:pt x="1220901" y="267970"/>
                </a:cubicBezTo>
                <a:cubicBezTo>
                  <a:pt x="1220901" y="267970"/>
                  <a:pt x="1220901" y="267970"/>
                  <a:pt x="1220901" y="267970"/>
                </a:cubicBezTo>
                <a:cubicBezTo>
                  <a:pt x="1255191" y="284480"/>
                  <a:pt x="1295831" y="271780"/>
                  <a:pt x="1313611" y="237490"/>
                </a:cubicBezTo>
                <a:lnTo>
                  <a:pt x="1322501" y="218440"/>
                </a:lnTo>
                <a:cubicBezTo>
                  <a:pt x="1323770" y="217170"/>
                  <a:pt x="1325041" y="215900"/>
                  <a:pt x="1326311" y="214630"/>
                </a:cubicBezTo>
                <a:cubicBezTo>
                  <a:pt x="1330120" y="213360"/>
                  <a:pt x="1333931" y="214630"/>
                  <a:pt x="1336470" y="218440"/>
                </a:cubicBezTo>
                <a:lnTo>
                  <a:pt x="1352981" y="260350"/>
                </a:lnTo>
                <a:cubicBezTo>
                  <a:pt x="1368220" y="304800"/>
                  <a:pt x="1377111" y="350520"/>
                  <a:pt x="1377111" y="396240"/>
                </a:cubicBezTo>
                <a:close/>
                <a:moveTo>
                  <a:pt x="768781" y="575310"/>
                </a:moveTo>
                <a:cubicBezTo>
                  <a:pt x="767511" y="575310"/>
                  <a:pt x="764970" y="575310"/>
                  <a:pt x="763701" y="575310"/>
                </a:cubicBezTo>
                <a:lnTo>
                  <a:pt x="757351" y="575310"/>
                </a:lnTo>
                <a:cubicBezTo>
                  <a:pt x="730681" y="579120"/>
                  <a:pt x="706551" y="595630"/>
                  <a:pt x="695120" y="619760"/>
                </a:cubicBezTo>
                <a:lnTo>
                  <a:pt x="679881" y="648970"/>
                </a:lnTo>
                <a:cubicBezTo>
                  <a:pt x="674801" y="657860"/>
                  <a:pt x="677340" y="669290"/>
                  <a:pt x="686231" y="674370"/>
                </a:cubicBezTo>
                <a:cubicBezTo>
                  <a:pt x="688770" y="675640"/>
                  <a:pt x="692581" y="676910"/>
                  <a:pt x="695120" y="676910"/>
                </a:cubicBezTo>
                <a:lnTo>
                  <a:pt x="743381" y="676910"/>
                </a:lnTo>
                <a:cubicBezTo>
                  <a:pt x="754811" y="676910"/>
                  <a:pt x="764970" y="671830"/>
                  <a:pt x="771320" y="664210"/>
                </a:cubicBezTo>
                <a:lnTo>
                  <a:pt x="804340" y="623570"/>
                </a:lnTo>
                <a:cubicBezTo>
                  <a:pt x="806881" y="621030"/>
                  <a:pt x="806881" y="618490"/>
                  <a:pt x="806881" y="614680"/>
                </a:cubicBezTo>
                <a:cubicBezTo>
                  <a:pt x="809420" y="594360"/>
                  <a:pt x="791640" y="575310"/>
                  <a:pt x="768781" y="575310"/>
                </a:cubicBezTo>
                <a:close/>
                <a:moveTo>
                  <a:pt x="342061" y="603250"/>
                </a:moveTo>
                <a:cubicBezTo>
                  <a:pt x="331901" y="576580"/>
                  <a:pt x="309040" y="557530"/>
                  <a:pt x="281101" y="552450"/>
                </a:cubicBezTo>
                <a:lnTo>
                  <a:pt x="260781" y="548640"/>
                </a:lnTo>
                <a:cubicBezTo>
                  <a:pt x="248081" y="546100"/>
                  <a:pt x="235381" y="551180"/>
                  <a:pt x="227761" y="561340"/>
                </a:cubicBezTo>
                <a:lnTo>
                  <a:pt x="221411" y="570230"/>
                </a:lnTo>
                <a:cubicBezTo>
                  <a:pt x="208711" y="586740"/>
                  <a:pt x="211251" y="610870"/>
                  <a:pt x="226490" y="624840"/>
                </a:cubicBezTo>
                <a:lnTo>
                  <a:pt x="268401" y="661670"/>
                </a:lnTo>
                <a:cubicBezTo>
                  <a:pt x="282371" y="673100"/>
                  <a:pt x="298881" y="678180"/>
                  <a:pt x="316661" y="678180"/>
                </a:cubicBezTo>
                <a:lnTo>
                  <a:pt x="345871" y="678180"/>
                </a:lnTo>
                <a:cubicBezTo>
                  <a:pt x="356031" y="678180"/>
                  <a:pt x="364921" y="669290"/>
                  <a:pt x="363651" y="657860"/>
                </a:cubicBezTo>
                <a:cubicBezTo>
                  <a:pt x="363651" y="656590"/>
                  <a:pt x="363651" y="655320"/>
                  <a:pt x="363651" y="654050"/>
                </a:cubicBezTo>
                <a:lnTo>
                  <a:pt x="342061" y="603250"/>
                </a:lnTo>
                <a:close/>
              </a:path>
            </a:pathLst>
          </a:custGeom>
          <a:gradFill flip="none" rotWithShape="1">
            <a:gsLst>
              <a:gs pos="15000">
                <a:schemeClr val="accent3"/>
              </a:gs>
              <a:gs pos="100000">
                <a:schemeClr val="accent4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24" name="Freeform: Shape 23" descr="horse shape">
            <a:extLst>
              <a:ext uri="{FF2B5EF4-FFF2-40B4-BE49-F238E27FC236}">
                <a16:creationId xmlns:a16="http://schemas.microsoft.com/office/drawing/2014/main" id="{AFD06835-F946-4E68-9B42-1BEC3003D277}"/>
              </a:ext>
            </a:extLst>
          </p:cNvPr>
          <p:cNvSpPr>
            <a:spLocks noChangeAspect="1"/>
          </p:cNvSpPr>
          <p:nvPr/>
        </p:nvSpPr>
        <p:spPr>
          <a:xfrm>
            <a:off x="7956196" y="2560060"/>
            <a:ext cx="1554986" cy="1466634"/>
          </a:xfrm>
          <a:custGeom>
            <a:avLst/>
            <a:gdLst>
              <a:gd name="connsiteX0" fmla="*/ 821123 w 1117600"/>
              <a:gd name="connsiteY0" fmla="*/ 754380 h 1054100"/>
              <a:gd name="connsiteX1" fmla="*/ 827473 w 1117600"/>
              <a:gd name="connsiteY1" fmla="*/ 831850 h 1054100"/>
              <a:gd name="connsiteX2" fmla="*/ 753813 w 1117600"/>
              <a:gd name="connsiteY2" fmla="*/ 1026160 h 1054100"/>
              <a:gd name="connsiteX3" fmla="*/ 732223 w 1117600"/>
              <a:gd name="connsiteY3" fmla="*/ 1041400 h 1054100"/>
              <a:gd name="connsiteX4" fmla="*/ 727143 w 1117600"/>
              <a:gd name="connsiteY4" fmla="*/ 1041400 h 1054100"/>
              <a:gd name="connsiteX5" fmla="*/ 711903 w 1117600"/>
              <a:gd name="connsiteY5" fmla="*/ 1026160 h 1054100"/>
              <a:gd name="connsiteX6" fmla="*/ 711903 w 1117600"/>
              <a:gd name="connsiteY6" fmla="*/ 1022350 h 1054100"/>
              <a:gd name="connsiteX7" fmla="*/ 753813 w 1117600"/>
              <a:gd name="connsiteY7" fmla="*/ 838200 h 1054100"/>
              <a:gd name="connsiteX8" fmla="*/ 741113 w 1117600"/>
              <a:gd name="connsiteY8" fmla="*/ 773430 h 1054100"/>
              <a:gd name="connsiteX9" fmla="*/ 722063 w 1117600"/>
              <a:gd name="connsiteY9" fmla="*/ 746760 h 1054100"/>
              <a:gd name="connsiteX10" fmla="*/ 725873 w 1117600"/>
              <a:gd name="connsiteY10" fmla="*/ 718820 h 1054100"/>
              <a:gd name="connsiteX11" fmla="*/ 733493 w 1117600"/>
              <a:gd name="connsiteY11" fmla="*/ 715010 h 1054100"/>
              <a:gd name="connsiteX12" fmla="*/ 751273 w 1117600"/>
              <a:gd name="connsiteY12" fmla="*/ 708660 h 1054100"/>
              <a:gd name="connsiteX13" fmla="*/ 805883 w 1117600"/>
              <a:gd name="connsiteY13" fmla="*/ 728980 h 1054100"/>
              <a:gd name="connsiteX14" fmla="*/ 821123 w 1117600"/>
              <a:gd name="connsiteY14" fmla="*/ 754380 h 1054100"/>
              <a:gd name="connsiteX15" fmla="*/ 198823 w 1117600"/>
              <a:gd name="connsiteY15" fmla="*/ 575310 h 1054100"/>
              <a:gd name="connsiteX16" fmla="*/ 192473 w 1117600"/>
              <a:gd name="connsiteY16" fmla="*/ 566420 h 1054100"/>
              <a:gd name="connsiteX17" fmla="*/ 156913 w 1117600"/>
              <a:gd name="connsiteY17" fmla="*/ 568960 h 1054100"/>
              <a:gd name="connsiteX18" fmla="*/ 57853 w 1117600"/>
              <a:gd name="connsiteY18" fmla="*/ 685800 h 1054100"/>
              <a:gd name="connsiteX19" fmla="*/ 57853 w 1117600"/>
              <a:gd name="connsiteY19" fmla="*/ 763270 h 1054100"/>
              <a:gd name="connsiteX20" fmla="*/ 146753 w 1117600"/>
              <a:gd name="connsiteY20" fmla="*/ 873760 h 1054100"/>
              <a:gd name="connsiteX21" fmla="*/ 148023 w 1117600"/>
              <a:gd name="connsiteY21" fmla="*/ 875030 h 1054100"/>
              <a:gd name="connsiteX22" fmla="*/ 165803 w 1117600"/>
              <a:gd name="connsiteY22" fmla="*/ 873760 h 1054100"/>
              <a:gd name="connsiteX23" fmla="*/ 169613 w 1117600"/>
              <a:gd name="connsiteY23" fmla="*/ 844550 h 1054100"/>
              <a:gd name="connsiteX24" fmla="*/ 121353 w 1117600"/>
              <a:gd name="connsiteY24" fmla="*/ 753110 h 1054100"/>
              <a:gd name="connsiteX25" fmla="*/ 131513 w 1117600"/>
              <a:gd name="connsiteY25" fmla="*/ 712470 h 1054100"/>
              <a:gd name="connsiteX26" fmla="*/ 184853 w 1117600"/>
              <a:gd name="connsiteY26" fmla="*/ 678180 h 1054100"/>
              <a:gd name="connsiteX27" fmla="*/ 208983 w 1117600"/>
              <a:gd name="connsiteY27" fmla="*/ 593090 h 1054100"/>
              <a:gd name="connsiteX28" fmla="*/ 198823 w 1117600"/>
              <a:gd name="connsiteY28" fmla="*/ 575310 h 1054100"/>
              <a:gd name="connsiteX29" fmla="*/ 982413 w 1117600"/>
              <a:gd name="connsiteY29" fmla="*/ 668020 h 1054100"/>
              <a:gd name="connsiteX30" fmla="*/ 953203 w 1117600"/>
              <a:gd name="connsiteY30" fmla="*/ 462280 h 1054100"/>
              <a:gd name="connsiteX31" fmla="*/ 907483 w 1117600"/>
              <a:gd name="connsiteY31" fmla="*/ 370840 h 1054100"/>
              <a:gd name="connsiteX32" fmla="*/ 769053 w 1117600"/>
              <a:gd name="connsiteY32" fmla="*/ 335280 h 1054100"/>
              <a:gd name="connsiteX33" fmla="*/ 597603 w 1117600"/>
              <a:gd name="connsiteY33" fmla="*/ 363220 h 1054100"/>
              <a:gd name="connsiteX34" fmla="*/ 589983 w 1117600"/>
              <a:gd name="connsiteY34" fmla="*/ 363220 h 1054100"/>
              <a:gd name="connsiteX35" fmla="*/ 360113 w 1117600"/>
              <a:gd name="connsiteY35" fmla="*/ 227330 h 1054100"/>
              <a:gd name="connsiteX36" fmla="*/ 313123 w 1117600"/>
              <a:gd name="connsiteY36" fmla="*/ 132080 h 1054100"/>
              <a:gd name="connsiteX37" fmla="*/ 197553 w 1117600"/>
              <a:gd name="connsiteY37" fmla="*/ 26670 h 1054100"/>
              <a:gd name="connsiteX38" fmla="*/ 189933 w 1117600"/>
              <a:gd name="connsiteY38" fmla="*/ 24130 h 1054100"/>
              <a:gd name="connsiteX39" fmla="*/ 187393 w 1117600"/>
              <a:gd name="connsiteY39" fmla="*/ 24130 h 1054100"/>
              <a:gd name="connsiteX40" fmla="*/ 172153 w 1117600"/>
              <a:gd name="connsiteY40" fmla="*/ 20320 h 1054100"/>
              <a:gd name="connsiteX41" fmla="*/ 108653 w 1117600"/>
              <a:gd name="connsiteY41" fmla="*/ 12700 h 1054100"/>
              <a:gd name="connsiteX42" fmla="*/ 103573 w 1117600"/>
              <a:gd name="connsiteY42" fmla="*/ 12700 h 1054100"/>
              <a:gd name="connsiteX43" fmla="*/ 80713 w 1117600"/>
              <a:gd name="connsiteY43" fmla="*/ 44450 h 1054100"/>
              <a:gd name="connsiteX44" fmla="*/ 81983 w 1117600"/>
              <a:gd name="connsiteY44" fmla="*/ 54610 h 1054100"/>
              <a:gd name="connsiteX45" fmla="*/ 83253 w 1117600"/>
              <a:gd name="connsiteY45" fmla="*/ 59690 h 1054100"/>
              <a:gd name="connsiteX46" fmla="*/ 123893 w 1117600"/>
              <a:gd name="connsiteY46" fmla="*/ 80010 h 1054100"/>
              <a:gd name="connsiteX47" fmla="*/ 153103 w 1117600"/>
              <a:gd name="connsiteY47" fmla="*/ 69850 h 1054100"/>
              <a:gd name="connsiteX48" fmla="*/ 130243 w 1117600"/>
              <a:gd name="connsiteY48" fmla="*/ 104140 h 1054100"/>
              <a:gd name="connsiteX49" fmla="*/ 36263 w 1117600"/>
              <a:gd name="connsiteY49" fmla="*/ 151130 h 1054100"/>
              <a:gd name="connsiteX50" fmla="*/ 27373 w 1117600"/>
              <a:gd name="connsiteY50" fmla="*/ 157480 h 1054100"/>
              <a:gd name="connsiteX51" fmla="*/ 24833 w 1117600"/>
              <a:gd name="connsiteY51" fmla="*/ 220980 h 1054100"/>
              <a:gd name="connsiteX52" fmla="*/ 94683 w 1117600"/>
              <a:gd name="connsiteY52" fmla="*/ 251460 h 1054100"/>
              <a:gd name="connsiteX53" fmla="*/ 167073 w 1117600"/>
              <a:gd name="connsiteY53" fmla="*/ 311150 h 1054100"/>
              <a:gd name="connsiteX54" fmla="*/ 179773 w 1117600"/>
              <a:gd name="connsiteY54" fmla="*/ 370840 h 1054100"/>
              <a:gd name="connsiteX55" fmla="*/ 226763 w 1117600"/>
              <a:gd name="connsiteY55" fmla="*/ 523240 h 1054100"/>
              <a:gd name="connsiteX56" fmla="*/ 239463 w 1117600"/>
              <a:gd name="connsiteY56" fmla="*/ 552450 h 1054100"/>
              <a:gd name="connsiteX57" fmla="*/ 278833 w 1117600"/>
              <a:gd name="connsiteY57" fmla="*/ 750570 h 1054100"/>
              <a:gd name="connsiteX58" fmla="*/ 278833 w 1117600"/>
              <a:gd name="connsiteY58" fmla="*/ 1028700 h 1054100"/>
              <a:gd name="connsiteX59" fmla="*/ 292803 w 1117600"/>
              <a:gd name="connsiteY59" fmla="*/ 1042670 h 1054100"/>
              <a:gd name="connsiteX60" fmla="*/ 315663 w 1117600"/>
              <a:gd name="connsiteY60" fmla="*/ 1023620 h 1054100"/>
              <a:gd name="connsiteX61" fmla="*/ 375353 w 1117600"/>
              <a:gd name="connsiteY61" fmla="*/ 760730 h 1054100"/>
              <a:gd name="connsiteX62" fmla="*/ 466793 w 1117600"/>
              <a:gd name="connsiteY62" fmla="*/ 688340 h 1054100"/>
              <a:gd name="connsiteX63" fmla="*/ 558233 w 1117600"/>
              <a:gd name="connsiteY63" fmla="*/ 688340 h 1054100"/>
              <a:gd name="connsiteX64" fmla="*/ 699203 w 1117600"/>
              <a:gd name="connsiteY64" fmla="*/ 674370 h 1054100"/>
              <a:gd name="connsiteX65" fmla="*/ 777943 w 1117600"/>
              <a:gd name="connsiteY65" fmla="*/ 659130 h 1054100"/>
              <a:gd name="connsiteX66" fmla="*/ 841443 w 1117600"/>
              <a:gd name="connsiteY66" fmla="*/ 697230 h 1054100"/>
              <a:gd name="connsiteX67" fmla="*/ 847793 w 1117600"/>
              <a:gd name="connsiteY67" fmla="*/ 720090 h 1054100"/>
              <a:gd name="connsiteX68" fmla="*/ 921453 w 1117600"/>
              <a:gd name="connsiteY68" fmla="*/ 798830 h 1054100"/>
              <a:gd name="connsiteX69" fmla="*/ 948123 w 1117600"/>
              <a:gd name="connsiteY69" fmla="*/ 831850 h 1054100"/>
              <a:gd name="connsiteX70" fmla="*/ 979873 w 1117600"/>
              <a:gd name="connsiteY70" fmla="*/ 1024890 h 1054100"/>
              <a:gd name="connsiteX71" fmla="*/ 1004003 w 1117600"/>
              <a:gd name="connsiteY71" fmla="*/ 1045210 h 1054100"/>
              <a:gd name="connsiteX72" fmla="*/ 1021783 w 1117600"/>
              <a:gd name="connsiteY72" fmla="*/ 1027430 h 1054100"/>
              <a:gd name="connsiteX73" fmla="*/ 1021783 w 1117600"/>
              <a:gd name="connsiteY73" fmla="*/ 768350 h 1054100"/>
              <a:gd name="connsiteX74" fmla="*/ 993843 w 1117600"/>
              <a:gd name="connsiteY74" fmla="*/ 702310 h 1054100"/>
              <a:gd name="connsiteX75" fmla="*/ 982413 w 1117600"/>
              <a:gd name="connsiteY75" fmla="*/ 668020 h 1054100"/>
              <a:gd name="connsiteX76" fmla="*/ 1097983 w 1117600"/>
              <a:gd name="connsiteY76" fmla="*/ 601980 h 1054100"/>
              <a:gd name="connsiteX77" fmla="*/ 1070043 w 1117600"/>
              <a:gd name="connsiteY77" fmla="*/ 525780 h 1054100"/>
              <a:gd name="connsiteX78" fmla="*/ 925263 w 1117600"/>
              <a:gd name="connsiteY78" fmla="*/ 327660 h 1054100"/>
              <a:gd name="connsiteX79" fmla="*/ 917643 w 1117600"/>
              <a:gd name="connsiteY79" fmla="*/ 331470 h 1054100"/>
              <a:gd name="connsiteX80" fmla="*/ 920183 w 1117600"/>
              <a:gd name="connsiteY80" fmla="*/ 342900 h 1054100"/>
              <a:gd name="connsiteX81" fmla="*/ 990033 w 1117600"/>
              <a:gd name="connsiteY81" fmla="*/ 463550 h 1054100"/>
              <a:gd name="connsiteX82" fmla="*/ 1052263 w 1117600"/>
              <a:gd name="connsiteY82" fmla="*/ 645160 h 1054100"/>
              <a:gd name="connsiteX83" fmla="*/ 1091633 w 1117600"/>
              <a:gd name="connsiteY83" fmla="*/ 642620 h 1054100"/>
              <a:gd name="connsiteX84" fmla="*/ 1100523 w 1117600"/>
              <a:gd name="connsiteY84" fmla="*/ 636270 h 1054100"/>
              <a:gd name="connsiteX85" fmla="*/ 1097983 w 1117600"/>
              <a:gd name="connsiteY85" fmla="*/ 601980 h 105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117600" h="1054100">
                <a:moveTo>
                  <a:pt x="821123" y="754380"/>
                </a:moveTo>
                <a:cubicBezTo>
                  <a:pt x="835093" y="777240"/>
                  <a:pt x="837633" y="806450"/>
                  <a:pt x="827473" y="831850"/>
                </a:cubicBezTo>
                <a:lnTo>
                  <a:pt x="753813" y="1026160"/>
                </a:lnTo>
                <a:cubicBezTo>
                  <a:pt x="750003" y="1035050"/>
                  <a:pt x="741113" y="1041400"/>
                  <a:pt x="732223" y="1041400"/>
                </a:cubicBezTo>
                <a:lnTo>
                  <a:pt x="727143" y="1041400"/>
                </a:lnTo>
                <a:cubicBezTo>
                  <a:pt x="719523" y="1041400"/>
                  <a:pt x="711903" y="1035050"/>
                  <a:pt x="711903" y="1026160"/>
                </a:cubicBezTo>
                <a:cubicBezTo>
                  <a:pt x="711903" y="1024890"/>
                  <a:pt x="711903" y="1023620"/>
                  <a:pt x="711903" y="1022350"/>
                </a:cubicBezTo>
                <a:lnTo>
                  <a:pt x="753813" y="838200"/>
                </a:lnTo>
                <a:cubicBezTo>
                  <a:pt x="758893" y="815340"/>
                  <a:pt x="755083" y="792480"/>
                  <a:pt x="741113" y="773430"/>
                </a:cubicBezTo>
                <a:lnTo>
                  <a:pt x="722063" y="746760"/>
                </a:lnTo>
                <a:cubicBezTo>
                  <a:pt x="715713" y="737870"/>
                  <a:pt x="716983" y="725170"/>
                  <a:pt x="725873" y="718820"/>
                </a:cubicBezTo>
                <a:cubicBezTo>
                  <a:pt x="728413" y="717550"/>
                  <a:pt x="730953" y="716280"/>
                  <a:pt x="733493" y="715010"/>
                </a:cubicBezTo>
                <a:lnTo>
                  <a:pt x="751273" y="708660"/>
                </a:lnTo>
                <a:cubicBezTo>
                  <a:pt x="771593" y="701040"/>
                  <a:pt x="794453" y="709930"/>
                  <a:pt x="805883" y="728980"/>
                </a:cubicBezTo>
                <a:lnTo>
                  <a:pt x="821123" y="754380"/>
                </a:lnTo>
                <a:close/>
                <a:moveTo>
                  <a:pt x="198823" y="575310"/>
                </a:moveTo>
                <a:cubicBezTo>
                  <a:pt x="197553" y="571500"/>
                  <a:pt x="195013" y="568960"/>
                  <a:pt x="192473" y="566420"/>
                </a:cubicBezTo>
                <a:cubicBezTo>
                  <a:pt x="181043" y="557530"/>
                  <a:pt x="165803" y="558800"/>
                  <a:pt x="156913" y="568960"/>
                </a:cubicBezTo>
                <a:lnTo>
                  <a:pt x="57853" y="685800"/>
                </a:lnTo>
                <a:cubicBezTo>
                  <a:pt x="38803" y="708660"/>
                  <a:pt x="38803" y="740410"/>
                  <a:pt x="57853" y="763270"/>
                </a:cubicBezTo>
                <a:lnTo>
                  <a:pt x="146753" y="873760"/>
                </a:lnTo>
                <a:cubicBezTo>
                  <a:pt x="146753" y="873760"/>
                  <a:pt x="146753" y="873760"/>
                  <a:pt x="148023" y="875030"/>
                </a:cubicBezTo>
                <a:cubicBezTo>
                  <a:pt x="153103" y="880110"/>
                  <a:pt x="160723" y="878840"/>
                  <a:pt x="165803" y="873760"/>
                </a:cubicBezTo>
                <a:cubicBezTo>
                  <a:pt x="173423" y="866140"/>
                  <a:pt x="175963" y="853440"/>
                  <a:pt x="169613" y="844550"/>
                </a:cubicBezTo>
                <a:lnTo>
                  <a:pt x="121353" y="753110"/>
                </a:lnTo>
                <a:cubicBezTo>
                  <a:pt x="113733" y="739140"/>
                  <a:pt x="118813" y="721360"/>
                  <a:pt x="131513" y="712470"/>
                </a:cubicBezTo>
                <a:lnTo>
                  <a:pt x="184853" y="678180"/>
                </a:lnTo>
                <a:cubicBezTo>
                  <a:pt x="212793" y="660400"/>
                  <a:pt x="222953" y="623570"/>
                  <a:pt x="208983" y="593090"/>
                </a:cubicBezTo>
                <a:lnTo>
                  <a:pt x="198823" y="575310"/>
                </a:lnTo>
                <a:close/>
                <a:moveTo>
                  <a:pt x="982413" y="668020"/>
                </a:moveTo>
                <a:lnTo>
                  <a:pt x="953203" y="462280"/>
                </a:lnTo>
                <a:cubicBezTo>
                  <a:pt x="948123" y="427990"/>
                  <a:pt x="932883" y="396240"/>
                  <a:pt x="907483" y="370840"/>
                </a:cubicBezTo>
                <a:cubicBezTo>
                  <a:pt x="870653" y="335280"/>
                  <a:pt x="818583" y="321310"/>
                  <a:pt x="769053" y="335280"/>
                </a:cubicBezTo>
                <a:cubicBezTo>
                  <a:pt x="713173" y="350520"/>
                  <a:pt x="654753" y="359410"/>
                  <a:pt x="597603" y="363220"/>
                </a:cubicBezTo>
                <a:lnTo>
                  <a:pt x="589983" y="363220"/>
                </a:lnTo>
                <a:cubicBezTo>
                  <a:pt x="493463" y="367030"/>
                  <a:pt x="403293" y="313690"/>
                  <a:pt x="360113" y="227330"/>
                </a:cubicBezTo>
                <a:lnTo>
                  <a:pt x="313123" y="132080"/>
                </a:lnTo>
                <a:cubicBezTo>
                  <a:pt x="288993" y="83820"/>
                  <a:pt x="248353" y="45720"/>
                  <a:pt x="197553" y="26670"/>
                </a:cubicBezTo>
                <a:lnTo>
                  <a:pt x="189933" y="24130"/>
                </a:lnTo>
                <a:lnTo>
                  <a:pt x="187393" y="24130"/>
                </a:lnTo>
                <a:lnTo>
                  <a:pt x="172153" y="20320"/>
                </a:lnTo>
                <a:cubicBezTo>
                  <a:pt x="150563" y="16510"/>
                  <a:pt x="130243" y="13970"/>
                  <a:pt x="108653" y="12700"/>
                </a:cubicBezTo>
                <a:cubicBezTo>
                  <a:pt x="107383" y="12700"/>
                  <a:pt x="104843" y="12700"/>
                  <a:pt x="103573" y="12700"/>
                </a:cubicBezTo>
                <a:cubicBezTo>
                  <a:pt x="88333" y="15240"/>
                  <a:pt x="78173" y="29210"/>
                  <a:pt x="80713" y="44450"/>
                </a:cubicBezTo>
                <a:lnTo>
                  <a:pt x="81983" y="54610"/>
                </a:lnTo>
                <a:cubicBezTo>
                  <a:pt x="81983" y="55880"/>
                  <a:pt x="83253" y="58420"/>
                  <a:pt x="83253" y="59690"/>
                </a:cubicBezTo>
                <a:cubicBezTo>
                  <a:pt x="89603" y="76200"/>
                  <a:pt x="107383" y="85090"/>
                  <a:pt x="123893" y="80010"/>
                </a:cubicBezTo>
                <a:lnTo>
                  <a:pt x="153103" y="69850"/>
                </a:lnTo>
                <a:cubicBezTo>
                  <a:pt x="151833" y="83820"/>
                  <a:pt x="144213" y="97790"/>
                  <a:pt x="130243" y="104140"/>
                </a:cubicBezTo>
                <a:lnTo>
                  <a:pt x="36263" y="151130"/>
                </a:lnTo>
                <a:cubicBezTo>
                  <a:pt x="32453" y="152400"/>
                  <a:pt x="29913" y="154940"/>
                  <a:pt x="27373" y="157480"/>
                </a:cubicBezTo>
                <a:cubicBezTo>
                  <a:pt x="9593" y="173990"/>
                  <a:pt x="7053" y="203200"/>
                  <a:pt x="24833" y="220980"/>
                </a:cubicBezTo>
                <a:cubicBezTo>
                  <a:pt x="42613" y="240030"/>
                  <a:pt x="68013" y="251460"/>
                  <a:pt x="94683" y="251460"/>
                </a:cubicBezTo>
                <a:cubicBezTo>
                  <a:pt x="130243" y="251460"/>
                  <a:pt x="160723" y="276860"/>
                  <a:pt x="167073" y="311150"/>
                </a:cubicBezTo>
                <a:lnTo>
                  <a:pt x="179773" y="370840"/>
                </a:lnTo>
                <a:cubicBezTo>
                  <a:pt x="189933" y="422910"/>
                  <a:pt x="206443" y="473710"/>
                  <a:pt x="226763" y="523240"/>
                </a:cubicBezTo>
                <a:lnTo>
                  <a:pt x="239463" y="552450"/>
                </a:lnTo>
                <a:cubicBezTo>
                  <a:pt x="266133" y="614680"/>
                  <a:pt x="278833" y="681990"/>
                  <a:pt x="278833" y="750570"/>
                </a:cubicBezTo>
                <a:lnTo>
                  <a:pt x="278833" y="1028700"/>
                </a:lnTo>
                <a:cubicBezTo>
                  <a:pt x="278833" y="1036320"/>
                  <a:pt x="285183" y="1042670"/>
                  <a:pt x="292803" y="1042670"/>
                </a:cubicBezTo>
                <a:cubicBezTo>
                  <a:pt x="304233" y="1042670"/>
                  <a:pt x="313123" y="1035050"/>
                  <a:pt x="315663" y="1023620"/>
                </a:cubicBezTo>
                <a:lnTo>
                  <a:pt x="375353" y="760730"/>
                </a:lnTo>
                <a:cubicBezTo>
                  <a:pt x="384243" y="717550"/>
                  <a:pt x="422343" y="688340"/>
                  <a:pt x="466793" y="688340"/>
                </a:cubicBezTo>
                <a:lnTo>
                  <a:pt x="558233" y="688340"/>
                </a:lnTo>
                <a:cubicBezTo>
                  <a:pt x="605223" y="688340"/>
                  <a:pt x="653483" y="683260"/>
                  <a:pt x="699203" y="674370"/>
                </a:cubicBezTo>
                <a:lnTo>
                  <a:pt x="777943" y="659130"/>
                </a:lnTo>
                <a:cubicBezTo>
                  <a:pt x="805883" y="654050"/>
                  <a:pt x="832553" y="669290"/>
                  <a:pt x="841443" y="697230"/>
                </a:cubicBezTo>
                <a:lnTo>
                  <a:pt x="847793" y="720090"/>
                </a:lnTo>
                <a:cubicBezTo>
                  <a:pt x="859223" y="756920"/>
                  <a:pt x="885893" y="786130"/>
                  <a:pt x="921453" y="798830"/>
                </a:cubicBezTo>
                <a:cubicBezTo>
                  <a:pt x="935423" y="803910"/>
                  <a:pt x="945583" y="816610"/>
                  <a:pt x="948123" y="831850"/>
                </a:cubicBezTo>
                <a:lnTo>
                  <a:pt x="979873" y="1024890"/>
                </a:lnTo>
                <a:cubicBezTo>
                  <a:pt x="982413" y="1036320"/>
                  <a:pt x="992573" y="1045210"/>
                  <a:pt x="1004003" y="1045210"/>
                </a:cubicBezTo>
                <a:cubicBezTo>
                  <a:pt x="1014163" y="1045210"/>
                  <a:pt x="1021783" y="1037590"/>
                  <a:pt x="1021783" y="1027430"/>
                </a:cubicBezTo>
                <a:lnTo>
                  <a:pt x="1021783" y="768350"/>
                </a:lnTo>
                <a:cubicBezTo>
                  <a:pt x="1021783" y="744220"/>
                  <a:pt x="1011623" y="720090"/>
                  <a:pt x="993843" y="702310"/>
                </a:cubicBezTo>
                <a:cubicBezTo>
                  <a:pt x="988763" y="689610"/>
                  <a:pt x="983683" y="679450"/>
                  <a:pt x="982413" y="668020"/>
                </a:cubicBezTo>
                <a:close/>
                <a:moveTo>
                  <a:pt x="1097983" y="601980"/>
                </a:moveTo>
                <a:cubicBezTo>
                  <a:pt x="1078933" y="581660"/>
                  <a:pt x="1068773" y="553720"/>
                  <a:pt x="1070043" y="525780"/>
                </a:cubicBezTo>
                <a:cubicBezTo>
                  <a:pt x="1071313" y="459740"/>
                  <a:pt x="1050993" y="335280"/>
                  <a:pt x="925263" y="327660"/>
                </a:cubicBezTo>
                <a:cubicBezTo>
                  <a:pt x="921453" y="327660"/>
                  <a:pt x="918913" y="328930"/>
                  <a:pt x="917643" y="331470"/>
                </a:cubicBezTo>
                <a:cubicBezTo>
                  <a:pt x="915103" y="335280"/>
                  <a:pt x="916373" y="340360"/>
                  <a:pt x="920183" y="342900"/>
                </a:cubicBezTo>
                <a:cubicBezTo>
                  <a:pt x="959553" y="370840"/>
                  <a:pt x="984953" y="415290"/>
                  <a:pt x="990033" y="463550"/>
                </a:cubicBezTo>
                <a:cubicBezTo>
                  <a:pt x="1002733" y="554990"/>
                  <a:pt x="1001463" y="635000"/>
                  <a:pt x="1052263" y="645160"/>
                </a:cubicBezTo>
                <a:cubicBezTo>
                  <a:pt x="1064963" y="648970"/>
                  <a:pt x="1078933" y="647700"/>
                  <a:pt x="1091633" y="642620"/>
                </a:cubicBezTo>
                <a:cubicBezTo>
                  <a:pt x="1095443" y="641350"/>
                  <a:pt x="1097983" y="638810"/>
                  <a:pt x="1100523" y="636270"/>
                </a:cubicBezTo>
                <a:cubicBezTo>
                  <a:pt x="1109413" y="626110"/>
                  <a:pt x="1108143" y="610870"/>
                  <a:pt x="1097983" y="601980"/>
                </a:cubicBezTo>
                <a:close/>
              </a:path>
            </a:pathLst>
          </a:custGeom>
          <a:gradFill flip="none" rotWithShape="1">
            <a:gsLst>
              <a:gs pos="13000">
                <a:schemeClr val="accent3"/>
              </a:gs>
              <a:gs pos="100000">
                <a:schemeClr val="accent4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25" name="Freeform: Shape 24" descr="cow shape">
            <a:extLst>
              <a:ext uri="{FF2B5EF4-FFF2-40B4-BE49-F238E27FC236}">
                <a16:creationId xmlns:a16="http://schemas.microsoft.com/office/drawing/2014/main" id="{E75DAA81-83EF-4887-8C13-BD269427F3B8}"/>
              </a:ext>
            </a:extLst>
          </p:cNvPr>
          <p:cNvSpPr>
            <a:spLocks noChangeAspect="1"/>
          </p:cNvSpPr>
          <p:nvPr/>
        </p:nvSpPr>
        <p:spPr>
          <a:xfrm>
            <a:off x="5487017" y="2825409"/>
            <a:ext cx="1769232" cy="1094371"/>
          </a:xfrm>
          <a:custGeom>
            <a:avLst/>
            <a:gdLst>
              <a:gd name="connsiteX0" fmla="*/ 1002952 w 1231900"/>
              <a:gd name="connsiteY0" fmla="*/ 626110 h 762000"/>
              <a:gd name="connsiteX1" fmla="*/ 1014382 w 1231900"/>
              <a:gd name="connsiteY1" fmla="*/ 685800 h 762000"/>
              <a:gd name="connsiteX2" fmla="*/ 997872 w 1231900"/>
              <a:gd name="connsiteY2" fmla="*/ 735330 h 762000"/>
              <a:gd name="connsiteX3" fmla="*/ 977552 w 1231900"/>
              <a:gd name="connsiteY3" fmla="*/ 754380 h 762000"/>
              <a:gd name="connsiteX4" fmla="*/ 966122 w 1231900"/>
              <a:gd name="connsiteY4" fmla="*/ 754380 h 762000"/>
              <a:gd name="connsiteX5" fmla="*/ 950882 w 1231900"/>
              <a:gd name="connsiteY5" fmla="*/ 739140 h 762000"/>
              <a:gd name="connsiteX6" fmla="*/ 950882 w 1231900"/>
              <a:gd name="connsiteY6" fmla="*/ 629920 h 762000"/>
              <a:gd name="connsiteX7" fmla="*/ 972472 w 1231900"/>
              <a:gd name="connsiteY7" fmla="*/ 607060 h 762000"/>
              <a:gd name="connsiteX8" fmla="*/ 988982 w 1231900"/>
              <a:gd name="connsiteY8" fmla="*/ 613410 h 762000"/>
              <a:gd name="connsiteX9" fmla="*/ 988982 w 1231900"/>
              <a:gd name="connsiteY9" fmla="*/ 613410 h 762000"/>
              <a:gd name="connsiteX10" fmla="*/ 999142 w 1231900"/>
              <a:gd name="connsiteY10" fmla="*/ 623570 h 762000"/>
              <a:gd name="connsiteX11" fmla="*/ 1002952 w 1231900"/>
              <a:gd name="connsiteY11" fmla="*/ 626110 h 762000"/>
              <a:gd name="connsiteX12" fmla="*/ 553372 w 1231900"/>
              <a:gd name="connsiteY12" fmla="*/ 598170 h 762000"/>
              <a:gd name="connsiteX13" fmla="*/ 521622 w 1231900"/>
              <a:gd name="connsiteY13" fmla="*/ 572770 h 762000"/>
              <a:gd name="connsiteX14" fmla="*/ 491142 w 1231900"/>
              <a:gd name="connsiteY14" fmla="*/ 588010 h 762000"/>
              <a:gd name="connsiteX15" fmla="*/ 489872 w 1231900"/>
              <a:gd name="connsiteY15" fmla="*/ 665480 h 762000"/>
              <a:gd name="connsiteX16" fmla="*/ 533052 w 1231900"/>
              <a:gd name="connsiteY16" fmla="*/ 730250 h 762000"/>
              <a:gd name="connsiteX17" fmla="*/ 573692 w 1231900"/>
              <a:gd name="connsiteY17" fmla="*/ 753110 h 762000"/>
              <a:gd name="connsiteX18" fmla="*/ 577502 w 1231900"/>
              <a:gd name="connsiteY18" fmla="*/ 753110 h 762000"/>
              <a:gd name="connsiteX19" fmla="*/ 588932 w 1231900"/>
              <a:gd name="connsiteY19" fmla="*/ 735330 h 762000"/>
              <a:gd name="connsiteX20" fmla="*/ 553372 w 1231900"/>
              <a:gd name="connsiteY20" fmla="*/ 598170 h 762000"/>
              <a:gd name="connsiteX21" fmla="*/ 1213772 w 1231900"/>
              <a:gd name="connsiteY21" fmla="*/ 420370 h 762000"/>
              <a:gd name="connsiteX22" fmla="*/ 1188372 w 1231900"/>
              <a:gd name="connsiteY22" fmla="*/ 358140 h 762000"/>
              <a:gd name="connsiteX23" fmla="*/ 1188372 w 1231900"/>
              <a:gd name="connsiteY23" fmla="*/ 204470 h 762000"/>
              <a:gd name="connsiteX24" fmla="*/ 1188372 w 1231900"/>
              <a:gd name="connsiteY24" fmla="*/ 203200 h 762000"/>
              <a:gd name="connsiteX25" fmla="*/ 1062642 w 1231900"/>
              <a:gd name="connsiteY25" fmla="*/ 77470 h 762000"/>
              <a:gd name="connsiteX26" fmla="*/ 332392 w 1231900"/>
              <a:gd name="connsiteY26" fmla="*/ 77470 h 762000"/>
              <a:gd name="connsiteX27" fmla="*/ 119032 w 1231900"/>
              <a:gd name="connsiteY27" fmla="*/ 13970 h 762000"/>
              <a:gd name="connsiteX28" fmla="*/ 112682 w 1231900"/>
              <a:gd name="connsiteY28" fmla="*/ 12700 h 762000"/>
              <a:gd name="connsiteX29" fmla="*/ 96172 w 1231900"/>
              <a:gd name="connsiteY29" fmla="*/ 27940 h 762000"/>
              <a:gd name="connsiteX30" fmla="*/ 96172 w 1231900"/>
              <a:gd name="connsiteY30" fmla="*/ 33020 h 762000"/>
              <a:gd name="connsiteX31" fmla="*/ 103792 w 1231900"/>
              <a:gd name="connsiteY31" fmla="*/ 55880 h 762000"/>
              <a:gd name="connsiteX32" fmla="*/ 101252 w 1231900"/>
              <a:gd name="connsiteY32" fmla="*/ 113030 h 762000"/>
              <a:gd name="connsiteX33" fmla="*/ 22512 w 1231900"/>
              <a:gd name="connsiteY33" fmla="*/ 184150 h 762000"/>
              <a:gd name="connsiteX34" fmla="*/ 16162 w 1231900"/>
              <a:gd name="connsiteY34" fmla="*/ 218440 h 762000"/>
              <a:gd name="connsiteX35" fmla="*/ 21242 w 1231900"/>
              <a:gd name="connsiteY35" fmla="*/ 227330 h 762000"/>
              <a:gd name="connsiteX36" fmla="*/ 83472 w 1231900"/>
              <a:gd name="connsiteY36" fmla="*/ 257810 h 762000"/>
              <a:gd name="connsiteX37" fmla="*/ 238412 w 1231900"/>
              <a:gd name="connsiteY37" fmla="*/ 382270 h 762000"/>
              <a:gd name="connsiteX38" fmla="*/ 265082 w 1231900"/>
              <a:gd name="connsiteY38" fmla="*/ 439420 h 762000"/>
              <a:gd name="connsiteX39" fmla="*/ 322232 w 1231900"/>
              <a:gd name="connsiteY39" fmla="*/ 613410 h 762000"/>
              <a:gd name="connsiteX40" fmla="*/ 322232 w 1231900"/>
              <a:gd name="connsiteY40" fmla="*/ 732790 h 762000"/>
              <a:gd name="connsiteX41" fmla="*/ 342552 w 1231900"/>
              <a:gd name="connsiteY41" fmla="*/ 753110 h 762000"/>
              <a:gd name="connsiteX42" fmla="*/ 345092 w 1231900"/>
              <a:gd name="connsiteY42" fmla="*/ 753110 h 762000"/>
              <a:gd name="connsiteX43" fmla="*/ 376842 w 1231900"/>
              <a:gd name="connsiteY43" fmla="*/ 732790 h 762000"/>
              <a:gd name="connsiteX44" fmla="*/ 439072 w 1231900"/>
              <a:gd name="connsiteY44" fmla="*/ 586740 h 762000"/>
              <a:gd name="connsiteX45" fmla="*/ 526702 w 1231900"/>
              <a:gd name="connsiteY45" fmla="*/ 528320 h 762000"/>
              <a:gd name="connsiteX46" fmla="*/ 646082 w 1231900"/>
              <a:gd name="connsiteY46" fmla="*/ 528320 h 762000"/>
              <a:gd name="connsiteX47" fmla="*/ 726092 w 1231900"/>
              <a:gd name="connsiteY47" fmla="*/ 566420 h 762000"/>
              <a:gd name="connsiteX48" fmla="*/ 740062 w 1231900"/>
              <a:gd name="connsiteY48" fmla="*/ 580390 h 762000"/>
              <a:gd name="connsiteX49" fmla="*/ 729902 w 1231900"/>
              <a:gd name="connsiteY49" fmla="*/ 598170 h 762000"/>
              <a:gd name="connsiteX50" fmla="*/ 728632 w 1231900"/>
              <a:gd name="connsiteY50" fmla="*/ 599440 h 762000"/>
              <a:gd name="connsiteX51" fmla="*/ 734982 w 1231900"/>
              <a:gd name="connsiteY51" fmla="*/ 619760 h 762000"/>
              <a:gd name="connsiteX52" fmla="*/ 755302 w 1231900"/>
              <a:gd name="connsiteY52" fmla="*/ 613410 h 762000"/>
              <a:gd name="connsiteX53" fmla="*/ 765462 w 1231900"/>
              <a:gd name="connsiteY53" fmla="*/ 596900 h 762000"/>
              <a:gd name="connsiteX54" fmla="*/ 802292 w 1231900"/>
              <a:gd name="connsiteY54" fmla="*/ 603250 h 762000"/>
              <a:gd name="connsiteX55" fmla="*/ 802292 w 1231900"/>
              <a:gd name="connsiteY55" fmla="*/ 617220 h 762000"/>
              <a:gd name="connsiteX56" fmla="*/ 814992 w 1231900"/>
              <a:gd name="connsiteY56" fmla="*/ 629920 h 762000"/>
              <a:gd name="connsiteX57" fmla="*/ 831502 w 1231900"/>
              <a:gd name="connsiteY57" fmla="*/ 617220 h 762000"/>
              <a:gd name="connsiteX58" fmla="*/ 831502 w 1231900"/>
              <a:gd name="connsiteY58" fmla="*/ 598170 h 762000"/>
              <a:gd name="connsiteX59" fmla="*/ 856902 w 1231900"/>
              <a:gd name="connsiteY59" fmla="*/ 585470 h 762000"/>
              <a:gd name="connsiteX60" fmla="*/ 864522 w 1231900"/>
              <a:gd name="connsiteY60" fmla="*/ 596900 h 762000"/>
              <a:gd name="connsiteX61" fmla="*/ 867062 w 1231900"/>
              <a:gd name="connsiteY61" fmla="*/ 600710 h 762000"/>
              <a:gd name="connsiteX62" fmla="*/ 888652 w 1231900"/>
              <a:gd name="connsiteY62" fmla="*/ 601980 h 762000"/>
              <a:gd name="connsiteX63" fmla="*/ 889922 w 1231900"/>
              <a:gd name="connsiteY63" fmla="*/ 580390 h 762000"/>
              <a:gd name="connsiteX64" fmla="*/ 879762 w 1231900"/>
              <a:gd name="connsiteY64" fmla="*/ 565150 h 762000"/>
              <a:gd name="connsiteX65" fmla="*/ 884842 w 1231900"/>
              <a:gd name="connsiteY65" fmla="*/ 558800 h 762000"/>
              <a:gd name="connsiteX66" fmla="*/ 931832 w 1231900"/>
              <a:gd name="connsiteY66" fmla="*/ 539750 h 762000"/>
              <a:gd name="connsiteX67" fmla="*/ 1024542 w 1231900"/>
              <a:gd name="connsiteY67" fmla="*/ 582930 h 762000"/>
              <a:gd name="connsiteX68" fmla="*/ 1049942 w 1231900"/>
              <a:gd name="connsiteY68" fmla="*/ 601980 h 762000"/>
              <a:gd name="connsiteX69" fmla="*/ 1090582 w 1231900"/>
              <a:gd name="connsiteY69" fmla="*/ 654050 h 762000"/>
              <a:gd name="connsiteX70" fmla="*/ 1122332 w 1231900"/>
              <a:gd name="connsiteY70" fmla="*/ 734060 h 762000"/>
              <a:gd name="connsiteX71" fmla="*/ 1157892 w 1231900"/>
              <a:gd name="connsiteY71" fmla="*/ 758190 h 762000"/>
              <a:gd name="connsiteX72" fmla="*/ 1176942 w 1231900"/>
              <a:gd name="connsiteY72" fmla="*/ 739140 h 762000"/>
              <a:gd name="connsiteX73" fmla="*/ 1176942 w 1231900"/>
              <a:gd name="connsiteY73" fmla="*/ 640080 h 762000"/>
              <a:gd name="connsiteX74" fmla="*/ 1170592 w 1231900"/>
              <a:gd name="connsiteY74" fmla="*/ 608330 h 762000"/>
              <a:gd name="connsiteX75" fmla="*/ 1141382 w 1231900"/>
              <a:gd name="connsiteY75" fmla="*/ 551180 h 762000"/>
              <a:gd name="connsiteX76" fmla="*/ 1132492 w 1231900"/>
              <a:gd name="connsiteY76" fmla="*/ 513080 h 762000"/>
              <a:gd name="connsiteX77" fmla="*/ 1132492 w 1231900"/>
              <a:gd name="connsiteY77" fmla="*/ 184150 h 762000"/>
              <a:gd name="connsiteX78" fmla="*/ 1104552 w 1231900"/>
              <a:gd name="connsiteY78" fmla="*/ 114300 h 762000"/>
              <a:gd name="connsiteX79" fmla="*/ 1165512 w 1231900"/>
              <a:gd name="connsiteY79" fmla="*/ 208280 h 762000"/>
              <a:gd name="connsiteX80" fmla="*/ 1165512 w 1231900"/>
              <a:gd name="connsiteY80" fmla="*/ 449580 h 762000"/>
              <a:gd name="connsiteX81" fmla="*/ 1199802 w 1231900"/>
              <a:gd name="connsiteY81" fmla="*/ 483870 h 762000"/>
              <a:gd name="connsiteX82" fmla="*/ 1222662 w 1231900"/>
              <a:gd name="connsiteY82" fmla="*/ 461010 h 762000"/>
              <a:gd name="connsiteX83" fmla="*/ 1222662 w 1231900"/>
              <a:gd name="connsiteY83" fmla="*/ 443230 h 762000"/>
              <a:gd name="connsiteX84" fmla="*/ 1213772 w 1231900"/>
              <a:gd name="connsiteY84" fmla="*/ 42037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231900" h="762000">
                <a:moveTo>
                  <a:pt x="1002952" y="626110"/>
                </a:moveTo>
                <a:cubicBezTo>
                  <a:pt x="1016922" y="642620"/>
                  <a:pt x="1022002" y="665480"/>
                  <a:pt x="1014382" y="685800"/>
                </a:cubicBezTo>
                <a:lnTo>
                  <a:pt x="997872" y="735330"/>
                </a:lnTo>
                <a:cubicBezTo>
                  <a:pt x="996602" y="745490"/>
                  <a:pt x="987712" y="754380"/>
                  <a:pt x="977552" y="754380"/>
                </a:cubicBezTo>
                <a:lnTo>
                  <a:pt x="966122" y="754380"/>
                </a:lnTo>
                <a:cubicBezTo>
                  <a:pt x="957232" y="754380"/>
                  <a:pt x="950882" y="748030"/>
                  <a:pt x="950882" y="739140"/>
                </a:cubicBezTo>
                <a:lnTo>
                  <a:pt x="950882" y="629920"/>
                </a:lnTo>
                <a:cubicBezTo>
                  <a:pt x="950882" y="617220"/>
                  <a:pt x="961042" y="607060"/>
                  <a:pt x="972472" y="607060"/>
                </a:cubicBezTo>
                <a:cubicBezTo>
                  <a:pt x="978822" y="607060"/>
                  <a:pt x="985172" y="609600"/>
                  <a:pt x="988982" y="613410"/>
                </a:cubicBezTo>
                <a:lnTo>
                  <a:pt x="988982" y="613410"/>
                </a:lnTo>
                <a:lnTo>
                  <a:pt x="999142" y="623570"/>
                </a:lnTo>
                <a:lnTo>
                  <a:pt x="1002952" y="626110"/>
                </a:lnTo>
                <a:close/>
                <a:moveTo>
                  <a:pt x="553372" y="598170"/>
                </a:moveTo>
                <a:cubicBezTo>
                  <a:pt x="549562" y="582930"/>
                  <a:pt x="536862" y="572770"/>
                  <a:pt x="521622" y="572770"/>
                </a:cubicBezTo>
                <a:cubicBezTo>
                  <a:pt x="510192" y="572770"/>
                  <a:pt x="498762" y="577850"/>
                  <a:pt x="491142" y="588010"/>
                </a:cubicBezTo>
                <a:cubicBezTo>
                  <a:pt x="474632" y="610870"/>
                  <a:pt x="473362" y="641350"/>
                  <a:pt x="489872" y="665480"/>
                </a:cubicBezTo>
                <a:lnTo>
                  <a:pt x="533052" y="730250"/>
                </a:lnTo>
                <a:cubicBezTo>
                  <a:pt x="541942" y="744220"/>
                  <a:pt x="557182" y="753110"/>
                  <a:pt x="573692" y="753110"/>
                </a:cubicBezTo>
                <a:cubicBezTo>
                  <a:pt x="574962" y="753110"/>
                  <a:pt x="576232" y="753110"/>
                  <a:pt x="577502" y="753110"/>
                </a:cubicBezTo>
                <a:cubicBezTo>
                  <a:pt x="585122" y="750570"/>
                  <a:pt x="590202" y="742950"/>
                  <a:pt x="588932" y="735330"/>
                </a:cubicBezTo>
                <a:lnTo>
                  <a:pt x="553372" y="598170"/>
                </a:lnTo>
                <a:close/>
                <a:moveTo>
                  <a:pt x="1213772" y="420370"/>
                </a:moveTo>
                <a:cubicBezTo>
                  <a:pt x="1198532" y="403860"/>
                  <a:pt x="1189642" y="381000"/>
                  <a:pt x="1188372" y="358140"/>
                </a:cubicBezTo>
                <a:lnTo>
                  <a:pt x="1188372" y="204470"/>
                </a:lnTo>
                <a:cubicBezTo>
                  <a:pt x="1188372" y="204470"/>
                  <a:pt x="1188372" y="204470"/>
                  <a:pt x="1188372" y="203200"/>
                </a:cubicBezTo>
                <a:cubicBezTo>
                  <a:pt x="1188372" y="133350"/>
                  <a:pt x="1132492" y="77470"/>
                  <a:pt x="1062642" y="77470"/>
                </a:cubicBezTo>
                <a:lnTo>
                  <a:pt x="332392" y="77470"/>
                </a:lnTo>
                <a:cubicBezTo>
                  <a:pt x="256192" y="77470"/>
                  <a:pt x="186342" y="49530"/>
                  <a:pt x="119032" y="13970"/>
                </a:cubicBezTo>
                <a:cubicBezTo>
                  <a:pt x="116492" y="12700"/>
                  <a:pt x="115222" y="12700"/>
                  <a:pt x="112682" y="12700"/>
                </a:cubicBezTo>
                <a:cubicBezTo>
                  <a:pt x="103792" y="12700"/>
                  <a:pt x="96172" y="19050"/>
                  <a:pt x="96172" y="27940"/>
                </a:cubicBezTo>
                <a:lnTo>
                  <a:pt x="96172" y="33020"/>
                </a:lnTo>
                <a:cubicBezTo>
                  <a:pt x="96172" y="40640"/>
                  <a:pt x="98712" y="49530"/>
                  <a:pt x="103792" y="55880"/>
                </a:cubicBezTo>
                <a:cubicBezTo>
                  <a:pt x="117762" y="72390"/>
                  <a:pt x="117762" y="97790"/>
                  <a:pt x="101252" y="113030"/>
                </a:cubicBezTo>
                <a:lnTo>
                  <a:pt x="22512" y="184150"/>
                </a:lnTo>
                <a:cubicBezTo>
                  <a:pt x="12352" y="193040"/>
                  <a:pt x="9812" y="207010"/>
                  <a:pt x="16162" y="218440"/>
                </a:cubicBezTo>
                <a:lnTo>
                  <a:pt x="21242" y="227330"/>
                </a:lnTo>
                <a:cubicBezTo>
                  <a:pt x="33942" y="248920"/>
                  <a:pt x="58072" y="260350"/>
                  <a:pt x="83472" y="257810"/>
                </a:cubicBezTo>
                <a:cubicBezTo>
                  <a:pt x="157132" y="259080"/>
                  <a:pt x="221902" y="309880"/>
                  <a:pt x="238412" y="382270"/>
                </a:cubicBezTo>
                <a:cubicBezTo>
                  <a:pt x="243492" y="402590"/>
                  <a:pt x="252382" y="421640"/>
                  <a:pt x="265082" y="439420"/>
                </a:cubicBezTo>
                <a:cubicBezTo>
                  <a:pt x="300642" y="490220"/>
                  <a:pt x="320962" y="551180"/>
                  <a:pt x="322232" y="613410"/>
                </a:cubicBezTo>
                <a:lnTo>
                  <a:pt x="322232" y="732790"/>
                </a:lnTo>
                <a:cubicBezTo>
                  <a:pt x="322232" y="744220"/>
                  <a:pt x="331122" y="753110"/>
                  <a:pt x="342552" y="753110"/>
                </a:cubicBezTo>
                <a:lnTo>
                  <a:pt x="345092" y="753110"/>
                </a:lnTo>
                <a:cubicBezTo>
                  <a:pt x="359062" y="753110"/>
                  <a:pt x="371762" y="745490"/>
                  <a:pt x="376842" y="732790"/>
                </a:cubicBezTo>
                <a:lnTo>
                  <a:pt x="439072" y="586740"/>
                </a:lnTo>
                <a:cubicBezTo>
                  <a:pt x="454312" y="551180"/>
                  <a:pt x="488602" y="528320"/>
                  <a:pt x="526702" y="528320"/>
                </a:cubicBezTo>
                <a:lnTo>
                  <a:pt x="646082" y="528320"/>
                </a:lnTo>
                <a:cubicBezTo>
                  <a:pt x="677832" y="528320"/>
                  <a:pt x="707042" y="542290"/>
                  <a:pt x="726092" y="566420"/>
                </a:cubicBezTo>
                <a:cubicBezTo>
                  <a:pt x="729902" y="571500"/>
                  <a:pt x="734982" y="576580"/>
                  <a:pt x="740062" y="580390"/>
                </a:cubicBezTo>
                <a:lnTo>
                  <a:pt x="729902" y="598170"/>
                </a:lnTo>
                <a:cubicBezTo>
                  <a:pt x="729902" y="598170"/>
                  <a:pt x="728632" y="599440"/>
                  <a:pt x="728632" y="599440"/>
                </a:cubicBezTo>
                <a:cubicBezTo>
                  <a:pt x="724822" y="607060"/>
                  <a:pt x="727362" y="615950"/>
                  <a:pt x="734982" y="619760"/>
                </a:cubicBezTo>
                <a:cubicBezTo>
                  <a:pt x="742602" y="623570"/>
                  <a:pt x="751492" y="621030"/>
                  <a:pt x="755302" y="613410"/>
                </a:cubicBezTo>
                <a:lnTo>
                  <a:pt x="765462" y="596900"/>
                </a:lnTo>
                <a:cubicBezTo>
                  <a:pt x="776892" y="601980"/>
                  <a:pt x="789592" y="603250"/>
                  <a:pt x="802292" y="603250"/>
                </a:cubicBezTo>
                <a:lnTo>
                  <a:pt x="802292" y="617220"/>
                </a:lnTo>
                <a:cubicBezTo>
                  <a:pt x="803562" y="623570"/>
                  <a:pt x="808642" y="629920"/>
                  <a:pt x="814992" y="629920"/>
                </a:cubicBezTo>
                <a:cubicBezTo>
                  <a:pt x="822612" y="631190"/>
                  <a:pt x="830232" y="624840"/>
                  <a:pt x="831502" y="617220"/>
                </a:cubicBezTo>
                <a:lnTo>
                  <a:pt x="831502" y="598170"/>
                </a:lnTo>
                <a:cubicBezTo>
                  <a:pt x="840392" y="595630"/>
                  <a:pt x="849282" y="590550"/>
                  <a:pt x="856902" y="585470"/>
                </a:cubicBezTo>
                <a:lnTo>
                  <a:pt x="864522" y="596900"/>
                </a:lnTo>
                <a:cubicBezTo>
                  <a:pt x="865792" y="598170"/>
                  <a:pt x="865792" y="599440"/>
                  <a:pt x="867062" y="600710"/>
                </a:cubicBezTo>
                <a:cubicBezTo>
                  <a:pt x="872142" y="607060"/>
                  <a:pt x="882302" y="607060"/>
                  <a:pt x="888652" y="601980"/>
                </a:cubicBezTo>
                <a:cubicBezTo>
                  <a:pt x="895002" y="596900"/>
                  <a:pt x="895002" y="586740"/>
                  <a:pt x="889922" y="580390"/>
                </a:cubicBezTo>
                <a:lnTo>
                  <a:pt x="879762" y="565150"/>
                </a:lnTo>
                <a:cubicBezTo>
                  <a:pt x="881032" y="562610"/>
                  <a:pt x="883572" y="560070"/>
                  <a:pt x="884842" y="558800"/>
                </a:cubicBezTo>
                <a:cubicBezTo>
                  <a:pt x="895002" y="543560"/>
                  <a:pt x="914052" y="535940"/>
                  <a:pt x="931832" y="539750"/>
                </a:cubicBezTo>
                <a:cubicBezTo>
                  <a:pt x="964852" y="548640"/>
                  <a:pt x="996602" y="562610"/>
                  <a:pt x="1024542" y="582930"/>
                </a:cubicBezTo>
                <a:lnTo>
                  <a:pt x="1049942" y="601980"/>
                </a:lnTo>
                <a:cubicBezTo>
                  <a:pt x="1067722" y="614680"/>
                  <a:pt x="1081692" y="632460"/>
                  <a:pt x="1090582" y="654050"/>
                </a:cubicBezTo>
                <a:lnTo>
                  <a:pt x="1122332" y="734060"/>
                </a:lnTo>
                <a:cubicBezTo>
                  <a:pt x="1128682" y="748030"/>
                  <a:pt x="1142652" y="758190"/>
                  <a:pt x="1157892" y="758190"/>
                </a:cubicBezTo>
                <a:cubicBezTo>
                  <a:pt x="1168052" y="758190"/>
                  <a:pt x="1176942" y="749300"/>
                  <a:pt x="1176942" y="739140"/>
                </a:cubicBezTo>
                <a:lnTo>
                  <a:pt x="1176942" y="640080"/>
                </a:lnTo>
                <a:cubicBezTo>
                  <a:pt x="1176942" y="628650"/>
                  <a:pt x="1174402" y="618490"/>
                  <a:pt x="1170592" y="608330"/>
                </a:cubicBezTo>
                <a:lnTo>
                  <a:pt x="1141382" y="551180"/>
                </a:lnTo>
                <a:cubicBezTo>
                  <a:pt x="1135032" y="539750"/>
                  <a:pt x="1132492" y="525780"/>
                  <a:pt x="1132492" y="513080"/>
                </a:cubicBezTo>
                <a:lnTo>
                  <a:pt x="1132492" y="184150"/>
                </a:lnTo>
                <a:cubicBezTo>
                  <a:pt x="1132492" y="157480"/>
                  <a:pt x="1122332" y="133350"/>
                  <a:pt x="1104552" y="114300"/>
                </a:cubicBezTo>
                <a:cubicBezTo>
                  <a:pt x="1141382" y="130810"/>
                  <a:pt x="1165512" y="167640"/>
                  <a:pt x="1165512" y="208280"/>
                </a:cubicBezTo>
                <a:lnTo>
                  <a:pt x="1165512" y="449580"/>
                </a:lnTo>
                <a:cubicBezTo>
                  <a:pt x="1165512" y="468630"/>
                  <a:pt x="1180752" y="483870"/>
                  <a:pt x="1199802" y="483870"/>
                </a:cubicBezTo>
                <a:cubicBezTo>
                  <a:pt x="1212502" y="483870"/>
                  <a:pt x="1222662" y="473710"/>
                  <a:pt x="1222662" y="461010"/>
                </a:cubicBezTo>
                <a:lnTo>
                  <a:pt x="1222662" y="443230"/>
                </a:lnTo>
                <a:cubicBezTo>
                  <a:pt x="1221392" y="434340"/>
                  <a:pt x="1218852" y="426720"/>
                  <a:pt x="1213772" y="420370"/>
                </a:cubicBezTo>
                <a:close/>
              </a:path>
            </a:pathLst>
          </a:custGeom>
          <a:gradFill flip="none" rotWithShape="1">
            <a:gsLst>
              <a:gs pos="9000">
                <a:schemeClr val="accent3"/>
              </a:gs>
              <a:gs pos="100000">
                <a:schemeClr val="accent2"/>
              </a:gs>
            </a:gsLst>
            <a:lin ang="108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26" name="Freeform: Shape 25" descr="pig shape">
            <a:extLst>
              <a:ext uri="{FF2B5EF4-FFF2-40B4-BE49-F238E27FC236}">
                <a16:creationId xmlns:a16="http://schemas.microsoft.com/office/drawing/2014/main" id="{CF7F2DDE-5EE0-4216-B668-D57A38D7B205}"/>
              </a:ext>
            </a:extLst>
          </p:cNvPr>
          <p:cNvSpPr>
            <a:spLocks noChangeAspect="1"/>
          </p:cNvSpPr>
          <p:nvPr/>
        </p:nvSpPr>
        <p:spPr>
          <a:xfrm>
            <a:off x="3161410" y="3899935"/>
            <a:ext cx="1419349" cy="1364760"/>
          </a:xfrm>
          <a:custGeom>
            <a:avLst/>
            <a:gdLst>
              <a:gd name="connsiteX0" fmla="*/ 472440 w 660400"/>
              <a:gd name="connsiteY0" fmla="*/ 595630 h 635000"/>
              <a:gd name="connsiteX1" fmla="*/ 472440 w 660400"/>
              <a:gd name="connsiteY1" fmla="*/ 599440 h 635000"/>
              <a:gd name="connsiteX2" fmla="*/ 472440 w 660400"/>
              <a:gd name="connsiteY2" fmla="*/ 615950 h 635000"/>
              <a:gd name="connsiteX3" fmla="*/ 464820 w 660400"/>
              <a:gd name="connsiteY3" fmla="*/ 626110 h 635000"/>
              <a:gd name="connsiteX4" fmla="*/ 452120 w 660400"/>
              <a:gd name="connsiteY4" fmla="*/ 626110 h 635000"/>
              <a:gd name="connsiteX5" fmla="*/ 421640 w 660400"/>
              <a:gd name="connsiteY5" fmla="*/ 605790 h 635000"/>
              <a:gd name="connsiteX6" fmla="*/ 410210 w 660400"/>
              <a:gd name="connsiteY6" fmla="*/ 581660 h 635000"/>
              <a:gd name="connsiteX7" fmla="*/ 412750 w 660400"/>
              <a:gd name="connsiteY7" fmla="*/ 575310 h 635000"/>
              <a:gd name="connsiteX8" fmla="*/ 414020 w 660400"/>
              <a:gd name="connsiteY8" fmla="*/ 575310 h 635000"/>
              <a:gd name="connsiteX9" fmla="*/ 441960 w 660400"/>
              <a:gd name="connsiteY9" fmla="*/ 572770 h 635000"/>
              <a:gd name="connsiteX10" fmla="*/ 472440 w 660400"/>
              <a:gd name="connsiteY10" fmla="*/ 595630 h 635000"/>
              <a:gd name="connsiteX11" fmla="*/ 614680 w 660400"/>
              <a:gd name="connsiteY11" fmla="*/ 184150 h 635000"/>
              <a:gd name="connsiteX12" fmla="*/ 614680 w 660400"/>
              <a:gd name="connsiteY12" fmla="*/ 124460 h 635000"/>
              <a:gd name="connsiteX13" fmla="*/ 626110 w 660400"/>
              <a:gd name="connsiteY13" fmla="*/ 86360 h 635000"/>
              <a:gd name="connsiteX14" fmla="*/ 552450 w 660400"/>
              <a:gd name="connsiteY14" fmla="*/ 12700 h 635000"/>
              <a:gd name="connsiteX15" fmla="*/ 541020 w 660400"/>
              <a:gd name="connsiteY15" fmla="*/ 24130 h 635000"/>
              <a:gd name="connsiteX16" fmla="*/ 552450 w 660400"/>
              <a:gd name="connsiteY16" fmla="*/ 35560 h 635000"/>
              <a:gd name="connsiteX17" fmla="*/ 595630 w 660400"/>
              <a:gd name="connsiteY17" fmla="*/ 58420 h 635000"/>
              <a:gd name="connsiteX18" fmla="*/ 596900 w 660400"/>
              <a:gd name="connsiteY18" fmla="*/ 59690 h 635000"/>
              <a:gd name="connsiteX19" fmla="*/ 538480 w 660400"/>
              <a:gd name="connsiteY19" fmla="*/ 120650 h 635000"/>
              <a:gd name="connsiteX20" fmla="*/ 524510 w 660400"/>
              <a:gd name="connsiteY20" fmla="*/ 115570 h 635000"/>
              <a:gd name="connsiteX21" fmla="*/ 220980 w 660400"/>
              <a:gd name="connsiteY21" fmla="*/ 199390 h 635000"/>
              <a:gd name="connsiteX22" fmla="*/ 194310 w 660400"/>
              <a:gd name="connsiteY22" fmla="*/ 204470 h 635000"/>
              <a:gd name="connsiteX23" fmla="*/ 128270 w 660400"/>
              <a:gd name="connsiteY23" fmla="*/ 189230 h 635000"/>
              <a:gd name="connsiteX24" fmla="*/ 128270 w 660400"/>
              <a:gd name="connsiteY24" fmla="*/ 189230 h 635000"/>
              <a:gd name="connsiteX25" fmla="*/ 115570 w 660400"/>
              <a:gd name="connsiteY25" fmla="*/ 200660 h 635000"/>
              <a:gd name="connsiteX26" fmla="*/ 139700 w 660400"/>
              <a:gd name="connsiteY26" fmla="*/ 269240 h 635000"/>
              <a:gd name="connsiteX27" fmla="*/ 139700 w 660400"/>
              <a:gd name="connsiteY27" fmla="*/ 271780 h 635000"/>
              <a:gd name="connsiteX28" fmla="*/ 135890 w 660400"/>
              <a:gd name="connsiteY28" fmla="*/ 274320 h 635000"/>
              <a:gd name="connsiteX29" fmla="*/ 106680 w 660400"/>
              <a:gd name="connsiteY29" fmla="*/ 259080 h 635000"/>
              <a:gd name="connsiteX30" fmla="*/ 90170 w 660400"/>
              <a:gd name="connsiteY30" fmla="*/ 257810 h 635000"/>
              <a:gd name="connsiteX31" fmla="*/ 78740 w 660400"/>
              <a:gd name="connsiteY31" fmla="*/ 276860 h 635000"/>
              <a:gd name="connsiteX32" fmla="*/ 24130 w 660400"/>
              <a:gd name="connsiteY32" fmla="*/ 320040 h 635000"/>
              <a:gd name="connsiteX33" fmla="*/ 12700 w 660400"/>
              <a:gd name="connsiteY33" fmla="*/ 332740 h 635000"/>
              <a:gd name="connsiteX34" fmla="*/ 12700 w 660400"/>
              <a:gd name="connsiteY34" fmla="*/ 358140 h 635000"/>
              <a:gd name="connsiteX35" fmla="*/ 27940 w 660400"/>
              <a:gd name="connsiteY35" fmla="*/ 412750 h 635000"/>
              <a:gd name="connsiteX36" fmla="*/ 127000 w 660400"/>
              <a:gd name="connsiteY36" fmla="*/ 500380 h 635000"/>
              <a:gd name="connsiteX37" fmla="*/ 139700 w 660400"/>
              <a:gd name="connsiteY37" fmla="*/ 506730 h 635000"/>
              <a:gd name="connsiteX38" fmla="*/ 140970 w 660400"/>
              <a:gd name="connsiteY38" fmla="*/ 508000 h 635000"/>
              <a:gd name="connsiteX39" fmla="*/ 152400 w 660400"/>
              <a:gd name="connsiteY39" fmla="*/ 513080 h 635000"/>
              <a:gd name="connsiteX40" fmla="*/ 219710 w 660400"/>
              <a:gd name="connsiteY40" fmla="*/ 535940 h 635000"/>
              <a:gd name="connsiteX41" fmla="*/ 254000 w 660400"/>
              <a:gd name="connsiteY41" fmla="*/ 561340 h 635000"/>
              <a:gd name="connsiteX42" fmla="*/ 287020 w 660400"/>
              <a:gd name="connsiteY42" fmla="*/ 613410 h 635000"/>
              <a:gd name="connsiteX43" fmla="*/ 309880 w 660400"/>
              <a:gd name="connsiteY43" fmla="*/ 626110 h 635000"/>
              <a:gd name="connsiteX44" fmla="*/ 328930 w 660400"/>
              <a:gd name="connsiteY44" fmla="*/ 626110 h 635000"/>
              <a:gd name="connsiteX45" fmla="*/ 337820 w 660400"/>
              <a:gd name="connsiteY45" fmla="*/ 617220 h 635000"/>
              <a:gd name="connsiteX46" fmla="*/ 337820 w 660400"/>
              <a:gd name="connsiteY46" fmla="*/ 582930 h 635000"/>
              <a:gd name="connsiteX47" fmla="*/ 365760 w 660400"/>
              <a:gd name="connsiteY47" fmla="*/ 554990 h 635000"/>
              <a:gd name="connsiteX48" fmla="*/ 478790 w 660400"/>
              <a:gd name="connsiteY48" fmla="*/ 542290 h 635000"/>
              <a:gd name="connsiteX49" fmla="*/ 496570 w 660400"/>
              <a:gd name="connsiteY49" fmla="*/ 551180 h 635000"/>
              <a:gd name="connsiteX50" fmla="*/ 523240 w 660400"/>
              <a:gd name="connsiteY50" fmla="*/ 604520 h 635000"/>
              <a:gd name="connsiteX51" fmla="*/ 560070 w 660400"/>
              <a:gd name="connsiteY51" fmla="*/ 626110 h 635000"/>
              <a:gd name="connsiteX52" fmla="*/ 568960 w 660400"/>
              <a:gd name="connsiteY52" fmla="*/ 626110 h 635000"/>
              <a:gd name="connsiteX53" fmla="*/ 581660 w 660400"/>
              <a:gd name="connsiteY53" fmla="*/ 618490 h 635000"/>
              <a:gd name="connsiteX54" fmla="*/ 622300 w 660400"/>
              <a:gd name="connsiteY54" fmla="*/ 495300 h 635000"/>
              <a:gd name="connsiteX55" fmla="*/ 614680 w 660400"/>
              <a:gd name="connsiteY55" fmla="*/ 184150 h 635000"/>
              <a:gd name="connsiteX56" fmla="*/ 195580 w 660400"/>
              <a:gd name="connsiteY56" fmla="*/ 560070 h 635000"/>
              <a:gd name="connsiteX57" fmla="*/ 175260 w 660400"/>
              <a:gd name="connsiteY57" fmla="*/ 552450 h 635000"/>
              <a:gd name="connsiteX58" fmla="*/ 172720 w 660400"/>
              <a:gd name="connsiteY58" fmla="*/ 552450 h 635000"/>
              <a:gd name="connsiteX59" fmla="*/ 166370 w 660400"/>
              <a:gd name="connsiteY59" fmla="*/ 558800 h 635000"/>
              <a:gd name="connsiteX60" fmla="*/ 166370 w 660400"/>
              <a:gd name="connsiteY60" fmla="*/ 618490 h 635000"/>
              <a:gd name="connsiteX61" fmla="*/ 173990 w 660400"/>
              <a:gd name="connsiteY61" fmla="*/ 626110 h 635000"/>
              <a:gd name="connsiteX62" fmla="*/ 194310 w 660400"/>
              <a:gd name="connsiteY62" fmla="*/ 626110 h 635000"/>
              <a:gd name="connsiteX63" fmla="*/ 214630 w 660400"/>
              <a:gd name="connsiteY63" fmla="*/ 612140 h 635000"/>
              <a:gd name="connsiteX64" fmla="*/ 217170 w 660400"/>
              <a:gd name="connsiteY64" fmla="*/ 603250 h 635000"/>
              <a:gd name="connsiteX65" fmla="*/ 217170 w 660400"/>
              <a:gd name="connsiteY65" fmla="*/ 601980 h 635000"/>
              <a:gd name="connsiteX66" fmla="*/ 195580 w 660400"/>
              <a:gd name="connsiteY66" fmla="*/ 560070 h 635000"/>
              <a:gd name="connsiteX67" fmla="*/ 86360 w 660400"/>
              <a:gd name="connsiteY67" fmla="*/ 240030 h 635000"/>
              <a:gd name="connsiteX68" fmla="*/ 86360 w 660400"/>
              <a:gd name="connsiteY68" fmla="*/ 240030 h 635000"/>
              <a:gd name="connsiteX69" fmla="*/ 87630 w 660400"/>
              <a:gd name="connsiteY69" fmla="*/ 237490 h 635000"/>
              <a:gd name="connsiteX70" fmla="*/ 81280 w 660400"/>
              <a:gd name="connsiteY70" fmla="*/ 209550 h 635000"/>
              <a:gd name="connsiteX71" fmla="*/ 49530 w 660400"/>
              <a:gd name="connsiteY71" fmla="*/ 187960 h 635000"/>
              <a:gd name="connsiteX72" fmla="*/ 45720 w 660400"/>
              <a:gd name="connsiteY72" fmla="*/ 187960 h 635000"/>
              <a:gd name="connsiteX73" fmla="*/ 39370 w 660400"/>
              <a:gd name="connsiteY73" fmla="*/ 199390 h 635000"/>
              <a:gd name="connsiteX74" fmla="*/ 86360 w 660400"/>
              <a:gd name="connsiteY74" fmla="*/ 24003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660400" h="635000">
                <a:moveTo>
                  <a:pt x="472440" y="595630"/>
                </a:moveTo>
                <a:cubicBezTo>
                  <a:pt x="472440" y="596900"/>
                  <a:pt x="472440" y="598170"/>
                  <a:pt x="472440" y="599440"/>
                </a:cubicBezTo>
                <a:lnTo>
                  <a:pt x="472440" y="615950"/>
                </a:lnTo>
                <a:cubicBezTo>
                  <a:pt x="472440" y="622300"/>
                  <a:pt x="468630" y="626110"/>
                  <a:pt x="464820" y="626110"/>
                </a:cubicBezTo>
                <a:lnTo>
                  <a:pt x="452120" y="626110"/>
                </a:lnTo>
                <a:cubicBezTo>
                  <a:pt x="439420" y="626110"/>
                  <a:pt x="426720" y="618490"/>
                  <a:pt x="421640" y="605790"/>
                </a:cubicBezTo>
                <a:lnTo>
                  <a:pt x="410210" y="581660"/>
                </a:lnTo>
                <a:cubicBezTo>
                  <a:pt x="408940" y="579120"/>
                  <a:pt x="410210" y="576580"/>
                  <a:pt x="412750" y="575310"/>
                </a:cubicBezTo>
                <a:cubicBezTo>
                  <a:pt x="412750" y="575310"/>
                  <a:pt x="414020" y="575310"/>
                  <a:pt x="414020" y="575310"/>
                </a:cubicBezTo>
                <a:cubicBezTo>
                  <a:pt x="420370" y="575310"/>
                  <a:pt x="430530" y="574040"/>
                  <a:pt x="441960" y="572770"/>
                </a:cubicBezTo>
                <a:cubicBezTo>
                  <a:pt x="457200" y="570230"/>
                  <a:pt x="469900" y="580390"/>
                  <a:pt x="472440" y="595630"/>
                </a:cubicBezTo>
                <a:close/>
                <a:moveTo>
                  <a:pt x="614680" y="184150"/>
                </a:moveTo>
                <a:cubicBezTo>
                  <a:pt x="603250" y="165100"/>
                  <a:pt x="603250" y="142240"/>
                  <a:pt x="614680" y="124460"/>
                </a:cubicBezTo>
                <a:cubicBezTo>
                  <a:pt x="622300" y="113030"/>
                  <a:pt x="624840" y="100330"/>
                  <a:pt x="626110" y="86360"/>
                </a:cubicBezTo>
                <a:cubicBezTo>
                  <a:pt x="626110" y="45720"/>
                  <a:pt x="593090" y="12700"/>
                  <a:pt x="552450" y="12700"/>
                </a:cubicBezTo>
                <a:cubicBezTo>
                  <a:pt x="546100" y="12700"/>
                  <a:pt x="541020" y="17780"/>
                  <a:pt x="541020" y="24130"/>
                </a:cubicBezTo>
                <a:cubicBezTo>
                  <a:pt x="541020" y="30480"/>
                  <a:pt x="546100" y="35560"/>
                  <a:pt x="552450" y="35560"/>
                </a:cubicBezTo>
                <a:cubicBezTo>
                  <a:pt x="570230" y="35560"/>
                  <a:pt x="586740" y="44450"/>
                  <a:pt x="595630" y="58420"/>
                </a:cubicBezTo>
                <a:lnTo>
                  <a:pt x="596900" y="59690"/>
                </a:lnTo>
                <a:cubicBezTo>
                  <a:pt x="615950" y="96520"/>
                  <a:pt x="576580" y="137160"/>
                  <a:pt x="538480" y="120650"/>
                </a:cubicBezTo>
                <a:cubicBezTo>
                  <a:pt x="533400" y="119380"/>
                  <a:pt x="529590" y="116840"/>
                  <a:pt x="524510" y="115570"/>
                </a:cubicBezTo>
                <a:cubicBezTo>
                  <a:pt x="372110" y="64770"/>
                  <a:pt x="256540" y="163830"/>
                  <a:pt x="220980" y="199390"/>
                </a:cubicBezTo>
                <a:cubicBezTo>
                  <a:pt x="213360" y="207010"/>
                  <a:pt x="203200" y="208280"/>
                  <a:pt x="194310" y="204470"/>
                </a:cubicBezTo>
                <a:cubicBezTo>
                  <a:pt x="172720" y="196850"/>
                  <a:pt x="151130" y="191770"/>
                  <a:pt x="128270" y="189230"/>
                </a:cubicBezTo>
                <a:cubicBezTo>
                  <a:pt x="128270" y="189230"/>
                  <a:pt x="128270" y="189230"/>
                  <a:pt x="128270" y="189230"/>
                </a:cubicBezTo>
                <a:cubicBezTo>
                  <a:pt x="121920" y="189230"/>
                  <a:pt x="115570" y="194310"/>
                  <a:pt x="115570" y="200660"/>
                </a:cubicBezTo>
                <a:cubicBezTo>
                  <a:pt x="116840" y="224790"/>
                  <a:pt x="124460" y="248920"/>
                  <a:pt x="139700" y="269240"/>
                </a:cubicBezTo>
                <a:cubicBezTo>
                  <a:pt x="139700" y="270510"/>
                  <a:pt x="140970" y="270510"/>
                  <a:pt x="139700" y="271780"/>
                </a:cubicBezTo>
                <a:cubicBezTo>
                  <a:pt x="139700" y="274320"/>
                  <a:pt x="137160" y="275590"/>
                  <a:pt x="135890" y="274320"/>
                </a:cubicBezTo>
                <a:cubicBezTo>
                  <a:pt x="124460" y="271780"/>
                  <a:pt x="114300" y="266700"/>
                  <a:pt x="106680" y="259080"/>
                </a:cubicBezTo>
                <a:cubicBezTo>
                  <a:pt x="102870" y="255270"/>
                  <a:pt x="95250" y="254000"/>
                  <a:pt x="90170" y="257810"/>
                </a:cubicBezTo>
                <a:cubicBezTo>
                  <a:pt x="83820" y="262890"/>
                  <a:pt x="80010" y="269240"/>
                  <a:pt x="78740" y="276860"/>
                </a:cubicBezTo>
                <a:cubicBezTo>
                  <a:pt x="72390" y="308610"/>
                  <a:pt x="41910" y="317500"/>
                  <a:pt x="24130" y="320040"/>
                </a:cubicBezTo>
                <a:cubicBezTo>
                  <a:pt x="17780" y="321310"/>
                  <a:pt x="12700" y="326390"/>
                  <a:pt x="12700" y="332740"/>
                </a:cubicBezTo>
                <a:lnTo>
                  <a:pt x="12700" y="358140"/>
                </a:lnTo>
                <a:cubicBezTo>
                  <a:pt x="12700" y="377190"/>
                  <a:pt x="17780" y="396240"/>
                  <a:pt x="27940" y="412750"/>
                </a:cubicBezTo>
                <a:cubicBezTo>
                  <a:pt x="54610" y="457200"/>
                  <a:pt x="102870" y="486410"/>
                  <a:pt x="127000" y="500380"/>
                </a:cubicBezTo>
                <a:cubicBezTo>
                  <a:pt x="130810" y="502920"/>
                  <a:pt x="135890" y="505460"/>
                  <a:pt x="139700" y="506730"/>
                </a:cubicBezTo>
                <a:lnTo>
                  <a:pt x="140970" y="508000"/>
                </a:lnTo>
                <a:lnTo>
                  <a:pt x="152400" y="513080"/>
                </a:lnTo>
                <a:cubicBezTo>
                  <a:pt x="173990" y="523240"/>
                  <a:pt x="196850" y="530860"/>
                  <a:pt x="219710" y="535940"/>
                </a:cubicBezTo>
                <a:cubicBezTo>
                  <a:pt x="233680" y="539750"/>
                  <a:pt x="246380" y="548640"/>
                  <a:pt x="254000" y="561340"/>
                </a:cubicBezTo>
                <a:lnTo>
                  <a:pt x="287020" y="613410"/>
                </a:lnTo>
                <a:cubicBezTo>
                  <a:pt x="292100" y="621030"/>
                  <a:pt x="300990" y="626110"/>
                  <a:pt x="309880" y="626110"/>
                </a:cubicBezTo>
                <a:lnTo>
                  <a:pt x="328930" y="626110"/>
                </a:lnTo>
                <a:cubicBezTo>
                  <a:pt x="334010" y="626110"/>
                  <a:pt x="337820" y="622300"/>
                  <a:pt x="337820" y="617220"/>
                </a:cubicBezTo>
                <a:lnTo>
                  <a:pt x="337820" y="582930"/>
                </a:lnTo>
                <a:cubicBezTo>
                  <a:pt x="337820" y="567690"/>
                  <a:pt x="350520" y="556260"/>
                  <a:pt x="365760" y="554990"/>
                </a:cubicBezTo>
                <a:cubicBezTo>
                  <a:pt x="403860" y="554990"/>
                  <a:pt x="441960" y="551180"/>
                  <a:pt x="478790" y="542290"/>
                </a:cubicBezTo>
                <a:cubicBezTo>
                  <a:pt x="486410" y="541020"/>
                  <a:pt x="494030" y="544830"/>
                  <a:pt x="496570" y="551180"/>
                </a:cubicBezTo>
                <a:lnTo>
                  <a:pt x="523240" y="604520"/>
                </a:lnTo>
                <a:cubicBezTo>
                  <a:pt x="530860" y="618490"/>
                  <a:pt x="544830" y="626110"/>
                  <a:pt x="560070" y="626110"/>
                </a:cubicBezTo>
                <a:lnTo>
                  <a:pt x="568960" y="626110"/>
                </a:lnTo>
                <a:cubicBezTo>
                  <a:pt x="574040" y="626110"/>
                  <a:pt x="579120" y="623570"/>
                  <a:pt x="581660" y="618490"/>
                </a:cubicBezTo>
                <a:lnTo>
                  <a:pt x="622300" y="495300"/>
                </a:lnTo>
                <a:cubicBezTo>
                  <a:pt x="624840" y="494030"/>
                  <a:pt x="685800" y="299720"/>
                  <a:pt x="614680" y="184150"/>
                </a:cubicBezTo>
                <a:close/>
                <a:moveTo>
                  <a:pt x="195580" y="560070"/>
                </a:moveTo>
                <a:cubicBezTo>
                  <a:pt x="187960" y="558800"/>
                  <a:pt x="181610" y="556260"/>
                  <a:pt x="175260" y="552450"/>
                </a:cubicBezTo>
                <a:cubicBezTo>
                  <a:pt x="173990" y="552450"/>
                  <a:pt x="173990" y="552450"/>
                  <a:pt x="172720" y="552450"/>
                </a:cubicBezTo>
                <a:cubicBezTo>
                  <a:pt x="168910" y="552450"/>
                  <a:pt x="166370" y="554990"/>
                  <a:pt x="166370" y="558800"/>
                </a:cubicBezTo>
                <a:lnTo>
                  <a:pt x="166370" y="618490"/>
                </a:lnTo>
                <a:cubicBezTo>
                  <a:pt x="166370" y="622300"/>
                  <a:pt x="170180" y="626110"/>
                  <a:pt x="173990" y="626110"/>
                </a:cubicBezTo>
                <a:lnTo>
                  <a:pt x="194310" y="626110"/>
                </a:lnTo>
                <a:cubicBezTo>
                  <a:pt x="203200" y="626110"/>
                  <a:pt x="210820" y="621030"/>
                  <a:pt x="214630" y="612140"/>
                </a:cubicBezTo>
                <a:lnTo>
                  <a:pt x="217170" y="603250"/>
                </a:lnTo>
                <a:cubicBezTo>
                  <a:pt x="217170" y="603250"/>
                  <a:pt x="217170" y="601980"/>
                  <a:pt x="217170" y="601980"/>
                </a:cubicBezTo>
                <a:cubicBezTo>
                  <a:pt x="222250" y="582930"/>
                  <a:pt x="212090" y="565150"/>
                  <a:pt x="195580" y="560070"/>
                </a:cubicBezTo>
                <a:close/>
                <a:moveTo>
                  <a:pt x="86360" y="240030"/>
                </a:moveTo>
                <a:cubicBezTo>
                  <a:pt x="87630" y="240030"/>
                  <a:pt x="87630" y="240030"/>
                  <a:pt x="86360" y="240030"/>
                </a:cubicBezTo>
                <a:cubicBezTo>
                  <a:pt x="87630" y="240030"/>
                  <a:pt x="88900" y="238760"/>
                  <a:pt x="87630" y="237490"/>
                </a:cubicBezTo>
                <a:cubicBezTo>
                  <a:pt x="86360" y="232410"/>
                  <a:pt x="83820" y="220980"/>
                  <a:pt x="81280" y="209550"/>
                </a:cubicBezTo>
                <a:cubicBezTo>
                  <a:pt x="78740" y="196850"/>
                  <a:pt x="66040" y="190500"/>
                  <a:pt x="49530" y="187960"/>
                </a:cubicBezTo>
                <a:cubicBezTo>
                  <a:pt x="48260" y="187960"/>
                  <a:pt x="46990" y="187960"/>
                  <a:pt x="45720" y="187960"/>
                </a:cubicBezTo>
                <a:cubicBezTo>
                  <a:pt x="40640" y="189230"/>
                  <a:pt x="36830" y="194310"/>
                  <a:pt x="39370" y="199390"/>
                </a:cubicBezTo>
                <a:cubicBezTo>
                  <a:pt x="44450" y="222250"/>
                  <a:pt x="64770" y="238760"/>
                  <a:pt x="86360" y="240030"/>
                </a:cubicBezTo>
                <a:close/>
              </a:path>
            </a:pathLst>
          </a:custGeom>
          <a:gradFill flip="none" rotWithShape="1">
            <a:gsLst>
              <a:gs pos="1900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27" name="Freeform: Shape 26" descr="goat shape">
            <a:extLst>
              <a:ext uri="{FF2B5EF4-FFF2-40B4-BE49-F238E27FC236}">
                <a16:creationId xmlns:a16="http://schemas.microsoft.com/office/drawing/2014/main" id="{7DDE1709-2D01-4F71-9CC9-22416B96EDD2}"/>
              </a:ext>
            </a:extLst>
          </p:cNvPr>
          <p:cNvSpPr>
            <a:spLocks noChangeAspect="1"/>
          </p:cNvSpPr>
          <p:nvPr/>
        </p:nvSpPr>
        <p:spPr>
          <a:xfrm>
            <a:off x="7268088" y="3862006"/>
            <a:ext cx="1545342" cy="1428270"/>
          </a:xfrm>
          <a:custGeom>
            <a:avLst/>
            <a:gdLst>
              <a:gd name="connsiteX0" fmla="*/ 794315 w 838200"/>
              <a:gd name="connsiteY0" fmla="*/ 600087 h 774700"/>
              <a:gd name="connsiteX1" fmla="*/ 804474 w 838200"/>
              <a:gd name="connsiteY1" fmla="*/ 644537 h 774700"/>
              <a:gd name="connsiteX2" fmla="*/ 804474 w 838200"/>
              <a:gd name="connsiteY2" fmla="*/ 758837 h 774700"/>
              <a:gd name="connsiteX3" fmla="*/ 790504 w 838200"/>
              <a:gd name="connsiteY3" fmla="*/ 772807 h 774700"/>
              <a:gd name="connsiteX4" fmla="*/ 761294 w 838200"/>
              <a:gd name="connsiteY4" fmla="*/ 749947 h 774700"/>
              <a:gd name="connsiteX5" fmla="*/ 738435 w 838200"/>
              <a:gd name="connsiteY5" fmla="*/ 661047 h 774700"/>
              <a:gd name="connsiteX6" fmla="*/ 688904 w 838200"/>
              <a:gd name="connsiteY6" fmla="*/ 621677 h 774700"/>
              <a:gd name="connsiteX7" fmla="*/ 635565 w 838200"/>
              <a:gd name="connsiteY7" fmla="*/ 587387 h 774700"/>
              <a:gd name="connsiteX8" fmla="*/ 565715 w 838200"/>
              <a:gd name="connsiteY8" fmla="*/ 542937 h 774700"/>
              <a:gd name="connsiteX9" fmla="*/ 386644 w 838200"/>
              <a:gd name="connsiteY9" fmla="*/ 542937 h 774700"/>
              <a:gd name="connsiteX10" fmla="*/ 334574 w 838200"/>
              <a:gd name="connsiteY10" fmla="*/ 581037 h 774700"/>
              <a:gd name="connsiteX11" fmla="*/ 276154 w 838200"/>
              <a:gd name="connsiteY11" fmla="*/ 756297 h 774700"/>
              <a:gd name="connsiteX12" fmla="*/ 254564 w 838200"/>
              <a:gd name="connsiteY12" fmla="*/ 771537 h 774700"/>
              <a:gd name="connsiteX13" fmla="*/ 232974 w 838200"/>
              <a:gd name="connsiteY13" fmla="*/ 749947 h 774700"/>
              <a:gd name="connsiteX14" fmla="*/ 232974 w 838200"/>
              <a:gd name="connsiteY14" fmla="*/ 551827 h 774700"/>
              <a:gd name="connsiteX15" fmla="*/ 185984 w 838200"/>
              <a:gd name="connsiteY15" fmla="*/ 394347 h 774700"/>
              <a:gd name="connsiteX16" fmla="*/ 149154 w 838200"/>
              <a:gd name="connsiteY16" fmla="*/ 299097 h 774700"/>
              <a:gd name="connsiteX17" fmla="*/ 149154 w 838200"/>
              <a:gd name="connsiteY17" fmla="*/ 292747 h 774700"/>
              <a:gd name="connsiteX18" fmla="*/ 127564 w 838200"/>
              <a:gd name="connsiteY18" fmla="*/ 273697 h 774700"/>
              <a:gd name="connsiteX19" fmla="*/ 93274 w 838200"/>
              <a:gd name="connsiteY19" fmla="*/ 273697 h 774700"/>
              <a:gd name="connsiteX20" fmla="*/ 20884 w 838200"/>
              <a:gd name="connsiteY20" fmla="*/ 229247 h 774700"/>
              <a:gd name="connsiteX21" fmla="*/ 15804 w 838200"/>
              <a:gd name="connsiteY21" fmla="*/ 219087 h 774700"/>
              <a:gd name="connsiteX22" fmla="*/ 23424 w 838200"/>
              <a:gd name="connsiteY22" fmla="*/ 182257 h 774700"/>
              <a:gd name="connsiteX23" fmla="*/ 92004 w 838200"/>
              <a:gd name="connsiteY23" fmla="*/ 127647 h 774700"/>
              <a:gd name="connsiteX24" fmla="*/ 324414 w 838200"/>
              <a:gd name="connsiteY24" fmla="*/ 13347 h 774700"/>
              <a:gd name="connsiteX25" fmla="*/ 348544 w 838200"/>
              <a:gd name="connsiteY25" fmla="*/ 26047 h 774700"/>
              <a:gd name="connsiteX26" fmla="*/ 335844 w 838200"/>
              <a:gd name="connsiteY26" fmla="*/ 50177 h 774700"/>
              <a:gd name="connsiteX27" fmla="*/ 299014 w 838200"/>
              <a:gd name="connsiteY27" fmla="*/ 62877 h 774700"/>
              <a:gd name="connsiteX28" fmla="*/ 239324 w 838200"/>
              <a:gd name="connsiteY28" fmla="*/ 100977 h 774700"/>
              <a:gd name="connsiteX29" fmla="*/ 236785 w 838200"/>
              <a:gd name="connsiteY29" fmla="*/ 145427 h 774700"/>
              <a:gd name="connsiteX30" fmla="*/ 274885 w 838200"/>
              <a:gd name="connsiteY30" fmla="*/ 193687 h 774700"/>
              <a:gd name="connsiteX31" fmla="*/ 361244 w 838200"/>
              <a:gd name="connsiteY31" fmla="*/ 258457 h 774700"/>
              <a:gd name="connsiteX32" fmla="*/ 649535 w 838200"/>
              <a:gd name="connsiteY32" fmla="*/ 290207 h 774700"/>
              <a:gd name="connsiteX33" fmla="*/ 795585 w 838200"/>
              <a:gd name="connsiteY33" fmla="*/ 393077 h 774700"/>
              <a:gd name="connsiteX34" fmla="*/ 794315 w 838200"/>
              <a:gd name="connsiteY34" fmla="*/ 445147 h 774700"/>
              <a:gd name="connsiteX35" fmla="*/ 784154 w 838200"/>
              <a:gd name="connsiteY35" fmla="*/ 484517 h 774700"/>
              <a:gd name="connsiteX36" fmla="*/ 794315 w 838200"/>
              <a:gd name="connsiteY36" fmla="*/ 600087 h 774700"/>
              <a:gd name="connsiteX37" fmla="*/ 406964 w 838200"/>
              <a:gd name="connsiteY37" fmla="*/ 577227 h 774700"/>
              <a:gd name="connsiteX38" fmla="*/ 398074 w 838200"/>
              <a:gd name="connsiteY38" fmla="*/ 577227 h 774700"/>
              <a:gd name="connsiteX39" fmla="*/ 375214 w 838200"/>
              <a:gd name="connsiteY39" fmla="*/ 587387 h 774700"/>
              <a:gd name="connsiteX40" fmla="*/ 356164 w 838200"/>
              <a:gd name="connsiteY40" fmla="*/ 663587 h 774700"/>
              <a:gd name="connsiteX41" fmla="*/ 377754 w 838200"/>
              <a:gd name="connsiteY41" fmla="*/ 752487 h 774700"/>
              <a:gd name="connsiteX42" fmla="*/ 405694 w 838200"/>
              <a:gd name="connsiteY42" fmla="*/ 774077 h 774700"/>
              <a:gd name="connsiteX43" fmla="*/ 422204 w 838200"/>
              <a:gd name="connsiteY43" fmla="*/ 757567 h 774700"/>
              <a:gd name="connsiteX44" fmla="*/ 422204 w 838200"/>
              <a:gd name="connsiteY44" fmla="*/ 592467 h 774700"/>
              <a:gd name="connsiteX45" fmla="*/ 406964 w 838200"/>
              <a:gd name="connsiteY45" fmla="*/ 577227 h 774700"/>
              <a:gd name="connsiteX46" fmla="*/ 636835 w 838200"/>
              <a:gd name="connsiteY46" fmla="*/ 639457 h 774700"/>
              <a:gd name="connsiteX47" fmla="*/ 620324 w 838200"/>
              <a:gd name="connsiteY47" fmla="*/ 629297 h 774700"/>
              <a:gd name="connsiteX48" fmla="*/ 611435 w 838200"/>
              <a:gd name="connsiteY48" fmla="*/ 617867 h 774700"/>
              <a:gd name="connsiteX49" fmla="*/ 607624 w 838200"/>
              <a:gd name="connsiteY49" fmla="*/ 603897 h 774700"/>
              <a:gd name="connsiteX50" fmla="*/ 579685 w 838200"/>
              <a:gd name="connsiteY50" fmla="*/ 582307 h 774700"/>
              <a:gd name="connsiteX51" fmla="*/ 573335 w 838200"/>
              <a:gd name="connsiteY51" fmla="*/ 588657 h 774700"/>
              <a:gd name="connsiteX52" fmla="*/ 573335 w 838200"/>
              <a:gd name="connsiteY52" fmla="*/ 758837 h 774700"/>
              <a:gd name="connsiteX53" fmla="*/ 587304 w 838200"/>
              <a:gd name="connsiteY53" fmla="*/ 772807 h 774700"/>
              <a:gd name="connsiteX54" fmla="*/ 617785 w 838200"/>
              <a:gd name="connsiteY54" fmla="*/ 751217 h 774700"/>
              <a:gd name="connsiteX55" fmla="*/ 644454 w 838200"/>
              <a:gd name="connsiteY55" fmla="*/ 664857 h 774700"/>
              <a:gd name="connsiteX56" fmla="*/ 636835 w 838200"/>
              <a:gd name="connsiteY56" fmla="*/ 639457 h 774700"/>
              <a:gd name="connsiteX57" fmla="*/ 826065 w 838200"/>
              <a:gd name="connsiteY57" fmla="*/ 294017 h 774700"/>
              <a:gd name="connsiteX58" fmla="*/ 812094 w 838200"/>
              <a:gd name="connsiteY58" fmla="*/ 273697 h 774700"/>
              <a:gd name="connsiteX59" fmla="*/ 749865 w 838200"/>
              <a:gd name="connsiteY59" fmla="*/ 281317 h 774700"/>
              <a:gd name="connsiteX60" fmla="*/ 749865 w 838200"/>
              <a:gd name="connsiteY60" fmla="*/ 282587 h 774700"/>
              <a:gd name="connsiteX61" fmla="*/ 753674 w 838200"/>
              <a:gd name="connsiteY61" fmla="*/ 295287 h 774700"/>
              <a:gd name="connsiteX62" fmla="*/ 785424 w 838200"/>
              <a:gd name="connsiteY62" fmla="*/ 323227 h 774700"/>
              <a:gd name="connsiteX63" fmla="*/ 804474 w 838200"/>
              <a:gd name="connsiteY63" fmla="*/ 333387 h 774700"/>
              <a:gd name="connsiteX64" fmla="*/ 829874 w 838200"/>
              <a:gd name="connsiteY64" fmla="*/ 310527 h 774700"/>
              <a:gd name="connsiteX65" fmla="*/ 826065 w 838200"/>
              <a:gd name="connsiteY65" fmla="*/ 294017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838200" h="774700">
                <a:moveTo>
                  <a:pt x="794315" y="600087"/>
                </a:moveTo>
                <a:cubicBezTo>
                  <a:pt x="800665" y="614057"/>
                  <a:pt x="804474" y="629297"/>
                  <a:pt x="804474" y="644537"/>
                </a:cubicBezTo>
                <a:lnTo>
                  <a:pt x="804474" y="758837"/>
                </a:lnTo>
                <a:cubicBezTo>
                  <a:pt x="804474" y="766457"/>
                  <a:pt x="798124" y="772807"/>
                  <a:pt x="790504" y="772807"/>
                </a:cubicBezTo>
                <a:cubicBezTo>
                  <a:pt x="776535" y="772807"/>
                  <a:pt x="763835" y="762647"/>
                  <a:pt x="761294" y="749947"/>
                </a:cubicBezTo>
                <a:lnTo>
                  <a:pt x="738435" y="661047"/>
                </a:lnTo>
                <a:cubicBezTo>
                  <a:pt x="732085" y="638187"/>
                  <a:pt x="713035" y="621677"/>
                  <a:pt x="688904" y="621677"/>
                </a:cubicBezTo>
                <a:cubicBezTo>
                  <a:pt x="666044" y="620407"/>
                  <a:pt x="645724" y="607707"/>
                  <a:pt x="635565" y="587387"/>
                </a:cubicBezTo>
                <a:cubicBezTo>
                  <a:pt x="622865" y="560717"/>
                  <a:pt x="594924" y="542937"/>
                  <a:pt x="565715" y="542937"/>
                </a:cubicBezTo>
                <a:lnTo>
                  <a:pt x="386644" y="542937"/>
                </a:lnTo>
                <a:cubicBezTo>
                  <a:pt x="362514" y="542937"/>
                  <a:pt x="342194" y="558177"/>
                  <a:pt x="334574" y="581037"/>
                </a:cubicBezTo>
                <a:lnTo>
                  <a:pt x="276154" y="756297"/>
                </a:lnTo>
                <a:cubicBezTo>
                  <a:pt x="273614" y="765187"/>
                  <a:pt x="264724" y="771537"/>
                  <a:pt x="254564" y="771537"/>
                </a:cubicBezTo>
                <a:cubicBezTo>
                  <a:pt x="243135" y="771537"/>
                  <a:pt x="232974" y="762647"/>
                  <a:pt x="232974" y="749947"/>
                </a:cubicBezTo>
                <a:lnTo>
                  <a:pt x="232974" y="551827"/>
                </a:lnTo>
                <a:cubicBezTo>
                  <a:pt x="232974" y="495947"/>
                  <a:pt x="216464" y="441337"/>
                  <a:pt x="185984" y="394347"/>
                </a:cubicBezTo>
                <a:cubicBezTo>
                  <a:pt x="166934" y="365137"/>
                  <a:pt x="154234" y="333387"/>
                  <a:pt x="149154" y="299097"/>
                </a:cubicBezTo>
                <a:lnTo>
                  <a:pt x="149154" y="292747"/>
                </a:lnTo>
                <a:cubicBezTo>
                  <a:pt x="147884" y="281317"/>
                  <a:pt x="137724" y="273697"/>
                  <a:pt x="127564" y="273697"/>
                </a:cubicBezTo>
                <a:lnTo>
                  <a:pt x="93274" y="273697"/>
                </a:lnTo>
                <a:cubicBezTo>
                  <a:pt x="62794" y="273697"/>
                  <a:pt x="34854" y="255917"/>
                  <a:pt x="20884" y="229247"/>
                </a:cubicBezTo>
                <a:lnTo>
                  <a:pt x="15804" y="219087"/>
                </a:lnTo>
                <a:cubicBezTo>
                  <a:pt x="9454" y="206387"/>
                  <a:pt x="13264" y="191147"/>
                  <a:pt x="23424" y="182257"/>
                </a:cubicBezTo>
                <a:lnTo>
                  <a:pt x="92004" y="127647"/>
                </a:lnTo>
                <a:cubicBezTo>
                  <a:pt x="160584" y="73037"/>
                  <a:pt x="240594" y="33667"/>
                  <a:pt x="324414" y="13347"/>
                </a:cubicBezTo>
                <a:cubicBezTo>
                  <a:pt x="334574" y="10807"/>
                  <a:pt x="344735" y="15887"/>
                  <a:pt x="348544" y="26047"/>
                </a:cubicBezTo>
                <a:cubicBezTo>
                  <a:pt x="351085" y="36207"/>
                  <a:pt x="346004" y="46367"/>
                  <a:pt x="335844" y="50177"/>
                </a:cubicBezTo>
                <a:lnTo>
                  <a:pt x="299014" y="62877"/>
                </a:lnTo>
                <a:cubicBezTo>
                  <a:pt x="276154" y="70497"/>
                  <a:pt x="255835" y="83197"/>
                  <a:pt x="239324" y="100977"/>
                </a:cubicBezTo>
                <a:cubicBezTo>
                  <a:pt x="227894" y="113677"/>
                  <a:pt x="226624" y="132727"/>
                  <a:pt x="236785" y="145427"/>
                </a:cubicBezTo>
                <a:lnTo>
                  <a:pt x="274885" y="193687"/>
                </a:lnTo>
                <a:cubicBezTo>
                  <a:pt x="297744" y="222897"/>
                  <a:pt x="326954" y="244487"/>
                  <a:pt x="361244" y="258457"/>
                </a:cubicBezTo>
                <a:cubicBezTo>
                  <a:pt x="452685" y="295287"/>
                  <a:pt x="551744" y="306717"/>
                  <a:pt x="649535" y="290207"/>
                </a:cubicBezTo>
                <a:cubicBezTo>
                  <a:pt x="718115" y="278777"/>
                  <a:pt x="782885" y="324497"/>
                  <a:pt x="795585" y="393077"/>
                </a:cubicBezTo>
                <a:cubicBezTo>
                  <a:pt x="798124" y="410857"/>
                  <a:pt x="798124" y="428637"/>
                  <a:pt x="794315" y="445147"/>
                </a:cubicBezTo>
                <a:lnTo>
                  <a:pt x="784154" y="484517"/>
                </a:lnTo>
                <a:cubicBezTo>
                  <a:pt x="772724" y="523887"/>
                  <a:pt x="776535" y="564527"/>
                  <a:pt x="794315" y="600087"/>
                </a:cubicBezTo>
                <a:close/>
                <a:moveTo>
                  <a:pt x="406964" y="577227"/>
                </a:moveTo>
                <a:lnTo>
                  <a:pt x="398074" y="577227"/>
                </a:lnTo>
                <a:cubicBezTo>
                  <a:pt x="389185" y="577227"/>
                  <a:pt x="381564" y="581037"/>
                  <a:pt x="375214" y="587387"/>
                </a:cubicBezTo>
                <a:cubicBezTo>
                  <a:pt x="356164" y="607707"/>
                  <a:pt x="349814" y="636917"/>
                  <a:pt x="356164" y="663587"/>
                </a:cubicBezTo>
                <a:lnTo>
                  <a:pt x="377754" y="752487"/>
                </a:lnTo>
                <a:cubicBezTo>
                  <a:pt x="380294" y="765187"/>
                  <a:pt x="391724" y="774077"/>
                  <a:pt x="405694" y="774077"/>
                </a:cubicBezTo>
                <a:cubicBezTo>
                  <a:pt x="414585" y="774077"/>
                  <a:pt x="422204" y="766457"/>
                  <a:pt x="422204" y="757567"/>
                </a:cubicBezTo>
                <a:lnTo>
                  <a:pt x="422204" y="592467"/>
                </a:lnTo>
                <a:cubicBezTo>
                  <a:pt x="423474" y="583577"/>
                  <a:pt x="415854" y="577227"/>
                  <a:pt x="406964" y="577227"/>
                </a:cubicBezTo>
                <a:close/>
                <a:moveTo>
                  <a:pt x="636835" y="639457"/>
                </a:moveTo>
                <a:lnTo>
                  <a:pt x="620324" y="629297"/>
                </a:lnTo>
                <a:cubicBezTo>
                  <a:pt x="616515" y="626757"/>
                  <a:pt x="612704" y="622947"/>
                  <a:pt x="611435" y="617867"/>
                </a:cubicBezTo>
                <a:lnTo>
                  <a:pt x="607624" y="603897"/>
                </a:lnTo>
                <a:cubicBezTo>
                  <a:pt x="605085" y="591197"/>
                  <a:pt x="593654" y="582307"/>
                  <a:pt x="579685" y="582307"/>
                </a:cubicBezTo>
                <a:cubicBezTo>
                  <a:pt x="575874" y="582307"/>
                  <a:pt x="573335" y="584847"/>
                  <a:pt x="573335" y="588657"/>
                </a:cubicBezTo>
                <a:lnTo>
                  <a:pt x="573335" y="758837"/>
                </a:lnTo>
                <a:cubicBezTo>
                  <a:pt x="573335" y="766457"/>
                  <a:pt x="579685" y="772807"/>
                  <a:pt x="587304" y="772807"/>
                </a:cubicBezTo>
                <a:cubicBezTo>
                  <a:pt x="601274" y="772807"/>
                  <a:pt x="612704" y="763917"/>
                  <a:pt x="617785" y="751217"/>
                </a:cubicBezTo>
                <a:lnTo>
                  <a:pt x="644454" y="664857"/>
                </a:lnTo>
                <a:cubicBezTo>
                  <a:pt x="649535" y="654697"/>
                  <a:pt x="645724" y="644537"/>
                  <a:pt x="636835" y="639457"/>
                </a:cubicBezTo>
                <a:close/>
                <a:moveTo>
                  <a:pt x="826065" y="294017"/>
                </a:moveTo>
                <a:cubicBezTo>
                  <a:pt x="823524" y="286397"/>
                  <a:pt x="818444" y="278777"/>
                  <a:pt x="812094" y="273697"/>
                </a:cubicBezTo>
                <a:cubicBezTo>
                  <a:pt x="793044" y="258457"/>
                  <a:pt x="765104" y="262267"/>
                  <a:pt x="749865" y="281317"/>
                </a:cubicBezTo>
                <a:cubicBezTo>
                  <a:pt x="749865" y="281317"/>
                  <a:pt x="749865" y="281317"/>
                  <a:pt x="749865" y="282587"/>
                </a:cubicBezTo>
                <a:cubicBezTo>
                  <a:pt x="747324" y="287667"/>
                  <a:pt x="748594" y="292747"/>
                  <a:pt x="753674" y="295287"/>
                </a:cubicBezTo>
                <a:cubicBezTo>
                  <a:pt x="766374" y="302907"/>
                  <a:pt x="776535" y="311797"/>
                  <a:pt x="785424" y="323227"/>
                </a:cubicBezTo>
                <a:cubicBezTo>
                  <a:pt x="789235" y="329577"/>
                  <a:pt x="796854" y="333387"/>
                  <a:pt x="804474" y="333387"/>
                </a:cubicBezTo>
                <a:cubicBezTo>
                  <a:pt x="818444" y="333387"/>
                  <a:pt x="828604" y="323227"/>
                  <a:pt x="829874" y="310527"/>
                </a:cubicBezTo>
                <a:cubicBezTo>
                  <a:pt x="828604" y="304177"/>
                  <a:pt x="828604" y="299097"/>
                  <a:pt x="826065" y="29401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28" name="Freeform: Shape 27" descr="cat shape">
            <a:extLst>
              <a:ext uri="{FF2B5EF4-FFF2-40B4-BE49-F238E27FC236}">
                <a16:creationId xmlns:a16="http://schemas.microsoft.com/office/drawing/2014/main" id="{F9E6F4FC-F8E2-4089-921C-DE0BDC283EDB}"/>
              </a:ext>
            </a:extLst>
          </p:cNvPr>
          <p:cNvSpPr>
            <a:spLocks noChangeAspect="1"/>
          </p:cNvSpPr>
          <p:nvPr/>
        </p:nvSpPr>
        <p:spPr>
          <a:xfrm>
            <a:off x="2284873" y="2792790"/>
            <a:ext cx="1164940" cy="1235541"/>
          </a:xfrm>
          <a:custGeom>
            <a:avLst/>
            <a:gdLst>
              <a:gd name="connsiteX0" fmla="*/ 275590 w 419100"/>
              <a:gd name="connsiteY0" fmla="*/ 338604 h 444500"/>
              <a:gd name="connsiteX1" fmla="*/ 283210 w 419100"/>
              <a:gd name="connsiteY1" fmla="*/ 341144 h 444500"/>
              <a:gd name="connsiteX2" fmla="*/ 283210 w 419100"/>
              <a:gd name="connsiteY2" fmla="*/ 341144 h 444500"/>
              <a:gd name="connsiteX3" fmla="*/ 299720 w 419100"/>
              <a:gd name="connsiteY3" fmla="*/ 355114 h 444500"/>
              <a:gd name="connsiteX4" fmla="*/ 304800 w 419100"/>
              <a:gd name="connsiteY4" fmla="*/ 379244 h 444500"/>
              <a:gd name="connsiteX5" fmla="*/ 281940 w 419100"/>
              <a:gd name="connsiteY5" fmla="*/ 436394 h 444500"/>
              <a:gd name="connsiteX6" fmla="*/ 273050 w 419100"/>
              <a:gd name="connsiteY6" fmla="*/ 442744 h 444500"/>
              <a:gd name="connsiteX7" fmla="*/ 266700 w 419100"/>
              <a:gd name="connsiteY7" fmla="*/ 436394 h 444500"/>
              <a:gd name="connsiteX8" fmla="*/ 265430 w 419100"/>
              <a:gd name="connsiteY8" fmla="*/ 350034 h 444500"/>
              <a:gd name="connsiteX9" fmla="*/ 275590 w 419100"/>
              <a:gd name="connsiteY9" fmla="*/ 338604 h 444500"/>
              <a:gd name="connsiteX10" fmla="*/ 88900 w 419100"/>
              <a:gd name="connsiteY10" fmla="*/ 370354 h 444500"/>
              <a:gd name="connsiteX11" fmla="*/ 88900 w 419100"/>
              <a:gd name="connsiteY11" fmla="*/ 436394 h 444500"/>
              <a:gd name="connsiteX12" fmla="*/ 95250 w 419100"/>
              <a:gd name="connsiteY12" fmla="*/ 442744 h 444500"/>
              <a:gd name="connsiteX13" fmla="*/ 109220 w 419100"/>
              <a:gd name="connsiteY13" fmla="*/ 433854 h 444500"/>
              <a:gd name="connsiteX14" fmla="*/ 116840 w 419100"/>
              <a:gd name="connsiteY14" fmla="*/ 418614 h 444500"/>
              <a:gd name="connsiteX15" fmla="*/ 116840 w 419100"/>
              <a:gd name="connsiteY15" fmla="*/ 405914 h 444500"/>
              <a:gd name="connsiteX16" fmla="*/ 100330 w 419100"/>
              <a:gd name="connsiteY16" fmla="*/ 369084 h 444500"/>
              <a:gd name="connsiteX17" fmla="*/ 95250 w 419100"/>
              <a:gd name="connsiteY17" fmla="*/ 365274 h 444500"/>
              <a:gd name="connsiteX18" fmla="*/ 88900 w 419100"/>
              <a:gd name="connsiteY18" fmla="*/ 370354 h 444500"/>
              <a:gd name="connsiteX19" fmla="*/ 12700 w 419100"/>
              <a:gd name="connsiteY19" fmla="*/ 97304 h 444500"/>
              <a:gd name="connsiteX20" fmla="*/ 12700 w 419100"/>
              <a:gd name="connsiteY20" fmla="*/ 125244 h 444500"/>
              <a:gd name="connsiteX21" fmla="*/ 21590 w 419100"/>
              <a:gd name="connsiteY21" fmla="*/ 141754 h 444500"/>
              <a:gd name="connsiteX22" fmla="*/ 41910 w 419100"/>
              <a:gd name="connsiteY22" fmla="*/ 155724 h 444500"/>
              <a:gd name="connsiteX23" fmla="*/ 62230 w 419100"/>
              <a:gd name="connsiteY23" fmla="*/ 187474 h 444500"/>
              <a:gd name="connsiteX24" fmla="*/ 71120 w 419100"/>
              <a:gd name="connsiteY24" fmla="*/ 239544 h 444500"/>
              <a:gd name="connsiteX25" fmla="*/ 81280 w 419100"/>
              <a:gd name="connsiteY25" fmla="*/ 276374 h 444500"/>
              <a:gd name="connsiteX26" fmla="*/ 146050 w 419100"/>
              <a:gd name="connsiteY26" fmla="*/ 432584 h 444500"/>
              <a:gd name="connsiteX27" fmla="*/ 160020 w 419100"/>
              <a:gd name="connsiteY27" fmla="*/ 441474 h 444500"/>
              <a:gd name="connsiteX28" fmla="*/ 160020 w 419100"/>
              <a:gd name="connsiteY28" fmla="*/ 441474 h 444500"/>
              <a:gd name="connsiteX29" fmla="*/ 165100 w 419100"/>
              <a:gd name="connsiteY29" fmla="*/ 436394 h 444500"/>
              <a:gd name="connsiteX30" fmla="*/ 165100 w 419100"/>
              <a:gd name="connsiteY30" fmla="*/ 337334 h 444500"/>
              <a:gd name="connsiteX31" fmla="*/ 165100 w 419100"/>
              <a:gd name="connsiteY31" fmla="*/ 337334 h 444500"/>
              <a:gd name="connsiteX32" fmla="*/ 182880 w 419100"/>
              <a:gd name="connsiteY32" fmla="*/ 319554 h 444500"/>
              <a:gd name="connsiteX33" fmla="*/ 270510 w 419100"/>
              <a:gd name="connsiteY33" fmla="*/ 319554 h 444500"/>
              <a:gd name="connsiteX34" fmla="*/ 298450 w 419100"/>
              <a:gd name="connsiteY34" fmla="*/ 332254 h 444500"/>
              <a:gd name="connsiteX35" fmla="*/ 323850 w 419100"/>
              <a:gd name="connsiteY35" fmla="*/ 358924 h 444500"/>
              <a:gd name="connsiteX36" fmla="*/ 339090 w 419100"/>
              <a:gd name="connsiteY36" fmla="*/ 383054 h 444500"/>
              <a:gd name="connsiteX37" fmla="*/ 360680 w 419100"/>
              <a:gd name="connsiteY37" fmla="*/ 433854 h 444500"/>
              <a:gd name="connsiteX38" fmla="*/ 374650 w 419100"/>
              <a:gd name="connsiteY38" fmla="*/ 442744 h 444500"/>
              <a:gd name="connsiteX39" fmla="*/ 381000 w 419100"/>
              <a:gd name="connsiteY39" fmla="*/ 437664 h 444500"/>
              <a:gd name="connsiteX40" fmla="*/ 381000 w 419100"/>
              <a:gd name="connsiteY40" fmla="*/ 371624 h 444500"/>
              <a:gd name="connsiteX41" fmla="*/ 372110 w 419100"/>
              <a:gd name="connsiteY41" fmla="*/ 333524 h 444500"/>
              <a:gd name="connsiteX42" fmla="*/ 365760 w 419100"/>
              <a:gd name="connsiteY42" fmla="*/ 306854 h 444500"/>
              <a:gd name="connsiteX43" fmla="*/ 365760 w 419100"/>
              <a:gd name="connsiteY43" fmla="*/ 219224 h 444500"/>
              <a:gd name="connsiteX44" fmla="*/ 378460 w 419100"/>
              <a:gd name="connsiteY44" fmla="*/ 177314 h 444500"/>
              <a:gd name="connsiteX45" fmla="*/ 398780 w 419100"/>
              <a:gd name="connsiteY45" fmla="*/ 143024 h 444500"/>
              <a:gd name="connsiteX46" fmla="*/ 403860 w 419100"/>
              <a:gd name="connsiteY46" fmla="*/ 97304 h 444500"/>
              <a:gd name="connsiteX47" fmla="*/ 379730 w 419100"/>
              <a:gd name="connsiteY47" fmla="*/ 59204 h 444500"/>
              <a:gd name="connsiteX48" fmla="*/ 354330 w 419100"/>
              <a:gd name="connsiteY48" fmla="*/ 26184 h 444500"/>
              <a:gd name="connsiteX49" fmla="*/ 353060 w 419100"/>
              <a:gd name="connsiteY49" fmla="*/ 22374 h 444500"/>
              <a:gd name="connsiteX50" fmla="*/ 331470 w 419100"/>
              <a:gd name="connsiteY50" fmla="*/ 13484 h 444500"/>
              <a:gd name="connsiteX51" fmla="*/ 318770 w 419100"/>
              <a:gd name="connsiteY51" fmla="*/ 32534 h 444500"/>
              <a:gd name="connsiteX52" fmla="*/ 318770 w 419100"/>
              <a:gd name="connsiteY52" fmla="*/ 35074 h 444500"/>
              <a:gd name="connsiteX53" fmla="*/ 341630 w 419100"/>
              <a:gd name="connsiteY53" fmla="*/ 80794 h 444500"/>
              <a:gd name="connsiteX54" fmla="*/ 356870 w 419100"/>
              <a:gd name="connsiteY54" fmla="*/ 141754 h 444500"/>
              <a:gd name="connsiteX55" fmla="*/ 320040 w 419100"/>
              <a:gd name="connsiteY55" fmla="*/ 172234 h 444500"/>
              <a:gd name="connsiteX56" fmla="*/ 313690 w 419100"/>
              <a:gd name="connsiteY56" fmla="*/ 173504 h 444500"/>
              <a:gd name="connsiteX57" fmla="*/ 300990 w 419100"/>
              <a:gd name="connsiteY57" fmla="*/ 177314 h 444500"/>
              <a:gd name="connsiteX58" fmla="*/ 261620 w 419100"/>
              <a:gd name="connsiteY58" fmla="*/ 186204 h 444500"/>
              <a:gd name="connsiteX59" fmla="*/ 233680 w 419100"/>
              <a:gd name="connsiteY59" fmla="*/ 187474 h 444500"/>
              <a:gd name="connsiteX60" fmla="*/ 229870 w 419100"/>
              <a:gd name="connsiteY60" fmla="*/ 187474 h 444500"/>
              <a:gd name="connsiteX61" fmla="*/ 148590 w 419100"/>
              <a:gd name="connsiteY61" fmla="*/ 132864 h 444500"/>
              <a:gd name="connsiteX62" fmla="*/ 125730 w 419100"/>
              <a:gd name="connsiteY62" fmla="*/ 87144 h 444500"/>
              <a:gd name="connsiteX63" fmla="*/ 111760 w 419100"/>
              <a:gd name="connsiteY63" fmla="*/ 66824 h 444500"/>
              <a:gd name="connsiteX64" fmla="*/ 99060 w 419100"/>
              <a:gd name="connsiteY64" fmla="*/ 54124 h 444500"/>
              <a:gd name="connsiteX65" fmla="*/ 95250 w 419100"/>
              <a:gd name="connsiteY65" fmla="*/ 52854 h 444500"/>
              <a:gd name="connsiteX66" fmla="*/ 88900 w 419100"/>
              <a:gd name="connsiteY66" fmla="*/ 57934 h 444500"/>
              <a:gd name="connsiteX67" fmla="*/ 88900 w 419100"/>
              <a:gd name="connsiteY67" fmla="*/ 66824 h 444500"/>
              <a:gd name="connsiteX68" fmla="*/ 81280 w 419100"/>
              <a:gd name="connsiteY68" fmla="*/ 74444 h 444500"/>
              <a:gd name="connsiteX69" fmla="*/ 68580 w 419100"/>
              <a:gd name="connsiteY69" fmla="*/ 74444 h 444500"/>
              <a:gd name="connsiteX70" fmla="*/ 50800 w 419100"/>
              <a:gd name="connsiteY70" fmla="*/ 82064 h 444500"/>
              <a:gd name="connsiteX71" fmla="*/ 45720 w 419100"/>
              <a:gd name="connsiteY71" fmla="*/ 87144 h 444500"/>
              <a:gd name="connsiteX72" fmla="*/ 38100 w 419100"/>
              <a:gd name="connsiteY72" fmla="*/ 90954 h 444500"/>
              <a:gd name="connsiteX73" fmla="*/ 19050 w 419100"/>
              <a:gd name="connsiteY73" fmla="*/ 90954 h 444500"/>
              <a:gd name="connsiteX74" fmla="*/ 12700 w 419100"/>
              <a:gd name="connsiteY74" fmla="*/ 97304 h 444500"/>
              <a:gd name="connsiteX75" fmla="*/ 76200 w 419100"/>
              <a:gd name="connsiteY75" fmla="*/ 66824 h 444500"/>
              <a:gd name="connsiteX76" fmla="*/ 76200 w 419100"/>
              <a:gd name="connsiteY76" fmla="*/ 64284 h 444500"/>
              <a:gd name="connsiteX77" fmla="*/ 69850 w 419100"/>
              <a:gd name="connsiteY77" fmla="*/ 55394 h 444500"/>
              <a:gd name="connsiteX78" fmla="*/ 64770 w 419100"/>
              <a:gd name="connsiteY78" fmla="*/ 52854 h 444500"/>
              <a:gd name="connsiteX79" fmla="*/ 60960 w 419100"/>
              <a:gd name="connsiteY79" fmla="*/ 52854 h 444500"/>
              <a:gd name="connsiteX80" fmla="*/ 60960 w 419100"/>
              <a:gd name="connsiteY80" fmla="*/ 52854 h 444500"/>
              <a:gd name="connsiteX81" fmla="*/ 58420 w 419100"/>
              <a:gd name="connsiteY81" fmla="*/ 55394 h 444500"/>
              <a:gd name="connsiteX82" fmla="*/ 58420 w 419100"/>
              <a:gd name="connsiteY82" fmla="*/ 64284 h 444500"/>
              <a:gd name="connsiteX83" fmla="*/ 60960 w 419100"/>
              <a:gd name="connsiteY83" fmla="*/ 66824 h 444500"/>
              <a:gd name="connsiteX84" fmla="*/ 76200 w 419100"/>
              <a:gd name="connsiteY84" fmla="*/ 66824 h 444500"/>
              <a:gd name="connsiteX85" fmla="*/ 76200 w 419100"/>
              <a:gd name="connsiteY85" fmla="*/ 66824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19100" h="444500">
                <a:moveTo>
                  <a:pt x="275590" y="338604"/>
                </a:moveTo>
                <a:cubicBezTo>
                  <a:pt x="278130" y="338604"/>
                  <a:pt x="280670" y="339874"/>
                  <a:pt x="283210" y="341144"/>
                </a:cubicBezTo>
                <a:lnTo>
                  <a:pt x="283210" y="341144"/>
                </a:lnTo>
                <a:lnTo>
                  <a:pt x="299720" y="355114"/>
                </a:lnTo>
                <a:cubicBezTo>
                  <a:pt x="306070" y="361464"/>
                  <a:pt x="308610" y="370354"/>
                  <a:pt x="304800" y="379244"/>
                </a:cubicBezTo>
                <a:lnTo>
                  <a:pt x="281940" y="436394"/>
                </a:lnTo>
                <a:cubicBezTo>
                  <a:pt x="280670" y="440204"/>
                  <a:pt x="276860" y="442744"/>
                  <a:pt x="273050" y="442744"/>
                </a:cubicBezTo>
                <a:cubicBezTo>
                  <a:pt x="269240" y="442744"/>
                  <a:pt x="266700" y="440204"/>
                  <a:pt x="266700" y="436394"/>
                </a:cubicBezTo>
                <a:lnTo>
                  <a:pt x="265430" y="350034"/>
                </a:lnTo>
                <a:cubicBezTo>
                  <a:pt x="265430" y="343684"/>
                  <a:pt x="270510" y="339874"/>
                  <a:pt x="275590" y="338604"/>
                </a:cubicBezTo>
                <a:close/>
                <a:moveTo>
                  <a:pt x="88900" y="370354"/>
                </a:moveTo>
                <a:lnTo>
                  <a:pt x="88900" y="436394"/>
                </a:lnTo>
                <a:cubicBezTo>
                  <a:pt x="88900" y="440204"/>
                  <a:pt x="91440" y="442744"/>
                  <a:pt x="95250" y="442744"/>
                </a:cubicBezTo>
                <a:cubicBezTo>
                  <a:pt x="101600" y="442744"/>
                  <a:pt x="106680" y="440204"/>
                  <a:pt x="109220" y="433854"/>
                </a:cubicBezTo>
                <a:lnTo>
                  <a:pt x="116840" y="418614"/>
                </a:lnTo>
                <a:cubicBezTo>
                  <a:pt x="119380" y="414804"/>
                  <a:pt x="119380" y="409724"/>
                  <a:pt x="116840" y="405914"/>
                </a:cubicBezTo>
                <a:lnTo>
                  <a:pt x="100330" y="369084"/>
                </a:lnTo>
                <a:cubicBezTo>
                  <a:pt x="99060" y="367814"/>
                  <a:pt x="97790" y="366544"/>
                  <a:pt x="95250" y="365274"/>
                </a:cubicBezTo>
                <a:cubicBezTo>
                  <a:pt x="92710" y="365274"/>
                  <a:pt x="88900" y="367814"/>
                  <a:pt x="88900" y="370354"/>
                </a:cubicBezTo>
                <a:close/>
                <a:moveTo>
                  <a:pt x="12700" y="97304"/>
                </a:moveTo>
                <a:lnTo>
                  <a:pt x="12700" y="125244"/>
                </a:lnTo>
                <a:cubicBezTo>
                  <a:pt x="12700" y="131594"/>
                  <a:pt x="16510" y="137944"/>
                  <a:pt x="21590" y="141754"/>
                </a:cubicBezTo>
                <a:lnTo>
                  <a:pt x="41910" y="155724"/>
                </a:lnTo>
                <a:cubicBezTo>
                  <a:pt x="53340" y="163344"/>
                  <a:pt x="60960" y="174774"/>
                  <a:pt x="62230" y="187474"/>
                </a:cubicBezTo>
                <a:lnTo>
                  <a:pt x="71120" y="239544"/>
                </a:lnTo>
                <a:cubicBezTo>
                  <a:pt x="73660" y="252244"/>
                  <a:pt x="76200" y="264944"/>
                  <a:pt x="81280" y="276374"/>
                </a:cubicBezTo>
                <a:lnTo>
                  <a:pt x="146050" y="432584"/>
                </a:lnTo>
                <a:cubicBezTo>
                  <a:pt x="148590" y="437664"/>
                  <a:pt x="153670" y="441474"/>
                  <a:pt x="160020" y="441474"/>
                </a:cubicBezTo>
                <a:cubicBezTo>
                  <a:pt x="160020" y="441474"/>
                  <a:pt x="160020" y="441474"/>
                  <a:pt x="160020" y="441474"/>
                </a:cubicBezTo>
                <a:cubicBezTo>
                  <a:pt x="162560" y="441474"/>
                  <a:pt x="165100" y="438934"/>
                  <a:pt x="165100" y="436394"/>
                </a:cubicBezTo>
                <a:lnTo>
                  <a:pt x="165100" y="337334"/>
                </a:lnTo>
                <a:cubicBezTo>
                  <a:pt x="165100" y="337334"/>
                  <a:pt x="165100" y="337334"/>
                  <a:pt x="165100" y="337334"/>
                </a:cubicBezTo>
                <a:cubicBezTo>
                  <a:pt x="165100" y="327174"/>
                  <a:pt x="172720" y="319554"/>
                  <a:pt x="182880" y="319554"/>
                </a:cubicBezTo>
                <a:lnTo>
                  <a:pt x="270510" y="319554"/>
                </a:lnTo>
                <a:cubicBezTo>
                  <a:pt x="280670" y="319554"/>
                  <a:pt x="290830" y="324634"/>
                  <a:pt x="298450" y="332254"/>
                </a:cubicBezTo>
                <a:lnTo>
                  <a:pt x="323850" y="358924"/>
                </a:lnTo>
                <a:cubicBezTo>
                  <a:pt x="330200" y="365274"/>
                  <a:pt x="335280" y="374164"/>
                  <a:pt x="339090" y="383054"/>
                </a:cubicBezTo>
                <a:lnTo>
                  <a:pt x="360680" y="433854"/>
                </a:lnTo>
                <a:cubicBezTo>
                  <a:pt x="363220" y="438934"/>
                  <a:pt x="368300" y="442744"/>
                  <a:pt x="374650" y="442744"/>
                </a:cubicBezTo>
                <a:cubicBezTo>
                  <a:pt x="377190" y="442744"/>
                  <a:pt x="379730" y="440204"/>
                  <a:pt x="381000" y="437664"/>
                </a:cubicBezTo>
                <a:lnTo>
                  <a:pt x="381000" y="371624"/>
                </a:lnTo>
                <a:cubicBezTo>
                  <a:pt x="381000" y="358924"/>
                  <a:pt x="378460" y="346224"/>
                  <a:pt x="372110" y="333524"/>
                </a:cubicBezTo>
                <a:cubicBezTo>
                  <a:pt x="368300" y="325904"/>
                  <a:pt x="365760" y="315744"/>
                  <a:pt x="365760" y="306854"/>
                </a:cubicBezTo>
                <a:lnTo>
                  <a:pt x="365760" y="219224"/>
                </a:lnTo>
                <a:cubicBezTo>
                  <a:pt x="365760" y="203984"/>
                  <a:pt x="369570" y="190014"/>
                  <a:pt x="378460" y="177314"/>
                </a:cubicBezTo>
                <a:lnTo>
                  <a:pt x="398780" y="143024"/>
                </a:lnTo>
                <a:cubicBezTo>
                  <a:pt x="407670" y="129054"/>
                  <a:pt x="408940" y="112544"/>
                  <a:pt x="403860" y="97304"/>
                </a:cubicBezTo>
                <a:cubicBezTo>
                  <a:pt x="398780" y="83334"/>
                  <a:pt x="391160" y="70634"/>
                  <a:pt x="379730" y="59204"/>
                </a:cubicBezTo>
                <a:cubicBezTo>
                  <a:pt x="369570" y="49044"/>
                  <a:pt x="361950" y="37614"/>
                  <a:pt x="354330" y="26184"/>
                </a:cubicBezTo>
                <a:lnTo>
                  <a:pt x="353060" y="22374"/>
                </a:lnTo>
                <a:cubicBezTo>
                  <a:pt x="349250" y="14754"/>
                  <a:pt x="340360" y="10944"/>
                  <a:pt x="331470" y="13484"/>
                </a:cubicBezTo>
                <a:cubicBezTo>
                  <a:pt x="323850" y="16024"/>
                  <a:pt x="318770" y="23644"/>
                  <a:pt x="318770" y="32534"/>
                </a:cubicBezTo>
                <a:lnTo>
                  <a:pt x="318770" y="35074"/>
                </a:lnTo>
                <a:cubicBezTo>
                  <a:pt x="318770" y="52854"/>
                  <a:pt x="327660" y="69364"/>
                  <a:pt x="341630" y="80794"/>
                </a:cubicBezTo>
                <a:cubicBezTo>
                  <a:pt x="359410" y="96034"/>
                  <a:pt x="365760" y="120164"/>
                  <a:pt x="356870" y="141754"/>
                </a:cubicBezTo>
                <a:cubicBezTo>
                  <a:pt x="350520" y="158264"/>
                  <a:pt x="336550" y="169694"/>
                  <a:pt x="320040" y="172234"/>
                </a:cubicBezTo>
                <a:lnTo>
                  <a:pt x="313690" y="173504"/>
                </a:lnTo>
                <a:cubicBezTo>
                  <a:pt x="309880" y="174774"/>
                  <a:pt x="304800" y="176044"/>
                  <a:pt x="300990" y="177314"/>
                </a:cubicBezTo>
                <a:cubicBezTo>
                  <a:pt x="288290" y="181124"/>
                  <a:pt x="274320" y="184934"/>
                  <a:pt x="261620" y="186204"/>
                </a:cubicBezTo>
                <a:cubicBezTo>
                  <a:pt x="252730" y="187474"/>
                  <a:pt x="242570" y="187474"/>
                  <a:pt x="233680" y="187474"/>
                </a:cubicBezTo>
                <a:lnTo>
                  <a:pt x="229870" y="187474"/>
                </a:lnTo>
                <a:cubicBezTo>
                  <a:pt x="194310" y="184934"/>
                  <a:pt x="163830" y="163344"/>
                  <a:pt x="148590" y="132864"/>
                </a:cubicBezTo>
                <a:lnTo>
                  <a:pt x="125730" y="87144"/>
                </a:lnTo>
                <a:cubicBezTo>
                  <a:pt x="121920" y="79524"/>
                  <a:pt x="116840" y="73174"/>
                  <a:pt x="111760" y="66824"/>
                </a:cubicBezTo>
                <a:lnTo>
                  <a:pt x="99060" y="54124"/>
                </a:lnTo>
                <a:cubicBezTo>
                  <a:pt x="97790" y="52854"/>
                  <a:pt x="96520" y="52854"/>
                  <a:pt x="95250" y="52854"/>
                </a:cubicBezTo>
                <a:cubicBezTo>
                  <a:pt x="91440" y="52854"/>
                  <a:pt x="88900" y="55394"/>
                  <a:pt x="88900" y="57934"/>
                </a:cubicBezTo>
                <a:lnTo>
                  <a:pt x="88900" y="66824"/>
                </a:lnTo>
                <a:cubicBezTo>
                  <a:pt x="88900" y="70634"/>
                  <a:pt x="85090" y="74444"/>
                  <a:pt x="81280" y="74444"/>
                </a:cubicBezTo>
                <a:lnTo>
                  <a:pt x="68580" y="74444"/>
                </a:lnTo>
                <a:cubicBezTo>
                  <a:pt x="62230" y="74444"/>
                  <a:pt x="55880" y="76984"/>
                  <a:pt x="50800" y="82064"/>
                </a:cubicBezTo>
                <a:lnTo>
                  <a:pt x="45720" y="87144"/>
                </a:lnTo>
                <a:cubicBezTo>
                  <a:pt x="43180" y="89684"/>
                  <a:pt x="40640" y="90954"/>
                  <a:pt x="38100" y="90954"/>
                </a:cubicBezTo>
                <a:lnTo>
                  <a:pt x="19050" y="90954"/>
                </a:lnTo>
                <a:cubicBezTo>
                  <a:pt x="15240" y="90954"/>
                  <a:pt x="12700" y="93494"/>
                  <a:pt x="12700" y="97304"/>
                </a:cubicBezTo>
                <a:close/>
                <a:moveTo>
                  <a:pt x="76200" y="66824"/>
                </a:moveTo>
                <a:cubicBezTo>
                  <a:pt x="77470" y="66824"/>
                  <a:pt x="77470" y="65554"/>
                  <a:pt x="76200" y="64284"/>
                </a:cubicBezTo>
                <a:lnTo>
                  <a:pt x="69850" y="55394"/>
                </a:lnTo>
                <a:cubicBezTo>
                  <a:pt x="68580" y="54124"/>
                  <a:pt x="66040" y="52854"/>
                  <a:pt x="64770" y="52854"/>
                </a:cubicBezTo>
                <a:lnTo>
                  <a:pt x="60960" y="52854"/>
                </a:lnTo>
                <a:cubicBezTo>
                  <a:pt x="60960" y="52854"/>
                  <a:pt x="60960" y="52854"/>
                  <a:pt x="60960" y="52854"/>
                </a:cubicBezTo>
                <a:cubicBezTo>
                  <a:pt x="59690" y="52854"/>
                  <a:pt x="58420" y="54124"/>
                  <a:pt x="58420" y="55394"/>
                </a:cubicBezTo>
                <a:lnTo>
                  <a:pt x="58420" y="64284"/>
                </a:lnTo>
                <a:cubicBezTo>
                  <a:pt x="58420" y="65554"/>
                  <a:pt x="59690" y="66824"/>
                  <a:pt x="60960" y="66824"/>
                </a:cubicBezTo>
                <a:lnTo>
                  <a:pt x="76200" y="66824"/>
                </a:lnTo>
                <a:cubicBezTo>
                  <a:pt x="74930" y="66824"/>
                  <a:pt x="76200" y="66824"/>
                  <a:pt x="76200" y="66824"/>
                </a:cubicBezTo>
                <a:close/>
              </a:path>
            </a:pathLst>
          </a:custGeom>
          <a:gradFill flip="none" rotWithShape="1">
            <a:gsLst>
              <a:gs pos="11000">
                <a:schemeClr val="accent3"/>
              </a:gs>
              <a:gs pos="100000">
                <a:schemeClr val="accent4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29" name="Freeform: Shape 28" descr="rabiit shape">
            <a:extLst>
              <a:ext uri="{FF2B5EF4-FFF2-40B4-BE49-F238E27FC236}">
                <a16:creationId xmlns:a16="http://schemas.microsoft.com/office/drawing/2014/main" id="{88F8406E-562E-44E2-8F27-C9BB0B409DFE}"/>
              </a:ext>
            </a:extLst>
          </p:cNvPr>
          <p:cNvSpPr>
            <a:spLocks noChangeAspect="1"/>
          </p:cNvSpPr>
          <p:nvPr/>
        </p:nvSpPr>
        <p:spPr>
          <a:xfrm>
            <a:off x="850978" y="3937574"/>
            <a:ext cx="1376745" cy="1306144"/>
          </a:xfrm>
          <a:custGeom>
            <a:avLst/>
            <a:gdLst>
              <a:gd name="connsiteX0" fmla="*/ 260421 w 495300"/>
              <a:gd name="connsiteY0" fmla="*/ 129540 h 469900"/>
              <a:gd name="connsiteX1" fmla="*/ 188031 w 495300"/>
              <a:gd name="connsiteY1" fmla="*/ 129540 h 469900"/>
              <a:gd name="connsiteX2" fmla="*/ 185491 w 495300"/>
              <a:gd name="connsiteY2" fmla="*/ 127000 h 469900"/>
              <a:gd name="connsiteX3" fmla="*/ 186761 w 495300"/>
              <a:gd name="connsiteY3" fmla="*/ 124460 h 469900"/>
              <a:gd name="connsiteX4" fmla="*/ 196921 w 495300"/>
              <a:gd name="connsiteY4" fmla="*/ 118110 h 469900"/>
              <a:gd name="connsiteX5" fmla="*/ 223591 w 495300"/>
              <a:gd name="connsiteY5" fmla="*/ 96520 h 469900"/>
              <a:gd name="connsiteX6" fmla="*/ 243911 w 495300"/>
              <a:gd name="connsiteY6" fmla="*/ 87630 h 469900"/>
              <a:gd name="connsiteX7" fmla="*/ 266771 w 495300"/>
              <a:gd name="connsiteY7" fmla="*/ 97790 h 469900"/>
              <a:gd name="connsiteX8" fmla="*/ 273121 w 495300"/>
              <a:gd name="connsiteY8" fmla="*/ 116840 h 469900"/>
              <a:gd name="connsiteX9" fmla="*/ 260421 w 495300"/>
              <a:gd name="connsiteY9" fmla="*/ 129540 h 469900"/>
              <a:gd name="connsiteX10" fmla="*/ 473781 w 495300"/>
              <a:gd name="connsiteY10" fmla="*/ 234950 h 469900"/>
              <a:gd name="connsiteX11" fmla="*/ 494101 w 495300"/>
              <a:gd name="connsiteY11" fmla="*/ 222250 h 469900"/>
              <a:gd name="connsiteX12" fmla="*/ 494101 w 495300"/>
              <a:gd name="connsiteY12" fmla="*/ 210820 h 469900"/>
              <a:gd name="connsiteX13" fmla="*/ 486481 w 495300"/>
              <a:gd name="connsiteY13" fmla="*/ 196850 h 469900"/>
              <a:gd name="connsiteX14" fmla="*/ 443301 w 495300"/>
              <a:gd name="connsiteY14" fmla="*/ 195580 h 469900"/>
              <a:gd name="connsiteX15" fmla="*/ 442031 w 495300"/>
              <a:gd name="connsiteY15" fmla="*/ 196850 h 469900"/>
              <a:gd name="connsiteX16" fmla="*/ 444571 w 495300"/>
              <a:gd name="connsiteY16" fmla="*/ 205740 h 469900"/>
              <a:gd name="connsiteX17" fmla="*/ 463621 w 495300"/>
              <a:gd name="connsiteY17" fmla="*/ 227330 h 469900"/>
              <a:gd name="connsiteX18" fmla="*/ 473781 w 495300"/>
              <a:gd name="connsiteY18" fmla="*/ 234950 h 469900"/>
              <a:gd name="connsiteX19" fmla="*/ 16581 w 495300"/>
              <a:gd name="connsiteY19" fmla="*/ 196850 h 469900"/>
              <a:gd name="connsiteX20" fmla="*/ 43251 w 495300"/>
              <a:gd name="connsiteY20" fmla="*/ 217170 h 469900"/>
              <a:gd name="connsiteX21" fmla="*/ 61031 w 495300"/>
              <a:gd name="connsiteY21" fmla="*/ 223520 h 469900"/>
              <a:gd name="connsiteX22" fmla="*/ 95321 w 495300"/>
              <a:gd name="connsiteY22" fmla="*/ 259080 h 469900"/>
              <a:gd name="connsiteX23" fmla="*/ 130881 w 495300"/>
              <a:gd name="connsiteY23" fmla="*/ 327660 h 469900"/>
              <a:gd name="connsiteX24" fmla="*/ 152471 w 495300"/>
              <a:gd name="connsiteY24" fmla="*/ 354330 h 469900"/>
              <a:gd name="connsiteX25" fmla="*/ 158821 w 495300"/>
              <a:gd name="connsiteY25" fmla="*/ 400050 h 469900"/>
              <a:gd name="connsiteX26" fmla="*/ 130881 w 495300"/>
              <a:gd name="connsiteY26" fmla="*/ 424180 h 469900"/>
              <a:gd name="connsiteX27" fmla="*/ 120721 w 495300"/>
              <a:gd name="connsiteY27" fmla="*/ 426720 h 469900"/>
              <a:gd name="connsiteX28" fmla="*/ 108021 w 495300"/>
              <a:gd name="connsiteY28" fmla="*/ 444500 h 469900"/>
              <a:gd name="connsiteX29" fmla="*/ 120721 w 495300"/>
              <a:gd name="connsiteY29" fmla="*/ 457200 h 469900"/>
              <a:gd name="connsiteX30" fmla="*/ 153741 w 495300"/>
              <a:gd name="connsiteY30" fmla="*/ 457200 h 469900"/>
              <a:gd name="connsiteX31" fmla="*/ 215971 w 495300"/>
              <a:gd name="connsiteY31" fmla="*/ 431800 h 469900"/>
              <a:gd name="connsiteX32" fmla="*/ 251531 w 495300"/>
              <a:gd name="connsiteY32" fmla="*/ 410210 h 469900"/>
              <a:gd name="connsiteX33" fmla="*/ 279471 w 495300"/>
              <a:gd name="connsiteY33" fmla="*/ 401320 h 469900"/>
              <a:gd name="connsiteX34" fmla="*/ 280741 w 495300"/>
              <a:gd name="connsiteY34" fmla="*/ 394970 h 469900"/>
              <a:gd name="connsiteX35" fmla="*/ 269311 w 495300"/>
              <a:gd name="connsiteY35" fmla="*/ 372110 h 469900"/>
              <a:gd name="connsiteX36" fmla="*/ 265501 w 495300"/>
              <a:gd name="connsiteY36" fmla="*/ 345440 h 469900"/>
              <a:gd name="connsiteX37" fmla="*/ 265501 w 495300"/>
              <a:gd name="connsiteY37" fmla="*/ 344170 h 469900"/>
              <a:gd name="connsiteX38" fmla="*/ 273121 w 495300"/>
              <a:gd name="connsiteY38" fmla="*/ 336550 h 469900"/>
              <a:gd name="connsiteX39" fmla="*/ 282011 w 495300"/>
              <a:gd name="connsiteY39" fmla="*/ 344170 h 469900"/>
              <a:gd name="connsiteX40" fmla="*/ 284551 w 495300"/>
              <a:gd name="connsiteY40" fmla="*/ 353060 h 469900"/>
              <a:gd name="connsiteX41" fmla="*/ 313761 w 495300"/>
              <a:gd name="connsiteY41" fmla="*/ 384810 h 469900"/>
              <a:gd name="connsiteX42" fmla="*/ 321381 w 495300"/>
              <a:gd name="connsiteY42" fmla="*/ 387350 h 469900"/>
              <a:gd name="connsiteX43" fmla="*/ 329001 w 495300"/>
              <a:gd name="connsiteY43" fmla="*/ 393700 h 469900"/>
              <a:gd name="connsiteX44" fmla="*/ 322651 w 495300"/>
              <a:gd name="connsiteY44" fmla="*/ 408940 h 469900"/>
              <a:gd name="connsiteX45" fmla="*/ 259151 w 495300"/>
              <a:gd name="connsiteY45" fmla="*/ 434340 h 469900"/>
              <a:gd name="connsiteX46" fmla="*/ 251531 w 495300"/>
              <a:gd name="connsiteY46" fmla="*/ 445770 h 469900"/>
              <a:gd name="connsiteX47" fmla="*/ 262961 w 495300"/>
              <a:gd name="connsiteY47" fmla="*/ 457200 h 469900"/>
              <a:gd name="connsiteX48" fmla="*/ 439491 w 495300"/>
              <a:gd name="connsiteY48" fmla="*/ 457200 h 469900"/>
              <a:gd name="connsiteX49" fmla="*/ 445841 w 495300"/>
              <a:gd name="connsiteY49" fmla="*/ 455930 h 469900"/>
              <a:gd name="connsiteX50" fmla="*/ 453461 w 495300"/>
              <a:gd name="connsiteY50" fmla="*/ 434340 h 469900"/>
              <a:gd name="connsiteX51" fmla="*/ 442031 w 495300"/>
              <a:gd name="connsiteY51" fmla="*/ 410210 h 469900"/>
              <a:gd name="connsiteX52" fmla="*/ 442031 w 495300"/>
              <a:gd name="connsiteY52" fmla="*/ 383540 h 469900"/>
              <a:gd name="connsiteX53" fmla="*/ 468701 w 495300"/>
              <a:gd name="connsiteY53" fmla="*/ 330200 h 469900"/>
              <a:gd name="connsiteX54" fmla="*/ 476321 w 495300"/>
              <a:gd name="connsiteY54" fmla="*/ 299720 h 469900"/>
              <a:gd name="connsiteX55" fmla="*/ 466161 w 495300"/>
              <a:gd name="connsiteY55" fmla="*/ 264160 h 469900"/>
              <a:gd name="connsiteX56" fmla="*/ 452191 w 495300"/>
              <a:gd name="connsiteY56" fmla="*/ 242570 h 469900"/>
              <a:gd name="connsiteX57" fmla="*/ 342971 w 495300"/>
              <a:gd name="connsiteY57" fmla="*/ 207010 h 469900"/>
              <a:gd name="connsiteX58" fmla="*/ 207081 w 495300"/>
              <a:gd name="connsiteY58" fmla="*/ 195580 h 469900"/>
              <a:gd name="connsiteX59" fmla="*/ 186761 w 495300"/>
              <a:gd name="connsiteY59" fmla="*/ 182880 h 469900"/>
              <a:gd name="connsiteX60" fmla="*/ 168981 w 495300"/>
              <a:gd name="connsiteY60" fmla="*/ 154940 h 469900"/>
              <a:gd name="connsiteX61" fmla="*/ 144851 w 495300"/>
              <a:gd name="connsiteY61" fmla="*/ 133350 h 469900"/>
              <a:gd name="connsiteX62" fmla="*/ 109291 w 495300"/>
              <a:gd name="connsiteY62" fmla="*/ 133350 h 469900"/>
              <a:gd name="connsiteX63" fmla="*/ 133421 w 495300"/>
              <a:gd name="connsiteY63" fmla="*/ 125730 h 469900"/>
              <a:gd name="connsiteX64" fmla="*/ 203271 w 495300"/>
              <a:gd name="connsiteY64" fmla="*/ 88900 h 469900"/>
              <a:gd name="connsiteX65" fmla="*/ 242641 w 495300"/>
              <a:gd name="connsiteY65" fmla="*/ 59690 h 469900"/>
              <a:gd name="connsiteX66" fmla="*/ 247721 w 495300"/>
              <a:gd name="connsiteY66" fmla="*/ 54610 h 469900"/>
              <a:gd name="connsiteX67" fmla="*/ 242641 w 495300"/>
              <a:gd name="connsiteY67" fmla="*/ 17780 h 469900"/>
              <a:gd name="connsiteX68" fmla="*/ 219781 w 495300"/>
              <a:gd name="connsiteY68" fmla="*/ 13970 h 469900"/>
              <a:gd name="connsiteX69" fmla="*/ 218511 w 495300"/>
              <a:gd name="connsiteY69" fmla="*/ 13970 h 469900"/>
              <a:gd name="connsiteX70" fmla="*/ 138501 w 495300"/>
              <a:gd name="connsiteY70" fmla="*/ 59690 h 469900"/>
              <a:gd name="connsiteX71" fmla="*/ 68651 w 495300"/>
              <a:gd name="connsiteY71" fmla="*/ 118110 h 469900"/>
              <a:gd name="connsiteX72" fmla="*/ 38171 w 495300"/>
              <a:gd name="connsiteY72" fmla="*/ 147320 h 469900"/>
              <a:gd name="connsiteX73" fmla="*/ 21661 w 495300"/>
              <a:gd name="connsiteY73" fmla="*/ 166370 h 469900"/>
              <a:gd name="connsiteX74" fmla="*/ 16581 w 495300"/>
              <a:gd name="connsiteY74" fmla="*/ 19685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95300" h="469900">
                <a:moveTo>
                  <a:pt x="260421" y="129540"/>
                </a:moveTo>
                <a:lnTo>
                  <a:pt x="188031" y="129540"/>
                </a:lnTo>
                <a:cubicBezTo>
                  <a:pt x="186761" y="129540"/>
                  <a:pt x="185491" y="128270"/>
                  <a:pt x="185491" y="127000"/>
                </a:cubicBezTo>
                <a:cubicBezTo>
                  <a:pt x="185491" y="125730"/>
                  <a:pt x="185491" y="124460"/>
                  <a:pt x="186761" y="124460"/>
                </a:cubicBezTo>
                <a:lnTo>
                  <a:pt x="196921" y="118110"/>
                </a:lnTo>
                <a:cubicBezTo>
                  <a:pt x="205811" y="111760"/>
                  <a:pt x="214701" y="105410"/>
                  <a:pt x="223591" y="96520"/>
                </a:cubicBezTo>
                <a:cubicBezTo>
                  <a:pt x="228671" y="91440"/>
                  <a:pt x="236291" y="87630"/>
                  <a:pt x="243911" y="87630"/>
                </a:cubicBezTo>
                <a:cubicBezTo>
                  <a:pt x="252801" y="87630"/>
                  <a:pt x="260421" y="91440"/>
                  <a:pt x="266771" y="97790"/>
                </a:cubicBezTo>
                <a:cubicBezTo>
                  <a:pt x="271851" y="102870"/>
                  <a:pt x="273121" y="110490"/>
                  <a:pt x="273121" y="116840"/>
                </a:cubicBezTo>
                <a:cubicBezTo>
                  <a:pt x="270581" y="124460"/>
                  <a:pt x="265501" y="129540"/>
                  <a:pt x="260421" y="129540"/>
                </a:cubicBezTo>
                <a:close/>
                <a:moveTo>
                  <a:pt x="473781" y="234950"/>
                </a:moveTo>
                <a:cubicBezTo>
                  <a:pt x="482671" y="236220"/>
                  <a:pt x="491561" y="231140"/>
                  <a:pt x="494101" y="222250"/>
                </a:cubicBezTo>
                <a:cubicBezTo>
                  <a:pt x="495371" y="218440"/>
                  <a:pt x="495371" y="214630"/>
                  <a:pt x="494101" y="210820"/>
                </a:cubicBezTo>
                <a:cubicBezTo>
                  <a:pt x="492831" y="205740"/>
                  <a:pt x="490291" y="200660"/>
                  <a:pt x="486481" y="196850"/>
                </a:cubicBezTo>
                <a:cubicBezTo>
                  <a:pt x="475051" y="184150"/>
                  <a:pt x="454731" y="184150"/>
                  <a:pt x="443301" y="195580"/>
                </a:cubicBezTo>
                <a:cubicBezTo>
                  <a:pt x="443301" y="195580"/>
                  <a:pt x="442031" y="196850"/>
                  <a:pt x="442031" y="196850"/>
                </a:cubicBezTo>
                <a:cubicBezTo>
                  <a:pt x="439491" y="199390"/>
                  <a:pt x="440761" y="204470"/>
                  <a:pt x="444571" y="205740"/>
                </a:cubicBezTo>
                <a:cubicBezTo>
                  <a:pt x="452191" y="212090"/>
                  <a:pt x="458541" y="218440"/>
                  <a:pt x="463621" y="227330"/>
                </a:cubicBezTo>
                <a:cubicBezTo>
                  <a:pt x="464891" y="231140"/>
                  <a:pt x="468701" y="233680"/>
                  <a:pt x="473781" y="234950"/>
                </a:cubicBezTo>
                <a:close/>
                <a:moveTo>
                  <a:pt x="16581" y="196850"/>
                </a:moveTo>
                <a:cubicBezTo>
                  <a:pt x="22931" y="207010"/>
                  <a:pt x="31821" y="213360"/>
                  <a:pt x="43251" y="217170"/>
                </a:cubicBezTo>
                <a:lnTo>
                  <a:pt x="61031" y="223520"/>
                </a:lnTo>
                <a:cubicBezTo>
                  <a:pt x="77541" y="228600"/>
                  <a:pt x="90241" y="242570"/>
                  <a:pt x="95321" y="259080"/>
                </a:cubicBezTo>
                <a:cubicBezTo>
                  <a:pt x="102941" y="283210"/>
                  <a:pt x="115641" y="307340"/>
                  <a:pt x="130881" y="327660"/>
                </a:cubicBezTo>
                <a:lnTo>
                  <a:pt x="152471" y="354330"/>
                </a:lnTo>
                <a:cubicBezTo>
                  <a:pt x="162631" y="367030"/>
                  <a:pt x="165171" y="384810"/>
                  <a:pt x="158821" y="400050"/>
                </a:cubicBezTo>
                <a:cubicBezTo>
                  <a:pt x="153741" y="411480"/>
                  <a:pt x="143581" y="420370"/>
                  <a:pt x="130881" y="424180"/>
                </a:cubicBezTo>
                <a:lnTo>
                  <a:pt x="120721" y="426720"/>
                </a:lnTo>
                <a:cubicBezTo>
                  <a:pt x="113101" y="429260"/>
                  <a:pt x="108021" y="435610"/>
                  <a:pt x="108021" y="444500"/>
                </a:cubicBezTo>
                <a:cubicBezTo>
                  <a:pt x="108021" y="450850"/>
                  <a:pt x="113101" y="457200"/>
                  <a:pt x="120721" y="457200"/>
                </a:cubicBezTo>
                <a:lnTo>
                  <a:pt x="153741" y="457200"/>
                </a:lnTo>
                <a:cubicBezTo>
                  <a:pt x="176601" y="457200"/>
                  <a:pt x="199461" y="448310"/>
                  <a:pt x="215971" y="431800"/>
                </a:cubicBezTo>
                <a:cubicBezTo>
                  <a:pt x="226131" y="421640"/>
                  <a:pt x="237561" y="414020"/>
                  <a:pt x="251531" y="410210"/>
                </a:cubicBezTo>
                <a:lnTo>
                  <a:pt x="279471" y="401320"/>
                </a:lnTo>
                <a:cubicBezTo>
                  <a:pt x="284551" y="400050"/>
                  <a:pt x="282011" y="396240"/>
                  <a:pt x="280741" y="394970"/>
                </a:cubicBezTo>
                <a:cubicBezTo>
                  <a:pt x="274391" y="388620"/>
                  <a:pt x="270581" y="381000"/>
                  <a:pt x="269311" y="372110"/>
                </a:cubicBezTo>
                <a:lnTo>
                  <a:pt x="265501" y="345440"/>
                </a:lnTo>
                <a:cubicBezTo>
                  <a:pt x="265501" y="345440"/>
                  <a:pt x="265501" y="344170"/>
                  <a:pt x="265501" y="344170"/>
                </a:cubicBezTo>
                <a:cubicBezTo>
                  <a:pt x="265501" y="340360"/>
                  <a:pt x="269311" y="336550"/>
                  <a:pt x="273121" y="336550"/>
                </a:cubicBezTo>
                <a:cubicBezTo>
                  <a:pt x="276931" y="336550"/>
                  <a:pt x="282011" y="339090"/>
                  <a:pt x="282011" y="344170"/>
                </a:cubicBezTo>
                <a:lnTo>
                  <a:pt x="284551" y="353060"/>
                </a:lnTo>
                <a:cubicBezTo>
                  <a:pt x="288361" y="368300"/>
                  <a:pt x="298521" y="381000"/>
                  <a:pt x="313761" y="384810"/>
                </a:cubicBezTo>
                <a:lnTo>
                  <a:pt x="321381" y="387350"/>
                </a:lnTo>
                <a:cubicBezTo>
                  <a:pt x="325191" y="388620"/>
                  <a:pt x="327731" y="391160"/>
                  <a:pt x="329001" y="393700"/>
                </a:cubicBezTo>
                <a:cubicBezTo>
                  <a:pt x="331541" y="400050"/>
                  <a:pt x="329001" y="406400"/>
                  <a:pt x="322651" y="408940"/>
                </a:cubicBezTo>
                <a:lnTo>
                  <a:pt x="259151" y="434340"/>
                </a:lnTo>
                <a:cubicBezTo>
                  <a:pt x="254071" y="435610"/>
                  <a:pt x="251531" y="440690"/>
                  <a:pt x="251531" y="445770"/>
                </a:cubicBezTo>
                <a:cubicBezTo>
                  <a:pt x="251531" y="452120"/>
                  <a:pt x="256611" y="457200"/>
                  <a:pt x="262961" y="457200"/>
                </a:cubicBezTo>
                <a:lnTo>
                  <a:pt x="439491" y="457200"/>
                </a:lnTo>
                <a:cubicBezTo>
                  <a:pt x="442031" y="457200"/>
                  <a:pt x="444571" y="457200"/>
                  <a:pt x="445841" y="455930"/>
                </a:cubicBezTo>
                <a:cubicBezTo>
                  <a:pt x="454731" y="452120"/>
                  <a:pt x="457271" y="441960"/>
                  <a:pt x="453461" y="434340"/>
                </a:cubicBezTo>
                <a:lnTo>
                  <a:pt x="442031" y="410210"/>
                </a:lnTo>
                <a:cubicBezTo>
                  <a:pt x="438221" y="401320"/>
                  <a:pt x="438221" y="391160"/>
                  <a:pt x="442031" y="383540"/>
                </a:cubicBezTo>
                <a:lnTo>
                  <a:pt x="468701" y="330200"/>
                </a:lnTo>
                <a:cubicBezTo>
                  <a:pt x="473781" y="321310"/>
                  <a:pt x="476321" y="309880"/>
                  <a:pt x="476321" y="299720"/>
                </a:cubicBezTo>
                <a:cubicBezTo>
                  <a:pt x="476321" y="287020"/>
                  <a:pt x="472511" y="274320"/>
                  <a:pt x="466161" y="264160"/>
                </a:cubicBezTo>
                <a:lnTo>
                  <a:pt x="452191" y="242570"/>
                </a:lnTo>
                <a:cubicBezTo>
                  <a:pt x="429331" y="205740"/>
                  <a:pt x="383611" y="190500"/>
                  <a:pt x="342971" y="207010"/>
                </a:cubicBezTo>
                <a:cubicBezTo>
                  <a:pt x="298521" y="224790"/>
                  <a:pt x="247721" y="220980"/>
                  <a:pt x="207081" y="195580"/>
                </a:cubicBezTo>
                <a:lnTo>
                  <a:pt x="186761" y="182880"/>
                </a:lnTo>
                <a:cubicBezTo>
                  <a:pt x="176601" y="176530"/>
                  <a:pt x="170251" y="166370"/>
                  <a:pt x="168981" y="154940"/>
                </a:cubicBezTo>
                <a:cubicBezTo>
                  <a:pt x="167711" y="142240"/>
                  <a:pt x="157551" y="133350"/>
                  <a:pt x="144851" y="133350"/>
                </a:cubicBezTo>
                <a:lnTo>
                  <a:pt x="109291" y="133350"/>
                </a:lnTo>
                <a:lnTo>
                  <a:pt x="133421" y="125730"/>
                </a:lnTo>
                <a:cubicBezTo>
                  <a:pt x="158821" y="116840"/>
                  <a:pt x="181681" y="105410"/>
                  <a:pt x="203271" y="88900"/>
                </a:cubicBezTo>
                <a:cubicBezTo>
                  <a:pt x="217241" y="78740"/>
                  <a:pt x="232481" y="67310"/>
                  <a:pt x="242641" y="59690"/>
                </a:cubicBezTo>
                <a:cubicBezTo>
                  <a:pt x="243911" y="58420"/>
                  <a:pt x="246451" y="57150"/>
                  <a:pt x="247721" y="54610"/>
                </a:cubicBezTo>
                <a:cubicBezTo>
                  <a:pt x="256611" y="43180"/>
                  <a:pt x="254071" y="26670"/>
                  <a:pt x="242641" y="17780"/>
                </a:cubicBezTo>
                <a:cubicBezTo>
                  <a:pt x="236291" y="12700"/>
                  <a:pt x="227401" y="11430"/>
                  <a:pt x="219781" y="13970"/>
                </a:cubicBezTo>
                <a:lnTo>
                  <a:pt x="218511" y="13970"/>
                </a:lnTo>
                <a:cubicBezTo>
                  <a:pt x="189301" y="24130"/>
                  <a:pt x="162631" y="39370"/>
                  <a:pt x="138501" y="59690"/>
                </a:cubicBezTo>
                <a:lnTo>
                  <a:pt x="68651" y="118110"/>
                </a:lnTo>
                <a:cubicBezTo>
                  <a:pt x="57221" y="127000"/>
                  <a:pt x="47061" y="137160"/>
                  <a:pt x="38171" y="147320"/>
                </a:cubicBezTo>
                <a:lnTo>
                  <a:pt x="21661" y="166370"/>
                </a:lnTo>
                <a:cubicBezTo>
                  <a:pt x="11501" y="175260"/>
                  <a:pt x="10231" y="187960"/>
                  <a:pt x="16581" y="196850"/>
                </a:cubicBezTo>
                <a:close/>
              </a:path>
            </a:pathLst>
          </a:custGeom>
          <a:gradFill flip="none" rotWithShape="1">
            <a:gsLst>
              <a:gs pos="11000">
                <a:schemeClr val="accent3"/>
              </a:gs>
              <a:gs pos="100000">
                <a:schemeClr val="accent4"/>
              </a:gs>
            </a:gsLst>
            <a:lin ang="1080000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30" name="Freeform: Shape 29" descr="dog shape">
            <a:extLst>
              <a:ext uri="{FF2B5EF4-FFF2-40B4-BE49-F238E27FC236}">
                <a16:creationId xmlns:a16="http://schemas.microsoft.com/office/drawing/2014/main" id="{2E49B909-979E-4F0E-9AEA-EAA02823C5B9}"/>
              </a:ext>
            </a:extLst>
          </p:cNvPr>
          <p:cNvSpPr>
            <a:spLocks noChangeAspect="1"/>
          </p:cNvSpPr>
          <p:nvPr/>
        </p:nvSpPr>
        <p:spPr>
          <a:xfrm>
            <a:off x="5428178" y="4086849"/>
            <a:ext cx="1381558" cy="1175793"/>
          </a:xfrm>
          <a:custGeom>
            <a:avLst/>
            <a:gdLst>
              <a:gd name="connsiteX0" fmla="*/ 592455 w 596900"/>
              <a:gd name="connsiteY0" fmla="*/ 274955 h 508000"/>
              <a:gd name="connsiteX1" fmla="*/ 485775 w 596900"/>
              <a:gd name="connsiteY1" fmla="*/ 165735 h 508000"/>
              <a:gd name="connsiteX2" fmla="*/ 376555 w 596900"/>
              <a:gd name="connsiteY2" fmla="*/ 272415 h 508000"/>
              <a:gd name="connsiteX3" fmla="*/ 395605 w 596900"/>
              <a:gd name="connsiteY3" fmla="*/ 295275 h 508000"/>
              <a:gd name="connsiteX4" fmla="*/ 398145 w 596900"/>
              <a:gd name="connsiteY4" fmla="*/ 295275 h 508000"/>
              <a:gd name="connsiteX5" fmla="*/ 418465 w 596900"/>
              <a:gd name="connsiteY5" fmla="*/ 273685 h 508000"/>
              <a:gd name="connsiteX6" fmla="*/ 445135 w 596900"/>
              <a:gd name="connsiteY6" fmla="*/ 220345 h 508000"/>
              <a:gd name="connsiteX7" fmla="*/ 551815 w 596900"/>
              <a:gd name="connsiteY7" fmla="*/ 283845 h 508000"/>
              <a:gd name="connsiteX8" fmla="*/ 483235 w 596900"/>
              <a:gd name="connsiteY8" fmla="*/ 340995 h 508000"/>
              <a:gd name="connsiteX9" fmla="*/ 434975 w 596900"/>
              <a:gd name="connsiteY9" fmla="*/ 340995 h 508000"/>
              <a:gd name="connsiteX10" fmla="*/ 423545 w 596900"/>
              <a:gd name="connsiteY10" fmla="*/ 335915 h 508000"/>
              <a:gd name="connsiteX11" fmla="*/ 423545 w 596900"/>
              <a:gd name="connsiteY11" fmla="*/ 335915 h 508000"/>
              <a:gd name="connsiteX12" fmla="*/ 385445 w 596900"/>
              <a:gd name="connsiteY12" fmla="*/ 316865 h 508000"/>
              <a:gd name="connsiteX13" fmla="*/ 357505 w 596900"/>
              <a:gd name="connsiteY13" fmla="*/ 311785 h 508000"/>
              <a:gd name="connsiteX14" fmla="*/ 262255 w 596900"/>
              <a:gd name="connsiteY14" fmla="*/ 276225 h 508000"/>
              <a:gd name="connsiteX15" fmla="*/ 222885 w 596900"/>
              <a:gd name="connsiteY15" fmla="*/ 253365 h 508000"/>
              <a:gd name="connsiteX16" fmla="*/ 178435 w 596900"/>
              <a:gd name="connsiteY16" fmla="*/ 219075 h 508000"/>
              <a:gd name="connsiteX17" fmla="*/ 174625 w 596900"/>
              <a:gd name="connsiteY17" fmla="*/ 210185 h 508000"/>
              <a:gd name="connsiteX18" fmla="*/ 187325 w 596900"/>
              <a:gd name="connsiteY18" fmla="*/ 197485 h 508000"/>
              <a:gd name="connsiteX19" fmla="*/ 247015 w 596900"/>
              <a:gd name="connsiteY19" fmla="*/ 198755 h 508000"/>
              <a:gd name="connsiteX20" fmla="*/ 269875 w 596900"/>
              <a:gd name="connsiteY20" fmla="*/ 188595 h 508000"/>
              <a:gd name="connsiteX21" fmla="*/ 288925 w 596900"/>
              <a:gd name="connsiteY21" fmla="*/ 168275 h 508000"/>
              <a:gd name="connsiteX22" fmla="*/ 290195 w 596900"/>
              <a:gd name="connsiteY22" fmla="*/ 167005 h 508000"/>
              <a:gd name="connsiteX23" fmla="*/ 286385 w 596900"/>
              <a:gd name="connsiteY23" fmla="*/ 144145 h 508000"/>
              <a:gd name="connsiteX24" fmla="*/ 260985 w 596900"/>
              <a:gd name="connsiteY24" fmla="*/ 125095 h 508000"/>
              <a:gd name="connsiteX25" fmla="*/ 239395 w 596900"/>
              <a:gd name="connsiteY25" fmla="*/ 81915 h 508000"/>
              <a:gd name="connsiteX26" fmla="*/ 231775 w 596900"/>
              <a:gd name="connsiteY26" fmla="*/ 65405 h 508000"/>
              <a:gd name="connsiteX27" fmla="*/ 206375 w 596900"/>
              <a:gd name="connsiteY27" fmla="*/ 40005 h 508000"/>
              <a:gd name="connsiteX28" fmla="*/ 133985 w 596900"/>
              <a:gd name="connsiteY28" fmla="*/ 9525 h 508000"/>
              <a:gd name="connsiteX29" fmla="*/ 19685 w 596900"/>
              <a:gd name="connsiteY29" fmla="*/ 9525 h 508000"/>
              <a:gd name="connsiteX30" fmla="*/ 19685 w 596900"/>
              <a:gd name="connsiteY30" fmla="*/ 9525 h 508000"/>
              <a:gd name="connsiteX31" fmla="*/ 10795 w 596900"/>
              <a:gd name="connsiteY31" fmla="*/ 18415 h 508000"/>
              <a:gd name="connsiteX32" fmla="*/ 10795 w 596900"/>
              <a:gd name="connsiteY32" fmla="*/ 18415 h 508000"/>
              <a:gd name="connsiteX33" fmla="*/ 66675 w 596900"/>
              <a:gd name="connsiteY33" fmla="*/ 74295 h 508000"/>
              <a:gd name="connsiteX34" fmla="*/ 88265 w 596900"/>
              <a:gd name="connsiteY34" fmla="*/ 74295 h 508000"/>
              <a:gd name="connsiteX35" fmla="*/ 131445 w 596900"/>
              <a:gd name="connsiteY35" fmla="*/ 55245 h 508000"/>
              <a:gd name="connsiteX36" fmla="*/ 151765 w 596900"/>
              <a:gd name="connsiteY36" fmla="*/ 55245 h 508000"/>
              <a:gd name="connsiteX37" fmla="*/ 151765 w 596900"/>
              <a:gd name="connsiteY37" fmla="*/ 75565 h 508000"/>
              <a:gd name="connsiteX38" fmla="*/ 109855 w 596900"/>
              <a:gd name="connsiteY38" fmla="*/ 93345 h 508000"/>
              <a:gd name="connsiteX39" fmla="*/ 92075 w 596900"/>
              <a:gd name="connsiteY39" fmla="*/ 93345 h 508000"/>
              <a:gd name="connsiteX40" fmla="*/ 66675 w 596900"/>
              <a:gd name="connsiteY40" fmla="*/ 112395 h 508000"/>
              <a:gd name="connsiteX41" fmla="*/ 65405 w 596900"/>
              <a:gd name="connsiteY41" fmla="*/ 114935 h 508000"/>
              <a:gd name="connsiteX42" fmla="*/ 50165 w 596900"/>
              <a:gd name="connsiteY42" fmla="*/ 221615 h 508000"/>
              <a:gd name="connsiteX43" fmla="*/ 83185 w 596900"/>
              <a:gd name="connsiteY43" fmla="*/ 370205 h 508000"/>
              <a:gd name="connsiteX44" fmla="*/ 84455 w 596900"/>
              <a:gd name="connsiteY44" fmla="*/ 371475 h 508000"/>
              <a:gd name="connsiteX45" fmla="*/ 85725 w 596900"/>
              <a:gd name="connsiteY45" fmla="*/ 375285 h 508000"/>
              <a:gd name="connsiteX46" fmla="*/ 47625 w 596900"/>
              <a:gd name="connsiteY46" fmla="*/ 466725 h 508000"/>
              <a:gd name="connsiteX47" fmla="*/ 18415 w 596900"/>
              <a:gd name="connsiteY47" fmla="*/ 478155 h 508000"/>
              <a:gd name="connsiteX48" fmla="*/ 9525 w 596900"/>
              <a:gd name="connsiteY48" fmla="*/ 492125 h 508000"/>
              <a:gd name="connsiteX49" fmla="*/ 9525 w 596900"/>
              <a:gd name="connsiteY49" fmla="*/ 492125 h 508000"/>
              <a:gd name="connsiteX50" fmla="*/ 23495 w 596900"/>
              <a:gd name="connsiteY50" fmla="*/ 504825 h 508000"/>
              <a:gd name="connsiteX51" fmla="*/ 137795 w 596900"/>
              <a:gd name="connsiteY51" fmla="*/ 504825 h 508000"/>
              <a:gd name="connsiteX52" fmla="*/ 202565 w 596900"/>
              <a:gd name="connsiteY52" fmla="*/ 478155 h 508000"/>
              <a:gd name="connsiteX53" fmla="*/ 236855 w 596900"/>
              <a:gd name="connsiteY53" fmla="*/ 460375 h 508000"/>
              <a:gd name="connsiteX54" fmla="*/ 258445 w 596900"/>
              <a:gd name="connsiteY54" fmla="*/ 456565 h 508000"/>
              <a:gd name="connsiteX55" fmla="*/ 262255 w 596900"/>
              <a:gd name="connsiteY55" fmla="*/ 454025 h 508000"/>
              <a:gd name="connsiteX56" fmla="*/ 260985 w 596900"/>
              <a:gd name="connsiteY56" fmla="*/ 447675 h 508000"/>
              <a:gd name="connsiteX57" fmla="*/ 240665 w 596900"/>
              <a:gd name="connsiteY57" fmla="*/ 409575 h 508000"/>
              <a:gd name="connsiteX58" fmla="*/ 240665 w 596900"/>
              <a:gd name="connsiteY58" fmla="*/ 389255 h 508000"/>
              <a:gd name="connsiteX59" fmla="*/ 253365 w 596900"/>
              <a:gd name="connsiteY59" fmla="*/ 357505 h 508000"/>
              <a:gd name="connsiteX60" fmla="*/ 260985 w 596900"/>
              <a:gd name="connsiteY60" fmla="*/ 349885 h 508000"/>
              <a:gd name="connsiteX61" fmla="*/ 268605 w 596900"/>
              <a:gd name="connsiteY61" fmla="*/ 346075 h 508000"/>
              <a:gd name="connsiteX62" fmla="*/ 280035 w 596900"/>
              <a:gd name="connsiteY62" fmla="*/ 357505 h 508000"/>
              <a:gd name="connsiteX63" fmla="*/ 280035 w 596900"/>
              <a:gd name="connsiteY63" fmla="*/ 357505 h 508000"/>
              <a:gd name="connsiteX64" fmla="*/ 276225 w 596900"/>
              <a:gd name="connsiteY64" fmla="*/ 365125 h 508000"/>
              <a:gd name="connsiteX65" fmla="*/ 271145 w 596900"/>
              <a:gd name="connsiteY65" fmla="*/ 370205 h 508000"/>
              <a:gd name="connsiteX66" fmla="*/ 258445 w 596900"/>
              <a:gd name="connsiteY66" fmla="*/ 400685 h 508000"/>
              <a:gd name="connsiteX67" fmla="*/ 258445 w 596900"/>
              <a:gd name="connsiteY67" fmla="*/ 400685 h 508000"/>
              <a:gd name="connsiteX68" fmla="*/ 277495 w 596900"/>
              <a:gd name="connsiteY68" fmla="*/ 436245 h 508000"/>
              <a:gd name="connsiteX69" fmla="*/ 300355 w 596900"/>
              <a:gd name="connsiteY69" fmla="*/ 451485 h 508000"/>
              <a:gd name="connsiteX70" fmla="*/ 305435 w 596900"/>
              <a:gd name="connsiteY70" fmla="*/ 459105 h 508000"/>
              <a:gd name="connsiteX71" fmla="*/ 296545 w 596900"/>
              <a:gd name="connsiteY71" fmla="*/ 470535 h 508000"/>
              <a:gd name="connsiteX72" fmla="*/ 250825 w 596900"/>
              <a:gd name="connsiteY72" fmla="*/ 481965 h 508000"/>
              <a:gd name="connsiteX73" fmla="*/ 236855 w 596900"/>
              <a:gd name="connsiteY73" fmla="*/ 499745 h 508000"/>
              <a:gd name="connsiteX74" fmla="*/ 236855 w 596900"/>
              <a:gd name="connsiteY74" fmla="*/ 499745 h 508000"/>
              <a:gd name="connsiteX75" fmla="*/ 236855 w 596900"/>
              <a:gd name="connsiteY75" fmla="*/ 499745 h 508000"/>
              <a:gd name="connsiteX76" fmla="*/ 243205 w 596900"/>
              <a:gd name="connsiteY76" fmla="*/ 506095 h 508000"/>
              <a:gd name="connsiteX77" fmla="*/ 358775 w 596900"/>
              <a:gd name="connsiteY77" fmla="*/ 506095 h 508000"/>
              <a:gd name="connsiteX78" fmla="*/ 443865 w 596900"/>
              <a:gd name="connsiteY78" fmla="*/ 421005 h 508000"/>
              <a:gd name="connsiteX79" fmla="*/ 443865 w 596900"/>
              <a:gd name="connsiteY79" fmla="*/ 418465 h 508000"/>
              <a:gd name="connsiteX80" fmla="*/ 480695 w 596900"/>
              <a:gd name="connsiteY80" fmla="*/ 381635 h 508000"/>
              <a:gd name="connsiteX81" fmla="*/ 592455 w 596900"/>
              <a:gd name="connsiteY81" fmla="*/ 274955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96900" h="508000">
                <a:moveTo>
                  <a:pt x="592455" y="274955"/>
                </a:moveTo>
                <a:cubicBezTo>
                  <a:pt x="593725" y="215265"/>
                  <a:pt x="545465" y="165735"/>
                  <a:pt x="485775" y="165735"/>
                </a:cubicBezTo>
                <a:cubicBezTo>
                  <a:pt x="426085" y="164465"/>
                  <a:pt x="376555" y="212725"/>
                  <a:pt x="376555" y="272415"/>
                </a:cubicBezTo>
                <a:cubicBezTo>
                  <a:pt x="376555" y="283845"/>
                  <a:pt x="384175" y="292735"/>
                  <a:pt x="395605" y="295275"/>
                </a:cubicBezTo>
                <a:cubicBezTo>
                  <a:pt x="396875" y="295275"/>
                  <a:pt x="396875" y="295275"/>
                  <a:pt x="398145" y="295275"/>
                </a:cubicBezTo>
                <a:cubicBezTo>
                  <a:pt x="409575" y="295275"/>
                  <a:pt x="418465" y="285115"/>
                  <a:pt x="418465" y="273685"/>
                </a:cubicBezTo>
                <a:cubicBezTo>
                  <a:pt x="417195" y="252095"/>
                  <a:pt x="427355" y="231775"/>
                  <a:pt x="445135" y="220345"/>
                </a:cubicBezTo>
                <a:cubicBezTo>
                  <a:pt x="501015" y="186055"/>
                  <a:pt x="558165" y="229235"/>
                  <a:pt x="551815" y="283845"/>
                </a:cubicBezTo>
                <a:cubicBezTo>
                  <a:pt x="546735" y="316865"/>
                  <a:pt x="517525" y="342265"/>
                  <a:pt x="483235" y="340995"/>
                </a:cubicBezTo>
                <a:lnTo>
                  <a:pt x="434975" y="340995"/>
                </a:lnTo>
                <a:cubicBezTo>
                  <a:pt x="429895" y="340995"/>
                  <a:pt x="426085" y="339725"/>
                  <a:pt x="423545" y="335915"/>
                </a:cubicBezTo>
                <a:lnTo>
                  <a:pt x="423545" y="335915"/>
                </a:lnTo>
                <a:cubicBezTo>
                  <a:pt x="413385" y="325755"/>
                  <a:pt x="400685" y="319405"/>
                  <a:pt x="385445" y="316865"/>
                </a:cubicBezTo>
                <a:lnTo>
                  <a:pt x="357505" y="311785"/>
                </a:lnTo>
                <a:cubicBezTo>
                  <a:pt x="323215" y="305435"/>
                  <a:pt x="291465" y="294005"/>
                  <a:pt x="262255" y="276225"/>
                </a:cubicBezTo>
                <a:lnTo>
                  <a:pt x="222885" y="253365"/>
                </a:lnTo>
                <a:cubicBezTo>
                  <a:pt x="206375" y="244475"/>
                  <a:pt x="192405" y="233045"/>
                  <a:pt x="178435" y="219075"/>
                </a:cubicBezTo>
                <a:cubicBezTo>
                  <a:pt x="175895" y="216535"/>
                  <a:pt x="174625" y="212725"/>
                  <a:pt x="174625" y="210185"/>
                </a:cubicBezTo>
                <a:cubicBezTo>
                  <a:pt x="174625" y="202565"/>
                  <a:pt x="180975" y="197485"/>
                  <a:pt x="187325" y="197485"/>
                </a:cubicBezTo>
                <a:lnTo>
                  <a:pt x="247015" y="198755"/>
                </a:lnTo>
                <a:cubicBezTo>
                  <a:pt x="255905" y="198755"/>
                  <a:pt x="263525" y="194945"/>
                  <a:pt x="269875" y="188595"/>
                </a:cubicBezTo>
                <a:lnTo>
                  <a:pt x="288925" y="168275"/>
                </a:lnTo>
                <a:cubicBezTo>
                  <a:pt x="288925" y="168275"/>
                  <a:pt x="290195" y="167005"/>
                  <a:pt x="290195" y="167005"/>
                </a:cubicBezTo>
                <a:cubicBezTo>
                  <a:pt x="295275" y="159385"/>
                  <a:pt x="294005" y="149225"/>
                  <a:pt x="286385" y="144145"/>
                </a:cubicBezTo>
                <a:lnTo>
                  <a:pt x="260985" y="125095"/>
                </a:lnTo>
                <a:cubicBezTo>
                  <a:pt x="247015" y="114935"/>
                  <a:pt x="239395" y="98425"/>
                  <a:pt x="239395" y="81915"/>
                </a:cubicBezTo>
                <a:cubicBezTo>
                  <a:pt x="239395" y="75565"/>
                  <a:pt x="236855" y="69215"/>
                  <a:pt x="231775" y="65405"/>
                </a:cubicBezTo>
                <a:lnTo>
                  <a:pt x="206375" y="40005"/>
                </a:lnTo>
                <a:cubicBezTo>
                  <a:pt x="187325" y="20955"/>
                  <a:pt x="160655" y="9525"/>
                  <a:pt x="133985" y="9525"/>
                </a:cubicBezTo>
                <a:lnTo>
                  <a:pt x="19685" y="9525"/>
                </a:lnTo>
                <a:lnTo>
                  <a:pt x="19685" y="9525"/>
                </a:lnTo>
                <a:cubicBezTo>
                  <a:pt x="14605" y="9525"/>
                  <a:pt x="10795" y="13335"/>
                  <a:pt x="10795" y="18415"/>
                </a:cubicBezTo>
                <a:lnTo>
                  <a:pt x="10795" y="18415"/>
                </a:lnTo>
                <a:cubicBezTo>
                  <a:pt x="10795" y="48895"/>
                  <a:pt x="36195" y="74295"/>
                  <a:pt x="66675" y="74295"/>
                </a:cubicBezTo>
                <a:lnTo>
                  <a:pt x="88265" y="74295"/>
                </a:lnTo>
                <a:cubicBezTo>
                  <a:pt x="104775" y="74295"/>
                  <a:pt x="120015" y="67945"/>
                  <a:pt x="131445" y="55245"/>
                </a:cubicBezTo>
                <a:cubicBezTo>
                  <a:pt x="136525" y="50165"/>
                  <a:pt x="145415" y="48895"/>
                  <a:pt x="151765" y="55245"/>
                </a:cubicBezTo>
                <a:cubicBezTo>
                  <a:pt x="156845" y="60325"/>
                  <a:pt x="158115" y="69215"/>
                  <a:pt x="151765" y="75565"/>
                </a:cubicBezTo>
                <a:cubicBezTo>
                  <a:pt x="140335" y="86995"/>
                  <a:pt x="126365" y="92075"/>
                  <a:pt x="109855" y="93345"/>
                </a:cubicBezTo>
                <a:lnTo>
                  <a:pt x="92075" y="93345"/>
                </a:lnTo>
                <a:cubicBezTo>
                  <a:pt x="80645" y="93345"/>
                  <a:pt x="70485" y="100965"/>
                  <a:pt x="66675" y="112395"/>
                </a:cubicBezTo>
                <a:lnTo>
                  <a:pt x="65405" y="114935"/>
                </a:lnTo>
                <a:cubicBezTo>
                  <a:pt x="55245" y="149225"/>
                  <a:pt x="50165" y="186055"/>
                  <a:pt x="50165" y="221615"/>
                </a:cubicBezTo>
                <a:cubicBezTo>
                  <a:pt x="50165" y="272415"/>
                  <a:pt x="61595" y="323215"/>
                  <a:pt x="83185" y="370205"/>
                </a:cubicBezTo>
                <a:lnTo>
                  <a:pt x="84455" y="371475"/>
                </a:lnTo>
                <a:cubicBezTo>
                  <a:pt x="84455" y="372745"/>
                  <a:pt x="85725" y="374015"/>
                  <a:pt x="85725" y="375285"/>
                </a:cubicBezTo>
                <a:cubicBezTo>
                  <a:pt x="100965" y="410845"/>
                  <a:pt x="83185" y="452755"/>
                  <a:pt x="47625" y="466725"/>
                </a:cubicBezTo>
                <a:lnTo>
                  <a:pt x="18415" y="478155"/>
                </a:lnTo>
                <a:cubicBezTo>
                  <a:pt x="13335" y="480695"/>
                  <a:pt x="9525" y="485775"/>
                  <a:pt x="9525" y="492125"/>
                </a:cubicBezTo>
                <a:cubicBezTo>
                  <a:pt x="9525" y="492125"/>
                  <a:pt x="9525" y="492125"/>
                  <a:pt x="9525" y="492125"/>
                </a:cubicBezTo>
                <a:cubicBezTo>
                  <a:pt x="9525" y="499745"/>
                  <a:pt x="15875" y="504825"/>
                  <a:pt x="23495" y="504825"/>
                </a:cubicBezTo>
                <a:lnTo>
                  <a:pt x="137795" y="504825"/>
                </a:lnTo>
                <a:cubicBezTo>
                  <a:pt x="161925" y="504825"/>
                  <a:pt x="186055" y="494665"/>
                  <a:pt x="202565" y="478155"/>
                </a:cubicBezTo>
                <a:cubicBezTo>
                  <a:pt x="211455" y="469265"/>
                  <a:pt x="224155" y="462915"/>
                  <a:pt x="236855" y="460375"/>
                </a:cubicBezTo>
                <a:lnTo>
                  <a:pt x="258445" y="456565"/>
                </a:lnTo>
                <a:cubicBezTo>
                  <a:pt x="259715" y="456565"/>
                  <a:pt x="260985" y="455295"/>
                  <a:pt x="262255" y="454025"/>
                </a:cubicBezTo>
                <a:cubicBezTo>
                  <a:pt x="263525" y="451485"/>
                  <a:pt x="263525" y="448945"/>
                  <a:pt x="260985" y="447675"/>
                </a:cubicBezTo>
                <a:cubicBezTo>
                  <a:pt x="248285" y="438785"/>
                  <a:pt x="240665" y="424815"/>
                  <a:pt x="240665" y="409575"/>
                </a:cubicBezTo>
                <a:lnTo>
                  <a:pt x="240665" y="389255"/>
                </a:lnTo>
                <a:cubicBezTo>
                  <a:pt x="240665" y="377825"/>
                  <a:pt x="245745" y="366395"/>
                  <a:pt x="253365" y="357505"/>
                </a:cubicBezTo>
                <a:lnTo>
                  <a:pt x="260985" y="349885"/>
                </a:lnTo>
                <a:cubicBezTo>
                  <a:pt x="263525" y="347345"/>
                  <a:pt x="266065" y="346075"/>
                  <a:pt x="268605" y="346075"/>
                </a:cubicBezTo>
                <a:cubicBezTo>
                  <a:pt x="274955" y="346075"/>
                  <a:pt x="280035" y="351155"/>
                  <a:pt x="280035" y="357505"/>
                </a:cubicBezTo>
                <a:lnTo>
                  <a:pt x="280035" y="357505"/>
                </a:lnTo>
                <a:cubicBezTo>
                  <a:pt x="280035" y="360045"/>
                  <a:pt x="278765" y="363855"/>
                  <a:pt x="276225" y="365125"/>
                </a:cubicBezTo>
                <a:lnTo>
                  <a:pt x="271145" y="370205"/>
                </a:lnTo>
                <a:cubicBezTo>
                  <a:pt x="263525" y="377825"/>
                  <a:pt x="258445" y="389255"/>
                  <a:pt x="258445" y="400685"/>
                </a:cubicBezTo>
                <a:lnTo>
                  <a:pt x="258445" y="400685"/>
                </a:lnTo>
                <a:cubicBezTo>
                  <a:pt x="258445" y="414655"/>
                  <a:pt x="266065" y="428625"/>
                  <a:pt x="277495" y="436245"/>
                </a:cubicBezTo>
                <a:lnTo>
                  <a:pt x="300355" y="451485"/>
                </a:lnTo>
                <a:cubicBezTo>
                  <a:pt x="302895" y="452755"/>
                  <a:pt x="305435" y="455295"/>
                  <a:pt x="305435" y="459105"/>
                </a:cubicBezTo>
                <a:cubicBezTo>
                  <a:pt x="306705" y="464185"/>
                  <a:pt x="302895" y="470535"/>
                  <a:pt x="296545" y="470535"/>
                </a:cubicBezTo>
                <a:lnTo>
                  <a:pt x="250825" y="481965"/>
                </a:lnTo>
                <a:cubicBezTo>
                  <a:pt x="243205" y="484505"/>
                  <a:pt x="236855" y="490855"/>
                  <a:pt x="236855" y="499745"/>
                </a:cubicBezTo>
                <a:lnTo>
                  <a:pt x="236855" y="499745"/>
                </a:lnTo>
                <a:cubicBezTo>
                  <a:pt x="236855" y="499745"/>
                  <a:pt x="236855" y="499745"/>
                  <a:pt x="236855" y="499745"/>
                </a:cubicBezTo>
                <a:cubicBezTo>
                  <a:pt x="236855" y="503555"/>
                  <a:pt x="239395" y="506095"/>
                  <a:pt x="243205" y="506095"/>
                </a:cubicBezTo>
                <a:lnTo>
                  <a:pt x="358775" y="506095"/>
                </a:lnTo>
                <a:cubicBezTo>
                  <a:pt x="405765" y="506095"/>
                  <a:pt x="443865" y="467995"/>
                  <a:pt x="443865" y="421005"/>
                </a:cubicBezTo>
                <a:lnTo>
                  <a:pt x="443865" y="418465"/>
                </a:lnTo>
                <a:cubicBezTo>
                  <a:pt x="443865" y="398145"/>
                  <a:pt x="460375" y="381635"/>
                  <a:pt x="480695" y="381635"/>
                </a:cubicBezTo>
                <a:cubicBezTo>
                  <a:pt x="542925" y="381635"/>
                  <a:pt x="591185" y="333375"/>
                  <a:pt x="592455" y="274955"/>
                </a:cubicBezTo>
                <a:close/>
              </a:path>
            </a:pathLst>
          </a:custGeom>
          <a:gradFill flip="none" rotWithShape="1">
            <a:gsLst>
              <a:gs pos="11000">
                <a:schemeClr val="accent3"/>
              </a:gs>
              <a:gs pos="100000">
                <a:schemeClr val="accent2"/>
              </a:gs>
            </a:gsLst>
            <a:lin ang="0" scaled="1"/>
            <a:tileRect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31" name="Freeform: Shape 30" descr="giraffe shape">
            <a:extLst>
              <a:ext uri="{FF2B5EF4-FFF2-40B4-BE49-F238E27FC236}">
                <a16:creationId xmlns:a16="http://schemas.microsoft.com/office/drawing/2014/main" id="{6763C303-1311-4184-A21E-B591BAAC7B3D}"/>
              </a:ext>
            </a:extLst>
          </p:cNvPr>
          <p:cNvSpPr>
            <a:spLocks noChangeAspect="1"/>
          </p:cNvSpPr>
          <p:nvPr/>
        </p:nvSpPr>
        <p:spPr>
          <a:xfrm>
            <a:off x="979026" y="1618587"/>
            <a:ext cx="1525617" cy="1931367"/>
          </a:xfrm>
          <a:custGeom>
            <a:avLst/>
            <a:gdLst>
              <a:gd name="connsiteX0" fmla="*/ 281940 w 1193800"/>
              <a:gd name="connsiteY0" fmla="*/ 1323340 h 1511300"/>
              <a:gd name="connsiteX1" fmla="*/ 325120 w 1193800"/>
              <a:gd name="connsiteY1" fmla="*/ 1245870 h 1511300"/>
              <a:gd name="connsiteX2" fmla="*/ 325120 w 1193800"/>
              <a:gd name="connsiteY2" fmla="*/ 1385570 h 1511300"/>
              <a:gd name="connsiteX3" fmla="*/ 325120 w 1193800"/>
              <a:gd name="connsiteY3" fmla="*/ 1503680 h 1511300"/>
              <a:gd name="connsiteX4" fmla="*/ 246380 w 1193800"/>
              <a:gd name="connsiteY4" fmla="*/ 1503680 h 1511300"/>
              <a:gd name="connsiteX5" fmla="*/ 246380 w 1193800"/>
              <a:gd name="connsiteY5" fmla="*/ 1367790 h 1511300"/>
              <a:gd name="connsiteX6" fmla="*/ 281940 w 1193800"/>
              <a:gd name="connsiteY6" fmla="*/ 1323340 h 1511300"/>
              <a:gd name="connsiteX7" fmla="*/ 638810 w 1193800"/>
              <a:gd name="connsiteY7" fmla="*/ 1103630 h 1511300"/>
              <a:gd name="connsiteX8" fmla="*/ 615950 w 1193800"/>
              <a:gd name="connsiteY8" fmla="*/ 1216660 h 1511300"/>
              <a:gd name="connsiteX9" fmla="*/ 638810 w 1193800"/>
              <a:gd name="connsiteY9" fmla="*/ 1266190 h 1511300"/>
              <a:gd name="connsiteX10" fmla="*/ 717550 w 1193800"/>
              <a:gd name="connsiteY10" fmla="*/ 1501140 h 1511300"/>
              <a:gd name="connsiteX11" fmla="*/ 796290 w 1193800"/>
              <a:gd name="connsiteY11" fmla="*/ 1501140 h 1511300"/>
              <a:gd name="connsiteX12" fmla="*/ 688340 w 1193800"/>
              <a:gd name="connsiteY12" fmla="*/ 1060450 h 1511300"/>
              <a:gd name="connsiteX13" fmla="*/ 638810 w 1193800"/>
              <a:gd name="connsiteY13" fmla="*/ 1103630 h 1511300"/>
              <a:gd name="connsiteX14" fmla="*/ 1148080 w 1193800"/>
              <a:gd name="connsiteY14" fmla="*/ 168910 h 1511300"/>
              <a:gd name="connsiteX15" fmla="*/ 952500 w 1193800"/>
              <a:gd name="connsiteY15" fmla="*/ 12700 h 1511300"/>
              <a:gd name="connsiteX16" fmla="*/ 482600 w 1193800"/>
              <a:gd name="connsiteY16" fmla="*/ 561340 h 1511300"/>
              <a:gd name="connsiteX17" fmla="*/ 12700 w 1193800"/>
              <a:gd name="connsiteY17" fmla="*/ 875030 h 1511300"/>
              <a:gd name="connsiteX18" fmla="*/ 12700 w 1193800"/>
              <a:gd name="connsiteY18" fmla="*/ 953770 h 1511300"/>
              <a:gd name="connsiteX19" fmla="*/ 91440 w 1193800"/>
              <a:gd name="connsiteY19" fmla="*/ 1188720 h 1511300"/>
              <a:gd name="connsiteX20" fmla="*/ 91440 w 1193800"/>
              <a:gd name="connsiteY20" fmla="*/ 1267460 h 1511300"/>
              <a:gd name="connsiteX21" fmla="*/ 12700 w 1193800"/>
              <a:gd name="connsiteY21" fmla="*/ 1502410 h 1511300"/>
              <a:gd name="connsiteX22" fmla="*/ 88900 w 1193800"/>
              <a:gd name="connsiteY22" fmla="*/ 1502410 h 1511300"/>
              <a:gd name="connsiteX23" fmla="*/ 226060 w 1193800"/>
              <a:gd name="connsiteY23" fmla="*/ 1295400 h 1511300"/>
              <a:gd name="connsiteX24" fmla="*/ 287020 w 1193800"/>
              <a:gd name="connsiteY24" fmla="*/ 1187450 h 1511300"/>
              <a:gd name="connsiteX25" fmla="*/ 331470 w 1193800"/>
              <a:gd name="connsiteY25" fmla="*/ 1075690 h 1511300"/>
              <a:gd name="connsiteX26" fmla="*/ 402590 w 1193800"/>
              <a:gd name="connsiteY26" fmla="*/ 1031240 h 1511300"/>
              <a:gd name="connsiteX27" fmla="*/ 481330 w 1193800"/>
              <a:gd name="connsiteY27" fmla="*/ 1109980 h 1511300"/>
              <a:gd name="connsiteX28" fmla="*/ 481330 w 1193800"/>
              <a:gd name="connsiteY28" fmla="*/ 1502410 h 1511300"/>
              <a:gd name="connsiteX29" fmla="*/ 560070 w 1193800"/>
              <a:gd name="connsiteY29" fmla="*/ 1502410 h 1511300"/>
              <a:gd name="connsiteX30" fmla="*/ 560070 w 1193800"/>
              <a:gd name="connsiteY30" fmla="*/ 1267460 h 1511300"/>
              <a:gd name="connsiteX31" fmla="*/ 572770 w 1193800"/>
              <a:gd name="connsiteY31" fmla="*/ 1121410 h 1511300"/>
              <a:gd name="connsiteX32" fmla="*/ 572770 w 1193800"/>
              <a:gd name="connsiteY32" fmla="*/ 1122680 h 1511300"/>
              <a:gd name="connsiteX33" fmla="*/ 598170 w 1193800"/>
              <a:gd name="connsiteY33" fmla="*/ 1052830 h 1511300"/>
              <a:gd name="connsiteX34" fmla="*/ 687070 w 1193800"/>
              <a:gd name="connsiteY34" fmla="*/ 1000760 h 1511300"/>
              <a:gd name="connsiteX35" fmla="*/ 715010 w 1193800"/>
              <a:gd name="connsiteY35" fmla="*/ 876300 h 1511300"/>
              <a:gd name="connsiteX36" fmla="*/ 715010 w 1193800"/>
              <a:gd name="connsiteY36" fmla="*/ 641350 h 1511300"/>
              <a:gd name="connsiteX37" fmla="*/ 1028700 w 1193800"/>
              <a:gd name="connsiteY37" fmla="*/ 209550 h 1511300"/>
              <a:gd name="connsiteX38" fmla="*/ 1141730 w 1193800"/>
              <a:gd name="connsiteY38" fmla="*/ 243840 h 1511300"/>
              <a:gd name="connsiteX39" fmla="*/ 1186180 w 1193800"/>
              <a:gd name="connsiteY39" fmla="*/ 228600 h 1511300"/>
              <a:gd name="connsiteX40" fmla="*/ 1148080 w 1193800"/>
              <a:gd name="connsiteY40" fmla="*/ 16891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193800" h="1511300">
                <a:moveTo>
                  <a:pt x="281940" y="1323340"/>
                </a:moveTo>
                <a:cubicBezTo>
                  <a:pt x="293370" y="1309370"/>
                  <a:pt x="308610" y="1278890"/>
                  <a:pt x="325120" y="1245870"/>
                </a:cubicBezTo>
                <a:lnTo>
                  <a:pt x="325120" y="1385570"/>
                </a:lnTo>
                <a:lnTo>
                  <a:pt x="325120" y="1503680"/>
                </a:lnTo>
                <a:lnTo>
                  <a:pt x="246380" y="1503680"/>
                </a:lnTo>
                <a:lnTo>
                  <a:pt x="246380" y="1367790"/>
                </a:lnTo>
                <a:cubicBezTo>
                  <a:pt x="256540" y="1353820"/>
                  <a:pt x="269240" y="1337310"/>
                  <a:pt x="281940" y="1323340"/>
                </a:cubicBezTo>
                <a:close/>
                <a:moveTo>
                  <a:pt x="638810" y="1103630"/>
                </a:moveTo>
                <a:cubicBezTo>
                  <a:pt x="629920" y="1126490"/>
                  <a:pt x="619760" y="1183640"/>
                  <a:pt x="615950" y="1216660"/>
                </a:cubicBezTo>
                <a:lnTo>
                  <a:pt x="638810" y="1266190"/>
                </a:lnTo>
                <a:lnTo>
                  <a:pt x="717550" y="1501140"/>
                </a:lnTo>
                <a:lnTo>
                  <a:pt x="796290" y="1501140"/>
                </a:lnTo>
                <a:lnTo>
                  <a:pt x="688340" y="1060450"/>
                </a:lnTo>
                <a:cubicBezTo>
                  <a:pt x="670560" y="1069340"/>
                  <a:pt x="647700" y="1083310"/>
                  <a:pt x="638810" y="1103630"/>
                </a:cubicBezTo>
                <a:close/>
                <a:moveTo>
                  <a:pt x="1148080" y="168910"/>
                </a:moveTo>
                <a:lnTo>
                  <a:pt x="952500" y="12700"/>
                </a:lnTo>
                <a:cubicBezTo>
                  <a:pt x="796290" y="247650"/>
                  <a:pt x="655320" y="405130"/>
                  <a:pt x="482600" y="561340"/>
                </a:cubicBezTo>
                <a:cubicBezTo>
                  <a:pt x="316230" y="711200"/>
                  <a:pt x="12700" y="659130"/>
                  <a:pt x="12700" y="875030"/>
                </a:cubicBezTo>
                <a:lnTo>
                  <a:pt x="12700" y="953770"/>
                </a:lnTo>
                <a:cubicBezTo>
                  <a:pt x="12700" y="1032510"/>
                  <a:pt x="91440" y="1106170"/>
                  <a:pt x="91440" y="1188720"/>
                </a:cubicBezTo>
                <a:lnTo>
                  <a:pt x="91440" y="1267460"/>
                </a:lnTo>
                <a:cubicBezTo>
                  <a:pt x="91440" y="1385570"/>
                  <a:pt x="52070" y="1385570"/>
                  <a:pt x="12700" y="1502410"/>
                </a:cubicBezTo>
                <a:lnTo>
                  <a:pt x="88900" y="1502410"/>
                </a:lnTo>
                <a:lnTo>
                  <a:pt x="226060" y="1295400"/>
                </a:lnTo>
                <a:cubicBezTo>
                  <a:pt x="246380" y="1259840"/>
                  <a:pt x="278130" y="1205230"/>
                  <a:pt x="287020" y="1187450"/>
                </a:cubicBezTo>
                <a:cubicBezTo>
                  <a:pt x="298450" y="1164590"/>
                  <a:pt x="309880" y="1104900"/>
                  <a:pt x="331470" y="1075690"/>
                </a:cubicBezTo>
                <a:cubicBezTo>
                  <a:pt x="340360" y="1054100"/>
                  <a:pt x="359410" y="1031240"/>
                  <a:pt x="402590" y="1031240"/>
                </a:cubicBezTo>
                <a:cubicBezTo>
                  <a:pt x="481330" y="1031240"/>
                  <a:pt x="481330" y="1109980"/>
                  <a:pt x="481330" y="1109980"/>
                </a:cubicBezTo>
                <a:lnTo>
                  <a:pt x="481330" y="1502410"/>
                </a:lnTo>
                <a:lnTo>
                  <a:pt x="560070" y="1502410"/>
                </a:lnTo>
                <a:lnTo>
                  <a:pt x="560070" y="1267460"/>
                </a:lnTo>
                <a:lnTo>
                  <a:pt x="572770" y="1121410"/>
                </a:lnTo>
                <a:lnTo>
                  <a:pt x="572770" y="1122680"/>
                </a:lnTo>
                <a:cubicBezTo>
                  <a:pt x="575310" y="1094740"/>
                  <a:pt x="582930" y="1066800"/>
                  <a:pt x="598170" y="1052830"/>
                </a:cubicBezTo>
                <a:cubicBezTo>
                  <a:pt x="624840" y="1027430"/>
                  <a:pt x="666750" y="1005840"/>
                  <a:pt x="687070" y="1000760"/>
                </a:cubicBezTo>
                <a:cubicBezTo>
                  <a:pt x="718820" y="971550"/>
                  <a:pt x="715010" y="924560"/>
                  <a:pt x="715010" y="876300"/>
                </a:cubicBezTo>
                <a:cubicBezTo>
                  <a:pt x="715010" y="802640"/>
                  <a:pt x="715010" y="720090"/>
                  <a:pt x="715010" y="641350"/>
                </a:cubicBezTo>
                <a:lnTo>
                  <a:pt x="1028700" y="209550"/>
                </a:lnTo>
                <a:lnTo>
                  <a:pt x="1141730" y="243840"/>
                </a:lnTo>
                <a:cubicBezTo>
                  <a:pt x="1164590" y="251460"/>
                  <a:pt x="1186180" y="247650"/>
                  <a:pt x="1186180" y="228600"/>
                </a:cubicBezTo>
                <a:cubicBezTo>
                  <a:pt x="1187450" y="189230"/>
                  <a:pt x="1160780" y="180340"/>
                  <a:pt x="1148080" y="16891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grpSp>
        <p:nvGrpSpPr>
          <p:cNvPr id="66" name="Group 65" descr="elephant  icon">
            <a:extLst>
              <a:ext uri="{FF2B5EF4-FFF2-40B4-BE49-F238E27FC236}">
                <a16:creationId xmlns:a16="http://schemas.microsoft.com/office/drawing/2014/main" id="{13F1B855-23FF-46FE-9847-1B8A7C33EE5C}"/>
              </a:ext>
            </a:extLst>
          </p:cNvPr>
          <p:cNvGrpSpPr/>
          <p:nvPr/>
        </p:nvGrpSpPr>
        <p:grpSpPr>
          <a:xfrm>
            <a:off x="2348089" y="5596780"/>
            <a:ext cx="973689" cy="977119"/>
            <a:chOff x="1252220" y="5223510"/>
            <a:chExt cx="647700" cy="647700"/>
          </a:xfrm>
        </p:grpSpPr>
        <p:sp>
          <p:nvSpPr>
            <p:cNvPr id="13" name="Freeform: Shape 12" descr="elephant icon">
              <a:extLst>
                <a:ext uri="{FF2B5EF4-FFF2-40B4-BE49-F238E27FC236}">
                  <a16:creationId xmlns:a16="http://schemas.microsoft.com/office/drawing/2014/main" id="{62A230D6-FA44-4035-BFFB-C37E4BC21C5E}"/>
                </a:ext>
              </a:extLst>
            </p:cNvPr>
            <p:cNvSpPr/>
            <p:nvPr/>
          </p:nvSpPr>
          <p:spPr>
            <a:xfrm>
              <a:off x="1252220" y="522351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6"/>
                    <a:pt x="12700" y="326390"/>
                  </a:cubicBezTo>
                  <a:cubicBezTo>
                    <a:pt x="12700" y="153144"/>
                    <a:pt x="153144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32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BB43DAE-74B4-4EB4-8D04-D6ABD6469803}"/>
                </a:ext>
              </a:extLst>
            </p:cNvPr>
            <p:cNvSpPr/>
            <p:nvPr/>
          </p:nvSpPr>
          <p:spPr>
            <a:xfrm>
              <a:off x="1356360" y="5347755"/>
              <a:ext cx="444500" cy="419100"/>
            </a:xfrm>
            <a:custGeom>
              <a:avLst/>
              <a:gdLst>
                <a:gd name="connsiteX0" fmla="*/ 278130 w 444500"/>
                <a:gd name="connsiteY0" fmla="*/ 143725 h 419100"/>
                <a:gd name="connsiteX1" fmla="*/ 292100 w 444500"/>
                <a:gd name="connsiteY1" fmla="*/ 157695 h 419100"/>
                <a:gd name="connsiteX2" fmla="*/ 278130 w 444500"/>
                <a:gd name="connsiteY2" fmla="*/ 171665 h 419100"/>
                <a:gd name="connsiteX3" fmla="*/ 264160 w 444500"/>
                <a:gd name="connsiteY3" fmla="*/ 157695 h 419100"/>
                <a:gd name="connsiteX4" fmla="*/ 278130 w 444500"/>
                <a:gd name="connsiteY4" fmla="*/ 143725 h 419100"/>
                <a:gd name="connsiteX5" fmla="*/ 154940 w 444500"/>
                <a:gd name="connsiteY5" fmla="*/ 157695 h 419100"/>
                <a:gd name="connsiteX6" fmla="*/ 168910 w 444500"/>
                <a:gd name="connsiteY6" fmla="*/ 171665 h 419100"/>
                <a:gd name="connsiteX7" fmla="*/ 182880 w 444500"/>
                <a:gd name="connsiteY7" fmla="*/ 157695 h 419100"/>
                <a:gd name="connsiteX8" fmla="*/ 168910 w 444500"/>
                <a:gd name="connsiteY8" fmla="*/ 143725 h 419100"/>
                <a:gd name="connsiteX9" fmla="*/ 154940 w 444500"/>
                <a:gd name="connsiteY9" fmla="*/ 157695 h 419100"/>
                <a:gd name="connsiteX10" fmla="*/ 434340 w 444500"/>
                <a:gd name="connsiteY10" fmla="*/ 56095 h 419100"/>
                <a:gd name="connsiteX11" fmla="*/ 434340 w 444500"/>
                <a:gd name="connsiteY11" fmla="*/ 308825 h 419100"/>
                <a:gd name="connsiteX12" fmla="*/ 388620 w 444500"/>
                <a:gd name="connsiteY12" fmla="*/ 354545 h 419100"/>
                <a:gd name="connsiteX13" fmla="*/ 342900 w 444500"/>
                <a:gd name="connsiteY13" fmla="*/ 315175 h 419100"/>
                <a:gd name="connsiteX14" fmla="*/ 314960 w 444500"/>
                <a:gd name="connsiteY14" fmla="*/ 289775 h 419100"/>
                <a:gd name="connsiteX15" fmla="*/ 264160 w 444500"/>
                <a:gd name="connsiteY15" fmla="*/ 315175 h 419100"/>
                <a:gd name="connsiteX16" fmla="*/ 264160 w 444500"/>
                <a:gd name="connsiteY16" fmla="*/ 335495 h 419100"/>
                <a:gd name="connsiteX17" fmla="*/ 295910 w 444500"/>
                <a:gd name="connsiteY17" fmla="*/ 335495 h 419100"/>
                <a:gd name="connsiteX18" fmla="*/ 309880 w 444500"/>
                <a:gd name="connsiteY18" fmla="*/ 349465 h 419100"/>
                <a:gd name="connsiteX19" fmla="*/ 309880 w 444500"/>
                <a:gd name="connsiteY19" fmla="*/ 404075 h 419100"/>
                <a:gd name="connsiteX20" fmla="*/ 295910 w 444500"/>
                <a:gd name="connsiteY20" fmla="*/ 418045 h 419100"/>
                <a:gd name="connsiteX21" fmla="*/ 213360 w 444500"/>
                <a:gd name="connsiteY21" fmla="*/ 418045 h 419100"/>
                <a:gd name="connsiteX22" fmla="*/ 172720 w 444500"/>
                <a:gd name="connsiteY22" fmla="*/ 377405 h 419100"/>
                <a:gd name="connsiteX23" fmla="*/ 172720 w 444500"/>
                <a:gd name="connsiteY23" fmla="*/ 313905 h 419100"/>
                <a:gd name="connsiteX24" fmla="*/ 140970 w 444500"/>
                <a:gd name="connsiteY24" fmla="*/ 297395 h 419100"/>
                <a:gd name="connsiteX25" fmla="*/ 104140 w 444500"/>
                <a:gd name="connsiteY25" fmla="*/ 317715 h 419100"/>
                <a:gd name="connsiteX26" fmla="*/ 58420 w 444500"/>
                <a:gd name="connsiteY26" fmla="*/ 355815 h 419100"/>
                <a:gd name="connsiteX27" fmla="*/ 12700 w 444500"/>
                <a:gd name="connsiteY27" fmla="*/ 310095 h 419100"/>
                <a:gd name="connsiteX28" fmla="*/ 12700 w 444500"/>
                <a:gd name="connsiteY28" fmla="*/ 58635 h 419100"/>
                <a:gd name="connsiteX29" fmla="*/ 58420 w 444500"/>
                <a:gd name="connsiteY29" fmla="*/ 12915 h 419100"/>
                <a:gd name="connsiteX30" fmla="*/ 58420 w 444500"/>
                <a:gd name="connsiteY30" fmla="*/ 12915 h 419100"/>
                <a:gd name="connsiteX31" fmla="*/ 59690 w 444500"/>
                <a:gd name="connsiteY31" fmla="*/ 12915 h 419100"/>
                <a:gd name="connsiteX32" fmla="*/ 74930 w 444500"/>
                <a:gd name="connsiteY32" fmla="*/ 16725 h 419100"/>
                <a:gd name="connsiteX33" fmla="*/ 173990 w 444500"/>
                <a:gd name="connsiteY33" fmla="*/ 39585 h 419100"/>
                <a:gd name="connsiteX34" fmla="*/ 270510 w 444500"/>
                <a:gd name="connsiteY34" fmla="*/ 39585 h 419100"/>
                <a:gd name="connsiteX35" fmla="*/ 369570 w 444500"/>
                <a:gd name="connsiteY35" fmla="*/ 16725 h 419100"/>
                <a:gd name="connsiteX36" fmla="*/ 387350 w 444500"/>
                <a:gd name="connsiteY36" fmla="*/ 12915 h 419100"/>
                <a:gd name="connsiteX37" fmla="*/ 387350 w 444500"/>
                <a:gd name="connsiteY37" fmla="*/ 12915 h 419100"/>
                <a:gd name="connsiteX38" fmla="*/ 434340 w 444500"/>
                <a:gd name="connsiteY38" fmla="*/ 56095 h 419100"/>
                <a:gd name="connsiteX39" fmla="*/ 116840 w 444500"/>
                <a:gd name="connsiteY39" fmla="*/ 278345 h 419100"/>
                <a:gd name="connsiteX40" fmla="*/ 115570 w 444500"/>
                <a:gd name="connsiteY40" fmla="*/ 277075 h 419100"/>
                <a:gd name="connsiteX41" fmla="*/ 102870 w 444500"/>
                <a:gd name="connsiteY41" fmla="*/ 261835 h 419100"/>
                <a:gd name="connsiteX42" fmla="*/ 101600 w 444500"/>
                <a:gd name="connsiteY42" fmla="*/ 260565 h 419100"/>
                <a:gd name="connsiteX43" fmla="*/ 91440 w 444500"/>
                <a:gd name="connsiteY43" fmla="*/ 245325 h 419100"/>
                <a:gd name="connsiteX44" fmla="*/ 90170 w 444500"/>
                <a:gd name="connsiteY44" fmla="*/ 242785 h 419100"/>
                <a:gd name="connsiteX45" fmla="*/ 82550 w 444500"/>
                <a:gd name="connsiteY45" fmla="*/ 225005 h 419100"/>
                <a:gd name="connsiteX46" fmla="*/ 81280 w 444500"/>
                <a:gd name="connsiteY46" fmla="*/ 221195 h 419100"/>
                <a:gd name="connsiteX47" fmla="*/ 76200 w 444500"/>
                <a:gd name="connsiteY47" fmla="*/ 202145 h 419100"/>
                <a:gd name="connsiteX48" fmla="*/ 73660 w 444500"/>
                <a:gd name="connsiteY48" fmla="*/ 175475 h 419100"/>
                <a:gd name="connsiteX49" fmla="*/ 74930 w 444500"/>
                <a:gd name="connsiteY49" fmla="*/ 155155 h 419100"/>
                <a:gd name="connsiteX50" fmla="*/ 76200 w 444500"/>
                <a:gd name="connsiteY50" fmla="*/ 148805 h 419100"/>
                <a:gd name="connsiteX51" fmla="*/ 80010 w 444500"/>
                <a:gd name="connsiteY51" fmla="*/ 134835 h 419100"/>
                <a:gd name="connsiteX52" fmla="*/ 82550 w 444500"/>
                <a:gd name="connsiteY52" fmla="*/ 128485 h 419100"/>
                <a:gd name="connsiteX53" fmla="*/ 87630 w 444500"/>
                <a:gd name="connsiteY53" fmla="*/ 114515 h 419100"/>
                <a:gd name="connsiteX54" fmla="*/ 90170 w 444500"/>
                <a:gd name="connsiteY54" fmla="*/ 109435 h 419100"/>
                <a:gd name="connsiteX55" fmla="*/ 100330 w 444500"/>
                <a:gd name="connsiteY55" fmla="*/ 92925 h 419100"/>
                <a:gd name="connsiteX56" fmla="*/ 102870 w 444500"/>
                <a:gd name="connsiteY56" fmla="*/ 90385 h 419100"/>
                <a:gd name="connsiteX57" fmla="*/ 113030 w 444500"/>
                <a:gd name="connsiteY57" fmla="*/ 77685 h 419100"/>
                <a:gd name="connsiteX58" fmla="*/ 118110 w 444500"/>
                <a:gd name="connsiteY58" fmla="*/ 72605 h 419100"/>
                <a:gd name="connsiteX59" fmla="*/ 128270 w 444500"/>
                <a:gd name="connsiteY59" fmla="*/ 63715 h 419100"/>
                <a:gd name="connsiteX60" fmla="*/ 133350 w 444500"/>
                <a:gd name="connsiteY60" fmla="*/ 59905 h 419100"/>
                <a:gd name="connsiteX61" fmla="*/ 135890 w 444500"/>
                <a:gd name="connsiteY61" fmla="*/ 57365 h 419100"/>
                <a:gd name="connsiteX62" fmla="*/ 67310 w 444500"/>
                <a:gd name="connsiteY62" fmla="*/ 42125 h 419100"/>
                <a:gd name="connsiteX63" fmla="*/ 64770 w 444500"/>
                <a:gd name="connsiteY63" fmla="*/ 40855 h 419100"/>
                <a:gd name="connsiteX64" fmla="*/ 57150 w 444500"/>
                <a:gd name="connsiteY64" fmla="*/ 39585 h 419100"/>
                <a:gd name="connsiteX65" fmla="*/ 55880 w 444500"/>
                <a:gd name="connsiteY65" fmla="*/ 39585 h 419100"/>
                <a:gd name="connsiteX66" fmla="*/ 38100 w 444500"/>
                <a:gd name="connsiteY66" fmla="*/ 58635 h 419100"/>
                <a:gd name="connsiteX67" fmla="*/ 38100 w 444500"/>
                <a:gd name="connsiteY67" fmla="*/ 310095 h 419100"/>
                <a:gd name="connsiteX68" fmla="*/ 57150 w 444500"/>
                <a:gd name="connsiteY68" fmla="*/ 329145 h 419100"/>
                <a:gd name="connsiteX69" fmla="*/ 76200 w 444500"/>
                <a:gd name="connsiteY69" fmla="*/ 310095 h 419100"/>
                <a:gd name="connsiteX70" fmla="*/ 83820 w 444500"/>
                <a:gd name="connsiteY70" fmla="*/ 297395 h 419100"/>
                <a:gd name="connsiteX71" fmla="*/ 116840 w 444500"/>
                <a:gd name="connsiteY71" fmla="*/ 278345 h 419100"/>
                <a:gd name="connsiteX72" fmla="*/ 306070 w 444500"/>
                <a:gd name="connsiteY72" fmla="*/ 261835 h 419100"/>
                <a:gd name="connsiteX73" fmla="*/ 337820 w 444500"/>
                <a:gd name="connsiteY73" fmla="*/ 214845 h 419100"/>
                <a:gd name="connsiteX74" fmla="*/ 342900 w 444500"/>
                <a:gd name="connsiteY74" fmla="*/ 197065 h 419100"/>
                <a:gd name="connsiteX75" fmla="*/ 342900 w 444500"/>
                <a:gd name="connsiteY75" fmla="*/ 197065 h 419100"/>
                <a:gd name="connsiteX76" fmla="*/ 345440 w 444500"/>
                <a:gd name="connsiteY76" fmla="*/ 174205 h 419100"/>
                <a:gd name="connsiteX77" fmla="*/ 266700 w 444500"/>
                <a:gd name="connsiteY77" fmla="*/ 62445 h 419100"/>
                <a:gd name="connsiteX78" fmla="*/ 223520 w 444500"/>
                <a:gd name="connsiteY78" fmla="*/ 54825 h 419100"/>
                <a:gd name="connsiteX79" fmla="*/ 180340 w 444500"/>
                <a:gd name="connsiteY79" fmla="*/ 62445 h 419100"/>
                <a:gd name="connsiteX80" fmla="*/ 114300 w 444500"/>
                <a:gd name="connsiteY80" fmla="*/ 122135 h 419100"/>
                <a:gd name="connsiteX81" fmla="*/ 101600 w 444500"/>
                <a:gd name="connsiteY81" fmla="*/ 174205 h 419100"/>
                <a:gd name="connsiteX82" fmla="*/ 104140 w 444500"/>
                <a:gd name="connsiteY82" fmla="*/ 195795 h 419100"/>
                <a:gd name="connsiteX83" fmla="*/ 148590 w 444500"/>
                <a:gd name="connsiteY83" fmla="*/ 268185 h 419100"/>
                <a:gd name="connsiteX84" fmla="*/ 190500 w 444500"/>
                <a:gd name="connsiteY84" fmla="*/ 288505 h 419100"/>
                <a:gd name="connsiteX85" fmla="*/ 200660 w 444500"/>
                <a:gd name="connsiteY85" fmla="*/ 301205 h 419100"/>
                <a:gd name="connsiteX86" fmla="*/ 200660 w 444500"/>
                <a:gd name="connsiteY86" fmla="*/ 374865 h 419100"/>
                <a:gd name="connsiteX87" fmla="*/ 214630 w 444500"/>
                <a:gd name="connsiteY87" fmla="*/ 388835 h 419100"/>
                <a:gd name="connsiteX88" fmla="*/ 283210 w 444500"/>
                <a:gd name="connsiteY88" fmla="*/ 388835 h 419100"/>
                <a:gd name="connsiteX89" fmla="*/ 283210 w 444500"/>
                <a:gd name="connsiteY89" fmla="*/ 362165 h 419100"/>
                <a:gd name="connsiteX90" fmla="*/ 260350 w 444500"/>
                <a:gd name="connsiteY90" fmla="*/ 362165 h 419100"/>
                <a:gd name="connsiteX91" fmla="*/ 237490 w 444500"/>
                <a:gd name="connsiteY91" fmla="*/ 339305 h 419100"/>
                <a:gd name="connsiteX92" fmla="*/ 237490 w 444500"/>
                <a:gd name="connsiteY92" fmla="*/ 303745 h 419100"/>
                <a:gd name="connsiteX93" fmla="*/ 248920 w 444500"/>
                <a:gd name="connsiteY93" fmla="*/ 289775 h 419100"/>
                <a:gd name="connsiteX94" fmla="*/ 306070 w 444500"/>
                <a:gd name="connsiteY94" fmla="*/ 261835 h 419100"/>
                <a:gd name="connsiteX95" fmla="*/ 406400 w 444500"/>
                <a:gd name="connsiteY95" fmla="*/ 56095 h 419100"/>
                <a:gd name="connsiteX96" fmla="*/ 387350 w 444500"/>
                <a:gd name="connsiteY96" fmla="*/ 37045 h 419100"/>
                <a:gd name="connsiteX97" fmla="*/ 387350 w 444500"/>
                <a:gd name="connsiteY97" fmla="*/ 37045 h 419100"/>
                <a:gd name="connsiteX98" fmla="*/ 379730 w 444500"/>
                <a:gd name="connsiteY98" fmla="*/ 38315 h 419100"/>
                <a:gd name="connsiteX99" fmla="*/ 377190 w 444500"/>
                <a:gd name="connsiteY99" fmla="*/ 39585 h 419100"/>
                <a:gd name="connsiteX100" fmla="*/ 309880 w 444500"/>
                <a:gd name="connsiteY100" fmla="*/ 54825 h 419100"/>
                <a:gd name="connsiteX101" fmla="*/ 312420 w 444500"/>
                <a:gd name="connsiteY101" fmla="*/ 57365 h 419100"/>
                <a:gd name="connsiteX102" fmla="*/ 317500 w 444500"/>
                <a:gd name="connsiteY102" fmla="*/ 61175 h 419100"/>
                <a:gd name="connsiteX103" fmla="*/ 327660 w 444500"/>
                <a:gd name="connsiteY103" fmla="*/ 70065 h 419100"/>
                <a:gd name="connsiteX104" fmla="*/ 332740 w 444500"/>
                <a:gd name="connsiteY104" fmla="*/ 75145 h 419100"/>
                <a:gd name="connsiteX105" fmla="*/ 342900 w 444500"/>
                <a:gd name="connsiteY105" fmla="*/ 87845 h 419100"/>
                <a:gd name="connsiteX106" fmla="*/ 345440 w 444500"/>
                <a:gd name="connsiteY106" fmla="*/ 90385 h 419100"/>
                <a:gd name="connsiteX107" fmla="*/ 355600 w 444500"/>
                <a:gd name="connsiteY107" fmla="*/ 106895 h 419100"/>
                <a:gd name="connsiteX108" fmla="*/ 358140 w 444500"/>
                <a:gd name="connsiteY108" fmla="*/ 111975 h 419100"/>
                <a:gd name="connsiteX109" fmla="*/ 363220 w 444500"/>
                <a:gd name="connsiteY109" fmla="*/ 125945 h 419100"/>
                <a:gd name="connsiteX110" fmla="*/ 365760 w 444500"/>
                <a:gd name="connsiteY110" fmla="*/ 132295 h 419100"/>
                <a:gd name="connsiteX111" fmla="*/ 369570 w 444500"/>
                <a:gd name="connsiteY111" fmla="*/ 146265 h 419100"/>
                <a:gd name="connsiteX112" fmla="*/ 370840 w 444500"/>
                <a:gd name="connsiteY112" fmla="*/ 152615 h 419100"/>
                <a:gd name="connsiteX113" fmla="*/ 372110 w 444500"/>
                <a:gd name="connsiteY113" fmla="*/ 172935 h 419100"/>
                <a:gd name="connsiteX114" fmla="*/ 369570 w 444500"/>
                <a:gd name="connsiteY114" fmla="*/ 200875 h 419100"/>
                <a:gd name="connsiteX115" fmla="*/ 363220 w 444500"/>
                <a:gd name="connsiteY115" fmla="*/ 221195 h 419100"/>
                <a:gd name="connsiteX116" fmla="*/ 360680 w 444500"/>
                <a:gd name="connsiteY116" fmla="*/ 227545 h 419100"/>
                <a:gd name="connsiteX117" fmla="*/ 354330 w 444500"/>
                <a:gd name="connsiteY117" fmla="*/ 240245 h 419100"/>
                <a:gd name="connsiteX118" fmla="*/ 350520 w 444500"/>
                <a:gd name="connsiteY118" fmla="*/ 246595 h 419100"/>
                <a:gd name="connsiteX119" fmla="*/ 342900 w 444500"/>
                <a:gd name="connsiteY119" fmla="*/ 258025 h 419100"/>
                <a:gd name="connsiteX120" fmla="*/ 337820 w 444500"/>
                <a:gd name="connsiteY120" fmla="*/ 264375 h 419100"/>
                <a:gd name="connsiteX121" fmla="*/ 335280 w 444500"/>
                <a:gd name="connsiteY121" fmla="*/ 268185 h 419100"/>
                <a:gd name="connsiteX122" fmla="*/ 365760 w 444500"/>
                <a:gd name="connsiteY122" fmla="*/ 294855 h 419100"/>
                <a:gd name="connsiteX123" fmla="*/ 370840 w 444500"/>
                <a:gd name="connsiteY123" fmla="*/ 305015 h 419100"/>
                <a:gd name="connsiteX124" fmla="*/ 389890 w 444500"/>
                <a:gd name="connsiteY124" fmla="*/ 324065 h 419100"/>
                <a:gd name="connsiteX125" fmla="*/ 408940 w 444500"/>
                <a:gd name="connsiteY125" fmla="*/ 305015 h 419100"/>
                <a:gd name="connsiteX126" fmla="*/ 408940 w 444500"/>
                <a:gd name="connsiteY126" fmla="*/ 56095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444500" h="419100">
                  <a:moveTo>
                    <a:pt x="278130" y="143725"/>
                  </a:moveTo>
                  <a:cubicBezTo>
                    <a:pt x="285750" y="143725"/>
                    <a:pt x="292100" y="150075"/>
                    <a:pt x="292100" y="157695"/>
                  </a:cubicBezTo>
                  <a:cubicBezTo>
                    <a:pt x="292100" y="165315"/>
                    <a:pt x="285750" y="171665"/>
                    <a:pt x="278130" y="171665"/>
                  </a:cubicBezTo>
                  <a:cubicBezTo>
                    <a:pt x="270510" y="171665"/>
                    <a:pt x="264160" y="165315"/>
                    <a:pt x="264160" y="157695"/>
                  </a:cubicBezTo>
                  <a:cubicBezTo>
                    <a:pt x="264160" y="150075"/>
                    <a:pt x="270510" y="143725"/>
                    <a:pt x="278130" y="143725"/>
                  </a:cubicBezTo>
                  <a:close/>
                  <a:moveTo>
                    <a:pt x="154940" y="157695"/>
                  </a:moveTo>
                  <a:cubicBezTo>
                    <a:pt x="154940" y="165315"/>
                    <a:pt x="161290" y="171665"/>
                    <a:pt x="168910" y="171665"/>
                  </a:cubicBezTo>
                  <a:cubicBezTo>
                    <a:pt x="176530" y="171665"/>
                    <a:pt x="182880" y="165315"/>
                    <a:pt x="182880" y="157695"/>
                  </a:cubicBezTo>
                  <a:cubicBezTo>
                    <a:pt x="182880" y="150075"/>
                    <a:pt x="176530" y="143725"/>
                    <a:pt x="168910" y="143725"/>
                  </a:cubicBezTo>
                  <a:cubicBezTo>
                    <a:pt x="161290" y="143725"/>
                    <a:pt x="154940" y="150075"/>
                    <a:pt x="154940" y="157695"/>
                  </a:cubicBezTo>
                  <a:close/>
                  <a:moveTo>
                    <a:pt x="434340" y="56095"/>
                  </a:moveTo>
                  <a:lnTo>
                    <a:pt x="434340" y="308825"/>
                  </a:lnTo>
                  <a:cubicBezTo>
                    <a:pt x="434340" y="334225"/>
                    <a:pt x="414020" y="354545"/>
                    <a:pt x="388620" y="354545"/>
                  </a:cubicBezTo>
                  <a:cubicBezTo>
                    <a:pt x="365760" y="354545"/>
                    <a:pt x="346710" y="336765"/>
                    <a:pt x="342900" y="315175"/>
                  </a:cubicBezTo>
                  <a:lnTo>
                    <a:pt x="314960" y="289775"/>
                  </a:lnTo>
                  <a:cubicBezTo>
                    <a:pt x="299720" y="301205"/>
                    <a:pt x="283210" y="310095"/>
                    <a:pt x="264160" y="315175"/>
                  </a:cubicBezTo>
                  <a:lnTo>
                    <a:pt x="264160" y="335495"/>
                  </a:lnTo>
                  <a:lnTo>
                    <a:pt x="295910" y="335495"/>
                  </a:lnTo>
                  <a:cubicBezTo>
                    <a:pt x="303530" y="335495"/>
                    <a:pt x="309880" y="341845"/>
                    <a:pt x="309880" y="349465"/>
                  </a:cubicBezTo>
                  <a:lnTo>
                    <a:pt x="309880" y="404075"/>
                  </a:lnTo>
                  <a:cubicBezTo>
                    <a:pt x="309880" y="411695"/>
                    <a:pt x="303530" y="418045"/>
                    <a:pt x="295910" y="418045"/>
                  </a:cubicBezTo>
                  <a:lnTo>
                    <a:pt x="213360" y="418045"/>
                  </a:lnTo>
                  <a:cubicBezTo>
                    <a:pt x="182880" y="418045"/>
                    <a:pt x="172720" y="393915"/>
                    <a:pt x="172720" y="377405"/>
                  </a:cubicBezTo>
                  <a:lnTo>
                    <a:pt x="172720" y="313905"/>
                  </a:lnTo>
                  <a:cubicBezTo>
                    <a:pt x="161290" y="310095"/>
                    <a:pt x="151130" y="303745"/>
                    <a:pt x="140970" y="297395"/>
                  </a:cubicBezTo>
                  <a:lnTo>
                    <a:pt x="104140" y="317715"/>
                  </a:lnTo>
                  <a:cubicBezTo>
                    <a:pt x="100330" y="339305"/>
                    <a:pt x="81280" y="355815"/>
                    <a:pt x="58420" y="355815"/>
                  </a:cubicBezTo>
                  <a:cubicBezTo>
                    <a:pt x="33020" y="355815"/>
                    <a:pt x="12700" y="335495"/>
                    <a:pt x="12700" y="310095"/>
                  </a:cubicBezTo>
                  <a:lnTo>
                    <a:pt x="12700" y="58635"/>
                  </a:lnTo>
                  <a:cubicBezTo>
                    <a:pt x="12700" y="33235"/>
                    <a:pt x="33020" y="12915"/>
                    <a:pt x="58420" y="12915"/>
                  </a:cubicBezTo>
                  <a:cubicBezTo>
                    <a:pt x="58420" y="12915"/>
                    <a:pt x="58420" y="12915"/>
                    <a:pt x="58420" y="12915"/>
                  </a:cubicBezTo>
                  <a:cubicBezTo>
                    <a:pt x="58420" y="12915"/>
                    <a:pt x="59690" y="12915"/>
                    <a:pt x="59690" y="12915"/>
                  </a:cubicBezTo>
                  <a:cubicBezTo>
                    <a:pt x="64770" y="12915"/>
                    <a:pt x="69850" y="14185"/>
                    <a:pt x="74930" y="16725"/>
                  </a:cubicBezTo>
                  <a:lnTo>
                    <a:pt x="173990" y="39585"/>
                  </a:lnTo>
                  <a:cubicBezTo>
                    <a:pt x="205740" y="29425"/>
                    <a:pt x="238760" y="29425"/>
                    <a:pt x="270510" y="39585"/>
                  </a:cubicBezTo>
                  <a:lnTo>
                    <a:pt x="369570" y="16725"/>
                  </a:lnTo>
                  <a:cubicBezTo>
                    <a:pt x="375920" y="14185"/>
                    <a:pt x="381000" y="12915"/>
                    <a:pt x="387350" y="12915"/>
                  </a:cubicBezTo>
                  <a:cubicBezTo>
                    <a:pt x="387350" y="12915"/>
                    <a:pt x="387350" y="12915"/>
                    <a:pt x="387350" y="12915"/>
                  </a:cubicBezTo>
                  <a:cubicBezTo>
                    <a:pt x="414020" y="10375"/>
                    <a:pt x="434340" y="30695"/>
                    <a:pt x="434340" y="56095"/>
                  </a:cubicBezTo>
                  <a:close/>
                  <a:moveTo>
                    <a:pt x="116840" y="278345"/>
                  </a:moveTo>
                  <a:cubicBezTo>
                    <a:pt x="116840" y="278345"/>
                    <a:pt x="115570" y="277075"/>
                    <a:pt x="115570" y="277075"/>
                  </a:cubicBezTo>
                  <a:cubicBezTo>
                    <a:pt x="110490" y="271995"/>
                    <a:pt x="106680" y="266915"/>
                    <a:pt x="102870" y="261835"/>
                  </a:cubicBezTo>
                  <a:cubicBezTo>
                    <a:pt x="102870" y="261835"/>
                    <a:pt x="102870" y="260565"/>
                    <a:pt x="101600" y="260565"/>
                  </a:cubicBezTo>
                  <a:cubicBezTo>
                    <a:pt x="97790" y="255485"/>
                    <a:pt x="95250" y="250405"/>
                    <a:pt x="91440" y="245325"/>
                  </a:cubicBezTo>
                  <a:cubicBezTo>
                    <a:pt x="91440" y="244055"/>
                    <a:pt x="90170" y="242785"/>
                    <a:pt x="90170" y="242785"/>
                  </a:cubicBezTo>
                  <a:cubicBezTo>
                    <a:pt x="87630" y="237705"/>
                    <a:pt x="85090" y="231355"/>
                    <a:pt x="82550" y="225005"/>
                  </a:cubicBezTo>
                  <a:cubicBezTo>
                    <a:pt x="82550" y="223735"/>
                    <a:pt x="81280" y="222465"/>
                    <a:pt x="81280" y="221195"/>
                  </a:cubicBezTo>
                  <a:cubicBezTo>
                    <a:pt x="78740" y="214845"/>
                    <a:pt x="77470" y="208495"/>
                    <a:pt x="76200" y="202145"/>
                  </a:cubicBezTo>
                  <a:cubicBezTo>
                    <a:pt x="74930" y="193255"/>
                    <a:pt x="73660" y="184365"/>
                    <a:pt x="73660" y="175475"/>
                  </a:cubicBezTo>
                  <a:cubicBezTo>
                    <a:pt x="73660" y="169125"/>
                    <a:pt x="74930" y="161505"/>
                    <a:pt x="74930" y="155155"/>
                  </a:cubicBezTo>
                  <a:cubicBezTo>
                    <a:pt x="74930" y="152615"/>
                    <a:pt x="76200" y="151345"/>
                    <a:pt x="76200" y="148805"/>
                  </a:cubicBezTo>
                  <a:cubicBezTo>
                    <a:pt x="77470" y="143725"/>
                    <a:pt x="78740" y="139915"/>
                    <a:pt x="80010" y="134835"/>
                  </a:cubicBezTo>
                  <a:cubicBezTo>
                    <a:pt x="81280" y="132295"/>
                    <a:pt x="81280" y="131025"/>
                    <a:pt x="82550" y="128485"/>
                  </a:cubicBezTo>
                  <a:cubicBezTo>
                    <a:pt x="83820" y="123405"/>
                    <a:pt x="86360" y="119595"/>
                    <a:pt x="87630" y="114515"/>
                  </a:cubicBezTo>
                  <a:cubicBezTo>
                    <a:pt x="88900" y="113245"/>
                    <a:pt x="88900" y="110705"/>
                    <a:pt x="90170" y="109435"/>
                  </a:cubicBezTo>
                  <a:cubicBezTo>
                    <a:pt x="92710" y="103085"/>
                    <a:pt x="96520" y="98005"/>
                    <a:pt x="100330" y="92925"/>
                  </a:cubicBezTo>
                  <a:cubicBezTo>
                    <a:pt x="101600" y="91655"/>
                    <a:pt x="101600" y="90385"/>
                    <a:pt x="102870" y="90385"/>
                  </a:cubicBezTo>
                  <a:cubicBezTo>
                    <a:pt x="106680" y="86575"/>
                    <a:pt x="109220" y="81495"/>
                    <a:pt x="113030" y="77685"/>
                  </a:cubicBezTo>
                  <a:cubicBezTo>
                    <a:pt x="114300" y="76415"/>
                    <a:pt x="115570" y="73875"/>
                    <a:pt x="118110" y="72605"/>
                  </a:cubicBezTo>
                  <a:cubicBezTo>
                    <a:pt x="121920" y="68795"/>
                    <a:pt x="124460" y="66255"/>
                    <a:pt x="128270" y="63715"/>
                  </a:cubicBezTo>
                  <a:cubicBezTo>
                    <a:pt x="129540" y="62445"/>
                    <a:pt x="132080" y="61175"/>
                    <a:pt x="133350" y="59905"/>
                  </a:cubicBezTo>
                  <a:cubicBezTo>
                    <a:pt x="134620" y="58635"/>
                    <a:pt x="135890" y="58635"/>
                    <a:pt x="135890" y="57365"/>
                  </a:cubicBezTo>
                  <a:lnTo>
                    <a:pt x="67310" y="42125"/>
                  </a:lnTo>
                  <a:cubicBezTo>
                    <a:pt x="66040" y="42125"/>
                    <a:pt x="66040" y="42125"/>
                    <a:pt x="64770" y="40855"/>
                  </a:cubicBezTo>
                  <a:cubicBezTo>
                    <a:pt x="62230" y="39585"/>
                    <a:pt x="59690" y="39585"/>
                    <a:pt x="57150" y="39585"/>
                  </a:cubicBezTo>
                  <a:cubicBezTo>
                    <a:pt x="57150" y="39585"/>
                    <a:pt x="55880" y="39585"/>
                    <a:pt x="55880" y="39585"/>
                  </a:cubicBezTo>
                  <a:cubicBezTo>
                    <a:pt x="45720" y="39585"/>
                    <a:pt x="38100" y="48475"/>
                    <a:pt x="38100" y="58635"/>
                  </a:cubicBezTo>
                  <a:lnTo>
                    <a:pt x="38100" y="310095"/>
                  </a:lnTo>
                  <a:cubicBezTo>
                    <a:pt x="38100" y="320255"/>
                    <a:pt x="46990" y="329145"/>
                    <a:pt x="57150" y="329145"/>
                  </a:cubicBezTo>
                  <a:cubicBezTo>
                    <a:pt x="67310" y="329145"/>
                    <a:pt x="76200" y="320255"/>
                    <a:pt x="76200" y="310095"/>
                  </a:cubicBezTo>
                  <a:cubicBezTo>
                    <a:pt x="76200" y="305015"/>
                    <a:pt x="78740" y="299935"/>
                    <a:pt x="83820" y="297395"/>
                  </a:cubicBezTo>
                  <a:lnTo>
                    <a:pt x="116840" y="278345"/>
                  </a:lnTo>
                  <a:close/>
                  <a:moveTo>
                    <a:pt x="306070" y="261835"/>
                  </a:moveTo>
                  <a:cubicBezTo>
                    <a:pt x="320040" y="249135"/>
                    <a:pt x="331470" y="232625"/>
                    <a:pt x="337820" y="214845"/>
                  </a:cubicBezTo>
                  <a:cubicBezTo>
                    <a:pt x="340360" y="208495"/>
                    <a:pt x="341630" y="203415"/>
                    <a:pt x="342900" y="197065"/>
                  </a:cubicBezTo>
                  <a:cubicBezTo>
                    <a:pt x="342900" y="197065"/>
                    <a:pt x="342900" y="197065"/>
                    <a:pt x="342900" y="197065"/>
                  </a:cubicBezTo>
                  <a:cubicBezTo>
                    <a:pt x="344170" y="189445"/>
                    <a:pt x="345440" y="181825"/>
                    <a:pt x="345440" y="174205"/>
                  </a:cubicBezTo>
                  <a:cubicBezTo>
                    <a:pt x="345440" y="124675"/>
                    <a:pt x="313690" y="80225"/>
                    <a:pt x="266700" y="62445"/>
                  </a:cubicBezTo>
                  <a:cubicBezTo>
                    <a:pt x="252730" y="57365"/>
                    <a:pt x="238760" y="54825"/>
                    <a:pt x="223520" y="54825"/>
                  </a:cubicBezTo>
                  <a:cubicBezTo>
                    <a:pt x="209550" y="54825"/>
                    <a:pt x="194310" y="57365"/>
                    <a:pt x="180340" y="62445"/>
                  </a:cubicBezTo>
                  <a:cubicBezTo>
                    <a:pt x="151130" y="73875"/>
                    <a:pt x="128270" y="95465"/>
                    <a:pt x="114300" y="122135"/>
                  </a:cubicBezTo>
                  <a:cubicBezTo>
                    <a:pt x="106680" y="138645"/>
                    <a:pt x="101600" y="156425"/>
                    <a:pt x="101600" y="174205"/>
                  </a:cubicBezTo>
                  <a:cubicBezTo>
                    <a:pt x="101600" y="180555"/>
                    <a:pt x="102870" y="188175"/>
                    <a:pt x="104140" y="195795"/>
                  </a:cubicBezTo>
                  <a:cubicBezTo>
                    <a:pt x="109220" y="223735"/>
                    <a:pt x="125730" y="250405"/>
                    <a:pt x="148590" y="268185"/>
                  </a:cubicBezTo>
                  <a:cubicBezTo>
                    <a:pt x="161290" y="278345"/>
                    <a:pt x="175260" y="284695"/>
                    <a:pt x="190500" y="288505"/>
                  </a:cubicBezTo>
                  <a:cubicBezTo>
                    <a:pt x="196850" y="289775"/>
                    <a:pt x="200660" y="296125"/>
                    <a:pt x="200660" y="301205"/>
                  </a:cubicBezTo>
                  <a:lnTo>
                    <a:pt x="200660" y="374865"/>
                  </a:lnTo>
                  <a:cubicBezTo>
                    <a:pt x="200660" y="381215"/>
                    <a:pt x="203200" y="388835"/>
                    <a:pt x="214630" y="388835"/>
                  </a:cubicBezTo>
                  <a:lnTo>
                    <a:pt x="283210" y="388835"/>
                  </a:lnTo>
                  <a:lnTo>
                    <a:pt x="283210" y="362165"/>
                  </a:lnTo>
                  <a:lnTo>
                    <a:pt x="260350" y="362165"/>
                  </a:lnTo>
                  <a:cubicBezTo>
                    <a:pt x="248920" y="362165"/>
                    <a:pt x="237490" y="354545"/>
                    <a:pt x="237490" y="339305"/>
                  </a:cubicBezTo>
                  <a:lnTo>
                    <a:pt x="237490" y="303745"/>
                  </a:lnTo>
                  <a:cubicBezTo>
                    <a:pt x="237490" y="297395"/>
                    <a:pt x="242570" y="291045"/>
                    <a:pt x="248920" y="289775"/>
                  </a:cubicBezTo>
                  <a:cubicBezTo>
                    <a:pt x="269240" y="287235"/>
                    <a:pt x="289560" y="277075"/>
                    <a:pt x="306070" y="261835"/>
                  </a:cubicBezTo>
                  <a:close/>
                  <a:moveTo>
                    <a:pt x="406400" y="56095"/>
                  </a:moveTo>
                  <a:cubicBezTo>
                    <a:pt x="406400" y="45935"/>
                    <a:pt x="397510" y="37045"/>
                    <a:pt x="387350" y="37045"/>
                  </a:cubicBezTo>
                  <a:lnTo>
                    <a:pt x="387350" y="37045"/>
                  </a:lnTo>
                  <a:cubicBezTo>
                    <a:pt x="384810" y="37045"/>
                    <a:pt x="382270" y="37045"/>
                    <a:pt x="379730" y="38315"/>
                  </a:cubicBezTo>
                  <a:cubicBezTo>
                    <a:pt x="378460" y="38315"/>
                    <a:pt x="378460" y="39585"/>
                    <a:pt x="377190" y="39585"/>
                  </a:cubicBezTo>
                  <a:lnTo>
                    <a:pt x="309880" y="54825"/>
                  </a:lnTo>
                  <a:cubicBezTo>
                    <a:pt x="311150" y="56095"/>
                    <a:pt x="312420" y="56095"/>
                    <a:pt x="312420" y="57365"/>
                  </a:cubicBezTo>
                  <a:cubicBezTo>
                    <a:pt x="313690" y="58635"/>
                    <a:pt x="316230" y="59905"/>
                    <a:pt x="317500" y="61175"/>
                  </a:cubicBezTo>
                  <a:cubicBezTo>
                    <a:pt x="321310" y="63715"/>
                    <a:pt x="325120" y="67525"/>
                    <a:pt x="327660" y="70065"/>
                  </a:cubicBezTo>
                  <a:cubicBezTo>
                    <a:pt x="328930" y="71335"/>
                    <a:pt x="331470" y="72605"/>
                    <a:pt x="332740" y="75145"/>
                  </a:cubicBezTo>
                  <a:cubicBezTo>
                    <a:pt x="336550" y="78955"/>
                    <a:pt x="340360" y="82765"/>
                    <a:pt x="342900" y="87845"/>
                  </a:cubicBezTo>
                  <a:cubicBezTo>
                    <a:pt x="344170" y="89115"/>
                    <a:pt x="344170" y="90385"/>
                    <a:pt x="345440" y="90385"/>
                  </a:cubicBezTo>
                  <a:cubicBezTo>
                    <a:pt x="349250" y="95465"/>
                    <a:pt x="353060" y="101815"/>
                    <a:pt x="355600" y="106895"/>
                  </a:cubicBezTo>
                  <a:cubicBezTo>
                    <a:pt x="356870" y="108165"/>
                    <a:pt x="356870" y="110705"/>
                    <a:pt x="358140" y="111975"/>
                  </a:cubicBezTo>
                  <a:cubicBezTo>
                    <a:pt x="360680" y="115785"/>
                    <a:pt x="361950" y="120865"/>
                    <a:pt x="363220" y="125945"/>
                  </a:cubicBezTo>
                  <a:cubicBezTo>
                    <a:pt x="364490" y="128485"/>
                    <a:pt x="364490" y="129755"/>
                    <a:pt x="365760" y="132295"/>
                  </a:cubicBezTo>
                  <a:cubicBezTo>
                    <a:pt x="367030" y="137375"/>
                    <a:pt x="368300" y="141185"/>
                    <a:pt x="369570" y="146265"/>
                  </a:cubicBezTo>
                  <a:cubicBezTo>
                    <a:pt x="369570" y="148805"/>
                    <a:pt x="370840" y="150075"/>
                    <a:pt x="370840" y="152615"/>
                  </a:cubicBezTo>
                  <a:cubicBezTo>
                    <a:pt x="372110" y="158965"/>
                    <a:pt x="372110" y="166585"/>
                    <a:pt x="372110" y="172935"/>
                  </a:cubicBezTo>
                  <a:cubicBezTo>
                    <a:pt x="372110" y="181825"/>
                    <a:pt x="370840" y="190715"/>
                    <a:pt x="369570" y="200875"/>
                  </a:cubicBezTo>
                  <a:cubicBezTo>
                    <a:pt x="368300" y="208495"/>
                    <a:pt x="365760" y="214845"/>
                    <a:pt x="363220" y="221195"/>
                  </a:cubicBezTo>
                  <a:cubicBezTo>
                    <a:pt x="361950" y="223735"/>
                    <a:pt x="361950" y="225005"/>
                    <a:pt x="360680" y="227545"/>
                  </a:cubicBezTo>
                  <a:cubicBezTo>
                    <a:pt x="359410" y="232625"/>
                    <a:pt x="356870" y="236435"/>
                    <a:pt x="354330" y="240245"/>
                  </a:cubicBezTo>
                  <a:cubicBezTo>
                    <a:pt x="353060" y="242785"/>
                    <a:pt x="351790" y="245325"/>
                    <a:pt x="350520" y="246595"/>
                  </a:cubicBezTo>
                  <a:cubicBezTo>
                    <a:pt x="347980" y="250405"/>
                    <a:pt x="345440" y="254215"/>
                    <a:pt x="342900" y="258025"/>
                  </a:cubicBezTo>
                  <a:cubicBezTo>
                    <a:pt x="341630" y="260565"/>
                    <a:pt x="339090" y="261835"/>
                    <a:pt x="337820" y="264375"/>
                  </a:cubicBezTo>
                  <a:cubicBezTo>
                    <a:pt x="336550" y="265645"/>
                    <a:pt x="335280" y="266915"/>
                    <a:pt x="335280" y="268185"/>
                  </a:cubicBezTo>
                  <a:lnTo>
                    <a:pt x="365760" y="294855"/>
                  </a:lnTo>
                  <a:cubicBezTo>
                    <a:pt x="368300" y="297395"/>
                    <a:pt x="370840" y="301205"/>
                    <a:pt x="370840" y="305015"/>
                  </a:cubicBezTo>
                  <a:cubicBezTo>
                    <a:pt x="370840" y="315175"/>
                    <a:pt x="379730" y="324065"/>
                    <a:pt x="389890" y="324065"/>
                  </a:cubicBezTo>
                  <a:cubicBezTo>
                    <a:pt x="400050" y="324065"/>
                    <a:pt x="408940" y="315175"/>
                    <a:pt x="408940" y="305015"/>
                  </a:cubicBezTo>
                  <a:lnTo>
                    <a:pt x="408940" y="56095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3200"/>
            </a:p>
          </p:txBody>
        </p:sp>
      </p:grpSp>
      <p:grpSp>
        <p:nvGrpSpPr>
          <p:cNvPr id="65" name="Group 64" descr="cow  icon">
            <a:extLst>
              <a:ext uri="{FF2B5EF4-FFF2-40B4-BE49-F238E27FC236}">
                <a16:creationId xmlns:a16="http://schemas.microsoft.com/office/drawing/2014/main" id="{3A24FC80-68A2-4784-BEC8-CEEE375091B1}"/>
              </a:ext>
            </a:extLst>
          </p:cNvPr>
          <p:cNvGrpSpPr/>
          <p:nvPr/>
        </p:nvGrpSpPr>
        <p:grpSpPr>
          <a:xfrm>
            <a:off x="1013742" y="5596780"/>
            <a:ext cx="973689" cy="977119"/>
            <a:chOff x="501650" y="5223510"/>
            <a:chExt cx="647700" cy="6477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C453360-29C2-4E5C-92D1-60C4D9949BA1}"/>
                </a:ext>
              </a:extLst>
            </p:cNvPr>
            <p:cNvSpPr/>
            <p:nvPr/>
          </p:nvSpPr>
          <p:spPr>
            <a:xfrm>
              <a:off x="501650" y="5223510"/>
              <a:ext cx="647700" cy="647700"/>
            </a:xfrm>
            <a:custGeom>
              <a:avLst/>
              <a:gdLst>
                <a:gd name="connsiteX0" fmla="*/ 640080 w 647700"/>
                <a:gd name="connsiteY0" fmla="*/ 325120 h 647700"/>
                <a:gd name="connsiteX1" fmla="*/ 326390 w 647700"/>
                <a:gd name="connsiteY1" fmla="*/ 637540 h 647700"/>
                <a:gd name="connsiteX2" fmla="*/ 12700 w 647700"/>
                <a:gd name="connsiteY2" fmla="*/ 325120 h 647700"/>
                <a:gd name="connsiteX3" fmla="*/ 326390 w 647700"/>
                <a:gd name="connsiteY3" fmla="*/ 12700 h 647700"/>
                <a:gd name="connsiteX4" fmla="*/ 640080 w 647700"/>
                <a:gd name="connsiteY4" fmla="*/ 32512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5120"/>
                  </a:moveTo>
                  <a:cubicBezTo>
                    <a:pt x="640080" y="497665"/>
                    <a:pt x="499636" y="637540"/>
                    <a:pt x="326390" y="637540"/>
                  </a:cubicBezTo>
                  <a:cubicBezTo>
                    <a:pt x="153144" y="637540"/>
                    <a:pt x="12700" y="497665"/>
                    <a:pt x="12700" y="325120"/>
                  </a:cubicBezTo>
                  <a:cubicBezTo>
                    <a:pt x="12700" y="152575"/>
                    <a:pt x="153144" y="12700"/>
                    <a:pt x="326390" y="12700"/>
                  </a:cubicBezTo>
                  <a:cubicBezTo>
                    <a:pt x="499636" y="12700"/>
                    <a:pt x="640080" y="152575"/>
                    <a:pt x="640080" y="32512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3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AA396B0-7B9D-49DA-B4D7-A9132486A3EB}"/>
                </a:ext>
              </a:extLst>
            </p:cNvPr>
            <p:cNvSpPr/>
            <p:nvPr/>
          </p:nvSpPr>
          <p:spPr>
            <a:xfrm>
              <a:off x="622140" y="5326989"/>
              <a:ext cx="406400" cy="469900"/>
            </a:xfrm>
            <a:custGeom>
              <a:avLst/>
              <a:gdLst>
                <a:gd name="connsiteX0" fmla="*/ 152560 w 406400"/>
                <a:gd name="connsiteY0" fmla="*/ 165761 h 469900"/>
                <a:gd name="connsiteX1" fmla="*/ 167800 w 406400"/>
                <a:gd name="connsiteY1" fmla="*/ 181001 h 469900"/>
                <a:gd name="connsiteX2" fmla="*/ 152560 w 406400"/>
                <a:gd name="connsiteY2" fmla="*/ 196241 h 469900"/>
                <a:gd name="connsiteX3" fmla="*/ 137320 w 406400"/>
                <a:gd name="connsiteY3" fmla="*/ 181001 h 469900"/>
                <a:gd name="connsiteX4" fmla="*/ 152560 w 406400"/>
                <a:gd name="connsiteY4" fmla="*/ 165761 h 469900"/>
                <a:gd name="connsiteX5" fmla="*/ 245270 w 406400"/>
                <a:gd name="connsiteY5" fmla="*/ 181001 h 469900"/>
                <a:gd name="connsiteX6" fmla="*/ 260510 w 406400"/>
                <a:gd name="connsiteY6" fmla="*/ 196241 h 469900"/>
                <a:gd name="connsiteX7" fmla="*/ 275750 w 406400"/>
                <a:gd name="connsiteY7" fmla="*/ 181001 h 469900"/>
                <a:gd name="connsiteX8" fmla="*/ 260510 w 406400"/>
                <a:gd name="connsiteY8" fmla="*/ 165761 h 469900"/>
                <a:gd name="connsiteX9" fmla="*/ 245270 w 406400"/>
                <a:gd name="connsiteY9" fmla="*/ 181001 h 469900"/>
                <a:gd name="connsiteX10" fmla="*/ 350680 w 406400"/>
                <a:gd name="connsiteY10" fmla="*/ 145441 h 469900"/>
                <a:gd name="connsiteX11" fmla="*/ 350680 w 406400"/>
                <a:gd name="connsiteY11" fmla="*/ 161951 h 469900"/>
                <a:gd name="connsiteX12" fmla="*/ 350680 w 406400"/>
                <a:gd name="connsiteY12" fmla="*/ 235611 h 469900"/>
                <a:gd name="connsiteX13" fmla="*/ 304960 w 406400"/>
                <a:gd name="connsiteY13" fmla="*/ 362611 h 469900"/>
                <a:gd name="connsiteX14" fmla="*/ 304960 w 406400"/>
                <a:gd name="connsiteY14" fmla="*/ 368961 h 469900"/>
                <a:gd name="connsiteX15" fmla="*/ 208440 w 406400"/>
                <a:gd name="connsiteY15" fmla="*/ 459131 h 469900"/>
                <a:gd name="connsiteX16" fmla="*/ 109380 w 406400"/>
                <a:gd name="connsiteY16" fmla="*/ 368961 h 469900"/>
                <a:gd name="connsiteX17" fmla="*/ 109380 w 406400"/>
                <a:gd name="connsiteY17" fmla="*/ 363881 h 469900"/>
                <a:gd name="connsiteX18" fmla="*/ 109380 w 406400"/>
                <a:gd name="connsiteY18" fmla="*/ 363881 h 469900"/>
                <a:gd name="connsiteX19" fmla="*/ 63660 w 406400"/>
                <a:gd name="connsiteY19" fmla="*/ 236881 h 469900"/>
                <a:gd name="connsiteX20" fmla="*/ 63660 w 406400"/>
                <a:gd name="connsiteY20" fmla="*/ 161951 h 469900"/>
                <a:gd name="connsiteX21" fmla="*/ 63660 w 406400"/>
                <a:gd name="connsiteY21" fmla="*/ 146711 h 469900"/>
                <a:gd name="connsiteX22" fmla="*/ 12860 w 406400"/>
                <a:gd name="connsiteY22" fmla="*/ 76861 h 469900"/>
                <a:gd name="connsiteX23" fmla="*/ 29370 w 406400"/>
                <a:gd name="connsiteY23" fmla="*/ 38761 h 469900"/>
                <a:gd name="connsiteX24" fmla="*/ 78900 w 406400"/>
                <a:gd name="connsiteY24" fmla="*/ 32411 h 469900"/>
                <a:gd name="connsiteX25" fmla="*/ 130970 w 406400"/>
                <a:gd name="connsiteY25" fmla="*/ 76861 h 469900"/>
                <a:gd name="connsiteX26" fmla="*/ 144940 w 406400"/>
                <a:gd name="connsiteY26" fmla="*/ 75591 h 469900"/>
                <a:gd name="connsiteX27" fmla="*/ 146210 w 406400"/>
                <a:gd name="connsiteY27" fmla="*/ 75591 h 469900"/>
                <a:gd name="connsiteX28" fmla="*/ 157640 w 406400"/>
                <a:gd name="connsiteY28" fmla="*/ 75591 h 469900"/>
                <a:gd name="connsiteX29" fmla="*/ 143670 w 406400"/>
                <a:gd name="connsiteY29" fmla="*/ 31141 h 469900"/>
                <a:gd name="connsiteX30" fmla="*/ 153830 w 406400"/>
                <a:gd name="connsiteY30" fmla="*/ 13361 h 469900"/>
                <a:gd name="connsiteX31" fmla="*/ 171610 w 406400"/>
                <a:gd name="connsiteY31" fmla="*/ 23521 h 469900"/>
                <a:gd name="connsiteX32" fmla="*/ 188120 w 406400"/>
                <a:gd name="connsiteY32" fmla="*/ 76861 h 469900"/>
                <a:gd name="connsiteX33" fmla="*/ 224950 w 406400"/>
                <a:gd name="connsiteY33" fmla="*/ 76861 h 469900"/>
                <a:gd name="connsiteX34" fmla="*/ 241460 w 406400"/>
                <a:gd name="connsiteY34" fmla="*/ 23521 h 469900"/>
                <a:gd name="connsiteX35" fmla="*/ 259240 w 406400"/>
                <a:gd name="connsiteY35" fmla="*/ 13361 h 469900"/>
                <a:gd name="connsiteX36" fmla="*/ 269400 w 406400"/>
                <a:gd name="connsiteY36" fmla="*/ 31141 h 469900"/>
                <a:gd name="connsiteX37" fmla="*/ 255430 w 406400"/>
                <a:gd name="connsiteY37" fmla="*/ 75591 h 469900"/>
                <a:gd name="connsiteX38" fmla="*/ 268130 w 406400"/>
                <a:gd name="connsiteY38" fmla="*/ 75591 h 469900"/>
                <a:gd name="connsiteX39" fmla="*/ 270670 w 406400"/>
                <a:gd name="connsiteY39" fmla="*/ 75591 h 469900"/>
                <a:gd name="connsiteX40" fmla="*/ 280830 w 406400"/>
                <a:gd name="connsiteY40" fmla="*/ 76861 h 469900"/>
                <a:gd name="connsiteX41" fmla="*/ 334170 w 406400"/>
                <a:gd name="connsiteY41" fmla="*/ 32411 h 469900"/>
                <a:gd name="connsiteX42" fmla="*/ 383700 w 406400"/>
                <a:gd name="connsiteY42" fmla="*/ 38761 h 469900"/>
                <a:gd name="connsiteX43" fmla="*/ 400210 w 406400"/>
                <a:gd name="connsiteY43" fmla="*/ 76861 h 469900"/>
                <a:gd name="connsiteX44" fmla="*/ 350680 w 406400"/>
                <a:gd name="connsiteY44" fmla="*/ 145441 h 469900"/>
                <a:gd name="connsiteX45" fmla="*/ 82710 w 406400"/>
                <a:gd name="connsiteY45" fmla="*/ 100991 h 469900"/>
                <a:gd name="connsiteX46" fmla="*/ 103030 w 406400"/>
                <a:gd name="connsiteY46" fmla="*/ 85751 h 469900"/>
                <a:gd name="connsiteX47" fmla="*/ 70010 w 406400"/>
                <a:gd name="connsiteY47" fmla="*/ 60351 h 469900"/>
                <a:gd name="connsiteX48" fmla="*/ 45880 w 406400"/>
                <a:gd name="connsiteY48" fmla="*/ 61621 h 469900"/>
                <a:gd name="connsiteX49" fmla="*/ 40800 w 406400"/>
                <a:gd name="connsiteY49" fmla="*/ 75591 h 469900"/>
                <a:gd name="connsiteX50" fmla="*/ 71280 w 406400"/>
                <a:gd name="connsiteY50" fmla="*/ 117501 h 469900"/>
                <a:gd name="connsiteX51" fmla="*/ 82710 w 406400"/>
                <a:gd name="connsiteY51" fmla="*/ 100991 h 469900"/>
                <a:gd name="connsiteX52" fmla="*/ 275750 w 406400"/>
                <a:gd name="connsiteY52" fmla="*/ 367691 h 469900"/>
                <a:gd name="connsiteX53" fmla="*/ 263050 w 406400"/>
                <a:gd name="connsiteY53" fmla="*/ 327051 h 469900"/>
                <a:gd name="connsiteX54" fmla="*/ 249080 w 406400"/>
                <a:gd name="connsiteY54" fmla="*/ 341021 h 469900"/>
                <a:gd name="connsiteX55" fmla="*/ 238920 w 406400"/>
                <a:gd name="connsiteY55" fmla="*/ 344831 h 469900"/>
                <a:gd name="connsiteX56" fmla="*/ 228760 w 406400"/>
                <a:gd name="connsiteY56" fmla="*/ 341021 h 469900"/>
                <a:gd name="connsiteX57" fmla="*/ 228760 w 406400"/>
                <a:gd name="connsiteY57" fmla="*/ 320701 h 469900"/>
                <a:gd name="connsiteX58" fmla="*/ 238920 w 406400"/>
                <a:gd name="connsiteY58" fmla="*/ 310541 h 469900"/>
                <a:gd name="connsiteX59" fmla="*/ 208440 w 406400"/>
                <a:gd name="connsiteY59" fmla="*/ 306731 h 469900"/>
                <a:gd name="connsiteX60" fmla="*/ 172880 w 406400"/>
                <a:gd name="connsiteY60" fmla="*/ 310541 h 469900"/>
                <a:gd name="connsiteX61" fmla="*/ 183040 w 406400"/>
                <a:gd name="connsiteY61" fmla="*/ 320701 h 469900"/>
                <a:gd name="connsiteX62" fmla="*/ 183040 w 406400"/>
                <a:gd name="connsiteY62" fmla="*/ 341021 h 469900"/>
                <a:gd name="connsiteX63" fmla="*/ 172880 w 406400"/>
                <a:gd name="connsiteY63" fmla="*/ 344831 h 469900"/>
                <a:gd name="connsiteX64" fmla="*/ 162720 w 406400"/>
                <a:gd name="connsiteY64" fmla="*/ 341021 h 469900"/>
                <a:gd name="connsiteX65" fmla="*/ 147480 w 406400"/>
                <a:gd name="connsiteY65" fmla="*/ 325781 h 469900"/>
                <a:gd name="connsiteX66" fmla="*/ 137320 w 406400"/>
                <a:gd name="connsiteY66" fmla="*/ 366421 h 469900"/>
                <a:gd name="connsiteX67" fmla="*/ 208440 w 406400"/>
                <a:gd name="connsiteY67" fmla="*/ 427381 h 469900"/>
                <a:gd name="connsiteX68" fmla="*/ 275750 w 406400"/>
                <a:gd name="connsiteY68" fmla="*/ 367691 h 469900"/>
                <a:gd name="connsiteX69" fmla="*/ 311310 w 406400"/>
                <a:gd name="connsiteY69" fmla="*/ 121311 h 469900"/>
                <a:gd name="connsiteX70" fmla="*/ 264320 w 406400"/>
                <a:gd name="connsiteY70" fmla="*/ 104801 h 469900"/>
                <a:gd name="connsiteX71" fmla="*/ 147480 w 406400"/>
                <a:gd name="connsiteY71" fmla="*/ 104801 h 469900"/>
                <a:gd name="connsiteX72" fmla="*/ 103030 w 406400"/>
                <a:gd name="connsiteY72" fmla="*/ 120041 h 469900"/>
                <a:gd name="connsiteX73" fmla="*/ 90330 w 406400"/>
                <a:gd name="connsiteY73" fmla="*/ 159411 h 469900"/>
                <a:gd name="connsiteX74" fmla="*/ 90330 w 406400"/>
                <a:gd name="connsiteY74" fmla="*/ 235611 h 469900"/>
                <a:gd name="connsiteX75" fmla="*/ 114460 w 406400"/>
                <a:gd name="connsiteY75" fmla="*/ 324511 h 469900"/>
                <a:gd name="connsiteX76" fmla="*/ 205900 w 406400"/>
                <a:gd name="connsiteY76" fmla="*/ 277521 h 469900"/>
                <a:gd name="connsiteX77" fmla="*/ 293530 w 406400"/>
                <a:gd name="connsiteY77" fmla="*/ 324511 h 469900"/>
                <a:gd name="connsiteX78" fmla="*/ 318930 w 406400"/>
                <a:gd name="connsiteY78" fmla="*/ 235611 h 469900"/>
                <a:gd name="connsiteX79" fmla="*/ 318930 w 406400"/>
                <a:gd name="connsiteY79" fmla="*/ 158141 h 469900"/>
                <a:gd name="connsiteX80" fmla="*/ 311310 w 406400"/>
                <a:gd name="connsiteY80" fmla="*/ 121311 h 469900"/>
                <a:gd name="connsiteX81" fmla="*/ 371000 w 406400"/>
                <a:gd name="connsiteY81" fmla="*/ 74321 h 469900"/>
                <a:gd name="connsiteX82" fmla="*/ 365920 w 406400"/>
                <a:gd name="connsiteY82" fmla="*/ 60351 h 469900"/>
                <a:gd name="connsiteX83" fmla="*/ 341790 w 406400"/>
                <a:gd name="connsiteY83" fmla="*/ 59081 h 469900"/>
                <a:gd name="connsiteX84" fmla="*/ 308770 w 406400"/>
                <a:gd name="connsiteY84" fmla="*/ 83211 h 469900"/>
                <a:gd name="connsiteX85" fmla="*/ 332900 w 406400"/>
                <a:gd name="connsiteY85" fmla="*/ 100991 h 469900"/>
                <a:gd name="connsiteX86" fmla="*/ 341790 w 406400"/>
                <a:gd name="connsiteY86" fmla="*/ 114961 h 469900"/>
                <a:gd name="connsiteX87" fmla="*/ 371000 w 406400"/>
                <a:gd name="connsiteY87" fmla="*/ 74321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406400" h="469900">
                  <a:moveTo>
                    <a:pt x="152560" y="165761"/>
                  </a:moveTo>
                  <a:cubicBezTo>
                    <a:pt x="160180" y="165761"/>
                    <a:pt x="167800" y="172111"/>
                    <a:pt x="167800" y="181001"/>
                  </a:cubicBezTo>
                  <a:cubicBezTo>
                    <a:pt x="167800" y="188621"/>
                    <a:pt x="161450" y="196241"/>
                    <a:pt x="152560" y="196241"/>
                  </a:cubicBezTo>
                  <a:cubicBezTo>
                    <a:pt x="144940" y="196241"/>
                    <a:pt x="137320" y="189891"/>
                    <a:pt x="137320" y="181001"/>
                  </a:cubicBezTo>
                  <a:cubicBezTo>
                    <a:pt x="138590" y="173381"/>
                    <a:pt x="144940" y="165761"/>
                    <a:pt x="152560" y="165761"/>
                  </a:cubicBezTo>
                  <a:close/>
                  <a:moveTo>
                    <a:pt x="245270" y="181001"/>
                  </a:moveTo>
                  <a:cubicBezTo>
                    <a:pt x="245270" y="188621"/>
                    <a:pt x="251620" y="196241"/>
                    <a:pt x="260510" y="196241"/>
                  </a:cubicBezTo>
                  <a:cubicBezTo>
                    <a:pt x="269400" y="196241"/>
                    <a:pt x="275750" y="189891"/>
                    <a:pt x="275750" y="181001"/>
                  </a:cubicBezTo>
                  <a:cubicBezTo>
                    <a:pt x="275750" y="173381"/>
                    <a:pt x="269400" y="165761"/>
                    <a:pt x="260510" y="165761"/>
                  </a:cubicBezTo>
                  <a:cubicBezTo>
                    <a:pt x="251620" y="165761"/>
                    <a:pt x="245270" y="173381"/>
                    <a:pt x="245270" y="181001"/>
                  </a:cubicBezTo>
                  <a:close/>
                  <a:moveTo>
                    <a:pt x="350680" y="145441"/>
                  </a:moveTo>
                  <a:cubicBezTo>
                    <a:pt x="351950" y="153061"/>
                    <a:pt x="350680" y="159411"/>
                    <a:pt x="350680" y="161951"/>
                  </a:cubicBezTo>
                  <a:lnTo>
                    <a:pt x="350680" y="235611"/>
                  </a:lnTo>
                  <a:cubicBezTo>
                    <a:pt x="350680" y="311811"/>
                    <a:pt x="311310" y="356261"/>
                    <a:pt x="304960" y="362611"/>
                  </a:cubicBezTo>
                  <a:cubicBezTo>
                    <a:pt x="304960" y="365151"/>
                    <a:pt x="304960" y="366421"/>
                    <a:pt x="304960" y="368961"/>
                  </a:cubicBezTo>
                  <a:cubicBezTo>
                    <a:pt x="304960" y="424841"/>
                    <a:pt x="268130" y="459131"/>
                    <a:pt x="208440" y="459131"/>
                  </a:cubicBezTo>
                  <a:cubicBezTo>
                    <a:pt x="141130" y="459131"/>
                    <a:pt x="109380" y="429921"/>
                    <a:pt x="109380" y="368961"/>
                  </a:cubicBezTo>
                  <a:cubicBezTo>
                    <a:pt x="109380" y="367691"/>
                    <a:pt x="109380" y="365151"/>
                    <a:pt x="109380" y="363881"/>
                  </a:cubicBezTo>
                  <a:cubicBezTo>
                    <a:pt x="109380" y="363881"/>
                    <a:pt x="109380" y="363881"/>
                    <a:pt x="109380" y="363881"/>
                  </a:cubicBezTo>
                  <a:cubicBezTo>
                    <a:pt x="108110" y="361341"/>
                    <a:pt x="63660" y="315621"/>
                    <a:pt x="63660" y="236881"/>
                  </a:cubicBezTo>
                  <a:lnTo>
                    <a:pt x="63660" y="161951"/>
                  </a:lnTo>
                  <a:cubicBezTo>
                    <a:pt x="63660" y="161951"/>
                    <a:pt x="63660" y="155601"/>
                    <a:pt x="63660" y="146711"/>
                  </a:cubicBezTo>
                  <a:cubicBezTo>
                    <a:pt x="35720" y="132741"/>
                    <a:pt x="14130" y="104801"/>
                    <a:pt x="12860" y="76861"/>
                  </a:cubicBezTo>
                  <a:cubicBezTo>
                    <a:pt x="11590" y="61621"/>
                    <a:pt x="17940" y="47651"/>
                    <a:pt x="29370" y="38761"/>
                  </a:cubicBezTo>
                  <a:cubicBezTo>
                    <a:pt x="42070" y="28601"/>
                    <a:pt x="61120" y="27331"/>
                    <a:pt x="78900" y="32411"/>
                  </a:cubicBezTo>
                  <a:cubicBezTo>
                    <a:pt x="100490" y="38761"/>
                    <a:pt x="120810" y="56541"/>
                    <a:pt x="130970" y="76861"/>
                  </a:cubicBezTo>
                  <a:cubicBezTo>
                    <a:pt x="134780" y="76861"/>
                    <a:pt x="139860" y="75591"/>
                    <a:pt x="144940" y="75591"/>
                  </a:cubicBezTo>
                  <a:cubicBezTo>
                    <a:pt x="144940" y="75591"/>
                    <a:pt x="146210" y="75591"/>
                    <a:pt x="146210" y="75591"/>
                  </a:cubicBezTo>
                  <a:lnTo>
                    <a:pt x="157640" y="75591"/>
                  </a:lnTo>
                  <a:lnTo>
                    <a:pt x="143670" y="31141"/>
                  </a:lnTo>
                  <a:cubicBezTo>
                    <a:pt x="141130" y="23521"/>
                    <a:pt x="146210" y="15901"/>
                    <a:pt x="153830" y="13361"/>
                  </a:cubicBezTo>
                  <a:cubicBezTo>
                    <a:pt x="161450" y="10821"/>
                    <a:pt x="169070" y="15901"/>
                    <a:pt x="171610" y="23521"/>
                  </a:cubicBezTo>
                  <a:lnTo>
                    <a:pt x="188120" y="76861"/>
                  </a:lnTo>
                  <a:lnTo>
                    <a:pt x="224950" y="76861"/>
                  </a:lnTo>
                  <a:lnTo>
                    <a:pt x="241460" y="23521"/>
                  </a:lnTo>
                  <a:cubicBezTo>
                    <a:pt x="244000" y="15901"/>
                    <a:pt x="251620" y="12091"/>
                    <a:pt x="259240" y="13361"/>
                  </a:cubicBezTo>
                  <a:cubicBezTo>
                    <a:pt x="266860" y="15901"/>
                    <a:pt x="270670" y="23521"/>
                    <a:pt x="269400" y="31141"/>
                  </a:cubicBezTo>
                  <a:lnTo>
                    <a:pt x="255430" y="75591"/>
                  </a:lnTo>
                  <a:lnTo>
                    <a:pt x="268130" y="75591"/>
                  </a:lnTo>
                  <a:cubicBezTo>
                    <a:pt x="269400" y="75591"/>
                    <a:pt x="269400" y="75591"/>
                    <a:pt x="270670" y="75591"/>
                  </a:cubicBezTo>
                  <a:cubicBezTo>
                    <a:pt x="274480" y="75591"/>
                    <a:pt x="277020" y="75591"/>
                    <a:pt x="280830" y="76861"/>
                  </a:cubicBezTo>
                  <a:cubicBezTo>
                    <a:pt x="292260" y="56541"/>
                    <a:pt x="311310" y="38761"/>
                    <a:pt x="334170" y="32411"/>
                  </a:cubicBezTo>
                  <a:cubicBezTo>
                    <a:pt x="353220" y="26061"/>
                    <a:pt x="371000" y="28601"/>
                    <a:pt x="383700" y="38761"/>
                  </a:cubicBezTo>
                  <a:cubicBezTo>
                    <a:pt x="395130" y="47651"/>
                    <a:pt x="401480" y="60351"/>
                    <a:pt x="400210" y="76861"/>
                  </a:cubicBezTo>
                  <a:cubicBezTo>
                    <a:pt x="398940" y="103531"/>
                    <a:pt x="377350" y="131471"/>
                    <a:pt x="350680" y="145441"/>
                  </a:cubicBezTo>
                  <a:close/>
                  <a:moveTo>
                    <a:pt x="82710" y="100991"/>
                  </a:moveTo>
                  <a:cubicBezTo>
                    <a:pt x="89060" y="94641"/>
                    <a:pt x="95410" y="89561"/>
                    <a:pt x="103030" y="85751"/>
                  </a:cubicBezTo>
                  <a:cubicBezTo>
                    <a:pt x="95410" y="74321"/>
                    <a:pt x="82710" y="64161"/>
                    <a:pt x="70010" y="60351"/>
                  </a:cubicBezTo>
                  <a:cubicBezTo>
                    <a:pt x="59850" y="57811"/>
                    <a:pt x="50960" y="57811"/>
                    <a:pt x="45880" y="61621"/>
                  </a:cubicBezTo>
                  <a:cubicBezTo>
                    <a:pt x="42070" y="64161"/>
                    <a:pt x="40800" y="69241"/>
                    <a:pt x="40800" y="75591"/>
                  </a:cubicBezTo>
                  <a:cubicBezTo>
                    <a:pt x="40800" y="90831"/>
                    <a:pt x="54770" y="107341"/>
                    <a:pt x="71280" y="117501"/>
                  </a:cubicBezTo>
                  <a:cubicBezTo>
                    <a:pt x="73820" y="111151"/>
                    <a:pt x="77630" y="106071"/>
                    <a:pt x="82710" y="100991"/>
                  </a:cubicBezTo>
                  <a:close/>
                  <a:moveTo>
                    <a:pt x="275750" y="367691"/>
                  </a:moveTo>
                  <a:cubicBezTo>
                    <a:pt x="275750" y="351181"/>
                    <a:pt x="271940" y="337211"/>
                    <a:pt x="263050" y="327051"/>
                  </a:cubicBezTo>
                  <a:lnTo>
                    <a:pt x="249080" y="341021"/>
                  </a:lnTo>
                  <a:cubicBezTo>
                    <a:pt x="246540" y="343561"/>
                    <a:pt x="242730" y="344831"/>
                    <a:pt x="238920" y="344831"/>
                  </a:cubicBezTo>
                  <a:cubicBezTo>
                    <a:pt x="235110" y="344831"/>
                    <a:pt x="231300" y="343561"/>
                    <a:pt x="228760" y="341021"/>
                  </a:cubicBezTo>
                  <a:cubicBezTo>
                    <a:pt x="223680" y="335941"/>
                    <a:pt x="223680" y="325781"/>
                    <a:pt x="228760" y="320701"/>
                  </a:cubicBezTo>
                  <a:lnTo>
                    <a:pt x="238920" y="310541"/>
                  </a:lnTo>
                  <a:cubicBezTo>
                    <a:pt x="230030" y="308001"/>
                    <a:pt x="219870" y="306731"/>
                    <a:pt x="208440" y="306731"/>
                  </a:cubicBezTo>
                  <a:cubicBezTo>
                    <a:pt x="194470" y="306731"/>
                    <a:pt x="183040" y="308001"/>
                    <a:pt x="172880" y="310541"/>
                  </a:cubicBezTo>
                  <a:lnTo>
                    <a:pt x="183040" y="320701"/>
                  </a:lnTo>
                  <a:cubicBezTo>
                    <a:pt x="188120" y="325781"/>
                    <a:pt x="188120" y="335941"/>
                    <a:pt x="183040" y="341021"/>
                  </a:cubicBezTo>
                  <a:cubicBezTo>
                    <a:pt x="180500" y="343561"/>
                    <a:pt x="176690" y="344831"/>
                    <a:pt x="172880" y="344831"/>
                  </a:cubicBezTo>
                  <a:cubicBezTo>
                    <a:pt x="169070" y="344831"/>
                    <a:pt x="165260" y="343561"/>
                    <a:pt x="162720" y="341021"/>
                  </a:cubicBezTo>
                  <a:lnTo>
                    <a:pt x="147480" y="325781"/>
                  </a:lnTo>
                  <a:cubicBezTo>
                    <a:pt x="139860" y="335941"/>
                    <a:pt x="137320" y="349911"/>
                    <a:pt x="137320" y="366421"/>
                  </a:cubicBezTo>
                  <a:cubicBezTo>
                    <a:pt x="137320" y="404521"/>
                    <a:pt x="148750" y="427381"/>
                    <a:pt x="208440" y="427381"/>
                  </a:cubicBezTo>
                  <a:cubicBezTo>
                    <a:pt x="252890" y="428651"/>
                    <a:pt x="275750" y="408331"/>
                    <a:pt x="275750" y="367691"/>
                  </a:cubicBezTo>
                  <a:close/>
                  <a:moveTo>
                    <a:pt x="311310" y="121311"/>
                  </a:moveTo>
                  <a:cubicBezTo>
                    <a:pt x="302420" y="111151"/>
                    <a:pt x="285910" y="104801"/>
                    <a:pt x="264320" y="104801"/>
                  </a:cubicBezTo>
                  <a:lnTo>
                    <a:pt x="147480" y="104801"/>
                  </a:lnTo>
                  <a:cubicBezTo>
                    <a:pt x="127160" y="104801"/>
                    <a:pt x="113190" y="109881"/>
                    <a:pt x="103030" y="120041"/>
                  </a:cubicBezTo>
                  <a:cubicBezTo>
                    <a:pt x="89060" y="135281"/>
                    <a:pt x="90330" y="159411"/>
                    <a:pt x="90330" y="159411"/>
                  </a:cubicBezTo>
                  <a:lnTo>
                    <a:pt x="90330" y="235611"/>
                  </a:lnTo>
                  <a:cubicBezTo>
                    <a:pt x="90330" y="277521"/>
                    <a:pt x="104300" y="306731"/>
                    <a:pt x="114460" y="324511"/>
                  </a:cubicBezTo>
                  <a:cubicBezTo>
                    <a:pt x="127160" y="292761"/>
                    <a:pt x="157640" y="277521"/>
                    <a:pt x="205900" y="277521"/>
                  </a:cubicBezTo>
                  <a:cubicBezTo>
                    <a:pt x="259240" y="277521"/>
                    <a:pt x="283370" y="300381"/>
                    <a:pt x="293530" y="324511"/>
                  </a:cubicBezTo>
                  <a:cubicBezTo>
                    <a:pt x="304960" y="306731"/>
                    <a:pt x="318930" y="276251"/>
                    <a:pt x="318930" y="235611"/>
                  </a:cubicBezTo>
                  <a:lnTo>
                    <a:pt x="318930" y="158141"/>
                  </a:lnTo>
                  <a:cubicBezTo>
                    <a:pt x="321470" y="158141"/>
                    <a:pt x="324010" y="136551"/>
                    <a:pt x="311310" y="121311"/>
                  </a:cubicBezTo>
                  <a:close/>
                  <a:moveTo>
                    <a:pt x="371000" y="74321"/>
                  </a:moveTo>
                  <a:cubicBezTo>
                    <a:pt x="371000" y="70511"/>
                    <a:pt x="371000" y="64161"/>
                    <a:pt x="365920" y="60351"/>
                  </a:cubicBezTo>
                  <a:cubicBezTo>
                    <a:pt x="360840" y="56541"/>
                    <a:pt x="351950" y="56541"/>
                    <a:pt x="341790" y="59081"/>
                  </a:cubicBezTo>
                  <a:cubicBezTo>
                    <a:pt x="329090" y="62891"/>
                    <a:pt x="316390" y="71781"/>
                    <a:pt x="308770" y="83211"/>
                  </a:cubicBezTo>
                  <a:cubicBezTo>
                    <a:pt x="317660" y="87021"/>
                    <a:pt x="326550" y="93371"/>
                    <a:pt x="332900" y="100991"/>
                  </a:cubicBezTo>
                  <a:cubicBezTo>
                    <a:pt x="336710" y="106071"/>
                    <a:pt x="339250" y="109881"/>
                    <a:pt x="341790" y="114961"/>
                  </a:cubicBezTo>
                  <a:cubicBezTo>
                    <a:pt x="358300" y="106071"/>
                    <a:pt x="369730" y="89561"/>
                    <a:pt x="371000" y="7432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3200"/>
            </a:p>
          </p:txBody>
        </p:sp>
      </p:grpSp>
      <p:grpSp>
        <p:nvGrpSpPr>
          <p:cNvPr id="67" name="Group 66" descr="rhino  icon">
            <a:extLst>
              <a:ext uri="{FF2B5EF4-FFF2-40B4-BE49-F238E27FC236}">
                <a16:creationId xmlns:a16="http://schemas.microsoft.com/office/drawing/2014/main" id="{322622D3-71F1-4C14-BC3B-E43851F806E5}"/>
              </a:ext>
            </a:extLst>
          </p:cNvPr>
          <p:cNvGrpSpPr/>
          <p:nvPr/>
        </p:nvGrpSpPr>
        <p:grpSpPr>
          <a:xfrm>
            <a:off x="3684693" y="5596780"/>
            <a:ext cx="973689" cy="977119"/>
            <a:chOff x="2004060" y="5223510"/>
            <a:chExt cx="647700" cy="6477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1C42E5B-B122-412C-B4BC-B5F95658EB31}"/>
                </a:ext>
              </a:extLst>
            </p:cNvPr>
            <p:cNvSpPr/>
            <p:nvPr/>
          </p:nvSpPr>
          <p:spPr>
            <a:xfrm>
              <a:off x="2004060" y="522351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6"/>
                    <a:pt x="12700" y="326390"/>
                  </a:cubicBezTo>
                  <a:cubicBezTo>
                    <a:pt x="12700" y="153144"/>
                    <a:pt x="153144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32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D35F353-D404-4461-B860-BB6099D5D92C}"/>
                </a:ext>
              </a:extLst>
            </p:cNvPr>
            <p:cNvSpPr/>
            <p:nvPr/>
          </p:nvSpPr>
          <p:spPr>
            <a:xfrm>
              <a:off x="2104969" y="5337810"/>
              <a:ext cx="444500" cy="444500"/>
            </a:xfrm>
            <a:custGeom>
              <a:avLst/>
              <a:gdLst>
                <a:gd name="connsiteX0" fmla="*/ 142931 w 444500"/>
                <a:gd name="connsiteY0" fmla="*/ 179070 h 444500"/>
                <a:gd name="connsiteX1" fmla="*/ 156901 w 444500"/>
                <a:gd name="connsiteY1" fmla="*/ 193040 h 444500"/>
                <a:gd name="connsiteX2" fmla="*/ 142931 w 444500"/>
                <a:gd name="connsiteY2" fmla="*/ 207010 h 444500"/>
                <a:gd name="connsiteX3" fmla="*/ 128960 w 444500"/>
                <a:gd name="connsiteY3" fmla="*/ 193040 h 444500"/>
                <a:gd name="connsiteX4" fmla="*/ 142931 w 444500"/>
                <a:gd name="connsiteY4" fmla="*/ 179070 h 444500"/>
                <a:gd name="connsiteX5" fmla="*/ 294060 w 444500"/>
                <a:gd name="connsiteY5" fmla="*/ 193040 h 444500"/>
                <a:gd name="connsiteX6" fmla="*/ 308031 w 444500"/>
                <a:gd name="connsiteY6" fmla="*/ 207010 h 444500"/>
                <a:gd name="connsiteX7" fmla="*/ 322001 w 444500"/>
                <a:gd name="connsiteY7" fmla="*/ 193040 h 444500"/>
                <a:gd name="connsiteX8" fmla="*/ 308031 w 444500"/>
                <a:gd name="connsiteY8" fmla="*/ 179070 h 444500"/>
                <a:gd name="connsiteX9" fmla="*/ 294060 w 444500"/>
                <a:gd name="connsiteY9" fmla="*/ 193040 h 444500"/>
                <a:gd name="connsiteX10" fmla="*/ 377881 w 444500"/>
                <a:gd name="connsiteY10" fmla="*/ 114300 h 444500"/>
                <a:gd name="connsiteX11" fmla="*/ 376610 w 444500"/>
                <a:gd name="connsiteY11" fmla="*/ 114300 h 444500"/>
                <a:gd name="connsiteX12" fmla="*/ 385501 w 444500"/>
                <a:gd name="connsiteY12" fmla="*/ 158750 h 444500"/>
                <a:gd name="connsiteX13" fmla="*/ 402010 w 444500"/>
                <a:gd name="connsiteY13" fmla="*/ 270510 h 444500"/>
                <a:gd name="connsiteX14" fmla="*/ 236910 w 444500"/>
                <a:gd name="connsiteY14" fmla="*/ 435610 h 444500"/>
                <a:gd name="connsiteX15" fmla="*/ 212781 w 444500"/>
                <a:gd name="connsiteY15" fmla="*/ 435610 h 444500"/>
                <a:gd name="connsiteX16" fmla="*/ 47681 w 444500"/>
                <a:gd name="connsiteY16" fmla="*/ 270510 h 444500"/>
                <a:gd name="connsiteX17" fmla="*/ 47681 w 444500"/>
                <a:gd name="connsiteY17" fmla="*/ 267970 h 444500"/>
                <a:gd name="connsiteX18" fmla="*/ 64191 w 444500"/>
                <a:gd name="connsiteY18" fmla="*/ 158750 h 444500"/>
                <a:gd name="connsiteX19" fmla="*/ 73081 w 444500"/>
                <a:gd name="connsiteY19" fmla="*/ 114300 h 444500"/>
                <a:gd name="connsiteX20" fmla="*/ 71810 w 444500"/>
                <a:gd name="connsiteY20" fmla="*/ 114300 h 444500"/>
                <a:gd name="connsiteX21" fmla="*/ 29901 w 444500"/>
                <a:gd name="connsiteY21" fmla="*/ 97790 h 444500"/>
                <a:gd name="connsiteX22" fmla="*/ 19741 w 444500"/>
                <a:gd name="connsiteY22" fmla="*/ 26670 h 444500"/>
                <a:gd name="connsiteX23" fmla="*/ 22281 w 444500"/>
                <a:gd name="connsiteY23" fmla="*/ 22860 h 444500"/>
                <a:gd name="connsiteX24" fmla="*/ 26091 w 444500"/>
                <a:gd name="connsiteY24" fmla="*/ 20320 h 444500"/>
                <a:gd name="connsiteX25" fmla="*/ 97210 w 444500"/>
                <a:gd name="connsiteY25" fmla="*/ 30480 h 444500"/>
                <a:gd name="connsiteX26" fmla="*/ 112451 w 444500"/>
                <a:gd name="connsiteY26" fmla="*/ 54610 h 444500"/>
                <a:gd name="connsiteX27" fmla="*/ 212781 w 444500"/>
                <a:gd name="connsiteY27" fmla="*/ 12700 h 444500"/>
                <a:gd name="connsiteX28" fmla="*/ 236910 w 444500"/>
                <a:gd name="connsiteY28" fmla="*/ 12700 h 444500"/>
                <a:gd name="connsiteX29" fmla="*/ 337241 w 444500"/>
                <a:gd name="connsiteY29" fmla="*/ 54610 h 444500"/>
                <a:gd name="connsiteX30" fmla="*/ 352481 w 444500"/>
                <a:gd name="connsiteY30" fmla="*/ 30480 h 444500"/>
                <a:gd name="connsiteX31" fmla="*/ 423601 w 444500"/>
                <a:gd name="connsiteY31" fmla="*/ 20320 h 444500"/>
                <a:gd name="connsiteX32" fmla="*/ 427410 w 444500"/>
                <a:gd name="connsiteY32" fmla="*/ 22860 h 444500"/>
                <a:gd name="connsiteX33" fmla="*/ 429951 w 444500"/>
                <a:gd name="connsiteY33" fmla="*/ 26670 h 444500"/>
                <a:gd name="connsiteX34" fmla="*/ 419791 w 444500"/>
                <a:gd name="connsiteY34" fmla="*/ 97790 h 444500"/>
                <a:gd name="connsiteX35" fmla="*/ 377881 w 444500"/>
                <a:gd name="connsiteY35" fmla="*/ 114300 h 444500"/>
                <a:gd name="connsiteX36" fmla="*/ 85781 w 444500"/>
                <a:gd name="connsiteY36" fmla="*/ 85090 h 444500"/>
                <a:gd name="connsiteX37" fmla="*/ 78160 w 444500"/>
                <a:gd name="connsiteY37" fmla="*/ 50800 h 444500"/>
                <a:gd name="connsiteX38" fmla="*/ 42601 w 444500"/>
                <a:gd name="connsiteY38" fmla="*/ 43180 h 444500"/>
                <a:gd name="connsiteX39" fmla="*/ 50220 w 444500"/>
                <a:gd name="connsiteY39" fmla="*/ 78740 h 444500"/>
                <a:gd name="connsiteX40" fmla="*/ 85781 w 444500"/>
                <a:gd name="connsiteY40" fmla="*/ 85090 h 444500"/>
                <a:gd name="connsiteX41" fmla="*/ 375341 w 444500"/>
                <a:gd name="connsiteY41" fmla="*/ 271780 h 444500"/>
                <a:gd name="connsiteX42" fmla="*/ 358831 w 444500"/>
                <a:gd name="connsiteY42" fmla="*/ 161290 h 444500"/>
                <a:gd name="connsiteX43" fmla="*/ 238181 w 444500"/>
                <a:gd name="connsiteY43" fmla="*/ 41910 h 444500"/>
                <a:gd name="connsiteX44" fmla="*/ 214051 w 444500"/>
                <a:gd name="connsiteY44" fmla="*/ 41910 h 444500"/>
                <a:gd name="connsiteX45" fmla="*/ 93401 w 444500"/>
                <a:gd name="connsiteY45" fmla="*/ 161290 h 444500"/>
                <a:gd name="connsiteX46" fmla="*/ 93401 w 444500"/>
                <a:gd name="connsiteY46" fmla="*/ 163830 h 444500"/>
                <a:gd name="connsiteX47" fmla="*/ 76891 w 444500"/>
                <a:gd name="connsiteY47" fmla="*/ 273050 h 444500"/>
                <a:gd name="connsiteX48" fmla="*/ 214051 w 444500"/>
                <a:gd name="connsiteY48" fmla="*/ 410210 h 444500"/>
                <a:gd name="connsiteX49" fmla="*/ 238181 w 444500"/>
                <a:gd name="connsiteY49" fmla="*/ 410210 h 444500"/>
                <a:gd name="connsiteX50" fmla="*/ 375341 w 444500"/>
                <a:gd name="connsiteY50" fmla="*/ 271780 h 444500"/>
                <a:gd name="connsiteX51" fmla="*/ 365181 w 444500"/>
                <a:gd name="connsiteY51" fmla="*/ 85090 h 444500"/>
                <a:gd name="connsiteX52" fmla="*/ 400741 w 444500"/>
                <a:gd name="connsiteY52" fmla="*/ 77470 h 444500"/>
                <a:gd name="connsiteX53" fmla="*/ 408360 w 444500"/>
                <a:gd name="connsiteY53" fmla="*/ 43180 h 444500"/>
                <a:gd name="connsiteX54" fmla="*/ 372801 w 444500"/>
                <a:gd name="connsiteY54" fmla="*/ 50800 h 444500"/>
                <a:gd name="connsiteX55" fmla="*/ 365181 w 444500"/>
                <a:gd name="connsiteY55" fmla="*/ 85090 h 444500"/>
                <a:gd name="connsiteX56" fmla="*/ 283901 w 444500"/>
                <a:gd name="connsiteY56" fmla="*/ 312420 h 444500"/>
                <a:gd name="connsiteX57" fmla="*/ 281360 w 444500"/>
                <a:gd name="connsiteY57" fmla="*/ 325120 h 444500"/>
                <a:gd name="connsiteX58" fmla="*/ 226751 w 444500"/>
                <a:gd name="connsiteY58" fmla="*/ 354330 h 444500"/>
                <a:gd name="connsiteX59" fmla="*/ 168331 w 444500"/>
                <a:gd name="connsiteY59" fmla="*/ 325120 h 444500"/>
                <a:gd name="connsiteX60" fmla="*/ 165791 w 444500"/>
                <a:gd name="connsiteY60" fmla="*/ 312420 h 444500"/>
                <a:gd name="connsiteX61" fmla="*/ 211510 w 444500"/>
                <a:gd name="connsiteY61" fmla="*/ 165100 h 444500"/>
                <a:gd name="connsiteX62" fmla="*/ 224210 w 444500"/>
                <a:gd name="connsiteY62" fmla="*/ 154940 h 444500"/>
                <a:gd name="connsiteX63" fmla="*/ 236910 w 444500"/>
                <a:gd name="connsiteY63" fmla="*/ 165100 h 444500"/>
                <a:gd name="connsiteX64" fmla="*/ 283901 w 444500"/>
                <a:gd name="connsiteY64" fmla="*/ 312420 h 444500"/>
                <a:gd name="connsiteX65" fmla="*/ 255960 w 444500"/>
                <a:gd name="connsiteY65" fmla="*/ 312420 h 444500"/>
                <a:gd name="connsiteX66" fmla="*/ 225481 w 444500"/>
                <a:gd name="connsiteY66" fmla="*/ 214630 h 444500"/>
                <a:gd name="connsiteX67" fmla="*/ 195001 w 444500"/>
                <a:gd name="connsiteY67" fmla="*/ 311150 h 444500"/>
                <a:gd name="connsiteX68" fmla="*/ 226751 w 444500"/>
                <a:gd name="connsiteY68" fmla="*/ 325120 h 444500"/>
                <a:gd name="connsiteX69" fmla="*/ 226751 w 444500"/>
                <a:gd name="connsiteY69" fmla="*/ 325120 h 444500"/>
                <a:gd name="connsiteX70" fmla="*/ 255960 w 444500"/>
                <a:gd name="connsiteY70" fmla="*/ 31242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44500" h="444500">
                  <a:moveTo>
                    <a:pt x="142931" y="179070"/>
                  </a:moveTo>
                  <a:cubicBezTo>
                    <a:pt x="150551" y="179070"/>
                    <a:pt x="156901" y="185420"/>
                    <a:pt x="156901" y="193040"/>
                  </a:cubicBezTo>
                  <a:cubicBezTo>
                    <a:pt x="156901" y="200660"/>
                    <a:pt x="150551" y="207010"/>
                    <a:pt x="142931" y="207010"/>
                  </a:cubicBezTo>
                  <a:cubicBezTo>
                    <a:pt x="135310" y="207010"/>
                    <a:pt x="128960" y="200660"/>
                    <a:pt x="128960" y="193040"/>
                  </a:cubicBezTo>
                  <a:cubicBezTo>
                    <a:pt x="128960" y="185420"/>
                    <a:pt x="135310" y="179070"/>
                    <a:pt x="142931" y="179070"/>
                  </a:cubicBezTo>
                  <a:close/>
                  <a:moveTo>
                    <a:pt x="294060" y="193040"/>
                  </a:moveTo>
                  <a:cubicBezTo>
                    <a:pt x="294060" y="200660"/>
                    <a:pt x="300410" y="207010"/>
                    <a:pt x="308031" y="207010"/>
                  </a:cubicBezTo>
                  <a:cubicBezTo>
                    <a:pt x="315651" y="207010"/>
                    <a:pt x="322001" y="200660"/>
                    <a:pt x="322001" y="193040"/>
                  </a:cubicBezTo>
                  <a:cubicBezTo>
                    <a:pt x="322001" y="185420"/>
                    <a:pt x="315651" y="179070"/>
                    <a:pt x="308031" y="179070"/>
                  </a:cubicBezTo>
                  <a:cubicBezTo>
                    <a:pt x="300410" y="179070"/>
                    <a:pt x="294060" y="185420"/>
                    <a:pt x="294060" y="193040"/>
                  </a:cubicBezTo>
                  <a:close/>
                  <a:moveTo>
                    <a:pt x="377881" y="114300"/>
                  </a:moveTo>
                  <a:cubicBezTo>
                    <a:pt x="377881" y="114300"/>
                    <a:pt x="376610" y="114300"/>
                    <a:pt x="376610" y="114300"/>
                  </a:cubicBezTo>
                  <a:cubicBezTo>
                    <a:pt x="382960" y="129540"/>
                    <a:pt x="385501" y="144780"/>
                    <a:pt x="385501" y="158750"/>
                  </a:cubicBezTo>
                  <a:lnTo>
                    <a:pt x="402010" y="270510"/>
                  </a:lnTo>
                  <a:cubicBezTo>
                    <a:pt x="402010" y="361950"/>
                    <a:pt x="328351" y="435610"/>
                    <a:pt x="236910" y="435610"/>
                  </a:cubicBezTo>
                  <a:lnTo>
                    <a:pt x="212781" y="435610"/>
                  </a:lnTo>
                  <a:cubicBezTo>
                    <a:pt x="121341" y="435610"/>
                    <a:pt x="47681" y="361950"/>
                    <a:pt x="47681" y="270510"/>
                  </a:cubicBezTo>
                  <a:lnTo>
                    <a:pt x="47681" y="267970"/>
                  </a:lnTo>
                  <a:lnTo>
                    <a:pt x="64191" y="158750"/>
                  </a:lnTo>
                  <a:cubicBezTo>
                    <a:pt x="64191" y="144780"/>
                    <a:pt x="68001" y="129540"/>
                    <a:pt x="73081" y="114300"/>
                  </a:cubicBezTo>
                  <a:cubicBezTo>
                    <a:pt x="73081" y="114300"/>
                    <a:pt x="71810" y="114300"/>
                    <a:pt x="71810" y="114300"/>
                  </a:cubicBezTo>
                  <a:cubicBezTo>
                    <a:pt x="59110" y="114300"/>
                    <a:pt x="43870" y="110490"/>
                    <a:pt x="29901" y="97790"/>
                  </a:cubicBezTo>
                  <a:cubicBezTo>
                    <a:pt x="-580" y="67310"/>
                    <a:pt x="18470" y="27940"/>
                    <a:pt x="19741" y="26670"/>
                  </a:cubicBezTo>
                  <a:lnTo>
                    <a:pt x="22281" y="22860"/>
                  </a:lnTo>
                  <a:lnTo>
                    <a:pt x="26091" y="20320"/>
                  </a:lnTo>
                  <a:cubicBezTo>
                    <a:pt x="27360" y="19050"/>
                    <a:pt x="66731" y="0"/>
                    <a:pt x="97210" y="30480"/>
                  </a:cubicBezTo>
                  <a:cubicBezTo>
                    <a:pt x="104831" y="38100"/>
                    <a:pt x="109910" y="46990"/>
                    <a:pt x="112451" y="54610"/>
                  </a:cubicBezTo>
                  <a:cubicBezTo>
                    <a:pt x="137851" y="30480"/>
                    <a:pt x="170871" y="12700"/>
                    <a:pt x="212781" y="12700"/>
                  </a:cubicBezTo>
                  <a:lnTo>
                    <a:pt x="236910" y="12700"/>
                  </a:lnTo>
                  <a:cubicBezTo>
                    <a:pt x="277551" y="12700"/>
                    <a:pt x="311841" y="30480"/>
                    <a:pt x="337241" y="54610"/>
                  </a:cubicBezTo>
                  <a:cubicBezTo>
                    <a:pt x="339781" y="46990"/>
                    <a:pt x="343591" y="38100"/>
                    <a:pt x="352481" y="30480"/>
                  </a:cubicBezTo>
                  <a:cubicBezTo>
                    <a:pt x="382960" y="0"/>
                    <a:pt x="422331" y="19050"/>
                    <a:pt x="423601" y="20320"/>
                  </a:cubicBezTo>
                  <a:lnTo>
                    <a:pt x="427410" y="22860"/>
                  </a:lnTo>
                  <a:lnTo>
                    <a:pt x="429951" y="26670"/>
                  </a:lnTo>
                  <a:cubicBezTo>
                    <a:pt x="431221" y="27940"/>
                    <a:pt x="450271" y="67310"/>
                    <a:pt x="419791" y="97790"/>
                  </a:cubicBezTo>
                  <a:cubicBezTo>
                    <a:pt x="405821" y="110490"/>
                    <a:pt x="390581" y="114300"/>
                    <a:pt x="377881" y="114300"/>
                  </a:cubicBezTo>
                  <a:close/>
                  <a:moveTo>
                    <a:pt x="85781" y="85090"/>
                  </a:moveTo>
                  <a:cubicBezTo>
                    <a:pt x="88321" y="77470"/>
                    <a:pt x="90860" y="62230"/>
                    <a:pt x="78160" y="50800"/>
                  </a:cubicBezTo>
                  <a:cubicBezTo>
                    <a:pt x="65460" y="38100"/>
                    <a:pt x="50220" y="41910"/>
                    <a:pt x="42601" y="43180"/>
                  </a:cubicBezTo>
                  <a:cubicBezTo>
                    <a:pt x="40060" y="50800"/>
                    <a:pt x="37520" y="66040"/>
                    <a:pt x="50220" y="78740"/>
                  </a:cubicBezTo>
                  <a:cubicBezTo>
                    <a:pt x="62920" y="90170"/>
                    <a:pt x="78160" y="87630"/>
                    <a:pt x="85781" y="85090"/>
                  </a:cubicBezTo>
                  <a:close/>
                  <a:moveTo>
                    <a:pt x="375341" y="271780"/>
                  </a:moveTo>
                  <a:lnTo>
                    <a:pt x="358831" y="161290"/>
                  </a:lnTo>
                  <a:cubicBezTo>
                    <a:pt x="358831" y="113030"/>
                    <a:pt x="311841" y="41910"/>
                    <a:pt x="238181" y="41910"/>
                  </a:cubicBezTo>
                  <a:lnTo>
                    <a:pt x="214051" y="41910"/>
                  </a:lnTo>
                  <a:cubicBezTo>
                    <a:pt x="140391" y="41910"/>
                    <a:pt x="93401" y="113030"/>
                    <a:pt x="93401" y="161290"/>
                  </a:cubicBezTo>
                  <a:lnTo>
                    <a:pt x="93401" y="163830"/>
                  </a:lnTo>
                  <a:lnTo>
                    <a:pt x="76891" y="273050"/>
                  </a:lnTo>
                  <a:cubicBezTo>
                    <a:pt x="76891" y="347980"/>
                    <a:pt x="139121" y="410210"/>
                    <a:pt x="214051" y="410210"/>
                  </a:cubicBezTo>
                  <a:lnTo>
                    <a:pt x="238181" y="410210"/>
                  </a:lnTo>
                  <a:cubicBezTo>
                    <a:pt x="313110" y="407670"/>
                    <a:pt x="375341" y="346710"/>
                    <a:pt x="375341" y="271780"/>
                  </a:cubicBezTo>
                  <a:close/>
                  <a:moveTo>
                    <a:pt x="365181" y="85090"/>
                  </a:moveTo>
                  <a:cubicBezTo>
                    <a:pt x="372801" y="87630"/>
                    <a:pt x="388041" y="90170"/>
                    <a:pt x="400741" y="77470"/>
                  </a:cubicBezTo>
                  <a:cubicBezTo>
                    <a:pt x="413441" y="66040"/>
                    <a:pt x="409631" y="49530"/>
                    <a:pt x="408360" y="43180"/>
                  </a:cubicBezTo>
                  <a:cubicBezTo>
                    <a:pt x="400741" y="40640"/>
                    <a:pt x="385501" y="38100"/>
                    <a:pt x="372801" y="50800"/>
                  </a:cubicBezTo>
                  <a:cubicBezTo>
                    <a:pt x="360101" y="62230"/>
                    <a:pt x="362641" y="77470"/>
                    <a:pt x="365181" y="85090"/>
                  </a:cubicBezTo>
                  <a:close/>
                  <a:moveTo>
                    <a:pt x="283901" y="312420"/>
                  </a:moveTo>
                  <a:cubicBezTo>
                    <a:pt x="285171" y="317500"/>
                    <a:pt x="283901" y="321310"/>
                    <a:pt x="281360" y="325120"/>
                  </a:cubicBezTo>
                  <a:cubicBezTo>
                    <a:pt x="264851" y="344170"/>
                    <a:pt x="247071" y="354330"/>
                    <a:pt x="226751" y="354330"/>
                  </a:cubicBezTo>
                  <a:cubicBezTo>
                    <a:pt x="193731" y="354330"/>
                    <a:pt x="169601" y="326390"/>
                    <a:pt x="168331" y="325120"/>
                  </a:cubicBezTo>
                  <a:cubicBezTo>
                    <a:pt x="165791" y="321310"/>
                    <a:pt x="164521" y="316230"/>
                    <a:pt x="165791" y="312420"/>
                  </a:cubicBezTo>
                  <a:lnTo>
                    <a:pt x="211510" y="165100"/>
                  </a:lnTo>
                  <a:cubicBezTo>
                    <a:pt x="212781" y="158750"/>
                    <a:pt x="219131" y="154940"/>
                    <a:pt x="224210" y="154940"/>
                  </a:cubicBezTo>
                  <a:cubicBezTo>
                    <a:pt x="230560" y="154940"/>
                    <a:pt x="235641" y="158750"/>
                    <a:pt x="236910" y="165100"/>
                  </a:cubicBezTo>
                  <a:lnTo>
                    <a:pt x="283901" y="312420"/>
                  </a:lnTo>
                  <a:close/>
                  <a:moveTo>
                    <a:pt x="255960" y="312420"/>
                  </a:moveTo>
                  <a:lnTo>
                    <a:pt x="225481" y="214630"/>
                  </a:lnTo>
                  <a:lnTo>
                    <a:pt x="195001" y="311150"/>
                  </a:lnTo>
                  <a:cubicBezTo>
                    <a:pt x="201351" y="317500"/>
                    <a:pt x="212781" y="325120"/>
                    <a:pt x="226751" y="325120"/>
                  </a:cubicBezTo>
                  <a:cubicBezTo>
                    <a:pt x="226751" y="325120"/>
                    <a:pt x="226751" y="325120"/>
                    <a:pt x="226751" y="325120"/>
                  </a:cubicBezTo>
                  <a:cubicBezTo>
                    <a:pt x="236910" y="326390"/>
                    <a:pt x="247071" y="322580"/>
                    <a:pt x="255960" y="31242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3200"/>
            </a:p>
          </p:txBody>
        </p:sp>
      </p:grpSp>
      <p:grpSp>
        <p:nvGrpSpPr>
          <p:cNvPr id="68" name="Group 67" descr="bear  icon">
            <a:extLst>
              <a:ext uri="{FF2B5EF4-FFF2-40B4-BE49-F238E27FC236}">
                <a16:creationId xmlns:a16="http://schemas.microsoft.com/office/drawing/2014/main" id="{D878752A-892C-457D-950E-8685F7BA7E7E}"/>
              </a:ext>
            </a:extLst>
          </p:cNvPr>
          <p:cNvGrpSpPr/>
          <p:nvPr/>
        </p:nvGrpSpPr>
        <p:grpSpPr>
          <a:xfrm>
            <a:off x="5019040" y="5596780"/>
            <a:ext cx="973689" cy="977119"/>
            <a:chOff x="2754630" y="5223510"/>
            <a:chExt cx="647700" cy="6477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3004C3-BAC2-4CFD-8A68-886C58F0E708}"/>
                </a:ext>
              </a:extLst>
            </p:cNvPr>
            <p:cNvSpPr/>
            <p:nvPr/>
          </p:nvSpPr>
          <p:spPr>
            <a:xfrm>
              <a:off x="2754630" y="522351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6"/>
                    <a:pt x="12700" y="326390"/>
                  </a:cubicBezTo>
                  <a:cubicBezTo>
                    <a:pt x="12700" y="153144"/>
                    <a:pt x="153144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32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6445A32-0AFA-4A98-BE56-A782014251D1}"/>
                </a:ext>
              </a:extLst>
            </p:cNvPr>
            <p:cNvSpPr/>
            <p:nvPr/>
          </p:nvSpPr>
          <p:spPr>
            <a:xfrm>
              <a:off x="2854960" y="5360670"/>
              <a:ext cx="444500" cy="419100"/>
            </a:xfrm>
            <a:custGeom>
              <a:avLst/>
              <a:gdLst>
                <a:gd name="connsiteX0" fmla="*/ 176530 w 444500"/>
                <a:gd name="connsiteY0" fmla="*/ 124460 h 419100"/>
                <a:gd name="connsiteX1" fmla="*/ 190500 w 444500"/>
                <a:gd name="connsiteY1" fmla="*/ 138430 h 419100"/>
                <a:gd name="connsiteX2" fmla="*/ 176530 w 444500"/>
                <a:gd name="connsiteY2" fmla="*/ 152400 h 419100"/>
                <a:gd name="connsiteX3" fmla="*/ 162560 w 444500"/>
                <a:gd name="connsiteY3" fmla="*/ 138430 h 419100"/>
                <a:gd name="connsiteX4" fmla="*/ 176530 w 444500"/>
                <a:gd name="connsiteY4" fmla="*/ 124460 h 419100"/>
                <a:gd name="connsiteX5" fmla="*/ 262890 w 444500"/>
                <a:gd name="connsiteY5" fmla="*/ 138430 h 419100"/>
                <a:gd name="connsiteX6" fmla="*/ 276860 w 444500"/>
                <a:gd name="connsiteY6" fmla="*/ 152400 h 419100"/>
                <a:gd name="connsiteX7" fmla="*/ 290830 w 444500"/>
                <a:gd name="connsiteY7" fmla="*/ 138430 h 419100"/>
                <a:gd name="connsiteX8" fmla="*/ 276860 w 444500"/>
                <a:gd name="connsiteY8" fmla="*/ 124460 h 419100"/>
                <a:gd name="connsiteX9" fmla="*/ 262890 w 444500"/>
                <a:gd name="connsiteY9" fmla="*/ 138430 h 419100"/>
                <a:gd name="connsiteX10" fmla="*/ 417830 w 444500"/>
                <a:gd name="connsiteY10" fmla="*/ 124460 h 419100"/>
                <a:gd name="connsiteX11" fmla="*/ 401320 w 444500"/>
                <a:gd name="connsiteY11" fmla="*/ 140970 h 419100"/>
                <a:gd name="connsiteX12" fmla="*/ 412750 w 444500"/>
                <a:gd name="connsiteY12" fmla="*/ 207010 h 419100"/>
                <a:gd name="connsiteX13" fmla="*/ 238760 w 444500"/>
                <a:gd name="connsiteY13" fmla="*/ 396240 h 419100"/>
                <a:gd name="connsiteX14" fmla="*/ 238760 w 444500"/>
                <a:gd name="connsiteY14" fmla="*/ 401320 h 419100"/>
                <a:gd name="connsiteX15" fmla="*/ 224790 w 444500"/>
                <a:gd name="connsiteY15" fmla="*/ 415290 h 419100"/>
                <a:gd name="connsiteX16" fmla="*/ 210820 w 444500"/>
                <a:gd name="connsiteY16" fmla="*/ 401320 h 419100"/>
                <a:gd name="connsiteX17" fmla="*/ 210820 w 444500"/>
                <a:gd name="connsiteY17" fmla="*/ 396240 h 419100"/>
                <a:gd name="connsiteX18" fmla="*/ 36830 w 444500"/>
                <a:gd name="connsiteY18" fmla="*/ 207010 h 419100"/>
                <a:gd name="connsiteX19" fmla="*/ 48260 w 444500"/>
                <a:gd name="connsiteY19" fmla="*/ 140970 h 419100"/>
                <a:gd name="connsiteX20" fmla="*/ 31750 w 444500"/>
                <a:gd name="connsiteY20" fmla="*/ 124460 h 419100"/>
                <a:gd name="connsiteX21" fmla="*/ 31750 w 444500"/>
                <a:gd name="connsiteY21" fmla="*/ 31750 h 419100"/>
                <a:gd name="connsiteX22" fmla="*/ 124460 w 444500"/>
                <a:gd name="connsiteY22" fmla="*/ 31750 h 419100"/>
                <a:gd name="connsiteX23" fmla="*/ 133350 w 444500"/>
                <a:gd name="connsiteY23" fmla="*/ 40640 h 419100"/>
                <a:gd name="connsiteX24" fmla="*/ 313690 w 444500"/>
                <a:gd name="connsiteY24" fmla="*/ 40640 h 419100"/>
                <a:gd name="connsiteX25" fmla="*/ 322580 w 444500"/>
                <a:gd name="connsiteY25" fmla="*/ 31750 h 419100"/>
                <a:gd name="connsiteX26" fmla="*/ 415290 w 444500"/>
                <a:gd name="connsiteY26" fmla="*/ 31750 h 419100"/>
                <a:gd name="connsiteX27" fmla="*/ 417830 w 444500"/>
                <a:gd name="connsiteY27" fmla="*/ 124460 h 419100"/>
                <a:gd name="connsiteX28" fmla="*/ 298450 w 444500"/>
                <a:gd name="connsiteY28" fmla="*/ 290830 h 419100"/>
                <a:gd name="connsiteX29" fmla="*/ 227330 w 444500"/>
                <a:gd name="connsiteY29" fmla="*/ 212090 h 419100"/>
                <a:gd name="connsiteX30" fmla="*/ 156210 w 444500"/>
                <a:gd name="connsiteY30" fmla="*/ 290830 h 419100"/>
                <a:gd name="connsiteX31" fmla="*/ 213360 w 444500"/>
                <a:gd name="connsiteY31" fmla="*/ 368300 h 419100"/>
                <a:gd name="connsiteX32" fmla="*/ 213360 w 444500"/>
                <a:gd name="connsiteY32" fmla="*/ 337820 h 419100"/>
                <a:gd name="connsiteX33" fmla="*/ 208280 w 444500"/>
                <a:gd name="connsiteY33" fmla="*/ 337820 h 419100"/>
                <a:gd name="connsiteX34" fmla="*/ 194310 w 444500"/>
                <a:gd name="connsiteY34" fmla="*/ 323850 h 419100"/>
                <a:gd name="connsiteX35" fmla="*/ 208280 w 444500"/>
                <a:gd name="connsiteY35" fmla="*/ 309880 h 419100"/>
                <a:gd name="connsiteX36" fmla="*/ 245110 w 444500"/>
                <a:gd name="connsiteY36" fmla="*/ 309880 h 419100"/>
                <a:gd name="connsiteX37" fmla="*/ 259080 w 444500"/>
                <a:gd name="connsiteY37" fmla="*/ 323850 h 419100"/>
                <a:gd name="connsiteX38" fmla="*/ 245110 w 444500"/>
                <a:gd name="connsiteY38" fmla="*/ 337820 h 419100"/>
                <a:gd name="connsiteX39" fmla="*/ 240030 w 444500"/>
                <a:gd name="connsiteY39" fmla="*/ 337820 h 419100"/>
                <a:gd name="connsiteX40" fmla="*/ 240030 w 444500"/>
                <a:gd name="connsiteY40" fmla="*/ 368300 h 419100"/>
                <a:gd name="connsiteX41" fmla="*/ 298450 w 444500"/>
                <a:gd name="connsiteY41" fmla="*/ 290830 h 419100"/>
                <a:gd name="connsiteX42" fmla="*/ 398780 w 444500"/>
                <a:gd name="connsiteY42" fmla="*/ 50800 h 419100"/>
                <a:gd name="connsiteX43" fmla="*/ 398780 w 444500"/>
                <a:gd name="connsiteY43" fmla="*/ 50800 h 419100"/>
                <a:gd name="connsiteX44" fmla="*/ 345440 w 444500"/>
                <a:gd name="connsiteY44" fmla="*/ 50800 h 419100"/>
                <a:gd name="connsiteX45" fmla="*/ 328930 w 444500"/>
                <a:gd name="connsiteY45" fmla="*/ 67310 h 419100"/>
                <a:gd name="connsiteX46" fmla="*/ 311150 w 444500"/>
                <a:gd name="connsiteY46" fmla="*/ 69850 h 419100"/>
                <a:gd name="connsiteX47" fmla="*/ 140970 w 444500"/>
                <a:gd name="connsiteY47" fmla="*/ 69850 h 419100"/>
                <a:gd name="connsiteX48" fmla="*/ 123190 w 444500"/>
                <a:gd name="connsiteY48" fmla="*/ 67310 h 419100"/>
                <a:gd name="connsiteX49" fmla="*/ 106680 w 444500"/>
                <a:gd name="connsiteY49" fmla="*/ 50800 h 419100"/>
                <a:gd name="connsiteX50" fmla="*/ 80010 w 444500"/>
                <a:gd name="connsiteY50" fmla="*/ 39370 h 419100"/>
                <a:gd name="connsiteX51" fmla="*/ 53340 w 444500"/>
                <a:gd name="connsiteY51" fmla="*/ 50800 h 419100"/>
                <a:gd name="connsiteX52" fmla="*/ 53340 w 444500"/>
                <a:gd name="connsiteY52" fmla="*/ 105410 h 419100"/>
                <a:gd name="connsiteX53" fmla="*/ 76200 w 444500"/>
                <a:gd name="connsiteY53" fmla="*/ 128270 h 419100"/>
                <a:gd name="connsiteX54" fmla="*/ 78740 w 444500"/>
                <a:gd name="connsiteY54" fmla="*/ 143510 h 419100"/>
                <a:gd name="connsiteX55" fmla="*/ 66040 w 444500"/>
                <a:gd name="connsiteY55" fmla="*/ 207010 h 419100"/>
                <a:gd name="connsiteX56" fmla="*/ 142240 w 444500"/>
                <a:gd name="connsiteY56" fmla="*/ 345440 h 419100"/>
                <a:gd name="connsiteX57" fmla="*/ 128270 w 444500"/>
                <a:gd name="connsiteY57" fmla="*/ 290830 h 419100"/>
                <a:gd name="connsiteX58" fmla="*/ 227330 w 444500"/>
                <a:gd name="connsiteY58" fmla="*/ 184150 h 419100"/>
                <a:gd name="connsiteX59" fmla="*/ 326390 w 444500"/>
                <a:gd name="connsiteY59" fmla="*/ 290830 h 419100"/>
                <a:gd name="connsiteX60" fmla="*/ 312420 w 444500"/>
                <a:gd name="connsiteY60" fmla="*/ 344170 h 419100"/>
                <a:gd name="connsiteX61" fmla="*/ 386080 w 444500"/>
                <a:gd name="connsiteY61" fmla="*/ 207010 h 419100"/>
                <a:gd name="connsiteX62" fmla="*/ 373380 w 444500"/>
                <a:gd name="connsiteY62" fmla="*/ 142240 h 419100"/>
                <a:gd name="connsiteX63" fmla="*/ 375920 w 444500"/>
                <a:gd name="connsiteY63" fmla="*/ 127000 h 419100"/>
                <a:gd name="connsiteX64" fmla="*/ 398780 w 444500"/>
                <a:gd name="connsiteY64" fmla="*/ 104140 h 419100"/>
                <a:gd name="connsiteX65" fmla="*/ 398780 w 444500"/>
                <a:gd name="connsiteY65" fmla="*/ 508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444500" h="419100">
                  <a:moveTo>
                    <a:pt x="176530" y="124460"/>
                  </a:moveTo>
                  <a:cubicBezTo>
                    <a:pt x="184150" y="124460"/>
                    <a:pt x="190500" y="130810"/>
                    <a:pt x="190500" y="138430"/>
                  </a:cubicBezTo>
                  <a:cubicBezTo>
                    <a:pt x="190500" y="146050"/>
                    <a:pt x="184150" y="152400"/>
                    <a:pt x="176530" y="152400"/>
                  </a:cubicBezTo>
                  <a:cubicBezTo>
                    <a:pt x="168910" y="152400"/>
                    <a:pt x="162560" y="146050"/>
                    <a:pt x="162560" y="138430"/>
                  </a:cubicBezTo>
                  <a:cubicBezTo>
                    <a:pt x="162560" y="130810"/>
                    <a:pt x="168910" y="124460"/>
                    <a:pt x="176530" y="124460"/>
                  </a:cubicBezTo>
                  <a:close/>
                  <a:moveTo>
                    <a:pt x="262890" y="138430"/>
                  </a:moveTo>
                  <a:cubicBezTo>
                    <a:pt x="262890" y="146050"/>
                    <a:pt x="269240" y="152400"/>
                    <a:pt x="276860" y="152400"/>
                  </a:cubicBezTo>
                  <a:cubicBezTo>
                    <a:pt x="284480" y="152400"/>
                    <a:pt x="290830" y="146050"/>
                    <a:pt x="290830" y="138430"/>
                  </a:cubicBezTo>
                  <a:cubicBezTo>
                    <a:pt x="290830" y="130810"/>
                    <a:pt x="284480" y="124460"/>
                    <a:pt x="276860" y="124460"/>
                  </a:cubicBezTo>
                  <a:cubicBezTo>
                    <a:pt x="269240" y="124460"/>
                    <a:pt x="262890" y="130810"/>
                    <a:pt x="262890" y="138430"/>
                  </a:cubicBezTo>
                  <a:close/>
                  <a:moveTo>
                    <a:pt x="417830" y="124460"/>
                  </a:moveTo>
                  <a:lnTo>
                    <a:pt x="401320" y="140970"/>
                  </a:lnTo>
                  <a:cubicBezTo>
                    <a:pt x="408940" y="162560"/>
                    <a:pt x="412750" y="184150"/>
                    <a:pt x="412750" y="207010"/>
                  </a:cubicBezTo>
                  <a:cubicBezTo>
                    <a:pt x="412750" y="307340"/>
                    <a:pt x="335280" y="388620"/>
                    <a:pt x="238760" y="396240"/>
                  </a:cubicBezTo>
                  <a:lnTo>
                    <a:pt x="238760" y="401320"/>
                  </a:lnTo>
                  <a:cubicBezTo>
                    <a:pt x="238760" y="408940"/>
                    <a:pt x="232410" y="415290"/>
                    <a:pt x="224790" y="415290"/>
                  </a:cubicBezTo>
                  <a:cubicBezTo>
                    <a:pt x="217170" y="415290"/>
                    <a:pt x="210820" y="408940"/>
                    <a:pt x="210820" y="401320"/>
                  </a:cubicBezTo>
                  <a:lnTo>
                    <a:pt x="210820" y="396240"/>
                  </a:lnTo>
                  <a:cubicBezTo>
                    <a:pt x="114300" y="388620"/>
                    <a:pt x="36830" y="307340"/>
                    <a:pt x="36830" y="207010"/>
                  </a:cubicBezTo>
                  <a:cubicBezTo>
                    <a:pt x="36830" y="184150"/>
                    <a:pt x="40640" y="162560"/>
                    <a:pt x="48260" y="140970"/>
                  </a:cubicBezTo>
                  <a:lnTo>
                    <a:pt x="31750" y="124460"/>
                  </a:lnTo>
                  <a:cubicBezTo>
                    <a:pt x="6350" y="99060"/>
                    <a:pt x="6350" y="57150"/>
                    <a:pt x="31750" y="31750"/>
                  </a:cubicBezTo>
                  <a:cubicBezTo>
                    <a:pt x="55880" y="6350"/>
                    <a:pt x="99060" y="6350"/>
                    <a:pt x="124460" y="31750"/>
                  </a:cubicBezTo>
                  <a:lnTo>
                    <a:pt x="133350" y="40640"/>
                  </a:lnTo>
                  <a:cubicBezTo>
                    <a:pt x="189230" y="10160"/>
                    <a:pt x="259080" y="10160"/>
                    <a:pt x="313690" y="40640"/>
                  </a:cubicBezTo>
                  <a:lnTo>
                    <a:pt x="322580" y="31750"/>
                  </a:lnTo>
                  <a:cubicBezTo>
                    <a:pt x="346710" y="6350"/>
                    <a:pt x="389890" y="6350"/>
                    <a:pt x="415290" y="31750"/>
                  </a:cubicBezTo>
                  <a:cubicBezTo>
                    <a:pt x="443230" y="57150"/>
                    <a:pt x="443230" y="99060"/>
                    <a:pt x="417830" y="124460"/>
                  </a:cubicBezTo>
                  <a:close/>
                  <a:moveTo>
                    <a:pt x="298450" y="290830"/>
                  </a:moveTo>
                  <a:cubicBezTo>
                    <a:pt x="298450" y="247650"/>
                    <a:pt x="266700" y="212090"/>
                    <a:pt x="227330" y="212090"/>
                  </a:cubicBezTo>
                  <a:cubicBezTo>
                    <a:pt x="187960" y="212090"/>
                    <a:pt x="156210" y="247650"/>
                    <a:pt x="156210" y="290830"/>
                  </a:cubicBezTo>
                  <a:cubicBezTo>
                    <a:pt x="156210" y="328930"/>
                    <a:pt x="180340" y="360680"/>
                    <a:pt x="213360" y="368300"/>
                  </a:cubicBezTo>
                  <a:lnTo>
                    <a:pt x="213360" y="337820"/>
                  </a:lnTo>
                  <a:lnTo>
                    <a:pt x="208280" y="337820"/>
                  </a:lnTo>
                  <a:cubicBezTo>
                    <a:pt x="200660" y="337820"/>
                    <a:pt x="194310" y="331470"/>
                    <a:pt x="194310" y="323850"/>
                  </a:cubicBezTo>
                  <a:cubicBezTo>
                    <a:pt x="194310" y="316230"/>
                    <a:pt x="200660" y="309880"/>
                    <a:pt x="208280" y="309880"/>
                  </a:cubicBezTo>
                  <a:lnTo>
                    <a:pt x="245110" y="309880"/>
                  </a:lnTo>
                  <a:cubicBezTo>
                    <a:pt x="252730" y="309880"/>
                    <a:pt x="259080" y="316230"/>
                    <a:pt x="259080" y="323850"/>
                  </a:cubicBezTo>
                  <a:cubicBezTo>
                    <a:pt x="259080" y="331470"/>
                    <a:pt x="252730" y="337820"/>
                    <a:pt x="245110" y="337820"/>
                  </a:cubicBezTo>
                  <a:lnTo>
                    <a:pt x="240030" y="337820"/>
                  </a:lnTo>
                  <a:lnTo>
                    <a:pt x="240030" y="368300"/>
                  </a:lnTo>
                  <a:cubicBezTo>
                    <a:pt x="273050" y="361950"/>
                    <a:pt x="298450" y="328930"/>
                    <a:pt x="298450" y="290830"/>
                  </a:cubicBezTo>
                  <a:close/>
                  <a:moveTo>
                    <a:pt x="398780" y="50800"/>
                  </a:moveTo>
                  <a:cubicBezTo>
                    <a:pt x="398780" y="50800"/>
                    <a:pt x="398780" y="50800"/>
                    <a:pt x="398780" y="50800"/>
                  </a:cubicBezTo>
                  <a:cubicBezTo>
                    <a:pt x="384810" y="36830"/>
                    <a:pt x="359410" y="36830"/>
                    <a:pt x="345440" y="50800"/>
                  </a:cubicBezTo>
                  <a:lnTo>
                    <a:pt x="328930" y="67310"/>
                  </a:lnTo>
                  <a:cubicBezTo>
                    <a:pt x="323850" y="72390"/>
                    <a:pt x="317500" y="72390"/>
                    <a:pt x="311150" y="69850"/>
                  </a:cubicBezTo>
                  <a:cubicBezTo>
                    <a:pt x="260350" y="36830"/>
                    <a:pt x="191770" y="36830"/>
                    <a:pt x="140970" y="69850"/>
                  </a:cubicBezTo>
                  <a:cubicBezTo>
                    <a:pt x="135890" y="73660"/>
                    <a:pt x="128270" y="72390"/>
                    <a:pt x="123190" y="67310"/>
                  </a:cubicBezTo>
                  <a:lnTo>
                    <a:pt x="106680" y="50800"/>
                  </a:lnTo>
                  <a:cubicBezTo>
                    <a:pt x="99060" y="43180"/>
                    <a:pt x="90170" y="39370"/>
                    <a:pt x="80010" y="39370"/>
                  </a:cubicBezTo>
                  <a:cubicBezTo>
                    <a:pt x="69850" y="39370"/>
                    <a:pt x="60960" y="43180"/>
                    <a:pt x="53340" y="50800"/>
                  </a:cubicBezTo>
                  <a:cubicBezTo>
                    <a:pt x="38100" y="66040"/>
                    <a:pt x="38100" y="90170"/>
                    <a:pt x="53340" y="105410"/>
                  </a:cubicBezTo>
                  <a:lnTo>
                    <a:pt x="76200" y="128270"/>
                  </a:lnTo>
                  <a:cubicBezTo>
                    <a:pt x="80010" y="132080"/>
                    <a:pt x="81280" y="138430"/>
                    <a:pt x="78740" y="143510"/>
                  </a:cubicBezTo>
                  <a:cubicBezTo>
                    <a:pt x="69850" y="163830"/>
                    <a:pt x="66040" y="185420"/>
                    <a:pt x="66040" y="207010"/>
                  </a:cubicBezTo>
                  <a:cubicBezTo>
                    <a:pt x="66040" y="265430"/>
                    <a:pt x="96520" y="316230"/>
                    <a:pt x="142240" y="345440"/>
                  </a:cubicBezTo>
                  <a:cubicBezTo>
                    <a:pt x="133350" y="328930"/>
                    <a:pt x="128270" y="311150"/>
                    <a:pt x="128270" y="290830"/>
                  </a:cubicBezTo>
                  <a:cubicBezTo>
                    <a:pt x="128270" y="232410"/>
                    <a:pt x="172720" y="184150"/>
                    <a:pt x="227330" y="184150"/>
                  </a:cubicBezTo>
                  <a:cubicBezTo>
                    <a:pt x="281940" y="184150"/>
                    <a:pt x="326390" y="232410"/>
                    <a:pt x="326390" y="290830"/>
                  </a:cubicBezTo>
                  <a:cubicBezTo>
                    <a:pt x="326390" y="309880"/>
                    <a:pt x="321310" y="328930"/>
                    <a:pt x="312420" y="344170"/>
                  </a:cubicBezTo>
                  <a:cubicBezTo>
                    <a:pt x="356870" y="314960"/>
                    <a:pt x="386080" y="265430"/>
                    <a:pt x="386080" y="207010"/>
                  </a:cubicBezTo>
                  <a:cubicBezTo>
                    <a:pt x="386080" y="185420"/>
                    <a:pt x="382270" y="162560"/>
                    <a:pt x="373380" y="142240"/>
                  </a:cubicBezTo>
                  <a:cubicBezTo>
                    <a:pt x="370840" y="137160"/>
                    <a:pt x="372110" y="130810"/>
                    <a:pt x="375920" y="127000"/>
                  </a:cubicBezTo>
                  <a:lnTo>
                    <a:pt x="398780" y="104140"/>
                  </a:lnTo>
                  <a:cubicBezTo>
                    <a:pt x="414020" y="90170"/>
                    <a:pt x="414020" y="66040"/>
                    <a:pt x="398780" y="5080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3200"/>
            </a:p>
          </p:txBody>
        </p:sp>
      </p:grpSp>
      <p:grpSp>
        <p:nvGrpSpPr>
          <p:cNvPr id="69" name="Group 68" descr="deer icon">
            <a:extLst>
              <a:ext uri="{FF2B5EF4-FFF2-40B4-BE49-F238E27FC236}">
                <a16:creationId xmlns:a16="http://schemas.microsoft.com/office/drawing/2014/main" id="{993032BA-151C-4692-AB61-0D45017CC21F}"/>
              </a:ext>
            </a:extLst>
          </p:cNvPr>
          <p:cNvGrpSpPr/>
          <p:nvPr/>
        </p:nvGrpSpPr>
        <p:grpSpPr>
          <a:xfrm>
            <a:off x="6353387" y="5596780"/>
            <a:ext cx="973689" cy="977119"/>
            <a:chOff x="3505200" y="5223510"/>
            <a:chExt cx="647700" cy="6477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108E7DD-48FB-40B5-9C67-F5BDF45B1144}"/>
                </a:ext>
              </a:extLst>
            </p:cNvPr>
            <p:cNvSpPr/>
            <p:nvPr/>
          </p:nvSpPr>
          <p:spPr>
            <a:xfrm>
              <a:off x="3505200" y="522351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6"/>
                    <a:pt x="12700" y="326390"/>
                  </a:cubicBezTo>
                  <a:cubicBezTo>
                    <a:pt x="12700" y="153144"/>
                    <a:pt x="153143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3200"/>
            </a:p>
          </p:txBody>
        </p:sp>
        <p:sp>
          <p:nvSpPr>
            <p:cNvPr id="42" name="Freeform: Shape 41" descr="deer icon">
              <a:extLst>
                <a:ext uri="{FF2B5EF4-FFF2-40B4-BE49-F238E27FC236}">
                  <a16:creationId xmlns:a16="http://schemas.microsoft.com/office/drawing/2014/main" id="{76F13031-0ABE-4AEB-932E-4521AB5C11CE}"/>
                </a:ext>
              </a:extLst>
            </p:cNvPr>
            <p:cNvSpPr/>
            <p:nvPr/>
          </p:nvSpPr>
          <p:spPr>
            <a:xfrm>
              <a:off x="3610610" y="5351780"/>
              <a:ext cx="444500" cy="444500"/>
            </a:xfrm>
            <a:custGeom>
              <a:avLst/>
              <a:gdLst>
                <a:gd name="connsiteX0" fmla="*/ 267970 w 444500"/>
                <a:gd name="connsiteY0" fmla="*/ 222250 h 444500"/>
                <a:gd name="connsiteX1" fmla="*/ 281940 w 444500"/>
                <a:gd name="connsiteY1" fmla="*/ 236220 h 444500"/>
                <a:gd name="connsiteX2" fmla="*/ 267970 w 444500"/>
                <a:gd name="connsiteY2" fmla="*/ 250190 h 444500"/>
                <a:gd name="connsiteX3" fmla="*/ 254000 w 444500"/>
                <a:gd name="connsiteY3" fmla="*/ 236220 h 444500"/>
                <a:gd name="connsiteX4" fmla="*/ 267970 w 444500"/>
                <a:gd name="connsiteY4" fmla="*/ 222250 h 444500"/>
                <a:gd name="connsiteX5" fmla="*/ 161290 w 444500"/>
                <a:gd name="connsiteY5" fmla="*/ 236220 h 444500"/>
                <a:gd name="connsiteX6" fmla="*/ 175260 w 444500"/>
                <a:gd name="connsiteY6" fmla="*/ 250190 h 444500"/>
                <a:gd name="connsiteX7" fmla="*/ 189230 w 444500"/>
                <a:gd name="connsiteY7" fmla="*/ 236220 h 444500"/>
                <a:gd name="connsiteX8" fmla="*/ 175260 w 444500"/>
                <a:gd name="connsiteY8" fmla="*/ 222250 h 444500"/>
                <a:gd name="connsiteX9" fmla="*/ 161290 w 444500"/>
                <a:gd name="connsiteY9" fmla="*/ 236220 h 444500"/>
                <a:gd name="connsiteX10" fmla="*/ 426720 w 444500"/>
                <a:gd name="connsiteY10" fmla="*/ 168910 h 444500"/>
                <a:gd name="connsiteX11" fmla="*/ 420370 w 444500"/>
                <a:gd name="connsiteY11" fmla="*/ 187960 h 444500"/>
                <a:gd name="connsiteX12" fmla="*/ 381000 w 444500"/>
                <a:gd name="connsiteY12" fmla="*/ 207010 h 444500"/>
                <a:gd name="connsiteX13" fmla="*/ 374650 w 444500"/>
                <a:gd name="connsiteY13" fmla="*/ 208280 h 444500"/>
                <a:gd name="connsiteX14" fmla="*/ 364490 w 444500"/>
                <a:gd name="connsiteY14" fmla="*/ 203200 h 444500"/>
                <a:gd name="connsiteX15" fmla="*/ 335280 w 444500"/>
                <a:gd name="connsiteY15" fmla="*/ 170180 h 444500"/>
                <a:gd name="connsiteX16" fmla="*/ 316230 w 444500"/>
                <a:gd name="connsiteY16" fmla="*/ 177800 h 444500"/>
                <a:gd name="connsiteX17" fmla="*/ 342900 w 444500"/>
                <a:gd name="connsiteY17" fmla="*/ 212090 h 444500"/>
                <a:gd name="connsiteX18" fmla="*/ 349250 w 444500"/>
                <a:gd name="connsiteY18" fmla="*/ 241300 h 444500"/>
                <a:gd name="connsiteX19" fmla="*/ 401320 w 444500"/>
                <a:gd name="connsiteY19" fmla="*/ 255270 h 444500"/>
                <a:gd name="connsiteX20" fmla="*/ 421640 w 444500"/>
                <a:gd name="connsiteY20" fmla="*/ 331470 h 444500"/>
                <a:gd name="connsiteX21" fmla="*/ 410210 w 444500"/>
                <a:gd name="connsiteY21" fmla="*/ 342900 h 444500"/>
                <a:gd name="connsiteX22" fmla="*/ 397510 w 444500"/>
                <a:gd name="connsiteY22" fmla="*/ 344170 h 444500"/>
                <a:gd name="connsiteX23" fmla="*/ 336550 w 444500"/>
                <a:gd name="connsiteY23" fmla="*/ 321310 h 444500"/>
                <a:gd name="connsiteX24" fmla="*/ 326390 w 444500"/>
                <a:gd name="connsiteY24" fmla="*/ 304800 h 444500"/>
                <a:gd name="connsiteX25" fmla="*/ 318770 w 444500"/>
                <a:gd name="connsiteY25" fmla="*/ 317500 h 444500"/>
                <a:gd name="connsiteX26" fmla="*/ 297180 w 444500"/>
                <a:gd name="connsiteY26" fmla="*/ 359410 h 444500"/>
                <a:gd name="connsiteX27" fmla="*/ 295910 w 444500"/>
                <a:gd name="connsiteY27" fmla="*/ 365760 h 444500"/>
                <a:gd name="connsiteX28" fmla="*/ 295910 w 444500"/>
                <a:gd name="connsiteY28" fmla="*/ 367030 h 444500"/>
                <a:gd name="connsiteX29" fmla="*/ 222250 w 444500"/>
                <a:gd name="connsiteY29" fmla="*/ 433070 h 444500"/>
                <a:gd name="connsiteX30" fmla="*/ 148590 w 444500"/>
                <a:gd name="connsiteY30" fmla="*/ 367030 h 444500"/>
                <a:gd name="connsiteX31" fmla="*/ 148590 w 444500"/>
                <a:gd name="connsiteY31" fmla="*/ 365760 h 444500"/>
                <a:gd name="connsiteX32" fmla="*/ 147320 w 444500"/>
                <a:gd name="connsiteY32" fmla="*/ 359410 h 444500"/>
                <a:gd name="connsiteX33" fmla="*/ 125730 w 444500"/>
                <a:gd name="connsiteY33" fmla="*/ 317500 h 444500"/>
                <a:gd name="connsiteX34" fmla="*/ 118110 w 444500"/>
                <a:gd name="connsiteY34" fmla="*/ 306070 h 444500"/>
                <a:gd name="connsiteX35" fmla="*/ 107950 w 444500"/>
                <a:gd name="connsiteY35" fmla="*/ 322580 h 444500"/>
                <a:gd name="connsiteX36" fmla="*/ 46990 w 444500"/>
                <a:gd name="connsiteY36" fmla="*/ 345440 h 444500"/>
                <a:gd name="connsiteX37" fmla="*/ 34290 w 444500"/>
                <a:gd name="connsiteY37" fmla="*/ 344170 h 444500"/>
                <a:gd name="connsiteX38" fmla="*/ 22860 w 444500"/>
                <a:gd name="connsiteY38" fmla="*/ 332740 h 444500"/>
                <a:gd name="connsiteX39" fmla="*/ 43180 w 444500"/>
                <a:gd name="connsiteY39" fmla="*/ 256540 h 444500"/>
                <a:gd name="connsiteX40" fmla="*/ 95250 w 444500"/>
                <a:gd name="connsiteY40" fmla="*/ 242570 h 444500"/>
                <a:gd name="connsiteX41" fmla="*/ 101600 w 444500"/>
                <a:gd name="connsiteY41" fmla="*/ 212090 h 444500"/>
                <a:gd name="connsiteX42" fmla="*/ 128270 w 444500"/>
                <a:gd name="connsiteY42" fmla="*/ 177800 h 444500"/>
                <a:gd name="connsiteX43" fmla="*/ 109220 w 444500"/>
                <a:gd name="connsiteY43" fmla="*/ 170180 h 444500"/>
                <a:gd name="connsiteX44" fmla="*/ 80010 w 444500"/>
                <a:gd name="connsiteY44" fmla="*/ 203200 h 444500"/>
                <a:gd name="connsiteX45" fmla="*/ 69850 w 444500"/>
                <a:gd name="connsiteY45" fmla="*/ 208280 h 444500"/>
                <a:gd name="connsiteX46" fmla="*/ 63500 w 444500"/>
                <a:gd name="connsiteY46" fmla="*/ 207010 h 444500"/>
                <a:gd name="connsiteX47" fmla="*/ 24130 w 444500"/>
                <a:gd name="connsiteY47" fmla="*/ 187960 h 444500"/>
                <a:gd name="connsiteX48" fmla="*/ 17780 w 444500"/>
                <a:gd name="connsiteY48" fmla="*/ 168910 h 444500"/>
                <a:gd name="connsiteX49" fmla="*/ 36830 w 444500"/>
                <a:gd name="connsiteY49" fmla="*/ 162560 h 444500"/>
                <a:gd name="connsiteX50" fmla="*/ 66040 w 444500"/>
                <a:gd name="connsiteY50" fmla="*/ 177800 h 444500"/>
                <a:gd name="connsiteX51" fmla="*/ 82550 w 444500"/>
                <a:gd name="connsiteY51" fmla="*/ 160020 h 444500"/>
                <a:gd name="connsiteX52" fmla="*/ 44450 w 444500"/>
                <a:gd name="connsiteY52" fmla="*/ 143510 h 444500"/>
                <a:gd name="connsiteX53" fmla="*/ 36830 w 444500"/>
                <a:gd name="connsiteY53" fmla="*/ 135890 h 444500"/>
                <a:gd name="connsiteX54" fmla="*/ 19050 w 444500"/>
                <a:gd name="connsiteY54" fmla="*/ 90170 h 444500"/>
                <a:gd name="connsiteX55" fmla="*/ 17780 w 444500"/>
                <a:gd name="connsiteY55" fmla="*/ 86360 h 444500"/>
                <a:gd name="connsiteX56" fmla="*/ 12700 w 444500"/>
                <a:gd name="connsiteY56" fmla="*/ 27940 h 444500"/>
                <a:gd name="connsiteX57" fmla="*/ 25400 w 444500"/>
                <a:gd name="connsiteY57" fmla="*/ 12700 h 444500"/>
                <a:gd name="connsiteX58" fmla="*/ 40640 w 444500"/>
                <a:gd name="connsiteY58" fmla="*/ 25400 h 444500"/>
                <a:gd name="connsiteX59" fmla="*/ 44450 w 444500"/>
                <a:gd name="connsiteY59" fmla="*/ 82550 h 444500"/>
                <a:gd name="connsiteX60" fmla="*/ 59690 w 444500"/>
                <a:gd name="connsiteY60" fmla="*/ 120650 h 444500"/>
                <a:gd name="connsiteX61" fmla="*/ 72390 w 444500"/>
                <a:gd name="connsiteY61" fmla="*/ 125730 h 444500"/>
                <a:gd name="connsiteX62" fmla="*/ 106680 w 444500"/>
                <a:gd name="connsiteY62" fmla="*/ 92710 h 444500"/>
                <a:gd name="connsiteX63" fmla="*/ 106680 w 444500"/>
                <a:gd name="connsiteY63" fmla="*/ 40640 h 444500"/>
                <a:gd name="connsiteX64" fmla="*/ 120650 w 444500"/>
                <a:gd name="connsiteY64" fmla="*/ 26670 h 444500"/>
                <a:gd name="connsiteX65" fmla="*/ 134620 w 444500"/>
                <a:gd name="connsiteY65" fmla="*/ 40640 h 444500"/>
                <a:gd name="connsiteX66" fmla="*/ 134620 w 444500"/>
                <a:gd name="connsiteY66" fmla="*/ 99060 h 444500"/>
                <a:gd name="connsiteX67" fmla="*/ 130810 w 444500"/>
                <a:gd name="connsiteY67" fmla="*/ 109220 h 444500"/>
                <a:gd name="connsiteX68" fmla="*/ 101600 w 444500"/>
                <a:gd name="connsiteY68" fmla="*/ 138430 h 444500"/>
                <a:gd name="connsiteX69" fmla="*/ 161290 w 444500"/>
                <a:gd name="connsiteY69" fmla="*/ 162560 h 444500"/>
                <a:gd name="connsiteX70" fmla="*/ 226060 w 444500"/>
                <a:gd name="connsiteY70" fmla="*/ 149860 h 444500"/>
                <a:gd name="connsiteX71" fmla="*/ 290830 w 444500"/>
                <a:gd name="connsiteY71" fmla="*/ 162560 h 444500"/>
                <a:gd name="connsiteX72" fmla="*/ 350520 w 444500"/>
                <a:gd name="connsiteY72" fmla="*/ 138430 h 444500"/>
                <a:gd name="connsiteX73" fmla="*/ 321310 w 444500"/>
                <a:gd name="connsiteY73" fmla="*/ 109220 h 444500"/>
                <a:gd name="connsiteX74" fmla="*/ 317500 w 444500"/>
                <a:gd name="connsiteY74" fmla="*/ 99060 h 444500"/>
                <a:gd name="connsiteX75" fmla="*/ 317500 w 444500"/>
                <a:gd name="connsiteY75" fmla="*/ 40640 h 444500"/>
                <a:gd name="connsiteX76" fmla="*/ 331470 w 444500"/>
                <a:gd name="connsiteY76" fmla="*/ 26670 h 444500"/>
                <a:gd name="connsiteX77" fmla="*/ 345440 w 444500"/>
                <a:gd name="connsiteY77" fmla="*/ 40640 h 444500"/>
                <a:gd name="connsiteX78" fmla="*/ 345440 w 444500"/>
                <a:gd name="connsiteY78" fmla="*/ 92710 h 444500"/>
                <a:gd name="connsiteX79" fmla="*/ 379730 w 444500"/>
                <a:gd name="connsiteY79" fmla="*/ 125730 h 444500"/>
                <a:gd name="connsiteX80" fmla="*/ 392430 w 444500"/>
                <a:gd name="connsiteY80" fmla="*/ 120650 h 444500"/>
                <a:gd name="connsiteX81" fmla="*/ 407670 w 444500"/>
                <a:gd name="connsiteY81" fmla="*/ 82550 h 444500"/>
                <a:gd name="connsiteX82" fmla="*/ 411480 w 444500"/>
                <a:gd name="connsiteY82" fmla="*/ 25400 h 444500"/>
                <a:gd name="connsiteX83" fmla="*/ 426720 w 444500"/>
                <a:gd name="connsiteY83" fmla="*/ 12700 h 444500"/>
                <a:gd name="connsiteX84" fmla="*/ 439420 w 444500"/>
                <a:gd name="connsiteY84" fmla="*/ 27940 h 444500"/>
                <a:gd name="connsiteX85" fmla="*/ 434340 w 444500"/>
                <a:gd name="connsiteY85" fmla="*/ 86360 h 444500"/>
                <a:gd name="connsiteX86" fmla="*/ 433070 w 444500"/>
                <a:gd name="connsiteY86" fmla="*/ 90170 h 444500"/>
                <a:gd name="connsiteX87" fmla="*/ 415290 w 444500"/>
                <a:gd name="connsiteY87" fmla="*/ 135890 h 444500"/>
                <a:gd name="connsiteX88" fmla="*/ 407670 w 444500"/>
                <a:gd name="connsiteY88" fmla="*/ 143510 h 444500"/>
                <a:gd name="connsiteX89" fmla="*/ 369570 w 444500"/>
                <a:gd name="connsiteY89" fmla="*/ 160020 h 444500"/>
                <a:gd name="connsiteX90" fmla="*/ 386080 w 444500"/>
                <a:gd name="connsiteY90" fmla="*/ 177800 h 444500"/>
                <a:gd name="connsiteX91" fmla="*/ 415290 w 444500"/>
                <a:gd name="connsiteY91" fmla="*/ 162560 h 444500"/>
                <a:gd name="connsiteX92" fmla="*/ 426720 w 444500"/>
                <a:gd name="connsiteY92" fmla="*/ 168910 h 444500"/>
                <a:gd name="connsiteX93" fmla="*/ 356870 w 444500"/>
                <a:gd name="connsiteY93" fmla="*/ 304800 h 444500"/>
                <a:gd name="connsiteX94" fmla="*/ 394970 w 444500"/>
                <a:gd name="connsiteY94" fmla="*/ 318770 h 444500"/>
                <a:gd name="connsiteX95" fmla="*/ 381000 w 444500"/>
                <a:gd name="connsiteY95" fmla="*/ 275590 h 444500"/>
                <a:gd name="connsiteX96" fmla="*/ 349250 w 444500"/>
                <a:gd name="connsiteY96" fmla="*/ 270510 h 444500"/>
                <a:gd name="connsiteX97" fmla="*/ 356870 w 444500"/>
                <a:gd name="connsiteY97" fmla="*/ 304800 h 444500"/>
                <a:gd name="connsiteX98" fmla="*/ 93980 w 444500"/>
                <a:gd name="connsiteY98" fmla="*/ 270510 h 444500"/>
                <a:gd name="connsiteX99" fmla="*/ 80010 w 444500"/>
                <a:gd name="connsiteY99" fmla="*/ 267970 h 444500"/>
                <a:gd name="connsiteX100" fmla="*/ 60960 w 444500"/>
                <a:gd name="connsiteY100" fmla="*/ 275590 h 444500"/>
                <a:gd name="connsiteX101" fmla="*/ 46990 w 444500"/>
                <a:gd name="connsiteY101" fmla="*/ 318770 h 444500"/>
                <a:gd name="connsiteX102" fmla="*/ 86360 w 444500"/>
                <a:gd name="connsiteY102" fmla="*/ 304800 h 444500"/>
                <a:gd name="connsiteX103" fmla="*/ 93980 w 444500"/>
                <a:gd name="connsiteY103" fmla="*/ 270510 h 444500"/>
                <a:gd name="connsiteX104" fmla="*/ 220980 w 444500"/>
                <a:gd name="connsiteY104" fmla="*/ 176530 h 444500"/>
                <a:gd name="connsiteX105" fmla="*/ 124460 w 444500"/>
                <a:gd name="connsiteY105" fmla="*/ 223520 h 444500"/>
                <a:gd name="connsiteX106" fmla="*/ 146050 w 444500"/>
                <a:gd name="connsiteY106" fmla="*/ 303530 h 444500"/>
                <a:gd name="connsiteX107" fmla="*/ 171450 w 444500"/>
                <a:gd name="connsiteY107" fmla="*/ 355600 h 444500"/>
                <a:gd name="connsiteX108" fmla="*/ 172720 w 444500"/>
                <a:gd name="connsiteY108" fmla="*/ 360680 h 444500"/>
                <a:gd name="connsiteX109" fmla="*/ 173990 w 444500"/>
                <a:gd name="connsiteY109" fmla="*/ 367030 h 444500"/>
                <a:gd name="connsiteX110" fmla="*/ 207010 w 444500"/>
                <a:gd name="connsiteY110" fmla="*/ 405130 h 444500"/>
                <a:gd name="connsiteX111" fmla="*/ 207010 w 444500"/>
                <a:gd name="connsiteY111" fmla="*/ 365760 h 444500"/>
                <a:gd name="connsiteX112" fmla="*/ 196850 w 444500"/>
                <a:gd name="connsiteY112" fmla="*/ 353060 h 444500"/>
                <a:gd name="connsiteX113" fmla="*/ 210820 w 444500"/>
                <a:gd name="connsiteY113" fmla="*/ 339090 h 444500"/>
                <a:gd name="connsiteX114" fmla="*/ 231140 w 444500"/>
                <a:gd name="connsiteY114" fmla="*/ 339090 h 444500"/>
                <a:gd name="connsiteX115" fmla="*/ 245110 w 444500"/>
                <a:gd name="connsiteY115" fmla="*/ 353060 h 444500"/>
                <a:gd name="connsiteX116" fmla="*/ 234950 w 444500"/>
                <a:gd name="connsiteY116" fmla="*/ 365760 h 444500"/>
                <a:gd name="connsiteX117" fmla="*/ 234950 w 444500"/>
                <a:gd name="connsiteY117" fmla="*/ 405130 h 444500"/>
                <a:gd name="connsiteX118" fmla="*/ 267970 w 444500"/>
                <a:gd name="connsiteY118" fmla="*/ 367030 h 444500"/>
                <a:gd name="connsiteX119" fmla="*/ 269240 w 444500"/>
                <a:gd name="connsiteY119" fmla="*/ 360680 h 444500"/>
                <a:gd name="connsiteX120" fmla="*/ 270510 w 444500"/>
                <a:gd name="connsiteY120" fmla="*/ 355600 h 444500"/>
                <a:gd name="connsiteX121" fmla="*/ 295910 w 444500"/>
                <a:gd name="connsiteY121" fmla="*/ 303530 h 444500"/>
                <a:gd name="connsiteX122" fmla="*/ 317500 w 444500"/>
                <a:gd name="connsiteY122" fmla="*/ 223520 h 444500"/>
                <a:gd name="connsiteX123" fmla="*/ 220980 w 444500"/>
                <a:gd name="connsiteY123" fmla="*/ 17653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44500" h="444500">
                  <a:moveTo>
                    <a:pt x="267970" y="222250"/>
                  </a:moveTo>
                  <a:cubicBezTo>
                    <a:pt x="275590" y="222250"/>
                    <a:pt x="281940" y="228600"/>
                    <a:pt x="281940" y="236220"/>
                  </a:cubicBezTo>
                  <a:cubicBezTo>
                    <a:pt x="281940" y="243840"/>
                    <a:pt x="275590" y="250190"/>
                    <a:pt x="267970" y="250190"/>
                  </a:cubicBezTo>
                  <a:cubicBezTo>
                    <a:pt x="260350" y="250190"/>
                    <a:pt x="254000" y="243840"/>
                    <a:pt x="254000" y="236220"/>
                  </a:cubicBezTo>
                  <a:cubicBezTo>
                    <a:pt x="254000" y="228600"/>
                    <a:pt x="260350" y="222250"/>
                    <a:pt x="267970" y="222250"/>
                  </a:cubicBezTo>
                  <a:close/>
                  <a:moveTo>
                    <a:pt x="161290" y="236220"/>
                  </a:moveTo>
                  <a:cubicBezTo>
                    <a:pt x="161290" y="243840"/>
                    <a:pt x="167640" y="250190"/>
                    <a:pt x="175260" y="250190"/>
                  </a:cubicBezTo>
                  <a:cubicBezTo>
                    <a:pt x="182880" y="250190"/>
                    <a:pt x="189230" y="243840"/>
                    <a:pt x="189230" y="236220"/>
                  </a:cubicBezTo>
                  <a:cubicBezTo>
                    <a:pt x="189230" y="228600"/>
                    <a:pt x="182880" y="222250"/>
                    <a:pt x="175260" y="222250"/>
                  </a:cubicBezTo>
                  <a:cubicBezTo>
                    <a:pt x="167640" y="222250"/>
                    <a:pt x="161290" y="228600"/>
                    <a:pt x="161290" y="236220"/>
                  </a:cubicBezTo>
                  <a:close/>
                  <a:moveTo>
                    <a:pt x="426720" y="168910"/>
                  </a:moveTo>
                  <a:cubicBezTo>
                    <a:pt x="430530" y="175260"/>
                    <a:pt x="426720" y="184150"/>
                    <a:pt x="420370" y="187960"/>
                  </a:cubicBezTo>
                  <a:lnTo>
                    <a:pt x="381000" y="207010"/>
                  </a:lnTo>
                  <a:cubicBezTo>
                    <a:pt x="378460" y="208280"/>
                    <a:pt x="377190" y="208280"/>
                    <a:pt x="374650" y="208280"/>
                  </a:cubicBezTo>
                  <a:cubicBezTo>
                    <a:pt x="370840" y="208280"/>
                    <a:pt x="367030" y="207010"/>
                    <a:pt x="364490" y="203200"/>
                  </a:cubicBezTo>
                  <a:lnTo>
                    <a:pt x="335280" y="170180"/>
                  </a:lnTo>
                  <a:lnTo>
                    <a:pt x="316230" y="177800"/>
                  </a:lnTo>
                  <a:cubicBezTo>
                    <a:pt x="327660" y="186690"/>
                    <a:pt x="336550" y="198120"/>
                    <a:pt x="342900" y="212090"/>
                  </a:cubicBezTo>
                  <a:cubicBezTo>
                    <a:pt x="346710" y="222250"/>
                    <a:pt x="349250" y="232410"/>
                    <a:pt x="349250" y="241300"/>
                  </a:cubicBezTo>
                  <a:cubicBezTo>
                    <a:pt x="365760" y="237490"/>
                    <a:pt x="386080" y="238760"/>
                    <a:pt x="401320" y="255270"/>
                  </a:cubicBezTo>
                  <a:cubicBezTo>
                    <a:pt x="427990" y="283210"/>
                    <a:pt x="421640" y="330200"/>
                    <a:pt x="421640" y="331470"/>
                  </a:cubicBezTo>
                  <a:cubicBezTo>
                    <a:pt x="420370" y="337820"/>
                    <a:pt x="416560" y="342900"/>
                    <a:pt x="410210" y="342900"/>
                  </a:cubicBezTo>
                  <a:cubicBezTo>
                    <a:pt x="410210" y="342900"/>
                    <a:pt x="405130" y="344170"/>
                    <a:pt x="397510" y="344170"/>
                  </a:cubicBezTo>
                  <a:cubicBezTo>
                    <a:pt x="382270" y="344170"/>
                    <a:pt x="354330" y="340360"/>
                    <a:pt x="336550" y="321310"/>
                  </a:cubicBezTo>
                  <a:cubicBezTo>
                    <a:pt x="331470" y="316230"/>
                    <a:pt x="328930" y="309880"/>
                    <a:pt x="326390" y="304800"/>
                  </a:cubicBezTo>
                  <a:cubicBezTo>
                    <a:pt x="323850" y="308610"/>
                    <a:pt x="321310" y="313690"/>
                    <a:pt x="318770" y="317500"/>
                  </a:cubicBezTo>
                  <a:cubicBezTo>
                    <a:pt x="308610" y="332740"/>
                    <a:pt x="299720" y="346710"/>
                    <a:pt x="297180" y="359410"/>
                  </a:cubicBezTo>
                  <a:cubicBezTo>
                    <a:pt x="297180" y="360680"/>
                    <a:pt x="295910" y="363220"/>
                    <a:pt x="295910" y="365760"/>
                  </a:cubicBezTo>
                  <a:lnTo>
                    <a:pt x="295910" y="367030"/>
                  </a:lnTo>
                  <a:cubicBezTo>
                    <a:pt x="294640" y="403860"/>
                    <a:pt x="261620" y="433070"/>
                    <a:pt x="222250" y="433070"/>
                  </a:cubicBezTo>
                  <a:cubicBezTo>
                    <a:pt x="181610" y="433070"/>
                    <a:pt x="148590" y="403860"/>
                    <a:pt x="148590" y="367030"/>
                  </a:cubicBezTo>
                  <a:lnTo>
                    <a:pt x="148590" y="365760"/>
                  </a:lnTo>
                  <a:cubicBezTo>
                    <a:pt x="148590" y="363220"/>
                    <a:pt x="147320" y="360680"/>
                    <a:pt x="147320" y="359410"/>
                  </a:cubicBezTo>
                  <a:cubicBezTo>
                    <a:pt x="144780" y="346710"/>
                    <a:pt x="135890" y="332740"/>
                    <a:pt x="125730" y="317500"/>
                  </a:cubicBezTo>
                  <a:cubicBezTo>
                    <a:pt x="123190" y="313690"/>
                    <a:pt x="120650" y="309880"/>
                    <a:pt x="118110" y="306070"/>
                  </a:cubicBezTo>
                  <a:cubicBezTo>
                    <a:pt x="115570" y="312420"/>
                    <a:pt x="113030" y="317500"/>
                    <a:pt x="107950" y="322580"/>
                  </a:cubicBezTo>
                  <a:cubicBezTo>
                    <a:pt x="88900" y="342900"/>
                    <a:pt x="62230" y="345440"/>
                    <a:pt x="46990" y="345440"/>
                  </a:cubicBezTo>
                  <a:cubicBezTo>
                    <a:pt x="39370" y="345440"/>
                    <a:pt x="34290" y="344170"/>
                    <a:pt x="34290" y="344170"/>
                  </a:cubicBezTo>
                  <a:cubicBezTo>
                    <a:pt x="27940" y="342900"/>
                    <a:pt x="24130" y="339090"/>
                    <a:pt x="22860" y="332740"/>
                  </a:cubicBezTo>
                  <a:cubicBezTo>
                    <a:pt x="22860" y="330200"/>
                    <a:pt x="16510" y="284480"/>
                    <a:pt x="43180" y="256540"/>
                  </a:cubicBezTo>
                  <a:cubicBezTo>
                    <a:pt x="58420" y="240030"/>
                    <a:pt x="78740" y="238760"/>
                    <a:pt x="95250" y="242570"/>
                  </a:cubicBezTo>
                  <a:cubicBezTo>
                    <a:pt x="95250" y="232410"/>
                    <a:pt x="96520" y="223520"/>
                    <a:pt x="101600" y="212090"/>
                  </a:cubicBezTo>
                  <a:cubicBezTo>
                    <a:pt x="107950" y="198120"/>
                    <a:pt x="116840" y="186690"/>
                    <a:pt x="128270" y="177800"/>
                  </a:cubicBezTo>
                  <a:lnTo>
                    <a:pt x="109220" y="170180"/>
                  </a:lnTo>
                  <a:lnTo>
                    <a:pt x="80010" y="203200"/>
                  </a:lnTo>
                  <a:cubicBezTo>
                    <a:pt x="77470" y="205740"/>
                    <a:pt x="73660" y="208280"/>
                    <a:pt x="69850" y="208280"/>
                  </a:cubicBezTo>
                  <a:cubicBezTo>
                    <a:pt x="67310" y="208280"/>
                    <a:pt x="66040" y="208280"/>
                    <a:pt x="63500" y="207010"/>
                  </a:cubicBezTo>
                  <a:lnTo>
                    <a:pt x="24130" y="187960"/>
                  </a:lnTo>
                  <a:cubicBezTo>
                    <a:pt x="17780" y="184150"/>
                    <a:pt x="13970" y="176530"/>
                    <a:pt x="17780" y="168910"/>
                  </a:cubicBezTo>
                  <a:cubicBezTo>
                    <a:pt x="21590" y="162560"/>
                    <a:pt x="29210" y="158750"/>
                    <a:pt x="36830" y="162560"/>
                  </a:cubicBezTo>
                  <a:lnTo>
                    <a:pt x="66040" y="177800"/>
                  </a:lnTo>
                  <a:lnTo>
                    <a:pt x="82550" y="160020"/>
                  </a:lnTo>
                  <a:lnTo>
                    <a:pt x="44450" y="143510"/>
                  </a:lnTo>
                  <a:cubicBezTo>
                    <a:pt x="40640" y="142240"/>
                    <a:pt x="38100" y="139700"/>
                    <a:pt x="36830" y="135890"/>
                  </a:cubicBezTo>
                  <a:lnTo>
                    <a:pt x="19050" y="90170"/>
                  </a:lnTo>
                  <a:cubicBezTo>
                    <a:pt x="19050" y="88900"/>
                    <a:pt x="17780" y="87630"/>
                    <a:pt x="17780" y="86360"/>
                  </a:cubicBezTo>
                  <a:lnTo>
                    <a:pt x="12700" y="27940"/>
                  </a:lnTo>
                  <a:cubicBezTo>
                    <a:pt x="12700" y="20320"/>
                    <a:pt x="17780" y="13970"/>
                    <a:pt x="25400" y="12700"/>
                  </a:cubicBezTo>
                  <a:cubicBezTo>
                    <a:pt x="33020" y="12700"/>
                    <a:pt x="39370" y="17780"/>
                    <a:pt x="40640" y="25400"/>
                  </a:cubicBezTo>
                  <a:lnTo>
                    <a:pt x="44450" y="82550"/>
                  </a:lnTo>
                  <a:lnTo>
                    <a:pt x="59690" y="120650"/>
                  </a:lnTo>
                  <a:lnTo>
                    <a:pt x="72390" y="125730"/>
                  </a:lnTo>
                  <a:lnTo>
                    <a:pt x="106680" y="92710"/>
                  </a:lnTo>
                  <a:lnTo>
                    <a:pt x="106680" y="40640"/>
                  </a:lnTo>
                  <a:cubicBezTo>
                    <a:pt x="106680" y="33020"/>
                    <a:pt x="113030" y="26670"/>
                    <a:pt x="120650" y="26670"/>
                  </a:cubicBezTo>
                  <a:cubicBezTo>
                    <a:pt x="128270" y="26670"/>
                    <a:pt x="134620" y="33020"/>
                    <a:pt x="134620" y="40640"/>
                  </a:cubicBezTo>
                  <a:lnTo>
                    <a:pt x="134620" y="99060"/>
                  </a:lnTo>
                  <a:cubicBezTo>
                    <a:pt x="134620" y="102870"/>
                    <a:pt x="133350" y="106680"/>
                    <a:pt x="130810" y="109220"/>
                  </a:cubicBezTo>
                  <a:lnTo>
                    <a:pt x="101600" y="138430"/>
                  </a:lnTo>
                  <a:lnTo>
                    <a:pt x="161290" y="162560"/>
                  </a:lnTo>
                  <a:cubicBezTo>
                    <a:pt x="193040" y="149860"/>
                    <a:pt x="223520" y="149860"/>
                    <a:pt x="226060" y="149860"/>
                  </a:cubicBezTo>
                  <a:cubicBezTo>
                    <a:pt x="228600" y="149860"/>
                    <a:pt x="259080" y="149860"/>
                    <a:pt x="290830" y="162560"/>
                  </a:cubicBezTo>
                  <a:lnTo>
                    <a:pt x="350520" y="138430"/>
                  </a:lnTo>
                  <a:lnTo>
                    <a:pt x="321310" y="109220"/>
                  </a:lnTo>
                  <a:cubicBezTo>
                    <a:pt x="318770" y="106680"/>
                    <a:pt x="317500" y="102870"/>
                    <a:pt x="317500" y="99060"/>
                  </a:cubicBezTo>
                  <a:lnTo>
                    <a:pt x="317500" y="40640"/>
                  </a:lnTo>
                  <a:cubicBezTo>
                    <a:pt x="317500" y="33020"/>
                    <a:pt x="323850" y="26670"/>
                    <a:pt x="331470" y="26670"/>
                  </a:cubicBezTo>
                  <a:cubicBezTo>
                    <a:pt x="339090" y="26670"/>
                    <a:pt x="345440" y="33020"/>
                    <a:pt x="345440" y="40640"/>
                  </a:cubicBezTo>
                  <a:lnTo>
                    <a:pt x="345440" y="92710"/>
                  </a:lnTo>
                  <a:lnTo>
                    <a:pt x="379730" y="125730"/>
                  </a:lnTo>
                  <a:lnTo>
                    <a:pt x="392430" y="120650"/>
                  </a:lnTo>
                  <a:lnTo>
                    <a:pt x="407670" y="82550"/>
                  </a:lnTo>
                  <a:lnTo>
                    <a:pt x="411480" y="25400"/>
                  </a:lnTo>
                  <a:cubicBezTo>
                    <a:pt x="411480" y="17780"/>
                    <a:pt x="419100" y="12700"/>
                    <a:pt x="426720" y="12700"/>
                  </a:cubicBezTo>
                  <a:cubicBezTo>
                    <a:pt x="434340" y="12700"/>
                    <a:pt x="439420" y="20320"/>
                    <a:pt x="439420" y="27940"/>
                  </a:cubicBezTo>
                  <a:lnTo>
                    <a:pt x="434340" y="86360"/>
                  </a:lnTo>
                  <a:cubicBezTo>
                    <a:pt x="434340" y="87630"/>
                    <a:pt x="434340" y="88900"/>
                    <a:pt x="433070" y="90170"/>
                  </a:cubicBezTo>
                  <a:lnTo>
                    <a:pt x="415290" y="135890"/>
                  </a:lnTo>
                  <a:cubicBezTo>
                    <a:pt x="414020" y="139700"/>
                    <a:pt x="411480" y="142240"/>
                    <a:pt x="407670" y="143510"/>
                  </a:cubicBezTo>
                  <a:lnTo>
                    <a:pt x="369570" y="160020"/>
                  </a:lnTo>
                  <a:lnTo>
                    <a:pt x="386080" y="177800"/>
                  </a:lnTo>
                  <a:lnTo>
                    <a:pt x="415290" y="162560"/>
                  </a:lnTo>
                  <a:cubicBezTo>
                    <a:pt x="415290" y="158750"/>
                    <a:pt x="422910" y="162560"/>
                    <a:pt x="426720" y="168910"/>
                  </a:cubicBezTo>
                  <a:close/>
                  <a:moveTo>
                    <a:pt x="356870" y="304800"/>
                  </a:moveTo>
                  <a:cubicBezTo>
                    <a:pt x="367030" y="316230"/>
                    <a:pt x="384810" y="318770"/>
                    <a:pt x="394970" y="318770"/>
                  </a:cubicBezTo>
                  <a:cubicBezTo>
                    <a:pt x="394970" y="307340"/>
                    <a:pt x="392430" y="288290"/>
                    <a:pt x="381000" y="275590"/>
                  </a:cubicBezTo>
                  <a:cubicBezTo>
                    <a:pt x="370840" y="265430"/>
                    <a:pt x="356870" y="267970"/>
                    <a:pt x="349250" y="270510"/>
                  </a:cubicBezTo>
                  <a:cubicBezTo>
                    <a:pt x="349250" y="280670"/>
                    <a:pt x="350520" y="297180"/>
                    <a:pt x="356870" y="304800"/>
                  </a:cubicBezTo>
                  <a:close/>
                  <a:moveTo>
                    <a:pt x="93980" y="270510"/>
                  </a:moveTo>
                  <a:cubicBezTo>
                    <a:pt x="90170" y="269240"/>
                    <a:pt x="85090" y="267970"/>
                    <a:pt x="80010" y="267970"/>
                  </a:cubicBezTo>
                  <a:cubicBezTo>
                    <a:pt x="73660" y="267970"/>
                    <a:pt x="67310" y="269240"/>
                    <a:pt x="60960" y="275590"/>
                  </a:cubicBezTo>
                  <a:cubicBezTo>
                    <a:pt x="49530" y="287020"/>
                    <a:pt x="46990" y="306070"/>
                    <a:pt x="46990" y="318770"/>
                  </a:cubicBezTo>
                  <a:cubicBezTo>
                    <a:pt x="58420" y="318770"/>
                    <a:pt x="74930" y="316230"/>
                    <a:pt x="86360" y="304800"/>
                  </a:cubicBezTo>
                  <a:cubicBezTo>
                    <a:pt x="92710" y="297180"/>
                    <a:pt x="93980" y="281940"/>
                    <a:pt x="93980" y="270510"/>
                  </a:cubicBezTo>
                  <a:close/>
                  <a:moveTo>
                    <a:pt x="220980" y="176530"/>
                  </a:moveTo>
                  <a:cubicBezTo>
                    <a:pt x="219710" y="176530"/>
                    <a:pt x="143510" y="176530"/>
                    <a:pt x="124460" y="223520"/>
                  </a:cubicBezTo>
                  <a:cubicBezTo>
                    <a:pt x="113030" y="252730"/>
                    <a:pt x="129540" y="276860"/>
                    <a:pt x="146050" y="303530"/>
                  </a:cubicBezTo>
                  <a:cubicBezTo>
                    <a:pt x="157480" y="320040"/>
                    <a:pt x="168910" y="336550"/>
                    <a:pt x="171450" y="355600"/>
                  </a:cubicBezTo>
                  <a:cubicBezTo>
                    <a:pt x="171450" y="356870"/>
                    <a:pt x="172720" y="358140"/>
                    <a:pt x="172720" y="360680"/>
                  </a:cubicBezTo>
                  <a:cubicBezTo>
                    <a:pt x="173990" y="364490"/>
                    <a:pt x="173990" y="365760"/>
                    <a:pt x="173990" y="367030"/>
                  </a:cubicBezTo>
                  <a:cubicBezTo>
                    <a:pt x="173990" y="384810"/>
                    <a:pt x="187960" y="400050"/>
                    <a:pt x="207010" y="405130"/>
                  </a:cubicBezTo>
                  <a:lnTo>
                    <a:pt x="207010" y="365760"/>
                  </a:lnTo>
                  <a:cubicBezTo>
                    <a:pt x="200660" y="364490"/>
                    <a:pt x="196850" y="359410"/>
                    <a:pt x="196850" y="353060"/>
                  </a:cubicBezTo>
                  <a:cubicBezTo>
                    <a:pt x="196850" y="345440"/>
                    <a:pt x="203200" y="339090"/>
                    <a:pt x="210820" y="339090"/>
                  </a:cubicBezTo>
                  <a:lnTo>
                    <a:pt x="231140" y="339090"/>
                  </a:lnTo>
                  <a:cubicBezTo>
                    <a:pt x="238760" y="339090"/>
                    <a:pt x="245110" y="345440"/>
                    <a:pt x="245110" y="353060"/>
                  </a:cubicBezTo>
                  <a:cubicBezTo>
                    <a:pt x="245110" y="359410"/>
                    <a:pt x="241300" y="364490"/>
                    <a:pt x="234950" y="365760"/>
                  </a:cubicBezTo>
                  <a:lnTo>
                    <a:pt x="234950" y="405130"/>
                  </a:lnTo>
                  <a:cubicBezTo>
                    <a:pt x="254000" y="400050"/>
                    <a:pt x="267970" y="384810"/>
                    <a:pt x="267970" y="367030"/>
                  </a:cubicBezTo>
                  <a:cubicBezTo>
                    <a:pt x="267970" y="365760"/>
                    <a:pt x="267970" y="364490"/>
                    <a:pt x="269240" y="360680"/>
                  </a:cubicBezTo>
                  <a:cubicBezTo>
                    <a:pt x="269240" y="359410"/>
                    <a:pt x="270510" y="356870"/>
                    <a:pt x="270510" y="355600"/>
                  </a:cubicBezTo>
                  <a:cubicBezTo>
                    <a:pt x="274320" y="337820"/>
                    <a:pt x="285750" y="320040"/>
                    <a:pt x="295910" y="303530"/>
                  </a:cubicBezTo>
                  <a:cubicBezTo>
                    <a:pt x="313690" y="276860"/>
                    <a:pt x="330200" y="252730"/>
                    <a:pt x="317500" y="223520"/>
                  </a:cubicBezTo>
                  <a:cubicBezTo>
                    <a:pt x="298450" y="176530"/>
                    <a:pt x="222250" y="176530"/>
                    <a:pt x="220980" y="17653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3200"/>
            </a:p>
          </p:txBody>
        </p:sp>
      </p:grpSp>
      <p:grpSp>
        <p:nvGrpSpPr>
          <p:cNvPr id="70" name="Group 69" descr="monkey  icon">
            <a:extLst>
              <a:ext uri="{FF2B5EF4-FFF2-40B4-BE49-F238E27FC236}">
                <a16:creationId xmlns:a16="http://schemas.microsoft.com/office/drawing/2014/main" id="{D1CC44AE-EFA7-4EC3-8FF4-EF7BCF4EAB4C}"/>
              </a:ext>
            </a:extLst>
          </p:cNvPr>
          <p:cNvGrpSpPr/>
          <p:nvPr/>
        </p:nvGrpSpPr>
        <p:grpSpPr>
          <a:xfrm>
            <a:off x="7689991" y="5596780"/>
            <a:ext cx="973689" cy="977119"/>
            <a:chOff x="4257040" y="5223510"/>
            <a:chExt cx="647700" cy="647700"/>
          </a:xfrm>
        </p:grpSpPr>
        <p:sp>
          <p:nvSpPr>
            <p:cNvPr id="17" name="Freeform: Shape 16" descr="monkey icon">
              <a:extLst>
                <a:ext uri="{FF2B5EF4-FFF2-40B4-BE49-F238E27FC236}">
                  <a16:creationId xmlns:a16="http://schemas.microsoft.com/office/drawing/2014/main" id="{94A174D0-FA87-4A67-95BB-E231F910BFE2}"/>
                </a:ext>
              </a:extLst>
            </p:cNvPr>
            <p:cNvSpPr/>
            <p:nvPr/>
          </p:nvSpPr>
          <p:spPr>
            <a:xfrm>
              <a:off x="4257040" y="522351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6"/>
                    <a:pt x="12700" y="326390"/>
                  </a:cubicBezTo>
                  <a:cubicBezTo>
                    <a:pt x="12700" y="153144"/>
                    <a:pt x="153144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32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E5D0454-7E5A-4454-B81F-FF3C75B215E0}"/>
                </a:ext>
              </a:extLst>
            </p:cNvPr>
            <p:cNvSpPr/>
            <p:nvPr/>
          </p:nvSpPr>
          <p:spPr>
            <a:xfrm>
              <a:off x="4386580" y="5339080"/>
              <a:ext cx="381000" cy="444500"/>
            </a:xfrm>
            <a:custGeom>
              <a:avLst/>
              <a:gdLst>
                <a:gd name="connsiteX0" fmla="*/ 168910 w 381000"/>
                <a:gd name="connsiteY0" fmla="*/ 214630 h 444500"/>
                <a:gd name="connsiteX1" fmla="*/ 182880 w 381000"/>
                <a:gd name="connsiteY1" fmla="*/ 237490 h 444500"/>
                <a:gd name="connsiteX2" fmla="*/ 168910 w 381000"/>
                <a:gd name="connsiteY2" fmla="*/ 260350 h 444500"/>
                <a:gd name="connsiteX3" fmla="*/ 154940 w 381000"/>
                <a:gd name="connsiteY3" fmla="*/ 237490 h 444500"/>
                <a:gd name="connsiteX4" fmla="*/ 168910 w 381000"/>
                <a:gd name="connsiteY4" fmla="*/ 214630 h 444500"/>
                <a:gd name="connsiteX5" fmla="*/ 209550 w 381000"/>
                <a:gd name="connsiteY5" fmla="*/ 237490 h 444500"/>
                <a:gd name="connsiteX6" fmla="*/ 223520 w 381000"/>
                <a:gd name="connsiteY6" fmla="*/ 260350 h 444500"/>
                <a:gd name="connsiteX7" fmla="*/ 237490 w 381000"/>
                <a:gd name="connsiteY7" fmla="*/ 237490 h 444500"/>
                <a:gd name="connsiteX8" fmla="*/ 223520 w 381000"/>
                <a:gd name="connsiteY8" fmla="*/ 214630 h 444500"/>
                <a:gd name="connsiteX9" fmla="*/ 209550 w 381000"/>
                <a:gd name="connsiteY9" fmla="*/ 237490 h 444500"/>
                <a:gd name="connsiteX10" fmla="*/ 123190 w 381000"/>
                <a:gd name="connsiteY10" fmla="*/ 167640 h 444500"/>
                <a:gd name="connsiteX11" fmla="*/ 137160 w 381000"/>
                <a:gd name="connsiteY11" fmla="*/ 181610 h 444500"/>
                <a:gd name="connsiteX12" fmla="*/ 151130 w 381000"/>
                <a:gd name="connsiteY12" fmla="*/ 167640 h 444500"/>
                <a:gd name="connsiteX13" fmla="*/ 137160 w 381000"/>
                <a:gd name="connsiteY13" fmla="*/ 153670 h 444500"/>
                <a:gd name="connsiteX14" fmla="*/ 123190 w 381000"/>
                <a:gd name="connsiteY14" fmla="*/ 167640 h 444500"/>
                <a:gd name="connsiteX15" fmla="*/ 242570 w 381000"/>
                <a:gd name="connsiteY15" fmla="*/ 167640 h 444500"/>
                <a:gd name="connsiteX16" fmla="*/ 256540 w 381000"/>
                <a:gd name="connsiteY16" fmla="*/ 181610 h 444500"/>
                <a:gd name="connsiteX17" fmla="*/ 270510 w 381000"/>
                <a:gd name="connsiteY17" fmla="*/ 167640 h 444500"/>
                <a:gd name="connsiteX18" fmla="*/ 256540 w 381000"/>
                <a:gd name="connsiteY18" fmla="*/ 153670 h 444500"/>
                <a:gd name="connsiteX19" fmla="*/ 242570 w 381000"/>
                <a:gd name="connsiteY19" fmla="*/ 167640 h 444500"/>
                <a:gd name="connsiteX20" fmla="*/ 12700 w 381000"/>
                <a:gd name="connsiteY20" fmla="*/ 250190 h 444500"/>
                <a:gd name="connsiteX21" fmla="*/ 12700 w 381000"/>
                <a:gd name="connsiteY21" fmla="*/ 167640 h 444500"/>
                <a:gd name="connsiteX22" fmla="*/ 12700 w 381000"/>
                <a:gd name="connsiteY22" fmla="*/ 163830 h 444500"/>
                <a:gd name="connsiteX23" fmla="*/ 12700 w 381000"/>
                <a:gd name="connsiteY23" fmla="*/ 163830 h 444500"/>
                <a:gd name="connsiteX24" fmla="*/ 12700 w 381000"/>
                <a:gd name="connsiteY24" fmla="*/ 162560 h 444500"/>
                <a:gd name="connsiteX25" fmla="*/ 195580 w 381000"/>
                <a:gd name="connsiteY25" fmla="*/ 12700 h 444500"/>
                <a:gd name="connsiteX26" fmla="*/ 378460 w 381000"/>
                <a:gd name="connsiteY26" fmla="*/ 168910 h 444500"/>
                <a:gd name="connsiteX27" fmla="*/ 378460 w 381000"/>
                <a:gd name="connsiteY27" fmla="*/ 251460 h 444500"/>
                <a:gd name="connsiteX28" fmla="*/ 195580 w 381000"/>
                <a:gd name="connsiteY28" fmla="*/ 434340 h 444500"/>
                <a:gd name="connsiteX29" fmla="*/ 12700 w 381000"/>
                <a:gd name="connsiteY29" fmla="*/ 250190 h 444500"/>
                <a:gd name="connsiteX30" fmla="*/ 297180 w 381000"/>
                <a:gd name="connsiteY30" fmla="*/ 218440 h 444500"/>
                <a:gd name="connsiteX31" fmla="*/ 351790 w 381000"/>
                <a:gd name="connsiteY31" fmla="*/ 163830 h 444500"/>
                <a:gd name="connsiteX32" fmla="*/ 297180 w 381000"/>
                <a:gd name="connsiteY32" fmla="*/ 109220 h 444500"/>
                <a:gd name="connsiteX33" fmla="*/ 95250 w 381000"/>
                <a:gd name="connsiteY33" fmla="*/ 109220 h 444500"/>
                <a:gd name="connsiteX34" fmla="*/ 40640 w 381000"/>
                <a:gd name="connsiteY34" fmla="*/ 161290 h 444500"/>
                <a:gd name="connsiteX35" fmla="*/ 40640 w 381000"/>
                <a:gd name="connsiteY35" fmla="*/ 163830 h 444500"/>
                <a:gd name="connsiteX36" fmla="*/ 95250 w 381000"/>
                <a:gd name="connsiteY36" fmla="*/ 218440 h 444500"/>
                <a:gd name="connsiteX37" fmla="*/ 109220 w 381000"/>
                <a:gd name="connsiteY37" fmla="*/ 232410 h 444500"/>
                <a:gd name="connsiteX38" fmla="*/ 109220 w 381000"/>
                <a:gd name="connsiteY38" fmla="*/ 288290 h 444500"/>
                <a:gd name="connsiteX39" fmla="*/ 109220 w 381000"/>
                <a:gd name="connsiteY39" fmla="*/ 288290 h 444500"/>
                <a:gd name="connsiteX40" fmla="*/ 283210 w 381000"/>
                <a:gd name="connsiteY40" fmla="*/ 288290 h 444500"/>
                <a:gd name="connsiteX41" fmla="*/ 283210 w 381000"/>
                <a:gd name="connsiteY41" fmla="*/ 288290 h 444500"/>
                <a:gd name="connsiteX42" fmla="*/ 283210 w 381000"/>
                <a:gd name="connsiteY42" fmla="*/ 232410 h 444500"/>
                <a:gd name="connsiteX43" fmla="*/ 297180 w 381000"/>
                <a:gd name="connsiteY43" fmla="*/ 218440 h 444500"/>
                <a:gd name="connsiteX44" fmla="*/ 111760 w 381000"/>
                <a:gd name="connsiteY44" fmla="*/ 314960 h 444500"/>
                <a:gd name="connsiteX45" fmla="*/ 200660 w 381000"/>
                <a:gd name="connsiteY45" fmla="*/ 351790 h 444500"/>
                <a:gd name="connsiteX46" fmla="*/ 280670 w 381000"/>
                <a:gd name="connsiteY46" fmla="*/ 314960 h 444500"/>
                <a:gd name="connsiteX47" fmla="*/ 111760 w 381000"/>
                <a:gd name="connsiteY47" fmla="*/ 314960 h 444500"/>
                <a:gd name="connsiteX48" fmla="*/ 196850 w 381000"/>
                <a:gd name="connsiteY48" fmla="*/ 39370 h 444500"/>
                <a:gd name="connsiteX49" fmla="*/ 72390 w 381000"/>
                <a:gd name="connsiteY49" fmla="*/ 83820 h 444500"/>
                <a:gd name="connsiteX50" fmla="*/ 95250 w 381000"/>
                <a:gd name="connsiteY50" fmla="*/ 80010 h 444500"/>
                <a:gd name="connsiteX51" fmla="*/ 297180 w 381000"/>
                <a:gd name="connsiteY51" fmla="*/ 80010 h 444500"/>
                <a:gd name="connsiteX52" fmla="*/ 320040 w 381000"/>
                <a:gd name="connsiteY52" fmla="*/ 83820 h 444500"/>
                <a:gd name="connsiteX53" fmla="*/ 196850 w 381000"/>
                <a:gd name="connsiteY53" fmla="*/ 39370 h 444500"/>
                <a:gd name="connsiteX54" fmla="*/ 40640 w 381000"/>
                <a:gd name="connsiteY54" fmla="*/ 250190 h 444500"/>
                <a:gd name="connsiteX55" fmla="*/ 196850 w 381000"/>
                <a:gd name="connsiteY55" fmla="*/ 406400 h 444500"/>
                <a:gd name="connsiteX56" fmla="*/ 353060 w 381000"/>
                <a:gd name="connsiteY56" fmla="*/ 250190 h 444500"/>
                <a:gd name="connsiteX57" fmla="*/ 353060 w 381000"/>
                <a:gd name="connsiteY57" fmla="*/ 223520 h 444500"/>
                <a:gd name="connsiteX58" fmla="*/ 312420 w 381000"/>
                <a:gd name="connsiteY58" fmla="*/ 243840 h 444500"/>
                <a:gd name="connsiteX59" fmla="*/ 312420 w 381000"/>
                <a:gd name="connsiteY59" fmla="*/ 295910 h 444500"/>
                <a:gd name="connsiteX60" fmla="*/ 201930 w 381000"/>
                <a:gd name="connsiteY60" fmla="*/ 378460 h 444500"/>
                <a:gd name="connsiteX61" fmla="*/ 82550 w 381000"/>
                <a:gd name="connsiteY61" fmla="*/ 295910 h 444500"/>
                <a:gd name="connsiteX62" fmla="*/ 82550 w 381000"/>
                <a:gd name="connsiteY62" fmla="*/ 243840 h 444500"/>
                <a:gd name="connsiteX63" fmla="*/ 41910 w 381000"/>
                <a:gd name="connsiteY63" fmla="*/ 223520 h 444500"/>
                <a:gd name="connsiteX64" fmla="*/ 41910 w 381000"/>
                <a:gd name="connsiteY64" fmla="*/ 25019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81000" h="444500">
                  <a:moveTo>
                    <a:pt x="168910" y="214630"/>
                  </a:moveTo>
                  <a:cubicBezTo>
                    <a:pt x="176530" y="214630"/>
                    <a:pt x="182880" y="224790"/>
                    <a:pt x="182880" y="237490"/>
                  </a:cubicBezTo>
                  <a:cubicBezTo>
                    <a:pt x="182880" y="250190"/>
                    <a:pt x="176530" y="260350"/>
                    <a:pt x="168910" y="260350"/>
                  </a:cubicBezTo>
                  <a:cubicBezTo>
                    <a:pt x="161290" y="260350"/>
                    <a:pt x="154940" y="250190"/>
                    <a:pt x="154940" y="237490"/>
                  </a:cubicBezTo>
                  <a:cubicBezTo>
                    <a:pt x="154940" y="224790"/>
                    <a:pt x="161290" y="214630"/>
                    <a:pt x="168910" y="214630"/>
                  </a:cubicBezTo>
                  <a:close/>
                  <a:moveTo>
                    <a:pt x="209550" y="237490"/>
                  </a:moveTo>
                  <a:cubicBezTo>
                    <a:pt x="209550" y="250190"/>
                    <a:pt x="215900" y="260350"/>
                    <a:pt x="223520" y="260350"/>
                  </a:cubicBezTo>
                  <a:cubicBezTo>
                    <a:pt x="231140" y="260350"/>
                    <a:pt x="237490" y="250190"/>
                    <a:pt x="237490" y="237490"/>
                  </a:cubicBezTo>
                  <a:cubicBezTo>
                    <a:pt x="237490" y="224790"/>
                    <a:pt x="231140" y="214630"/>
                    <a:pt x="223520" y="214630"/>
                  </a:cubicBezTo>
                  <a:cubicBezTo>
                    <a:pt x="215900" y="214630"/>
                    <a:pt x="209550" y="224790"/>
                    <a:pt x="209550" y="237490"/>
                  </a:cubicBezTo>
                  <a:close/>
                  <a:moveTo>
                    <a:pt x="123190" y="167640"/>
                  </a:moveTo>
                  <a:cubicBezTo>
                    <a:pt x="123190" y="175260"/>
                    <a:pt x="129540" y="181610"/>
                    <a:pt x="137160" y="181610"/>
                  </a:cubicBezTo>
                  <a:cubicBezTo>
                    <a:pt x="144780" y="181610"/>
                    <a:pt x="151130" y="175260"/>
                    <a:pt x="151130" y="167640"/>
                  </a:cubicBezTo>
                  <a:cubicBezTo>
                    <a:pt x="151130" y="160020"/>
                    <a:pt x="144780" y="153670"/>
                    <a:pt x="137160" y="153670"/>
                  </a:cubicBezTo>
                  <a:cubicBezTo>
                    <a:pt x="129540" y="153670"/>
                    <a:pt x="123190" y="160020"/>
                    <a:pt x="123190" y="167640"/>
                  </a:cubicBezTo>
                  <a:close/>
                  <a:moveTo>
                    <a:pt x="242570" y="167640"/>
                  </a:moveTo>
                  <a:cubicBezTo>
                    <a:pt x="242570" y="175260"/>
                    <a:pt x="248920" y="181610"/>
                    <a:pt x="256540" y="181610"/>
                  </a:cubicBezTo>
                  <a:cubicBezTo>
                    <a:pt x="264160" y="181610"/>
                    <a:pt x="270510" y="175260"/>
                    <a:pt x="270510" y="167640"/>
                  </a:cubicBezTo>
                  <a:cubicBezTo>
                    <a:pt x="270510" y="160020"/>
                    <a:pt x="264160" y="153670"/>
                    <a:pt x="256540" y="153670"/>
                  </a:cubicBezTo>
                  <a:cubicBezTo>
                    <a:pt x="248920" y="153670"/>
                    <a:pt x="242570" y="160020"/>
                    <a:pt x="242570" y="167640"/>
                  </a:cubicBezTo>
                  <a:close/>
                  <a:moveTo>
                    <a:pt x="12700" y="250190"/>
                  </a:moveTo>
                  <a:lnTo>
                    <a:pt x="12700" y="167640"/>
                  </a:lnTo>
                  <a:cubicBezTo>
                    <a:pt x="12700" y="166370"/>
                    <a:pt x="12700" y="165100"/>
                    <a:pt x="12700" y="163830"/>
                  </a:cubicBezTo>
                  <a:cubicBezTo>
                    <a:pt x="12700" y="163830"/>
                    <a:pt x="12700" y="163830"/>
                    <a:pt x="12700" y="163830"/>
                  </a:cubicBezTo>
                  <a:cubicBezTo>
                    <a:pt x="12700" y="163830"/>
                    <a:pt x="12700" y="162560"/>
                    <a:pt x="12700" y="162560"/>
                  </a:cubicBezTo>
                  <a:cubicBezTo>
                    <a:pt x="15240" y="71120"/>
                    <a:pt x="86360" y="12700"/>
                    <a:pt x="195580" y="12700"/>
                  </a:cubicBezTo>
                  <a:cubicBezTo>
                    <a:pt x="304800" y="12700"/>
                    <a:pt x="378460" y="74930"/>
                    <a:pt x="378460" y="168910"/>
                  </a:cubicBezTo>
                  <a:lnTo>
                    <a:pt x="378460" y="251460"/>
                  </a:lnTo>
                  <a:cubicBezTo>
                    <a:pt x="378460" y="353060"/>
                    <a:pt x="295910" y="434340"/>
                    <a:pt x="195580" y="434340"/>
                  </a:cubicBezTo>
                  <a:cubicBezTo>
                    <a:pt x="95250" y="434340"/>
                    <a:pt x="12700" y="351790"/>
                    <a:pt x="12700" y="250190"/>
                  </a:cubicBezTo>
                  <a:close/>
                  <a:moveTo>
                    <a:pt x="297180" y="218440"/>
                  </a:moveTo>
                  <a:cubicBezTo>
                    <a:pt x="327660" y="218440"/>
                    <a:pt x="351790" y="194310"/>
                    <a:pt x="351790" y="163830"/>
                  </a:cubicBezTo>
                  <a:cubicBezTo>
                    <a:pt x="351790" y="133350"/>
                    <a:pt x="327660" y="109220"/>
                    <a:pt x="297180" y="109220"/>
                  </a:cubicBezTo>
                  <a:lnTo>
                    <a:pt x="95250" y="109220"/>
                  </a:lnTo>
                  <a:cubicBezTo>
                    <a:pt x="66040" y="109220"/>
                    <a:pt x="41910" y="132080"/>
                    <a:pt x="40640" y="161290"/>
                  </a:cubicBezTo>
                  <a:cubicBezTo>
                    <a:pt x="40640" y="162560"/>
                    <a:pt x="40640" y="163830"/>
                    <a:pt x="40640" y="163830"/>
                  </a:cubicBezTo>
                  <a:cubicBezTo>
                    <a:pt x="40640" y="194310"/>
                    <a:pt x="64770" y="218440"/>
                    <a:pt x="95250" y="218440"/>
                  </a:cubicBezTo>
                  <a:cubicBezTo>
                    <a:pt x="102870" y="218440"/>
                    <a:pt x="109220" y="224790"/>
                    <a:pt x="109220" y="232410"/>
                  </a:cubicBezTo>
                  <a:lnTo>
                    <a:pt x="109220" y="288290"/>
                  </a:lnTo>
                  <a:cubicBezTo>
                    <a:pt x="109220" y="288290"/>
                    <a:pt x="109220" y="288290"/>
                    <a:pt x="109220" y="288290"/>
                  </a:cubicBezTo>
                  <a:lnTo>
                    <a:pt x="283210" y="288290"/>
                  </a:lnTo>
                  <a:cubicBezTo>
                    <a:pt x="283210" y="288290"/>
                    <a:pt x="283210" y="288290"/>
                    <a:pt x="283210" y="288290"/>
                  </a:cubicBezTo>
                  <a:lnTo>
                    <a:pt x="283210" y="232410"/>
                  </a:lnTo>
                  <a:cubicBezTo>
                    <a:pt x="283210" y="224790"/>
                    <a:pt x="289560" y="218440"/>
                    <a:pt x="297180" y="218440"/>
                  </a:cubicBezTo>
                  <a:close/>
                  <a:moveTo>
                    <a:pt x="111760" y="314960"/>
                  </a:moveTo>
                  <a:cubicBezTo>
                    <a:pt x="120650" y="340360"/>
                    <a:pt x="148590" y="351790"/>
                    <a:pt x="200660" y="351790"/>
                  </a:cubicBezTo>
                  <a:cubicBezTo>
                    <a:pt x="248920" y="351790"/>
                    <a:pt x="273050" y="340360"/>
                    <a:pt x="280670" y="314960"/>
                  </a:cubicBezTo>
                  <a:lnTo>
                    <a:pt x="111760" y="314960"/>
                  </a:lnTo>
                  <a:close/>
                  <a:moveTo>
                    <a:pt x="196850" y="39370"/>
                  </a:moveTo>
                  <a:cubicBezTo>
                    <a:pt x="152400" y="39370"/>
                    <a:pt x="102870" y="52070"/>
                    <a:pt x="72390" y="83820"/>
                  </a:cubicBezTo>
                  <a:cubicBezTo>
                    <a:pt x="80010" y="81280"/>
                    <a:pt x="87630" y="80010"/>
                    <a:pt x="95250" y="80010"/>
                  </a:cubicBezTo>
                  <a:lnTo>
                    <a:pt x="297180" y="80010"/>
                  </a:lnTo>
                  <a:cubicBezTo>
                    <a:pt x="304800" y="80010"/>
                    <a:pt x="313690" y="81280"/>
                    <a:pt x="320040" y="83820"/>
                  </a:cubicBezTo>
                  <a:cubicBezTo>
                    <a:pt x="289560" y="52070"/>
                    <a:pt x="241300" y="39370"/>
                    <a:pt x="196850" y="39370"/>
                  </a:cubicBezTo>
                  <a:close/>
                  <a:moveTo>
                    <a:pt x="40640" y="250190"/>
                  </a:moveTo>
                  <a:cubicBezTo>
                    <a:pt x="40640" y="336550"/>
                    <a:pt x="110490" y="406400"/>
                    <a:pt x="196850" y="406400"/>
                  </a:cubicBezTo>
                  <a:cubicBezTo>
                    <a:pt x="283210" y="406400"/>
                    <a:pt x="353060" y="336550"/>
                    <a:pt x="353060" y="250190"/>
                  </a:cubicBezTo>
                  <a:lnTo>
                    <a:pt x="353060" y="223520"/>
                  </a:lnTo>
                  <a:cubicBezTo>
                    <a:pt x="341630" y="233680"/>
                    <a:pt x="327660" y="241300"/>
                    <a:pt x="312420" y="243840"/>
                  </a:cubicBezTo>
                  <a:lnTo>
                    <a:pt x="312420" y="295910"/>
                  </a:lnTo>
                  <a:cubicBezTo>
                    <a:pt x="312420" y="378460"/>
                    <a:pt x="229870" y="378460"/>
                    <a:pt x="201930" y="378460"/>
                  </a:cubicBezTo>
                  <a:cubicBezTo>
                    <a:pt x="123190" y="378460"/>
                    <a:pt x="82550" y="350520"/>
                    <a:pt x="82550" y="295910"/>
                  </a:cubicBezTo>
                  <a:lnTo>
                    <a:pt x="82550" y="243840"/>
                  </a:lnTo>
                  <a:cubicBezTo>
                    <a:pt x="67310" y="241300"/>
                    <a:pt x="53340" y="233680"/>
                    <a:pt x="41910" y="223520"/>
                  </a:cubicBezTo>
                  <a:lnTo>
                    <a:pt x="41910" y="25019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3200"/>
            </a:p>
          </p:txBody>
        </p:sp>
      </p:grpSp>
      <p:grpSp>
        <p:nvGrpSpPr>
          <p:cNvPr id="71" name="Group 70" descr="walrus  icon">
            <a:extLst>
              <a:ext uri="{FF2B5EF4-FFF2-40B4-BE49-F238E27FC236}">
                <a16:creationId xmlns:a16="http://schemas.microsoft.com/office/drawing/2014/main" id="{26D1F21B-E39C-447D-A82C-4783B3853321}"/>
              </a:ext>
            </a:extLst>
          </p:cNvPr>
          <p:cNvGrpSpPr/>
          <p:nvPr/>
        </p:nvGrpSpPr>
        <p:grpSpPr>
          <a:xfrm>
            <a:off x="9024338" y="5596780"/>
            <a:ext cx="973689" cy="977119"/>
            <a:chOff x="5007610" y="5223510"/>
            <a:chExt cx="647700" cy="6477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335E103-61FE-4B74-A104-7DBB6B1B52AA}"/>
                </a:ext>
              </a:extLst>
            </p:cNvPr>
            <p:cNvSpPr/>
            <p:nvPr/>
          </p:nvSpPr>
          <p:spPr>
            <a:xfrm>
              <a:off x="5007610" y="522351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6"/>
                    <a:pt x="12700" y="326390"/>
                  </a:cubicBezTo>
                  <a:cubicBezTo>
                    <a:pt x="12700" y="153144"/>
                    <a:pt x="153144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3200"/>
            </a:p>
          </p:txBody>
        </p:sp>
        <p:sp>
          <p:nvSpPr>
            <p:cNvPr id="45" name="Freeform: Shape 44" descr="whalrus icon">
              <a:extLst>
                <a:ext uri="{FF2B5EF4-FFF2-40B4-BE49-F238E27FC236}">
                  <a16:creationId xmlns:a16="http://schemas.microsoft.com/office/drawing/2014/main" id="{1B476DE7-252A-484A-B75A-31D7E3B510F5}"/>
                </a:ext>
              </a:extLst>
            </p:cNvPr>
            <p:cNvSpPr/>
            <p:nvPr/>
          </p:nvSpPr>
          <p:spPr>
            <a:xfrm>
              <a:off x="5135880" y="5337810"/>
              <a:ext cx="393700" cy="444500"/>
            </a:xfrm>
            <a:custGeom>
              <a:avLst/>
              <a:gdLst>
                <a:gd name="connsiteX0" fmla="*/ 147320 w 393700"/>
                <a:gd name="connsiteY0" fmla="*/ 87630 h 444500"/>
                <a:gd name="connsiteX1" fmla="*/ 161290 w 393700"/>
                <a:gd name="connsiteY1" fmla="*/ 101600 h 444500"/>
                <a:gd name="connsiteX2" fmla="*/ 147320 w 393700"/>
                <a:gd name="connsiteY2" fmla="*/ 115570 h 444500"/>
                <a:gd name="connsiteX3" fmla="*/ 133350 w 393700"/>
                <a:gd name="connsiteY3" fmla="*/ 101600 h 444500"/>
                <a:gd name="connsiteX4" fmla="*/ 147320 w 393700"/>
                <a:gd name="connsiteY4" fmla="*/ 87630 h 444500"/>
                <a:gd name="connsiteX5" fmla="*/ 234950 w 393700"/>
                <a:gd name="connsiteY5" fmla="*/ 101600 h 444500"/>
                <a:gd name="connsiteX6" fmla="*/ 248920 w 393700"/>
                <a:gd name="connsiteY6" fmla="*/ 115570 h 444500"/>
                <a:gd name="connsiteX7" fmla="*/ 262890 w 393700"/>
                <a:gd name="connsiteY7" fmla="*/ 101600 h 444500"/>
                <a:gd name="connsiteX8" fmla="*/ 248920 w 393700"/>
                <a:gd name="connsiteY8" fmla="*/ 87630 h 444500"/>
                <a:gd name="connsiteX9" fmla="*/ 234950 w 393700"/>
                <a:gd name="connsiteY9" fmla="*/ 101600 h 444500"/>
                <a:gd name="connsiteX10" fmla="*/ 15240 w 393700"/>
                <a:gd name="connsiteY10" fmla="*/ 255270 h 444500"/>
                <a:gd name="connsiteX11" fmla="*/ 13970 w 393700"/>
                <a:gd name="connsiteY11" fmla="*/ 251460 h 444500"/>
                <a:gd name="connsiteX12" fmla="*/ 40640 w 393700"/>
                <a:gd name="connsiteY12" fmla="*/ 83820 h 444500"/>
                <a:gd name="connsiteX13" fmla="*/ 198120 w 393700"/>
                <a:gd name="connsiteY13" fmla="*/ 12700 h 444500"/>
                <a:gd name="connsiteX14" fmla="*/ 198120 w 393700"/>
                <a:gd name="connsiteY14" fmla="*/ 12700 h 444500"/>
                <a:gd name="connsiteX15" fmla="*/ 381000 w 393700"/>
                <a:gd name="connsiteY15" fmla="*/ 251460 h 444500"/>
                <a:gd name="connsiteX16" fmla="*/ 381000 w 393700"/>
                <a:gd name="connsiteY16" fmla="*/ 254000 h 444500"/>
                <a:gd name="connsiteX17" fmla="*/ 381000 w 393700"/>
                <a:gd name="connsiteY17" fmla="*/ 262890 h 444500"/>
                <a:gd name="connsiteX18" fmla="*/ 356870 w 393700"/>
                <a:gd name="connsiteY18" fmla="*/ 331470 h 444500"/>
                <a:gd name="connsiteX19" fmla="*/ 355600 w 393700"/>
                <a:gd name="connsiteY19" fmla="*/ 339090 h 444500"/>
                <a:gd name="connsiteX20" fmla="*/ 318770 w 393700"/>
                <a:gd name="connsiteY20" fmla="*/ 425450 h 444500"/>
                <a:gd name="connsiteX21" fmla="*/ 308610 w 393700"/>
                <a:gd name="connsiteY21" fmla="*/ 433070 h 444500"/>
                <a:gd name="connsiteX22" fmla="*/ 306070 w 393700"/>
                <a:gd name="connsiteY22" fmla="*/ 433070 h 444500"/>
                <a:gd name="connsiteX23" fmla="*/ 295910 w 393700"/>
                <a:gd name="connsiteY23" fmla="*/ 429260 h 444500"/>
                <a:gd name="connsiteX24" fmla="*/ 241300 w 393700"/>
                <a:gd name="connsiteY24" fmla="*/ 372110 h 444500"/>
                <a:gd name="connsiteX25" fmla="*/ 240030 w 393700"/>
                <a:gd name="connsiteY25" fmla="*/ 370840 h 444500"/>
                <a:gd name="connsiteX26" fmla="*/ 195580 w 393700"/>
                <a:gd name="connsiteY26" fmla="*/ 347980 h 444500"/>
                <a:gd name="connsiteX27" fmla="*/ 151130 w 393700"/>
                <a:gd name="connsiteY27" fmla="*/ 370840 h 444500"/>
                <a:gd name="connsiteX28" fmla="*/ 149860 w 393700"/>
                <a:gd name="connsiteY28" fmla="*/ 373380 h 444500"/>
                <a:gd name="connsiteX29" fmla="*/ 85090 w 393700"/>
                <a:gd name="connsiteY29" fmla="*/ 430530 h 444500"/>
                <a:gd name="connsiteX30" fmla="*/ 76200 w 393700"/>
                <a:gd name="connsiteY30" fmla="*/ 434340 h 444500"/>
                <a:gd name="connsiteX31" fmla="*/ 72390 w 393700"/>
                <a:gd name="connsiteY31" fmla="*/ 434340 h 444500"/>
                <a:gd name="connsiteX32" fmla="*/ 63500 w 393700"/>
                <a:gd name="connsiteY32" fmla="*/ 425450 h 444500"/>
                <a:gd name="connsiteX33" fmla="*/ 35560 w 393700"/>
                <a:gd name="connsiteY33" fmla="*/ 339090 h 444500"/>
                <a:gd name="connsiteX34" fmla="*/ 35560 w 393700"/>
                <a:gd name="connsiteY34" fmla="*/ 332740 h 444500"/>
                <a:gd name="connsiteX35" fmla="*/ 12700 w 393700"/>
                <a:gd name="connsiteY35" fmla="*/ 264160 h 444500"/>
                <a:gd name="connsiteX36" fmla="*/ 15240 w 393700"/>
                <a:gd name="connsiteY36" fmla="*/ 255270 h 444500"/>
                <a:gd name="connsiteX37" fmla="*/ 270510 w 393700"/>
                <a:gd name="connsiteY37" fmla="*/ 177800 h 444500"/>
                <a:gd name="connsiteX38" fmla="*/ 262890 w 393700"/>
                <a:gd name="connsiteY38" fmla="*/ 177800 h 444500"/>
                <a:gd name="connsiteX39" fmla="*/ 246380 w 393700"/>
                <a:gd name="connsiteY39" fmla="*/ 240030 h 444500"/>
                <a:gd name="connsiteX40" fmla="*/ 212090 w 393700"/>
                <a:gd name="connsiteY40" fmla="*/ 259080 h 444500"/>
                <a:gd name="connsiteX41" fmla="*/ 212090 w 393700"/>
                <a:gd name="connsiteY41" fmla="*/ 322580 h 444500"/>
                <a:gd name="connsiteX42" fmla="*/ 270510 w 393700"/>
                <a:gd name="connsiteY42" fmla="*/ 347980 h 444500"/>
                <a:gd name="connsiteX43" fmla="*/ 354330 w 393700"/>
                <a:gd name="connsiteY43" fmla="*/ 262890 h 444500"/>
                <a:gd name="connsiteX44" fmla="*/ 270510 w 393700"/>
                <a:gd name="connsiteY44" fmla="*/ 177800 h 444500"/>
                <a:gd name="connsiteX45" fmla="*/ 161290 w 393700"/>
                <a:gd name="connsiteY45" fmla="*/ 177800 h 444500"/>
                <a:gd name="connsiteX46" fmla="*/ 171450 w 393700"/>
                <a:gd name="connsiteY46" fmla="*/ 222250 h 444500"/>
                <a:gd name="connsiteX47" fmla="*/ 198120 w 393700"/>
                <a:gd name="connsiteY47" fmla="*/ 232410 h 444500"/>
                <a:gd name="connsiteX48" fmla="*/ 224790 w 393700"/>
                <a:gd name="connsiteY48" fmla="*/ 222250 h 444500"/>
                <a:gd name="connsiteX49" fmla="*/ 234950 w 393700"/>
                <a:gd name="connsiteY49" fmla="*/ 177800 h 444500"/>
                <a:gd name="connsiteX50" fmla="*/ 161290 w 393700"/>
                <a:gd name="connsiteY50" fmla="*/ 177800 h 444500"/>
                <a:gd name="connsiteX51" fmla="*/ 133350 w 393700"/>
                <a:gd name="connsiteY51" fmla="*/ 177800 h 444500"/>
                <a:gd name="connsiteX52" fmla="*/ 125730 w 393700"/>
                <a:gd name="connsiteY52" fmla="*/ 177800 h 444500"/>
                <a:gd name="connsiteX53" fmla="*/ 41910 w 393700"/>
                <a:gd name="connsiteY53" fmla="*/ 262890 h 444500"/>
                <a:gd name="connsiteX54" fmla="*/ 125730 w 393700"/>
                <a:gd name="connsiteY54" fmla="*/ 347980 h 444500"/>
                <a:gd name="connsiteX55" fmla="*/ 184150 w 393700"/>
                <a:gd name="connsiteY55" fmla="*/ 322580 h 444500"/>
                <a:gd name="connsiteX56" fmla="*/ 184150 w 393700"/>
                <a:gd name="connsiteY56" fmla="*/ 259080 h 444500"/>
                <a:gd name="connsiteX57" fmla="*/ 149860 w 393700"/>
                <a:gd name="connsiteY57" fmla="*/ 240030 h 444500"/>
                <a:gd name="connsiteX58" fmla="*/ 133350 w 393700"/>
                <a:gd name="connsiteY58" fmla="*/ 177800 h 444500"/>
                <a:gd name="connsiteX59" fmla="*/ 110490 w 393700"/>
                <a:gd name="connsiteY59" fmla="*/ 374650 h 444500"/>
                <a:gd name="connsiteX60" fmla="*/ 74930 w 393700"/>
                <a:gd name="connsiteY60" fmla="*/ 363220 h 444500"/>
                <a:gd name="connsiteX61" fmla="*/ 85090 w 393700"/>
                <a:gd name="connsiteY61" fmla="*/ 396240 h 444500"/>
                <a:gd name="connsiteX62" fmla="*/ 110490 w 393700"/>
                <a:gd name="connsiteY62" fmla="*/ 374650 h 444500"/>
                <a:gd name="connsiteX63" fmla="*/ 316230 w 393700"/>
                <a:gd name="connsiteY63" fmla="*/ 365760 h 444500"/>
                <a:gd name="connsiteX64" fmla="*/ 283210 w 393700"/>
                <a:gd name="connsiteY64" fmla="*/ 375920 h 444500"/>
                <a:gd name="connsiteX65" fmla="*/ 303530 w 393700"/>
                <a:gd name="connsiteY65" fmla="*/ 397510 h 444500"/>
                <a:gd name="connsiteX66" fmla="*/ 316230 w 393700"/>
                <a:gd name="connsiteY66" fmla="*/ 365760 h 444500"/>
                <a:gd name="connsiteX67" fmla="*/ 43180 w 393700"/>
                <a:gd name="connsiteY67" fmla="*/ 187960 h 444500"/>
                <a:gd name="connsiteX68" fmla="*/ 125730 w 393700"/>
                <a:gd name="connsiteY68" fmla="*/ 151130 h 444500"/>
                <a:gd name="connsiteX69" fmla="*/ 270510 w 393700"/>
                <a:gd name="connsiteY69" fmla="*/ 151130 h 444500"/>
                <a:gd name="connsiteX70" fmla="*/ 353060 w 393700"/>
                <a:gd name="connsiteY70" fmla="*/ 187960 h 444500"/>
                <a:gd name="connsiteX71" fmla="*/ 199390 w 393700"/>
                <a:gd name="connsiteY71" fmla="*/ 41910 h 444500"/>
                <a:gd name="connsiteX72" fmla="*/ 199390 w 393700"/>
                <a:gd name="connsiteY72" fmla="*/ 41910 h 444500"/>
                <a:gd name="connsiteX73" fmla="*/ 66040 w 393700"/>
                <a:gd name="connsiteY73" fmla="*/ 99060 h 444500"/>
                <a:gd name="connsiteX74" fmla="*/ 43180 w 393700"/>
                <a:gd name="connsiteY74" fmla="*/ 18796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93700" h="444500">
                  <a:moveTo>
                    <a:pt x="147320" y="87630"/>
                  </a:moveTo>
                  <a:cubicBezTo>
                    <a:pt x="154940" y="87630"/>
                    <a:pt x="161290" y="93980"/>
                    <a:pt x="161290" y="101600"/>
                  </a:cubicBezTo>
                  <a:cubicBezTo>
                    <a:pt x="161290" y="109220"/>
                    <a:pt x="154940" y="115570"/>
                    <a:pt x="147320" y="115570"/>
                  </a:cubicBezTo>
                  <a:cubicBezTo>
                    <a:pt x="139700" y="115570"/>
                    <a:pt x="133350" y="109220"/>
                    <a:pt x="133350" y="101600"/>
                  </a:cubicBezTo>
                  <a:cubicBezTo>
                    <a:pt x="133350" y="93980"/>
                    <a:pt x="139700" y="87630"/>
                    <a:pt x="147320" y="87630"/>
                  </a:cubicBezTo>
                  <a:close/>
                  <a:moveTo>
                    <a:pt x="234950" y="101600"/>
                  </a:moveTo>
                  <a:cubicBezTo>
                    <a:pt x="234950" y="109220"/>
                    <a:pt x="241300" y="115570"/>
                    <a:pt x="248920" y="115570"/>
                  </a:cubicBezTo>
                  <a:cubicBezTo>
                    <a:pt x="256540" y="115570"/>
                    <a:pt x="262890" y="109220"/>
                    <a:pt x="262890" y="101600"/>
                  </a:cubicBezTo>
                  <a:cubicBezTo>
                    <a:pt x="262890" y="93980"/>
                    <a:pt x="256540" y="87630"/>
                    <a:pt x="248920" y="87630"/>
                  </a:cubicBezTo>
                  <a:cubicBezTo>
                    <a:pt x="241300" y="87630"/>
                    <a:pt x="234950" y="92710"/>
                    <a:pt x="234950" y="101600"/>
                  </a:cubicBezTo>
                  <a:close/>
                  <a:moveTo>
                    <a:pt x="15240" y="255270"/>
                  </a:moveTo>
                  <a:cubicBezTo>
                    <a:pt x="15240" y="254000"/>
                    <a:pt x="13970" y="252730"/>
                    <a:pt x="13970" y="251460"/>
                  </a:cubicBezTo>
                  <a:cubicBezTo>
                    <a:pt x="13970" y="187960"/>
                    <a:pt x="16510" y="127000"/>
                    <a:pt x="40640" y="83820"/>
                  </a:cubicBezTo>
                  <a:cubicBezTo>
                    <a:pt x="67310" y="35560"/>
                    <a:pt x="118110" y="12700"/>
                    <a:pt x="198120" y="12700"/>
                  </a:cubicBezTo>
                  <a:cubicBezTo>
                    <a:pt x="198120" y="12700"/>
                    <a:pt x="198120" y="12700"/>
                    <a:pt x="198120" y="12700"/>
                  </a:cubicBezTo>
                  <a:cubicBezTo>
                    <a:pt x="381000" y="12700"/>
                    <a:pt x="381000" y="139700"/>
                    <a:pt x="381000" y="251460"/>
                  </a:cubicBezTo>
                  <a:cubicBezTo>
                    <a:pt x="381000" y="252730"/>
                    <a:pt x="381000" y="252730"/>
                    <a:pt x="381000" y="254000"/>
                  </a:cubicBezTo>
                  <a:cubicBezTo>
                    <a:pt x="381000" y="256540"/>
                    <a:pt x="381000" y="260350"/>
                    <a:pt x="381000" y="262890"/>
                  </a:cubicBezTo>
                  <a:cubicBezTo>
                    <a:pt x="381000" y="289560"/>
                    <a:pt x="372110" y="312420"/>
                    <a:pt x="356870" y="331470"/>
                  </a:cubicBezTo>
                  <a:cubicBezTo>
                    <a:pt x="356870" y="334010"/>
                    <a:pt x="356870" y="336550"/>
                    <a:pt x="355600" y="339090"/>
                  </a:cubicBezTo>
                  <a:lnTo>
                    <a:pt x="318770" y="425450"/>
                  </a:lnTo>
                  <a:cubicBezTo>
                    <a:pt x="317500" y="429260"/>
                    <a:pt x="313690" y="433070"/>
                    <a:pt x="308610" y="433070"/>
                  </a:cubicBezTo>
                  <a:cubicBezTo>
                    <a:pt x="307340" y="433070"/>
                    <a:pt x="307340" y="433070"/>
                    <a:pt x="306070" y="433070"/>
                  </a:cubicBezTo>
                  <a:cubicBezTo>
                    <a:pt x="302260" y="433070"/>
                    <a:pt x="298450" y="431800"/>
                    <a:pt x="295910" y="429260"/>
                  </a:cubicBezTo>
                  <a:lnTo>
                    <a:pt x="241300" y="372110"/>
                  </a:lnTo>
                  <a:cubicBezTo>
                    <a:pt x="241300" y="372110"/>
                    <a:pt x="241300" y="370840"/>
                    <a:pt x="240030" y="370840"/>
                  </a:cubicBezTo>
                  <a:cubicBezTo>
                    <a:pt x="223520" y="367030"/>
                    <a:pt x="208280" y="358140"/>
                    <a:pt x="195580" y="347980"/>
                  </a:cubicBezTo>
                  <a:cubicBezTo>
                    <a:pt x="182880" y="359410"/>
                    <a:pt x="167640" y="367030"/>
                    <a:pt x="151130" y="370840"/>
                  </a:cubicBezTo>
                  <a:cubicBezTo>
                    <a:pt x="151130" y="372110"/>
                    <a:pt x="149860" y="372110"/>
                    <a:pt x="149860" y="373380"/>
                  </a:cubicBezTo>
                  <a:lnTo>
                    <a:pt x="85090" y="430530"/>
                  </a:lnTo>
                  <a:cubicBezTo>
                    <a:pt x="82550" y="433070"/>
                    <a:pt x="78740" y="434340"/>
                    <a:pt x="76200" y="434340"/>
                  </a:cubicBezTo>
                  <a:cubicBezTo>
                    <a:pt x="74930" y="434340"/>
                    <a:pt x="73660" y="434340"/>
                    <a:pt x="72390" y="434340"/>
                  </a:cubicBezTo>
                  <a:cubicBezTo>
                    <a:pt x="67310" y="433070"/>
                    <a:pt x="64770" y="429260"/>
                    <a:pt x="63500" y="425450"/>
                  </a:cubicBezTo>
                  <a:lnTo>
                    <a:pt x="35560" y="339090"/>
                  </a:lnTo>
                  <a:cubicBezTo>
                    <a:pt x="34290" y="336550"/>
                    <a:pt x="34290" y="334010"/>
                    <a:pt x="35560" y="332740"/>
                  </a:cubicBezTo>
                  <a:cubicBezTo>
                    <a:pt x="20320" y="313690"/>
                    <a:pt x="12700" y="289560"/>
                    <a:pt x="12700" y="264160"/>
                  </a:cubicBezTo>
                  <a:cubicBezTo>
                    <a:pt x="13970" y="260350"/>
                    <a:pt x="15240" y="257810"/>
                    <a:pt x="15240" y="255270"/>
                  </a:cubicBezTo>
                  <a:close/>
                  <a:moveTo>
                    <a:pt x="270510" y="177800"/>
                  </a:moveTo>
                  <a:lnTo>
                    <a:pt x="262890" y="177800"/>
                  </a:lnTo>
                  <a:cubicBezTo>
                    <a:pt x="264160" y="193040"/>
                    <a:pt x="262890" y="220980"/>
                    <a:pt x="246380" y="240030"/>
                  </a:cubicBezTo>
                  <a:cubicBezTo>
                    <a:pt x="237490" y="250190"/>
                    <a:pt x="226060" y="256540"/>
                    <a:pt x="212090" y="259080"/>
                  </a:cubicBezTo>
                  <a:lnTo>
                    <a:pt x="212090" y="322580"/>
                  </a:lnTo>
                  <a:cubicBezTo>
                    <a:pt x="227330" y="339090"/>
                    <a:pt x="248920" y="347980"/>
                    <a:pt x="270510" y="347980"/>
                  </a:cubicBezTo>
                  <a:cubicBezTo>
                    <a:pt x="316230" y="347980"/>
                    <a:pt x="354330" y="309880"/>
                    <a:pt x="354330" y="262890"/>
                  </a:cubicBezTo>
                  <a:cubicBezTo>
                    <a:pt x="354330" y="215900"/>
                    <a:pt x="316230" y="177800"/>
                    <a:pt x="270510" y="177800"/>
                  </a:cubicBezTo>
                  <a:close/>
                  <a:moveTo>
                    <a:pt x="161290" y="177800"/>
                  </a:moveTo>
                  <a:cubicBezTo>
                    <a:pt x="160020" y="189230"/>
                    <a:pt x="161290" y="210820"/>
                    <a:pt x="171450" y="222250"/>
                  </a:cubicBezTo>
                  <a:cubicBezTo>
                    <a:pt x="177800" y="229870"/>
                    <a:pt x="186690" y="232410"/>
                    <a:pt x="198120" y="232410"/>
                  </a:cubicBezTo>
                  <a:cubicBezTo>
                    <a:pt x="210820" y="232410"/>
                    <a:pt x="219710" y="228600"/>
                    <a:pt x="224790" y="222250"/>
                  </a:cubicBezTo>
                  <a:cubicBezTo>
                    <a:pt x="236220" y="209550"/>
                    <a:pt x="236220" y="186690"/>
                    <a:pt x="234950" y="177800"/>
                  </a:cubicBezTo>
                  <a:lnTo>
                    <a:pt x="161290" y="177800"/>
                  </a:lnTo>
                  <a:close/>
                  <a:moveTo>
                    <a:pt x="133350" y="177800"/>
                  </a:moveTo>
                  <a:lnTo>
                    <a:pt x="125730" y="177800"/>
                  </a:lnTo>
                  <a:cubicBezTo>
                    <a:pt x="80010" y="177800"/>
                    <a:pt x="41910" y="215900"/>
                    <a:pt x="41910" y="262890"/>
                  </a:cubicBezTo>
                  <a:cubicBezTo>
                    <a:pt x="41910" y="309880"/>
                    <a:pt x="80010" y="347980"/>
                    <a:pt x="125730" y="347980"/>
                  </a:cubicBezTo>
                  <a:cubicBezTo>
                    <a:pt x="147320" y="347980"/>
                    <a:pt x="168910" y="339090"/>
                    <a:pt x="184150" y="322580"/>
                  </a:cubicBezTo>
                  <a:lnTo>
                    <a:pt x="184150" y="259080"/>
                  </a:lnTo>
                  <a:cubicBezTo>
                    <a:pt x="170180" y="256540"/>
                    <a:pt x="158750" y="250190"/>
                    <a:pt x="149860" y="240030"/>
                  </a:cubicBezTo>
                  <a:cubicBezTo>
                    <a:pt x="133350" y="220980"/>
                    <a:pt x="132080" y="193040"/>
                    <a:pt x="133350" y="177800"/>
                  </a:cubicBezTo>
                  <a:close/>
                  <a:moveTo>
                    <a:pt x="110490" y="374650"/>
                  </a:moveTo>
                  <a:cubicBezTo>
                    <a:pt x="97790" y="373380"/>
                    <a:pt x="86360" y="369570"/>
                    <a:pt x="74930" y="363220"/>
                  </a:cubicBezTo>
                  <a:lnTo>
                    <a:pt x="85090" y="396240"/>
                  </a:lnTo>
                  <a:lnTo>
                    <a:pt x="110490" y="374650"/>
                  </a:lnTo>
                  <a:close/>
                  <a:moveTo>
                    <a:pt x="316230" y="365760"/>
                  </a:moveTo>
                  <a:cubicBezTo>
                    <a:pt x="306070" y="370840"/>
                    <a:pt x="294640" y="373380"/>
                    <a:pt x="283210" y="375920"/>
                  </a:cubicBezTo>
                  <a:lnTo>
                    <a:pt x="303530" y="397510"/>
                  </a:lnTo>
                  <a:lnTo>
                    <a:pt x="316230" y="365760"/>
                  </a:lnTo>
                  <a:close/>
                  <a:moveTo>
                    <a:pt x="43180" y="187960"/>
                  </a:moveTo>
                  <a:cubicBezTo>
                    <a:pt x="63500" y="165100"/>
                    <a:pt x="92710" y="151130"/>
                    <a:pt x="125730" y="151130"/>
                  </a:cubicBezTo>
                  <a:lnTo>
                    <a:pt x="270510" y="151130"/>
                  </a:lnTo>
                  <a:cubicBezTo>
                    <a:pt x="303530" y="151130"/>
                    <a:pt x="332740" y="165100"/>
                    <a:pt x="353060" y="187960"/>
                  </a:cubicBezTo>
                  <a:cubicBezTo>
                    <a:pt x="346710" y="95250"/>
                    <a:pt x="318770" y="41910"/>
                    <a:pt x="199390" y="41910"/>
                  </a:cubicBezTo>
                  <a:lnTo>
                    <a:pt x="199390" y="41910"/>
                  </a:lnTo>
                  <a:cubicBezTo>
                    <a:pt x="129540" y="41910"/>
                    <a:pt x="87630" y="59690"/>
                    <a:pt x="66040" y="99060"/>
                  </a:cubicBezTo>
                  <a:cubicBezTo>
                    <a:pt x="50800" y="121920"/>
                    <a:pt x="45720" y="152400"/>
                    <a:pt x="43180" y="18796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3200"/>
            </a:p>
          </p:txBody>
        </p:sp>
      </p:grpSp>
      <p:sp>
        <p:nvSpPr>
          <p:cNvPr id="47" name="Freeform: Shape 46" descr="bear outline">
            <a:extLst>
              <a:ext uri="{FF2B5EF4-FFF2-40B4-BE49-F238E27FC236}">
                <a16:creationId xmlns:a16="http://schemas.microsoft.com/office/drawing/2014/main" id="{51AB4297-B544-4EBA-84BA-5AB419D98361}"/>
              </a:ext>
            </a:extLst>
          </p:cNvPr>
          <p:cNvSpPr/>
          <p:nvPr/>
        </p:nvSpPr>
        <p:spPr>
          <a:xfrm>
            <a:off x="941851" y="8302841"/>
            <a:ext cx="1247949" cy="713727"/>
          </a:xfrm>
          <a:custGeom>
            <a:avLst/>
            <a:gdLst>
              <a:gd name="connsiteX0" fmla="*/ 360680 w 838200"/>
              <a:gd name="connsiteY0" fmla="*/ 86361 h 495300"/>
              <a:gd name="connsiteX1" fmla="*/ 417830 w 838200"/>
              <a:gd name="connsiteY1" fmla="*/ 54611 h 495300"/>
              <a:gd name="connsiteX2" fmla="*/ 483870 w 838200"/>
              <a:gd name="connsiteY2" fmla="*/ 27940 h 495300"/>
              <a:gd name="connsiteX3" fmla="*/ 541020 w 838200"/>
              <a:gd name="connsiteY3" fmla="*/ 39370 h 495300"/>
              <a:gd name="connsiteX4" fmla="*/ 610870 w 838200"/>
              <a:gd name="connsiteY4" fmla="*/ 50800 h 495300"/>
              <a:gd name="connsiteX5" fmla="*/ 624840 w 838200"/>
              <a:gd name="connsiteY5" fmla="*/ 49530 h 495300"/>
              <a:gd name="connsiteX6" fmla="*/ 632460 w 838200"/>
              <a:gd name="connsiteY6" fmla="*/ 33020 h 495300"/>
              <a:gd name="connsiteX7" fmla="*/ 657860 w 838200"/>
              <a:gd name="connsiteY7" fmla="*/ 12700 h 495300"/>
              <a:gd name="connsiteX8" fmla="*/ 685800 w 838200"/>
              <a:gd name="connsiteY8" fmla="*/ 34290 h 495300"/>
              <a:gd name="connsiteX9" fmla="*/ 694690 w 838200"/>
              <a:gd name="connsiteY9" fmla="*/ 46990 h 495300"/>
              <a:gd name="connsiteX10" fmla="*/ 751840 w 838200"/>
              <a:gd name="connsiteY10" fmla="*/ 52070 h 495300"/>
              <a:gd name="connsiteX11" fmla="*/ 777240 w 838200"/>
              <a:gd name="connsiteY11" fmla="*/ 68580 h 495300"/>
              <a:gd name="connsiteX12" fmla="*/ 788670 w 838200"/>
              <a:gd name="connsiteY12" fmla="*/ 77470 h 495300"/>
              <a:gd name="connsiteX13" fmla="*/ 814070 w 838200"/>
              <a:gd name="connsiteY13" fmla="*/ 82550 h 495300"/>
              <a:gd name="connsiteX14" fmla="*/ 830580 w 838200"/>
              <a:gd name="connsiteY14" fmla="*/ 101600 h 495300"/>
              <a:gd name="connsiteX15" fmla="*/ 829310 w 838200"/>
              <a:gd name="connsiteY15" fmla="*/ 115570 h 495300"/>
              <a:gd name="connsiteX16" fmla="*/ 824230 w 838200"/>
              <a:gd name="connsiteY16" fmla="*/ 139700 h 495300"/>
              <a:gd name="connsiteX17" fmla="*/ 821690 w 838200"/>
              <a:gd name="connsiteY17" fmla="*/ 143511 h 495300"/>
              <a:gd name="connsiteX18" fmla="*/ 750570 w 838200"/>
              <a:gd name="connsiteY18" fmla="*/ 210820 h 495300"/>
              <a:gd name="connsiteX19" fmla="*/ 684530 w 838200"/>
              <a:gd name="connsiteY19" fmla="*/ 243840 h 495300"/>
              <a:gd name="connsiteX20" fmla="*/ 659130 w 838200"/>
              <a:gd name="connsiteY20" fmla="*/ 240030 h 495300"/>
              <a:gd name="connsiteX21" fmla="*/ 641350 w 838200"/>
              <a:gd name="connsiteY21" fmla="*/ 237490 h 495300"/>
              <a:gd name="connsiteX22" fmla="*/ 624840 w 838200"/>
              <a:gd name="connsiteY22" fmla="*/ 245111 h 495300"/>
              <a:gd name="connsiteX23" fmla="*/ 607060 w 838200"/>
              <a:gd name="connsiteY23" fmla="*/ 270511 h 495300"/>
              <a:gd name="connsiteX24" fmla="*/ 607060 w 838200"/>
              <a:gd name="connsiteY24" fmla="*/ 270511 h 495300"/>
              <a:gd name="connsiteX25" fmla="*/ 581660 w 838200"/>
              <a:gd name="connsiteY25" fmla="*/ 293370 h 495300"/>
              <a:gd name="connsiteX26" fmla="*/ 543560 w 838200"/>
              <a:gd name="connsiteY26" fmla="*/ 316230 h 495300"/>
              <a:gd name="connsiteX27" fmla="*/ 527050 w 838200"/>
              <a:gd name="connsiteY27" fmla="*/ 323850 h 495300"/>
              <a:gd name="connsiteX28" fmla="*/ 543560 w 838200"/>
              <a:gd name="connsiteY28" fmla="*/ 330200 h 495300"/>
              <a:gd name="connsiteX29" fmla="*/ 582930 w 838200"/>
              <a:gd name="connsiteY29" fmla="*/ 342900 h 495300"/>
              <a:gd name="connsiteX30" fmla="*/ 604520 w 838200"/>
              <a:gd name="connsiteY30" fmla="*/ 378461 h 495300"/>
              <a:gd name="connsiteX31" fmla="*/ 593090 w 838200"/>
              <a:gd name="connsiteY31" fmla="*/ 408940 h 495300"/>
              <a:gd name="connsiteX32" fmla="*/ 561340 w 838200"/>
              <a:gd name="connsiteY32" fmla="*/ 417830 h 495300"/>
              <a:gd name="connsiteX33" fmla="*/ 554990 w 838200"/>
              <a:gd name="connsiteY33" fmla="*/ 415290 h 495300"/>
              <a:gd name="connsiteX34" fmla="*/ 544830 w 838200"/>
              <a:gd name="connsiteY34" fmla="*/ 405130 h 495300"/>
              <a:gd name="connsiteX35" fmla="*/ 530860 w 838200"/>
              <a:gd name="connsiteY35" fmla="*/ 396240 h 495300"/>
              <a:gd name="connsiteX36" fmla="*/ 510540 w 838200"/>
              <a:gd name="connsiteY36" fmla="*/ 398780 h 495300"/>
              <a:gd name="connsiteX37" fmla="*/ 504190 w 838200"/>
              <a:gd name="connsiteY37" fmla="*/ 415290 h 495300"/>
              <a:gd name="connsiteX38" fmla="*/ 501650 w 838200"/>
              <a:gd name="connsiteY38" fmla="*/ 435611 h 495300"/>
              <a:gd name="connsiteX39" fmla="*/ 511810 w 838200"/>
              <a:gd name="connsiteY39" fmla="*/ 453390 h 495300"/>
              <a:gd name="connsiteX40" fmla="*/ 527050 w 838200"/>
              <a:gd name="connsiteY40" fmla="*/ 480061 h 495300"/>
              <a:gd name="connsiteX41" fmla="*/ 525780 w 838200"/>
              <a:gd name="connsiteY41" fmla="*/ 487680 h 495300"/>
              <a:gd name="connsiteX42" fmla="*/ 519430 w 838200"/>
              <a:gd name="connsiteY42" fmla="*/ 490220 h 495300"/>
              <a:gd name="connsiteX43" fmla="*/ 453390 w 838200"/>
              <a:gd name="connsiteY43" fmla="*/ 490220 h 495300"/>
              <a:gd name="connsiteX44" fmla="*/ 445770 w 838200"/>
              <a:gd name="connsiteY44" fmla="*/ 485140 h 495300"/>
              <a:gd name="connsiteX45" fmla="*/ 426720 w 838200"/>
              <a:gd name="connsiteY45" fmla="*/ 391161 h 495300"/>
              <a:gd name="connsiteX46" fmla="*/ 403860 w 838200"/>
              <a:gd name="connsiteY46" fmla="*/ 369570 h 495300"/>
              <a:gd name="connsiteX47" fmla="*/ 397510 w 838200"/>
              <a:gd name="connsiteY47" fmla="*/ 360680 h 495300"/>
              <a:gd name="connsiteX48" fmla="*/ 391160 w 838200"/>
              <a:gd name="connsiteY48" fmla="*/ 360680 h 495300"/>
              <a:gd name="connsiteX49" fmla="*/ 353060 w 838200"/>
              <a:gd name="connsiteY49" fmla="*/ 354330 h 495300"/>
              <a:gd name="connsiteX50" fmla="*/ 353060 w 838200"/>
              <a:gd name="connsiteY50" fmla="*/ 355600 h 495300"/>
              <a:gd name="connsiteX51" fmla="*/ 327660 w 838200"/>
              <a:gd name="connsiteY51" fmla="*/ 405130 h 495300"/>
              <a:gd name="connsiteX52" fmla="*/ 307340 w 838200"/>
              <a:gd name="connsiteY52" fmla="*/ 433070 h 495300"/>
              <a:gd name="connsiteX53" fmla="*/ 326390 w 838200"/>
              <a:gd name="connsiteY53" fmla="*/ 459740 h 495300"/>
              <a:gd name="connsiteX54" fmla="*/ 340360 w 838200"/>
              <a:gd name="connsiteY54" fmla="*/ 477520 h 495300"/>
              <a:gd name="connsiteX55" fmla="*/ 340360 w 838200"/>
              <a:gd name="connsiteY55" fmla="*/ 486411 h 495300"/>
              <a:gd name="connsiteX56" fmla="*/ 332740 w 838200"/>
              <a:gd name="connsiteY56" fmla="*/ 491490 h 495300"/>
              <a:gd name="connsiteX57" fmla="*/ 271780 w 838200"/>
              <a:gd name="connsiteY57" fmla="*/ 491490 h 495300"/>
              <a:gd name="connsiteX58" fmla="*/ 265430 w 838200"/>
              <a:gd name="connsiteY58" fmla="*/ 487680 h 495300"/>
              <a:gd name="connsiteX59" fmla="*/ 257810 w 838200"/>
              <a:gd name="connsiteY59" fmla="*/ 478790 h 495300"/>
              <a:gd name="connsiteX60" fmla="*/ 236220 w 838200"/>
              <a:gd name="connsiteY60" fmla="*/ 440690 h 495300"/>
              <a:gd name="connsiteX61" fmla="*/ 240030 w 838200"/>
              <a:gd name="connsiteY61" fmla="*/ 419100 h 495300"/>
              <a:gd name="connsiteX62" fmla="*/ 243840 w 838200"/>
              <a:gd name="connsiteY62" fmla="*/ 402590 h 495300"/>
              <a:gd name="connsiteX63" fmla="*/ 233680 w 838200"/>
              <a:gd name="connsiteY63" fmla="*/ 377190 h 495300"/>
              <a:gd name="connsiteX64" fmla="*/ 217170 w 838200"/>
              <a:gd name="connsiteY64" fmla="*/ 358140 h 495300"/>
              <a:gd name="connsiteX65" fmla="*/ 213360 w 838200"/>
              <a:gd name="connsiteY65" fmla="*/ 360680 h 495300"/>
              <a:gd name="connsiteX66" fmla="*/ 137160 w 838200"/>
              <a:gd name="connsiteY66" fmla="*/ 407670 h 495300"/>
              <a:gd name="connsiteX67" fmla="*/ 102870 w 838200"/>
              <a:gd name="connsiteY67" fmla="*/ 457200 h 495300"/>
              <a:gd name="connsiteX68" fmla="*/ 123190 w 838200"/>
              <a:gd name="connsiteY68" fmla="*/ 476250 h 495300"/>
              <a:gd name="connsiteX69" fmla="*/ 127000 w 838200"/>
              <a:gd name="connsiteY69" fmla="*/ 486411 h 495300"/>
              <a:gd name="connsiteX70" fmla="*/ 118110 w 838200"/>
              <a:gd name="connsiteY70" fmla="*/ 492761 h 495300"/>
              <a:gd name="connsiteX71" fmla="*/ 43180 w 838200"/>
              <a:gd name="connsiteY71" fmla="*/ 492761 h 495300"/>
              <a:gd name="connsiteX72" fmla="*/ 35560 w 838200"/>
              <a:gd name="connsiteY72" fmla="*/ 488950 h 495300"/>
              <a:gd name="connsiteX73" fmla="*/ 26670 w 838200"/>
              <a:gd name="connsiteY73" fmla="*/ 476250 h 495300"/>
              <a:gd name="connsiteX74" fmla="*/ 12700 w 838200"/>
              <a:gd name="connsiteY74" fmla="*/ 426720 h 495300"/>
              <a:gd name="connsiteX75" fmla="*/ 15240 w 838200"/>
              <a:gd name="connsiteY75" fmla="*/ 420370 h 495300"/>
              <a:gd name="connsiteX76" fmla="*/ 36830 w 838200"/>
              <a:gd name="connsiteY76" fmla="*/ 391161 h 495300"/>
              <a:gd name="connsiteX77" fmla="*/ 57150 w 838200"/>
              <a:gd name="connsiteY77" fmla="*/ 331470 h 495300"/>
              <a:gd name="connsiteX78" fmla="*/ 49530 w 838200"/>
              <a:gd name="connsiteY78" fmla="*/ 247650 h 495300"/>
              <a:gd name="connsiteX79" fmla="*/ 87630 w 838200"/>
              <a:gd name="connsiteY79" fmla="*/ 140970 h 495300"/>
              <a:gd name="connsiteX80" fmla="*/ 223520 w 838200"/>
              <a:gd name="connsiteY80" fmla="*/ 92711 h 495300"/>
              <a:gd name="connsiteX81" fmla="*/ 294640 w 838200"/>
              <a:gd name="connsiteY81" fmla="*/ 95250 h 495300"/>
              <a:gd name="connsiteX82" fmla="*/ 360680 w 838200"/>
              <a:gd name="connsiteY82" fmla="*/ 86361 h 495300"/>
              <a:gd name="connsiteX83" fmla="*/ 293370 w 838200"/>
              <a:gd name="connsiteY83" fmla="*/ 232411 h 495300"/>
              <a:gd name="connsiteX84" fmla="*/ 284480 w 838200"/>
              <a:gd name="connsiteY84" fmla="*/ 302261 h 495300"/>
              <a:gd name="connsiteX85" fmla="*/ 317500 w 838200"/>
              <a:gd name="connsiteY85" fmla="*/ 322580 h 495300"/>
              <a:gd name="connsiteX86" fmla="*/ 344170 w 838200"/>
              <a:gd name="connsiteY86" fmla="*/ 335280 h 495300"/>
              <a:gd name="connsiteX87" fmla="*/ 387350 w 838200"/>
              <a:gd name="connsiteY87" fmla="*/ 344170 h 495300"/>
              <a:gd name="connsiteX88" fmla="*/ 367030 w 838200"/>
              <a:gd name="connsiteY88" fmla="*/ 288290 h 495300"/>
              <a:gd name="connsiteX89" fmla="*/ 373380 w 838200"/>
              <a:gd name="connsiteY89" fmla="*/ 276861 h 495300"/>
              <a:gd name="connsiteX90" fmla="*/ 379730 w 838200"/>
              <a:gd name="connsiteY90" fmla="*/ 278130 h 495300"/>
              <a:gd name="connsiteX91" fmla="*/ 383540 w 838200"/>
              <a:gd name="connsiteY91" fmla="*/ 284480 h 495300"/>
              <a:gd name="connsiteX92" fmla="*/ 407670 w 838200"/>
              <a:gd name="connsiteY92" fmla="*/ 347980 h 495300"/>
              <a:gd name="connsiteX93" fmla="*/ 415290 w 838200"/>
              <a:gd name="connsiteY93" fmla="*/ 359411 h 495300"/>
              <a:gd name="connsiteX94" fmla="*/ 438150 w 838200"/>
              <a:gd name="connsiteY94" fmla="*/ 381000 h 495300"/>
              <a:gd name="connsiteX95" fmla="*/ 466090 w 838200"/>
              <a:gd name="connsiteY95" fmla="*/ 387350 h 495300"/>
              <a:gd name="connsiteX96" fmla="*/ 527050 w 838200"/>
              <a:gd name="connsiteY96" fmla="*/ 379730 h 495300"/>
              <a:gd name="connsiteX97" fmla="*/ 553720 w 838200"/>
              <a:gd name="connsiteY97" fmla="*/ 392430 h 495300"/>
              <a:gd name="connsiteX98" fmla="*/ 562610 w 838200"/>
              <a:gd name="connsiteY98" fmla="*/ 401320 h 495300"/>
              <a:gd name="connsiteX99" fmla="*/ 576580 w 838200"/>
              <a:gd name="connsiteY99" fmla="*/ 396240 h 495300"/>
              <a:gd name="connsiteX100" fmla="*/ 582930 w 838200"/>
              <a:gd name="connsiteY100" fmla="*/ 379730 h 495300"/>
              <a:gd name="connsiteX101" fmla="*/ 571500 w 838200"/>
              <a:gd name="connsiteY101" fmla="*/ 359411 h 495300"/>
              <a:gd name="connsiteX102" fmla="*/ 535940 w 838200"/>
              <a:gd name="connsiteY102" fmla="*/ 347980 h 495300"/>
              <a:gd name="connsiteX103" fmla="*/ 497840 w 838200"/>
              <a:gd name="connsiteY103" fmla="*/ 330200 h 495300"/>
              <a:gd name="connsiteX104" fmla="*/ 476250 w 838200"/>
              <a:gd name="connsiteY104" fmla="*/ 287020 h 495300"/>
              <a:gd name="connsiteX105" fmla="*/ 504190 w 838200"/>
              <a:gd name="connsiteY105" fmla="*/ 243840 h 495300"/>
              <a:gd name="connsiteX106" fmla="*/ 529590 w 838200"/>
              <a:gd name="connsiteY106" fmla="*/ 212090 h 495300"/>
              <a:gd name="connsiteX107" fmla="*/ 541020 w 838200"/>
              <a:gd name="connsiteY107" fmla="*/ 205740 h 495300"/>
              <a:gd name="connsiteX108" fmla="*/ 547370 w 838200"/>
              <a:gd name="connsiteY108" fmla="*/ 217170 h 495300"/>
              <a:gd name="connsiteX109" fmla="*/ 516890 w 838200"/>
              <a:gd name="connsiteY109" fmla="*/ 257811 h 495300"/>
              <a:gd name="connsiteX110" fmla="*/ 494030 w 838200"/>
              <a:gd name="connsiteY110" fmla="*/ 287020 h 495300"/>
              <a:gd name="connsiteX111" fmla="*/ 505460 w 838200"/>
              <a:gd name="connsiteY111" fmla="*/ 313690 h 495300"/>
              <a:gd name="connsiteX112" fmla="*/ 532130 w 838200"/>
              <a:gd name="connsiteY112" fmla="*/ 302261 h 495300"/>
              <a:gd name="connsiteX113" fmla="*/ 566420 w 838200"/>
              <a:gd name="connsiteY113" fmla="*/ 280670 h 495300"/>
              <a:gd name="connsiteX114" fmla="*/ 589280 w 838200"/>
              <a:gd name="connsiteY114" fmla="*/ 260350 h 495300"/>
              <a:gd name="connsiteX115" fmla="*/ 607060 w 838200"/>
              <a:gd name="connsiteY115" fmla="*/ 234950 h 495300"/>
              <a:gd name="connsiteX116" fmla="*/ 637540 w 838200"/>
              <a:gd name="connsiteY116" fmla="*/ 220980 h 495300"/>
              <a:gd name="connsiteX117" fmla="*/ 659130 w 838200"/>
              <a:gd name="connsiteY117" fmla="*/ 224790 h 495300"/>
              <a:gd name="connsiteX118" fmla="*/ 680720 w 838200"/>
              <a:gd name="connsiteY118" fmla="*/ 227330 h 495300"/>
              <a:gd name="connsiteX119" fmla="*/ 736600 w 838200"/>
              <a:gd name="connsiteY119" fmla="*/ 196850 h 495300"/>
              <a:gd name="connsiteX120" fmla="*/ 802640 w 838200"/>
              <a:gd name="connsiteY120" fmla="*/ 134620 h 495300"/>
              <a:gd name="connsiteX121" fmla="*/ 807720 w 838200"/>
              <a:gd name="connsiteY121" fmla="*/ 114300 h 495300"/>
              <a:gd name="connsiteX122" fmla="*/ 808990 w 838200"/>
              <a:gd name="connsiteY122" fmla="*/ 102870 h 495300"/>
              <a:gd name="connsiteX123" fmla="*/ 803910 w 838200"/>
              <a:gd name="connsiteY123" fmla="*/ 100330 h 495300"/>
              <a:gd name="connsiteX124" fmla="*/ 783590 w 838200"/>
              <a:gd name="connsiteY124" fmla="*/ 96520 h 495300"/>
              <a:gd name="connsiteX125" fmla="*/ 759460 w 838200"/>
              <a:gd name="connsiteY125" fmla="*/ 78740 h 495300"/>
              <a:gd name="connsiteX126" fmla="*/ 748030 w 838200"/>
              <a:gd name="connsiteY126" fmla="*/ 69850 h 495300"/>
              <a:gd name="connsiteX127" fmla="*/ 688340 w 838200"/>
              <a:gd name="connsiteY127" fmla="*/ 64770 h 495300"/>
              <a:gd name="connsiteX128" fmla="*/ 666750 w 838200"/>
              <a:gd name="connsiteY128" fmla="*/ 41911 h 495300"/>
              <a:gd name="connsiteX129" fmla="*/ 655320 w 838200"/>
              <a:gd name="connsiteY129" fmla="*/ 30480 h 495300"/>
              <a:gd name="connsiteX130" fmla="*/ 652780 w 838200"/>
              <a:gd name="connsiteY130" fmla="*/ 31750 h 495300"/>
              <a:gd name="connsiteX131" fmla="*/ 645160 w 838200"/>
              <a:gd name="connsiteY131" fmla="*/ 40640 h 495300"/>
              <a:gd name="connsiteX132" fmla="*/ 637540 w 838200"/>
              <a:gd name="connsiteY132" fmla="*/ 59690 h 495300"/>
              <a:gd name="connsiteX133" fmla="*/ 629920 w 838200"/>
              <a:gd name="connsiteY133" fmla="*/ 66040 h 495300"/>
              <a:gd name="connsiteX134" fmla="*/ 608330 w 838200"/>
              <a:gd name="connsiteY134" fmla="*/ 67311 h 495300"/>
              <a:gd name="connsiteX135" fmla="*/ 533400 w 838200"/>
              <a:gd name="connsiteY135" fmla="*/ 55880 h 495300"/>
              <a:gd name="connsiteX136" fmla="*/ 480060 w 838200"/>
              <a:gd name="connsiteY136" fmla="*/ 44450 h 495300"/>
              <a:gd name="connsiteX137" fmla="*/ 422910 w 838200"/>
              <a:gd name="connsiteY137" fmla="*/ 69850 h 495300"/>
              <a:gd name="connsiteX138" fmla="*/ 361950 w 838200"/>
              <a:gd name="connsiteY138" fmla="*/ 102870 h 495300"/>
              <a:gd name="connsiteX139" fmla="*/ 292100 w 838200"/>
              <a:gd name="connsiteY139" fmla="*/ 110490 h 495300"/>
              <a:gd name="connsiteX140" fmla="*/ 220980 w 838200"/>
              <a:gd name="connsiteY140" fmla="*/ 107950 h 495300"/>
              <a:gd name="connsiteX141" fmla="*/ 97790 w 838200"/>
              <a:gd name="connsiteY141" fmla="*/ 151130 h 495300"/>
              <a:gd name="connsiteX142" fmla="*/ 63500 w 838200"/>
              <a:gd name="connsiteY142" fmla="*/ 246380 h 495300"/>
              <a:gd name="connsiteX143" fmla="*/ 71120 w 838200"/>
              <a:gd name="connsiteY143" fmla="*/ 327661 h 495300"/>
              <a:gd name="connsiteX144" fmla="*/ 71120 w 838200"/>
              <a:gd name="connsiteY144" fmla="*/ 328930 h 495300"/>
              <a:gd name="connsiteX145" fmla="*/ 46990 w 838200"/>
              <a:gd name="connsiteY145" fmla="*/ 400050 h 495300"/>
              <a:gd name="connsiteX146" fmla="*/ 26670 w 838200"/>
              <a:gd name="connsiteY146" fmla="*/ 427990 h 495300"/>
              <a:gd name="connsiteX147" fmla="*/ 39370 w 838200"/>
              <a:gd name="connsiteY147" fmla="*/ 464820 h 495300"/>
              <a:gd name="connsiteX148" fmla="*/ 44450 w 838200"/>
              <a:gd name="connsiteY148" fmla="*/ 472440 h 495300"/>
              <a:gd name="connsiteX149" fmla="*/ 90170 w 838200"/>
              <a:gd name="connsiteY149" fmla="*/ 472440 h 495300"/>
              <a:gd name="connsiteX150" fmla="*/ 81280 w 838200"/>
              <a:gd name="connsiteY150" fmla="*/ 455930 h 495300"/>
              <a:gd name="connsiteX151" fmla="*/ 121920 w 838200"/>
              <a:gd name="connsiteY151" fmla="*/ 391161 h 495300"/>
              <a:gd name="connsiteX152" fmla="*/ 200660 w 838200"/>
              <a:gd name="connsiteY152" fmla="*/ 342900 h 495300"/>
              <a:gd name="connsiteX153" fmla="*/ 210820 w 838200"/>
              <a:gd name="connsiteY153" fmla="*/ 336550 h 495300"/>
              <a:gd name="connsiteX154" fmla="*/ 210820 w 838200"/>
              <a:gd name="connsiteY154" fmla="*/ 336550 h 495300"/>
              <a:gd name="connsiteX155" fmla="*/ 262890 w 838200"/>
              <a:gd name="connsiteY155" fmla="*/ 297180 h 495300"/>
              <a:gd name="connsiteX156" fmla="*/ 265430 w 838200"/>
              <a:gd name="connsiteY156" fmla="*/ 293370 h 495300"/>
              <a:gd name="connsiteX157" fmla="*/ 273050 w 838200"/>
              <a:gd name="connsiteY157" fmla="*/ 237490 h 495300"/>
              <a:gd name="connsiteX158" fmla="*/ 273050 w 838200"/>
              <a:gd name="connsiteY158" fmla="*/ 231140 h 495300"/>
              <a:gd name="connsiteX159" fmla="*/ 278130 w 838200"/>
              <a:gd name="connsiteY159" fmla="*/ 227330 h 495300"/>
              <a:gd name="connsiteX160" fmla="*/ 284480 w 838200"/>
              <a:gd name="connsiteY160" fmla="*/ 227330 h 495300"/>
              <a:gd name="connsiteX161" fmla="*/ 293370 w 838200"/>
              <a:gd name="connsiteY161" fmla="*/ 232411 h 495300"/>
              <a:gd name="connsiteX162" fmla="*/ 490220 w 838200"/>
              <a:gd name="connsiteY162" fmla="*/ 401320 h 495300"/>
              <a:gd name="connsiteX163" fmla="*/ 471170 w 838200"/>
              <a:gd name="connsiteY163" fmla="*/ 403861 h 495300"/>
              <a:gd name="connsiteX164" fmla="*/ 469900 w 838200"/>
              <a:gd name="connsiteY164" fmla="*/ 403861 h 495300"/>
              <a:gd name="connsiteX165" fmla="*/ 443230 w 838200"/>
              <a:gd name="connsiteY165" fmla="*/ 400050 h 495300"/>
              <a:gd name="connsiteX166" fmla="*/ 458470 w 838200"/>
              <a:gd name="connsiteY166" fmla="*/ 472440 h 495300"/>
              <a:gd name="connsiteX167" fmla="*/ 505460 w 838200"/>
              <a:gd name="connsiteY167" fmla="*/ 472440 h 495300"/>
              <a:gd name="connsiteX168" fmla="*/ 500380 w 838200"/>
              <a:gd name="connsiteY168" fmla="*/ 466090 h 495300"/>
              <a:gd name="connsiteX169" fmla="*/ 485140 w 838200"/>
              <a:gd name="connsiteY169" fmla="*/ 435611 h 495300"/>
              <a:gd name="connsiteX170" fmla="*/ 487680 w 838200"/>
              <a:gd name="connsiteY170" fmla="*/ 410211 h 495300"/>
              <a:gd name="connsiteX171" fmla="*/ 490220 w 838200"/>
              <a:gd name="connsiteY171" fmla="*/ 401320 h 495300"/>
              <a:gd name="connsiteX172" fmla="*/ 273050 w 838200"/>
              <a:gd name="connsiteY172" fmla="*/ 316230 h 495300"/>
              <a:gd name="connsiteX173" fmla="*/ 232410 w 838200"/>
              <a:gd name="connsiteY173" fmla="*/ 347980 h 495300"/>
              <a:gd name="connsiteX174" fmla="*/ 247650 w 838200"/>
              <a:gd name="connsiteY174" fmla="*/ 365761 h 495300"/>
              <a:gd name="connsiteX175" fmla="*/ 261620 w 838200"/>
              <a:gd name="connsiteY175" fmla="*/ 402590 h 495300"/>
              <a:gd name="connsiteX176" fmla="*/ 256540 w 838200"/>
              <a:gd name="connsiteY176" fmla="*/ 424180 h 495300"/>
              <a:gd name="connsiteX177" fmla="*/ 254000 w 838200"/>
              <a:gd name="connsiteY177" fmla="*/ 439420 h 495300"/>
              <a:gd name="connsiteX178" fmla="*/ 270510 w 838200"/>
              <a:gd name="connsiteY178" fmla="*/ 464820 h 495300"/>
              <a:gd name="connsiteX179" fmla="*/ 276860 w 838200"/>
              <a:gd name="connsiteY179" fmla="*/ 472440 h 495300"/>
              <a:gd name="connsiteX180" fmla="*/ 314960 w 838200"/>
              <a:gd name="connsiteY180" fmla="*/ 472440 h 495300"/>
              <a:gd name="connsiteX181" fmla="*/ 314960 w 838200"/>
              <a:gd name="connsiteY181" fmla="*/ 471170 h 495300"/>
              <a:gd name="connsiteX182" fmla="*/ 290830 w 838200"/>
              <a:gd name="connsiteY182" fmla="*/ 431800 h 495300"/>
              <a:gd name="connsiteX183" fmla="*/ 316230 w 838200"/>
              <a:gd name="connsiteY183" fmla="*/ 391161 h 495300"/>
              <a:gd name="connsiteX184" fmla="*/ 336550 w 838200"/>
              <a:gd name="connsiteY184" fmla="*/ 354330 h 495300"/>
              <a:gd name="connsiteX185" fmla="*/ 335280 w 838200"/>
              <a:gd name="connsiteY185" fmla="*/ 346711 h 495300"/>
              <a:gd name="connsiteX186" fmla="*/ 311150 w 838200"/>
              <a:gd name="connsiteY186" fmla="*/ 335280 h 495300"/>
              <a:gd name="connsiteX187" fmla="*/ 273050 w 838200"/>
              <a:gd name="connsiteY187" fmla="*/ 31623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838200" h="495300">
                <a:moveTo>
                  <a:pt x="360680" y="86361"/>
                </a:moveTo>
                <a:cubicBezTo>
                  <a:pt x="368300" y="82550"/>
                  <a:pt x="387350" y="72390"/>
                  <a:pt x="417830" y="54611"/>
                </a:cubicBezTo>
                <a:cubicBezTo>
                  <a:pt x="449580" y="36830"/>
                  <a:pt x="471170" y="27940"/>
                  <a:pt x="483870" y="27940"/>
                </a:cubicBezTo>
                <a:cubicBezTo>
                  <a:pt x="488950" y="27940"/>
                  <a:pt x="508000" y="31750"/>
                  <a:pt x="541020" y="39370"/>
                </a:cubicBezTo>
                <a:cubicBezTo>
                  <a:pt x="571500" y="46990"/>
                  <a:pt x="595630" y="50800"/>
                  <a:pt x="610870" y="50800"/>
                </a:cubicBezTo>
                <a:cubicBezTo>
                  <a:pt x="614680" y="50800"/>
                  <a:pt x="619760" y="50800"/>
                  <a:pt x="624840" y="49530"/>
                </a:cubicBezTo>
                <a:cubicBezTo>
                  <a:pt x="626110" y="45720"/>
                  <a:pt x="628650" y="39370"/>
                  <a:pt x="632460" y="33020"/>
                </a:cubicBezTo>
                <a:cubicBezTo>
                  <a:pt x="641350" y="19050"/>
                  <a:pt x="648970" y="12700"/>
                  <a:pt x="657860" y="12700"/>
                </a:cubicBezTo>
                <a:cubicBezTo>
                  <a:pt x="669290" y="12700"/>
                  <a:pt x="678180" y="20320"/>
                  <a:pt x="685800" y="34290"/>
                </a:cubicBezTo>
                <a:cubicBezTo>
                  <a:pt x="689610" y="41911"/>
                  <a:pt x="693420" y="45720"/>
                  <a:pt x="694690" y="46990"/>
                </a:cubicBezTo>
                <a:lnTo>
                  <a:pt x="751840" y="52070"/>
                </a:lnTo>
                <a:cubicBezTo>
                  <a:pt x="762000" y="52070"/>
                  <a:pt x="770890" y="57150"/>
                  <a:pt x="777240" y="68580"/>
                </a:cubicBezTo>
                <a:cubicBezTo>
                  <a:pt x="781050" y="73661"/>
                  <a:pt x="784860" y="77470"/>
                  <a:pt x="788670" y="77470"/>
                </a:cubicBezTo>
                <a:cubicBezTo>
                  <a:pt x="800100" y="78740"/>
                  <a:pt x="808990" y="80011"/>
                  <a:pt x="814070" y="82550"/>
                </a:cubicBezTo>
                <a:cubicBezTo>
                  <a:pt x="825500" y="86361"/>
                  <a:pt x="830580" y="92711"/>
                  <a:pt x="830580" y="101600"/>
                </a:cubicBezTo>
                <a:cubicBezTo>
                  <a:pt x="830580" y="106680"/>
                  <a:pt x="830580" y="111761"/>
                  <a:pt x="829310" y="115570"/>
                </a:cubicBezTo>
                <a:lnTo>
                  <a:pt x="824230" y="139700"/>
                </a:lnTo>
                <a:cubicBezTo>
                  <a:pt x="824230" y="140970"/>
                  <a:pt x="822960" y="142240"/>
                  <a:pt x="821690" y="143511"/>
                </a:cubicBezTo>
                <a:cubicBezTo>
                  <a:pt x="792480" y="173990"/>
                  <a:pt x="769620" y="196850"/>
                  <a:pt x="750570" y="210820"/>
                </a:cubicBezTo>
                <a:cubicBezTo>
                  <a:pt x="720090" y="233680"/>
                  <a:pt x="697230" y="243840"/>
                  <a:pt x="684530" y="243840"/>
                </a:cubicBezTo>
                <a:cubicBezTo>
                  <a:pt x="679450" y="243840"/>
                  <a:pt x="671830" y="242570"/>
                  <a:pt x="659130" y="240030"/>
                </a:cubicBezTo>
                <a:cubicBezTo>
                  <a:pt x="650240" y="237490"/>
                  <a:pt x="643890" y="237490"/>
                  <a:pt x="641350" y="237490"/>
                </a:cubicBezTo>
                <a:cubicBezTo>
                  <a:pt x="633730" y="237490"/>
                  <a:pt x="628650" y="240030"/>
                  <a:pt x="624840" y="245111"/>
                </a:cubicBezTo>
                <a:lnTo>
                  <a:pt x="607060" y="270511"/>
                </a:lnTo>
                <a:lnTo>
                  <a:pt x="607060" y="270511"/>
                </a:lnTo>
                <a:cubicBezTo>
                  <a:pt x="600710" y="278130"/>
                  <a:pt x="591820" y="285750"/>
                  <a:pt x="581660" y="293370"/>
                </a:cubicBezTo>
                <a:cubicBezTo>
                  <a:pt x="567690" y="303530"/>
                  <a:pt x="554990" y="311150"/>
                  <a:pt x="543560" y="316230"/>
                </a:cubicBezTo>
                <a:lnTo>
                  <a:pt x="527050" y="323850"/>
                </a:lnTo>
                <a:cubicBezTo>
                  <a:pt x="530860" y="325120"/>
                  <a:pt x="537210" y="327661"/>
                  <a:pt x="543560" y="330200"/>
                </a:cubicBezTo>
                <a:cubicBezTo>
                  <a:pt x="566420" y="336550"/>
                  <a:pt x="579120" y="341630"/>
                  <a:pt x="582930" y="342900"/>
                </a:cubicBezTo>
                <a:cubicBezTo>
                  <a:pt x="596900" y="350520"/>
                  <a:pt x="604520" y="363220"/>
                  <a:pt x="604520" y="378461"/>
                </a:cubicBezTo>
                <a:cubicBezTo>
                  <a:pt x="604520" y="389890"/>
                  <a:pt x="600710" y="400050"/>
                  <a:pt x="593090" y="408940"/>
                </a:cubicBezTo>
                <a:cubicBezTo>
                  <a:pt x="585470" y="416561"/>
                  <a:pt x="575310" y="419100"/>
                  <a:pt x="561340" y="417830"/>
                </a:cubicBezTo>
                <a:cubicBezTo>
                  <a:pt x="558800" y="417830"/>
                  <a:pt x="557530" y="416561"/>
                  <a:pt x="554990" y="415290"/>
                </a:cubicBezTo>
                <a:cubicBezTo>
                  <a:pt x="552450" y="411480"/>
                  <a:pt x="548640" y="408940"/>
                  <a:pt x="544830" y="405130"/>
                </a:cubicBezTo>
                <a:cubicBezTo>
                  <a:pt x="538480" y="398780"/>
                  <a:pt x="533400" y="396240"/>
                  <a:pt x="530860" y="396240"/>
                </a:cubicBezTo>
                <a:lnTo>
                  <a:pt x="510540" y="398780"/>
                </a:lnTo>
                <a:lnTo>
                  <a:pt x="504190" y="415290"/>
                </a:lnTo>
                <a:cubicBezTo>
                  <a:pt x="502920" y="420370"/>
                  <a:pt x="501650" y="426720"/>
                  <a:pt x="501650" y="435611"/>
                </a:cubicBezTo>
                <a:cubicBezTo>
                  <a:pt x="501650" y="440690"/>
                  <a:pt x="505460" y="447040"/>
                  <a:pt x="511810" y="453390"/>
                </a:cubicBezTo>
                <a:cubicBezTo>
                  <a:pt x="521970" y="462280"/>
                  <a:pt x="527050" y="471170"/>
                  <a:pt x="527050" y="480061"/>
                </a:cubicBezTo>
                <a:cubicBezTo>
                  <a:pt x="527050" y="482600"/>
                  <a:pt x="527050" y="485140"/>
                  <a:pt x="525780" y="487680"/>
                </a:cubicBezTo>
                <a:cubicBezTo>
                  <a:pt x="523240" y="490220"/>
                  <a:pt x="521970" y="490220"/>
                  <a:pt x="519430" y="490220"/>
                </a:cubicBezTo>
                <a:lnTo>
                  <a:pt x="453390" y="490220"/>
                </a:lnTo>
                <a:cubicBezTo>
                  <a:pt x="449580" y="490220"/>
                  <a:pt x="447040" y="488950"/>
                  <a:pt x="445770" y="485140"/>
                </a:cubicBezTo>
                <a:cubicBezTo>
                  <a:pt x="427990" y="453390"/>
                  <a:pt x="421640" y="422911"/>
                  <a:pt x="426720" y="391161"/>
                </a:cubicBezTo>
                <a:cubicBezTo>
                  <a:pt x="419100" y="386080"/>
                  <a:pt x="411480" y="378461"/>
                  <a:pt x="403860" y="369570"/>
                </a:cubicBezTo>
                <a:lnTo>
                  <a:pt x="397510" y="360680"/>
                </a:lnTo>
                <a:lnTo>
                  <a:pt x="391160" y="360680"/>
                </a:lnTo>
                <a:cubicBezTo>
                  <a:pt x="379730" y="360680"/>
                  <a:pt x="367030" y="358140"/>
                  <a:pt x="353060" y="354330"/>
                </a:cubicBezTo>
                <a:lnTo>
                  <a:pt x="353060" y="355600"/>
                </a:lnTo>
                <a:cubicBezTo>
                  <a:pt x="353060" y="370840"/>
                  <a:pt x="344170" y="387350"/>
                  <a:pt x="327660" y="405130"/>
                </a:cubicBezTo>
                <a:cubicBezTo>
                  <a:pt x="313690" y="419100"/>
                  <a:pt x="307340" y="427990"/>
                  <a:pt x="307340" y="433070"/>
                </a:cubicBezTo>
                <a:cubicBezTo>
                  <a:pt x="307340" y="438150"/>
                  <a:pt x="313690" y="447040"/>
                  <a:pt x="326390" y="459740"/>
                </a:cubicBezTo>
                <a:cubicBezTo>
                  <a:pt x="332740" y="467361"/>
                  <a:pt x="337820" y="472440"/>
                  <a:pt x="340360" y="477520"/>
                </a:cubicBezTo>
                <a:cubicBezTo>
                  <a:pt x="342900" y="480061"/>
                  <a:pt x="342900" y="483870"/>
                  <a:pt x="340360" y="486411"/>
                </a:cubicBezTo>
                <a:cubicBezTo>
                  <a:pt x="339090" y="490220"/>
                  <a:pt x="336550" y="491490"/>
                  <a:pt x="332740" y="491490"/>
                </a:cubicBezTo>
                <a:lnTo>
                  <a:pt x="271780" y="491490"/>
                </a:lnTo>
                <a:cubicBezTo>
                  <a:pt x="269240" y="491490"/>
                  <a:pt x="266700" y="490220"/>
                  <a:pt x="265430" y="487680"/>
                </a:cubicBezTo>
                <a:lnTo>
                  <a:pt x="257810" y="478790"/>
                </a:lnTo>
                <a:cubicBezTo>
                  <a:pt x="242570" y="464820"/>
                  <a:pt x="236220" y="452120"/>
                  <a:pt x="236220" y="440690"/>
                </a:cubicBezTo>
                <a:cubicBezTo>
                  <a:pt x="236220" y="435611"/>
                  <a:pt x="237490" y="427990"/>
                  <a:pt x="240030" y="419100"/>
                </a:cubicBezTo>
                <a:cubicBezTo>
                  <a:pt x="242570" y="412750"/>
                  <a:pt x="243840" y="407670"/>
                  <a:pt x="243840" y="402590"/>
                </a:cubicBezTo>
                <a:cubicBezTo>
                  <a:pt x="243840" y="394970"/>
                  <a:pt x="240030" y="386080"/>
                  <a:pt x="233680" y="377190"/>
                </a:cubicBezTo>
                <a:lnTo>
                  <a:pt x="217170" y="358140"/>
                </a:lnTo>
                <a:lnTo>
                  <a:pt x="213360" y="360680"/>
                </a:lnTo>
                <a:cubicBezTo>
                  <a:pt x="167640" y="387350"/>
                  <a:pt x="142240" y="403861"/>
                  <a:pt x="137160" y="407670"/>
                </a:cubicBezTo>
                <a:cubicBezTo>
                  <a:pt x="114300" y="424180"/>
                  <a:pt x="102870" y="440690"/>
                  <a:pt x="102870" y="457200"/>
                </a:cubicBezTo>
                <a:cubicBezTo>
                  <a:pt x="104140" y="459740"/>
                  <a:pt x="110490" y="466090"/>
                  <a:pt x="123190" y="476250"/>
                </a:cubicBezTo>
                <a:cubicBezTo>
                  <a:pt x="127000" y="478790"/>
                  <a:pt x="128270" y="481330"/>
                  <a:pt x="127000" y="486411"/>
                </a:cubicBezTo>
                <a:cubicBezTo>
                  <a:pt x="125730" y="490220"/>
                  <a:pt x="121920" y="492761"/>
                  <a:pt x="118110" y="492761"/>
                </a:cubicBezTo>
                <a:lnTo>
                  <a:pt x="43180" y="492761"/>
                </a:lnTo>
                <a:cubicBezTo>
                  <a:pt x="39370" y="492761"/>
                  <a:pt x="38100" y="491490"/>
                  <a:pt x="35560" y="488950"/>
                </a:cubicBezTo>
                <a:lnTo>
                  <a:pt x="26670" y="476250"/>
                </a:lnTo>
                <a:cubicBezTo>
                  <a:pt x="16510" y="459740"/>
                  <a:pt x="12700" y="443230"/>
                  <a:pt x="12700" y="426720"/>
                </a:cubicBezTo>
                <a:cubicBezTo>
                  <a:pt x="12700" y="425450"/>
                  <a:pt x="13970" y="422911"/>
                  <a:pt x="15240" y="420370"/>
                </a:cubicBezTo>
                <a:lnTo>
                  <a:pt x="36830" y="391161"/>
                </a:lnTo>
                <a:cubicBezTo>
                  <a:pt x="49530" y="372111"/>
                  <a:pt x="57150" y="353061"/>
                  <a:pt x="57150" y="331470"/>
                </a:cubicBezTo>
                <a:cubicBezTo>
                  <a:pt x="52070" y="283211"/>
                  <a:pt x="49530" y="255270"/>
                  <a:pt x="49530" y="247650"/>
                </a:cubicBezTo>
                <a:cubicBezTo>
                  <a:pt x="49530" y="203200"/>
                  <a:pt x="62230" y="167640"/>
                  <a:pt x="87630" y="140970"/>
                </a:cubicBezTo>
                <a:cubicBezTo>
                  <a:pt x="118110" y="107950"/>
                  <a:pt x="163830" y="92711"/>
                  <a:pt x="223520" y="92711"/>
                </a:cubicBezTo>
                <a:cubicBezTo>
                  <a:pt x="257810" y="93980"/>
                  <a:pt x="281940" y="95250"/>
                  <a:pt x="294640" y="95250"/>
                </a:cubicBezTo>
                <a:cubicBezTo>
                  <a:pt x="323850" y="93980"/>
                  <a:pt x="345440" y="91440"/>
                  <a:pt x="360680" y="86361"/>
                </a:cubicBezTo>
                <a:close/>
                <a:moveTo>
                  <a:pt x="293370" y="232411"/>
                </a:moveTo>
                <a:cubicBezTo>
                  <a:pt x="302260" y="257811"/>
                  <a:pt x="299720" y="281940"/>
                  <a:pt x="284480" y="302261"/>
                </a:cubicBezTo>
                <a:cubicBezTo>
                  <a:pt x="294640" y="309880"/>
                  <a:pt x="306070" y="316230"/>
                  <a:pt x="317500" y="322580"/>
                </a:cubicBezTo>
                <a:lnTo>
                  <a:pt x="344170" y="335280"/>
                </a:lnTo>
                <a:cubicBezTo>
                  <a:pt x="360680" y="340361"/>
                  <a:pt x="374650" y="344170"/>
                  <a:pt x="387350" y="344170"/>
                </a:cubicBezTo>
                <a:cubicBezTo>
                  <a:pt x="379730" y="328930"/>
                  <a:pt x="372110" y="309880"/>
                  <a:pt x="367030" y="288290"/>
                </a:cubicBezTo>
                <a:cubicBezTo>
                  <a:pt x="365760" y="283211"/>
                  <a:pt x="368300" y="279400"/>
                  <a:pt x="373380" y="276861"/>
                </a:cubicBezTo>
                <a:cubicBezTo>
                  <a:pt x="375920" y="276861"/>
                  <a:pt x="378460" y="276861"/>
                  <a:pt x="379730" y="278130"/>
                </a:cubicBezTo>
                <a:cubicBezTo>
                  <a:pt x="382270" y="279400"/>
                  <a:pt x="383540" y="281940"/>
                  <a:pt x="383540" y="284480"/>
                </a:cubicBezTo>
                <a:cubicBezTo>
                  <a:pt x="388620" y="309880"/>
                  <a:pt x="397510" y="330200"/>
                  <a:pt x="407670" y="347980"/>
                </a:cubicBezTo>
                <a:lnTo>
                  <a:pt x="415290" y="359411"/>
                </a:lnTo>
                <a:cubicBezTo>
                  <a:pt x="421640" y="368300"/>
                  <a:pt x="429260" y="375920"/>
                  <a:pt x="438150" y="381000"/>
                </a:cubicBezTo>
                <a:cubicBezTo>
                  <a:pt x="447040" y="384811"/>
                  <a:pt x="457200" y="387350"/>
                  <a:pt x="466090" y="387350"/>
                </a:cubicBezTo>
                <a:lnTo>
                  <a:pt x="527050" y="379730"/>
                </a:lnTo>
                <a:cubicBezTo>
                  <a:pt x="533400" y="378461"/>
                  <a:pt x="542290" y="382270"/>
                  <a:pt x="553720" y="392430"/>
                </a:cubicBezTo>
                <a:lnTo>
                  <a:pt x="562610" y="401320"/>
                </a:lnTo>
                <a:cubicBezTo>
                  <a:pt x="568960" y="401320"/>
                  <a:pt x="572770" y="400050"/>
                  <a:pt x="576580" y="396240"/>
                </a:cubicBezTo>
                <a:cubicBezTo>
                  <a:pt x="580390" y="392430"/>
                  <a:pt x="582930" y="387350"/>
                  <a:pt x="582930" y="379730"/>
                </a:cubicBezTo>
                <a:cubicBezTo>
                  <a:pt x="582930" y="370840"/>
                  <a:pt x="579120" y="364490"/>
                  <a:pt x="571500" y="359411"/>
                </a:cubicBezTo>
                <a:cubicBezTo>
                  <a:pt x="566420" y="356870"/>
                  <a:pt x="553720" y="353061"/>
                  <a:pt x="535940" y="347980"/>
                </a:cubicBezTo>
                <a:cubicBezTo>
                  <a:pt x="520700" y="344170"/>
                  <a:pt x="508000" y="337820"/>
                  <a:pt x="497840" y="330200"/>
                </a:cubicBezTo>
                <a:cubicBezTo>
                  <a:pt x="483870" y="318770"/>
                  <a:pt x="476250" y="303530"/>
                  <a:pt x="476250" y="287020"/>
                </a:cubicBezTo>
                <a:cubicBezTo>
                  <a:pt x="476250" y="274320"/>
                  <a:pt x="485140" y="260350"/>
                  <a:pt x="504190" y="243840"/>
                </a:cubicBezTo>
                <a:cubicBezTo>
                  <a:pt x="518160" y="232411"/>
                  <a:pt x="525780" y="220980"/>
                  <a:pt x="529590" y="212090"/>
                </a:cubicBezTo>
                <a:cubicBezTo>
                  <a:pt x="532130" y="207011"/>
                  <a:pt x="535940" y="204470"/>
                  <a:pt x="541020" y="205740"/>
                </a:cubicBezTo>
                <a:cubicBezTo>
                  <a:pt x="546100" y="208280"/>
                  <a:pt x="548640" y="212090"/>
                  <a:pt x="547370" y="217170"/>
                </a:cubicBezTo>
                <a:cubicBezTo>
                  <a:pt x="542290" y="229870"/>
                  <a:pt x="532130" y="242570"/>
                  <a:pt x="516890" y="257811"/>
                </a:cubicBezTo>
                <a:cubicBezTo>
                  <a:pt x="501650" y="270511"/>
                  <a:pt x="494030" y="279400"/>
                  <a:pt x="494030" y="287020"/>
                </a:cubicBezTo>
                <a:cubicBezTo>
                  <a:pt x="494030" y="297180"/>
                  <a:pt x="497840" y="306070"/>
                  <a:pt x="505460" y="313690"/>
                </a:cubicBezTo>
                <a:lnTo>
                  <a:pt x="532130" y="302261"/>
                </a:lnTo>
                <a:cubicBezTo>
                  <a:pt x="544830" y="295911"/>
                  <a:pt x="556260" y="288290"/>
                  <a:pt x="566420" y="280670"/>
                </a:cubicBezTo>
                <a:cubicBezTo>
                  <a:pt x="576580" y="273050"/>
                  <a:pt x="584200" y="265430"/>
                  <a:pt x="589280" y="260350"/>
                </a:cubicBezTo>
                <a:cubicBezTo>
                  <a:pt x="594360" y="252730"/>
                  <a:pt x="600710" y="243840"/>
                  <a:pt x="607060" y="234950"/>
                </a:cubicBezTo>
                <a:cubicBezTo>
                  <a:pt x="613410" y="226061"/>
                  <a:pt x="623570" y="220980"/>
                  <a:pt x="637540" y="220980"/>
                </a:cubicBezTo>
                <a:cubicBezTo>
                  <a:pt x="642620" y="220980"/>
                  <a:pt x="648970" y="222250"/>
                  <a:pt x="659130" y="224790"/>
                </a:cubicBezTo>
                <a:lnTo>
                  <a:pt x="680720" y="227330"/>
                </a:lnTo>
                <a:cubicBezTo>
                  <a:pt x="689610" y="227330"/>
                  <a:pt x="708660" y="217170"/>
                  <a:pt x="736600" y="196850"/>
                </a:cubicBezTo>
                <a:cubicBezTo>
                  <a:pt x="754380" y="184150"/>
                  <a:pt x="775970" y="163830"/>
                  <a:pt x="802640" y="134620"/>
                </a:cubicBezTo>
                <a:lnTo>
                  <a:pt x="807720" y="114300"/>
                </a:lnTo>
                <a:lnTo>
                  <a:pt x="808990" y="102870"/>
                </a:lnTo>
                <a:lnTo>
                  <a:pt x="803910" y="100330"/>
                </a:lnTo>
                <a:cubicBezTo>
                  <a:pt x="803910" y="100330"/>
                  <a:pt x="796290" y="99061"/>
                  <a:pt x="783590" y="96520"/>
                </a:cubicBezTo>
                <a:cubicBezTo>
                  <a:pt x="774700" y="95250"/>
                  <a:pt x="767080" y="88900"/>
                  <a:pt x="759460" y="78740"/>
                </a:cubicBezTo>
                <a:cubicBezTo>
                  <a:pt x="756920" y="73661"/>
                  <a:pt x="753110" y="71120"/>
                  <a:pt x="748030" y="69850"/>
                </a:cubicBezTo>
                <a:cubicBezTo>
                  <a:pt x="720090" y="67311"/>
                  <a:pt x="699770" y="66040"/>
                  <a:pt x="688340" y="64770"/>
                </a:cubicBezTo>
                <a:cubicBezTo>
                  <a:pt x="680720" y="63500"/>
                  <a:pt x="674370" y="55880"/>
                  <a:pt x="666750" y="41911"/>
                </a:cubicBezTo>
                <a:cubicBezTo>
                  <a:pt x="662940" y="34290"/>
                  <a:pt x="659130" y="30480"/>
                  <a:pt x="655320" y="30480"/>
                </a:cubicBezTo>
                <a:lnTo>
                  <a:pt x="652780" y="31750"/>
                </a:lnTo>
                <a:cubicBezTo>
                  <a:pt x="650240" y="34290"/>
                  <a:pt x="647700" y="36830"/>
                  <a:pt x="645160" y="40640"/>
                </a:cubicBezTo>
                <a:cubicBezTo>
                  <a:pt x="641350" y="46990"/>
                  <a:pt x="638810" y="53340"/>
                  <a:pt x="637540" y="59690"/>
                </a:cubicBezTo>
                <a:cubicBezTo>
                  <a:pt x="636270" y="63500"/>
                  <a:pt x="633730" y="64770"/>
                  <a:pt x="629920" y="66040"/>
                </a:cubicBezTo>
                <a:cubicBezTo>
                  <a:pt x="621030" y="67311"/>
                  <a:pt x="614680" y="67311"/>
                  <a:pt x="608330" y="67311"/>
                </a:cubicBezTo>
                <a:cubicBezTo>
                  <a:pt x="593090" y="67311"/>
                  <a:pt x="567690" y="63500"/>
                  <a:pt x="533400" y="55880"/>
                </a:cubicBezTo>
                <a:cubicBezTo>
                  <a:pt x="505460" y="49530"/>
                  <a:pt x="487680" y="45720"/>
                  <a:pt x="480060" y="44450"/>
                </a:cubicBezTo>
                <a:cubicBezTo>
                  <a:pt x="471170" y="44450"/>
                  <a:pt x="452120" y="53340"/>
                  <a:pt x="422910" y="69850"/>
                </a:cubicBezTo>
                <a:cubicBezTo>
                  <a:pt x="386080" y="90170"/>
                  <a:pt x="365760" y="101600"/>
                  <a:pt x="361950" y="102870"/>
                </a:cubicBezTo>
                <a:cubicBezTo>
                  <a:pt x="344170" y="109220"/>
                  <a:pt x="321310" y="111761"/>
                  <a:pt x="292100" y="110490"/>
                </a:cubicBezTo>
                <a:cubicBezTo>
                  <a:pt x="278130" y="110490"/>
                  <a:pt x="255270" y="109220"/>
                  <a:pt x="220980" y="107950"/>
                </a:cubicBezTo>
                <a:cubicBezTo>
                  <a:pt x="166370" y="107950"/>
                  <a:pt x="124460" y="121920"/>
                  <a:pt x="97790" y="151130"/>
                </a:cubicBezTo>
                <a:cubicBezTo>
                  <a:pt x="74930" y="175261"/>
                  <a:pt x="63500" y="207011"/>
                  <a:pt x="63500" y="246380"/>
                </a:cubicBezTo>
                <a:cubicBezTo>
                  <a:pt x="63500" y="252730"/>
                  <a:pt x="66040" y="279400"/>
                  <a:pt x="71120" y="327661"/>
                </a:cubicBezTo>
                <a:lnTo>
                  <a:pt x="71120" y="328930"/>
                </a:lnTo>
                <a:cubicBezTo>
                  <a:pt x="71120" y="353061"/>
                  <a:pt x="63500" y="377190"/>
                  <a:pt x="46990" y="400050"/>
                </a:cubicBezTo>
                <a:lnTo>
                  <a:pt x="26670" y="427990"/>
                </a:lnTo>
                <a:cubicBezTo>
                  <a:pt x="26670" y="440690"/>
                  <a:pt x="30480" y="453390"/>
                  <a:pt x="39370" y="464820"/>
                </a:cubicBezTo>
                <a:lnTo>
                  <a:pt x="44450" y="472440"/>
                </a:lnTo>
                <a:lnTo>
                  <a:pt x="90170" y="472440"/>
                </a:lnTo>
                <a:cubicBezTo>
                  <a:pt x="83820" y="466090"/>
                  <a:pt x="81280" y="461011"/>
                  <a:pt x="81280" y="455930"/>
                </a:cubicBezTo>
                <a:cubicBezTo>
                  <a:pt x="81280" y="433070"/>
                  <a:pt x="95250" y="411480"/>
                  <a:pt x="121920" y="391161"/>
                </a:cubicBezTo>
                <a:cubicBezTo>
                  <a:pt x="128270" y="386080"/>
                  <a:pt x="153670" y="370840"/>
                  <a:pt x="200660" y="342900"/>
                </a:cubicBezTo>
                <a:lnTo>
                  <a:pt x="210820" y="336550"/>
                </a:lnTo>
                <a:lnTo>
                  <a:pt x="210820" y="336550"/>
                </a:lnTo>
                <a:cubicBezTo>
                  <a:pt x="233680" y="322580"/>
                  <a:pt x="251460" y="309880"/>
                  <a:pt x="262890" y="297180"/>
                </a:cubicBezTo>
                <a:lnTo>
                  <a:pt x="265430" y="293370"/>
                </a:lnTo>
                <a:cubicBezTo>
                  <a:pt x="278130" y="276861"/>
                  <a:pt x="280670" y="257811"/>
                  <a:pt x="273050" y="237490"/>
                </a:cubicBezTo>
                <a:cubicBezTo>
                  <a:pt x="271780" y="234950"/>
                  <a:pt x="271780" y="232411"/>
                  <a:pt x="273050" y="231140"/>
                </a:cubicBezTo>
                <a:cubicBezTo>
                  <a:pt x="274320" y="228600"/>
                  <a:pt x="275590" y="227330"/>
                  <a:pt x="278130" y="227330"/>
                </a:cubicBezTo>
                <a:cubicBezTo>
                  <a:pt x="280670" y="226061"/>
                  <a:pt x="283210" y="226061"/>
                  <a:pt x="284480" y="227330"/>
                </a:cubicBezTo>
                <a:cubicBezTo>
                  <a:pt x="292100" y="227330"/>
                  <a:pt x="293370" y="229870"/>
                  <a:pt x="293370" y="232411"/>
                </a:cubicBezTo>
                <a:close/>
                <a:moveTo>
                  <a:pt x="490220" y="401320"/>
                </a:moveTo>
                <a:lnTo>
                  <a:pt x="471170" y="403861"/>
                </a:lnTo>
                <a:lnTo>
                  <a:pt x="469900" y="403861"/>
                </a:lnTo>
                <a:cubicBezTo>
                  <a:pt x="461010" y="403861"/>
                  <a:pt x="452120" y="402590"/>
                  <a:pt x="443230" y="400050"/>
                </a:cubicBezTo>
                <a:cubicBezTo>
                  <a:pt x="440690" y="422911"/>
                  <a:pt x="445770" y="447040"/>
                  <a:pt x="458470" y="472440"/>
                </a:cubicBezTo>
                <a:lnTo>
                  <a:pt x="505460" y="472440"/>
                </a:lnTo>
                <a:cubicBezTo>
                  <a:pt x="504190" y="469900"/>
                  <a:pt x="502920" y="468630"/>
                  <a:pt x="500380" y="466090"/>
                </a:cubicBezTo>
                <a:cubicBezTo>
                  <a:pt x="490220" y="455930"/>
                  <a:pt x="485140" y="445770"/>
                  <a:pt x="485140" y="435611"/>
                </a:cubicBezTo>
                <a:cubicBezTo>
                  <a:pt x="485140" y="425450"/>
                  <a:pt x="486410" y="417830"/>
                  <a:pt x="487680" y="410211"/>
                </a:cubicBezTo>
                <a:lnTo>
                  <a:pt x="490220" y="401320"/>
                </a:lnTo>
                <a:close/>
                <a:moveTo>
                  <a:pt x="273050" y="316230"/>
                </a:moveTo>
                <a:cubicBezTo>
                  <a:pt x="262890" y="326390"/>
                  <a:pt x="250190" y="336550"/>
                  <a:pt x="232410" y="347980"/>
                </a:cubicBezTo>
                <a:lnTo>
                  <a:pt x="247650" y="365761"/>
                </a:lnTo>
                <a:cubicBezTo>
                  <a:pt x="257810" y="378461"/>
                  <a:pt x="261620" y="391161"/>
                  <a:pt x="261620" y="402590"/>
                </a:cubicBezTo>
                <a:cubicBezTo>
                  <a:pt x="261620" y="408940"/>
                  <a:pt x="260350" y="416561"/>
                  <a:pt x="256540" y="424180"/>
                </a:cubicBezTo>
                <a:cubicBezTo>
                  <a:pt x="254000" y="430530"/>
                  <a:pt x="254000" y="436880"/>
                  <a:pt x="254000" y="439420"/>
                </a:cubicBezTo>
                <a:cubicBezTo>
                  <a:pt x="254000" y="445770"/>
                  <a:pt x="259080" y="454661"/>
                  <a:pt x="270510" y="464820"/>
                </a:cubicBezTo>
                <a:lnTo>
                  <a:pt x="276860" y="472440"/>
                </a:lnTo>
                <a:lnTo>
                  <a:pt x="314960" y="472440"/>
                </a:lnTo>
                <a:lnTo>
                  <a:pt x="314960" y="471170"/>
                </a:lnTo>
                <a:cubicBezTo>
                  <a:pt x="298450" y="455930"/>
                  <a:pt x="290830" y="441961"/>
                  <a:pt x="290830" y="431800"/>
                </a:cubicBezTo>
                <a:cubicBezTo>
                  <a:pt x="290830" y="422911"/>
                  <a:pt x="299720" y="408940"/>
                  <a:pt x="316230" y="391161"/>
                </a:cubicBezTo>
                <a:cubicBezTo>
                  <a:pt x="330200" y="377190"/>
                  <a:pt x="336550" y="364490"/>
                  <a:pt x="336550" y="354330"/>
                </a:cubicBezTo>
                <a:lnTo>
                  <a:pt x="335280" y="346711"/>
                </a:lnTo>
                <a:lnTo>
                  <a:pt x="311150" y="335280"/>
                </a:lnTo>
                <a:cubicBezTo>
                  <a:pt x="298450" y="331470"/>
                  <a:pt x="285750" y="323850"/>
                  <a:pt x="273050" y="31623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3200" dirty="0" err="1"/>
              <a:t>bea</a:t>
            </a:r>
            <a:endParaRPr lang="ru-RU" sz="3200" dirty="0"/>
          </a:p>
        </p:txBody>
      </p:sp>
      <p:sp>
        <p:nvSpPr>
          <p:cNvPr id="48" name="Freeform: Shape 47" descr="elephant outline">
            <a:extLst>
              <a:ext uri="{FF2B5EF4-FFF2-40B4-BE49-F238E27FC236}">
                <a16:creationId xmlns:a16="http://schemas.microsoft.com/office/drawing/2014/main" id="{643A695C-D91D-40EF-8312-3CD81F8CC29A}"/>
              </a:ext>
            </a:extLst>
          </p:cNvPr>
          <p:cNvSpPr/>
          <p:nvPr/>
        </p:nvSpPr>
        <p:spPr>
          <a:xfrm>
            <a:off x="2548921" y="7192211"/>
            <a:ext cx="1032782" cy="697942"/>
          </a:xfrm>
          <a:custGeom>
            <a:avLst/>
            <a:gdLst>
              <a:gd name="connsiteX0" fmla="*/ 492760 w 863600"/>
              <a:gd name="connsiteY0" fmla="*/ 35560 h 571500"/>
              <a:gd name="connsiteX1" fmla="*/ 648970 w 863600"/>
              <a:gd name="connsiteY1" fmla="*/ 44450 h 571500"/>
              <a:gd name="connsiteX2" fmla="*/ 773430 w 863600"/>
              <a:gd name="connsiteY2" fmla="*/ 135890 h 571500"/>
              <a:gd name="connsiteX3" fmla="*/ 803910 w 863600"/>
              <a:gd name="connsiteY3" fmla="*/ 262890 h 571500"/>
              <a:gd name="connsiteX4" fmla="*/ 831850 w 863600"/>
              <a:gd name="connsiteY4" fmla="*/ 295910 h 571500"/>
              <a:gd name="connsiteX5" fmla="*/ 843280 w 863600"/>
              <a:gd name="connsiteY5" fmla="*/ 293370 h 571500"/>
              <a:gd name="connsiteX6" fmla="*/ 855980 w 863600"/>
              <a:gd name="connsiteY6" fmla="*/ 299720 h 571500"/>
              <a:gd name="connsiteX7" fmla="*/ 849630 w 863600"/>
              <a:gd name="connsiteY7" fmla="*/ 312420 h 571500"/>
              <a:gd name="connsiteX8" fmla="*/ 831850 w 863600"/>
              <a:gd name="connsiteY8" fmla="*/ 316230 h 571500"/>
              <a:gd name="connsiteX9" fmla="*/ 784860 w 863600"/>
              <a:gd name="connsiteY9" fmla="*/ 265430 h 571500"/>
              <a:gd name="connsiteX10" fmla="*/ 784860 w 863600"/>
              <a:gd name="connsiteY10" fmla="*/ 264160 h 571500"/>
              <a:gd name="connsiteX11" fmla="*/ 755650 w 863600"/>
              <a:gd name="connsiteY11" fmla="*/ 144780 h 571500"/>
              <a:gd name="connsiteX12" fmla="*/ 645160 w 863600"/>
              <a:gd name="connsiteY12" fmla="*/ 62230 h 571500"/>
              <a:gd name="connsiteX13" fmla="*/ 494030 w 863600"/>
              <a:gd name="connsiteY13" fmla="*/ 54610 h 571500"/>
              <a:gd name="connsiteX14" fmla="*/ 450850 w 863600"/>
              <a:gd name="connsiteY14" fmla="*/ 60960 h 571500"/>
              <a:gd name="connsiteX15" fmla="*/ 453390 w 863600"/>
              <a:gd name="connsiteY15" fmla="*/ 66040 h 571500"/>
              <a:gd name="connsiteX16" fmla="*/ 469900 w 863600"/>
              <a:gd name="connsiteY16" fmla="*/ 172720 h 571500"/>
              <a:gd name="connsiteX17" fmla="*/ 453390 w 863600"/>
              <a:gd name="connsiteY17" fmla="*/ 247650 h 571500"/>
              <a:gd name="connsiteX18" fmla="*/ 405130 w 863600"/>
              <a:gd name="connsiteY18" fmla="*/ 290830 h 571500"/>
              <a:gd name="connsiteX19" fmla="*/ 386080 w 863600"/>
              <a:gd name="connsiteY19" fmla="*/ 283210 h 571500"/>
              <a:gd name="connsiteX20" fmla="*/ 378460 w 863600"/>
              <a:gd name="connsiteY20" fmla="*/ 279400 h 571500"/>
              <a:gd name="connsiteX21" fmla="*/ 369570 w 863600"/>
              <a:gd name="connsiteY21" fmla="*/ 287020 h 571500"/>
              <a:gd name="connsiteX22" fmla="*/ 346710 w 863600"/>
              <a:gd name="connsiteY22" fmla="*/ 298450 h 571500"/>
              <a:gd name="connsiteX23" fmla="*/ 328930 w 863600"/>
              <a:gd name="connsiteY23" fmla="*/ 289560 h 571500"/>
              <a:gd name="connsiteX24" fmla="*/ 322580 w 863600"/>
              <a:gd name="connsiteY24" fmla="*/ 285750 h 571500"/>
              <a:gd name="connsiteX25" fmla="*/ 309880 w 863600"/>
              <a:gd name="connsiteY25" fmla="*/ 290830 h 571500"/>
              <a:gd name="connsiteX26" fmla="*/ 287020 w 863600"/>
              <a:gd name="connsiteY26" fmla="*/ 298450 h 571500"/>
              <a:gd name="connsiteX27" fmla="*/ 247650 w 863600"/>
              <a:gd name="connsiteY27" fmla="*/ 228600 h 571500"/>
              <a:gd name="connsiteX28" fmla="*/ 247650 w 863600"/>
              <a:gd name="connsiteY28" fmla="*/ 157480 h 571500"/>
              <a:gd name="connsiteX29" fmla="*/ 256540 w 863600"/>
              <a:gd name="connsiteY29" fmla="*/ 148590 h 571500"/>
              <a:gd name="connsiteX30" fmla="*/ 265430 w 863600"/>
              <a:gd name="connsiteY30" fmla="*/ 157480 h 571500"/>
              <a:gd name="connsiteX31" fmla="*/ 265430 w 863600"/>
              <a:gd name="connsiteY31" fmla="*/ 228600 h 571500"/>
              <a:gd name="connsiteX32" fmla="*/ 287020 w 863600"/>
              <a:gd name="connsiteY32" fmla="*/ 280670 h 571500"/>
              <a:gd name="connsiteX33" fmla="*/ 299720 w 863600"/>
              <a:gd name="connsiteY33" fmla="*/ 275590 h 571500"/>
              <a:gd name="connsiteX34" fmla="*/ 321310 w 863600"/>
              <a:gd name="connsiteY34" fmla="*/ 267970 h 571500"/>
              <a:gd name="connsiteX35" fmla="*/ 341630 w 863600"/>
              <a:gd name="connsiteY35" fmla="*/ 276860 h 571500"/>
              <a:gd name="connsiteX36" fmla="*/ 346710 w 863600"/>
              <a:gd name="connsiteY36" fmla="*/ 280670 h 571500"/>
              <a:gd name="connsiteX37" fmla="*/ 355600 w 863600"/>
              <a:gd name="connsiteY37" fmla="*/ 273050 h 571500"/>
              <a:gd name="connsiteX38" fmla="*/ 377190 w 863600"/>
              <a:gd name="connsiteY38" fmla="*/ 260350 h 571500"/>
              <a:gd name="connsiteX39" fmla="*/ 397510 w 863600"/>
              <a:gd name="connsiteY39" fmla="*/ 269240 h 571500"/>
              <a:gd name="connsiteX40" fmla="*/ 405130 w 863600"/>
              <a:gd name="connsiteY40" fmla="*/ 273050 h 571500"/>
              <a:gd name="connsiteX41" fmla="*/ 436880 w 863600"/>
              <a:gd name="connsiteY41" fmla="*/ 240030 h 571500"/>
              <a:gd name="connsiteX42" fmla="*/ 450850 w 863600"/>
              <a:gd name="connsiteY42" fmla="*/ 172720 h 571500"/>
              <a:gd name="connsiteX43" fmla="*/ 436880 w 863600"/>
              <a:gd name="connsiteY43" fmla="*/ 72390 h 571500"/>
              <a:gd name="connsiteX44" fmla="*/ 429260 w 863600"/>
              <a:gd name="connsiteY44" fmla="*/ 57150 h 571500"/>
              <a:gd name="connsiteX45" fmla="*/ 368300 w 863600"/>
              <a:gd name="connsiteY45" fmla="*/ 26670 h 571500"/>
              <a:gd name="connsiteX46" fmla="*/ 313690 w 863600"/>
              <a:gd name="connsiteY46" fmla="*/ 35560 h 571500"/>
              <a:gd name="connsiteX47" fmla="*/ 289560 w 863600"/>
              <a:gd name="connsiteY47" fmla="*/ 58420 h 571500"/>
              <a:gd name="connsiteX48" fmla="*/ 289560 w 863600"/>
              <a:gd name="connsiteY48" fmla="*/ 58420 h 571500"/>
              <a:gd name="connsiteX49" fmla="*/ 281940 w 863600"/>
              <a:gd name="connsiteY49" fmla="*/ 74930 h 571500"/>
              <a:gd name="connsiteX50" fmla="*/ 269240 w 863600"/>
              <a:gd name="connsiteY50" fmla="*/ 81280 h 571500"/>
              <a:gd name="connsiteX51" fmla="*/ 262890 w 863600"/>
              <a:gd name="connsiteY51" fmla="*/ 68580 h 571500"/>
              <a:gd name="connsiteX52" fmla="*/ 265430 w 863600"/>
              <a:gd name="connsiteY52" fmla="*/ 63500 h 571500"/>
              <a:gd name="connsiteX53" fmla="*/ 140970 w 863600"/>
              <a:gd name="connsiteY53" fmla="*/ 137160 h 571500"/>
              <a:gd name="connsiteX54" fmla="*/ 78740 w 863600"/>
              <a:gd name="connsiteY54" fmla="*/ 281940 h 571500"/>
              <a:gd name="connsiteX55" fmla="*/ 82550 w 863600"/>
              <a:gd name="connsiteY55" fmla="*/ 377190 h 571500"/>
              <a:gd name="connsiteX56" fmla="*/ 88900 w 863600"/>
              <a:gd name="connsiteY56" fmla="*/ 364490 h 571500"/>
              <a:gd name="connsiteX57" fmla="*/ 93980 w 863600"/>
              <a:gd name="connsiteY57" fmla="*/ 359410 h 571500"/>
              <a:gd name="connsiteX58" fmla="*/ 101600 w 863600"/>
              <a:gd name="connsiteY58" fmla="*/ 360680 h 571500"/>
              <a:gd name="connsiteX59" fmla="*/ 106680 w 863600"/>
              <a:gd name="connsiteY59" fmla="*/ 365760 h 571500"/>
              <a:gd name="connsiteX60" fmla="*/ 105410 w 863600"/>
              <a:gd name="connsiteY60" fmla="*/ 373380 h 571500"/>
              <a:gd name="connsiteX61" fmla="*/ 96520 w 863600"/>
              <a:gd name="connsiteY61" fmla="*/ 389890 h 571500"/>
              <a:gd name="connsiteX62" fmla="*/ 83820 w 863600"/>
              <a:gd name="connsiteY62" fmla="*/ 406400 h 571500"/>
              <a:gd name="connsiteX63" fmla="*/ 83820 w 863600"/>
              <a:gd name="connsiteY63" fmla="*/ 407670 h 571500"/>
              <a:gd name="connsiteX64" fmla="*/ 66040 w 863600"/>
              <a:gd name="connsiteY64" fmla="*/ 425450 h 571500"/>
              <a:gd name="connsiteX65" fmla="*/ 34290 w 863600"/>
              <a:gd name="connsiteY65" fmla="*/ 448310 h 571500"/>
              <a:gd name="connsiteX66" fmla="*/ 25400 w 863600"/>
              <a:gd name="connsiteY66" fmla="*/ 455930 h 571500"/>
              <a:gd name="connsiteX67" fmla="*/ 31750 w 863600"/>
              <a:gd name="connsiteY67" fmla="*/ 457200 h 571500"/>
              <a:gd name="connsiteX68" fmla="*/ 81280 w 863600"/>
              <a:gd name="connsiteY68" fmla="*/ 439420 h 571500"/>
              <a:gd name="connsiteX69" fmla="*/ 81280 w 863600"/>
              <a:gd name="connsiteY69" fmla="*/ 439420 h 571500"/>
              <a:gd name="connsiteX70" fmla="*/ 90170 w 863600"/>
              <a:gd name="connsiteY70" fmla="*/ 430530 h 571500"/>
              <a:gd name="connsiteX71" fmla="*/ 118110 w 863600"/>
              <a:gd name="connsiteY71" fmla="*/ 389890 h 571500"/>
              <a:gd name="connsiteX72" fmla="*/ 111760 w 863600"/>
              <a:gd name="connsiteY72" fmla="*/ 379730 h 571500"/>
              <a:gd name="connsiteX73" fmla="*/ 110490 w 863600"/>
              <a:gd name="connsiteY73" fmla="*/ 372110 h 571500"/>
              <a:gd name="connsiteX74" fmla="*/ 114300 w 863600"/>
              <a:gd name="connsiteY74" fmla="*/ 365760 h 571500"/>
              <a:gd name="connsiteX75" fmla="*/ 127000 w 863600"/>
              <a:gd name="connsiteY75" fmla="*/ 367030 h 571500"/>
              <a:gd name="connsiteX76" fmla="*/ 134620 w 863600"/>
              <a:gd name="connsiteY76" fmla="*/ 379730 h 571500"/>
              <a:gd name="connsiteX77" fmla="*/ 161290 w 863600"/>
              <a:gd name="connsiteY77" fmla="*/ 360680 h 571500"/>
              <a:gd name="connsiteX78" fmla="*/ 214630 w 863600"/>
              <a:gd name="connsiteY78" fmla="*/ 344170 h 571500"/>
              <a:gd name="connsiteX79" fmla="*/ 308610 w 863600"/>
              <a:gd name="connsiteY79" fmla="*/ 368300 h 571500"/>
              <a:gd name="connsiteX80" fmla="*/ 321310 w 863600"/>
              <a:gd name="connsiteY80" fmla="*/ 375920 h 571500"/>
              <a:gd name="connsiteX81" fmla="*/ 322580 w 863600"/>
              <a:gd name="connsiteY81" fmla="*/ 377190 h 571500"/>
              <a:gd name="connsiteX82" fmla="*/ 375920 w 863600"/>
              <a:gd name="connsiteY82" fmla="*/ 439420 h 571500"/>
              <a:gd name="connsiteX83" fmla="*/ 381000 w 863600"/>
              <a:gd name="connsiteY83" fmla="*/ 452120 h 571500"/>
              <a:gd name="connsiteX84" fmla="*/ 382270 w 863600"/>
              <a:gd name="connsiteY84" fmla="*/ 455930 h 571500"/>
              <a:gd name="connsiteX85" fmla="*/ 407670 w 863600"/>
              <a:gd name="connsiteY85" fmla="*/ 547370 h 571500"/>
              <a:gd name="connsiteX86" fmla="*/ 461010 w 863600"/>
              <a:gd name="connsiteY86" fmla="*/ 547370 h 571500"/>
              <a:gd name="connsiteX87" fmla="*/ 452120 w 863600"/>
              <a:gd name="connsiteY87" fmla="*/ 502920 h 571500"/>
              <a:gd name="connsiteX88" fmla="*/ 474980 w 863600"/>
              <a:gd name="connsiteY88" fmla="*/ 422910 h 571500"/>
              <a:gd name="connsiteX89" fmla="*/ 543560 w 863600"/>
              <a:gd name="connsiteY89" fmla="*/ 392430 h 571500"/>
              <a:gd name="connsiteX90" fmla="*/ 613410 w 863600"/>
              <a:gd name="connsiteY90" fmla="*/ 421640 h 571500"/>
              <a:gd name="connsiteX91" fmla="*/ 635000 w 863600"/>
              <a:gd name="connsiteY91" fmla="*/ 505460 h 571500"/>
              <a:gd name="connsiteX92" fmla="*/ 626110 w 863600"/>
              <a:gd name="connsiteY92" fmla="*/ 546100 h 571500"/>
              <a:gd name="connsiteX93" fmla="*/ 703580 w 863600"/>
              <a:gd name="connsiteY93" fmla="*/ 546100 h 571500"/>
              <a:gd name="connsiteX94" fmla="*/ 727710 w 863600"/>
              <a:gd name="connsiteY94" fmla="*/ 500380 h 571500"/>
              <a:gd name="connsiteX95" fmla="*/ 727710 w 863600"/>
              <a:gd name="connsiteY95" fmla="*/ 500380 h 571500"/>
              <a:gd name="connsiteX96" fmla="*/ 768350 w 863600"/>
              <a:gd name="connsiteY96" fmla="*/ 387350 h 571500"/>
              <a:gd name="connsiteX97" fmla="*/ 768350 w 863600"/>
              <a:gd name="connsiteY97" fmla="*/ 382270 h 571500"/>
              <a:gd name="connsiteX98" fmla="*/ 781050 w 863600"/>
              <a:gd name="connsiteY98" fmla="*/ 313690 h 571500"/>
              <a:gd name="connsiteX99" fmla="*/ 784860 w 863600"/>
              <a:gd name="connsiteY99" fmla="*/ 307340 h 571500"/>
              <a:gd name="connsiteX100" fmla="*/ 792480 w 863600"/>
              <a:gd name="connsiteY100" fmla="*/ 306070 h 571500"/>
              <a:gd name="connsiteX101" fmla="*/ 798830 w 863600"/>
              <a:gd name="connsiteY101" fmla="*/ 309880 h 571500"/>
              <a:gd name="connsiteX102" fmla="*/ 800100 w 863600"/>
              <a:gd name="connsiteY102" fmla="*/ 317500 h 571500"/>
              <a:gd name="connsiteX103" fmla="*/ 788670 w 863600"/>
              <a:gd name="connsiteY103" fmla="*/ 383540 h 571500"/>
              <a:gd name="connsiteX104" fmla="*/ 807720 w 863600"/>
              <a:gd name="connsiteY104" fmla="*/ 410210 h 571500"/>
              <a:gd name="connsiteX105" fmla="*/ 854710 w 863600"/>
              <a:gd name="connsiteY105" fmla="*/ 492760 h 571500"/>
              <a:gd name="connsiteX106" fmla="*/ 842010 w 863600"/>
              <a:gd name="connsiteY106" fmla="*/ 514350 h 571500"/>
              <a:gd name="connsiteX107" fmla="*/ 774700 w 863600"/>
              <a:gd name="connsiteY107" fmla="*/ 563880 h 571500"/>
              <a:gd name="connsiteX108" fmla="*/ 767080 w 863600"/>
              <a:gd name="connsiteY108" fmla="*/ 565150 h 571500"/>
              <a:gd name="connsiteX109" fmla="*/ 762000 w 863600"/>
              <a:gd name="connsiteY109" fmla="*/ 561340 h 571500"/>
              <a:gd name="connsiteX110" fmla="*/ 739140 w 863600"/>
              <a:gd name="connsiteY110" fmla="*/ 524510 h 571500"/>
              <a:gd name="connsiteX111" fmla="*/ 718820 w 863600"/>
              <a:gd name="connsiteY111" fmla="*/ 561340 h 571500"/>
              <a:gd name="connsiteX112" fmla="*/ 711200 w 863600"/>
              <a:gd name="connsiteY112" fmla="*/ 566420 h 571500"/>
              <a:gd name="connsiteX113" fmla="*/ 614680 w 863600"/>
              <a:gd name="connsiteY113" fmla="*/ 566420 h 571500"/>
              <a:gd name="connsiteX114" fmla="*/ 607060 w 863600"/>
              <a:gd name="connsiteY114" fmla="*/ 562610 h 571500"/>
              <a:gd name="connsiteX115" fmla="*/ 605790 w 863600"/>
              <a:gd name="connsiteY115" fmla="*/ 553720 h 571500"/>
              <a:gd name="connsiteX116" fmla="*/ 618490 w 863600"/>
              <a:gd name="connsiteY116" fmla="*/ 504190 h 571500"/>
              <a:gd name="connsiteX117" fmla="*/ 601980 w 863600"/>
              <a:gd name="connsiteY117" fmla="*/ 436880 h 571500"/>
              <a:gd name="connsiteX118" fmla="*/ 544830 w 863600"/>
              <a:gd name="connsiteY118" fmla="*/ 412750 h 571500"/>
              <a:gd name="connsiteX119" fmla="*/ 488950 w 863600"/>
              <a:gd name="connsiteY119" fmla="*/ 436880 h 571500"/>
              <a:gd name="connsiteX120" fmla="*/ 471170 w 863600"/>
              <a:gd name="connsiteY120" fmla="*/ 502920 h 571500"/>
              <a:gd name="connsiteX121" fmla="*/ 483870 w 863600"/>
              <a:gd name="connsiteY121" fmla="*/ 553720 h 571500"/>
              <a:gd name="connsiteX122" fmla="*/ 482600 w 863600"/>
              <a:gd name="connsiteY122" fmla="*/ 562610 h 571500"/>
              <a:gd name="connsiteX123" fmla="*/ 474980 w 863600"/>
              <a:gd name="connsiteY123" fmla="*/ 567690 h 571500"/>
              <a:gd name="connsiteX124" fmla="*/ 400050 w 863600"/>
              <a:gd name="connsiteY124" fmla="*/ 567690 h 571500"/>
              <a:gd name="connsiteX125" fmla="*/ 391160 w 863600"/>
              <a:gd name="connsiteY125" fmla="*/ 560070 h 571500"/>
              <a:gd name="connsiteX126" fmla="*/ 370840 w 863600"/>
              <a:gd name="connsiteY126" fmla="*/ 482600 h 571500"/>
              <a:gd name="connsiteX127" fmla="*/ 321310 w 863600"/>
              <a:gd name="connsiteY127" fmla="*/ 565150 h 571500"/>
              <a:gd name="connsiteX128" fmla="*/ 313690 w 863600"/>
              <a:gd name="connsiteY128" fmla="*/ 568960 h 571500"/>
              <a:gd name="connsiteX129" fmla="*/ 309880 w 863600"/>
              <a:gd name="connsiteY129" fmla="*/ 568960 h 571500"/>
              <a:gd name="connsiteX130" fmla="*/ 243840 w 863600"/>
              <a:gd name="connsiteY130" fmla="*/ 534670 h 571500"/>
              <a:gd name="connsiteX131" fmla="*/ 234950 w 863600"/>
              <a:gd name="connsiteY131" fmla="*/ 521970 h 571500"/>
              <a:gd name="connsiteX132" fmla="*/ 269240 w 863600"/>
              <a:gd name="connsiteY132" fmla="*/ 454660 h 571500"/>
              <a:gd name="connsiteX133" fmla="*/ 307340 w 863600"/>
              <a:gd name="connsiteY133" fmla="*/ 388620 h 571500"/>
              <a:gd name="connsiteX134" fmla="*/ 306070 w 863600"/>
              <a:gd name="connsiteY134" fmla="*/ 387350 h 571500"/>
              <a:gd name="connsiteX135" fmla="*/ 304800 w 863600"/>
              <a:gd name="connsiteY135" fmla="*/ 387350 h 571500"/>
              <a:gd name="connsiteX136" fmla="*/ 303530 w 863600"/>
              <a:gd name="connsiteY136" fmla="*/ 387350 h 571500"/>
              <a:gd name="connsiteX137" fmla="*/ 218440 w 863600"/>
              <a:gd name="connsiteY137" fmla="*/ 364490 h 571500"/>
              <a:gd name="connsiteX138" fmla="*/ 173990 w 863600"/>
              <a:gd name="connsiteY138" fmla="*/ 378460 h 571500"/>
              <a:gd name="connsiteX139" fmla="*/ 143510 w 863600"/>
              <a:gd name="connsiteY139" fmla="*/ 410210 h 571500"/>
              <a:gd name="connsiteX140" fmla="*/ 148590 w 863600"/>
              <a:gd name="connsiteY140" fmla="*/ 424180 h 571500"/>
              <a:gd name="connsiteX141" fmla="*/ 156210 w 863600"/>
              <a:gd name="connsiteY141" fmla="*/ 429260 h 571500"/>
              <a:gd name="connsiteX142" fmla="*/ 177800 w 863600"/>
              <a:gd name="connsiteY142" fmla="*/ 419100 h 571500"/>
              <a:gd name="connsiteX143" fmla="*/ 212090 w 863600"/>
              <a:gd name="connsiteY143" fmla="*/ 402590 h 571500"/>
              <a:gd name="connsiteX144" fmla="*/ 236220 w 863600"/>
              <a:gd name="connsiteY144" fmla="*/ 408940 h 571500"/>
              <a:gd name="connsiteX145" fmla="*/ 262890 w 863600"/>
              <a:gd name="connsiteY145" fmla="*/ 408940 h 571500"/>
              <a:gd name="connsiteX146" fmla="*/ 270510 w 863600"/>
              <a:gd name="connsiteY146" fmla="*/ 410210 h 571500"/>
              <a:gd name="connsiteX147" fmla="*/ 274320 w 863600"/>
              <a:gd name="connsiteY147" fmla="*/ 417830 h 571500"/>
              <a:gd name="connsiteX148" fmla="*/ 262890 w 863600"/>
              <a:gd name="connsiteY148" fmla="*/ 453390 h 571500"/>
              <a:gd name="connsiteX149" fmla="*/ 245110 w 863600"/>
              <a:gd name="connsiteY149" fmla="*/ 459740 h 571500"/>
              <a:gd name="connsiteX150" fmla="*/ 214630 w 863600"/>
              <a:gd name="connsiteY150" fmla="*/ 462280 h 571500"/>
              <a:gd name="connsiteX151" fmla="*/ 214630 w 863600"/>
              <a:gd name="connsiteY151" fmla="*/ 462280 h 571500"/>
              <a:gd name="connsiteX152" fmla="*/ 194310 w 863600"/>
              <a:gd name="connsiteY152" fmla="*/ 492760 h 571500"/>
              <a:gd name="connsiteX153" fmla="*/ 156210 w 863600"/>
              <a:gd name="connsiteY153" fmla="*/ 520700 h 571500"/>
              <a:gd name="connsiteX154" fmla="*/ 90170 w 863600"/>
              <a:gd name="connsiteY154" fmla="*/ 461010 h 571500"/>
              <a:gd name="connsiteX155" fmla="*/ 39370 w 863600"/>
              <a:gd name="connsiteY155" fmla="*/ 476250 h 571500"/>
              <a:gd name="connsiteX156" fmla="*/ 12700 w 863600"/>
              <a:gd name="connsiteY156" fmla="*/ 458470 h 571500"/>
              <a:gd name="connsiteX157" fmla="*/ 31750 w 863600"/>
              <a:gd name="connsiteY157" fmla="*/ 433070 h 571500"/>
              <a:gd name="connsiteX158" fmla="*/ 60960 w 863600"/>
              <a:gd name="connsiteY158" fmla="*/ 414020 h 571500"/>
              <a:gd name="connsiteX159" fmla="*/ 74930 w 863600"/>
              <a:gd name="connsiteY159" fmla="*/ 400050 h 571500"/>
              <a:gd name="connsiteX160" fmla="*/ 68580 w 863600"/>
              <a:gd name="connsiteY160" fmla="*/ 284480 h 571500"/>
              <a:gd name="connsiteX161" fmla="*/ 134620 w 863600"/>
              <a:gd name="connsiteY161" fmla="*/ 129540 h 571500"/>
              <a:gd name="connsiteX162" fmla="*/ 283210 w 863600"/>
              <a:gd name="connsiteY162" fmla="*/ 49530 h 571500"/>
              <a:gd name="connsiteX163" fmla="*/ 312420 w 863600"/>
              <a:gd name="connsiteY163" fmla="*/ 22860 h 571500"/>
              <a:gd name="connsiteX164" fmla="*/ 375920 w 863600"/>
              <a:gd name="connsiteY164" fmla="*/ 12700 h 571500"/>
              <a:gd name="connsiteX165" fmla="*/ 449580 w 863600"/>
              <a:gd name="connsiteY165" fmla="*/ 46990 h 571500"/>
              <a:gd name="connsiteX166" fmla="*/ 492760 w 863600"/>
              <a:gd name="connsiteY166" fmla="*/ 35560 h 571500"/>
              <a:gd name="connsiteX167" fmla="*/ 745490 w 863600"/>
              <a:gd name="connsiteY167" fmla="*/ 501650 h 571500"/>
              <a:gd name="connsiteX168" fmla="*/ 770890 w 863600"/>
              <a:gd name="connsiteY168" fmla="*/ 539750 h 571500"/>
              <a:gd name="connsiteX169" fmla="*/ 835660 w 863600"/>
              <a:gd name="connsiteY169" fmla="*/ 487680 h 571500"/>
              <a:gd name="connsiteX170" fmla="*/ 793750 w 863600"/>
              <a:gd name="connsiteY170" fmla="*/ 417830 h 571500"/>
              <a:gd name="connsiteX171" fmla="*/ 782320 w 863600"/>
              <a:gd name="connsiteY171" fmla="*/ 402590 h 571500"/>
              <a:gd name="connsiteX172" fmla="*/ 745490 w 863600"/>
              <a:gd name="connsiteY172" fmla="*/ 501650 h 571500"/>
              <a:gd name="connsiteX173" fmla="*/ 252730 w 863600"/>
              <a:gd name="connsiteY173" fmla="*/ 514350 h 571500"/>
              <a:gd name="connsiteX174" fmla="*/ 308610 w 863600"/>
              <a:gd name="connsiteY174" fmla="*/ 543560 h 571500"/>
              <a:gd name="connsiteX175" fmla="*/ 361950 w 863600"/>
              <a:gd name="connsiteY175" fmla="*/ 454660 h 571500"/>
              <a:gd name="connsiteX176" fmla="*/ 356870 w 863600"/>
              <a:gd name="connsiteY176" fmla="*/ 444500 h 571500"/>
              <a:gd name="connsiteX177" fmla="*/ 317500 w 863600"/>
              <a:gd name="connsiteY177" fmla="*/ 394970 h 571500"/>
              <a:gd name="connsiteX178" fmla="*/ 280670 w 863600"/>
              <a:gd name="connsiteY178" fmla="*/ 459740 h 571500"/>
              <a:gd name="connsiteX179" fmla="*/ 252730 w 863600"/>
              <a:gd name="connsiteY179" fmla="*/ 514350 h 571500"/>
              <a:gd name="connsiteX180" fmla="*/ 99060 w 863600"/>
              <a:gd name="connsiteY180" fmla="*/ 445770 h 571500"/>
              <a:gd name="connsiteX181" fmla="*/ 149860 w 863600"/>
              <a:gd name="connsiteY181" fmla="*/ 499110 h 571500"/>
              <a:gd name="connsiteX182" fmla="*/ 172720 w 863600"/>
              <a:gd name="connsiteY182" fmla="*/ 480060 h 571500"/>
              <a:gd name="connsiteX183" fmla="*/ 196850 w 863600"/>
              <a:gd name="connsiteY183" fmla="*/ 444500 h 571500"/>
              <a:gd name="connsiteX184" fmla="*/ 240030 w 863600"/>
              <a:gd name="connsiteY184" fmla="*/ 438150 h 571500"/>
              <a:gd name="connsiteX185" fmla="*/ 250190 w 863600"/>
              <a:gd name="connsiteY185" fmla="*/ 424180 h 571500"/>
              <a:gd name="connsiteX186" fmla="*/ 224790 w 863600"/>
              <a:gd name="connsiteY186" fmla="*/ 421640 h 571500"/>
              <a:gd name="connsiteX187" fmla="*/ 207010 w 863600"/>
              <a:gd name="connsiteY187" fmla="*/ 417830 h 571500"/>
              <a:gd name="connsiteX188" fmla="*/ 185420 w 863600"/>
              <a:gd name="connsiteY188" fmla="*/ 427990 h 571500"/>
              <a:gd name="connsiteX189" fmla="*/ 152400 w 863600"/>
              <a:gd name="connsiteY189" fmla="*/ 444500 h 571500"/>
              <a:gd name="connsiteX190" fmla="*/ 129540 w 863600"/>
              <a:gd name="connsiteY190" fmla="*/ 430530 h 571500"/>
              <a:gd name="connsiteX191" fmla="*/ 124460 w 863600"/>
              <a:gd name="connsiteY191" fmla="*/ 420370 h 571500"/>
              <a:gd name="connsiteX192" fmla="*/ 105410 w 863600"/>
              <a:gd name="connsiteY192" fmla="*/ 441960 h 571500"/>
              <a:gd name="connsiteX193" fmla="*/ 99060 w 863600"/>
              <a:gd name="connsiteY193" fmla="*/ 44577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863600" h="571500">
                <a:moveTo>
                  <a:pt x="492760" y="35560"/>
                </a:moveTo>
                <a:cubicBezTo>
                  <a:pt x="537210" y="30480"/>
                  <a:pt x="589280" y="33020"/>
                  <a:pt x="648970" y="44450"/>
                </a:cubicBezTo>
                <a:cubicBezTo>
                  <a:pt x="709930" y="55880"/>
                  <a:pt x="751840" y="86360"/>
                  <a:pt x="773430" y="135890"/>
                </a:cubicBezTo>
                <a:cubicBezTo>
                  <a:pt x="793750" y="182880"/>
                  <a:pt x="803910" y="224790"/>
                  <a:pt x="803910" y="262890"/>
                </a:cubicBezTo>
                <a:cubicBezTo>
                  <a:pt x="805180" y="284480"/>
                  <a:pt x="815340" y="295910"/>
                  <a:pt x="831850" y="295910"/>
                </a:cubicBezTo>
                <a:cubicBezTo>
                  <a:pt x="835660" y="295910"/>
                  <a:pt x="839470" y="294640"/>
                  <a:pt x="843280" y="293370"/>
                </a:cubicBezTo>
                <a:cubicBezTo>
                  <a:pt x="849630" y="292100"/>
                  <a:pt x="853440" y="293370"/>
                  <a:pt x="855980" y="299720"/>
                </a:cubicBezTo>
                <a:cubicBezTo>
                  <a:pt x="857250" y="306070"/>
                  <a:pt x="854710" y="309880"/>
                  <a:pt x="849630" y="312420"/>
                </a:cubicBezTo>
                <a:cubicBezTo>
                  <a:pt x="842010" y="314960"/>
                  <a:pt x="835660" y="316230"/>
                  <a:pt x="831850" y="316230"/>
                </a:cubicBezTo>
                <a:cubicBezTo>
                  <a:pt x="803910" y="316230"/>
                  <a:pt x="788670" y="299720"/>
                  <a:pt x="784860" y="265430"/>
                </a:cubicBezTo>
                <a:cubicBezTo>
                  <a:pt x="784860" y="265430"/>
                  <a:pt x="784860" y="265430"/>
                  <a:pt x="784860" y="264160"/>
                </a:cubicBezTo>
                <a:cubicBezTo>
                  <a:pt x="786130" y="228600"/>
                  <a:pt x="775970" y="189230"/>
                  <a:pt x="755650" y="144780"/>
                </a:cubicBezTo>
                <a:cubicBezTo>
                  <a:pt x="736600" y="101600"/>
                  <a:pt x="699770" y="73660"/>
                  <a:pt x="645160" y="62230"/>
                </a:cubicBezTo>
                <a:cubicBezTo>
                  <a:pt x="588010" y="52070"/>
                  <a:pt x="538480" y="49530"/>
                  <a:pt x="494030" y="54610"/>
                </a:cubicBezTo>
                <a:lnTo>
                  <a:pt x="450850" y="60960"/>
                </a:lnTo>
                <a:lnTo>
                  <a:pt x="453390" y="66040"/>
                </a:lnTo>
                <a:cubicBezTo>
                  <a:pt x="463550" y="90170"/>
                  <a:pt x="469900" y="125730"/>
                  <a:pt x="469900" y="172720"/>
                </a:cubicBezTo>
                <a:cubicBezTo>
                  <a:pt x="469900" y="199390"/>
                  <a:pt x="464820" y="223520"/>
                  <a:pt x="453390" y="247650"/>
                </a:cubicBezTo>
                <a:cubicBezTo>
                  <a:pt x="440690" y="276860"/>
                  <a:pt x="424180" y="290830"/>
                  <a:pt x="405130" y="290830"/>
                </a:cubicBezTo>
                <a:cubicBezTo>
                  <a:pt x="400050" y="290830"/>
                  <a:pt x="393700" y="288290"/>
                  <a:pt x="386080" y="283210"/>
                </a:cubicBezTo>
                <a:cubicBezTo>
                  <a:pt x="383540" y="280670"/>
                  <a:pt x="379730" y="279400"/>
                  <a:pt x="378460" y="279400"/>
                </a:cubicBezTo>
                <a:cubicBezTo>
                  <a:pt x="377190" y="279400"/>
                  <a:pt x="373380" y="281940"/>
                  <a:pt x="369570" y="287020"/>
                </a:cubicBezTo>
                <a:cubicBezTo>
                  <a:pt x="359410" y="294640"/>
                  <a:pt x="351790" y="298450"/>
                  <a:pt x="346710" y="298450"/>
                </a:cubicBezTo>
                <a:cubicBezTo>
                  <a:pt x="341630" y="298450"/>
                  <a:pt x="335280" y="295910"/>
                  <a:pt x="328930" y="289560"/>
                </a:cubicBezTo>
                <a:cubicBezTo>
                  <a:pt x="326390" y="287020"/>
                  <a:pt x="325120" y="285750"/>
                  <a:pt x="322580" y="285750"/>
                </a:cubicBezTo>
                <a:cubicBezTo>
                  <a:pt x="320040" y="285750"/>
                  <a:pt x="316230" y="287020"/>
                  <a:pt x="309880" y="290830"/>
                </a:cubicBezTo>
                <a:cubicBezTo>
                  <a:pt x="300990" y="295910"/>
                  <a:pt x="293370" y="298450"/>
                  <a:pt x="287020" y="298450"/>
                </a:cubicBezTo>
                <a:cubicBezTo>
                  <a:pt x="264160" y="298450"/>
                  <a:pt x="250190" y="275590"/>
                  <a:pt x="247650" y="228600"/>
                </a:cubicBezTo>
                <a:lnTo>
                  <a:pt x="247650" y="157480"/>
                </a:lnTo>
                <a:cubicBezTo>
                  <a:pt x="247650" y="151130"/>
                  <a:pt x="250190" y="148590"/>
                  <a:pt x="256540" y="148590"/>
                </a:cubicBezTo>
                <a:cubicBezTo>
                  <a:pt x="262890" y="148590"/>
                  <a:pt x="265430" y="151130"/>
                  <a:pt x="265430" y="157480"/>
                </a:cubicBezTo>
                <a:lnTo>
                  <a:pt x="265430" y="228600"/>
                </a:lnTo>
                <a:cubicBezTo>
                  <a:pt x="267970" y="262890"/>
                  <a:pt x="275590" y="280670"/>
                  <a:pt x="287020" y="280670"/>
                </a:cubicBezTo>
                <a:cubicBezTo>
                  <a:pt x="289560" y="280670"/>
                  <a:pt x="293370" y="279400"/>
                  <a:pt x="299720" y="275590"/>
                </a:cubicBezTo>
                <a:cubicBezTo>
                  <a:pt x="308610" y="270510"/>
                  <a:pt x="316230" y="267970"/>
                  <a:pt x="321310" y="267970"/>
                </a:cubicBezTo>
                <a:cubicBezTo>
                  <a:pt x="328930" y="267970"/>
                  <a:pt x="335280" y="270510"/>
                  <a:pt x="341630" y="276860"/>
                </a:cubicBezTo>
                <a:cubicBezTo>
                  <a:pt x="344170" y="279400"/>
                  <a:pt x="345440" y="280670"/>
                  <a:pt x="346710" y="280670"/>
                </a:cubicBezTo>
                <a:cubicBezTo>
                  <a:pt x="347980" y="280670"/>
                  <a:pt x="351790" y="278130"/>
                  <a:pt x="355600" y="273050"/>
                </a:cubicBezTo>
                <a:cubicBezTo>
                  <a:pt x="365760" y="264160"/>
                  <a:pt x="372110" y="260350"/>
                  <a:pt x="377190" y="260350"/>
                </a:cubicBezTo>
                <a:cubicBezTo>
                  <a:pt x="383540" y="260350"/>
                  <a:pt x="389890" y="262890"/>
                  <a:pt x="397510" y="269240"/>
                </a:cubicBezTo>
                <a:cubicBezTo>
                  <a:pt x="401320" y="271780"/>
                  <a:pt x="403860" y="273050"/>
                  <a:pt x="405130" y="273050"/>
                </a:cubicBezTo>
                <a:cubicBezTo>
                  <a:pt x="416560" y="273050"/>
                  <a:pt x="427990" y="261620"/>
                  <a:pt x="436880" y="240030"/>
                </a:cubicBezTo>
                <a:cubicBezTo>
                  <a:pt x="445770" y="218440"/>
                  <a:pt x="450850" y="195580"/>
                  <a:pt x="450850" y="172720"/>
                </a:cubicBezTo>
                <a:cubicBezTo>
                  <a:pt x="450850" y="128270"/>
                  <a:pt x="445770" y="95250"/>
                  <a:pt x="436880" y="72390"/>
                </a:cubicBezTo>
                <a:cubicBezTo>
                  <a:pt x="434340" y="66040"/>
                  <a:pt x="431800" y="60960"/>
                  <a:pt x="429260" y="57150"/>
                </a:cubicBezTo>
                <a:cubicBezTo>
                  <a:pt x="415290" y="36830"/>
                  <a:pt x="394970" y="26670"/>
                  <a:pt x="368300" y="26670"/>
                </a:cubicBezTo>
                <a:cubicBezTo>
                  <a:pt x="344170" y="26670"/>
                  <a:pt x="325120" y="29210"/>
                  <a:pt x="313690" y="35560"/>
                </a:cubicBezTo>
                <a:cubicBezTo>
                  <a:pt x="303530" y="40640"/>
                  <a:pt x="295910" y="48260"/>
                  <a:pt x="289560" y="58420"/>
                </a:cubicBezTo>
                <a:lnTo>
                  <a:pt x="289560" y="58420"/>
                </a:lnTo>
                <a:cubicBezTo>
                  <a:pt x="287020" y="62230"/>
                  <a:pt x="284480" y="68580"/>
                  <a:pt x="281940" y="74930"/>
                </a:cubicBezTo>
                <a:cubicBezTo>
                  <a:pt x="279400" y="80010"/>
                  <a:pt x="275590" y="82550"/>
                  <a:pt x="269240" y="81280"/>
                </a:cubicBezTo>
                <a:cubicBezTo>
                  <a:pt x="264160" y="78740"/>
                  <a:pt x="261620" y="74930"/>
                  <a:pt x="262890" y="68580"/>
                </a:cubicBezTo>
                <a:lnTo>
                  <a:pt x="265430" y="63500"/>
                </a:lnTo>
                <a:cubicBezTo>
                  <a:pt x="215900" y="68580"/>
                  <a:pt x="173990" y="92710"/>
                  <a:pt x="140970" y="137160"/>
                </a:cubicBezTo>
                <a:cubicBezTo>
                  <a:pt x="102870" y="185420"/>
                  <a:pt x="82550" y="233680"/>
                  <a:pt x="78740" y="281940"/>
                </a:cubicBezTo>
                <a:cubicBezTo>
                  <a:pt x="76200" y="313690"/>
                  <a:pt x="77470" y="345440"/>
                  <a:pt x="82550" y="377190"/>
                </a:cubicBezTo>
                <a:lnTo>
                  <a:pt x="88900" y="364490"/>
                </a:lnTo>
                <a:cubicBezTo>
                  <a:pt x="90170" y="361950"/>
                  <a:pt x="91440" y="360680"/>
                  <a:pt x="93980" y="359410"/>
                </a:cubicBezTo>
                <a:cubicBezTo>
                  <a:pt x="96520" y="359410"/>
                  <a:pt x="99060" y="359410"/>
                  <a:pt x="101600" y="360680"/>
                </a:cubicBezTo>
                <a:cubicBezTo>
                  <a:pt x="104140" y="361950"/>
                  <a:pt x="105410" y="363220"/>
                  <a:pt x="106680" y="365760"/>
                </a:cubicBezTo>
                <a:cubicBezTo>
                  <a:pt x="106680" y="368300"/>
                  <a:pt x="106680" y="370840"/>
                  <a:pt x="105410" y="373380"/>
                </a:cubicBezTo>
                <a:lnTo>
                  <a:pt x="96520" y="389890"/>
                </a:lnTo>
                <a:cubicBezTo>
                  <a:pt x="92710" y="394970"/>
                  <a:pt x="88900" y="400050"/>
                  <a:pt x="83820" y="406400"/>
                </a:cubicBezTo>
                <a:lnTo>
                  <a:pt x="83820" y="407670"/>
                </a:lnTo>
                <a:lnTo>
                  <a:pt x="66040" y="425450"/>
                </a:lnTo>
                <a:cubicBezTo>
                  <a:pt x="58420" y="431800"/>
                  <a:pt x="48260" y="439420"/>
                  <a:pt x="34290" y="448310"/>
                </a:cubicBezTo>
                <a:cubicBezTo>
                  <a:pt x="30480" y="450850"/>
                  <a:pt x="27940" y="453390"/>
                  <a:pt x="25400" y="455930"/>
                </a:cubicBezTo>
                <a:lnTo>
                  <a:pt x="31750" y="457200"/>
                </a:lnTo>
                <a:cubicBezTo>
                  <a:pt x="48260" y="457200"/>
                  <a:pt x="64770" y="450850"/>
                  <a:pt x="81280" y="439420"/>
                </a:cubicBezTo>
                <a:lnTo>
                  <a:pt x="81280" y="439420"/>
                </a:lnTo>
                <a:cubicBezTo>
                  <a:pt x="85090" y="436880"/>
                  <a:pt x="87630" y="433070"/>
                  <a:pt x="90170" y="430530"/>
                </a:cubicBezTo>
                <a:cubicBezTo>
                  <a:pt x="109220" y="415290"/>
                  <a:pt x="118110" y="401320"/>
                  <a:pt x="118110" y="389890"/>
                </a:cubicBezTo>
                <a:cubicBezTo>
                  <a:pt x="118110" y="388620"/>
                  <a:pt x="115570" y="384810"/>
                  <a:pt x="111760" y="379730"/>
                </a:cubicBezTo>
                <a:cubicBezTo>
                  <a:pt x="110490" y="377190"/>
                  <a:pt x="109220" y="374650"/>
                  <a:pt x="110490" y="372110"/>
                </a:cubicBezTo>
                <a:cubicBezTo>
                  <a:pt x="110490" y="369570"/>
                  <a:pt x="111760" y="367030"/>
                  <a:pt x="114300" y="365760"/>
                </a:cubicBezTo>
                <a:cubicBezTo>
                  <a:pt x="119380" y="361950"/>
                  <a:pt x="123190" y="361950"/>
                  <a:pt x="127000" y="367030"/>
                </a:cubicBezTo>
                <a:cubicBezTo>
                  <a:pt x="130810" y="372110"/>
                  <a:pt x="133350" y="375920"/>
                  <a:pt x="134620" y="379730"/>
                </a:cubicBezTo>
                <a:cubicBezTo>
                  <a:pt x="140970" y="373380"/>
                  <a:pt x="149860" y="367030"/>
                  <a:pt x="161290" y="360680"/>
                </a:cubicBezTo>
                <a:cubicBezTo>
                  <a:pt x="181610" y="349250"/>
                  <a:pt x="199390" y="344170"/>
                  <a:pt x="214630" y="344170"/>
                </a:cubicBezTo>
                <a:cubicBezTo>
                  <a:pt x="248920" y="344170"/>
                  <a:pt x="279400" y="351790"/>
                  <a:pt x="308610" y="368300"/>
                </a:cubicBezTo>
                <a:lnTo>
                  <a:pt x="321310" y="375920"/>
                </a:lnTo>
                <a:lnTo>
                  <a:pt x="322580" y="377190"/>
                </a:lnTo>
                <a:cubicBezTo>
                  <a:pt x="345440" y="392430"/>
                  <a:pt x="363220" y="414020"/>
                  <a:pt x="375920" y="439420"/>
                </a:cubicBezTo>
                <a:lnTo>
                  <a:pt x="381000" y="452120"/>
                </a:lnTo>
                <a:lnTo>
                  <a:pt x="382270" y="455930"/>
                </a:lnTo>
                <a:cubicBezTo>
                  <a:pt x="391160" y="481330"/>
                  <a:pt x="400050" y="511810"/>
                  <a:pt x="407670" y="547370"/>
                </a:cubicBezTo>
                <a:lnTo>
                  <a:pt x="461010" y="547370"/>
                </a:lnTo>
                <a:cubicBezTo>
                  <a:pt x="455930" y="532130"/>
                  <a:pt x="453390" y="518160"/>
                  <a:pt x="452120" y="502920"/>
                </a:cubicBezTo>
                <a:cubicBezTo>
                  <a:pt x="448310" y="469900"/>
                  <a:pt x="455930" y="443230"/>
                  <a:pt x="474980" y="422910"/>
                </a:cubicBezTo>
                <a:cubicBezTo>
                  <a:pt x="494030" y="402590"/>
                  <a:pt x="515620" y="392430"/>
                  <a:pt x="543560" y="392430"/>
                </a:cubicBezTo>
                <a:cubicBezTo>
                  <a:pt x="570230" y="392430"/>
                  <a:pt x="593090" y="402590"/>
                  <a:pt x="613410" y="421640"/>
                </a:cubicBezTo>
                <a:cubicBezTo>
                  <a:pt x="633730" y="441960"/>
                  <a:pt x="641350" y="469900"/>
                  <a:pt x="635000" y="505460"/>
                </a:cubicBezTo>
                <a:cubicBezTo>
                  <a:pt x="632460" y="518160"/>
                  <a:pt x="629920" y="532130"/>
                  <a:pt x="626110" y="546100"/>
                </a:cubicBezTo>
                <a:lnTo>
                  <a:pt x="703580" y="546100"/>
                </a:lnTo>
                <a:cubicBezTo>
                  <a:pt x="711200" y="532130"/>
                  <a:pt x="718820" y="516890"/>
                  <a:pt x="727710" y="500380"/>
                </a:cubicBezTo>
                <a:lnTo>
                  <a:pt x="727710" y="500380"/>
                </a:lnTo>
                <a:cubicBezTo>
                  <a:pt x="745490" y="462280"/>
                  <a:pt x="758190" y="425450"/>
                  <a:pt x="768350" y="387350"/>
                </a:cubicBezTo>
                <a:lnTo>
                  <a:pt x="768350" y="382270"/>
                </a:lnTo>
                <a:cubicBezTo>
                  <a:pt x="773430" y="359410"/>
                  <a:pt x="777240" y="336550"/>
                  <a:pt x="781050" y="313690"/>
                </a:cubicBezTo>
                <a:cubicBezTo>
                  <a:pt x="781050" y="311150"/>
                  <a:pt x="782320" y="308610"/>
                  <a:pt x="784860" y="307340"/>
                </a:cubicBezTo>
                <a:cubicBezTo>
                  <a:pt x="787400" y="306070"/>
                  <a:pt x="789940" y="304800"/>
                  <a:pt x="792480" y="306070"/>
                </a:cubicBezTo>
                <a:cubicBezTo>
                  <a:pt x="795020" y="306070"/>
                  <a:pt x="797560" y="307340"/>
                  <a:pt x="798830" y="309880"/>
                </a:cubicBezTo>
                <a:cubicBezTo>
                  <a:pt x="800100" y="312420"/>
                  <a:pt x="801370" y="314960"/>
                  <a:pt x="800100" y="317500"/>
                </a:cubicBezTo>
                <a:cubicBezTo>
                  <a:pt x="797560" y="336550"/>
                  <a:pt x="793750" y="359410"/>
                  <a:pt x="788670" y="383540"/>
                </a:cubicBezTo>
                <a:lnTo>
                  <a:pt x="807720" y="410210"/>
                </a:lnTo>
                <a:cubicBezTo>
                  <a:pt x="838200" y="449580"/>
                  <a:pt x="854710" y="476250"/>
                  <a:pt x="854710" y="492760"/>
                </a:cubicBezTo>
                <a:cubicBezTo>
                  <a:pt x="854710" y="497840"/>
                  <a:pt x="850900" y="505460"/>
                  <a:pt x="842010" y="514350"/>
                </a:cubicBezTo>
                <a:cubicBezTo>
                  <a:pt x="829310" y="525780"/>
                  <a:pt x="807720" y="542290"/>
                  <a:pt x="774700" y="563880"/>
                </a:cubicBezTo>
                <a:cubicBezTo>
                  <a:pt x="773430" y="565150"/>
                  <a:pt x="770890" y="566420"/>
                  <a:pt x="767080" y="565150"/>
                </a:cubicBezTo>
                <a:cubicBezTo>
                  <a:pt x="764540" y="565150"/>
                  <a:pt x="763270" y="563880"/>
                  <a:pt x="762000" y="561340"/>
                </a:cubicBezTo>
                <a:lnTo>
                  <a:pt x="739140" y="524510"/>
                </a:lnTo>
                <a:lnTo>
                  <a:pt x="718820" y="561340"/>
                </a:lnTo>
                <a:cubicBezTo>
                  <a:pt x="716280" y="563880"/>
                  <a:pt x="713740" y="566420"/>
                  <a:pt x="711200" y="566420"/>
                </a:cubicBezTo>
                <a:lnTo>
                  <a:pt x="614680" y="566420"/>
                </a:lnTo>
                <a:cubicBezTo>
                  <a:pt x="612140" y="566420"/>
                  <a:pt x="609600" y="565150"/>
                  <a:pt x="607060" y="562610"/>
                </a:cubicBezTo>
                <a:cubicBezTo>
                  <a:pt x="604520" y="560070"/>
                  <a:pt x="604520" y="557530"/>
                  <a:pt x="605790" y="553720"/>
                </a:cubicBezTo>
                <a:cubicBezTo>
                  <a:pt x="610870" y="538480"/>
                  <a:pt x="614680" y="521970"/>
                  <a:pt x="618490" y="504190"/>
                </a:cubicBezTo>
                <a:cubicBezTo>
                  <a:pt x="623570" y="474980"/>
                  <a:pt x="617220" y="453390"/>
                  <a:pt x="601980" y="436880"/>
                </a:cubicBezTo>
                <a:cubicBezTo>
                  <a:pt x="586740" y="420370"/>
                  <a:pt x="567690" y="412750"/>
                  <a:pt x="544830" y="412750"/>
                </a:cubicBezTo>
                <a:cubicBezTo>
                  <a:pt x="523240" y="412750"/>
                  <a:pt x="505460" y="420370"/>
                  <a:pt x="488950" y="436880"/>
                </a:cubicBezTo>
                <a:cubicBezTo>
                  <a:pt x="474980" y="452120"/>
                  <a:pt x="468630" y="474980"/>
                  <a:pt x="471170" y="502920"/>
                </a:cubicBezTo>
                <a:cubicBezTo>
                  <a:pt x="472440" y="520700"/>
                  <a:pt x="477520" y="538480"/>
                  <a:pt x="483870" y="553720"/>
                </a:cubicBezTo>
                <a:cubicBezTo>
                  <a:pt x="485140" y="556260"/>
                  <a:pt x="485140" y="558800"/>
                  <a:pt x="482600" y="562610"/>
                </a:cubicBezTo>
                <a:cubicBezTo>
                  <a:pt x="481330" y="565150"/>
                  <a:pt x="478790" y="567690"/>
                  <a:pt x="474980" y="567690"/>
                </a:cubicBezTo>
                <a:lnTo>
                  <a:pt x="400050" y="567690"/>
                </a:lnTo>
                <a:cubicBezTo>
                  <a:pt x="394970" y="567690"/>
                  <a:pt x="392430" y="565150"/>
                  <a:pt x="391160" y="560070"/>
                </a:cubicBezTo>
                <a:cubicBezTo>
                  <a:pt x="384810" y="528320"/>
                  <a:pt x="377190" y="502920"/>
                  <a:pt x="370840" y="482600"/>
                </a:cubicBezTo>
                <a:lnTo>
                  <a:pt x="321310" y="565150"/>
                </a:lnTo>
                <a:cubicBezTo>
                  <a:pt x="320040" y="567690"/>
                  <a:pt x="316230" y="568960"/>
                  <a:pt x="313690" y="568960"/>
                </a:cubicBezTo>
                <a:lnTo>
                  <a:pt x="309880" y="568960"/>
                </a:lnTo>
                <a:cubicBezTo>
                  <a:pt x="275590" y="552450"/>
                  <a:pt x="254000" y="542290"/>
                  <a:pt x="243840" y="534670"/>
                </a:cubicBezTo>
                <a:cubicBezTo>
                  <a:pt x="237490" y="530860"/>
                  <a:pt x="234950" y="525780"/>
                  <a:pt x="234950" y="521970"/>
                </a:cubicBezTo>
                <a:cubicBezTo>
                  <a:pt x="234950" y="515620"/>
                  <a:pt x="246380" y="494030"/>
                  <a:pt x="269240" y="454660"/>
                </a:cubicBezTo>
                <a:lnTo>
                  <a:pt x="307340" y="388620"/>
                </a:lnTo>
                <a:lnTo>
                  <a:pt x="306070" y="387350"/>
                </a:lnTo>
                <a:lnTo>
                  <a:pt x="304800" y="387350"/>
                </a:lnTo>
                <a:lnTo>
                  <a:pt x="303530" y="387350"/>
                </a:lnTo>
                <a:cubicBezTo>
                  <a:pt x="278130" y="372110"/>
                  <a:pt x="248920" y="364490"/>
                  <a:pt x="218440" y="364490"/>
                </a:cubicBezTo>
                <a:cubicBezTo>
                  <a:pt x="205740" y="364490"/>
                  <a:pt x="190500" y="369570"/>
                  <a:pt x="173990" y="378460"/>
                </a:cubicBezTo>
                <a:cubicBezTo>
                  <a:pt x="153670" y="388620"/>
                  <a:pt x="143510" y="398780"/>
                  <a:pt x="143510" y="410210"/>
                </a:cubicBezTo>
                <a:cubicBezTo>
                  <a:pt x="143510" y="412750"/>
                  <a:pt x="144780" y="417830"/>
                  <a:pt x="148590" y="424180"/>
                </a:cubicBezTo>
                <a:cubicBezTo>
                  <a:pt x="152400" y="427990"/>
                  <a:pt x="154940" y="429260"/>
                  <a:pt x="156210" y="429260"/>
                </a:cubicBezTo>
                <a:cubicBezTo>
                  <a:pt x="162560" y="429260"/>
                  <a:pt x="168910" y="425450"/>
                  <a:pt x="177800" y="419100"/>
                </a:cubicBezTo>
                <a:cubicBezTo>
                  <a:pt x="189230" y="408940"/>
                  <a:pt x="200660" y="402590"/>
                  <a:pt x="212090" y="402590"/>
                </a:cubicBezTo>
                <a:cubicBezTo>
                  <a:pt x="217170" y="402590"/>
                  <a:pt x="226060" y="405130"/>
                  <a:pt x="236220" y="408940"/>
                </a:cubicBezTo>
                <a:cubicBezTo>
                  <a:pt x="241300" y="411480"/>
                  <a:pt x="250190" y="411480"/>
                  <a:pt x="262890" y="408940"/>
                </a:cubicBezTo>
                <a:cubicBezTo>
                  <a:pt x="265430" y="408940"/>
                  <a:pt x="267970" y="408940"/>
                  <a:pt x="270510" y="410210"/>
                </a:cubicBezTo>
                <a:cubicBezTo>
                  <a:pt x="273050" y="412750"/>
                  <a:pt x="274320" y="415290"/>
                  <a:pt x="274320" y="417830"/>
                </a:cubicBezTo>
                <a:cubicBezTo>
                  <a:pt x="274320" y="434340"/>
                  <a:pt x="270510" y="445770"/>
                  <a:pt x="262890" y="453390"/>
                </a:cubicBezTo>
                <a:cubicBezTo>
                  <a:pt x="257810" y="458470"/>
                  <a:pt x="251460" y="459740"/>
                  <a:pt x="245110" y="459740"/>
                </a:cubicBezTo>
                <a:cubicBezTo>
                  <a:pt x="228600" y="459740"/>
                  <a:pt x="218440" y="459740"/>
                  <a:pt x="214630" y="462280"/>
                </a:cubicBezTo>
                <a:lnTo>
                  <a:pt x="214630" y="462280"/>
                </a:lnTo>
                <a:cubicBezTo>
                  <a:pt x="213360" y="463550"/>
                  <a:pt x="205740" y="473710"/>
                  <a:pt x="194310" y="492760"/>
                </a:cubicBezTo>
                <a:cubicBezTo>
                  <a:pt x="182880" y="511810"/>
                  <a:pt x="170180" y="520700"/>
                  <a:pt x="156210" y="520700"/>
                </a:cubicBezTo>
                <a:cubicBezTo>
                  <a:pt x="127000" y="520700"/>
                  <a:pt x="104140" y="500380"/>
                  <a:pt x="90170" y="461010"/>
                </a:cubicBezTo>
                <a:cubicBezTo>
                  <a:pt x="73660" y="471170"/>
                  <a:pt x="55880" y="476250"/>
                  <a:pt x="39370" y="476250"/>
                </a:cubicBezTo>
                <a:cubicBezTo>
                  <a:pt x="21590" y="476250"/>
                  <a:pt x="12700" y="469900"/>
                  <a:pt x="12700" y="458470"/>
                </a:cubicBezTo>
                <a:cubicBezTo>
                  <a:pt x="12700" y="449580"/>
                  <a:pt x="19050" y="441960"/>
                  <a:pt x="31750" y="433070"/>
                </a:cubicBezTo>
                <a:cubicBezTo>
                  <a:pt x="46990" y="424180"/>
                  <a:pt x="55880" y="417830"/>
                  <a:pt x="60960" y="414020"/>
                </a:cubicBezTo>
                <a:lnTo>
                  <a:pt x="74930" y="400050"/>
                </a:lnTo>
                <a:cubicBezTo>
                  <a:pt x="67310" y="359410"/>
                  <a:pt x="66040" y="321310"/>
                  <a:pt x="68580" y="284480"/>
                </a:cubicBezTo>
                <a:cubicBezTo>
                  <a:pt x="72390" y="232410"/>
                  <a:pt x="93980" y="181610"/>
                  <a:pt x="134620" y="129540"/>
                </a:cubicBezTo>
                <a:cubicBezTo>
                  <a:pt x="173990" y="78740"/>
                  <a:pt x="223520" y="52070"/>
                  <a:pt x="283210" y="49530"/>
                </a:cubicBezTo>
                <a:cubicBezTo>
                  <a:pt x="290830" y="38100"/>
                  <a:pt x="299720" y="29210"/>
                  <a:pt x="312420" y="22860"/>
                </a:cubicBezTo>
                <a:cubicBezTo>
                  <a:pt x="326390" y="15240"/>
                  <a:pt x="347980" y="12700"/>
                  <a:pt x="375920" y="12700"/>
                </a:cubicBezTo>
                <a:cubicBezTo>
                  <a:pt x="407670" y="12700"/>
                  <a:pt x="431800" y="24130"/>
                  <a:pt x="449580" y="46990"/>
                </a:cubicBezTo>
                <a:lnTo>
                  <a:pt x="492760" y="35560"/>
                </a:lnTo>
                <a:close/>
                <a:moveTo>
                  <a:pt x="745490" y="501650"/>
                </a:moveTo>
                <a:lnTo>
                  <a:pt x="770890" y="539750"/>
                </a:lnTo>
                <a:cubicBezTo>
                  <a:pt x="808990" y="514350"/>
                  <a:pt x="830580" y="496570"/>
                  <a:pt x="835660" y="487680"/>
                </a:cubicBezTo>
                <a:cubicBezTo>
                  <a:pt x="835660" y="477520"/>
                  <a:pt x="821690" y="453390"/>
                  <a:pt x="793750" y="417830"/>
                </a:cubicBezTo>
                <a:lnTo>
                  <a:pt x="782320" y="402590"/>
                </a:lnTo>
                <a:cubicBezTo>
                  <a:pt x="772160" y="438150"/>
                  <a:pt x="760730" y="469900"/>
                  <a:pt x="745490" y="501650"/>
                </a:cubicBezTo>
                <a:close/>
                <a:moveTo>
                  <a:pt x="252730" y="514350"/>
                </a:moveTo>
                <a:cubicBezTo>
                  <a:pt x="260350" y="519430"/>
                  <a:pt x="279400" y="529590"/>
                  <a:pt x="308610" y="543560"/>
                </a:cubicBezTo>
                <a:lnTo>
                  <a:pt x="361950" y="454660"/>
                </a:lnTo>
                <a:lnTo>
                  <a:pt x="356870" y="444500"/>
                </a:lnTo>
                <a:cubicBezTo>
                  <a:pt x="347980" y="424180"/>
                  <a:pt x="334010" y="407670"/>
                  <a:pt x="317500" y="394970"/>
                </a:cubicBezTo>
                <a:lnTo>
                  <a:pt x="280670" y="459740"/>
                </a:lnTo>
                <a:cubicBezTo>
                  <a:pt x="266700" y="487680"/>
                  <a:pt x="256540" y="506730"/>
                  <a:pt x="252730" y="514350"/>
                </a:cubicBezTo>
                <a:close/>
                <a:moveTo>
                  <a:pt x="99060" y="445770"/>
                </a:moveTo>
                <a:cubicBezTo>
                  <a:pt x="110490" y="481330"/>
                  <a:pt x="127000" y="499110"/>
                  <a:pt x="149860" y="499110"/>
                </a:cubicBezTo>
                <a:cubicBezTo>
                  <a:pt x="157480" y="499110"/>
                  <a:pt x="165100" y="492760"/>
                  <a:pt x="172720" y="480060"/>
                </a:cubicBezTo>
                <a:cubicBezTo>
                  <a:pt x="185420" y="459740"/>
                  <a:pt x="193040" y="447040"/>
                  <a:pt x="196850" y="444500"/>
                </a:cubicBezTo>
                <a:cubicBezTo>
                  <a:pt x="203200" y="439420"/>
                  <a:pt x="217170" y="436880"/>
                  <a:pt x="240030" y="438150"/>
                </a:cubicBezTo>
                <a:cubicBezTo>
                  <a:pt x="245110" y="438150"/>
                  <a:pt x="248920" y="433070"/>
                  <a:pt x="250190" y="424180"/>
                </a:cubicBezTo>
                <a:cubicBezTo>
                  <a:pt x="240030" y="425450"/>
                  <a:pt x="231140" y="424180"/>
                  <a:pt x="224790" y="421640"/>
                </a:cubicBezTo>
                <a:cubicBezTo>
                  <a:pt x="215900" y="419100"/>
                  <a:pt x="209550" y="417830"/>
                  <a:pt x="207010" y="417830"/>
                </a:cubicBezTo>
                <a:cubicBezTo>
                  <a:pt x="200660" y="417830"/>
                  <a:pt x="193040" y="421640"/>
                  <a:pt x="185420" y="427990"/>
                </a:cubicBezTo>
                <a:cubicBezTo>
                  <a:pt x="173990" y="438150"/>
                  <a:pt x="162560" y="444500"/>
                  <a:pt x="152400" y="444500"/>
                </a:cubicBezTo>
                <a:cubicBezTo>
                  <a:pt x="144780" y="444500"/>
                  <a:pt x="137160" y="439420"/>
                  <a:pt x="129540" y="430530"/>
                </a:cubicBezTo>
                <a:cubicBezTo>
                  <a:pt x="127000" y="426720"/>
                  <a:pt x="125730" y="422910"/>
                  <a:pt x="124460" y="420370"/>
                </a:cubicBezTo>
                <a:cubicBezTo>
                  <a:pt x="119380" y="427990"/>
                  <a:pt x="113030" y="435610"/>
                  <a:pt x="105410" y="441960"/>
                </a:cubicBezTo>
                <a:lnTo>
                  <a:pt x="99060" y="445770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49" name="Freeform: Shape 48" descr="horse outline">
            <a:extLst>
              <a:ext uri="{FF2B5EF4-FFF2-40B4-BE49-F238E27FC236}">
                <a16:creationId xmlns:a16="http://schemas.microsoft.com/office/drawing/2014/main" id="{CC7BA7FC-4241-4182-BE1E-843DE4D65D44}"/>
              </a:ext>
            </a:extLst>
          </p:cNvPr>
          <p:cNvSpPr/>
          <p:nvPr/>
        </p:nvSpPr>
        <p:spPr>
          <a:xfrm>
            <a:off x="4351898" y="7136102"/>
            <a:ext cx="1032782" cy="775492"/>
          </a:xfrm>
          <a:custGeom>
            <a:avLst/>
            <a:gdLst>
              <a:gd name="connsiteX0" fmla="*/ 603250 w 863600"/>
              <a:gd name="connsiteY0" fmla="*/ 201930 h 635000"/>
              <a:gd name="connsiteX1" fmla="*/ 621030 w 863600"/>
              <a:gd name="connsiteY1" fmla="*/ 218439 h 635000"/>
              <a:gd name="connsiteX2" fmla="*/ 690880 w 863600"/>
              <a:gd name="connsiteY2" fmla="*/ 257810 h 635000"/>
              <a:gd name="connsiteX3" fmla="*/ 718820 w 863600"/>
              <a:gd name="connsiteY3" fmla="*/ 340360 h 635000"/>
              <a:gd name="connsiteX4" fmla="*/ 741680 w 863600"/>
              <a:gd name="connsiteY4" fmla="*/ 416560 h 635000"/>
              <a:gd name="connsiteX5" fmla="*/ 797560 w 863600"/>
              <a:gd name="connsiteY5" fmla="*/ 448310 h 635000"/>
              <a:gd name="connsiteX6" fmla="*/ 829310 w 863600"/>
              <a:gd name="connsiteY6" fmla="*/ 440689 h 635000"/>
              <a:gd name="connsiteX7" fmla="*/ 843280 w 863600"/>
              <a:gd name="connsiteY7" fmla="*/ 425450 h 635000"/>
              <a:gd name="connsiteX8" fmla="*/ 852170 w 863600"/>
              <a:gd name="connsiteY8" fmla="*/ 417830 h 635000"/>
              <a:gd name="connsiteX9" fmla="*/ 861060 w 863600"/>
              <a:gd name="connsiteY9" fmla="*/ 425450 h 635000"/>
              <a:gd name="connsiteX10" fmla="*/ 861060 w 863600"/>
              <a:gd name="connsiteY10" fmla="*/ 430530 h 635000"/>
              <a:gd name="connsiteX11" fmla="*/ 824230 w 863600"/>
              <a:gd name="connsiteY11" fmla="*/ 490220 h 635000"/>
              <a:gd name="connsiteX12" fmla="*/ 748030 w 863600"/>
              <a:gd name="connsiteY12" fmla="*/ 514350 h 635000"/>
              <a:gd name="connsiteX13" fmla="*/ 676910 w 863600"/>
              <a:gd name="connsiteY13" fmla="*/ 488950 h 635000"/>
              <a:gd name="connsiteX14" fmla="*/ 652780 w 863600"/>
              <a:gd name="connsiteY14" fmla="*/ 415289 h 635000"/>
              <a:gd name="connsiteX15" fmla="*/ 655320 w 863600"/>
              <a:gd name="connsiteY15" fmla="*/ 379730 h 635000"/>
              <a:gd name="connsiteX16" fmla="*/ 657860 w 863600"/>
              <a:gd name="connsiteY16" fmla="*/ 342900 h 635000"/>
              <a:gd name="connsiteX17" fmla="*/ 647700 w 863600"/>
              <a:gd name="connsiteY17" fmla="*/ 288289 h 635000"/>
              <a:gd name="connsiteX18" fmla="*/ 643890 w 863600"/>
              <a:gd name="connsiteY18" fmla="*/ 283210 h 635000"/>
              <a:gd name="connsiteX19" fmla="*/ 643890 w 863600"/>
              <a:gd name="connsiteY19" fmla="*/ 284480 h 635000"/>
              <a:gd name="connsiteX20" fmla="*/ 613410 w 863600"/>
              <a:gd name="connsiteY20" fmla="*/ 364489 h 635000"/>
              <a:gd name="connsiteX21" fmla="*/ 585470 w 863600"/>
              <a:gd name="connsiteY21" fmla="*/ 469900 h 635000"/>
              <a:gd name="connsiteX22" fmla="*/ 585470 w 863600"/>
              <a:gd name="connsiteY22" fmla="*/ 472439 h 635000"/>
              <a:gd name="connsiteX23" fmla="*/ 595630 w 863600"/>
              <a:gd name="connsiteY23" fmla="*/ 508000 h 635000"/>
              <a:gd name="connsiteX24" fmla="*/ 600710 w 863600"/>
              <a:gd name="connsiteY24" fmla="*/ 524510 h 635000"/>
              <a:gd name="connsiteX25" fmla="*/ 609600 w 863600"/>
              <a:gd name="connsiteY25" fmla="*/ 584200 h 635000"/>
              <a:gd name="connsiteX26" fmla="*/ 595630 w 863600"/>
              <a:gd name="connsiteY26" fmla="*/ 610870 h 635000"/>
              <a:gd name="connsiteX27" fmla="*/ 589280 w 863600"/>
              <a:gd name="connsiteY27" fmla="*/ 624839 h 635000"/>
              <a:gd name="connsiteX28" fmla="*/ 580390 w 863600"/>
              <a:gd name="connsiteY28" fmla="*/ 631189 h 635000"/>
              <a:gd name="connsiteX29" fmla="*/ 547370 w 863600"/>
              <a:gd name="connsiteY29" fmla="*/ 631189 h 635000"/>
              <a:gd name="connsiteX30" fmla="*/ 539750 w 863600"/>
              <a:gd name="connsiteY30" fmla="*/ 627380 h 635000"/>
              <a:gd name="connsiteX31" fmla="*/ 538480 w 863600"/>
              <a:gd name="connsiteY31" fmla="*/ 619760 h 635000"/>
              <a:gd name="connsiteX32" fmla="*/ 551180 w 863600"/>
              <a:gd name="connsiteY32" fmla="*/ 591820 h 635000"/>
              <a:gd name="connsiteX33" fmla="*/ 561340 w 863600"/>
              <a:gd name="connsiteY33" fmla="*/ 575310 h 635000"/>
              <a:gd name="connsiteX34" fmla="*/ 556260 w 863600"/>
              <a:gd name="connsiteY34" fmla="*/ 537210 h 635000"/>
              <a:gd name="connsiteX35" fmla="*/ 534670 w 863600"/>
              <a:gd name="connsiteY35" fmla="*/ 558800 h 635000"/>
              <a:gd name="connsiteX36" fmla="*/ 499110 w 863600"/>
              <a:gd name="connsiteY36" fmla="*/ 609600 h 635000"/>
              <a:gd name="connsiteX37" fmla="*/ 495300 w 863600"/>
              <a:gd name="connsiteY37" fmla="*/ 622300 h 635000"/>
              <a:gd name="connsiteX38" fmla="*/ 486410 w 863600"/>
              <a:gd name="connsiteY38" fmla="*/ 629920 h 635000"/>
              <a:gd name="connsiteX39" fmla="*/ 455930 w 863600"/>
              <a:gd name="connsiteY39" fmla="*/ 629920 h 635000"/>
              <a:gd name="connsiteX40" fmla="*/ 448310 w 863600"/>
              <a:gd name="connsiteY40" fmla="*/ 626110 h 635000"/>
              <a:gd name="connsiteX41" fmla="*/ 447040 w 863600"/>
              <a:gd name="connsiteY41" fmla="*/ 618489 h 635000"/>
              <a:gd name="connsiteX42" fmla="*/ 452120 w 863600"/>
              <a:gd name="connsiteY42" fmla="*/ 593089 h 635000"/>
              <a:gd name="connsiteX43" fmla="*/ 477520 w 863600"/>
              <a:gd name="connsiteY43" fmla="*/ 548639 h 635000"/>
              <a:gd name="connsiteX44" fmla="*/ 534670 w 863600"/>
              <a:gd name="connsiteY44" fmla="*/ 472439 h 635000"/>
              <a:gd name="connsiteX45" fmla="*/ 530860 w 863600"/>
              <a:gd name="connsiteY45" fmla="*/ 447039 h 635000"/>
              <a:gd name="connsiteX46" fmla="*/ 529590 w 863600"/>
              <a:gd name="connsiteY46" fmla="*/ 445770 h 635000"/>
              <a:gd name="connsiteX47" fmla="*/ 478790 w 863600"/>
              <a:gd name="connsiteY47" fmla="*/ 398780 h 635000"/>
              <a:gd name="connsiteX48" fmla="*/ 450850 w 863600"/>
              <a:gd name="connsiteY48" fmla="*/ 336550 h 635000"/>
              <a:gd name="connsiteX49" fmla="*/ 443230 w 863600"/>
              <a:gd name="connsiteY49" fmla="*/ 340360 h 635000"/>
              <a:gd name="connsiteX50" fmla="*/ 332740 w 863600"/>
              <a:gd name="connsiteY50" fmla="*/ 367030 h 635000"/>
              <a:gd name="connsiteX51" fmla="*/ 300990 w 863600"/>
              <a:gd name="connsiteY51" fmla="*/ 365760 h 635000"/>
              <a:gd name="connsiteX52" fmla="*/ 298450 w 863600"/>
              <a:gd name="connsiteY52" fmla="*/ 370839 h 635000"/>
              <a:gd name="connsiteX53" fmla="*/ 283210 w 863600"/>
              <a:gd name="connsiteY53" fmla="*/ 461010 h 635000"/>
              <a:gd name="connsiteX54" fmla="*/ 285750 w 863600"/>
              <a:gd name="connsiteY54" fmla="*/ 537210 h 635000"/>
              <a:gd name="connsiteX55" fmla="*/ 287020 w 863600"/>
              <a:gd name="connsiteY55" fmla="*/ 619760 h 635000"/>
              <a:gd name="connsiteX56" fmla="*/ 284480 w 863600"/>
              <a:gd name="connsiteY56" fmla="*/ 626110 h 635000"/>
              <a:gd name="connsiteX57" fmla="*/ 278130 w 863600"/>
              <a:gd name="connsiteY57" fmla="*/ 629920 h 635000"/>
              <a:gd name="connsiteX58" fmla="*/ 248920 w 863600"/>
              <a:gd name="connsiteY58" fmla="*/ 629920 h 635000"/>
              <a:gd name="connsiteX59" fmla="*/ 242570 w 863600"/>
              <a:gd name="connsiteY59" fmla="*/ 627380 h 635000"/>
              <a:gd name="connsiteX60" fmla="*/ 240030 w 863600"/>
              <a:gd name="connsiteY60" fmla="*/ 621030 h 635000"/>
              <a:gd name="connsiteX61" fmla="*/ 236220 w 863600"/>
              <a:gd name="connsiteY61" fmla="*/ 520700 h 635000"/>
              <a:gd name="connsiteX62" fmla="*/ 234950 w 863600"/>
              <a:gd name="connsiteY62" fmla="*/ 444500 h 635000"/>
              <a:gd name="connsiteX63" fmla="*/ 222250 w 863600"/>
              <a:gd name="connsiteY63" fmla="*/ 369570 h 635000"/>
              <a:gd name="connsiteX64" fmla="*/ 187960 w 863600"/>
              <a:gd name="connsiteY64" fmla="*/ 382270 h 635000"/>
              <a:gd name="connsiteX65" fmla="*/ 147320 w 863600"/>
              <a:gd name="connsiteY65" fmla="*/ 402589 h 635000"/>
              <a:gd name="connsiteX66" fmla="*/ 139700 w 863600"/>
              <a:gd name="connsiteY66" fmla="*/ 410210 h 635000"/>
              <a:gd name="connsiteX67" fmla="*/ 152400 w 863600"/>
              <a:gd name="connsiteY67" fmla="*/ 439420 h 635000"/>
              <a:gd name="connsiteX68" fmla="*/ 173990 w 863600"/>
              <a:gd name="connsiteY68" fmla="*/ 457200 h 635000"/>
              <a:gd name="connsiteX69" fmla="*/ 207010 w 863600"/>
              <a:gd name="connsiteY69" fmla="*/ 462280 h 635000"/>
              <a:gd name="connsiteX70" fmla="*/ 218440 w 863600"/>
              <a:gd name="connsiteY70" fmla="*/ 500380 h 635000"/>
              <a:gd name="connsiteX71" fmla="*/ 214630 w 863600"/>
              <a:gd name="connsiteY71" fmla="*/ 514350 h 635000"/>
              <a:gd name="connsiteX72" fmla="*/ 199390 w 863600"/>
              <a:gd name="connsiteY72" fmla="*/ 519430 h 635000"/>
              <a:gd name="connsiteX73" fmla="*/ 129540 w 863600"/>
              <a:gd name="connsiteY73" fmla="*/ 481330 h 635000"/>
              <a:gd name="connsiteX74" fmla="*/ 106680 w 863600"/>
              <a:gd name="connsiteY74" fmla="*/ 436880 h 635000"/>
              <a:gd name="connsiteX75" fmla="*/ 91440 w 863600"/>
              <a:gd name="connsiteY75" fmla="*/ 391160 h 635000"/>
              <a:gd name="connsiteX76" fmla="*/ 99060 w 863600"/>
              <a:gd name="connsiteY76" fmla="*/ 377189 h 635000"/>
              <a:gd name="connsiteX77" fmla="*/ 139700 w 863600"/>
              <a:gd name="connsiteY77" fmla="*/ 340360 h 635000"/>
              <a:gd name="connsiteX78" fmla="*/ 175260 w 863600"/>
              <a:gd name="connsiteY78" fmla="*/ 312420 h 635000"/>
              <a:gd name="connsiteX79" fmla="*/ 162560 w 863600"/>
              <a:gd name="connsiteY79" fmla="*/ 267970 h 635000"/>
              <a:gd name="connsiteX80" fmla="*/ 161290 w 863600"/>
              <a:gd name="connsiteY80" fmla="*/ 260350 h 635000"/>
              <a:gd name="connsiteX81" fmla="*/ 161290 w 863600"/>
              <a:gd name="connsiteY81" fmla="*/ 259080 h 635000"/>
              <a:gd name="connsiteX82" fmla="*/ 163830 w 863600"/>
              <a:gd name="connsiteY82" fmla="*/ 229870 h 635000"/>
              <a:gd name="connsiteX83" fmla="*/ 165100 w 863600"/>
              <a:gd name="connsiteY83" fmla="*/ 200660 h 635000"/>
              <a:gd name="connsiteX84" fmla="*/ 157480 w 863600"/>
              <a:gd name="connsiteY84" fmla="*/ 168910 h 635000"/>
              <a:gd name="connsiteX85" fmla="*/ 152400 w 863600"/>
              <a:gd name="connsiteY85" fmla="*/ 160020 h 635000"/>
              <a:gd name="connsiteX86" fmla="*/ 133350 w 863600"/>
              <a:gd name="connsiteY86" fmla="*/ 172720 h 635000"/>
              <a:gd name="connsiteX87" fmla="*/ 116840 w 863600"/>
              <a:gd name="connsiteY87" fmla="*/ 198120 h 635000"/>
              <a:gd name="connsiteX88" fmla="*/ 115570 w 863600"/>
              <a:gd name="connsiteY88" fmla="*/ 220980 h 635000"/>
              <a:gd name="connsiteX89" fmla="*/ 118110 w 863600"/>
              <a:gd name="connsiteY89" fmla="*/ 232410 h 635000"/>
              <a:gd name="connsiteX90" fmla="*/ 102870 w 863600"/>
              <a:gd name="connsiteY90" fmla="*/ 254000 h 635000"/>
              <a:gd name="connsiteX91" fmla="*/ 78740 w 863600"/>
              <a:gd name="connsiteY91" fmla="*/ 262889 h 635000"/>
              <a:gd name="connsiteX92" fmla="*/ 48260 w 863600"/>
              <a:gd name="connsiteY92" fmla="*/ 250189 h 635000"/>
              <a:gd name="connsiteX93" fmla="*/ 36830 w 863600"/>
              <a:gd name="connsiteY93" fmla="*/ 219710 h 635000"/>
              <a:gd name="connsiteX94" fmla="*/ 39370 w 863600"/>
              <a:gd name="connsiteY94" fmla="*/ 163830 h 635000"/>
              <a:gd name="connsiteX95" fmla="*/ 39370 w 863600"/>
              <a:gd name="connsiteY95" fmla="*/ 121920 h 635000"/>
              <a:gd name="connsiteX96" fmla="*/ 48260 w 863600"/>
              <a:gd name="connsiteY96" fmla="*/ 113030 h 635000"/>
              <a:gd name="connsiteX97" fmla="*/ 57150 w 863600"/>
              <a:gd name="connsiteY97" fmla="*/ 121920 h 635000"/>
              <a:gd name="connsiteX98" fmla="*/ 57150 w 863600"/>
              <a:gd name="connsiteY98" fmla="*/ 167639 h 635000"/>
              <a:gd name="connsiteX99" fmla="*/ 53340 w 863600"/>
              <a:gd name="connsiteY99" fmla="*/ 224789 h 635000"/>
              <a:gd name="connsiteX100" fmla="*/ 59690 w 863600"/>
              <a:gd name="connsiteY100" fmla="*/ 241300 h 635000"/>
              <a:gd name="connsiteX101" fmla="*/ 77470 w 863600"/>
              <a:gd name="connsiteY101" fmla="*/ 247650 h 635000"/>
              <a:gd name="connsiteX102" fmla="*/ 91440 w 863600"/>
              <a:gd name="connsiteY102" fmla="*/ 242570 h 635000"/>
              <a:gd name="connsiteX103" fmla="*/ 99060 w 863600"/>
              <a:gd name="connsiteY103" fmla="*/ 236220 h 635000"/>
              <a:gd name="connsiteX104" fmla="*/ 97790 w 863600"/>
              <a:gd name="connsiteY104" fmla="*/ 232410 h 635000"/>
              <a:gd name="connsiteX105" fmla="*/ 97790 w 863600"/>
              <a:gd name="connsiteY105" fmla="*/ 200660 h 635000"/>
              <a:gd name="connsiteX106" fmla="*/ 120650 w 863600"/>
              <a:gd name="connsiteY106" fmla="*/ 162560 h 635000"/>
              <a:gd name="connsiteX107" fmla="*/ 152400 w 863600"/>
              <a:gd name="connsiteY107" fmla="*/ 144780 h 635000"/>
              <a:gd name="connsiteX108" fmla="*/ 163830 w 863600"/>
              <a:gd name="connsiteY108" fmla="*/ 148589 h 635000"/>
              <a:gd name="connsiteX109" fmla="*/ 172720 w 863600"/>
              <a:gd name="connsiteY109" fmla="*/ 166370 h 635000"/>
              <a:gd name="connsiteX110" fmla="*/ 181610 w 863600"/>
              <a:gd name="connsiteY110" fmla="*/ 205739 h 635000"/>
              <a:gd name="connsiteX111" fmla="*/ 180340 w 863600"/>
              <a:gd name="connsiteY111" fmla="*/ 236220 h 635000"/>
              <a:gd name="connsiteX112" fmla="*/ 177800 w 863600"/>
              <a:gd name="connsiteY112" fmla="*/ 266700 h 635000"/>
              <a:gd name="connsiteX113" fmla="*/ 177800 w 863600"/>
              <a:gd name="connsiteY113" fmla="*/ 271780 h 635000"/>
              <a:gd name="connsiteX114" fmla="*/ 191770 w 863600"/>
              <a:gd name="connsiteY114" fmla="*/ 313689 h 635000"/>
              <a:gd name="connsiteX115" fmla="*/ 199390 w 863600"/>
              <a:gd name="connsiteY115" fmla="*/ 321310 h 635000"/>
              <a:gd name="connsiteX116" fmla="*/ 194310 w 863600"/>
              <a:gd name="connsiteY116" fmla="*/ 289560 h 635000"/>
              <a:gd name="connsiteX117" fmla="*/ 203200 w 863600"/>
              <a:gd name="connsiteY117" fmla="*/ 280670 h 635000"/>
              <a:gd name="connsiteX118" fmla="*/ 212090 w 863600"/>
              <a:gd name="connsiteY118" fmla="*/ 289560 h 635000"/>
              <a:gd name="connsiteX119" fmla="*/ 226060 w 863600"/>
              <a:gd name="connsiteY119" fmla="*/ 341630 h 635000"/>
              <a:gd name="connsiteX120" fmla="*/ 226060 w 863600"/>
              <a:gd name="connsiteY120" fmla="*/ 341630 h 635000"/>
              <a:gd name="connsiteX121" fmla="*/ 231140 w 863600"/>
              <a:gd name="connsiteY121" fmla="*/ 351789 h 635000"/>
              <a:gd name="connsiteX122" fmla="*/ 231140 w 863600"/>
              <a:gd name="connsiteY122" fmla="*/ 353060 h 635000"/>
              <a:gd name="connsiteX123" fmla="*/ 233680 w 863600"/>
              <a:gd name="connsiteY123" fmla="*/ 359410 h 635000"/>
              <a:gd name="connsiteX124" fmla="*/ 233680 w 863600"/>
              <a:gd name="connsiteY124" fmla="*/ 359410 h 635000"/>
              <a:gd name="connsiteX125" fmla="*/ 251460 w 863600"/>
              <a:gd name="connsiteY125" fmla="*/ 448310 h 635000"/>
              <a:gd name="connsiteX126" fmla="*/ 256540 w 863600"/>
              <a:gd name="connsiteY126" fmla="*/ 615950 h 635000"/>
              <a:gd name="connsiteX127" fmla="*/ 266700 w 863600"/>
              <a:gd name="connsiteY127" fmla="*/ 615950 h 635000"/>
              <a:gd name="connsiteX128" fmla="*/ 262890 w 863600"/>
              <a:gd name="connsiteY128" fmla="*/ 467360 h 635000"/>
              <a:gd name="connsiteX129" fmla="*/ 278130 w 863600"/>
              <a:gd name="connsiteY129" fmla="*/ 369570 h 635000"/>
              <a:gd name="connsiteX130" fmla="*/ 283210 w 863600"/>
              <a:gd name="connsiteY130" fmla="*/ 359410 h 635000"/>
              <a:gd name="connsiteX131" fmla="*/ 292100 w 863600"/>
              <a:gd name="connsiteY131" fmla="*/ 331470 h 635000"/>
              <a:gd name="connsiteX132" fmla="*/ 295910 w 863600"/>
              <a:gd name="connsiteY132" fmla="*/ 326389 h 635000"/>
              <a:gd name="connsiteX133" fmla="*/ 302260 w 863600"/>
              <a:gd name="connsiteY133" fmla="*/ 325120 h 635000"/>
              <a:gd name="connsiteX134" fmla="*/ 309880 w 863600"/>
              <a:gd name="connsiteY134" fmla="*/ 335280 h 635000"/>
              <a:gd name="connsiteX135" fmla="*/ 304800 w 863600"/>
              <a:gd name="connsiteY135" fmla="*/ 353060 h 635000"/>
              <a:gd name="connsiteX136" fmla="*/ 330200 w 863600"/>
              <a:gd name="connsiteY136" fmla="*/ 353060 h 635000"/>
              <a:gd name="connsiteX137" fmla="*/ 431800 w 863600"/>
              <a:gd name="connsiteY137" fmla="*/ 326389 h 635000"/>
              <a:gd name="connsiteX138" fmla="*/ 449580 w 863600"/>
              <a:gd name="connsiteY138" fmla="*/ 318770 h 635000"/>
              <a:gd name="connsiteX139" fmla="*/ 449580 w 863600"/>
              <a:gd name="connsiteY139" fmla="*/ 318770 h 635000"/>
              <a:gd name="connsiteX140" fmla="*/ 450850 w 863600"/>
              <a:gd name="connsiteY140" fmla="*/ 318770 h 635000"/>
              <a:gd name="connsiteX141" fmla="*/ 506730 w 863600"/>
              <a:gd name="connsiteY141" fmla="*/ 299720 h 635000"/>
              <a:gd name="connsiteX142" fmla="*/ 513080 w 863600"/>
              <a:gd name="connsiteY142" fmla="*/ 300989 h 635000"/>
              <a:gd name="connsiteX143" fmla="*/ 519430 w 863600"/>
              <a:gd name="connsiteY143" fmla="*/ 306070 h 635000"/>
              <a:gd name="connsiteX144" fmla="*/ 519430 w 863600"/>
              <a:gd name="connsiteY144" fmla="*/ 313689 h 635000"/>
              <a:gd name="connsiteX145" fmla="*/ 518160 w 863600"/>
              <a:gd name="connsiteY145" fmla="*/ 318770 h 635000"/>
              <a:gd name="connsiteX146" fmla="*/ 518160 w 863600"/>
              <a:gd name="connsiteY146" fmla="*/ 332739 h 635000"/>
              <a:gd name="connsiteX147" fmla="*/ 534670 w 863600"/>
              <a:gd name="connsiteY147" fmla="*/ 402589 h 635000"/>
              <a:gd name="connsiteX148" fmla="*/ 546100 w 863600"/>
              <a:gd name="connsiteY148" fmla="*/ 447039 h 635000"/>
              <a:gd name="connsiteX149" fmla="*/ 551180 w 863600"/>
              <a:gd name="connsiteY149" fmla="*/ 478789 h 635000"/>
              <a:gd name="connsiteX150" fmla="*/ 543560 w 863600"/>
              <a:gd name="connsiteY150" fmla="*/ 496570 h 635000"/>
              <a:gd name="connsiteX151" fmla="*/ 490220 w 863600"/>
              <a:gd name="connsiteY151" fmla="*/ 566420 h 635000"/>
              <a:gd name="connsiteX152" fmla="*/ 488950 w 863600"/>
              <a:gd name="connsiteY152" fmla="*/ 567689 h 635000"/>
              <a:gd name="connsiteX153" fmla="*/ 468630 w 863600"/>
              <a:gd name="connsiteY153" fmla="*/ 603250 h 635000"/>
              <a:gd name="connsiteX154" fmla="*/ 466090 w 863600"/>
              <a:gd name="connsiteY154" fmla="*/ 617220 h 635000"/>
              <a:gd name="connsiteX155" fmla="*/ 478790 w 863600"/>
              <a:gd name="connsiteY155" fmla="*/ 617220 h 635000"/>
              <a:gd name="connsiteX156" fmla="*/ 481330 w 863600"/>
              <a:gd name="connsiteY156" fmla="*/ 609600 h 635000"/>
              <a:gd name="connsiteX157" fmla="*/ 520700 w 863600"/>
              <a:gd name="connsiteY157" fmla="*/ 552450 h 635000"/>
              <a:gd name="connsiteX158" fmla="*/ 552450 w 863600"/>
              <a:gd name="connsiteY158" fmla="*/ 519430 h 635000"/>
              <a:gd name="connsiteX159" fmla="*/ 552450 w 863600"/>
              <a:gd name="connsiteY159" fmla="*/ 518160 h 635000"/>
              <a:gd name="connsiteX160" fmla="*/ 566420 w 863600"/>
              <a:gd name="connsiteY160" fmla="*/ 477520 h 635000"/>
              <a:gd name="connsiteX161" fmla="*/ 566420 w 863600"/>
              <a:gd name="connsiteY161" fmla="*/ 477520 h 635000"/>
              <a:gd name="connsiteX162" fmla="*/ 566420 w 863600"/>
              <a:gd name="connsiteY162" fmla="*/ 473710 h 635000"/>
              <a:gd name="connsiteX163" fmla="*/ 596900 w 863600"/>
              <a:gd name="connsiteY163" fmla="*/ 358139 h 635000"/>
              <a:gd name="connsiteX164" fmla="*/ 624840 w 863600"/>
              <a:gd name="connsiteY164" fmla="*/ 287020 h 635000"/>
              <a:gd name="connsiteX165" fmla="*/ 622300 w 863600"/>
              <a:gd name="connsiteY165" fmla="*/ 264160 h 635000"/>
              <a:gd name="connsiteX166" fmla="*/ 621030 w 863600"/>
              <a:gd name="connsiteY166" fmla="*/ 260350 h 635000"/>
              <a:gd name="connsiteX167" fmla="*/ 612140 w 863600"/>
              <a:gd name="connsiteY167" fmla="*/ 240030 h 635000"/>
              <a:gd name="connsiteX168" fmla="*/ 607060 w 863600"/>
              <a:gd name="connsiteY168" fmla="*/ 233680 h 635000"/>
              <a:gd name="connsiteX169" fmla="*/ 607060 w 863600"/>
              <a:gd name="connsiteY169" fmla="*/ 233680 h 635000"/>
              <a:gd name="connsiteX170" fmla="*/ 604520 w 863600"/>
              <a:gd name="connsiteY170" fmla="*/ 229870 h 635000"/>
              <a:gd name="connsiteX171" fmla="*/ 590550 w 863600"/>
              <a:gd name="connsiteY171" fmla="*/ 217170 h 635000"/>
              <a:gd name="connsiteX172" fmla="*/ 571500 w 863600"/>
              <a:gd name="connsiteY172" fmla="*/ 204470 h 635000"/>
              <a:gd name="connsiteX173" fmla="*/ 523240 w 863600"/>
              <a:gd name="connsiteY173" fmla="*/ 194310 h 635000"/>
              <a:gd name="connsiteX174" fmla="*/ 469900 w 863600"/>
              <a:gd name="connsiteY174" fmla="*/ 201930 h 635000"/>
              <a:gd name="connsiteX175" fmla="*/ 458470 w 863600"/>
              <a:gd name="connsiteY175" fmla="*/ 205739 h 635000"/>
              <a:gd name="connsiteX176" fmla="*/ 415290 w 863600"/>
              <a:gd name="connsiteY176" fmla="*/ 210820 h 635000"/>
              <a:gd name="connsiteX177" fmla="*/ 341630 w 863600"/>
              <a:gd name="connsiteY177" fmla="*/ 171450 h 635000"/>
              <a:gd name="connsiteX178" fmla="*/ 293370 w 863600"/>
              <a:gd name="connsiteY178" fmla="*/ 105410 h 635000"/>
              <a:gd name="connsiteX179" fmla="*/ 250190 w 863600"/>
              <a:gd name="connsiteY179" fmla="*/ 46989 h 635000"/>
              <a:gd name="connsiteX180" fmla="*/ 180340 w 863600"/>
              <a:gd name="connsiteY180" fmla="*/ 31750 h 635000"/>
              <a:gd name="connsiteX181" fmla="*/ 120650 w 863600"/>
              <a:gd name="connsiteY181" fmla="*/ 36830 h 635000"/>
              <a:gd name="connsiteX182" fmla="*/ 73660 w 863600"/>
              <a:gd name="connsiteY182" fmla="*/ 45720 h 635000"/>
              <a:gd name="connsiteX183" fmla="*/ 77470 w 863600"/>
              <a:gd name="connsiteY183" fmla="*/ 60960 h 635000"/>
              <a:gd name="connsiteX184" fmla="*/ 284480 w 863600"/>
              <a:gd name="connsiteY184" fmla="*/ 106680 h 635000"/>
              <a:gd name="connsiteX185" fmla="*/ 285750 w 863600"/>
              <a:gd name="connsiteY185" fmla="*/ 114300 h 635000"/>
              <a:gd name="connsiteX186" fmla="*/ 280670 w 863600"/>
              <a:gd name="connsiteY186" fmla="*/ 119380 h 635000"/>
              <a:gd name="connsiteX187" fmla="*/ 273050 w 863600"/>
              <a:gd name="connsiteY187" fmla="*/ 120650 h 635000"/>
              <a:gd name="connsiteX188" fmla="*/ 267970 w 863600"/>
              <a:gd name="connsiteY188" fmla="*/ 115570 h 635000"/>
              <a:gd name="connsiteX189" fmla="*/ 74930 w 863600"/>
              <a:gd name="connsiteY189" fmla="*/ 81280 h 635000"/>
              <a:gd name="connsiteX190" fmla="*/ 69850 w 863600"/>
              <a:gd name="connsiteY190" fmla="*/ 81280 h 635000"/>
              <a:gd name="connsiteX191" fmla="*/ 69850 w 863600"/>
              <a:gd name="connsiteY191" fmla="*/ 81280 h 635000"/>
              <a:gd name="connsiteX192" fmla="*/ 46990 w 863600"/>
              <a:gd name="connsiteY192" fmla="*/ 76200 h 635000"/>
              <a:gd name="connsiteX193" fmla="*/ 52070 w 863600"/>
              <a:gd name="connsiteY193" fmla="*/ 90170 h 635000"/>
              <a:gd name="connsiteX194" fmla="*/ 49530 w 863600"/>
              <a:gd name="connsiteY194" fmla="*/ 100330 h 635000"/>
              <a:gd name="connsiteX195" fmla="*/ 31750 w 863600"/>
              <a:gd name="connsiteY195" fmla="*/ 133350 h 635000"/>
              <a:gd name="connsiteX196" fmla="*/ 29210 w 863600"/>
              <a:gd name="connsiteY196" fmla="*/ 139700 h 635000"/>
              <a:gd name="connsiteX197" fmla="*/ 22860 w 863600"/>
              <a:gd name="connsiteY197" fmla="*/ 142239 h 635000"/>
              <a:gd name="connsiteX198" fmla="*/ 12700 w 863600"/>
              <a:gd name="connsiteY198" fmla="*/ 133350 h 635000"/>
              <a:gd name="connsiteX199" fmla="*/ 33020 w 863600"/>
              <a:gd name="connsiteY199" fmla="*/ 90170 h 635000"/>
              <a:gd name="connsiteX200" fmla="*/ 24130 w 863600"/>
              <a:gd name="connsiteY200" fmla="*/ 66039 h 635000"/>
              <a:gd name="connsiteX201" fmla="*/ 25400 w 863600"/>
              <a:gd name="connsiteY201" fmla="*/ 57150 h 635000"/>
              <a:gd name="connsiteX202" fmla="*/ 34290 w 863600"/>
              <a:gd name="connsiteY202" fmla="*/ 54610 h 635000"/>
              <a:gd name="connsiteX203" fmla="*/ 58420 w 863600"/>
              <a:gd name="connsiteY203" fmla="*/ 59689 h 635000"/>
              <a:gd name="connsiteX204" fmla="*/ 53340 w 863600"/>
              <a:gd name="connsiteY204" fmla="*/ 39370 h 635000"/>
              <a:gd name="connsiteX205" fmla="*/ 54610 w 863600"/>
              <a:gd name="connsiteY205" fmla="*/ 33020 h 635000"/>
              <a:gd name="connsiteX206" fmla="*/ 59690 w 863600"/>
              <a:gd name="connsiteY206" fmla="*/ 29210 h 635000"/>
              <a:gd name="connsiteX207" fmla="*/ 116840 w 863600"/>
              <a:gd name="connsiteY207" fmla="*/ 19050 h 635000"/>
              <a:gd name="connsiteX208" fmla="*/ 179070 w 863600"/>
              <a:gd name="connsiteY208" fmla="*/ 12700 h 635000"/>
              <a:gd name="connsiteX209" fmla="*/ 257810 w 863600"/>
              <a:gd name="connsiteY209" fmla="*/ 30480 h 635000"/>
              <a:gd name="connsiteX210" fmla="*/ 309880 w 863600"/>
              <a:gd name="connsiteY210" fmla="*/ 102870 h 635000"/>
              <a:gd name="connsiteX211" fmla="*/ 353060 w 863600"/>
              <a:gd name="connsiteY211" fmla="*/ 157480 h 635000"/>
              <a:gd name="connsiteX212" fmla="*/ 414020 w 863600"/>
              <a:gd name="connsiteY212" fmla="*/ 191770 h 635000"/>
              <a:gd name="connsiteX213" fmla="*/ 453390 w 863600"/>
              <a:gd name="connsiteY213" fmla="*/ 186689 h 635000"/>
              <a:gd name="connsiteX214" fmla="*/ 463550 w 863600"/>
              <a:gd name="connsiteY214" fmla="*/ 184150 h 635000"/>
              <a:gd name="connsiteX215" fmla="*/ 521970 w 863600"/>
              <a:gd name="connsiteY215" fmla="*/ 175260 h 635000"/>
              <a:gd name="connsiteX216" fmla="*/ 577850 w 863600"/>
              <a:gd name="connsiteY216" fmla="*/ 187960 h 635000"/>
              <a:gd name="connsiteX217" fmla="*/ 603250 w 863600"/>
              <a:gd name="connsiteY217" fmla="*/ 201930 h 635000"/>
              <a:gd name="connsiteX218" fmla="*/ 641350 w 863600"/>
              <a:gd name="connsiteY218" fmla="*/ 254000 h 635000"/>
              <a:gd name="connsiteX219" fmla="*/ 665480 w 863600"/>
              <a:gd name="connsiteY219" fmla="*/ 281939 h 635000"/>
              <a:gd name="connsiteX220" fmla="*/ 678180 w 863600"/>
              <a:gd name="connsiteY220" fmla="*/ 344170 h 635000"/>
              <a:gd name="connsiteX221" fmla="*/ 675640 w 863600"/>
              <a:gd name="connsiteY221" fmla="*/ 383539 h 635000"/>
              <a:gd name="connsiteX222" fmla="*/ 673100 w 863600"/>
              <a:gd name="connsiteY222" fmla="*/ 416560 h 635000"/>
              <a:gd name="connsiteX223" fmla="*/ 692150 w 863600"/>
              <a:gd name="connsiteY223" fmla="*/ 477520 h 635000"/>
              <a:gd name="connsiteX224" fmla="*/ 749300 w 863600"/>
              <a:gd name="connsiteY224" fmla="*/ 496570 h 635000"/>
              <a:gd name="connsiteX225" fmla="*/ 815340 w 863600"/>
              <a:gd name="connsiteY225" fmla="*/ 476250 h 635000"/>
              <a:gd name="connsiteX226" fmla="*/ 831850 w 863600"/>
              <a:gd name="connsiteY226" fmla="*/ 462280 h 635000"/>
              <a:gd name="connsiteX227" fmla="*/ 798830 w 863600"/>
              <a:gd name="connsiteY227" fmla="*/ 467360 h 635000"/>
              <a:gd name="connsiteX228" fmla="*/ 726440 w 863600"/>
              <a:gd name="connsiteY228" fmla="*/ 426720 h 635000"/>
              <a:gd name="connsiteX229" fmla="*/ 702310 w 863600"/>
              <a:gd name="connsiteY229" fmla="*/ 344170 h 635000"/>
              <a:gd name="connsiteX230" fmla="*/ 676910 w 863600"/>
              <a:gd name="connsiteY230" fmla="*/ 267970 h 635000"/>
              <a:gd name="connsiteX231" fmla="*/ 635000 w 863600"/>
              <a:gd name="connsiteY231" fmla="*/ 238760 h 635000"/>
              <a:gd name="connsiteX232" fmla="*/ 641350 w 863600"/>
              <a:gd name="connsiteY232" fmla="*/ 254000 h 635000"/>
              <a:gd name="connsiteX233" fmla="*/ 516890 w 863600"/>
              <a:gd name="connsiteY233" fmla="*/ 407670 h 635000"/>
              <a:gd name="connsiteX234" fmla="*/ 499110 w 863600"/>
              <a:gd name="connsiteY234" fmla="*/ 332739 h 635000"/>
              <a:gd name="connsiteX235" fmla="*/ 499110 w 863600"/>
              <a:gd name="connsiteY235" fmla="*/ 320039 h 635000"/>
              <a:gd name="connsiteX236" fmla="*/ 464820 w 863600"/>
              <a:gd name="connsiteY236" fmla="*/ 332739 h 635000"/>
              <a:gd name="connsiteX237" fmla="*/ 491490 w 863600"/>
              <a:gd name="connsiteY237" fmla="*/ 392430 h 635000"/>
              <a:gd name="connsiteX238" fmla="*/ 520700 w 863600"/>
              <a:gd name="connsiteY238" fmla="*/ 421639 h 635000"/>
              <a:gd name="connsiteX239" fmla="*/ 516890 w 863600"/>
              <a:gd name="connsiteY239" fmla="*/ 407670 h 635000"/>
              <a:gd name="connsiteX240" fmla="*/ 571500 w 863600"/>
              <a:gd name="connsiteY240" fmla="*/ 524510 h 635000"/>
              <a:gd name="connsiteX241" fmla="*/ 580390 w 863600"/>
              <a:gd name="connsiteY241" fmla="*/ 580389 h 635000"/>
              <a:gd name="connsiteX242" fmla="*/ 567690 w 863600"/>
              <a:gd name="connsiteY242" fmla="*/ 607060 h 635000"/>
              <a:gd name="connsiteX243" fmla="*/ 562610 w 863600"/>
              <a:gd name="connsiteY243" fmla="*/ 617220 h 635000"/>
              <a:gd name="connsiteX244" fmla="*/ 576580 w 863600"/>
              <a:gd name="connsiteY244" fmla="*/ 617220 h 635000"/>
              <a:gd name="connsiteX245" fmla="*/ 584200 w 863600"/>
              <a:gd name="connsiteY245" fmla="*/ 603250 h 635000"/>
              <a:gd name="connsiteX246" fmla="*/ 594360 w 863600"/>
              <a:gd name="connsiteY246" fmla="*/ 586739 h 635000"/>
              <a:gd name="connsiteX247" fmla="*/ 585470 w 863600"/>
              <a:gd name="connsiteY247" fmla="*/ 532130 h 635000"/>
              <a:gd name="connsiteX248" fmla="*/ 580390 w 863600"/>
              <a:gd name="connsiteY248" fmla="*/ 515620 h 635000"/>
              <a:gd name="connsiteX249" fmla="*/ 580390 w 863600"/>
              <a:gd name="connsiteY249" fmla="*/ 513080 h 635000"/>
              <a:gd name="connsiteX250" fmla="*/ 571500 w 863600"/>
              <a:gd name="connsiteY250" fmla="*/ 524510 h 635000"/>
              <a:gd name="connsiteX251" fmla="*/ 210820 w 863600"/>
              <a:gd name="connsiteY251" fmla="*/ 350520 h 635000"/>
              <a:gd name="connsiteX252" fmla="*/ 184150 w 863600"/>
              <a:gd name="connsiteY252" fmla="*/ 330200 h 635000"/>
              <a:gd name="connsiteX253" fmla="*/ 148590 w 863600"/>
              <a:gd name="connsiteY253" fmla="*/ 358139 h 635000"/>
              <a:gd name="connsiteX254" fmla="*/ 107950 w 863600"/>
              <a:gd name="connsiteY254" fmla="*/ 396239 h 635000"/>
              <a:gd name="connsiteX255" fmla="*/ 121920 w 863600"/>
              <a:gd name="connsiteY255" fmla="*/ 431800 h 635000"/>
              <a:gd name="connsiteX256" fmla="*/ 143510 w 863600"/>
              <a:gd name="connsiteY256" fmla="*/ 476250 h 635000"/>
              <a:gd name="connsiteX257" fmla="*/ 198120 w 863600"/>
              <a:gd name="connsiteY257" fmla="*/ 502920 h 635000"/>
              <a:gd name="connsiteX258" fmla="*/ 199390 w 863600"/>
              <a:gd name="connsiteY258" fmla="*/ 502920 h 635000"/>
              <a:gd name="connsiteX259" fmla="*/ 195580 w 863600"/>
              <a:gd name="connsiteY259" fmla="*/ 480060 h 635000"/>
              <a:gd name="connsiteX260" fmla="*/ 173990 w 863600"/>
              <a:gd name="connsiteY260" fmla="*/ 478789 h 635000"/>
              <a:gd name="connsiteX261" fmla="*/ 137160 w 863600"/>
              <a:gd name="connsiteY261" fmla="*/ 453389 h 635000"/>
              <a:gd name="connsiteX262" fmla="*/ 121920 w 863600"/>
              <a:gd name="connsiteY262" fmla="*/ 412750 h 635000"/>
              <a:gd name="connsiteX263" fmla="*/ 135890 w 863600"/>
              <a:gd name="connsiteY263" fmla="*/ 391160 h 635000"/>
              <a:gd name="connsiteX264" fmla="*/ 180340 w 863600"/>
              <a:gd name="connsiteY264" fmla="*/ 368300 h 635000"/>
              <a:gd name="connsiteX265" fmla="*/ 213360 w 863600"/>
              <a:gd name="connsiteY265" fmla="*/ 356870 h 635000"/>
              <a:gd name="connsiteX266" fmla="*/ 210820 w 863600"/>
              <a:gd name="connsiteY266" fmla="*/ 350520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863600" h="635000">
                <a:moveTo>
                  <a:pt x="603250" y="201930"/>
                </a:moveTo>
                <a:lnTo>
                  <a:pt x="621030" y="218439"/>
                </a:lnTo>
                <a:cubicBezTo>
                  <a:pt x="651510" y="222250"/>
                  <a:pt x="674370" y="234950"/>
                  <a:pt x="690880" y="257810"/>
                </a:cubicBezTo>
                <a:cubicBezTo>
                  <a:pt x="702310" y="274320"/>
                  <a:pt x="711200" y="302260"/>
                  <a:pt x="718820" y="340360"/>
                </a:cubicBezTo>
                <a:cubicBezTo>
                  <a:pt x="727710" y="379730"/>
                  <a:pt x="735330" y="405130"/>
                  <a:pt x="741680" y="416560"/>
                </a:cubicBezTo>
                <a:cubicBezTo>
                  <a:pt x="753110" y="436880"/>
                  <a:pt x="772160" y="448310"/>
                  <a:pt x="797560" y="448310"/>
                </a:cubicBezTo>
                <a:cubicBezTo>
                  <a:pt x="810260" y="448310"/>
                  <a:pt x="820420" y="445770"/>
                  <a:pt x="829310" y="440689"/>
                </a:cubicBezTo>
                <a:cubicBezTo>
                  <a:pt x="836930" y="436880"/>
                  <a:pt x="842010" y="430530"/>
                  <a:pt x="843280" y="425450"/>
                </a:cubicBezTo>
                <a:cubicBezTo>
                  <a:pt x="843280" y="420370"/>
                  <a:pt x="847090" y="417830"/>
                  <a:pt x="852170" y="417830"/>
                </a:cubicBezTo>
                <a:cubicBezTo>
                  <a:pt x="857250" y="417830"/>
                  <a:pt x="859790" y="419100"/>
                  <a:pt x="861060" y="425450"/>
                </a:cubicBezTo>
                <a:lnTo>
                  <a:pt x="861060" y="430530"/>
                </a:lnTo>
                <a:cubicBezTo>
                  <a:pt x="861060" y="453389"/>
                  <a:pt x="848360" y="473710"/>
                  <a:pt x="824230" y="490220"/>
                </a:cubicBezTo>
                <a:cubicBezTo>
                  <a:pt x="801370" y="506730"/>
                  <a:pt x="775970" y="514350"/>
                  <a:pt x="748030" y="514350"/>
                </a:cubicBezTo>
                <a:cubicBezTo>
                  <a:pt x="716280" y="514350"/>
                  <a:pt x="693420" y="505460"/>
                  <a:pt x="676910" y="488950"/>
                </a:cubicBezTo>
                <a:cubicBezTo>
                  <a:pt x="660400" y="472439"/>
                  <a:pt x="652780" y="447039"/>
                  <a:pt x="652780" y="415289"/>
                </a:cubicBezTo>
                <a:cubicBezTo>
                  <a:pt x="652780" y="408939"/>
                  <a:pt x="654050" y="396239"/>
                  <a:pt x="655320" y="379730"/>
                </a:cubicBezTo>
                <a:cubicBezTo>
                  <a:pt x="656590" y="367030"/>
                  <a:pt x="657860" y="354330"/>
                  <a:pt x="657860" y="342900"/>
                </a:cubicBezTo>
                <a:cubicBezTo>
                  <a:pt x="657860" y="320039"/>
                  <a:pt x="654050" y="302260"/>
                  <a:pt x="647700" y="288289"/>
                </a:cubicBezTo>
                <a:lnTo>
                  <a:pt x="643890" y="283210"/>
                </a:lnTo>
                <a:lnTo>
                  <a:pt x="643890" y="284480"/>
                </a:lnTo>
                <a:cubicBezTo>
                  <a:pt x="643890" y="304800"/>
                  <a:pt x="633730" y="331470"/>
                  <a:pt x="613410" y="364489"/>
                </a:cubicBezTo>
                <a:cubicBezTo>
                  <a:pt x="594360" y="396239"/>
                  <a:pt x="585470" y="430530"/>
                  <a:pt x="585470" y="469900"/>
                </a:cubicBezTo>
                <a:lnTo>
                  <a:pt x="585470" y="472439"/>
                </a:lnTo>
                <a:cubicBezTo>
                  <a:pt x="588010" y="480060"/>
                  <a:pt x="591820" y="492760"/>
                  <a:pt x="595630" y="508000"/>
                </a:cubicBezTo>
                <a:lnTo>
                  <a:pt x="600710" y="524510"/>
                </a:lnTo>
                <a:cubicBezTo>
                  <a:pt x="607060" y="552450"/>
                  <a:pt x="609600" y="571500"/>
                  <a:pt x="609600" y="584200"/>
                </a:cubicBezTo>
                <a:cubicBezTo>
                  <a:pt x="609600" y="589280"/>
                  <a:pt x="604520" y="598170"/>
                  <a:pt x="595630" y="610870"/>
                </a:cubicBezTo>
                <a:cubicBezTo>
                  <a:pt x="593090" y="614680"/>
                  <a:pt x="590550" y="619760"/>
                  <a:pt x="589280" y="624839"/>
                </a:cubicBezTo>
                <a:cubicBezTo>
                  <a:pt x="588010" y="628650"/>
                  <a:pt x="584200" y="631189"/>
                  <a:pt x="580390" y="631189"/>
                </a:cubicBezTo>
                <a:lnTo>
                  <a:pt x="547370" y="631189"/>
                </a:lnTo>
                <a:cubicBezTo>
                  <a:pt x="544830" y="631189"/>
                  <a:pt x="542290" y="629920"/>
                  <a:pt x="539750" y="627380"/>
                </a:cubicBezTo>
                <a:cubicBezTo>
                  <a:pt x="538480" y="624839"/>
                  <a:pt x="537210" y="622300"/>
                  <a:pt x="538480" y="619760"/>
                </a:cubicBezTo>
                <a:cubicBezTo>
                  <a:pt x="539750" y="610870"/>
                  <a:pt x="543560" y="601980"/>
                  <a:pt x="551180" y="591820"/>
                </a:cubicBezTo>
                <a:cubicBezTo>
                  <a:pt x="557530" y="584200"/>
                  <a:pt x="560070" y="579120"/>
                  <a:pt x="561340" y="575310"/>
                </a:cubicBezTo>
                <a:cubicBezTo>
                  <a:pt x="561340" y="567689"/>
                  <a:pt x="560070" y="554989"/>
                  <a:pt x="556260" y="537210"/>
                </a:cubicBezTo>
                <a:lnTo>
                  <a:pt x="534670" y="558800"/>
                </a:lnTo>
                <a:cubicBezTo>
                  <a:pt x="514350" y="579120"/>
                  <a:pt x="502920" y="596900"/>
                  <a:pt x="499110" y="609600"/>
                </a:cubicBezTo>
                <a:lnTo>
                  <a:pt x="495300" y="622300"/>
                </a:lnTo>
                <a:cubicBezTo>
                  <a:pt x="494030" y="627380"/>
                  <a:pt x="491490" y="629920"/>
                  <a:pt x="486410" y="629920"/>
                </a:cubicBezTo>
                <a:lnTo>
                  <a:pt x="455930" y="629920"/>
                </a:lnTo>
                <a:cubicBezTo>
                  <a:pt x="453390" y="629920"/>
                  <a:pt x="450850" y="628650"/>
                  <a:pt x="448310" y="626110"/>
                </a:cubicBezTo>
                <a:cubicBezTo>
                  <a:pt x="447040" y="624839"/>
                  <a:pt x="445770" y="622300"/>
                  <a:pt x="447040" y="618489"/>
                </a:cubicBezTo>
                <a:lnTo>
                  <a:pt x="452120" y="593089"/>
                </a:lnTo>
                <a:cubicBezTo>
                  <a:pt x="455930" y="575310"/>
                  <a:pt x="464820" y="560070"/>
                  <a:pt x="477520" y="548639"/>
                </a:cubicBezTo>
                <a:cubicBezTo>
                  <a:pt x="511810" y="508000"/>
                  <a:pt x="530860" y="482600"/>
                  <a:pt x="534670" y="472439"/>
                </a:cubicBezTo>
                <a:cubicBezTo>
                  <a:pt x="534670" y="467360"/>
                  <a:pt x="533400" y="459739"/>
                  <a:pt x="530860" y="447039"/>
                </a:cubicBezTo>
                <a:lnTo>
                  <a:pt x="529590" y="445770"/>
                </a:lnTo>
                <a:cubicBezTo>
                  <a:pt x="504190" y="426720"/>
                  <a:pt x="487680" y="410210"/>
                  <a:pt x="478790" y="398780"/>
                </a:cubicBezTo>
                <a:cubicBezTo>
                  <a:pt x="468630" y="383539"/>
                  <a:pt x="459740" y="363220"/>
                  <a:pt x="450850" y="336550"/>
                </a:cubicBezTo>
                <a:lnTo>
                  <a:pt x="443230" y="340360"/>
                </a:lnTo>
                <a:cubicBezTo>
                  <a:pt x="405130" y="358139"/>
                  <a:pt x="368300" y="367030"/>
                  <a:pt x="332740" y="367030"/>
                </a:cubicBezTo>
                <a:cubicBezTo>
                  <a:pt x="317500" y="367030"/>
                  <a:pt x="307340" y="367030"/>
                  <a:pt x="300990" y="365760"/>
                </a:cubicBezTo>
                <a:lnTo>
                  <a:pt x="298450" y="370839"/>
                </a:lnTo>
                <a:cubicBezTo>
                  <a:pt x="287020" y="396239"/>
                  <a:pt x="281940" y="426720"/>
                  <a:pt x="283210" y="461010"/>
                </a:cubicBezTo>
                <a:cubicBezTo>
                  <a:pt x="284480" y="497839"/>
                  <a:pt x="285750" y="521970"/>
                  <a:pt x="285750" y="537210"/>
                </a:cubicBezTo>
                <a:lnTo>
                  <a:pt x="287020" y="619760"/>
                </a:lnTo>
                <a:cubicBezTo>
                  <a:pt x="287020" y="622300"/>
                  <a:pt x="287020" y="624839"/>
                  <a:pt x="284480" y="626110"/>
                </a:cubicBezTo>
                <a:cubicBezTo>
                  <a:pt x="281940" y="628650"/>
                  <a:pt x="280670" y="629920"/>
                  <a:pt x="278130" y="629920"/>
                </a:cubicBezTo>
                <a:lnTo>
                  <a:pt x="248920" y="629920"/>
                </a:lnTo>
                <a:cubicBezTo>
                  <a:pt x="246380" y="629920"/>
                  <a:pt x="243840" y="628650"/>
                  <a:pt x="242570" y="627380"/>
                </a:cubicBezTo>
                <a:cubicBezTo>
                  <a:pt x="241300" y="626110"/>
                  <a:pt x="240030" y="623570"/>
                  <a:pt x="240030" y="621030"/>
                </a:cubicBezTo>
                <a:lnTo>
                  <a:pt x="236220" y="520700"/>
                </a:lnTo>
                <a:cubicBezTo>
                  <a:pt x="236220" y="514350"/>
                  <a:pt x="234950" y="488950"/>
                  <a:pt x="234950" y="444500"/>
                </a:cubicBezTo>
                <a:cubicBezTo>
                  <a:pt x="234950" y="416560"/>
                  <a:pt x="229870" y="391160"/>
                  <a:pt x="222250" y="369570"/>
                </a:cubicBezTo>
                <a:lnTo>
                  <a:pt x="187960" y="382270"/>
                </a:lnTo>
                <a:cubicBezTo>
                  <a:pt x="168910" y="389889"/>
                  <a:pt x="154940" y="396239"/>
                  <a:pt x="147320" y="402589"/>
                </a:cubicBezTo>
                <a:cubicBezTo>
                  <a:pt x="143510" y="407670"/>
                  <a:pt x="140970" y="410210"/>
                  <a:pt x="139700" y="410210"/>
                </a:cubicBezTo>
                <a:cubicBezTo>
                  <a:pt x="139700" y="417830"/>
                  <a:pt x="143510" y="427989"/>
                  <a:pt x="152400" y="439420"/>
                </a:cubicBezTo>
                <a:cubicBezTo>
                  <a:pt x="160020" y="450850"/>
                  <a:pt x="167640" y="457200"/>
                  <a:pt x="173990" y="457200"/>
                </a:cubicBezTo>
                <a:cubicBezTo>
                  <a:pt x="190500" y="457200"/>
                  <a:pt x="201930" y="458470"/>
                  <a:pt x="207010" y="462280"/>
                </a:cubicBezTo>
                <a:cubicBezTo>
                  <a:pt x="214630" y="467360"/>
                  <a:pt x="218440" y="480060"/>
                  <a:pt x="218440" y="500380"/>
                </a:cubicBezTo>
                <a:cubicBezTo>
                  <a:pt x="218440" y="506730"/>
                  <a:pt x="217170" y="511810"/>
                  <a:pt x="214630" y="514350"/>
                </a:cubicBezTo>
                <a:cubicBezTo>
                  <a:pt x="210820" y="516889"/>
                  <a:pt x="205740" y="519430"/>
                  <a:pt x="199390" y="519430"/>
                </a:cubicBezTo>
                <a:cubicBezTo>
                  <a:pt x="163830" y="519430"/>
                  <a:pt x="140970" y="506730"/>
                  <a:pt x="129540" y="481330"/>
                </a:cubicBezTo>
                <a:cubicBezTo>
                  <a:pt x="120650" y="466089"/>
                  <a:pt x="113030" y="450850"/>
                  <a:pt x="106680" y="436880"/>
                </a:cubicBezTo>
                <a:cubicBezTo>
                  <a:pt x="96520" y="415289"/>
                  <a:pt x="91440" y="400050"/>
                  <a:pt x="91440" y="391160"/>
                </a:cubicBezTo>
                <a:cubicBezTo>
                  <a:pt x="91440" y="387350"/>
                  <a:pt x="93980" y="382270"/>
                  <a:pt x="99060" y="377189"/>
                </a:cubicBezTo>
                <a:cubicBezTo>
                  <a:pt x="106680" y="368300"/>
                  <a:pt x="119380" y="356870"/>
                  <a:pt x="139700" y="340360"/>
                </a:cubicBezTo>
                <a:lnTo>
                  <a:pt x="175260" y="312420"/>
                </a:lnTo>
                <a:cubicBezTo>
                  <a:pt x="167640" y="298450"/>
                  <a:pt x="163830" y="284480"/>
                  <a:pt x="162560" y="267970"/>
                </a:cubicBezTo>
                <a:lnTo>
                  <a:pt x="161290" y="260350"/>
                </a:lnTo>
                <a:lnTo>
                  <a:pt x="161290" y="259080"/>
                </a:lnTo>
                <a:cubicBezTo>
                  <a:pt x="162560" y="247650"/>
                  <a:pt x="163830" y="237489"/>
                  <a:pt x="163830" y="229870"/>
                </a:cubicBezTo>
                <a:cubicBezTo>
                  <a:pt x="165100" y="222250"/>
                  <a:pt x="165100" y="212089"/>
                  <a:pt x="165100" y="200660"/>
                </a:cubicBezTo>
                <a:cubicBezTo>
                  <a:pt x="165100" y="189230"/>
                  <a:pt x="162560" y="179070"/>
                  <a:pt x="157480" y="168910"/>
                </a:cubicBezTo>
                <a:cubicBezTo>
                  <a:pt x="157480" y="166370"/>
                  <a:pt x="154940" y="163830"/>
                  <a:pt x="152400" y="160020"/>
                </a:cubicBezTo>
                <a:cubicBezTo>
                  <a:pt x="146050" y="162560"/>
                  <a:pt x="139700" y="167639"/>
                  <a:pt x="133350" y="172720"/>
                </a:cubicBezTo>
                <a:cubicBezTo>
                  <a:pt x="124460" y="179070"/>
                  <a:pt x="119380" y="186689"/>
                  <a:pt x="116840" y="198120"/>
                </a:cubicBezTo>
                <a:cubicBezTo>
                  <a:pt x="115570" y="210820"/>
                  <a:pt x="115570" y="218439"/>
                  <a:pt x="115570" y="220980"/>
                </a:cubicBezTo>
                <a:cubicBezTo>
                  <a:pt x="116840" y="224789"/>
                  <a:pt x="118110" y="228600"/>
                  <a:pt x="118110" y="232410"/>
                </a:cubicBezTo>
                <a:cubicBezTo>
                  <a:pt x="118110" y="240030"/>
                  <a:pt x="113030" y="247650"/>
                  <a:pt x="102870" y="254000"/>
                </a:cubicBezTo>
                <a:cubicBezTo>
                  <a:pt x="93980" y="259080"/>
                  <a:pt x="86360" y="262889"/>
                  <a:pt x="78740" y="262889"/>
                </a:cubicBezTo>
                <a:cubicBezTo>
                  <a:pt x="66040" y="262889"/>
                  <a:pt x="55880" y="259080"/>
                  <a:pt x="48260" y="250189"/>
                </a:cubicBezTo>
                <a:cubicBezTo>
                  <a:pt x="40640" y="241300"/>
                  <a:pt x="36830" y="231139"/>
                  <a:pt x="36830" y="219710"/>
                </a:cubicBezTo>
                <a:cubicBezTo>
                  <a:pt x="38100" y="196850"/>
                  <a:pt x="39370" y="177800"/>
                  <a:pt x="39370" y="163830"/>
                </a:cubicBezTo>
                <a:lnTo>
                  <a:pt x="39370" y="121920"/>
                </a:lnTo>
                <a:cubicBezTo>
                  <a:pt x="39370" y="115570"/>
                  <a:pt x="41910" y="113030"/>
                  <a:pt x="48260" y="113030"/>
                </a:cubicBezTo>
                <a:cubicBezTo>
                  <a:pt x="54610" y="113030"/>
                  <a:pt x="57150" y="115570"/>
                  <a:pt x="57150" y="121920"/>
                </a:cubicBezTo>
                <a:lnTo>
                  <a:pt x="57150" y="167639"/>
                </a:lnTo>
                <a:cubicBezTo>
                  <a:pt x="57150" y="182880"/>
                  <a:pt x="55880" y="201930"/>
                  <a:pt x="53340" y="224789"/>
                </a:cubicBezTo>
                <a:cubicBezTo>
                  <a:pt x="53340" y="231139"/>
                  <a:pt x="55880" y="236220"/>
                  <a:pt x="59690" y="241300"/>
                </a:cubicBezTo>
                <a:cubicBezTo>
                  <a:pt x="63500" y="245110"/>
                  <a:pt x="69850" y="247650"/>
                  <a:pt x="77470" y="247650"/>
                </a:cubicBezTo>
                <a:cubicBezTo>
                  <a:pt x="80010" y="247650"/>
                  <a:pt x="85090" y="246380"/>
                  <a:pt x="91440" y="242570"/>
                </a:cubicBezTo>
                <a:cubicBezTo>
                  <a:pt x="95250" y="240030"/>
                  <a:pt x="97790" y="237489"/>
                  <a:pt x="99060" y="236220"/>
                </a:cubicBezTo>
                <a:lnTo>
                  <a:pt x="97790" y="232410"/>
                </a:lnTo>
                <a:cubicBezTo>
                  <a:pt x="95250" y="227330"/>
                  <a:pt x="95250" y="217170"/>
                  <a:pt x="97790" y="200660"/>
                </a:cubicBezTo>
                <a:cubicBezTo>
                  <a:pt x="99060" y="184150"/>
                  <a:pt x="107950" y="171450"/>
                  <a:pt x="120650" y="162560"/>
                </a:cubicBezTo>
                <a:cubicBezTo>
                  <a:pt x="133350" y="153670"/>
                  <a:pt x="143510" y="147320"/>
                  <a:pt x="152400" y="144780"/>
                </a:cubicBezTo>
                <a:cubicBezTo>
                  <a:pt x="157480" y="142239"/>
                  <a:pt x="161290" y="143510"/>
                  <a:pt x="163830" y="148589"/>
                </a:cubicBezTo>
                <a:cubicBezTo>
                  <a:pt x="168910" y="158750"/>
                  <a:pt x="172720" y="163830"/>
                  <a:pt x="172720" y="166370"/>
                </a:cubicBezTo>
                <a:cubicBezTo>
                  <a:pt x="177800" y="179070"/>
                  <a:pt x="181610" y="191770"/>
                  <a:pt x="181610" y="205739"/>
                </a:cubicBezTo>
                <a:lnTo>
                  <a:pt x="180340" y="236220"/>
                </a:lnTo>
                <a:cubicBezTo>
                  <a:pt x="180340" y="245110"/>
                  <a:pt x="179070" y="255270"/>
                  <a:pt x="177800" y="266700"/>
                </a:cubicBezTo>
                <a:lnTo>
                  <a:pt x="177800" y="271780"/>
                </a:lnTo>
                <a:cubicBezTo>
                  <a:pt x="179070" y="288289"/>
                  <a:pt x="184150" y="302260"/>
                  <a:pt x="191770" y="313689"/>
                </a:cubicBezTo>
                <a:lnTo>
                  <a:pt x="199390" y="321310"/>
                </a:lnTo>
                <a:cubicBezTo>
                  <a:pt x="196850" y="309880"/>
                  <a:pt x="194310" y="299720"/>
                  <a:pt x="194310" y="289560"/>
                </a:cubicBezTo>
                <a:cubicBezTo>
                  <a:pt x="194310" y="283210"/>
                  <a:pt x="196850" y="280670"/>
                  <a:pt x="203200" y="280670"/>
                </a:cubicBezTo>
                <a:cubicBezTo>
                  <a:pt x="209550" y="280670"/>
                  <a:pt x="212090" y="283210"/>
                  <a:pt x="212090" y="289560"/>
                </a:cubicBezTo>
                <a:cubicBezTo>
                  <a:pt x="212090" y="306070"/>
                  <a:pt x="217170" y="323850"/>
                  <a:pt x="226060" y="341630"/>
                </a:cubicBezTo>
                <a:lnTo>
                  <a:pt x="226060" y="341630"/>
                </a:lnTo>
                <a:lnTo>
                  <a:pt x="231140" y="351789"/>
                </a:lnTo>
                <a:lnTo>
                  <a:pt x="231140" y="353060"/>
                </a:lnTo>
                <a:lnTo>
                  <a:pt x="233680" y="359410"/>
                </a:lnTo>
                <a:lnTo>
                  <a:pt x="233680" y="359410"/>
                </a:lnTo>
                <a:cubicBezTo>
                  <a:pt x="245110" y="384810"/>
                  <a:pt x="250190" y="414020"/>
                  <a:pt x="251460" y="448310"/>
                </a:cubicBezTo>
                <a:lnTo>
                  <a:pt x="256540" y="615950"/>
                </a:lnTo>
                <a:lnTo>
                  <a:pt x="266700" y="615950"/>
                </a:lnTo>
                <a:lnTo>
                  <a:pt x="262890" y="467360"/>
                </a:lnTo>
                <a:cubicBezTo>
                  <a:pt x="261620" y="429260"/>
                  <a:pt x="266700" y="397510"/>
                  <a:pt x="278130" y="369570"/>
                </a:cubicBezTo>
                <a:lnTo>
                  <a:pt x="283210" y="359410"/>
                </a:lnTo>
                <a:cubicBezTo>
                  <a:pt x="287020" y="349250"/>
                  <a:pt x="289560" y="340360"/>
                  <a:pt x="292100" y="331470"/>
                </a:cubicBezTo>
                <a:cubicBezTo>
                  <a:pt x="292100" y="328930"/>
                  <a:pt x="294640" y="327660"/>
                  <a:pt x="295910" y="326389"/>
                </a:cubicBezTo>
                <a:cubicBezTo>
                  <a:pt x="297180" y="325120"/>
                  <a:pt x="299720" y="325120"/>
                  <a:pt x="302260" y="325120"/>
                </a:cubicBezTo>
                <a:cubicBezTo>
                  <a:pt x="308610" y="326389"/>
                  <a:pt x="311150" y="330200"/>
                  <a:pt x="309880" y="335280"/>
                </a:cubicBezTo>
                <a:lnTo>
                  <a:pt x="304800" y="353060"/>
                </a:lnTo>
                <a:lnTo>
                  <a:pt x="330200" y="353060"/>
                </a:lnTo>
                <a:cubicBezTo>
                  <a:pt x="363220" y="353060"/>
                  <a:pt x="397510" y="344170"/>
                  <a:pt x="431800" y="326389"/>
                </a:cubicBezTo>
                <a:lnTo>
                  <a:pt x="449580" y="318770"/>
                </a:lnTo>
                <a:lnTo>
                  <a:pt x="449580" y="318770"/>
                </a:lnTo>
                <a:lnTo>
                  <a:pt x="450850" y="318770"/>
                </a:lnTo>
                <a:cubicBezTo>
                  <a:pt x="478790" y="306070"/>
                  <a:pt x="497840" y="299720"/>
                  <a:pt x="506730" y="299720"/>
                </a:cubicBezTo>
                <a:lnTo>
                  <a:pt x="513080" y="300989"/>
                </a:lnTo>
                <a:cubicBezTo>
                  <a:pt x="515620" y="300989"/>
                  <a:pt x="518160" y="303530"/>
                  <a:pt x="519430" y="306070"/>
                </a:cubicBezTo>
                <a:cubicBezTo>
                  <a:pt x="520700" y="308610"/>
                  <a:pt x="520700" y="311150"/>
                  <a:pt x="519430" y="313689"/>
                </a:cubicBezTo>
                <a:lnTo>
                  <a:pt x="518160" y="318770"/>
                </a:lnTo>
                <a:lnTo>
                  <a:pt x="518160" y="332739"/>
                </a:lnTo>
                <a:cubicBezTo>
                  <a:pt x="518160" y="342900"/>
                  <a:pt x="523240" y="365760"/>
                  <a:pt x="534670" y="402589"/>
                </a:cubicBezTo>
                <a:cubicBezTo>
                  <a:pt x="541020" y="421639"/>
                  <a:pt x="544830" y="436880"/>
                  <a:pt x="546100" y="447039"/>
                </a:cubicBezTo>
                <a:cubicBezTo>
                  <a:pt x="549910" y="461010"/>
                  <a:pt x="551180" y="471170"/>
                  <a:pt x="551180" y="478789"/>
                </a:cubicBezTo>
                <a:cubicBezTo>
                  <a:pt x="551180" y="482600"/>
                  <a:pt x="548640" y="488950"/>
                  <a:pt x="543560" y="496570"/>
                </a:cubicBezTo>
                <a:cubicBezTo>
                  <a:pt x="534670" y="510539"/>
                  <a:pt x="516890" y="533400"/>
                  <a:pt x="490220" y="566420"/>
                </a:cubicBezTo>
                <a:lnTo>
                  <a:pt x="488950" y="567689"/>
                </a:lnTo>
                <a:cubicBezTo>
                  <a:pt x="478790" y="577850"/>
                  <a:pt x="472440" y="589280"/>
                  <a:pt x="468630" y="603250"/>
                </a:cubicBezTo>
                <a:lnTo>
                  <a:pt x="466090" y="617220"/>
                </a:lnTo>
                <a:lnTo>
                  <a:pt x="478790" y="617220"/>
                </a:lnTo>
                <a:lnTo>
                  <a:pt x="481330" y="609600"/>
                </a:lnTo>
                <a:cubicBezTo>
                  <a:pt x="485140" y="594360"/>
                  <a:pt x="499110" y="575310"/>
                  <a:pt x="520700" y="552450"/>
                </a:cubicBezTo>
                <a:lnTo>
                  <a:pt x="552450" y="519430"/>
                </a:lnTo>
                <a:lnTo>
                  <a:pt x="552450" y="518160"/>
                </a:lnTo>
                <a:cubicBezTo>
                  <a:pt x="561340" y="505460"/>
                  <a:pt x="566420" y="491489"/>
                  <a:pt x="566420" y="477520"/>
                </a:cubicBezTo>
                <a:lnTo>
                  <a:pt x="566420" y="477520"/>
                </a:lnTo>
                <a:lnTo>
                  <a:pt x="566420" y="473710"/>
                </a:lnTo>
                <a:cubicBezTo>
                  <a:pt x="566420" y="431800"/>
                  <a:pt x="576580" y="392430"/>
                  <a:pt x="596900" y="358139"/>
                </a:cubicBezTo>
                <a:cubicBezTo>
                  <a:pt x="615950" y="327660"/>
                  <a:pt x="624840" y="304800"/>
                  <a:pt x="624840" y="287020"/>
                </a:cubicBezTo>
                <a:cubicBezTo>
                  <a:pt x="624840" y="278130"/>
                  <a:pt x="623570" y="270510"/>
                  <a:pt x="622300" y="264160"/>
                </a:cubicBezTo>
                <a:lnTo>
                  <a:pt x="621030" y="260350"/>
                </a:lnTo>
                <a:cubicBezTo>
                  <a:pt x="618490" y="252730"/>
                  <a:pt x="615950" y="245110"/>
                  <a:pt x="612140" y="240030"/>
                </a:cubicBezTo>
                <a:lnTo>
                  <a:pt x="607060" y="233680"/>
                </a:lnTo>
                <a:lnTo>
                  <a:pt x="607060" y="233680"/>
                </a:lnTo>
                <a:lnTo>
                  <a:pt x="604520" y="229870"/>
                </a:lnTo>
                <a:lnTo>
                  <a:pt x="590550" y="217170"/>
                </a:lnTo>
                <a:cubicBezTo>
                  <a:pt x="582930" y="210820"/>
                  <a:pt x="576580" y="207010"/>
                  <a:pt x="571500" y="204470"/>
                </a:cubicBezTo>
                <a:cubicBezTo>
                  <a:pt x="554990" y="196850"/>
                  <a:pt x="538480" y="194310"/>
                  <a:pt x="523240" y="194310"/>
                </a:cubicBezTo>
                <a:cubicBezTo>
                  <a:pt x="509270" y="194310"/>
                  <a:pt x="491490" y="196850"/>
                  <a:pt x="469900" y="201930"/>
                </a:cubicBezTo>
                <a:lnTo>
                  <a:pt x="458470" y="205739"/>
                </a:lnTo>
                <a:cubicBezTo>
                  <a:pt x="440690" y="209550"/>
                  <a:pt x="425450" y="210820"/>
                  <a:pt x="415290" y="210820"/>
                </a:cubicBezTo>
                <a:cubicBezTo>
                  <a:pt x="396240" y="210820"/>
                  <a:pt x="372110" y="198120"/>
                  <a:pt x="341630" y="171450"/>
                </a:cubicBezTo>
                <a:cubicBezTo>
                  <a:pt x="311150" y="143510"/>
                  <a:pt x="294640" y="121920"/>
                  <a:pt x="293370" y="105410"/>
                </a:cubicBezTo>
                <a:cubicBezTo>
                  <a:pt x="289560" y="80010"/>
                  <a:pt x="275590" y="59689"/>
                  <a:pt x="250190" y="46989"/>
                </a:cubicBezTo>
                <a:cubicBezTo>
                  <a:pt x="231140" y="36830"/>
                  <a:pt x="207010" y="31750"/>
                  <a:pt x="180340" y="31750"/>
                </a:cubicBezTo>
                <a:cubicBezTo>
                  <a:pt x="168910" y="31750"/>
                  <a:pt x="149860" y="33020"/>
                  <a:pt x="120650" y="36830"/>
                </a:cubicBezTo>
                <a:cubicBezTo>
                  <a:pt x="111760" y="38100"/>
                  <a:pt x="96520" y="40639"/>
                  <a:pt x="73660" y="45720"/>
                </a:cubicBezTo>
                <a:lnTo>
                  <a:pt x="77470" y="60960"/>
                </a:lnTo>
                <a:cubicBezTo>
                  <a:pt x="180340" y="25400"/>
                  <a:pt x="248920" y="40639"/>
                  <a:pt x="284480" y="106680"/>
                </a:cubicBezTo>
                <a:cubicBezTo>
                  <a:pt x="285750" y="109220"/>
                  <a:pt x="285750" y="111760"/>
                  <a:pt x="285750" y="114300"/>
                </a:cubicBezTo>
                <a:cubicBezTo>
                  <a:pt x="284480" y="116839"/>
                  <a:pt x="283210" y="118110"/>
                  <a:pt x="280670" y="119380"/>
                </a:cubicBezTo>
                <a:cubicBezTo>
                  <a:pt x="278130" y="120650"/>
                  <a:pt x="275590" y="120650"/>
                  <a:pt x="273050" y="120650"/>
                </a:cubicBezTo>
                <a:cubicBezTo>
                  <a:pt x="270510" y="119380"/>
                  <a:pt x="269240" y="118110"/>
                  <a:pt x="267970" y="115570"/>
                </a:cubicBezTo>
                <a:cubicBezTo>
                  <a:pt x="236220" y="57150"/>
                  <a:pt x="172720" y="45720"/>
                  <a:pt x="74930" y="81280"/>
                </a:cubicBezTo>
                <a:cubicBezTo>
                  <a:pt x="72390" y="81280"/>
                  <a:pt x="71120" y="82550"/>
                  <a:pt x="69850" y="81280"/>
                </a:cubicBezTo>
                <a:lnTo>
                  <a:pt x="69850" y="81280"/>
                </a:lnTo>
                <a:lnTo>
                  <a:pt x="46990" y="76200"/>
                </a:lnTo>
                <a:lnTo>
                  <a:pt x="52070" y="90170"/>
                </a:lnTo>
                <a:cubicBezTo>
                  <a:pt x="53340" y="93980"/>
                  <a:pt x="53340" y="97789"/>
                  <a:pt x="49530" y="100330"/>
                </a:cubicBezTo>
                <a:cubicBezTo>
                  <a:pt x="36830" y="110489"/>
                  <a:pt x="31750" y="121920"/>
                  <a:pt x="31750" y="133350"/>
                </a:cubicBezTo>
                <a:cubicBezTo>
                  <a:pt x="31750" y="135889"/>
                  <a:pt x="31750" y="138430"/>
                  <a:pt x="29210" y="139700"/>
                </a:cubicBezTo>
                <a:cubicBezTo>
                  <a:pt x="27940" y="140970"/>
                  <a:pt x="25400" y="142239"/>
                  <a:pt x="22860" y="142239"/>
                </a:cubicBezTo>
                <a:cubicBezTo>
                  <a:pt x="16510" y="142239"/>
                  <a:pt x="13970" y="139700"/>
                  <a:pt x="12700" y="133350"/>
                </a:cubicBezTo>
                <a:cubicBezTo>
                  <a:pt x="12700" y="118110"/>
                  <a:pt x="19050" y="104139"/>
                  <a:pt x="33020" y="90170"/>
                </a:cubicBezTo>
                <a:lnTo>
                  <a:pt x="24130" y="66039"/>
                </a:lnTo>
                <a:cubicBezTo>
                  <a:pt x="22860" y="63500"/>
                  <a:pt x="22860" y="59689"/>
                  <a:pt x="25400" y="57150"/>
                </a:cubicBezTo>
                <a:cubicBezTo>
                  <a:pt x="27940" y="54610"/>
                  <a:pt x="31750" y="53339"/>
                  <a:pt x="34290" y="54610"/>
                </a:cubicBezTo>
                <a:lnTo>
                  <a:pt x="58420" y="59689"/>
                </a:lnTo>
                <a:cubicBezTo>
                  <a:pt x="57150" y="53339"/>
                  <a:pt x="54610" y="46989"/>
                  <a:pt x="53340" y="39370"/>
                </a:cubicBezTo>
                <a:cubicBezTo>
                  <a:pt x="53340" y="36830"/>
                  <a:pt x="53340" y="34289"/>
                  <a:pt x="54610" y="33020"/>
                </a:cubicBezTo>
                <a:cubicBezTo>
                  <a:pt x="55880" y="31750"/>
                  <a:pt x="57150" y="30480"/>
                  <a:pt x="59690" y="29210"/>
                </a:cubicBezTo>
                <a:cubicBezTo>
                  <a:pt x="80010" y="25400"/>
                  <a:pt x="99060" y="21589"/>
                  <a:pt x="116840" y="19050"/>
                </a:cubicBezTo>
                <a:cubicBezTo>
                  <a:pt x="146050" y="15239"/>
                  <a:pt x="166370" y="12700"/>
                  <a:pt x="179070" y="12700"/>
                </a:cubicBezTo>
                <a:cubicBezTo>
                  <a:pt x="209550" y="12700"/>
                  <a:pt x="236220" y="19050"/>
                  <a:pt x="257810" y="30480"/>
                </a:cubicBezTo>
                <a:cubicBezTo>
                  <a:pt x="288290" y="45720"/>
                  <a:pt x="306070" y="69850"/>
                  <a:pt x="309880" y="102870"/>
                </a:cubicBezTo>
                <a:cubicBezTo>
                  <a:pt x="311150" y="114300"/>
                  <a:pt x="326390" y="132080"/>
                  <a:pt x="353060" y="157480"/>
                </a:cubicBezTo>
                <a:cubicBezTo>
                  <a:pt x="379730" y="180339"/>
                  <a:pt x="400050" y="191770"/>
                  <a:pt x="414020" y="191770"/>
                </a:cubicBezTo>
                <a:cubicBezTo>
                  <a:pt x="422910" y="191770"/>
                  <a:pt x="436880" y="190500"/>
                  <a:pt x="453390" y="186689"/>
                </a:cubicBezTo>
                <a:lnTo>
                  <a:pt x="463550" y="184150"/>
                </a:lnTo>
                <a:cubicBezTo>
                  <a:pt x="487680" y="177800"/>
                  <a:pt x="506730" y="175260"/>
                  <a:pt x="521970" y="175260"/>
                </a:cubicBezTo>
                <a:cubicBezTo>
                  <a:pt x="541020" y="175260"/>
                  <a:pt x="560070" y="179070"/>
                  <a:pt x="577850" y="187960"/>
                </a:cubicBezTo>
                <a:cubicBezTo>
                  <a:pt x="586740" y="190500"/>
                  <a:pt x="594360" y="194310"/>
                  <a:pt x="603250" y="201930"/>
                </a:cubicBezTo>
                <a:close/>
                <a:moveTo>
                  <a:pt x="641350" y="254000"/>
                </a:moveTo>
                <a:cubicBezTo>
                  <a:pt x="651510" y="259080"/>
                  <a:pt x="659130" y="269239"/>
                  <a:pt x="665480" y="281939"/>
                </a:cubicBezTo>
                <a:cubicBezTo>
                  <a:pt x="673100" y="297180"/>
                  <a:pt x="678180" y="318770"/>
                  <a:pt x="678180" y="344170"/>
                </a:cubicBezTo>
                <a:cubicBezTo>
                  <a:pt x="678180" y="354330"/>
                  <a:pt x="676910" y="367030"/>
                  <a:pt x="675640" y="383539"/>
                </a:cubicBezTo>
                <a:cubicBezTo>
                  <a:pt x="674370" y="396239"/>
                  <a:pt x="673100" y="407670"/>
                  <a:pt x="673100" y="416560"/>
                </a:cubicBezTo>
                <a:cubicBezTo>
                  <a:pt x="673100" y="444500"/>
                  <a:pt x="679450" y="463550"/>
                  <a:pt x="692150" y="477520"/>
                </a:cubicBezTo>
                <a:cubicBezTo>
                  <a:pt x="704850" y="490220"/>
                  <a:pt x="723900" y="496570"/>
                  <a:pt x="749300" y="496570"/>
                </a:cubicBezTo>
                <a:cubicBezTo>
                  <a:pt x="773430" y="496570"/>
                  <a:pt x="795020" y="490220"/>
                  <a:pt x="815340" y="476250"/>
                </a:cubicBezTo>
                <a:cubicBezTo>
                  <a:pt x="820420" y="472439"/>
                  <a:pt x="826770" y="467360"/>
                  <a:pt x="831850" y="462280"/>
                </a:cubicBezTo>
                <a:cubicBezTo>
                  <a:pt x="822960" y="466089"/>
                  <a:pt x="811530" y="467360"/>
                  <a:pt x="798830" y="467360"/>
                </a:cubicBezTo>
                <a:cubicBezTo>
                  <a:pt x="765810" y="467360"/>
                  <a:pt x="742950" y="453389"/>
                  <a:pt x="726440" y="426720"/>
                </a:cubicBezTo>
                <a:cubicBezTo>
                  <a:pt x="718820" y="414020"/>
                  <a:pt x="711200" y="386080"/>
                  <a:pt x="702310" y="344170"/>
                </a:cubicBezTo>
                <a:cubicBezTo>
                  <a:pt x="694690" y="307339"/>
                  <a:pt x="687070" y="281939"/>
                  <a:pt x="676910" y="267970"/>
                </a:cubicBezTo>
                <a:cubicBezTo>
                  <a:pt x="666750" y="252730"/>
                  <a:pt x="652780" y="243839"/>
                  <a:pt x="635000" y="238760"/>
                </a:cubicBezTo>
                <a:cubicBezTo>
                  <a:pt x="636270" y="242570"/>
                  <a:pt x="638810" y="247650"/>
                  <a:pt x="641350" y="254000"/>
                </a:cubicBezTo>
                <a:close/>
                <a:moveTo>
                  <a:pt x="516890" y="407670"/>
                </a:moveTo>
                <a:cubicBezTo>
                  <a:pt x="505460" y="369570"/>
                  <a:pt x="499110" y="344170"/>
                  <a:pt x="499110" y="332739"/>
                </a:cubicBezTo>
                <a:lnTo>
                  <a:pt x="499110" y="320039"/>
                </a:lnTo>
                <a:cubicBezTo>
                  <a:pt x="490220" y="322580"/>
                  <a:pt x="478790" y="327660"/>
                  <a:pt x="464820" y="332739"/>
                </a:cubicBezTo>
                <a:cubicBezTo>
                  <a:pt x="471170" y="358139"/>
                  <a:pt x="480060" y="378460"/>
                  <a:pt x="491490" y="392430"/>
                </a:cubicBezTo>
                <a:cubicBezTo>
                  <a:pt x="497840" y="401320"/>
                  <a:pt x="508000" y="410210"/>
                  <a:pt x="520700" y="421639"/>
                </a:cubicBezTo>
                <a:lnTo>
                  <a:pt x="516890" y="407670"/>
                </a:lnTo>
                <a:close/>
                <a:moveTo>
                  <a:pt x="571500" y="524510"/>
                </a:moveTo>
                <a:cubicBezTo>
                  <a:pt x="576580" y="548639"/>
                  <a:pt x="580390" y="567689"/>
                  <a:pt x="580390" y="580389"/>
                </a:cubicBezTo>
                <a:cubicBezTo>
                  <a:pt x="580390" y="585470"/>
                  <a:pt x="576580" y="594360"/>
                  <a:pt x="567690" y="607060"/>
                </a:cubicBezTo>
                <a:cubicBezTo>
                  <a:pt x="565150" y="610870"/>
                  <a:pt x="562610" y="614680"/>
                  <a:pt x="562610" y="617220"/>
                </a:cubicBezTo>
                <a:lnTo>
                  <a:pt x="576580" y="617220"/>
                </a:lnTo>
                <a:cubicBezTo>
                  <a:pt x="577850" y="612139"/>
                  <a:pt x="580390" y="607060"/>
                  <a:pt x="584200" y="603250"/>
                </a:cubicBezTo>
                <a:cubicBezTo>
                  <a:pt x="590550" y="595630"/>
                  <a:pt x="594360" y="589280"/>
                  <a:pt x="594360" y="586739"/>
                </a:cubicBezTo>
                <a:cubicBezTo>
                  <a:pt x="594360" y="576580"/>
                  <a:pt x="591820" y="558800"/>
                  <a:pt x="585470" y="532130"/>
                </a:cubicBezTo>
                <a:lnTo>
                  <a:pt x="580390" y="515620"/>
                </a:lnTo>
                <a:lnTo>
                  <a:pt x="580390" y="513080"/>
                </a:lnTo>
                <a:lnTo>
                  <a:pt x="571500" y="524510"/>
                </a:lnTo>
                <a:close/>
                <a:moveTo>
                  <a:pt x="210820" y="350520"/>
                </a:moveTo>
                <a:cubicBezTo>
                  <a:pt x="199390" y="344170"/>
                  <a:pt x="190500" y="336550"/>
                  <a:pt x="184150" y="330200"/>
                </a:cubicBezTo>
                <a:lnTo>
                  <a:pt x="148590" y="358139"/>
                </a:lnTo>
                <a:cubicBezTo>
                  <a:pt x="124460" y="377189"/>
                  <a:pt x="110490" y="389889"/>
                  <a:pt x="107950" y="396239"/>
                </a:cubicBezTo>
                <a:cubicBezTo>
                  <a:pt x="107950" y="402589"/>
                  <a:pt x="113030" y="414020"/>
                  <a:pt x="121920" y="431800"/>
                </a:cubicBezTo>
                <a:lnTo>
                  <a:pt x="143510" y="476250"/>
                </a:lnTo>
                <a:cubicBezTo>
                  <a:pt x="152400" y="494030"/>
                  <a:pt x="171450" y="502920"/>
                  <a:pt x="198120" y="502920"/>
                </a:cubicBezTo>
                <a:lnTo>
                  <a:pt x="199390" y="502920"/>
                </a:lnTo>
                <a:cubicBezTo>
                  <a:pt x="199390" y="490220"/>
                  <a:pt x="198120" y="482600"/>
                  <a:pt x="195580" y="480060"/>
                </a:cubicBezTo>
                <a:cubicBezTo>
                  <a:pt x="193040" y="478789"/>
                  <a:pt x="185420" y="478789"/>
                  <a:pt x="173990" y="478789"/>
                </a:cubicBezTo>
                <a:cubicBezTo>
                  <a:pt x="161290" y="478789"/>
                  <a:pt x="148590" y="469900"/>
                  <a:pt x="137160" y="453389"/>
                </a:cubicBezTo>
                <a:cubicBezTo>
                  <a:pt x="127000" y="438150"/>
                  <a:pt x="121920" y="424180"/>
                  <a:pt x="121920" y="412750"/>
                </a:cubicBezTo>
                <a:cubicBezTo>
                  <a:pt x="121920" y="405130"/>
                  <a:pt x="127000" y="397510"/>
                  <a:pt x="135890" y="391160"/>
                </a:cubicBezTo>
                <a:cubicBezTo>
                  <a:pt x="144780" y="383539"/>
                  <a:pt x="160020" y="375920"/>
                  <a:pt x="180340" y="368300"/>
                </a:cubicBezTo>
                <a:lnTo>
                  <a:pt x="213360" y="356870"/>
                </a:lnTo>
                <a:lnTo>
                  <a:pt x="210820" y="350520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50" name="Freeform: Shape 49" descr="dog outline">
            <a:extLst>
              <a:ext uri="{FF2B5EF4-FFF2-40B4-BE49-F238E27FC236}">
                <a16:creationId xmlns:a16="http://schemas.microsoft.com/office/drawing/2014/main" id="{C9EE8290-72B7-4987-A88E-FF9D17CF22EA}"/>
              </a:ext>
            </a:extLst>
          </p:cNvPr>
          <p:cNvSpPr/>
          <p:nvPr/>
        </p:nvSpPr>
        <p:spPr>
          <a:xfrm>
            <a:off x="4245812" y="8059514"/>
            <a:ext cx="1137854" cy="941270"/>
          </a:xfrm>
          <a:custGeom>
            <a:avLst/>
            <a:gdLst>
              <a:gd name="connsiteX0" fmla="*/ 201351 w 838200"/>
              <a:gd name="connsiteY0" fmla="*/ 300990 h 698500"/>
              <a:gd name="connsiteX1" fmla="*/ 125151 w 838200"/>
              <a:gd name="connsiteY1" fmla="*/ 392430 h 698500"/>
              <a:gd name="connsiteX2" fmla="*/ 79431 w 838200"/>
              <a:gd name="connsiteY2" fmla="*/ 508000 h 698500"/>
              <a:gd name="connsiteX3" fmla="*/ 65461 w 838200"/>
              <a:gd name="connsiteY3" fmla="*/ 516890 h 698500"/>
              <a:gd name="connsiteX4" fmla="*/ 40061 w 838200"/>
              <a:gd name="connsiteY4" fmla="*/ 547370 h 698500"/>
              <a:gd name="connsiteX5" fmla="*/ 29901 w 838200"/>
              <a:gd name="connsiteY5" fmla="*/ 669290 h 698500"/>
              <a:gd name="connsiteX6" fmla="*/ 42601 w 838200"/>
              <a:gd name="connsiteY6" fmla="*/ 669290 h 698500"/>
              <a:gd name="connsiteX7" fmla="*/ 103561 w 838200"/>
              <a:gd name="connsiteY7" fmla="*/ 515620 h 698500"/>
              <a:gd name="connsiteX8" fmla="*/ 106101 w 838200"/>
              <a:gd name="connsiteY8" fmla="*/ 515620 h 698500"/>
              <a:gd name="connsiteX9" fmla="*/ 148011 w 838200"/>
              <a:gd name="connsiteY9" fmla="*/ 508000 h 698500"/>
              <a:gd name="connsiteX10" fmla="*/ 179761 w 838200"/>
              <a:gd name="connsiteY10" fmla="*/ 496570 h 698500"/>
              <a:gd name="connsiteX11" fmla="*/ 225481 w 838200"/>
              <a:gd name="connsiteY11" fmla="*/ 434340 h 698500"/>
              <a:gd name="connsiteX12" fmla="*/ 292791 w 838200"/>
              <a:gd name="connsiteY12" fmla="*/ 393700 h 698500"/>
              <a:gd name="connsiteX13" fmla="*/ 393121 w 838200"/>
              <a:gd name="connsiteY13" fmla="*/ 422910 h 698500"/>
              <a:gd name="connsiteX14" fmla="*/ 506151 w 838200"/>
              <a:gd name="connsiteY14" fmla="*/ 450850 h 698500"/>
              <a:gd name="connsiteX15" fmla="*/ 531551 w 838200"/>
              <a:gd name="connsiteY15" fmla="*/ 444500 h 698500"/>
              <a:gd name="connsiteX16" fmla="*/ 539171 w 838200"/>
              <a:gd name="connsiteY16" fmla="*/ 441960 h 698500"/>
              <a:gd name="connsiteX17" fmla="*/ 546791 w 838200"/>
              <a:gd name="connsiteY17" fmla="*/ 443230 h 698500"/>
              <a:gd name="connsiteX18" fmla="*/ 550601 w 838200"/>
              <a:gd name="connsiteY18" fmla="*/ 450850 h 698500"/>
              <a:gd name="connsiteX19" fmla="*/ 587431 w 838200"/>
              <a:gd name="connsiteY19" fmla="*/ 671830 h 698500"/>
              <a:gd name="connsiteX20" fmla="*/ 600131 w 838200"/>
              <a:gd name="connsiteY20" fmla="*/ 671830 h 698500"/>
              <a:gd name="connsiteX21" fmla="*/ 606481 w 838200"/>
              <a:gd name="connsiteY21" fmla="*/ 411480 h 698500"/>
              <a:gd name="connsiteX22" fmla="*/ 656011 w 838200"/>
              <a:gd name="connsiteY22" fmla="*/ 355600 h 698500"/>
              <a:gd name="connsiteX23" fmla="*/ 671251 w 838200"/>
              <a:gd name="connsiteY23" fmla="*/ 311150 h 698500"/>
              <a:gd name="connsiteX24" fmla="*/ 668711 w 838200"/>
              <a:gd name="connsiteY24" fmla="*/ 246380 h 698500"/>
              <a:gd name="connsiteX25" fmla="*/ 648391 w 838200"/>
              <a:gd name="connsiteY25" fmla="*/ 241300 h 698500"/>
              <a:gd name="connsiteX26" fmla="*/ 601401 w 838200"/>
              <a:gd name="connsiteY26" fmla="*/ 219710 h 698500"/>
              <a:gd name="connsiteX27" fmla="*/ 572191 w 838200"/>
              <a:gd name="connsiteY27" fmla="*/ 198120 h 698500"/>
              <a:gd name="connsiteX28" fmla="*/ 275011 w 838200"/>
              <a:gd name="connsiteY28" fmla="*/ 294640 h 698500"/>
              <a:gd name="connsiteX29" fmla="*/ 201351 w 838200"/>
              <a:gd name="connsiteY29" fmla="*/ 300990 h 698500"/>
              <a:gd name="connsiteX30" fmla="*/ 276281 w 838200"/>
              <a:gd name="connsiteY30" fmla="*/ 273050 h 698500"/>
              <a:gd name="connsiteX31" fmla="*/ 568381 w 838200"/>
              <a:gd name="connsiteY31" fmla="*/ 175260 h 698500"/>
              <a:gd name="connsiteX32" fmla="*/ 568381 w 838200"/>
              <a:gd name="connsiteY32" fmla="*/ 175260 h 698500"/>
              <a:gd name="connsiteX33" fmla="*/ 633151 w 838200"/>
              <a:gd name="connsiteY33" fmla="*/ 59690 h 698500"/>
              <a:gd name="connsiteX34" fmla="*/ 634421 w 838200"/>
              <a:gd name="connsiteY34" fmla="*/ 55880 h 698500"/>
              <a:gd name="connsiteX35" fmla="*/ 643311 w 838200"/>
              <a:gd name="connsiteY35" fmla="*/ 19050 h 698500"/>
              <a:gd name="connsiteX36" fmla="*/ 647121 w 838200"/>
              <a:gd name="connsiteY36" fmla="*/ 13970 h 698500"/>
              <a:gd name="connsiteX37" fmla="*/ 653471 w 838200"/>
              <a:gd name="connsiteY37" fmla="*/ 12700 h 698500"/>
              <a:gd name="connsiteX38" fmla="*/ 659821 w 838200"/>
              <a:gd name="connsiteY38" fmla="*/ 16510 h 698500"/>
              <a:gd name="connsiteX39" fmla="*/ 661091 w 838200"/>
              <a:gd name="connsiteY39" fmla="*/ 22860 h 698500"/>
              <a:gd name="connsiteX40" fmla="*/ 654741 w 838200"/>
              <a:gd name="connsiteY40" fmla="*/ 50800 h 698500"/>
              <a:gd name="connsiteX41" fmla="*/ 716971 w 838200"/>
              <a:gd name="connsiteY41" fmla="*/ 60960 h 698500"/>
              <a:gd name="connsiteX42" fmla="*/ 734751 w 838200"/>
              <a:gd name="connsiteY42" fmla="*/ 81280 h 698500"/>
              <a:gd name="connsiteX43" fmla="*/ 817301 w 838200"/>
              <a:gd name="connsiteY43" fmla="*/ 102870 h 698500"/>
              <a:gd name="connsiteX44" fmla="*/ 823651 w 838200"/>
              <a:gd name="connsiteY44" fmla="*/ 105410 h 698500"/>
              <a:gd name="connsiteX45" fmla="*/ 826191 w 838200"/>
              <a:gd name="connsiteY45" fmla="*/ 111760 h 698500"/>
              <a:gd name="connsiteX46" fmla="*/ 794441 w 838200"/>
              <a:gd name="connsiteY46" fmla="*/ 165100 h 698500"/>
              <a:gd name="connsiteX47" fmla="*/ 729671 w 838200"/>
              <a:gd name="connsiteY47" fmla="*/ 193040 h 698500"/>
              <a:gd name="connsiteX48" fmla="*/ 692841 w 838200"/>
              <a:gd name="connsiteY48" fmla="*/ 229870 h 698500"/>
              <a:gd name="connsiteX49" fmla="*/ 718241 w 838200"/>
              <a:gd name="connsiteY49" fmla="*/ 240030 h 698500"/>
              <a:gd name="connsiteX50" fmla="*/ 751261 w 838200"/>
              <a:gd name="connsiteY50" fmla="*/ 289560 h 698500"/>
              <a:gd name="connsiteX51" fmla="*/ 742371 w 838200"/>
              <a:gd name="connsiteY51" fmla="*/ 307340 h 698500"/>
              <a:gd name="connsiteX52" fmla="*/ 727131 w 838200"/>
              <a:gd name="connsiteY52" fmla="*/ 312420 h 698500"/>
              <a:gd name="connsiteX53" fmla="*/ 696651 w 838200"/>
              <a:gd name="connsiteY53" fmla="*/ 288290 h 698500"/>
              <a:gd name="connsiteX54" fmla="*/ 701731 w 838200"/>
              <a:gd name="connsiteY54" fmla="*/ 273050 h 698500"/>
              <a:gd name="connsiteX55" fmla="*/ 706811 w 838200"/>
              <a:gd name="connsiteY55" fmla="*/ 267970 h 698500"/>
              <a:gd name="connsiteX56" fmla="*/ 713161 w 838200"/>
              <a:gd name="connsiteY56" fmla="*/ 267970 h 698500"/>
              <a:gd name="connsiteX57" fmla="*/ 718241 w 838200"/>
              <a:gd name="connsiteY57" fmla="*/ 271780 h 698500"/>
              <a:gd name="connsiteX58" fmla="*/ 718241 w 838200"/>
              <a:gd name="connsiteY58" fmla="*/ 278130 h 698500"/>
              <a:gd name="connsiteX59" fmla="*/ 715701 w 838200"/>
              <a:gd name="connsiteY59" fmla="*/ 288290 h 698500"/>
              <a:gd name="connsiteX60" fmla="*/ 728401 w 838200"/>
              <a:gd name="connsiteY60" fmla="*/ 294640 h 698500"/>
              <a:gd name="connsiteX61" fmla="*/ 733481 w 838200"/>
              <a:gd name="connsiteY61" fmla="*/ 293370 h 698500"/>
              <a:gd name="connsiteX62" fmla="*/ 734751 w 838200"/>
              <a:gd name="connsiteY62" fmla="*/ 290830 h 698500"/>
              <a:gd name="connsiteX63" fmla="*/ 711891 w 838200"/>
              <a:gd name="connsiteY63" fmla="*/ 256540 h 698500"/>
              <a:gd name="connsiteX64" fmla="*/ 691571 w 838200"/>
              <a:gd name="connsiteY64" fmla="*/ 248920 h 698500"/>
              <a:gd name="connsiteX65" fmla="*/ 694111 w 838200"/>
              <a:gd name="connsiteY65" fmla="*/ 307340 h 698500"/>
              <a:gd name="connsiteX66" fmla="*/ 676331 w 838200"/>
              <a:gd name="connsiteY66" fmla="*/ 364490 h 698500"/>
              <a:gd name="connsiteX67" fmla="*/ 625531 w 838200"/>
              <a:gd name="connsiteY67" fmla="*/ 420370 h 698500"/>
              <a:gd name="connsiteX68" fmla="*/ 625531 w 838200"/>
              <a:gd name="connsiteY68" fmla="*/ 676910 h 698500"/>
              <a:gd name="connsiteX69" fmla="*/ 624261 w 838200"/>
              <a:gd name="connsiteY69" fmla="*/ 683260 h 698500"/>
              <a:gd name="connsiteX70" fmla="*/ 617911 w 838200"/>
              <a:gd name="connsiteY70" fmla="*/ 687070 h 698500"/>
              <a:gd name="connsiteX71" fmla="*/ 588701 w 838200"/>
              <a:gd name="connsiteY71" fmla="*/ 687070 h 698500"/>
              <a:gd name="connsiteX72" fmla="*/ 579811 w 838200"/>
              <a:gd name="connsiteY72" fmla="*/ 680720 h 698500"/>
              <a:gd name="connsiteX73" fmla="*/ 539171 w 838200"/>
              <a:gd name="connsiteY73" fmla="*/ 462280 h 698500"/>
              <a:gd name="connsiteX74" fmla="*/ 512501 w 838200"/>
              <a:gd name="connsiteY74" fmla="*/ 468630 h 698500"/>
              <a:gd name="connsiteX75" fmla="*/ 393121 w 838200"/>
              <a:gd name="connsiteY75" fmla="*/ 439420 h 698500"/>
              <a:gd name="connsiteX76" fmla="*/ 297871 w 838200"/>
              <a:gd name="connsiteY76" fmla="*/ 411480 h 698500"/>
              <a:gd name="connsiteX77" fmla="*/ 247071 w 838200"/>
              <a:gd name="connsiteY77" fmla="*/ 444500 h 698500"/>
              <a:gd name="connsiteX78" fmla="*/ 196271 w 838200"/>
              <a:gd name="connsiteY78" fmla="*/ 511810 h 698500"/>
              <a:gd name="connsiteX79" fmla="*/ 158171 w 838200"/>
              <a:gd name="connsiteY79" fmla="*/ 525780 h 698500"/>
              <a:gd name="connsiteX80" fmla="*/ 117531 w 838200"/>
              <a:gd name="connsiteY80" fmla="*/ 533400 h 698500"/>
              <a:gd name="connsiteX81" fmla="*/ 68001 w 838200"/>
              <a:gd name="connsiteY81" fmla="*/ 678180 h 698500"/>
              <a:gd name="connsiteX82" fmla="*/ 65461 w 838200"/>
              <a:gd name="connsiteY82" fmla="*/ 684530 h 698500"/>
              <a:gd name="connsiteX83" fmla="*/ 59111 w 838200"/>
              <a:gd name="connsiteY83" fmla="*/ 687070 h 698500"/>
              <a:gd name="connsiteX84" fmla="*/ 29901 w 838200"/>
              <a:gd name="connsiteY84" fmla="*/ 687070 h 698500"/>
              <a:gd name="connsiteX85" fmla="*/ 21011 w 838200"/>
              <a:gd name="connsiteY85" fmla="*/ 680720 h 698500"/>
              <a:gd name="connsiteX86" fmla="*/ 31171 w 838200"/>
              <a:gd name="connsiteY86" fmla="*/ 539750 h 698500"/>
              <a:gd name="connsiteX87" fmla="*/ 60381 w 838200"/>
              <a:gd name="connsiteY87" fmla="*/ 504190 h 698500"/>
              <a:gd name="connsiteX88" fmla="*/ 74351 w 838200"/>
              <a:gd name="connsiteY88" fmla="*/ 495300 h 698500"/>
              <a:gd name="connsiteX89" fmla="*/ 113721 w 838200"/>
              <a:gd name="connsiteY89" fmla="*/ 394970 h 698500"/>
              <a:gd name="connsiteX90" fmla="*/ 128961 w 838200"/>
              <a:gd name="connsiteY90" fmla="*/ 339090 h 698500"/>
              <a:gd name="connsiteX91" fmla="*/ 98481 w 838200"/>
              <a:gd name="connsiteY91" fmla="*/ 405130 h 698500"/>
              <a:gd name="connsiteX92" fmla="*/ 95941 w 838200"/>
              <a:gd name="connsiteY92" fmla="*/ 411480 h 698500"/>
              <a:gd name="connsiteX93" fmla="*/ 89591 w 838200"/>
              <a:gd name="connsiteY93" fmla="*/ 412750 h 698500"/>
              <a:gd name="connsiteX94" fmla="*/ 83241 w 838200"/>
              <a:gd name="connsiteY94" fmla="*/ 410210 h 698500"/>
              <a:gd name="connsiteX95" fmla="*/ 81971 w 838200"/>
              <a:gd name="connsiteY95" fmla="*/ 403860 h 698500"/>
              <a:gd name="connsiteX96" fmla="*/ 203891 w 838200"/>
              <a:gd name="connsiteY96" fmla="*/ 287020 h 698500"/>
              <a:gd name="connsiteX97" fmla="*/ 276281 w 838200"/>
              <a:gd name="connsiteY97" fmla="*/ 273050 h 698500"/>
              <a:gd name="connsiteX98" fmla="*/ 804601 w 838200"/>
              <a:gd name="connsiteY98" fmla="*/ 120650 h 698500"/>
              <a:gd name="connsiteX99" fmla="*/ 716971 w 838200"/>
              <a:gd name="connsiteY99" fmla="*/ 91440 h 698500"/>
              <a:gd name="connsiteX100" fmla="*/ 709351 w 838200"/>
              <a:gd name="connsiteY100" fmla="*/ 80010 h 698500"/>
              <a:gd name="connsiteX101" fmla="*/ 706811 w 838200"/>
              <a:gd name="connsiteY101" fmla="*/ 77470 h 698500"/>
              <a:gd name="connsiteX102" fmla="*/ 649661 w 838200"/>
              <a:gd name="connsiteY102" fmla="*/ 69850 h 698500"/>
              <a:gd name="connsiteX103" fmla="*/ 587431 w 838200"/>
              <a:gd name="connsiteY103" fmla="*/ 182880 h 698500"/>
              <a:gd name="connsiteX104" fmla="*/ 612831 w 838200"/>
              <a:gd name="connsiteY104" fmla="*/ 201930 h 698500"/>
              <a:gd name="connsiteX105" fmla="*/ 654741 w 838200"/>
              <a:gd name="connsiteY105" fmla="*/ 220980 h 698500"/>
              <a:gd name="connsiteX106" fmla="*/ 673791 w 838200"/>
              <a:gd name="connsiteY106" fmla="*/ 226060 h 698500"/>
              <a:gd name="connsiteX107" fmla="*/ 722051 w 838200"/>
              <a:gd name="connsiteY107" fmla="*/ 177800 h 698500"/>
              <a:gd name="connsiteX108" fmla="*/ 781741 w 838200"/>
              <a:gd name="connsiteY108" fmla="*/ 152400 h 698500"/>
              <a:gd name="connsiteX109" fmla="*/ 804601 w 838200"/>
              <a:gd name="connsiteY109" fmla="*/ 12065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838200" h="698500">
                <a:moveTo>
                  <a:pt x="201351" y="300990"/>
                </a:moveTo>
                <a:cubicBezTo>
                  <a:pt x="153091" y="314960"/>
                  <a:pt x="127691" y="345440"/>
                  <a:pt x="125151" y="392430"/>
                </a:cubicBezTo>
                <a:cubicBezTo>
                  <a:pt x="125151" y="447040"/>
                  <a:pt x="109911" y="485140"/>
                  <a:pt x="79431" y="508000"/>
                </a:cubicBezTo>
                <a:lnTo>
                  <a:pt x="65461" y="516890"/>
                </a:lnTo>
                <a:cubicBezTo>
                  <a:pt x="55301" y="524510"/>
                  <a:pt x="47681" y="534670"/>
                  <a:pt x="40061" y="547370"/>
                </a:cubicBezTo>
                <a:cubicBezTo>
                  <a:pt x="22281" y="580390"/>
                  <a:pt x="19741" y="619760"/>
                  <a:pt x="29901" y="669290"/>
                </a:cubicBezTo>
                <a:lnTo>
                  <a:pt x="42601" y="669290"/>
                </a:lnTo>
                <a:cubicBezTo>
                  <a:pt x="34981" y="590550"/>
                  <a:pt x="55301" y="538480"/>
                  <a:pt x="103561" y="515620"/>
                </a:cubicBezTo>
                <a:lnTo>
                  <a:pt x="106101" y="515620"/>
                </a:lnTo>
                <a:cubicBezTo>
                  <a:pt x="123881" y="513080"/>
                  <a:pt x="137851" y="510540"/>
                  <a:pt x="148011" y="508000"/>
                </a:cubicBezTo>
                <a:cubicBezTo>
                  <a:pt x="161981" y="505460"/>
                  <a:pt x="173411" y="501650"/>
                  <a:pt x="179761" y="496570"/>
                </a:cubicBezTo>
                <a:cubicBezTo>
                  <a:pt x="189921" y="490220"/>
                  <a:pt x="205161" y="468630"/>
                  <a:pt x="225481" y="434340"/>
                </a:cubicBezTo>
                <a:cubicBezTo>
                  <a:pt x="241991" y="407670"/>
                  <a:pt x="264851" y="393700"/>
                  <a:pt x="292791" y="393700"/>
                </a:cubicBezTo>
                <a:cubicBezTo>
                  <a:pt x="304221" y="393700"/>
                  <a:pt x="338511" y="403860"/>
                  <a:pt x="393121" y="422910"/>
                </a:cubicBezTo>
                <a:cubicBezTo>
                  <a:pt x="447731" y="441960"/>
                  <a:pt x="485831" y="450850"/>
                  <a:pt x="506151" y="450850"/>
                </a:cubicBezTo>
                <a:cubicBezTo>
                  <a:pt x="511231" y="450850"/>
                  <a:pt x="520121" y="448310"/>
                  <a:pt x="531551" y="444500"/>
                </a:cubicBezTo>
                <a:cubicBezTo>
                  <a:pt x="534091" y="443230"/>
                  <a:pt x="536631" y="441960"/>
                  <a:pt x="539171" y="441960"/>
                </a:cubicBezTo>
                <a:cubicBezTo>
                  <a:pt x="542981" y="440690"/>
                  <a:pt x="545521" y="440690"/>
                  <a:pt x="546791" y="443230"/>
                </a:cubicBezTo>
                <a:cubicBezTo>
                  <a:pt x="549331" y="444500"/>
                  <a:pt x="550601" y="447040"/>
                  <a:pt x="550601" y="450850"/>
                </a:cubicBezTo>
                <a:cubicBezTo>
                  <a:pt x="554411" y="535940"/>
                  <a:pt x="565841" y="609600"/>
                  <a:pt x="587431" y="671830"/>
                </a:cubicBezTo>
                <a:lnTo>
                  <a:pt x="600131" y="671830"/>
                </a:lnTo>
                <a:cubicBezTo>
                  <a:pt x="576001" y="528320"/>
                  <a:pt x="578541" y="441960"/>
                  <a:pt x="606481" y="411480"/>
                </a:cubicBezTo>
                <a:cubicBezTo>
                  <a:pt x="634421" y="382270"/>
                  <a:pt x="650931" y="363220"/>
                  <a:pt x="656011" y="355600"/>
                </a:cubicBezTo>
                <a:cubicBezTo>
                  <a:pt x="664901" y="345440"/>
                  <a:pt x="669981" y="330200"/>
                  <a:pt x="671251" y="311150"/>
                </a:cubicBezTo>
                <a:cubicBezTo>
                  <a:pt x="668711" y="283210"/>
                  <a:pt x="667441" y="262890"/>
                  <a:pt x="668711" y="246380"/>
                </a:cubicBezTo>
                <a:cubicBezTo>
                  <a:pt x="662361" y="243840"/>
                  <a:pt x="654741" y="242570"/>
                  <a:pt x="648391" y="241300"/>
                </a:cubicBezTo>
                <a:cubicBezTo>
                  <a:pt x="633151" y="236220"/>
                  <a:pt x="617911" y="229870"/>
                  <a:pt x="601401" y="219710"/>
                </a:cubicBezTo>
                <a:cubicBezTo>
                  <a:pt x="589971" y="213360"/>
                  <a:pt x="579811" y="205740"/>
                  <a:pt x="572191" y="198120"/>
                </a:cubicBezTo>
                <a:cubicBezTo>
                  <a:pt x="506151" y="261620"/>
                  <a:pt x="407091" y="294640"/>
                  <a:pt x="275011" y="294640"/>
                </a:cubicBezTo>
                <a:cubicBezTo>
                  <a:pt x="247071" y="290830"/>
                  <a:pt x="222941" y="294640"/>
                  <a:pt x="201351" y="300990"/>
                </a:cubicBezTo>
                <a:close/>
                <a:moveTo>
                  <a:pt x="276281" y="273050"/>
                </a:moveTo>
                <a:cubicBezTo>
                  <a:pt x="409631" y="273050"/>
                  <a:pt x="506151" y="240030"/>
                  <a:pt x="568381" y="175260"/>
                </a:cubicBezTo>
                <a:lnTo>
                  <a:pt x="568381" y="175260"/>
                </a:lnTo>
                <a:cubicBezTo>
                  <a:pt x="597591" y="144780"/>
                  <a:pt x="619181" y="105410"/>
                  <a:pt x="633151" y="59690"/>
                </a:cubicBezTo>
                <a:lnTo>
                  <a:pt x="634421" y="55880"/>
                </a:lnTo>
                <a:cubicBezTo>
                  <a:pt x="638231" y="41910"/>
                  <a:pt x="640771" y="29210"/>
                  <a:pt x="643311" y="19050"/>
                </a:cubicBezTo>
                <a:cubicBezTo>
                  <a:pt x="643311" y="16510"/>
                  <a:pt x="644581" y="15240"/>
                  <a:pt x="647121" y="13970"/>
                </a:cubicBezTo>
                <a:cubicBezTo>
                  <a:pt x="649661" y="12700"/>
                  <a:pt x="650931" y="12700"/>
                  <a:pt x="653471" y="12700"/>
                </a:cubicBezTo>
                <a:cubicBezTo>
                  <a:pt x="656011" y="12700"/>
                  <a:pt x="657281" y="13970"/>
                  <a:pt x="659821" y="16510"/>
                </a:cubicBezTo>
                <a:cubicBezTo>
                  <a:pt x="661091" y="17780"/>
                  <a:pt x="661091" y="20320"/>
                  <a:pt x="661091" y="22860"/>
                </a:cubicBezTo>
                <a:lnTo>
                  <a:pt x="654741" y="50800"/>
                </a:lnTo>
                <a:cubicBezTo>
                  <a:pt x="689031" y="53340"/>
                  <a:pt x="710621" y="57150"/>
                  <a:pt x="716971" y="60960"/>
                </a:cubicBezTo>
                <a:cubicBezTo>
                  <a:pt x="722051" y="64770"/>
                  <a:pt x="727131" y="71120"/>
                  <a:pt x="734751" y="81280"/>
                </a:cubicBezTo>
                <a:cubicBezTo>
                  <a:pt x="744911" y="95250"/>
                  <a:pt x="771581" y="102870"/>
                  <a:pt x="817301" y="102870"/>
                </a:cubicBezTo>
                <a:cubicBezTo>
                  <a:pt x="819841" y="102870"/>
                  <a:pt x="822381" y="104140"/>
                  <a:pt x="823651" y="105410"/>
                </a:cubicBezTo>
                <a:cubicBezTo>
                  <a:pt x="826191" y="107950"/>
                  <a:pt x="826191" y="109220"/>
                  <a:pt x="826191" y="111760"/>
                </a:cubicBezTo>
                <a:cubicBezTo>
                  <a:pt x="824921" y="133350"/>
                  <a:pt x="814761" y="151130"/>
                  <a:pt x="794441" y="165100"/>
                </a:cubicBezTo>
                <a:cubicBezTo>
                  <a:pt x="779201" y="175260"/>
                  <a:pt x="757611" y="184150"/>
                  <a:pt x="729671" y="193040"/>
                </a:cubicBezTo>
                <a:cubicBezTo>
                  <a:pt x="709351" y="199390"/>
                  <a:pt x="696651" y="212090"/>
                  <a:pt x="692841" y="229870"/>
                </a:cubicBezTo>
                <a:cubicBezTo>
                  <a:pt x="704271" y="233680"/>
                  <a:pt x="713161" y="237490"/>
                  <a:pt x="718241" y="240030"/>
                </a:cubicBezTo>
                <a:cubicBezTo>
                  <a:pt x="739831" y="252730"/>
                  <a:pt x="751261" y="269240"/>
                  <a:pt x="751261" y="289560"/>
                </a:cubicBezTo>
                <a:cubicBezTo>
                  <a:pt x="751261" y="297180"/>
                  <a:pt x="748721" y="303530"/>
                  <a:pt x="742371" y="307340"/>
                </a:cubicBezTo>
                <a:cubicBezTo>
                  <a:pt x="738561" y="309880"/>
                  <a:pt x="733481" y="312420"/>
                  <a:pt x="727131" y="312420"/>
                </a:cubicBezTo>
                <a:cubicBezTo>
                  <a:pt x="706811" y="312420"/>
                  <a:pt x="696651" y="304800"/>
                  <a:pt x="696651" y="288290"/>
                </a:cubicBezTo>
                <a:cubicBezTo>
                  <a:pt x="696651" y="285750"/>
                  <a:pt x="697921" y="280670"/>
                  <a:pt x="701731" y="273050"/>
                </a:cubicBezTo>
                <a:cubicBezTo>
                  <a:pt x="701731" y="270510"/>
                  <a:pt x="704271" y="269240"/>
                  <a:pt x="706811" y="267970"/>
                </a:cubicBezTo>
                <a:cubicBezTo>
                  <a:pt x="709351" y="266700"/>
                  <a:pt x="710621" y="266700"/>
                  <a:pt x="713161" y="267970"/>
                </a:cubicBezTo>
                <a:cubicBezTo>
                  <a:pt x="715701" y="267970"/>
                  <a:pt x="716971" y="270510"/>
                  <a:pt x="718241" y="271780"/>
                </a:cubicBezTo>
                <a:cubicBezTo>
                  <a:pt x="719511" y="274320"/>
                  <a:pt x="719511" y="276860"/>
                  <a:pt x="718241" y="278130"/>
                </a:cubicBezTo>
                <a:cubicBezTo>
                  <a:pt x="716971" y="284480"/>
                  <a:pt x="715701" y="288290"/>
                  <a:pt x="715701" y="288290"/>
                </a:cubicBezTo>
                <a:cubicBezTo>
                  <a:pt x="715701" y="292100"/>
                  <a:pt x="719511" y="294640"/>
                  <a:pt x="728401" y="294640"/>
                </a:cubicBezTo>
                <a:cubicBezTo>
                  <a:pt x="729671" y="294640"/>
                  <a:pt x="730941" y="294640"/>
                  <a:pt x="733481" y="293370"/>
                </a:cubicBezTo>
                <a:cubicBezTo>
                  <a:pt x="734751" y="292100"/>
                  <a:pt x="734751" y="290830"/>
                  <a:pt x="734751" y="290830"/>
                </a:cubicBezTo>
                <a:cubicBezTo>
                  <a:pt x="734751" y="278130"/>
                  <a:pt x="727131" y="266700"/>
                  <a:pt x="711891" y="256540"/>
                </a:cubicBezTo>
                <a:lnTo>
                  <a:pt x="691571" y="248920"/>
                </a:lnTo>
                <a:cubicBezTo>
                  <a:pt x="690301" y="262890"/>
                  <a:pt x="691571" y="281940"/>
                  <a:pt x="694111" y="307340"/>
                </a:cubicBezTo>
                <a:cubicBezTo>
                  <a:pt x="694111" y="330200"/>
                  <a:pt x="687761" y="349250"/>
                  <a:pt x="676331" y="364490"/>
                </a:cubicBezTo>
                <a:lnTo>
                  <a:pt x="625531" y="420370"/>
                </a:lnTo>
                <a:cubicBezTo>
                  <a:pt x="601401" y="448310"/>
                  <a:pt x="600131" y="533400"/>
                  <a:pt x="625531" y="676910"/>
                </a:cubicBezTo>
                <a:cubicBezTo>
                  <a:pt x="625531" y="679450"/>
                  <a:pt x="625531" y="681990"/>
                  <a:pt x="624261" y="683260"/>
                </a:cubicBezTo>
                <a:cubicBezTo>
                  <a:pt x="622991" y="685800"/>
                  <a:pt x="620451" y="687070"/>
                  <a:pt x="617911" y="687070"/>
                </a:cubicBezTo>
                <a:lnTo>
                  <a:pt x="588701" y="687070"/>
                </a:lnTo>
                <a:cubicBezTo>
                  <a:pt x="584891" y="687070"/>
                  <a:pt x="581081" y="684530"/>
                  <a:pt x="579811" y="680720"/>
                </a:cubicBezTo>
                <a:cubicBezTo>
                  <a:pt x="556951" y="619760"/>
                  <a:pt x="542981" y="546100"/>
                  <a:pt x="539171" y="462280"/>
                </a:cubicBezTo>
                <a:cubicBezTo>
                  <a:pt x="527741" y="466090"/>
                  <a:pt x="518851" y="468630"/>
                  <a:pt x="512501" y="468630"/>
                </a:cubicBezTo>
                <a:cubicBezTo>
                  <a:pt x="489641" y="468630"/>
                  <a:pt x="450271" y="458470"/>
                  <a:pt x="393121" y="439420"/>
                </a:cubicBezTo>
                <a:cubicBezTo>
                  <a:pt x="339781" y="421640"/>
                  <a:pt x="308031" y="411480"/>
                  <a:pt x="297871" y="411480"/>
                </a:cubicBezTo>
                <a:cubicBezTo>
                  <a:pt x="276281" y="411480"/>
                  <a:pt x="258501" y="422910"/>
                  <a:pt x="247071" y="444500"/>
                </a:cubicBezTo>
                <a:cubicBezTo>
                  <a:pt x="225481" y="480060"/>
                  <a:pt x="208971" y="502920"/>
                  <a:pt x="196271" y="511810"/>
                </a:cubicBezTo>
                <a:cubicBezTo>
                  <a:pt x="188651" y="518160"/>
                  <a:pt x="175951" y="521970"/>
                  <a:pt x="158171" y="525780"/>
                </a:cubicBezTo>
                <a:lnTo>
                  <a:pt x="117531" y="533400"/>
                </a:lnTo>
                <a:cubicBezTo>
                  <a:pt x="75621" y="553720"/>
                  <a:pt x="59111" y="601980"/>
                  <a:pt x="68001" y="678180"/>
                </a:cubicBezTo>
                <a:cubicBezTo>
                  <a:pt x="68001" y="680720"/>
                  <a:pt x="68001" y="683260"/>
                  <a:pt x="65461" y="684530"/>
                </a:cubicBezTo>
                <a:cubicBezTo>
                  <a:pt x="64191" y="687070"/>
                  <a:pt x="61651" y="687070"/>
                  <a:pt x="59111" y="687070"/>
                </a:cubicBezTo>
                <a:lnTo>
                  <a:pt x="29901" y="687070"/>
                </a:lnTo>
                <a:cubicBezTo>
                  <a:pt x="24821" y="687070"/>
                  <a:pt x="22281" y="684530"/>
                  <a:pt x="21011" y="680720"/>
                </a:cubicBezTo>
                <a:cubicBezTo>
                  <a:pt x="7041" y="624840"/>
                  <a:pt x="10851" y="577850"/>
                  <a:pt x="31171" y="539750"/>
                </a:cubicBezTo>
                <a:cubicBezTo>
                  <a:pt x="40061" y="524510"/>
                  <a:pt x="50221" y="513080"/>
                  <a:pt x="60381" y="504190"/>
                </a:cubicBezTo>
                <a:lnTo>
                  <a:pt x="74351" y="495300"/>
                </a:lnTo>
                <a:cubicBezTo>
                  <a:pt x="99751" y="476250"/>
                  <a:pt x="113721" y="443230"/>
                  <a:pt x="113721" y="394970"/>
                </a:cubicBezTo>
                <a:cubicBezTo>
                  <a:pt x="114991" y="373380"/>
                  <a:pt x="120071" y="354330"/>
                  <a:pt x="128961" y="339090"/>
                </a:cubicBezTo>
                <a:cubicBezTo>
                  <a:pt x="111181" y="355600"/>
                  <a:pt x="101021" y="377190"/>
                  <a:pt x="98481" y="405130"/>
                </a:cubicBezTo>
                <a:cubicBezTo>
                  <a:pt x="98481" y="407670"/>
                  <a:pt x="97211" y="410210"/>
                  <a:pt x="95941" y="411480"/>
                </a:cubicBezTo>
                <a:cubicBezTo>
                  <a:pt x="94671" y="412750"/>
                  <a:pt x="92131" y="414020"/>
                  <a:pt x="89591" y="412750"/>
                </a:cubicBezTo>
                <a:cubicBezTo>
                  <a:pt x="87051" y="412750"/>
                  <a:pt x="84511" y="411480"/>
                  <a:pt x="83241" y="410210"/>
                </a:cubicBezTo>
                <a:cubicBezTo>
                  <a:pt x="81971" y="408940"/>
                  <a:pt x="80701" y="406400"/>
                  <a:pt x="81971" y="403860"/>
                </a:cubicBezTo>
                <a:cubicBezTo>
                  <a:pt x="87051" y="340360"/>
                  <a:pt x="127691" y="302260"/>
                  <a:pt x="203891" y="287020"/>
                </a:cubicBezTo>
                <a:cubicBezTo>
                  <a:pt x="220401" y="276860"/>
                  <a:pt x="247071" y="273050"/>
                  <a:pt x="276281" y="273050"/>
                </a:cubicBezTo>
                <a:close/>
                <a:moveTo>
                  <a:pt x="804601" y="120650"/>
                </a:moveTo>
                <a:cubicBezTo>
                  <a:pt x="758881" y="119380"/>
                  <a:pt x="729671" y="109220"/>
                  <a:pt x="716971" y="91440"/>
                </a:cubicBezTo>
                <a:cubicBezTo>
                  <a:pt x="714431" y="86360"/>
                  <a:pt x="711891" y="82550"/>
                  <a:pt x="709351" y="80010"/>
                </a:cubicBezTo>
                <a:cubicBezTo>
                  <a:pt x="706811" y="78740"/>
                  <a:pt x="706811" y="77470"/>
                  <a:pt x="706811" y="77470"/>
                </a:cubicBezTo>
                <a:cubicBezTo>
                  <a:pt x="703001" y="74930"/>
                  <a:pt x="683951" y="72390"/>
                  <a:pt x="649661" y="69850"/>
                </a:cubicBezTo>
                <a:cubicBezTo>
                  <a:pt x="636961" y="113030"/>
                  <a:pt x="615371" y="151130"/>
                  <a:pt x="587431" y="182880"/>
                </a:cubicBezTo>
                <a:cubicBezTo>
                  <a:pt x="592511" y="189230"/>
                  <a:pt x="601401" y="195580"/>
                  <a:pt x="612831" y="201930"/>
                </a:cubicBezTo>
                <a:cubicBezTo>
                  <a:pt x="628071" y="210820"/>
                  <a:pt x="642041" y="217170"/>
                  <a:pt x="654741" y="220980"/>
                </a:cubicBezTo>
                <a:lnTo>
                  <a:pt x="673791" y="226060"/>
                </a:lnTo>
                <a:cubicBezTo>
                  <a:pt x="680141" y="201930"/>
                  <a:pt x="696651" y="186690"/>
                  <a:pt x="722051" y="177800"/>
                </a:cubicBezTo>
                <a:cubicBezTo>
                  <a:pt x="749991" y="168910"/>
                  <a:pt x="770311" y="161290"/>
                  <a:pt x="781741" y="152400"/>
                </a:cubicBezTo>
                <a:cubicBezTo>
                  <a:pt x="794441" y="143510"/>
                  <a:pt x="802061" y="133350"/>
                  <a:pt x="804601" y="12065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51" name="Freeform: Shape 50" descr="shark outline">
            <a:extLst>
              <a:ext uri="{FF2B5EF4-FFF2-40B4-BE49-F238E27FC236}">
                <a16:creationId xmlns:a16="http://schemas.microsoft.com/office/drawing/2014/main" id="{8258C5A8-48EA-4FB9-B785-7C2CC326680E}"/>
              </a:ext>
            </a:extLst>
          </p:cNvPr>
          <p:cNvSpPr/>
          <p:nvPr/>
        </p:nvSpPr>
        <p:spPr>
          <a:xfrm>
            <a:off x="1054015" y="6999260"/>
            <a:ext cx="820150" cy="977119"/>
          </a:xfrm>
          <a:custGeom>
            <a:avLst/>
            <a:gdLst>
              <a:gd name="connsiteX0" fmla="*/ 502920 w 685800"/>
              <a:gd name="connsiteY0" fmla="*/ 23358 h 800100"/>
              <a:gd name="connsiteX1" fmla="*/ 478790 w 685800"/>
              <a:gd name="connsiteY1" fmla="*/ 152898 h 800100"/>
              <a:gd name="connsiteX2" fmla="*/ 520700 w 685800"/>
              <a:gd name="connsiteY2" fmla="*/ 169408 h 800100"/>
              <a:gd name="connsiteX3" fmla="*/ 638810 w 685800"/>
              <a:gd name="connsiteY3" fmla="*/ 265928 h 800100"/>
              <a:gd name="connsiteX4" fmla="*/ 675640 w 685800"/>
              <a:gd name="connsiteY4" fmla="*/ 295138 h 800100"/>
              <a:gd name="connsiteX5" fmla="*/ 655320 w 685800"/>
              <a:gd name="connsiteY5" fmla="*/ 315458 h 800100"/>
              <a:gd name="connsiteX6" fmla="*/ 657860 w 685800"/>
              <a:gd name="connsiteY6" fmla="*/ 334508 h 800100"/>
              <a:gd name="connsiteX7" fmla="*/ 593090 w 685800"/>
              <a:gd name="connsiteY7" fmla="*/ 502148 h 800100"/>
              <a:gd name="connsiteX8" fmla="*/ 468630 w 685800"/>
              <a:gd name="connsiteY8" fmla="*/ 573269 h 800100"/>
              <a:gd name="connsiteX9" fmla="*/ 379730 w 685800"/>
              <a:gd name="connsiteY9" fmla="*/ 786628 h 800100"/>
              <a:gd name="connsiteX10" fmla="*/ 373380 w 685800"/>
              <a:gd name="connsiteY10" fmla="*/ 789169 h 800100"/>
              <a:gd name="connsiteX11" fmla="*/ 369570 w 685800"/>
              <a:gd name="connsiteY11" fmla="*/ 787898 h 800100"/>
              <a:gd name="connsiteX12" fmla="*/ 365760 w 685800"/>
              <a:gd name="connsiteY12" fmla="*/ 777738 h 800100"/>
              <a:gd name="connsiteX13" fmla="*/ 294640 w 685800"/>
              <a:gd name="connsiteY13" fmla="*/ 410708 h 800100"/>
              <a:gd name="connsiteX14" fmla="*/ 294640 w 685800"/>
              <a:gd name="connsiteY14" fmla="*/ 401819 h 800100"/>
              <a:gd name="connsiteX15" fmla="*/ 303530 w 685800"/>
              <a:gd name="connsiteY15" fmla="*/ 398008 h 800100"/>
              <a:gd name="connsiteX16" fmla="*/ 454660 w 685800"/>
              <a:gd name="connsiteY16" fmla="*/ 514848 h 800100"/>
              <a:gd name="connsiteX17" fmla="*/ 485140 w 685800"/>
              <a:gd name="connsiteY17" fmla="*/ 494528 h 800100"/>
              <a:gd name="connsiteX18" fmla="*/ 504190 w 685800"/>
              <a:gd name="connsiteY18" fmla="*/ 453888 h 800100"/>
              <a:gd name="connsiteX19" fmla="*/ 466090 w 685800"/>
              <a:gd name="connsiteY19" fmla="*/ 408169 h 800100"/>
              <a:gd name="connsiteX20" fmla="*/ 297180 w 685800"/>
              <a:gd name="connsiteY20" fmla="*/ 356098 h 800100"/>
              <a:gd name="connsiteX21" fmla="*/ 276860 w 685800"/>
              <a:gd name="connsiteY21" fmla="*/ 351019 h 800100"/>
              <a:gd name="connsiteX22" fmla="*/ 223520 w 685800"/>
              <a:gd name="connsiteY22" fmla="*/ 392928 h 800100"/>
              <a:gd name="connsiteX23" fmla="*/ 147320 w 685800"/>
              <a:gd name="connsiteY23" fmla="*/ 439919 h 800100"/>
              <a:gd name="connsiteX24" fmla="*/ 132080 w 685800"/>
              <a:gd name="connsiteY24" fmla="*/ 434838 h 800100"/>
              <a:gd name="connsiteX25" fmla="*/ 125730 w 685800"/>
              <a:gd name="connsiteY25" fmla="*/ 419598 h 800100"/>
              <a:gd name="connsiteX26" fmla="*/ 144780 w 685800"/>
              <a:gd name="connsiteY26" fmla="*/ 356098 h 800100"/>
              <a:gd name="connsiteX27" fmla="*/ 168910 w 685800"/>
              <a:gd name="connsiteY27" fmla="*/ 316728 h 800100"/>
              <a:gd name="connsiteX28" fmla="*/ 148590 w 685800"/>
              <a:gd name="connsiteY28" fmla="*/ 305298 h 800100"/>
              <a:gd name="connsiteX29" fmla="*/ 80010 w 685800"/>
              <a:gd name="connsiteY29" fmla="*/ 213858 h 800100"/>
              <a:gd name="connsiteX30" fmla="*/ 12700 w 685800"/>
              <a:gd name="connsiteY30" fmla="*/ 136388 h 800100"/>
              <a:gd name="connsiteX31" fmla="*/ 13970 w 685800"/>
              <a:gd name="connsiteY31" fmla="*/ 130038 h 800100"/>
              <a:gd name="connsiteX32" fmla="*/ 19050 w 685800"/>
              <a:gd name="connsiteY32" fmla="*/ 126228 h 800100"/>
              <a:gd name="connsiteX33" fmla="*/ 78740 w 685800"/>
              <a:gd name="connsiteY33" fmla="*/ 118608 h 800100"/>
              <a:gd name="connsiteX34" fmla="*/ 148590 w 685800"/>
              <a:gd name="connsiteY34" fmla="*/ 113528 h 800100"/>
              <a:gd name="connsiteX35" fmla="*/ 350520 w 685800"/>
              <a:gd name="connsiteY35" fmla="*/ 126228 h 800100"/>
              <a:gd name="connsiteX36" fmla="*/ 496570 w 685800"/>
              <a:gd name="connsiteY36" fmla="*/ 13198 h 800100"/>
              <a:gd name="connsiteX37" fmla="*/ 505460 w 685800"/>
              <a:gd name="connsiteY37" fmla="*/ 15738 h 800100"/>
              <a:gd name="connsiteX38" fmla="*/ 502920 w 685800"/>
              <a:gd name="connsiteY38" fmla="*/ 23358 h 800100"/>
              <a:gd name="connsiteX39" fmla="*/ 462280 w 685800"/>
              <a:gd name="connsiteY39" fmla="*/ 147819 h 800100"/>
              <a:gd name="connsiteX40" fmla="*/ 481330 w 685800"/>
              <a:gd name="connsiteY40" fmla="*/ 32248 h 800100"/>
              <a:gd name="connsiteX41" fmla="*/ 364490 w 685800"/>
              <a:gd name="connsiteY41" fmla="*/ 126228 h 800100"/>
              <a:gd name="connsiteX42" fmla="*/ 462280 w 685800"/>
              <a:gd name="connsiteY42" fmla="*/ 147819 h 800100"/>
              <a:gd name="connsiteX43" fmla="*/ 462280 w 685800"/>
              <a:gd name="connsiteY43" fmla="*/ 147819 h 800100"/>
              <a:gd name="connsiteX44" fmla="*/ 467360 w 685800"/>
              <a:gd name="connsiteY44" fmla="*/ 166869 h 800100"/>
              <a:gd name="connsiteX45" fmla="*/ 457200 w 685800"/>
              <a:gd name="connsiteY45" fmla="*/ 164328 h 800100"/>
              <a:gd name="connsiteX46" fmla="*/ 351790 w 685800"/>
              <a:gd name="connsiteY46" fmla="*/ 141469 h 800100"/>
              <a:gd name="connsiteX47" fmla="*/ 144780 w 685800"/>
              <a:gd name="connsiteY47" fmla="*/ 128769 h 800100"/>
              <a:gd name="connsiteX48" fmla="*/ 76200 w 685800"/>
              <a:gd name="connsiteY48" fmla="*/ 132578 h 800100"/>
              <a:gd name="connsiteX49" fmla="*/ 27940 w 685800"/>
              <a:gd name="connsiteY49" fmla="*/ 137658 h 800100"/>
              <a:gd name="connsiteX50" fmla="*/ 85090 w 685800"/>
              <a:gd name="connsiteY50" fmla="*/ 196078 h 800100"/>
              <a:gd name="connsiteX51" fmla="*/ 154940 w 685800"/>
              <a:gd name="connsiteY51" fmla="*/ 201158 h 800100"/>
              <a:gd name="connsiteX52" fmla="*/ 218440 w 685800"/>
              <a:gd name="connsiteY52" fmla="*/ 232908 h 800100"/>
              <a:gd name="connsiteX53" fmla="*/ 219710 w 685800"/>
              <a:gd name="connsiteY53" fmla="*/ 239258 h 800100"/>
              <a:gd name="connsiteX54" fmla="*/ 215900 w 685800"/>
              <a:gd name="connsiteY54" fmla="*/ 244338 h 800100"/>
              <a:gd name="connsiteX55" fmla="*/ 209550 w 685800"/>
              <a:gd name="connsiteY55" fmla="*/ 245608 h 800100"/>
              <a:gd name="connsiteX56" fmla="*/ 204470 w 685800"/>
              <a:gd name="connsiteY56" fmla="*/ 241798 h 800100"/>
              <a:gd name="connsiteX57" fmla="*/ 153670 w 685800"/>
              <a:gd name="connsiteY57" fmla="*/ 217669 h 800100"/>
              <a:gd name="connsiteX58" fmla="*/ 93980 w 685800"/>
              <a:gd name="connsiteY58" fmla="*/ 213858 h 800100"/>
              <a:gd name="connsiteX59" fmla="*/ 153670 w 685800"/>
              <a:gd name="connsiteY59" fmla="*/ 288788 h 800100"/>
              <a:gd name="connsiteX60" fmla="*/ 181610 w 685800"/>
              <a:gd name="connsiteY60" fmla="*/ 304028 h 800100"/>
              <a:gd name="connsiteX61" fmla="*/ 274320 w 685800"/>
              <a:gd name="connsiteY61" fmla="*/ 333238 h 800100"/>
              <a:gd name="connsiteX62" fmla="*/ 298450 w 685800"/>
              <a:gd name="connsiteY62" fmla="*/ 338319 h 800100"/>
              <a:gd name="connsiteX63" fmla="*/ 472440 w 685800"/>
              <a:gd name="connsiteY63" fmla="*/ 392928 h 800100"/>
              <a:gd name="connsiteX64" fmla="*/ 519430 w 685800"/>
              <a:gd name="connsiteY64" fmla="*/ 452619 h 800100"/>
              <a:gd name="connsiteX65" fmla="*/ 495300 w 685800"/>
              <a:gd name="connsiteY65" fmla="*/ 505958 h 800100"/>
              <a:gd name="connsiteX66" fmla="*/ 452120 w 685800"/>
              <a:gd name="connsiteY66" fmla="*/ 532628 h 800100"/>
              <a:gd name="connsiteX67" fmla="*/ 445770 w 685800"/>
              <a:gd name="connsiteY67" fmla="*/ 532628 h 800100"/>
              <a:gd name="connsiteX68" fmla="*/ 440690 w 685800"/>
              <a:gd name="connsiteY68" fmla="*/ 527548 h 800100"/>
              <a:gd name="connsiteX69" fmla="*/ 321310 w 685800"/>
              <a:gd name="connsiteY69" fmla="*/ 420869 h 800100"/>
              <a:gd name="connsiteX70" fmla="*/ 389890 w 685800"/>
              <a:gd name="connsiteY70" fmla="*/ 747258 h 800100"/>
              <a:gd name="connsiteX71" fmla="*/ 452120 w 685800"/>
              <a:gd name="connsiteY71" fmla="*/ 565648 h 800100"/>
              <a:gd name="connsiteX72" fmla="*/ 458470 w 685800"/>
              <a:gd name="connsiteY72" fmla="*/ 556758 h 800100"/>
              <a:gd name="connsiteX73" fmla="*/ 582930 w 685800"/>
              <a:gd name="connsiteY73" fmla="*/ 488178 h 800100"/>
              <a:gd name="connsiteX74" fmla="*/ 642620 w 685800"/>
              <a:gd name="connsiteY74" fmla="*/ 333238 h 800100"/>
              <a:gd name="connsiteX75" fmla="*/ 641350 w 685800"/>
              <a:gd name="connsiteY75" fmla="*/ 319269 h 800100"/>
              <a:gd name="connsiteX76" fmla="*/ 586740 w 685800"/>
              <a:gd name="connsiteY76" fmla="*/ 330698 h 800100"/>
              <a:gd name="connsiteX77" fmla="*/ 482600 w 685800"/>
              <a:gd name="connsiteY77" fmla="*/ 342128 h 800100"/>
              <a:gd name="connsiteX78" fmla="*/ 443230 w 685800"/>
              <a:gd name="connsiteY78" fmla="*/ 319269 h 800100"/>
              <a:gd name="connsiteX79" fmla="*/ 414020 w 685800"/>
              <a:gd name="connsiteY79" fmla="*/ 290058 h 800100"/>
              <a:gd name="connsiteX80" fmla="*/ 416560 w 685800"/>
              <a:gd name="connsiteY80" fmla="*/ 278628 h 800100"/>
              <a:gd name="connsiteX81" fmla="*/ 427990 w 685800"/>
              <a:gd name="connsiteY81" fmla="*/ 279898 h 800100"/>
              <a:gd name="connsiteX82" fmla="*/ 453390 w 685800"/>
              <a:gd name="connsiteY82" fmla="*/ 306569 h 800100"/>
              <a:gd name="connsiteX83" fmla="*/ 482600 w 685800"/>
              <a:gd name="connsiteY83" fmla="*/ 325619 h 800100"/>
              <a:gd name="connsiteX84" fmla="*/ 584200 w 685800"/>
              <a:gd name="connsiteY84" fmla="*/ 314188 h 800100"/>
              <a:gd name="connsiteX85" fmla="*/ 645160 w 685800"/>
              <a:gd name="connsiteY85" fmla="*/ 300219 h 800100"/>
              <a:gd name="connsiteX86" fmla="*/ 660400 w 685800"/>
              <a:gd name="connsiteY86" fmla="*/ 292598 h 800100"/>
              <a:gd name="connsiteX87" fmla="*/ 632460 w 685800"/>
              <a:gd name="connsiteY87" fmla="*/ 279898 h 800100"/>
              <a:gd name="connsiteX88" fmla="*/ 599440 w 685800"/>
              <a:gd name="connsiteY88" fmla="*/ 273548 h 800100"/>
              <a:gd name="connsiteX89" fmla="*/ 466090 w 685800"/>
              <a:gd name="connsiteY89" fmla="*/ 265928 h 800100"/>
              <a:gd name="connsiteX90" fmla="*/ 433070 w 685800"/>
              <a:gd name="connsiteY90" fmla="*/ 268469 h 800100"/>
              <a:gd name="connsiteX91" fmla="*/ 403860 w 685800"/>
              <a:gd name="connsiteY91" fmla="*/ 271008 h 800100"/>
              <a:gd name="connsiteX92" fmla="*/ 397510 w 685800"/>
              <a:gd name="connsiteY92" fmla="*/ 268469 h 800100"/>
              <a:gd name="connsiteX93" fmla="*/ 394970 w 685800"/>
              <a:gd name="connsiteY93" fmla="*/ 262119 h 800100"/>
              <a:gd name="connsiteX94" fmla="*/ 397510 w 685800"/>
              <a:gd name="connsiteY94" fmla="*/ 255769 h 800100"/>
              <a:gd name="connsiteX95" fmla="*/ 403860 w 685800"/>
              <a:gd name="connsiteY95" fmla="*/ 253228 h 800100"/>
              <a:gd name="connsiteX96" fmla="*/ 431800 w 685800"/>
              <a:gd name="connsiteY96" fmla="*/ 250688 h 800100"/>
              <a:gd name="connsiteX97" fmla="*/ 466090 w 685800"/>
              <a:gd name="connsiteY97" fmla="*/ 248148 h 800100"/>
              <a:gd name="connsiteX98" fmla="*/ 601980 w 685800"/>
              <a:gd name="connsiteY98" fmla="*/ 255769 h 800100"/>
              <a:gd name="connsiteX99" fmla="*/ 615950 w 685800"/>
              <a:gd name="connsiteY99" fmla="*/ 258308 h 800100"/>
              <a:gd name="connsiteX100" fmla="*/ 514350 w 685800"/>
              <a:gd name="connsiteY100" fmla="*/ 182108 h 800100"/>
              <a:gd name="connsiteX101" fmla="*/ 467360 w 685800"/>
              <a:gd name="connsiteY101" fmla="*/ 166869 h 800100"/>
              <a:gd name="connsiteX102" fmla="*/ 180340 w 685800"/>
              <a:gd name="connsiteY102" fmla="*/ 321808 h 800100"/>
              <a:gd name="connsiteX103" fmla="*/ 156210 w 685800"/>
              <a:gd name="connsiteY103" fmla="*/ 362448 h 800100"/>
              <a:gd name="connsiteX104" fmla="*/ 138430 w 685800"/>
              <a:gd name="connsiteY104" fmla="*/ 418328 h 800100"/>
              <a:gd name="connsiteX105" fmla="*/ 138430 w 685800"/>
              <a:gd name="connsiteY105" fmla="*/ 422138 h 800100"/>
              <a:gd name="connsiteX106" fmla="*/ 142240 w 685800"/>
              <a:gd name="connsiteY106" fmla="*/ 423408 h 800100"/>
              <a:gd name="connsiteX107" fmla="*/ 208280 w 685800"/>
              <a:gd name="connsiteY107" fmla="*/ 380228 h 800100"/>
              <a:gd name="connsiteX108" fmla="*/ 251460 w 685800"/>
              <a:gd name="connsiteY108" fmla="*/ 345938 h 800100"/>
              <a:gd name="connsiteX109" fmla="*/ 180340 w 685800"/>
              <a:gd name="connsiteY109" fmla="*/ 321808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685800" h="800100">
                <a:moveTo>
                  <a:pt x="502920" y="23358"/>
                </a:moveTo>
                <a:cubicBezTo>
                  <a:pt x="488950" y="51298"/>
                  <a:pt x="480060" y="94478"/>
                  <a:pt x="478790" y="152898"/>
                </a:cubicBezTo>
                <a:cubicBezTo>
                  <a:pt x="491490" y="157978"/>
                  <a:pt x="505460" y="163058"/>
                  <a:pt x="520700" y="169408"/>
                </a:cubicBezTo>
                <a:cubicBezTo>
                  <a:pt x="577850" y="194808"/>
                  <a:pt x="615950" y="227828"/>
                  <a:pt x="638810" y="265928"/>
                </a:cubicBezTo>
                <a:cubicBezTo>
                  <a:pt x="664210" y="273548"/>
                  <a:pt x="675640" y="282438"/>
                  <a:pt x="675640" y="295138"/>
                </a:cubicBezTo>
                <a:cubicBezTo>
                  <a:pt x="675640" y="304028"/>
                  <a:pt x="669290" y="310378"/>
                  <a:pt x="655320" y="315458"/>
                </a:cubicBezTo>
                <a:cubicBezTo>
                  <a:pt x="656590" y="319269"/>
                  <a:pt x="656590" y="325619"/>
                  <a:pt x="657860" y="334508"/>
                </a:cubicBezTo>
                <a:cubicBezTo>
                  <a:pt x="661670" y="404358"/>
                  <a:pt x="640080" y="460238"/>
                  <a:pt x="593090" y="502148"/>
                </a:cubicBezTo>
                <a:cubicBezTo>
                  <a:pt x="553720" y="537708"/>
                  <a:pt x="511810" y="561838"/>
                  <a:pt x="468630" y="573269"/>
                </a:cubicBezTo>
                <a:cubicBezTo>
                  <a:pt x="472440" y="646928"/>
                  <a:pt x="443230" y="718048"/>
                  <a:pt x="379730" y="786628"/>
                </a:cubicBezTo>
                <a:cubicBezTo>
                  <a:pt x="378460" y="787898"/>
                  <a:pt x="375920" y="789169"/>
                  <a:pt x="373380" y="789169"/>
                </a:cubicBezTo>
                <a:cubicBezTo>
                  <a:pt x="372110" y="789169"/>
                  <a:pt x="370840" y="789169"/>
                  <a:pt x="369570" y="787898"/>
                </a:cubicBezTo>
                <a:cubicBezTo>
                  <a:pt x="365760" y="785358"/>
                  <a:pt x="364490" y="782819"/>
                  <a:pt x="365760" y="777738"/>
                </a:cubicBezTo>
                <a:cubicBezTo>
                  <a:pt x="402590" y="643119"/>
                  <a:pt x="378460" y="521198"/>
                  <a:pt x="294640" y="410708"/>
                </a:cubicBezTo>
                <a:cubicBezTo>
                  <a:pt x="292100" y="408169"/>
                  <a:pt x="292100" y="404358"/>
                  <a:pt x="294640" y="401819"/>
                </a:cubicBezTo>
                <a:cubicBezTo>
                  <a:pt x="295910" y="398008"/>
                  <a:pt x="299720" y="396738"/>
                  <a:pt x="303530" y="398008"/>
                </a:cubicBezTo>
                <a:cubicBezTo>
                  <a:pt x="379730" y="417058"/>
                  <a:pt x="430530" y="456428"/>
                  <a:pt x="454660" y="514848"/>
                </a:cubicBezTo>
                <a:cubicBezTo>
                  <a:pt x="467360" y="508498"/>
                  <a:pt x="477520" y="502148"/>
                  <a:pt x="485140" y="494528"/>
                </a:cubicBezTo>
                <a:cubicBezTo>
                  <a:pt x="497840" y="481828"/>
                  <a:pt x="504190" y="467858"/>
                  <a:pt x="504190" y="453888"/>
                </a:cubicBezTo>
                <a:cubicBezTo>
                  <a:pt x="504190" y="439919"/>
                  <a:pt x="491490" y="424678"/>
                  <a:pt x="466090" y="408169"/>
                </a:cubicBezTo>
                <a:cubicBezTo>
                  <a:pt x="438150" y="390388"/>
                  <a:pt x="382270" y="373878"/>
                  <a:pt x="297180" y="356098"/>
                </a:cubicBezTo>
                <a:lnTo>
                  <a:pt x="276860" y="351019"/>
                </a:lnTo>
                <a:lnTo>
                  <a:pt x="223520" y="392928"/>
                </a:lnTo>
                <a:cubicBezTo>
                  <a:pt x="182880" y="424678"/>
                  <a:pt x="157480" y="439919"/>
                  <a:pt x="147320" y="439919"/>
                </a:cubicBezTo>
                <a:cubicBezTo>
                  <a:pt x="140970" y="439919"/>
                  <a:pt x="135890" y="438648"/>
                  <a:pt x="132080" y="434838"/>
                </a:cubicBezTo>
                <a:cubicBezTo>
                  <a:pt x="128270" y="431028"/>
                  <a:pt x="125730" y="425948"/>
                  <a:pt x="125730" y="419598"/>
                </a:cubicBezTo>
                <a:cubicBezTo>
                  <a:pt x="125730" y="401819"/>
                  <a:pt x="132080" y="380228"/>
                  <a:pt x="144780" y="356098"/>
                </a:cubicBezTo>
                <a:cubicBezTo>
                  <a:pt x="149860" y="344669"/>
                  <a:pt x="158750" y="331969"/>
                  <a:pt x="168910" y="316728"/>
                </a:cubicBezTo>
                <a:cubicBezTo>
                  <a:pt x="161290" y="312919"/>
                  <a:pt x="154940" y="309108"/>
                  <a:pt x="148590" y="305298"/>
                </a:cubicBezTo>
                <a:cubicBezTo>
                  <a:pt x="110490" y="282438"/>
                  <a:pt x="87630" y="251958"/>
                  <a:pt x="80010" y="213858"/>
                </a:cubicBezTo>
                <a:cubicBezTo>
                  <a:pt x="46990" y="202428"/>
                  <a:pt x="24130" y="177028"/>
                  <a:pt x="12700" y="136388"/>
                </a:cubicBezTo>
                <a:cubicBezTo>
                  <a:pt x="12700" y="133848"/>
                  <a:pt x="12700" y="132578"/>
                  <a:pt x="13970" y="130038"/>
                </a:cubicBezTo>
                <a:cubicBezTo>
                  <a:pt x="15240" y="127498"/>
                  <a:pt x="16510" y="126228"/>
                  <a:pt x="19050" y="126228"/>
                </a:cubicBezTo>
                <a:cubicBezTo>
                  <a:pt x="35560" y="122419"/>
                  <a:pt x="55880" y="119878"/>
                  <a:pt x="78740" y="118608"/>
                </a:cubicBezTo>
                <a:cubicBezTo>
                  <a:pt x="106680" y="116069"/>
                  <a:pt x="130810" y="113528"/>
                  <a:pt x="148590" y="113528"/>
                </a:cubicBezTo>
                <a:cubicBezTo>
                  <a:pt x="223520" y="113528"/>
                  <a:pt x="290830" y="117338"/>
                  <a:pt x="350520" y="126228"/>
                </a:cubicBezTo>
                <a:cubicBezTo>
                  <a:pt x="369570" y="71619"/>
                  <a:pt x="417830" y="33519"/>
                  <a:pt x="496570" y="13198"/>
                </a:cubicBezTo>
                <a:cubicBezTo>
                  <a:pt x="499110" y="11928"/>
                  <a:pt x="502920" y="13198"/>
                  <a:pt x="505460" y="15738"/>
                </a:cubicBezTo>
                <a:cubicBezTo>
                  <a:pt x="505460" y="17008"/>
                  <a:pt x="505460" y="19548"/>
                  <a:pt x="502920" y="23358"/>
                </a:cubicBezTo>
                <a:close/>
                <a:moveTo>
                  <a:pt x="462280" y="147819"/>
                </a:moveTo>
                <a:cubicBezTo>
                  <a:pt x="463550" y="99558"/>
                  <a:pt x="469900" y="61458"/>
                  <a:pt x="481330" y="32248"/>
                </a:cubicBezTo>
                <a:cubicBezTo>
                  <a:pt x="420370" y="51298"/>
                  <a:pt x="381000" y="83048"/>
                  <a:pt x="364490" y="126228"/>
                </a:cubicBezTo>
                <a:cubicBezTo>
                  <a:pt x="401320" y="131308"/>
                  <a:pt x="433070" y="138928"/>
                  <a:pt x="462280" y="147819"/>
                </a:cubicBezTo>
                <a:lnTo>
                  <a:pt x="462280" y="147819"/>
                </a:lnTo>
                <a:close/>
                <a:moveTo>
                  <a:pt x="467360" y="166869"/>
                </a:moveTo>
                <a:lnTo>
                  <a:pt x="457200" y="164328"/>
                </a:lnTo>
                <a:cubicBezTo>
                  <a:pt x="425450" y="155438"/>
                  <a:pt x="389890" y="147819"/>
                  <a:pt x="351790" y="141469"/>
                </a:cubicBezTo>
                <a:cubicBezTo>
                  <a:pt x="293370" y="132578"/>
                  <a:pt x="223520" y="128769"/>
                  <a:pt x="144780" y="128769"/>
                </a:cubicBezTo>
                <a:cubicBezTo>
                  <a:pt x="128270" y="128769"/>
                  <a:pt x="105410" y="130038"/>
                  <a:pt x="76200" y="132578"/>
                </a:cubicBezTo>
                <a:cubicBezTo>
                  <a:pt x="59690" y="133848"/>
                  <a:pt x="44450" y="136388"/>
                  <a:pt x="27940" y="137658"/>
                </a:cubicBezTo>
                <a:cubicBezTo>
                  <a:pt x="39370" y="169408"/>
                  <a:pt x="57150" y="188458"/>
                  <a:pt x="85090" y="196078"/>
                </a:cubicBezTo>
                <a:lnTo>
                  <a:pt x="154940" y="201158"/>
                </a:lnTo>
                <a:cubicBezTo>
                  <a:pt x="184150" y="202428"/>
                  <a:pt x="205740" y="212588"/>
                  <a:pt x="218440" y="232908"/>
                </a:cubicBezTo>
                <a:cubicBezTo>
                  <a:pt x="219710" y="235448"/>
                  <a:pt x="219710" y="236719"/>
                  <a:pt x="219710" y="239258"/>
                </a:cubicBezTo>
                <a:cubicBezTo>
                  <a:pt x="219710" y="241798"/>
                  <a:pt x="218440" y="243069"/>
                  <a:pt x="215900" y="244338"/>
                </a:cubicBezTo>
                <a:cubicBezTo>
                  <a:pt x="213360" y="245608"/>
                  <a:pt x="212090" y="245608"/>
                  <a:pt x="209550" y="245608"/>
                </a:cubicBezTo>
                <a:cubicBezTo>
                  <a:pt x="207010" y="245608"/>
                  <a:pt x="205740" y="244338"/>
                  <a:pt x="204470" y="241798"/>
                </a:cubicBezTo>
                <a:cubicBezTo>
                  <a:pt x="195580" y="227828"/>
                  <a:pt x="177800" y="218938"/>
                  <a:pt x="153670" y="217669"/>
                </a:cubicBezTo>
                <a:lnTo>
                  <a:pt x="93980" y="213858"/>
                </a:lnTo>
                <a:cubicBezTo>
                  <a:pt x="101600" y="244338"/>
                  <a:pt x="121920" y="269738"/>
                  <a:pt x="153670" y="288788"/>
                </a:cubicBezTo>
                <a:cubicBezTo>
                  <a:pt x="162560" y="295138"/>
                  <a:pt x="171450" y="300219"/>
                  <a:pt x="181610" y="304028"/>
                </a:cubicBezTo>
                <a:cubicBezTo>
                  <a:pt x="205740" y="314188"/>
                  <a:pt x="237490" y="324348"/>
                  <a:pt x="274320" y="333238"/>
                </a:cubicBezTo>
                <a:lnTo>
                  <a:pt x="298450" y="338319"/>
                </a:lnTo>
                <a:cubicBezTo>
                  <a:pt x="386080" y="356098"/>
                  <a:pt x="444500" y="373878"/>
                  <a:pt x="472440" y="392928"/>
                </a:cubicBezTo>
                <a:cubicBezTo>
                  <a:pt x="504190" y="411978"/>
                  <a:pt x="519430" y="432298"/>
                  <a:pt x="519430" y="452619"/>
                </a:cubicBezTo>
                <a:cubicBezTo>
                  <a:pt x="519430" y="471669"/>
                  <a:pt x="511810" y="489448"/>
                  <a:pt x="495300" y="505958"/>
                </a:cubicBezTo>
                <a:cubicBezTo>
                  <a:pt x="485140" y="516119"/>
                  <a:pt x="471170" y="525008"/>
                  <a:pt x="452120" y="532628"/>
                </a:cubicBezTo>
                <a:cubicBezTo>
                  <a:pt x="449580" y="533898"/>
                  <a:pt x="448310" y="533898"/>
                  <a:pt x="445770" y="532628"/>
                </a:cubicBezTo>
                <a:cubicBezTo>
                  <a:pt x="443230" y="531358"/>
                  <a:pt x="441960" y="530088"/>
                  <a:pt x="440690" y="527548"/>
                </a:cubicBezTo>
                <a:cubicBezTo>
                  <a:pt x="421640" y="476748"/>
                  <a:pt x="382270" y="441188"/>
                  <a:pt x="321310" y="420869"/>
                </a:cubicBezTo>
                <a:cubicBezTo>
                  <a:pt x="389890" y="519928"/>
                  <a:pt x="412750" y="629148"/>
                  <a:pt x="389890" y="747258"/>
                </a:cubicBezTo>
                <a:cubicBezTo>
                  <a:pt x="435610" y="688838"/>
                  <a:pt x="457200" y="627878"/>
                  <a:pt x="452120" y="565648"/>
                </a:cubicBezTo>
                <a:cubicBezTo>
                  <a:pt x="452120" y="560569"/>
                  <a:pt x="453390" y="558028"/>
                  <a:pt x="458470" y="556758"/>
                </a:cubicBezTo>
                <a:cubicBezTo>
                  <a:pt x="500380" y="546598"/>
                  <a:pt x="542290" y="523738"/>
                  <a:pt x="582930" y="488178"/>
                </a:cubicBezTo>
                <a:cubicBezTo>
                  <a:pt x="626110" y="450078"/>
                  <a:pt x="645160" y="398008"/>
                  <a:pt x="642620" y="333238"/>
                </a:cubicBezTo>
                <a:lnTo>
                  <a:pt x="641350" y="319269"/>
                </a:lnTo>
                <a:cubicBezTo>
                  <a:pt x="624840" y="324348"/>
                  <a:pt x="605790" y="328158"/>
                  <a:pt x="586740" y="330698"/>
                </a:cubicBezTo>
                <a:cubicBezTo>
                  <a:pt x="538480" y="338319"/>
                  <a:pt x="504190" y="342128"/>
                  <a:pt x="482600" y="342128"/>
                </a:cubicBezTo>
                <a:cubicBezTo>
                  <a:pt x="473710" y="342128"/>
                  <a:pt x="461010" y="334508"/>
                  <a:pt x="443230" y="319269"/>
                </a:cubicBezTo>
                <a:cubicBezTo>
                  <a:pt x="429260" y="307838"/>
                  <a:pt x="420370" y="298948"/>
                  <a:pt x="414020" y="290058"/>
                </a:cubicBezTo>
                <a:cubicBezTo>
                  <a:pt x="411480" y="284978"/>
                  <a:pt x="411480" y="281169"/>
                  <a:pt x="416560" y="278628"/>
                </a:cubicBezTo>
                <a:cubicBezTo>
                  <a:pt x="421640" y="276088"/>
                  <a:pt x="425450" y="276088"/>
                  <a:pt x="427990" y="279898"/>
                </a:cubicBezTo>
                <a:cubicBezTo>
                  <a:pt x="433070" y="286248"/>
                  <a:pt x="440690" y="295138"/>
                  <a:pt x="453390" y="306569"/>
                </a:cubicBezTo>
                <a:cubicBezTo>
                  <a:pt x="468630" y="319269"/>
                  <a:pt x="477520" y="325619"/>
                  <a:pt x="482600" y="325619"/>
                </a:cubicBezTo>
                <a:cubicBezTo>
                  <a:pt x="501650" y="325619"/>
                  <a:pt x="535940" y="321808"/>
                  <a:pt x="584200" y="314188"/>
                </a:cubicBezTo>
                <a:cubicBezTo>
                  <a:pt x="609600" y="310378"/>
                  <a:pt x="629920" y="305298"/>
                  <a:pt x="645160" y="300219"/>
                </a:cubicBezTo>
                <a:cubicBezTo>
                  <a:pt x="652780" y="297678"/>
                  <a:pt x="657860" y="295138"/>
                  <a:pt x="660400" y="292598"/>
                </a:cubicBezTo>
                <a:cubicBezTo>
                  <a:pt x="657860" y="287519"/>
                  <a:pt x="648970" y="283708"/>
                  <a:pt x="632460" y="279898"/>
                </a:cubicBezTo>
                <a:lnTo>
                  <a:pt x="599440" y="273548"/>
                </a:lnTo>
                <a:cubicBezTo>
                  <a:pt x="562610" y="268469"/>
                  <a:pt x="518160" y="265928"/>
                  <a:pt x="466090" y="265928"/>
                </a:cubicBezTo>
                <a:cubicBezTo>
                  <a:pt x="458470" y="265928"/>
                  <a:pt x="447040" y="267198"/>
                  <a:pt x="433070" y="268469"/>
                </a:cubicBezTo>
                <a:lnTo>
                  <a:pt x="403860" y="271008"/>
                </a:lnTo>
                <a:cubicBezTo>
                  <a:pt x="401320" y="271008"/>
                  <a:pt x="400050" y="269738"/>
                  <a:pt x="397510" y="268469"/>
                </a:cubicBezTo>
                <a:cubicBezTo>
                  <a:pt x="396240" y="267198"/>
                  <a:pt x="394970" y="264658"/>
                  <a:pt x="394970" y="262119"/>
                </a:cubicBezTo>
                <a:cubicBezTo>
                  <a:pt x="394970" y="259578"/>
                  <a:pt x="396240" y="258308"/>
                  <a:pt x="397510" y="255769"/>
                </a:cubicBezTo>
                <a:cubicBezTo>
                  <a:pt x="398780" y="254498"/>
                  <a:pt x="401320" y="253228"/>
                  <a:pt x="403860" y="253228"/>
                </a:cubicBezTo>
                <a:lnTo>
                  <a:pt x="431800" y="250688"/>
                </a:lnTo>
                <a:cubicBezTo>
                  <a:pt x="445770" y="249419"/>
                  <a:pt x="457200" y="248148"/>
                  <a:pt x="466090" y="248148"/>
                </a:cubicBezTo>
                <a:cubicBezTo>
                  <a:pt x="519430" y="248148"/>
                  <a:pt x="565150" y="250688"/>
                  <a:pt x="601980" y="255769"/>
                </a:cubicBezTo>
                <a:lnTo>
                  <a:pt x="615950" y="258308"/>
                </a:lnTo>
                <a:cubicBezTo>
                  <a:pt x="595630" y="227828"/>
                  <a:pt x="561340" y="202428"/>
                  <a:pt x="514350" y="182108"/>
                </a:cubicBezTo>
                <a:cubicBezTo>
                  <a:pt x="499110" y="178298"/>
                  <a:pt x="483870" y="171948"/>
                  <a:pt x="467360" y="166869"/>
                </a:cubicBezTo>
                <a:close/>
                <a:moveTo>
                  <a:pt x="180340" y="321808"/>
                </a:moveTo>
                <a:lnTo>
                  <a:pt x="156210" y="362448"/>
                </a:lnTo>
                <a:cubicBezTo>
                  <a:pt x="144780" y="385308"/>
                  <a:pt x="138430" y="404358"/>
                  <a:pt x="138430" y="418328"/>
                </a:cubicBezTo>
                <a:cubicBezTo>
                  <a:pt x="138430" y="419598"/>
                  <a:pt x="138430" y="420869"/>
                  <a:pt x="138430" y="422138"/>
                </a:cubicBezTo>
                <a:cubicBezTo>
                  <a:pt x="138430" y="422138"/>
                  <a:pt x="140970" y="423408"/>
                  <a:pt x="142240" y="423408"/>
                </a:cubicBezTo>
                <a:cubicBezTo>
                  <a:pt x="149860" y="423408"/>
                  <a:pt x="171450" y="409438"/>
                  <a:pt x="208280" y="380228"/>
                </a:cubicBezTo>
                <a:lnTo>
                  <a:pt x="251460" y="345938"/>
                </a:lnTo>
                <a:cubicBezTo>
                  <a:pt x="223520" y="338319"/>
                  <a:pt x="199390" y="330698"/>
                  <a:pt x="180340" y="321808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52" name="Freeform: Shape 51" descr="whale outline">
            <a:extLst>
              <a:ext uri="{FF2B5EF4-FFF2-40B4-BE49-F238E27FC236}">
                <a16:creationId xmlns:a16="http://schemas.microsoft.com/office/drawing/2014/main" id="{5D08939A-E522-4D8C-9680-CA86406F6CAD}"/>
              </a:ext>
            </a:extLst>
          </p:cNvPr>
          <p:cNvSpPr/>
          <p:nvPr/>
        </p:nvSpPr>
        <p:spPr>
          <a:xfrm>
            <a:off x="8884393" y="7109790"/>
            <a:ext cx="956842" cy="884060"/>
          </a:xfrm>
          <a:custGeom>
            <a:avLst/>
            <a:gdLst>
              <a:gd name="connsiteX0" fmla="*/ 421170 w 800100"/>
              <a:gd name="connsiteY0" fmla="*/ 162560 h 723900"/>
              <a:gd name="connsiteX1" fmla="*/ 367830 w 800100"/>
              <a:gd name="connsiteY1" fmla="*/ 233680 h 723900"/>
              <a:gd name="connsiteX2" fmla="*/ 192570 w 800100"/>
              <a:gd name="connsiteY2" fmla="*/ 224790 h 723900"/>
              <a:gd name="connsiteX3" fmla="*/ 249720 w 800100"/>
              <a:gd name="connsiteY3" fmla="*/ 350520 h 723900"/>
              <a:gd name="connsiteX4" fmla="*/ 358940 w 800100"/>
              <a:gd name="connsiteY4" fmla="*/ 374650 h 723900"/>
              <a:gd name="connsiteX5" fmla="*/ 489750 w 800100"/>
              <a:gd name="connsiteY5" fmla="*/ 377190 h 723900"/>
              <a:gd name="connsiteX6" fmla="*/ 712000 w 800100"/>
              <a:gd name="connsiteY6" fmla="*/ 454660 h 723900"/>
              <a:gd name="connsiteX7" fmla="*/ 755180 w 800100"/>
              <a:gd name="connsiteY7" fmla="*/ 562610 h 723900"/>
              <a:gd name="connsiteX8" fmla="*/ 775500 w 800100"/>
              <a:gd name="connsiteY8" fmla="*/ 562610 h 723900"/>
              <a:gd name="connsiteX9" fmla="*/ 789470 w 800100"/>
              <a:gd name="connsiteY9" fmla="*/ 577850 h 723900"/>
              <a:gd name="connsiteX10" fmla="*/ 672630 w 800100"/>
              <a:gd name="connsiteY10" fmla="*/ 675640 h 723900"/>
              <a:gd name="connsiteX11" fmla="*/ 508800 w 800100"/>
              <a:gd name="connsiteY11" fmla="*/ 715010 h 723900"/>
              <a:gd name="connsiteX12" fmla="*/ 240830 w 800100"/>
              <a:gd name="connsiteY12" fmla="*/ 612140 h 723900"/>
              <a:gd name="connsiteX13" fmla="*/ 134150 w 800100"/>
              <a:gd name="connsiteY13" fmla="*/ 317500 h 723900"/>
              <a:gd name="connsiteX14" fmla="*/ 145580 w 800100"/>
              <a:gd name="connsiteY14" fmla="*/ 246380 h 723900"/>
              <a:gd name="connsiteX15" fmla="*/ 154470 w 800100"/>
              <a:gd name="connsiteY15" fmla="*/ 208280 h 723900"/>
              <a:gd name="connsiteX16" fmla="*/ 21120 w 800100"/>
              <a:gd name="connsiteY16" fmla="*/ 106680 h 723900"/>
              <a:gd name="connsiteX17" fmla="*/ 22390 w 800100"/>
              <a:gd name="connsiteY17" fmla="*/ 17780 h 723900"/>
              <a:gd name="connsiteX18" fmla="*/ 28740 w 800100"/>
              <a:gd name="connsiteY18" fmla="*/ 12700 h 723900"/>
              <a:gd name="connsiteX19" fmla="*/ 36360 w 800100"/>
              <a:gd name="connsiteY19" fmla="*/ 16510 h 723900"/>
              <a:gd name="connsiteX20" fmla="*/ 131610 w 800100"/>
              <a:gd name="connsiteY20" fmla="*/ 83820 h 723900"/>
              <a:gd name="connsiteX21" fmla="*/ 181140 w 800100"/>
              <a:gd name="connsiteY21" fmla="*/ 104140 h 723900"/>
              <a:gd name="connsiteX22" fmla="*/ 206540 w 800100"/>
              <a:gd name="connsiteY22" fmla="*/ 142240 h 723900"/>
              <a:gd name="connsiteX23" fmla="*/ 243370 w 800100"/>
              <a:gd name="connsiteY23" fmla="*/ 133350 h 723900"/>
              <a:gd name="connsiteX24" fmla="*/ 294170 w 800100"/>
              <a:gd name="connsiteY24" fmla="*/ 147320 h 723900"/>
              <a:gd name="connsiteX25" fmla="*/ 411010 w 800100"/>
              <a:gd name="connsiteY25" fmla="*/ 151130 h 723900"/>
              <a:gd name="connsiteX26" fmla="*/ 419900 w 800100"/>
              <a:gd name="connsiteY26" fmla="*/ 152400 h 723900"/>
              <a:gd name="connsiteX27" fmla="*/ 421170 w 800100"/>
              <a:gd name="connsiteY27" fmla="*/ 162560 h 723900"/>
              <a:gd name="connsiteX28" fmla="*/ 33820 w 800100"/>
              <a:gd name="connsiteY28" fmla="*/ 100330 h 723900"/>
              <a:gd name="connsiteX29" fmla="*/ 165900 w 800100"/>
              <a:gd name="connsiteY29" fmla="*/ 196850 h 723900"/>
              <a:gd name="connsiteX30" fmla="*/ 170980 w 800100"/>
              <a:gd name="connsiteY30" fmla="*/ 207010 h 723900"/>
              <a:gd name="connsiteX31" fmla="*/ 160820 w 800100"/>
              <a:gd name="connsiteY31" fmla="*/ 251460 h 723900"/>
              <a:gd name="connsiteX32" fmla="*/ 149390 w 800100"/>
              <a:gd name="connsiteY32" fmla="*/ 318770 h 723900"/>
              <a:gd name="connsiteX33" fmla="*/ 250990 w 800100"/>
              <a:gd name="connsiteY33" fmla="*/ 600710 h 723900"/>
              <a:gd name="connsiteX34" fmla="*/ 506260 w 800100"/>
              <a:gd name="connsiteY34" fmla="*/ 698500 h 723900"/>
              <a:gd name="connsiteX35" fmla="*/ 663740 w 800100"/>
              <a:gd name="connsiteY35" fmla="*/ 659130 h 723900"/>
              <a:gd name="connsiteX36" fmla="*/ 770420 w 800100"/>
              <a:gd name="connsiteY36" fmla="*/ 579120 h 723900"/>
              <a:gd name="connsiteX37" fmla="*/ 761530 w 800100"/>
              <a:gd name="connsiteY37" fmla="*/ 579120 h 723900"/>
              <a:gd name="connsiteX38" fmla="*/ 746290 w 800100"/>
              <a:gd name="connsiteY38" fmla="*/ 580390 h 723900"/>
              <a:gd name="connsiteX39" fmla="*/ 746290 w 800100"/>
              <a:gd name="connsiteY39" fmla="*/ 580390 h 723900"/>
              <a:gd name="connsiteX40" fmla="*/ 706920 w 800100"/>
              <a:gd name="connsiteY40" fmla="*/ 585470 h 723900"/>
              <a:gd name="connsiteX41" fmla="*/ 653580 w 800100"/>
              <a:gd name="connsiteY41" fmla="*/ 591820 h 723900"/>
              <a:gd name="connsiteX42" fmla="*/ 532930 w 800100"/>
              <a:gd name="connsiteY42" fmla="*/ 571500 h 723900"/>
              <a:gd name="connsiteX43" fmla="*/ 513880 w 800100"/>
              <a:gd name="connsiteY43" fmla="*/ 558800 h 723900"/>
              <a:gd name="connsiteX44" fmla="*/ 475780 w 800100"/>
              <a:gd name="connsiteY44" fmla="*/ 553720 h 723900"/>
              <a:gd name="connsiteX45" fmla="*/ 402120 w 800100"/>
              <a:gd name="connsiteY45" fmla="*/ 558800 h 723900"/>
              <a:gd name="connsiteX46" fmla="*/ 381800 w 800100"/>
              <a:gd name="connsiteY46" fmla="*/ 556260 h 723900"/>
              <a:gd name="connsiteX47" fmla="*/ 367830 w 800100"/>
              <a:gd name="connsiteY47" fmla="*/ 537210 h 723900"/>
              <a:gd name="connsiteX48" fmla="*/ 375450 w 800100"/>
              <a:gd name="connsiteY48" fmla="*/ 518160 h 723900"/>
              <a:gd name="connsiteX49" fmla="*/ 397040 w 800100"/>
              <a:gd name="connsiteY49" fmla="*/ 505460 h 723900"/>
              <a:gd name="connsiteX50" fmla="*/ 408470 w 800100"/>
              <a:gd name="connsiteY50" fmla="*/ 509270 h 723900"/>
              <a:gd name="connsiteX51" fmla="*/ 408470 w 800100"/>
              <a:gd name="connsiteY51" fmla="*/ 515620 h 723900"/>
              <a:gd name="connsiteX52" fmla="*/ 404660 w 800100"/>
              <a:gd name="connsiteY52" fmla="*/ 520700 h 723900"/>
              <a:gd name="connsiteX53" fmla="*/ 386880 w 800100"/>
              <a:gd name="connsiteY53" fmla="*/ 529590 h 723900"/>
              <a:gd name="connsiteX54" fmla="*/ 386880 w 800100"/>
              <a:gd name="connsiteY54" fmla="*/ 529590 h 723900"/>
              <a:gd name="connsiteX55" fmla="*/ 384340 w 800100"/>
              <a:gd name="connsiteY55" fmla="*/ 535940 h 723900"/>
              <a:gd name="connsiteX56" fmla="*/ 386880 w 800100"/>
              <a:gd name="connsiteY56" fmla="*/ 537210 h 723900"/>
              <a:gd name="connsiteX57" fmla="*/ 402120 w 800100"/>
              <a:gd name="connsiteY57" fmla="*/ 538480 h 723900"/>
              <a:gd name="connsiteX58" fmla="*/ 436410 w 800100"/>
              <a:gd name="connsiteY58" fmla="*/ 535940 h 723900"/>
              <a:gd name="connsiteX59" fmla="*/ 475780 w 800100"/>
              <a:gd name="connsiteY59" fmla="*/ 533400 h 723900"/>
              <a:gd name="connsiteX60" fmla="*/ 521500 w 800100"/>
              <a:gd name="connsiteY60" fmla="*/ 539750 h 723900"/>
              <a:gd name="connsiteX61" fmla="*/ 543090 w 800100"/>
              <a:gd name="connsiteY61" fmla="*/ 553720 h 723900"/>
              <a:gd name="connsiteX62" fmla="*/ 653580 w 800100"/>
              <a:gd name="connsiteY62" fmla="*/ 571500 h 723900"/>
              <a:gd name="connsiteX63" fmla="*/ 704380 w 800100"/>
              <a:gd name="connsiteY63" fmla="*/ 565150 h 723900"/>
              <a:gd name="connsiteX64" fmla="*/ 736130 w 800100"/>
              <a:gd name="connsiteY64" fmla="*/ 561340 h 723900"/>
              <a:gd name="connsiteX65" fmla="*/ 696760 w 800100"/>
              <a:gd name="connsiteY65" fmla="*/ 463550 h 723900"/>
              <a:gd name="connsiteX66" fmla="*/ 485940 w 800100"/>
              <a:gd name="connsiteY66" fmla="*/ 391160 h 723900"/>
              <a:gd name="connsiteX67" fmla="*/ 355130 w 800100"/>
              <a:gd name="connsiteY67" fmla="*/ 388620 h 723900"/>
              <a:gd name="connsiteX68" fmla="*/ 237020 w 800100"/>
              <a:gd name="connsiteY68" fmla="*/ 361950 h 723900"/>
              <a:gd name="connsiteX69" fmla="*/ 170980 w 800100"/>
              <a:gd name="connsiteY69" fmla="*/ 209550 h 723900"/>
              <a:gd name="connsiteX70" fmla="*/ 174790 w 800100"/>
              <a:gd name="connsiteY70" fmla="*/ 201930 h 723900"/>
              <a:gd name="connsiteX71" fmla="*/ 182410 w 800100"/>
              <a:gd name="connsiteY71" fmla="*/ 200660 h 723900"/>
              <a:gd name="connsiteX72" fmla="*/ 356400 w 800100"/>
              <a:gd name="connsiteY72" fmla="*/ 213360 h 723900"/>
              <a:gd name="connsiteX73" fmla="*/ 395770 w 800100"/>
              <a:gd name="connsiteY73" fmla="*/ 168910 h 723900"/>
              <a:gd name="connsiteX74" fmla="*/ 284010 w 800100"/>
              <a:gd name="connsiteY74" fmla="*/ 158750 h 723900"/>
              <a:gd name="connsiteX75" fmla="*/ 238290 w 800100"/>
              <a:gd name="connsiteY75" fmla="*/ 144780 h 723900"/>
              <a:gd name="connsiteX76" fmla="*/ 201460 w 800100"/>
              <a:gd name="connsiteY76" fmla="*/ 158750 h 723900"/>
              <a:gd name="connsiteX77" fmla="*/ 192570 w 800100"/>
              <a:gd name="connsiteY77" fmla="*/ 160020 h 723900"/>
              <a:gd name="connsiteX78" fmla="*/ 187490 w 800100"/>
              <a:gd name="connsiteY78" fmla="*/ 152400 h 723900"/>
              <a:gd name="connsiteX79" fmla="*/ 167170 w 800100"/>
              <a:gd name="connsiteY79" fmla="*/ 111760 h 723900"/>
              <a:gd name="connsiteX80" fmla="*/ 122720 w 800100"/>
              <a:gd name="connsiteY80" fmla="*/ 95250 h 723900"/>
              <a:gd name="connsiteX81" fmla="*/ 27470 w 800100"/>
              <a:gd name="connsiteY81" fmla="*/ 34290 h 723900"/>
              <a:gd name="connsiteX82" fmla="*/ 33820 w 800100"/>
              <a:gd name="connsiteY82" fmla="*/ 10033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800100" h="723900">
                <a:moveTo>
                  <a:pt x="421170" y="162560"/>
                </a:moveTo>
                <a:cubicBezTo>
                  <a:pt x="412280" y="196850"/>
                  <a:pt x="393230" y="219710"/>
                  <a:pt x="367830" y="233680"/>
                </a:cubicBezTo>
                <a:cubicBezTo>
                  <a:pt x="327190" y="254000"/>
                  <a:pt x="268770" y="251460"/>
                  <a:pt x="192570" y="224790"/>
                </a:cubicBezTo>
                <a:cubicBezTo>
                  <a:pt x="196380" y="288290"/>
                  <a:pt x="215430" y="330200"/>
                  <a:pt x="249720" y="350520"/>
                </a:cubicBezTo>
                <a:cubicBezTo>
                  <a:pt x="272580" y="364490"/>
                  <a:pt x="309410" y="373380"/>
                  <a:pt x="358940" y="374650"/>
                </a:cubicBezTo>
                <a:lnTo>
                  <a:pt x="489750" y="377190"/>
                </a:lnTo>
                <a:cubicBezTo>
                  <a:pt x="596430" y="384810"/>
                  <a:pt x="670090" y="410210"/>
                  <a:pt x="712000" y="454660"/>
                </a:cubicBezTo>
                <a:cubicBezTo>
                  <a:pt x="737400" y="481330"/>
                  <a:pt x="751370" y="518160"/>
                  <a:pt x="755180" y="562610"/>
                </a:cubicBezTo>
                <a:lnTo>
                  <a:pt x="775500" y="562610"/>
                </a:lnTo>
                <a:cubicBezTo>
                  <a:pt x="784390" y="562610"/>
                  <a:pt x="789470" y="568960"/>
                  <a:pt x="789470" y="577850"/>
                </a:cubicBezTo>
                <a:cubicBezTo>
                  <a:pt x="789470" y="610870"/>
                  <a:pt x="750100" y="643890"/>
                  <a:pt x="672630" y="675640"/>
                </a:cubicBezTo>
                <a:cubicBezTo>
                  <a:pt x="605320" y="702310"/>
                  <a:pt x="550710" y="715010"/>
                  <a:pt x="508800" y="715010"/>
                </a:cubicBezTo>
                <a:cubicBezTo>
                  <a:pt x="398310" y="715010"/>
                  <a:pt x="309410" y="680720"/>
                  <a:pt x="240830" y="612140"/>
                </a:cubicBezTo>
                <a:cubicBezTo>
                  <a:pt x="169710" y="539750"/>
                  <a:pt x="134150" y="441960"/>
                  <a:pt x="134150" y="317500"/>
                </a:cubicBezTo>
                <a:cubicBezTo>
                  <a:pt x="134150" y="304800"/>
                  <a:pt x="137960" y="281940"/>
                  <a:pt x="145580" y="246380"/>
                </a:cubicBezTo>
                <a:cubicBezTo>
                  <a:pt x="148120" y="232410"/>
                  <a:pt x="151930" y="218440"/>
                  <a:pt x="154470" y="208280"/>
                </a:cubicBezTo>
                <a:cubicBezTo>
                  <a:pt x="82080" y="180340"/>
                  <a:pt x="37630" y="146050"/>
                  <a:pt x="21120" y="106680"/>
                </a:cubicBezTo>
                <a:cubicBezTo>
                  <a:pt x="9690" y="78740"/>
                  <a:pt x="9690" y="49530"/>
                  <a:pt x="22390" y="17780"/>
                </a:cubicBezTo>
                <a:cubicBezTo>
                  <a:pt x="23660" y="13970"/>
                  <a:pt x="26200" y="12700"/>
                  <a:pt x="28740" y="12700"/>
                </a:cubicBezTo>
                <a:cubicBezTo>
                  <a:pt x="32550" y="12700"/>
                  <a:pt x="35090" y="13970"/>
                  <a:pt x="36360" y="16510"/>
                </a:cubicBezTo>
                <a:cubicBezTo>
                  <a:pt x="54140" y="49530"/>
                  <a:pt x="85890" y="71120"/>
                  <a:pt x="131610" y="83820"/>
                </a:cubicBezTo>
                <a:cubicBezTo>
                  <a:pt x="157010" y="91440"/>
                  <a:pt x="173520" y="97790"/>
                  <a:pt x="181140" y="104140"/>
                </a:cubicBezTo>
                <a:cubicBezTo>
                  <a:pt x="193840" y="113030"/>
                  <a:pt x="202730" y="125730"/>
                  <a:pt x="206540" y="142240"/>
                </a:cubicBezTo>
                <a:cubicBezTo>
                  <a:pt x="217970" y="134620"/>
                  <a:pt x="230670" y="132080"/>
                  <a:pt x="243370" y="133350"/>
                </a:cubicBezTo>
                <a:cubicBezTo>
                  <a:pt x="253530" y="133350"/>
                  <a:pt x="270040" y="138430"/>
                  <a:pt x="294170" y="147320"/>
                </a:cubicBezTo>
                <a:cubicBezTo>
                  <a:pt x="337350" y="165100"/>
                  <a:pt x="376720" y="166370"/>
                  <a:pt x="411010" y="151130"/>
                </a:cubicBezTo>
                <a:cubicBezTo>
                  <a:pt x="413550" y="149860"/>
                  <a:pt x="417360" y="149860"/>
                  <a:pt x="419900" y="152400"/>
                </a:cubicBezTo>
                <a:cubicBezTo>
                  <a:pt x="421170" y="156210"/>
                  <a:pt x="421170" y="158750"/>
                  <a:pt x="421170" y="162560"/>
                </a:cubicBezTo>
                <a:close/>
                <a:moveTo>
                  <a:pt x="33820" y="100330"/>
                </a:moveTo>
                <a:cubicBezTo>
                  <a:pt x="50330" y="138430"/>
                  <a:pt x="93510" y="170180"/>
                  <a:pt x="165900" y="196850"/>
                </a:cubicBezTo>
                <a:cubicBezTo>
                  <a:pt x="169710" y="198120"/>
                  <a:pt x="172250" y="201930"/>
                  <a:pt x="170980" y="207010"/>
                </a:cubicBezTo>
                <a:cubicBezTo>
                  <a:pt x="168440" y="217170"/>
                  <a:pt x="164630" y="231140"/>
                  <a:pt x="160820" y="251460"/>
                </a:cubicBezTo>
                <a:cubicBezTo>
                  <a:pt x="153200" y="285750"/>
                  <a:pt x="149390" y="308610"/>
                  <a:pt x="149390" y="318770"/>
                </a:cubicBezTo>
                <a:cubicBezTo>
                  <a:pt x="149390" y="438150"/>
                  <a:pt x="183680" y="532130"/>
                  <a:pt x="250990" y="600710"/>
                </a:cubicBezTo>
                <a:cubicBezTo>
                  <a:pt x="315760" y="666750"/>
                  <a:pt x="400850" y="698500"/>
                  <a:pt x="506260" y="698500"/>
                </a:cubicBezTo>
                <a:cubicBezTo>
                  <a:pt x="546900" y="698500"/>
                  <a:pt x="598970" y="685800"/>
                  <a:pt x="663740" y="659130"/>
                </a:cubicBezTo>
                <a:cubicBezTo>
                  <a:pt x="733590" y="631190"/>
                  <a:pt x="769150" y="604520"/>
                  <a:pt x="770420" y="579120"/>
                </a:cubicBezTo>
                <a:lnTo>
                  <a:pt x="761530" y="579120"/>
                </a:lnTo>
                <a:cubicBezTo>
                  <a:pt x="757720" y="579120"/>
                  <a:pt x="752640" y="579120"/>
                  <a:pt x="746290" y="580390"/>
                </a:cubicBezTo>
                <a:lnTo>
                  <a:pt x="746290" y="580390"/>
                </a:lnTo>
                <a:lnTo>
                  <a:pt x="706920" y="585470"/>
                </a:lnTo>
                <a:cubicBezTo>
                  <a:pt x="675170" y="589280"/>
                  <a:pt x="657390" y="591820"/>
                  <a:pt x="653580" y="591820"/>
                </a:cubicBezTo>
                <a:cubicBezTo>
                  <a:pt x="592620" y="591820"/>
                  <a:pt x="551980" y="585470"/>
                  <a:pt x="532930" y="571500"/>
                </a:cubicBezTo>
                <a:lnTo>
                  <a:pt x="513880" y="558800"/>
                </a:lnTo>
                <a:cubicBezTo>
                  <a:pt x="504990" y="556260"/>
                  <a:pt x="492290" y="553720"/>
                  <a:pt x="475780" y="553720"/>
                </a:cubicBezTo>
                <a:lnTo>
                  <a:pt x="402120" y="558800"/>
                </a:lnTo>
                <a:cubicBezTo>
                  <a:pt x="393230" y="558800"/>
                  <a:pt x="386880" y="557530"/>
                  <a:pt x="381800" y="556260"/>
                </a:cubicBezTo>
                <a:cubicBezTo>
                  <a:pt x="372910" y="553720"/>
                  <a:pt x="367830" y="547370"/>
                  <a:pt x="367830" y="537210"/>
                </a:cubicBezTo>
                <a:cubicBezTo>
                  <a:pt x="367830" y="529590"/>
                  <a:pt x="370370" y="523240"/>
                  <a:pt x="375450" y="518160"/>
                </a:cubicBezTo>
                <a:cubicBezTo>
                  <a:pt x="379260" y="515620"/>
                  <a:pt x="385610" y="510540"/>
                  <a:pt x="397040" y="505460"/>
                </a:cubicBezTo>
                <a:cubicBezTo>
                  <a:pt x="402120" y="502920"/>
                  <a:pt x="405930" y="505460"/>
                  <a:pt x="408470" y="509270"/>
                </a:cubicBezTo>
                <a:cubicBezTo>
                  <a:pt x="409740" y="511810"/>
                  <a:pt x="409740" y="513080"/>
                  <a:pt x="408470" y="515620"/>
                </a:cubicBezTo>
                <a:cubicBezTo>
                  <a:pt x="407200" y="518160"/>
                  <a:pt x="405930" y="519430"/>
                  <a:pt x="404660" y="520700"/>
                </a:cubicBezTo>
                <a:cubicBezTo>
                  <a:pt x="395770" y="524510"/>
                  <a:pt x="389420" y="528320"/>
                  <a:pt x="386880" y="529590"/>
                </a:cubicBezTo>
                <a:lnTo>
                  <a:pt x="386880" y="529590"/>
                </a:lnTo>
                <a:cubicBezTo>
                  <a:pt x="385610" y="530860"/>
                  <a:pt x="384340" y="532130"/>
                  <a:pt x="384340" y="535940"/>
                </a:cubicBezTo>
                <a:cubicBezTo>
                  <a:pt x="384340" y="537210"/>
                  <a:pt x="385610" y="537210"/>
                  <a:pt x="386880" y="537210"/>
                </a:cubicBezTo>
                <a:cubicBezTo>
                  <a:pt x="389420" y="538480"/>
                  <a:pt x="394500" y="538480"/>
                  <a:pt x="402120" y="538480"/>
                </a:cubicBezTo>
                <a:cubicBezTo>
                  <a:pt x="404660" y="538480"/>
                  <a:pt x="416090" y="537210"/>
                  <a:pt x="436410" y="535940"/>
                </a:cubicBezTo>
                <a:cubicBezTo>
                  <a:pt x="452920" y="533400"/>
                  <a:pt x="466890" y="533400"/>
                  <a:pt x="475780" y="533400"/>
                </a:cubicBezTo>
                <a:cubicBezTo>
                  <a:pt x="496100" y="533400"/>
                  <a:pt x="511340" y="535940"/>
                  <a:pt x="521500" y="539750"/>
                </a:cubicBezTo>
                <a:lnTo>
                  <a:pt x="543090" y="553720"/>
                </a:lnTo>
                <a:cubicBezTo>
                  <a:pt x="559600" y="565150"/>
                  <a:pt x="596430" y="571500"/>
                  <a:pt x="653580" y="571500"/>
                </a:cubicBezTo>
                <a:cubicBezTo>
                  <a:pt x="657390" y="571500"/>
                  <a:pt x="673900" y="568960"/>
                  <a:pt x="704380" y="565150"/>
                </a:cubicBezTo>
                <a:lnTo>
                  <a:pt x="736130" y="561340"/>
                </a:lnTo>
                <a:cubicBezTo>
                  <a:pt x="733590" y="520700"/>
                  <a:pt x="719620" y="487680"/>
                  <a:pt x="696760" y="463550"/>
                </a:cubicBezTo>
                <a:cubicBezTo>
                  <a:pt x="657390" y="422910"/>
                  <a:pt x="587540" y="398780"/>
                  <a:pt x="485940" y="391160"/>
                </a:cubicBezTo>
                <a:cubicBezTo>
                  <a:pt x="433870" y="391160"/>
                  <a:pt x="390690" y="389890"/>
                  <a:pt x="355130" y="388620"/>
                </a:cubicBezTo>
                <a:cubicBezTo>
                  <a:pt x="301790" y="387350"/>
                  <a:pt x="262420" y="378460"/>
                  <a:pt x="237020" y="361950"/>
                </a:cubicBezTo>
                <a:cubicBezTo>
                  <a:pt x="195110" y="336550"/>
                  <a:pt x="173520" y="285750"/>
                  <a:pt x="170980" y="209550"/>
                </a:cubicBezTo>
                <a:cubicBezTo>
                  <a:pt x="170980" y="207010"/>
                  <a:pt x="170980" y="204470"/>
                  <a:pt x="174790" y="201930"/>
                </a:cubicBezTo>
                <a:cubicBezTo>
                  <a:pt x="177330" y="200660"/>
                  <a:pt x="179870" y="199390"/>
                  <a:pt x="182410" y="200660"/>
                </a:cubicBezTo>
                <a:cubicBezTo>
                  <a:pt x="261150" y="228600"/>
                  <a:pt x="319570" y="233680"/>
                  <a:pt x="356400" y="213360"/>
                </a:cubicBezTo>
                <a:cubicBezTo>
                  <a:pt x="374180" y="204470"/>
                  <a:pt x="388150" y="189230"/>
                  <a:pt x="395770" y="168910"/>
                </a:cubicBezTo>
                <a:cubicBezTo>
                  <a:pt x="361480" y="179070"/>
                  <a:pt x="324650" y="175260"/>
                  <a:pt x="284010" y="158750"/>
                </a:cubicBezTo>
                <a:cubicBezTo>
                  <a:pt x="262420" y="149860"/>
                  <a:pt x="247180" y="146050"/>
                  <a:pt x="238290" y="144780"/>
                </a:cubicBezTo>
                <a:cubicBezTo>
                  <a:pt x="224320" y="143510"/>
                  <a:pt x="212890" y="148590"/>
                  <a:pt x="201460" y="158750"/>
                </a:cubicBezTo>
                <a:cubicBezTo>
                  <a:pt x="198920" y="161290"/>
                  <a:pt x="196380" y="161290"/>
                  <a:pt x="192570" y="160020"/>
                </a:cubicBezTo>
                <a:cubicBezTo>
                  <a:pt x="188760" y="158750"/>
                  <a:pt x="187490" y="156210"/>
                  <a:pt x="187490" y="152400"/>
                </a:cubicBezTo>
                <a:cubicBezTo>
                  <a:pt x="186220" y="134620"/>
                  <a:pt x="178600" y="120650"/>
                  <a:pt x="167170" y="111760"/>
                </a:cubicBezTo>
                <a:cubicBezTo>
                  <a:pt x="159550" y="107950"/>
                  <a:pt x="144310" y="101600"/>
                  <a:pt x="122720" y="95250"/>
                </a:cubicBezTo>
                <a:cubicBezTo>
                  <a:pt x="79540" y="82550"/>
                  <a:pt x="47790" y="62230"/>
                  <a:pt x="27470" y="34290"/>
                </a:cubicBezTo>
                <a:cubicBezTo>
                  <a:pt x="24930" y="63500"/>
                  <a:pt x="26200" y="82550"/>
                  <a:pt x="33820" y="10033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53" name="Freeform: Shape 52" descr="dolphin outline">
            <a:extLst>
              <a:ext uri="{FF2B5EF4-FFF2-40B4-BE49-F238E27FC236}">
                <a16:creationId xmlns:a16="http://schemas.microsoft.com/office/drawing/2014/main" id="{CFE5C728-31AF-4668-B668-A024D846777F}"/>
              </a:ext>
            </a:extLst>
          </p:cNvPr>
          <p:cNvSpPr/>
          <p:nvPr/>
        </p:nvSpPr>
        <p:spPr>
          <a:xfrm>
            <a:off x="5851927" y="7089470"/>
            <a:ext cx="956842" cy="899570"/>
          </a:xfrm>
          <a:custGeom>
            <a:avLst/>
            <a:gdLst>
              <a:gd name="connsiteX0" fmla="*/ 445453 w 800100"/>
              <a:gd name="connsiteY0" fmla="*/ 39370 h 736600"/>
              <a:gd name="connsiteX1" fmla="*/ 442912 w 800100"/>
              <a:gd name="connsiteY1" fmla="*/ 30480 h 736600"/>
              <a:gd name="connsiteX2" fmla="*/ 430212 w 800100"/>
              <a:gd name="connsiteY2" fmla="*/ 26670 h 736600"/>
              <a:gd name="connsiteX3" fmla="*/ 376873 w 800100"/>
              <a:gd name="connsiteY3" fmla="*/ 48261 h 736600"/>
              <a:gd name="connsiteX4" fmla="*/ 341312 w 800100"/>
              <a:gd name="connsiteY4" fmla="*/ 80011 h 736600"/>
              <a:gd name="connsiteX5" fmla="*/ 375603 w 800100"/>
              <a:gd name="connsiteY5" fmla="*/ 86361 h 736600"/>
              <a:gd name="connsiteX6" fmla="*/ 422592 w 800100"/>
              <a:gd name="connsiteY6" fmla="*/ 100330 h 736600"/>
              <a:gd name="connsiteX7" fmla="*/ 432753 w 800100"/>
              <a:gd name="connsiteY7" fmla="*/ 77470 h 736600"/>
              <a:gd name="connsiteX8" fmla="*/ 445453 w 800100"/>
              <a:gd name="connsiteY8" fmla="*/ 39370 h 736600"/>
              <a:gd name="connsiteX9" fmla="*/ 449262 w 800100"/>
              <a:gd name="connsiteY9" fmla="*/ 83820 h 736600"/>
              <a:gd name="connsiteX10" fmla="*/ 440373 w 800100"/>
              <a:gd name="connsiteY10" fmla="*/ 105411 h 736600"/>
              <a:gd name="connsiteX11" fmla="*/ 649923 w 800100"/>
              <a:gd name="connsiteY11" fmla="*/ 271780 h 736600"/>
              <a:gd name="connsiteX12" fmla="*/ 668973 w 800100"/>
              <a:gd name="connsiteY12" fmla="*/ 551180 h 736600"/>
              <a:gd name="connsiteX13" fmla="*/ 779462 w 800100"/>
              <a:gd name="connsiteY13" fmla="*/ 632461 h 736600"/>
              <a:gd name="connsiteX14" fmla="*/ 776923 w 800100"/>
              <a:gd name="connsiteY14" fmla="*/ 723900 h 736600"/>
              <a:gd name="connsiteX15" fmla="*/ 770573 w 800100"/>
              <a:gd name="connsiteY15" fmla="*/ 728980 h 736600"/>
              <a:gd name="connsiteX16" fmla="*/ 769303 w 800100"/>
              <a:gd name="connsiteY16" fmla="*/ 728980 h 736600"/>
              <a:gd name="connsiteX17" fmla="*/ 761683 w 800100"/>
              <a:gd name="connsiteY17" fmla="*/ 725170 h 736600"/>
              <a:gd name="connsiteX18" fmla="*/ 591503 w 800100"/>
              <a:gd name="connsiteY18" fmla="*/ 636270 h 736600"/>
              <a:gd name="connsiteX19" fmla="*/ 531812 w 800100"/>
              <a:gd name="connsiteY19" fmla="*/ 657861 h 736600"/>
              <a:gd name="connsiteX20" fmla="*/ 483553 w 800100"/>
              <a:gd name="connsiteY20" fmla="*/ 701040 h 736600"/>
              <a:gd name="connsiteX21" fmla="*/ 474662 w 800100"/>
              <a:gd name="connsiteY21" fmla="*/ 703580 h 736600"/>
              <a:gd name="connsiteX22" fmla="*/ 469582 w 800100"/>
              <a:gd name="connsiteY22" fmla="*/ 695961 h 736600"/>
              <a:gd name="connsiteX23" fmla="*/ 501332 w 800100"/>
              <a:gd name="connsiteY23" fmla="*/ 586740 h 736600"/>
              <a:gd name="connsiteX24" fmla="*/ 620712 w 800100"/>
              <a:gd name="connsiteY24" fmla="*/ 546100 h 736600"/>
              <a:gd name="connsiteX25" fmla="*/ 624523 w 800100"/>
              <a:gd name="connsiteY25" fmla="*/ 530861 h 736600"/>
              <a:gd name="connsiteX26" fmla="*/ 629603 w 800100"/>
              <a:gd name="connsiteY26" fmla="*/ 504190 h 736600"/>
              <a:gd name="connsiteX27" fmla="*/ 571183 w 800100"/>
              <a:gd name="connsiteY27" fmla="*/ 403861 h 736600"/>
              <a:gd name="connsiteX28" fmla="*/ 436562 w 800100"/>
              <a:gd name="connsiteY28" fmla="*/ 365761 h 736600"/>
              <a:gd name="connsiteX29" fmla="*/ 393382 w 800100"/>
              <a:gd name="connsiteY29" fmla="*/ 368300 h 736600"/>
              <a:gd name="connsiteX30" fmla="*/ 298132 w 800100"/>
              <a:gd name="connsiteY30" fmla="*/ 344170 h 736600"/>
              <a:gd name="connsiteX31" fmla="*/ 314642 w 800100"/>
              <a:gd name="connsiteY31" fmla="*/ 369570 h 736600"/>
              <a:gd name="connsiteX32" fmla="*/ 336232 w 800100"/>
              <a:gd name="connsiteY32" fmla="*/ 408940 h 736600"/>
              <a:gd name="connsiteX33" fmla="*/ 300673 w 800100"/>
              <a:gd name="connsiteY33" fmla="*/ 429261 h 736600"/>
              <a:gd name="connsiteX34" fmla="*/ 224473 w 800100"/>
              <a:gd name="connsiteY34" fmla="*/ 387350 h 736600"/>
              <a:gd name="connsiteX35" fmla="*/ 185103 w 800100"/>
              <a:gd name="connsiteY35" fmla="*/ 322580 h 736600"/>
              <a:gd name="connsiteX36" fmla="*/ 124142 w 800100"/>
              <a:gd name="connsiteY36" fmla="*/ 365761 h 736600"/>
              <a:gd name="connsiteX37" fmla="*/ 70803 w 800100"/>
              <a:gd name="connsiteY37" fmla="*/ 424180 h 736600"/>
              <a:gd name="connsiteX38" fmla="*/ 20003 w 800100"/>
              <a:gd name="connsiteY38" fmla="*/ 427990 h 736600"/>
              <a:gd name="connsiteX39" fmla="*/ 13653 w 800100"/>
              <a:gd name="connsiteY39" fmla="*/ 424180 h 736600"/>
              <a:gd name="connsiteX40" fmla="*/ 13653 w 800100"/>
              <a:gd name="connsiteY40" fmla="*/ 416561 h 736600"/>
              <a:gd name="connsiteX41" fmla="*/ 45403 w 800100"/>
              <a:gd name="connsiteY41" fmla="*/ 344170 h 736600"/>
              <a:gd name="connsiteX42" fmla="*/ 77153 w 800100"/>
              <a:gd name="connsiteY42" fmla="*/ 179070 h 736600"/>
              <a:gd name="connsiteX43" fmla="*/ 327342 w 800100"/>
              <a:gd name="connsiteY43" fmla="*/ 80011 h 736600"/>
              <a:gd name="connsiteX44" fmla="*/ 373062 w 800100"/>
              <a:gd name="connsiteY44" fmla="*/ 36830 h 736600"/>
              <a:gd name="connsiteX45" fmla="*/ 435292 w 800100"/>
              <a:gd name="connsiteY45" fmla="*/ 12700 h 736600"/>
              <a:gd name="connsiteX46" fmla="*/ 460692 w 800100"/>
              <a:gd name="connsiteY46" fmla="*/ 21590 h 736600"/>
              <a:gd name="connsiteX47" fmla="*/ 468312 w 800100"/>
              <a:gd name="connsiteY47" fmla="*/ 41911 h 736600"/>
              <a:gd name="connsiteX48" fmla="*/ 449262 w 800100"/>
              <a:gd name="connsiteY48" fmla="*/ 83820 h 736600"/>
              <a:gd name="connsiteX49" fmla="*/ 418782 w 800100"/>
              <a:gd name="connsiteY49" fmla="*/ 213361 h 736600"/>
              <a:gd name="connsiteX50" fmla="*/ 445453 w 800100"/>
              <a:gd name="connsiteY50" fmla="*/ 243840 h 736600"/>
              <a:gd name="connsiteX51" fmla="*/ 477203 w 800100"/>
              <a:gd name="connsiteY51" fmla="*/ 290830 h 736600"/>
              <a:gd name="connsiteX52" fmla="*/ 469582 w 800100"/>
              <a:gd name="connsiteY52" fmla="*/ 313690 h 736600"/>
              <a:gd name="connsiteX53" fmla="*/ 445453 w 800100"/>
              <a:gd name="connsiteY53" fmla="*/ 318770 h 736600"/>
              <a:gd name="connsiteX54" fmla="*/ 356553 w 800100"/>
              <a:gd name="connsiteY54" fmla="*/ 298450 h 736600"/>
              <a:gd name="connsiteX55" fmla="*/ 289242 w 800100"/>
              <a:gd name="connsiteY55" fmla="*/ 229870 h 736600"/>
              <a:gd name="connsiteX56" fmla="*/ 289242 w 800100"/>
              <a:gd name="connsiteY56" fmla="*/ 223520 h 736600"/>
              <a:gd name="connsiteX57" fmla="*/ 294323 w 800100"/>
              <a:gd name="connsiteY57" fmla="*/ 219711 h 736600"/>
              <a:gd name="connsiteX58" fmla="*/ 300673 w 800100"/>
              <a:gd name="connsiteY58" fmla="*/ 219711 h 736600"/>
              <a:gd name="connsiteX59" fmla="*/ 304482 w 800100"/>
              <a:gd name="connsiteY59" fmla="*/ 224790 h 736600"/>
              <a:gd name="connsiteX60" fmla="*/ 364173 w 800100"/>
              <a:gd name="connsiteY60" fmla="*/ 283211 h 736600"/>
              <a:gd name="connsiteX61" fmla="*/ 446723 w 800100"/>
              <a:gd name="connsiteY61" fmla="*/ 302261 h 736600"/>
              <a:gd name="connsiteX62" fmla="*/ 459423 w 800100"/>
              <a:gd name="connsiteY62" fmla="*/ 300990 h 736600"/>
              <a:gd name="connsiteX63" fmla="*/ 461962 w 800100"/>
              <a:gd name="connsiteY63" fmla="*/ 290830 h 736600"/>
              <a:gd name="connsiteX64" fmla="*/ 436562 w 800100"/>
              <a:gd name="connsiteY64" fmla="*/ 255270 h 736600"/>
              <a:gd name="connsiteX65" fmla="*/ 407353 w 800100"/>
              <a:gd name="connsiteY65" fmla="*/ 220980 h 736600"/>
              <a:gd name="connsiteX66" fmla="*/ 406082 w 800100"/>
              <a:gd name="connsiteY66" fmla="*/ 214630 h 736600"/>
              <a:gd name="connsiteX67" fmla="*/ 409892 w 800100"/>
              <a:gd name="connsiteY67" fmla="*/ 209550 h 736600"/>
              <a:gd name="connsiteX68" fmla="*/ 416242 w 800100"/>
              <a:gd name="connsiteY68" fmla="*/ 208280 h 736600"/>
              <a:gd name="connsiteX69" fmla="*/ 418782 w 800100"/>
              <a:gd name="connsiteY69" fmla="*/ 213361 h 736600"/>
              <a:gd name="connsiteX70" fmla="*/ 434023 w 800100"/>
              <a:gd name="connsiteY70" fmla="*/ 346711 h 736600"/>
              <a:gd name="connsiteX71" fmla="*/ 580073 w 800100"/>
              <a:gd name="connsiteY71" fmla="*/ 387350 h 736600"/>
              <a:gd name="connsiteX72" fmla="*/ 646112 w 800100"/>
              <a:gd name="connsiteY72" fmla="*/ 501650 h 736600"/>
              <a:gd name="connsiteX73" fmla="*/ 639762 w 800100"/>
              <a:gd name="connsiteY73" fmla="*/ 533400 h 736600"/>
              <a:gd name="connsiteX74" fmla="*/ 634683 w 800100"/>
              <a:gd name="connsiteY74" fmla="*/ 554990 h 736600"/>
              <a:gd name="connsiteX75" fmla="*/ 627062 w 800100"/>
              <a:gd name="connsiteY75" fmla="*/ 561340 h 736600"/>
              <a:gd name="connsiteX76" fmla="*/ 621983 w 800100"/>
              <a:gd name="connsiteY76" fmla="*/ 561340 h 736600"/>
              <a:gd name="connsiteX77" fmla="*/ 511492 w 800100"/>
              <a:gd name="connsiteY77" fmla="*/ 596900 h 736600"/>
              <a:gd name="connsiteX78" fmla="*/ 483553 w 800100"/>
              <a:gd name="connsiteY78" fmla="*/ 673100 h 736600"/>
              <a:gd name="connsiteX79" fmla="*/ 520382 w 800100"/>
              <a:gd name="connsiteY79" fmla="*/ 642620 h 736600"/>
              <a:gd name="connsiteX80" fmla="*/ 588962 w 800100"/>
              <a:gd name="connsiteY80" fmla="*/ 618490 h 736600"/>
              <a:gd name="connsiteX81" fmla="*/ 764223 w 800100"/>
              <a:gd name="connsiteY81" fmla="*/ 701040 h 736600"/>
              <a:gd name="connsiteX82" fmla="*/ 761683 w 800100"/>
              <a:gd name="connsiteY82" fmla="*/ 640080 h 736600"/>
              <a:gd name="connsiteX83" fmla="*/ 653733 w 800100"/>
              <a:gd name="connsiteY83" fmla="*/ 566420 h 736600"/>
              <a:gd name="connsiteX84" fmla="*/ 649923 w 800100"/>
              <a:gd name="connsiteY84" fmla="*/ 562611 h 736600"/>
              <a:gd name="connsiteX85" fmla="*/ 648653 w 800100"/>
              <a:gd name="connsiteY85" fmla="*/ 556261 h 736600"/>
              <a:gd name="connsiteX86" fmla="*/ 633412 w 800100"/>
              <a:gd name="connsiteY86" fmla="*/ 284480 h 736600"/>
              <a:gd name="connsiteX87" fmla="*/ 423862 w 800100"/>
              <a:gd name="connsiteY87" fmla="*/ 121920 h 736600"/>
              <a:gd name="connsiteX88" fmla="*/ 370523 w 800100"/>
              <a:gd name="connsiteY88" fmla="*/ 105411 h 736600"/>
              <a:gd name="connsiteX89" fmla="*/ 323532 w 800100"/>
              <a:gd name="connsiteY89" fmla="*/ 97790 h 736600"/>
              <a:gd name="connsiteX90" fmla="*/ 83503 w 800100"/>
              <a:gd name="connsiteY90" fmla="*/ 189230 h 736600"/>
              <a:gd name="connsiteX91" fmla="*/ 55562 w 800100"/>
              <a:gd name="connsiteY91" fmla="*/ 339090 h 736600"/>
              <a:gd name="connsiteX92" fmla="*/ 55562 w 800100"/>
              <a:gd name="connsiteY92" fmla="*/ 346711 h 736600"/>
              <a:gd name="connsiteX93" fmla="*/ 26353 w 800100"/>
              <a:gd name="connsiteY93" fmla="*/ 414020 h 736600"/>
              <a:gd name="connsiteX94" fmla="*/ 55562 w 800100"/>
              <a:gd name="connsiteY94" fmla="*/ 410211 h 736600"/>
              <a:gd name="connsiteX95" fmla="*/ 105092 w 800100"/>
              <a:gd name="connsiteY95" fmla="*/ 355600 h 736600"/>
              <a:gd name="connsiteX96" fmla="*/ 182562 w 800100"/>
              <a:gd name="connsiteY96" fmla="*/ 304800 h 736600"/>
              <a:gd name="connsiteX97" fmla="*/ 188912 w 800100"/>
              <a:gd name="connsiteY97" fmla="*/ 303530 h 736600"/>
              <a:gd name="connsiteX98" fmla="*/ 285432 w 800100"/>
              <a:gd name="connsiteY98" fmla="*/ 323850 h 736600"/>
              <a:gd name="connsiteX99" fmla="*/ 296862 w 800100"/>
              <a:gd name="connsiteY99" fmla="*/ 327661 h 736600"/>
              <a:gd name="connsiteX100" fmla="*/ 388303 w 800100"/>
              <a:gd name="connsiteY100" fmla="*/ 351790 h 736600"/>
              <a:gd name="connsiteX101" fmla="*/ 434023 w 800100"/>
              <a:gd name="connsiteY101" fmla="*/ 346711 h 736600"/>
              <a:gd name="connsiteX102" fmla="*/ 434023 w 800100"/>
              <a:gd name="connsiteY102" fmla="*/ 346711 h 736600"/>
              <a:gd name="connsiteX103" fmla="*/ 200342 w 800100"/>
              <a:gd name="connsiteY103" fmla="*/ 317500 h 736600"/>
              <a:gd name="connsiteX104" fmla="*/ 234632 w 800100"/>
              <a:gd name="connsiteY104" fmla="*/ 373380 h 736600"/>
              <a:gd name="connsiteX105" fmla="*/ 298132 w 800100"/>
              <a:gd name="connsiteY105" fmla="*/ 408940 h 736600"/>
              <a:gd name="connsiteX106" fmla="*/ 318453 w 800100"/>
              <a:gd name="connsiteY106" fmla="*/ 405130 h 736600"/>
              <a:gd name="connsiteX107" fmla="*/ 299403 w 800100"/>
              <a:gd name="connsiteY107" fmla="*/ 375920 h 736600"/>
              <a:gd name="connsiteX108" fmla="*/ 277812 w 800100"/>
              <a:gd name="connsiteY108" fmla="*/ 332740 h 736600"/>
              <a:gd name="connsiteX109" fmla="*/ 200342 w 800100"/>
              <a:gd name="connsiteY109" fmla="*/ 31750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800100" h="736600">
                <a:moveTo>
                  <a:pt x="445453" y="39370"/>
                </a:moveTo>
                <a:cubicBezTo>
                  <a:pt x="445453" y="35561"/>
                  <a:pt x="444182" y="33020"/>
                  <a:pt x="442912" y="30480"/>
                </a:cubicBezTo>
                <a:cubicBezTo>
                  <a:pt x="440373" y="27940"/>
                  <a:pt x="436562" y="26670"/>
                  <a:pt x="430212" y="26670"/>
                </a:cubicBezTo>
                <a:cubicBezTo>
                  <a:pt x="416242" y="26670"/>
                  <a:pt x="399732" y="34290"/>
                  <a:pt x="376873" y="48261"/>
                </a:cubicBezTo>
                <a:cubicBezTo>
                  <a:pt x="361632" y="59690"/>
                  <a:pt x="348932" y="69850"/>
                  <a:pt x="341312" y="80011"/>
                </a:cubicBezTo>
                <a:lnTo>
                  <a:pt x="375603" y="86361"/>
                </a:lnTo>
                <a:cubicBezTo>
                  <a:pt x="392112" y="90170"/>
                  <a:pt x="407353" y="95250"/>
                  <a:pt x="422592" y="100330"/>
                </a:cubicBezTo>
                <a:lnTo>
                  <a:pt x="432753" y="77470"/>
                </a:lnTo>
                <a:cubicBezTo>
                  <a:pt x="441642" y="58420"/>
                  <a:pt x="445453" y="45720"/>
                  <a:pt x="445453" y="39370"/>
                </a:cubicBezTo>
                <a:close/>
                <a:moveTo>
                  <a:pt x="449262" y="83820"/>
                </a:moveTo>
                <a:lnTo>
                  <a:pt x="440373" y="105411"/>
                </a:lnTo>
                <a:cubicBezTo>
                  <a:pt x="528003" y="139700"/>
                  <a:pt x="597853" y="194311"/>
                  <a:pt x="649923" y="271780"/>
                </a:cubicBezTo>
                <a:cubicBezTo>
                  <a:pt x="696912" y="341630"/>
                  <a:pt x="703262" y="434340"/>
                  <a:pt x="668973" y="551180"/>
                </a:cubicBezTo>
                <a:cubicBezTo>
                  <a:pt x="727392" y="571500"/>
                  <a:pt x="764223" y="598170"/>
                  <a:pt x="779462" y="632461"/>
                </a:cubicBezTo>
                <a:cubicBezTo>
                  <a:pt x="792162" y="659130"/>
                  <a:pt x="790892" y="689611"/>
                  <a:pt x="776923" y="723900"/>
                </a:cubicBezTo>
                <a:cubicBezTo>
                  <a:pt x="775653" y="727711"/>
                  <a:pt x="773112" y="728980"/>
                  <a:pt x="770573" y="728980"/>
                </a:cubicBezTo>
                <a:lnTo>
                  <a:pt x="769303" y="728980"/>
                </a:lnTo>
                <a:cubicBezTo>
                  <a:pt x="766762" y="728980"/>
                  <a:pt x="764223" y="727711"/>
                  <a:pt x="761683" y="725170"/>
                </a:cubicBezTo>
                <a:cubicBezTo>
                  <a:pt x="727392" y="665480"/>
                  <a:pt x="670242" y="636270"/>
                  <a:pt x="591503" y="636270"/>
                </a:cubicBezTo>
                <a:cubicBezTo>
                  <a:pt x="572453" y="636270"/>
                  <a:pt x="553403" y="643890"/>
                  <a:pt x="531812" y="657861"/>
                </a:cubicBezTo>
                <a:cubicBezTo>
                  <a:pt x="515303" y="668020"/>
                  <a:pt x="500062" y="681990"/>
                  <a:pt x="483553" y="701040"/>
                </a:cubicBezTo>
                <a:cubicBezTo>
                  <a:pt x="481012" y="703580"/>
                  <a:pt x="478473" y="704850"/>
                  <a:pt x="474662" y="703580"/>
                </a:cubicBezTo>
                <a:cubicBezTo>
                  <a:pt x="470853" y="702311"/>
                  <a:pt x="469582" y="699770"/>
                  <a:pt x="469582" y="695961"/>
                </a:cubicBezTo>
                <a:cubicBezTo>
                  <a:pt x="467042" y="648970"/>
                  <a:pt x="477203" y="612140"/>
                  <a:pt x="501332" y="586740"/>
                </a:cubicBezTo>
                <a:cubicBezTo>
                  <a:pt x="526733" y="560070"/>
                  <a:pt x="566103" y="547370"/>
                  <a:pt x="620712" y="546100"/>
                </a:cubicBezTo>
                <a:lnTo>
                  <a:pt x="624523" y="530861"/>
                </a:lnTo>
                <a:cubicBezTo>
                  <a:pt x="628333" y="516890"/>
                  <a:pt x="629603" y="508000"/>
                  <a:pt x="629603" y="504190"/>
                </a:cubicBezTo>
                <a:cubicBezTo>
                  <a:pt x="629603" y="463550"/>
                  <a:pt x="610553" y="430530"/>
                  <a:pt x="571183" y="403861"/>
                </a:cubicBezTo>
                <a:cubicBezTo>
                  <a:pt x="533083" y="378461"/>
                  <a:pt x="488632" y="365761"/>
                  <a:pt x="436562" y="365761"/>
                </a:cubicBezTo>
                <a:lnTo>
                  <a:pt x="393382" y="368300"/>
                </a:lnTo>
                <a:cubicBezTo>
                  <a:pt x="370523" y="368300"/>
                  <a:pt x="338773" y="360680"/>
                  <a:pt x="298132" y="344170"/>
                </a:cubicBezTo>
                <a:cubicBezTo>
                  <a:pt x="301942" y="353061"/>
                  <a:pt x="307023" y="361950"/>
                  <a:pt x="314642" y="369570"/>
                </a:cubicBezTo>
                <a:cubicBezTo>
                  <a:pt x="328612" y="388620"/>
                  <a:pt x="336232" y="401320"/>
                  <a:pt x="336232" y="408940"/>
                </a:cubicBezTo>
                <a:cubicBezTo>
                  <a:pt x="336232" y="422911"/>
                  <a:pt x="324803" y="429261"/>
                  <a:pt x="300673" y="429261"/>
                </a:cubicBezTo>
                <a:cubicBezTo>
                  <a:pt x="272732" y="429261"/>
                  <a:pt x="247332" y="415290"/>
                  <a:pt x="224473" y="387350"/>
                </a:cubicBezTo>
                <a:cubicBezTo>
                  <a:pt x="213042" y="373380"/>
                  <a:pt x="200342" y="351790"/>
                  <a:pt x="185103" y="322580"/>
                </a:cubicBezTo>
                <a:cubicBezTo>
                  <a:pt x="163512" y="326390"/>
                  <a:pt x="143192" y="341630"/>
                  <a:pt x="124142" y="365761"/>
                </a:cubicBezTo>
                <a:cubicBezTo>
                  <a:pt x="100012" y="397511"/>
                  <a:pt x="82232" y="416561"/>
                  <a:pt x="70803" y="424180"/>
                </a:cubicBezTo>
                <a:cubicBezTo>
                  <a:pt x="58103" y="430530"/>
                  <a:pt x="41592" y="431800"/>
                  <a:pt x="20003" y="427990"/>
                </a:cubicBezTo>
                <a:cubicBezTo>
                  <a:pt x="17462" y="427990"/>
                  <a:pt x="14922" y="426720"/>
                  <a:pt x="13653" y="424180"/>
                </a:cubicBezTo>
                <a:cubicBezTo>
                  <a:pt x="12382" y="421640"/>
                  <a:pt x="12382" y="419100"/>
                  <a:pt x="13653" y="416561"/>
                </a:cubicBezTo>
                <a:lnTo>
                  <a:pt x="45403" y="344170"/>
                </a:lnTo>
                <a:cubicBezTo>
                  <a:pt x="17462" y="295911"/>
                  <a:pt x="28892" y="241300"/>
                  <a:pt x="77153" y="179070"/>
                </a:cubicBezTo>
                <a:cubicBezTo>
                  <a:pt x="138112" y="102870"/>
                  <a:pt x="221932" y="69850"/>
                  <a:pt x="327342" y="80011"/>
                </a:cubicBezTo>
                <a:cubicBezTo>
                  <a:pt x="337503" y="64770"/>
                  <a:pt x="352742" y="50800"/>
                  <a:pt x="373062" y="36830"/>
                </a:cubicBezTo>
                <a:cubicBezTo>
                  <a:pt x="398462" y="20320"/>
                  <a:pt x="418782" y="12700"/>
                  <a:pt x="435292" y="12700"/>
                </a:cubicBezTo>
                <a:cubicBezTo>
                  <a:pt x="445453" y="12700"/>
                  <a:pt x="454342" y="15240"/>
                  <a:pt x="460692" y="21590"/>
                </a:cubicBezTo>
                <a:cubicBezTo>
                  <a:pt x="465773" y="27940"/>
                  <a:pt x="468312" y="34290"/>
                  <a:pt x="468312" y="41911"/>
                </a:cubicBezTo>
                <a:cubicBezTo>
                  <a:pt x="463232" y="48261"/>
                  <a:pt x="458153" y="62230"/>
                  <a:pt x="449262" y="83820"/>
                </a:cubicBezTo>
                <a:close/>
                <a:moveTo>
                  <a:pt x="418782" y="213361"/>
                </a:moveTo>
                <a:cubicBezTo>
                  <a:pt x="423862" y="220980"/>
                  <a:pt x="432753" y="231140"/>
                  <a:pt x="445453" y="243840"/>
                </a:cubicBezTo>
                <a:cubicBezTo>
                  <a:pt x="465773" y="264161"/>
                  <a:pt x="477203" y="279400"/>
                  <a:pt x="477203" y="290830"/>
                </a:cubicBezTo>
                <a:cubicBezTo>
                  <a:pt x="477203" y="302261"/>
                  <a:pt x="474662" y="309880"/>
                  <a:pt x="469582" y="313690"/>
                </a:cubicBezTo>
                <a:cubicBezTo>
                  <a:pt x="465773" y="317500"/>
                  <a:pt x="458153" y="318770"/>
                  <a:pt x="445453" y="318770"/>
                </a:cubicBezTo>
                <a:cubicBezTo>
                  <a:pt x="413703" y="318770"/>
                  <a:pt x="384492" y="312420"/>
                  <a:pt x="356553" y="298450"/>
                </a:cubicBezTo>
                <a:cubicBezTo>
                  <a:pt x="322262" y="281940"/>
                  <a:pt x="299403" y="259080"/>
                  <a:pt x="289242" y="229870"/>
                </a:cubicBezTo>
                <a:cubicBezTo>
                  <a:pt x="287973" y="227330"/>
                  <a:pt x="287973" y="226061"/>
                  <a:pt x="289242" y="223520"/>
                </a:cubicBezTo>
                <a:cubicBezTo>
                  <a:pt x="290512" y="220980"/>
                  <a:pt x="291782" y="219711"/>
                  <a:pt x="294323" y="219711"/>
                </a:cubicBezTo>
                <a:cubicBezTo>
                  <a:pt x="296862" y="218440"/>
                  <a:pt x="298132" y="218440"/>
                  <a:pt x="300673" y="219711"/>
                </a:cubicBezTo>
                <a:cubicBezTo>
                  <a:pt x="303212" y="220980"/>
                  <a:pt x="304482" y="222250"/>
                  <a:pt x="304482" y="224790"/>
                </a:cubicBezTo>
                <a:cubicBezTo>
                  <a:pt x="314642" y="250190"/>
                  <a:pt x="333692" y="269240"/>
                  <a:pt x="364173" y="283211"/>
                </a:cubicBezTo>
                <a:cubicBezTo>
                  <a:pt x="389573" y="295911"/>
                  <a:pt x="416242" y="302261"/>
                  <a:pt x="446723" y="302261"/>
                </a:cubicBezTo>
                <a:cubicBezTo>
                  <a:pt x="453073" y="302261"/>
                  <a:pt x="458153" y="302261"/>
                  <a:pt x="459423" y="300990"/>
                </a:cubicBezTo>
                <a:cubicBezTo>
                  <a:pt x="460692" y="299720"/>
                  <a:pt x="461962" y="295911"/>
                  <a:pt x="461962" y="290830"/>
                </a:cubicBezTo>
                <a:cubicBezTo>
                  <a:pt x="461962" y="284480"/>
                  <a:pt x="453073" y="273050"/>
                  <a:pt x="436562" y="255270"/>
                </a:cubicBezTo>
                <a:cubicBezTo>
                  <a:pt x="422592" y="242570"/>
                  <a:pt x="412432" y="231140"/>
                  <a:pt x="407353" y="220980"/>
                </a:cubicBezTo>
                <a:cubicBezTo>
                  <a:pt x="406082" y="219711"/>
                  <a:pt x="406082" y="217170"/>
                  <a:pt x="406082" y="214630"/>
                </a:cubicBezTo>
                <a:cubicBezTo>
                  <a:pt x="406082" y="212090"/>
                  <a:pt x="407353" y="210820"/>
                  <a:pt x="409892" y="209550"/>
                </a:cubicBezTo>
                <a:cubicBezTo>
                  <a:pt x="412432" y="208280"/>
                  <a:pt x="413703" y="208280"/>
                  <a:pt x="416242" y="208280"/>
                </a:cubicBezTo>
                <a:cubicBezTo>
                  <a:pt x="416242" y="210820"/>
                  <a:pt x="418782" y="212090"/>
                  <a:pt x="418782" y="213361"/>
                </a:cubicBezTo>
                <a:close/>
                <a:moveTo>
                  <a:pt x="434023" y="346711"/>
                </a:moveTo>
                <a:cubicBezTo>
                  <a:pt x="489903" y="346711"/>
                  <a:pt x="539433" y="360680"/>
                  <a:pt x="580073" y="387350"/>
                </a:cubicBezTo>
                <a:cubicBezTo>
                  <a:pt x="623253" y="416561"/>
                  <a:pt x="646112" y="454661"/>
                  <a:pt x="646112" y="501650"/>
                </a:cubicBezTo>
                <a:cubicBezTo>
                  <a:pt x="646112" y="506730"/>
                  <a:pt x="643573" y="518161"/>
                  <a:pt x="639762" y="533400"/>
                </a:cubicBezTo>
                <a:lnTo>
                  <a:pt x="634683" y="554990"/>
                </a:lnTo>
                <a:cubicBezTo>
                  <a:pt x="633412" y="558800"/>
                  <a:pt x="630873" y="561340"/>
                  <a:pt x="627062" y="561340"/>
                </a:cubicBezTo>
                <a:lnTo>
                  <a:pt x="621983" y="561340"/>
                </a:lnTo>
                <a:cubicBezTo>
                  <a:pt x="571183" y="561340"/>
                  <a:pt x="534353" y="572770"/>
                  <a:pt x="511492" y="596900"/>
                </a:cubicBezTo>
                <a:cubicBezTo>
                  <a:pt x="494982" y="614680"/>
                  <a:pt x="486092" y="640080"/>
                  <a:pt x="483553" y="673100"/>
                </a:cubicBezTo>
                <a:cubicBezTo>
                  <a:pt x="496253" y="661670"/>
                  <a:pt x="507682" y="651511"/>
                  <a:pt x="520382" y="642620"/>
                </a:cubicBezTo>
                <a:cubicBezTo>
                  <a:pt x="544512" y="626111"/>
                  <a:pt x="567373" y="618490"/>
                  <a:pt x="588962" y="618490"/>
                </a:cubicBezTo>
                <a:cubicBezTo>
                  <a:pt x="667703" y="618490"/>
                  <a:pt x="726123" y="646430"/>
                  <a:pt x="764223" y="701040"/>
                </a:cubicBezTo>
                <a:cubicBezTo>
                  <a:pt x="770573" y="678180"/>
                  <a:pt x="770573" y="657861"/>
                  <a:pt x="761683" y="640080"/>
                </a:cubicBezTo>
                <a:cubicBezTo>
                  <a:pt x="747712" y="609600"/>
                  <a:pt x="710883" y="584200"/>
                  <a:pt x="653733" y="566420"/>
                </a:cubicBezTo>
                <a:cubicBezTo>
                  <a:pt x="651192" y="565150"/>
                  <a:pt x="649923" y="563880"/>
                  <a:pt x="649923" y="562611"/>
                </a:cubicBezTo>
                <a:cubicBezTo>
                  <a:pt x="648653" y="560070"/>
                  <a:pt x="648653" y="558800"/>
                  <a:pt x="648653" y="556261"/>
                </a:cubicBezTo>
                <a:cubicBezTo>
                  <a:pt x="684212" y="441961"/>
                  <a:pt x="679133" y="350520"/>
                  <a:pt x="633412" y="284480"/>
                </a:cubicBezTo>
                <a:cubicBezTo>
                  <a:pt x="582612" y="207011"/>
                  <a:pt x="512762" y="153670"/>
                  <a:pt x="423862" y="121920"/>
                </a:cubicBezTo>
                <a:cubicBezTo>
                  <a:pt x="404812" y="115570"/>
                  <a:pt x="387032" y="109220"/>
                  <a:pt x="370523" y="105411"/>
                </a:cubicBezTo>
                <a:cubicBezTo>
                  <a:pt x="351473" y="101600"/>
                  <a:pt x="336232" y="99061"/>
                  <a:pt x="323532" y="97790"/>
                </a:cubicBezTo>
                <a:cubicBezTo>
                  <a:pt x="221932" y="86361"/>
                  <a:pt x="141923" y="116840"/>
                  <a:pt x="83503" y="189230"/>
                </a:cubicBezTo>
                <a:cubicBezTo>
                  <a:pt x="39053" y="246380"/>
                  <a:pt x="30162" y="295911"/>
                  <a:pt x="55562" y="339090"/>
                </a:cubicBezTo>
                <a:cubicBezTo>
                  <a:pt x="56832" y="341630"/>
                  <a:pt x="56832" y="344170"/>
                  <a:pt x="55562" y="346711"/>
                </a:cubicBezTo>
                <a:lnTo>
                  <a:pt x="26353" y="414020"/>
                </a:lnTo>
                <a:cubicBezTo>
                  <a:pt x="39053" y="415290"/>
                  <a:pt x="49212" y="414020"/>
                  <a:pt x="55562" y="410211"/>
                </a:cubicBezTo>
                <a:cubicBezTo>
                  <a:pt x="64453" y="405130"/>
                  <a:pt x="80962" y="387350"/>
                  <a:pt x="105092" y="355600"/>
                </a:cubicBezTo>
                <a:cubicBezTo>
                  <a:pt x="129223" y="325120"/>
                  <a:pt x="155892" y="307340"/>
                  <a:pt x="182562" y="304800"/>
                </a:cubicBezTo>
                <a:lnTo>
                  <a:pt x="188912" y="303530"/>
                </a:lnTo>
                <a:cubicBezTo>
                  <a:pt x="215582" y="302261"/>
                  <a:pt x="247332" y="308611"/>
                  <a:pt x="285432" y="323850"/>
                </a:cubicBezTo>
                <a:lnTo>
                  <a:pt x="296862" y="327661"/>
                </a:lnTo>
                <a:cubicBezTo>
                  <a:pt x="338773" y="342900"/>
                  <a:pt x="369253" y="351790"/>
                  <a:pt x="388303" y="351790"/>
                </a:cubicBezTo>
                <a:lnTo>
                  <a:pt x="434023" y="346711"/>
                </a:lnTo>
                <a:cubicBezTo>
                  <a:pt x="434023" y="346711"/>
                  <a:pt x="434023" y="346711"/>
                  <a:pt x="434023" y="346711"/>
                </a:cubicBezTo>
                <a:close/>
                <a:moveTo>
                  <a:pt x="200342" y="317500"/>
                </a:moveTo>
                <a:cubicBezTo>
                  <a:pt x="213042" y="342900"/>
                  <a:pt x="224473" y="361950"/>
                  <a:pt x="234632" y="373380"/>
                </a:cubicBezTo>
                <a:cubicBezTo>
                  <a:pt x="253682" y="397511"/>
                  <a:pt x="274003" y="408940"/>
                  <a:pt x="298132" y="408940"/>
                </a:cubicBezTo>
                <a:cubicBezTo>
                  <a:pt x="309562" y="408940"/>
                  <a:pt x="315912" y="407670"/>
                  <a:pt x="318453" y="405130"/>
                </a:cubicBezTo>
                <a:cubicBezTo>
                  <a:pt x="317182" y="401320"/>
                  <a:pt x="310832" y="391161"/>
                  <a:pt x="299403" y="375920"/>
                </a:cubicBezTo>
                <a:cubicBezTo>
                  <a:pt x="286703" y="361950"/>
                  <a:pt x="280353" y="346711"/>
                  <a:pt x="277812" y="332740"/>
                </a:cubicBezTo>
                <a:cubicBezTo>
                  <a:pt x="248603" y="323850"/>
                  <a:pt x="223203" y="318770"/>
                  <a:pt x="200342" y="3175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54" name="Freeform: Shape 53" descr="goat outline">
            <a:extLst>
              <a:ext uri="{FF2B5EF4-FFF2-40B4-BE49-F238E27FC236}">
                <a16:creationId xmlns:a16="http://schemas.microsoft.com/office/drawing/2014/main" id="{E5E1A780-5BEE-44A2-B589-820D411180A8}"/>
              </a:ext>
            </a:extLst>
          </p:cNvPr>
          <p:cNvSpPr/>
          <p:nvPr/>
        </p:nvSpPr>
        <p:spPr>
          <a:xfrm>
            <a:off x="7218817" y="7126582"/>
            <a:ext cx="1047970" cy="884060"/>
          </a:xfrm>
          <a:custGeom>
            <a:avLst/>
            <a:gdLst>
              <a:gd name="connsiteX0" fmla="*/ 203200 w 876300"/>
              <a:gd name="connsiteY0" fmla="*/ 45720 h 723900"/>
              <a:gd name="connsiteX1" fmla="*/ 203200 w 876300"/>
              <a:gd name="connsiteY1" fmla="*/ 45720 h 723900"/>
              <a:gd name="connsiteX2" fmla="*/ 220980 w 876300"/>
              <a:gd name="connsiteY2" fmla="*/ 49530 h 723900"/>
              <a:gd name="connsiteX3" fmla="*/ 226060 w 876300"/>
              <a:gd name="connsiteY3" fmla="*/ 54610 h 723900"/>
              <a:gd name="connsiteX4" fmla="*/ 224790 w 876300"/>
              <a:gd name="connsiteY4" fmla="*/ 62230 h 723900"/>
              <a:gd name="connsiteX5" fmla="*/ 212090 w 876300"/>
              <a:gd name="connsiteY5" fmla="*/ 66039 h 723900"/>
              <a:gd name="connsiteX6" fmla="*/ 207010 w 876300"/>
              <a:gd name="connsiteY6" fmla="*/ 64770 h 723900"/>
              <a:gd name="connsiteX7" fmla="*/ 203200 w 876300"/>
              <a:gd name="connsiteY7" fmla="*/ 64770 h 723900"/>
              <a:gd name="connsiteX8" fmla="*/ 203200 w 876300"/>
              <a:gd name="connsiteY8" fmla="*/ 67310 h 723900"/>
              <a:gd name="connsiteX9" fmla="*/ 220980 w 876300"/>
              <a:gd name="connsiteY9" fmla="*/ 78739 h 723900"/>
              <a:gd name="connsiteX10" fmla="*/ 237490 w 876300"/>
              <a:gd name="connsiteY10" fmla="*/ 73660 h 723900"/>
              <a:gd name="connsiteX11" fmla="*/ 242570 w 876300"/>
              <a:gd name="connsiteY11" fmla="*/ 62230 h 723900"/>
              <a:gd name="connsiteX12" fmla="*/ 233680 w 876300"/>
              <a:gd name="connsiteY12" fmla="*/ 40639 h 723900"/>
              <a:gd name="connsiteX13" fmla="*/ 207010 w 876300"/>
              <a:gd name="connsiteY13" fmla="*/ 31750 h 723900"/>
              <a:gd name="connsiteX14" fmla="*/ 142240 w 876300"/>
              <a:gd name="connsiteY14" fmla="*/ 67310 h 723900"/>
              <a:gd name="connsiteX15" fmla="*/ 118110 w 876300"/>
              <a:gd name="connsiteY15" fmla="*/ 124460 h 723900"/>
              <a:gd name="connsiteX16" fmla="*/ 118110 w 876300"/>
              <a:gd name="connsiteY16" fmla="*/ 128270 h 723900"/>
              <a:gd name="connsiteX17" fmla="*/ 114300 w 876300"/>
              <a:gd name="connsiteY17" fmla="*/ 135889 h 723900"/>
              <a:gd name="connsiteX18" fmla="*/ 97790 w 876300"/>
              <a:gd name="connsiteY18" fmla="*/ 151130 h 723900"/>
              <a:gd name="connsiteX19" fmla="*/ 72390 w 876300"/>
              <a:gd name="connsiteY19" fmla="*/ 180339 h 723900"/>
              <a:gd name="connsiteX20" fmla="*/ 72390 w 876300"/>
              <a:gd name="connsiteY20" fmla="*/ 181610 h 723900"/>
              <a:gd name="connsiteX21" fmla="*/ 49530 w 876300"/>
              <a:gd name="connsiteY21" fmla="*/ 205739 h 723900"/>
              <a:gd name="connsiteX22" fmla="*/ 39370 w 876300"/>
              <a:gd name="connsiteY22" fmla="*/ 219710 h 723900"/>
              <a:gd name="connsiteX23" fmla="*/ 52070 w 876300"/>
              <a:gd name="connsiteY23" fmla="*/ 229870 h 723900"/>
              <a:gd name="connsiteX24" fmla="*/ 73660 w 876300"/>
              <a:gd name="connsiteY24" fmla="*/ 234950 h 723900"/>
              <a:gd name="connsiteX25" fmla="*/ 74930 w 876300"/>
              <a:gd name="connsiteY25" fmla="*/ 234950 h 723900"/>
              <a:gd name="connsiteX26" fmla="*/ 80010 w 876300"/>
              <a:gd name="connsiteY26" fmla="*/ 233680 h 723900"/>
              <a:gd name="connsiteX27" fmla="*/ 96520 w 876300"/>
              <a:gd name="connsiteY27" fmla="*/ 227330 h 723900"/>
              <a:gd name="connsiteX28" fmla="*/ 120650 w 876300"/>
              <a:gd name="connsiteY28" fmla="*/ 219710 h 723900"/>
              <a:gd name="connsiteX29" fmla="*/ 127000 w 876300"/>
              <a:gd name="connsiteY29" fmla="*/ 220980 h 723900"/>
              <a:gd name="connsiteX30" fmla="*/ 213360 w 876300"/>
              <a:gd name="connsiteY30" fmla="*/ 313689 h 723900"/>
              <a:gd name="connsiteX31" fmla="*/ 242570 w 876300"/>
              <a:gd name="connsiteY31" fmla="*/ 354330 h 723900"/>
              <a:gd name="connsiteX32" fmla="*/ 251460 w 876300"/>
              <a:gd name="connsiteY32" fmla="*/ 406400 h 723900"/>
              <a:gd name="connsiteX33" fmla="*/ 289560 w 876300"/>
              <a:gd name="connsiteY33" fmla="*/ 466089 h 723900"/>
              <a:gd name="connsiteX34" fmla="*/ 339090 w 876300"/>
              <a:gd name="connsiteY34" fmla="*/ 698500 h 723900"/>
              <a:gd name="connsiteX35" fmla="*/ 350520 w 876300"/>
              <a:gd name="connsiteY35" fmla="*/ 698500 h 723900"/>
              <a:gd name="connsiteX36" fmla="*/ 350520 w 876300"/>
              <a:gd name="connsiteY36" fmla="*/ 468630 h 723900"/>
              <a:gd name="connsiteX37" fmla="*/ 359410 w 876300"/>
              <a:gd name="connsiteY37" fmla="*/ 459739 h 723900"/>
              <a:gd name="connsiteX38" fmla="*/ 365760 w 876300"/>
              <a:gd name="connsiteY38" fmla="*/ 462280 h 723900"/>
              <a:gd name="connsiteX39" fmla="*/ 368300 w 876300"/>
              <a:gd name="connsiteY39" fmla="*/ 468630 h 723900"/>
              <a:gd name="connsiteX40" fmla="*/ 368300 w 876300"/>
              <a:gd name="connsiteY40" fmla="*/ 486410 h 723900"/>
              <a:gd name="connsiteX41" fmla="*/ 398780 w 876300"/>
              <a:gd name="connsiteY41" fmla="*/ 500380 h 723900"/>
              <a:gd name="connsiteX42" fmla="*/ 430530 w 876300"/>
              <a:gd name="connsiteY42" fmla="*/ 510539 h 723900"/>
              <a:gd name="connsiteX43" fmla="*/ 509270 w 876300"/>
              <a:gd name="connsiteY43" fmla="*/ 518160 h 723900"/>
              <a:gd name="connsiteX44" fmla="*/ 584200 w 876300"/>
              <a:gd name="connsiteY44" fmla="*/ 508000 h 723900"/>
              <a:gd name="connsiteX45" fmla="*/ 633730 w 876300"/>
              <a:gd name="connsiteY45" fmla="*/ 496570 h 723900"/>
              <a:gd name="connsiteX46" fmla="*/ 624840 w 876300"/>
              <a:gd name="connsiteY46" fmla="*/ 461010 h 723900"/>
              <a:gd name="connsiteX47" fmla="*/ 631190 w 876300"/>
              <a:gd name="connsiteY47" fmla="*/ 449580 h 723900"/>
              <a:gd name="connsiteX48" fmla="*/ 637540 w 876300"/>
              <a:gd name="connsiteY48" fmla="*/ 450850 h 723900"/>
              <a:gd name="connsiteX49" fmla="*/ 642620 w 876300"/>
              <a:gd name="connsiteY49" fmla="*/ 455930 h 723900"/>
              <a:gd name="connsiteX50" fmla="*/ 654050 w 876300"/>
              <a:gd name="connsiteY50" fmla="*/ 501650 h 723900"/>
              <a:gd name="connsiteX51" fmla="*/ 662940 w 876300"/>
              <a:gd name="connsiteY51" fmla="*/ 519430 h 723900"/>
              <a:gd name="connsiteX52" fmla="*/ 689610 w 876300"/>
              <a:gd name="connsiteY52" fmla="*/ 542289 h 723900"/>
              <a:gd name="connsiteX53" fmla="*/ 717550 w 876300"/>
              <a:gd name="connsiteY53" fmla="*/ 568960 h 723900"/>
              <a:gd name="connsiteX54" fmla="*/ 741680 w 876300"/>
              <a:gd name="connsiteY54" fmla="*/ 688339 h 723900"/>
              <a:gd name="connsiteX55" fmla="*/ 741680 w 876300"/>
              <a:gd name="connsiteY55" fmla="*/ 697230 h 723900"/>
              <a:gd name="connsiteX56" fmla="*/ 750570 w 876300"/>
              <a:gd name="connsiteY56" fmla="*/ 697230 h 723900"/>
              <a:gd name="connsiteX57" fmla="*/ 760730 w 876300"/>
              <a:gd name="connsiteY57" fmla="*/ 589280 h 723900"/>
              <a:gd name="connsiteX58" fmla="*/ 764540 w 876300"/>
              <a:gd name="connsiteY58" fmla="*/ 572770 h 723900"/>
              <a:gd name="connsiteX59" fmla="*/ 748030 w 876300"/>
              <a:gd name="connsiteY59" fmla="*/ 544830 h 723900"/>
              <a:gd name="connsiteX60" fmla="*/ 728980 w 876300"/>
              <a:gd name="connsiteY60" fmla="*/ 506730 h 723900"/>
              <a:gd name="connsiteX61" fmla="*/ 730250 w 876300"/>
              <a:gd name="connsiteY61" fmla="*/ 501650 h 723900"/>
              <a:gd name="connsiteX62" fmla="*/ 753110 w 876300"/>
              <a:gd name="connsiteY62" fmla="*/ 455930 h 723900"/>
              <a:gd name="connsiteX63" fmla="*/ 775970 w 876300"/>
              <a:gd name="connsiteY63" fmla="*/ 387350 h 723900"/>
              <a:gd name="connsiteX64" fmla="*/ 773430 w 876300"/>
              <a:gd name="connsiteY64" fmla="*/ 364489 h 723900"/>
              <a:gd name="connsiteX65" fmla="*/ 760730 w 876300"/>
              <a:gd name="connsiteY65" fmla="*/ 328930 h 723900"/>
              <a:gd name="connsiteX66" fmla="*/ 756920 w 876300"/>
              <a:gd name="connsiteY66" fmla="*/ 321310 h 723900"/>
              <a:gd name="connsiteX67" fmla="*/ 735330 w 876300"/>
              <a:gd name="connsiteY67" fmla="*/ 295910 h 723900"/>
              <a:gd name="connsiteX68" fmla="*/ 613410 w 876300"/>
              <a:gd name="connsiteY68" fmla="*/ 252730 h 723900"/>
              <a:gd name="connsiteX69" fmla="*/ 508000 w 876300"/>
              <a:gd name="connsiteY69" fmla="*/ 265430 h 723900"/>
              <a:gd name="connsiteX70" fmla="*/ 382270 w 876300"/>
              <a:gd name="connsiteY70" fmla="*/ 278130 h 723900"/>
              <a:gd name="connsiteX71" fmla="*/ 318770 w 876300"/>
              <a:gd name="connsiteY71" fmla="*/ 267970 h 723900"/>
              <a:gd name="connsiteX72" fmla="*/ 185420 w 876300"/>
              <a:gd name="connsiteY72" fmla="*/ 152400 h 723900"/>
              <a:gd name="connsiteX73" fmla="*/ 182880 w 876300"/>
              <a:gd name="connsiteY73" fmla="*/ 143510 h 723900"/>
              <a:gd name="connsiteX74" fmla="*/ 187960 w 876300"/>
              <a:gd name="connsiteY74" fmla="*/ 137160 h 723900"/>
              <a:gd name="connsiteX75" fmla="*/ 195580 w 876300"/>
              <a:gd name="connsiteY75" fmla="*/ 134620 h 723900"/>
              <a:gd name="connsiteX76" fmla="*/ 205740 w 876300"/>
              <a:gd name="connsiteY76" fmla="*/ 128270 h 723900"/>
              <a:gd name="connsiteX77" fmla="*/ 198120 w 876300"/>
              <a:gd name="connsiteY77" fmla="*/ 124460 h 723900"/>
              <a:gd name="connsiteX78" fmla="*/ 162560 w 876300"/>
              <a:gd name="connsiteY78" fmla="*/ 119380 h 723900"/>
              <a:gd name="connsiteX79" fmla="*/ 156210 w 876300"/>
              <a:gd name="connsiteY79" fmla="*/ 116839 h 723900"/>
              <a:gd name="connsiteX80" fmla="*/ 153670 w 876300"/>
              <a:gd name="connsiteY80" fmla="*/ 110489 h 723900"/>
              <a:gd name="connsiteX81" fmla="*/ 153670 w 876300"/>
              <a:gd name="connsiteY81" fmla="*/ 109220 h 723900"/>
              <a:gd name="connsiteX82" fmla="*/ 163830 w 876300"/>
              <a:gd name="connsiteY82" fmla="*/ 68580 h 723900"/>
              <a:gd name="connsiteX83" fmla="*/ 203200 w 876300"/>
              <a:gd name="connsiteY83" fmla="*/ 45720 h 723900"/>
              <a:gd name="connsiteX84" fmla="*/ 203200 w 876300"/>
              <a:gd name="connsiteY84" fmla="*/ 45720 h 723900"/>
              <a:gd name="connsiteX85" fmla="*/ 220980 w 876300"/>
              <a:gd name="connsiteY85" fmla="*/ 97789 h 723900"/>
              <a:gd name="connsiteX86" fmla="*/ 184150 w 876300"/>
              <a:gd name="connsiteY86" fmla="*/ 69850 h 723900"/>
              <a:gd name="connsiteX87" fmla="*/ 176530 w 876300"/>
              <a:gd name="connsiteY87" fmla="*/ 80010 h 723900"/>
              <a:gd name="connsiteX88" fmla="*/ 168910 w 876300"/>
              <a:gd name="connsiteY88" fmla="*/ 102870 h 723900"/>
              <a:gd name="connsiteX89" fmla="*/ 200660 w 876300"/>
              <a:gd name="connsiteY89" fmla="*/ 109220 h 723900"/>
              <a:gd name="connsiteX90" fmla="*/ 219710 w 876300"/>
              <a:gd name="connsiteY90" fmla="*/ 130810 h 723900"/>
              <a:gd name="connsiteX91" fmla="*/ 203200 w 876300"/>
              <a:gd name="connsiteY91" fmla="*/ 151130 h 723900"/>
              <a:gd name="connsiteX92" fmla="*/ 318770 w 876300"/>
              <a:gd name="connsiteY92" fmla="*/ 252730 h 723900"/>
              <a:gd name="connsiteX93" fmla="*/ 377190 w 876300"/>
              <a:gd name="connsiteY93" fmla="*/ 261620 h 723900"/>
              <a:gd name="connsiteX94" fmla="*/ 500380 w 876300"/>
              <a:gd name="connsiteY94" fmla="*/ 248920 h 723900"/>
              <a:gd name="connsiteX95" fmla="*/ 608330 w 876300"/>
              <a:gd name="connsiteY95" fmla="*/ 236220 h 723900"/>
              <a:gd name="connsiteX96" fmla="*/ 742950 w 876300"/>
              <a:gd name="connsiteY96" fmla="*/ 285750 h 723900"/>
              <a:gd name="connsiteX97" fmla="*/ 751840 w 876300"/>
              <a:gd name="connsiteY97" fmla="*/ 295910 h 723900"/>
              <a:gd name="connsiteX98" fmla="*/ 844550 w 876300"/>
              <a:gd name="connsiteY98" fmla="*/ 236220 h 723900"/>
              <a:gd name="connsiteX99" fmla="*/ 853440 w 876300"/>
              <a:gd name="connsiteY99" fmla="*/ 232410 h 723900"/>
              <a:gd name="connsiteX100" fmla="*/ 861060 w 876300"/>
              <a:gd name="connsiteY100" fmla="*/ 238760 h 723900"/>
              <a:gd name="connsiteX101" fmla="*/ 852170 w 876300"/>
              <a:gd name="connsiteY101" fmla="*/ 317500 h 723900"/>
              <a:gd name="connsiteX102" fmla="*/ 777240 w 876300"/>
              <a:gd name="connsiteY102" fmla="*/ 330200 h 723900"/>
              <a:gd name="connsiteX103" fmla="*/ 787400 w 876300"/>
              <a:gd name="connsiteY103" fmla="*/ 361950 h 723900"/>
              <a:gd name="connsiteX104" fmla="*/ 791210 w 876300"/>
              <a:gd name="connsiteY104" fmla="*/ 388620 h 723900"/>
              <a:gd name="connsiteX105" fmla="*/ 765810 w 876300"/>
              <a:gd name="connsiteY105" fmla="*/ 464820 h 723900"/>
              <a:gd name="connsiteX106" fmla="*/ 744220 w 876300"/>
              <a:gd name="connsiteY106" fmla="*/ 509270 h 723900"/>
              <a:gd name="connsiteX107" fmla="*/ 759460 w 876300"/>
              <a:gd name="connsiteY107" fmla="*/ 534670 h 723900"/>
              <a:gd name="connsiteX108" fmla="*/ 778510 w 876300"/>
              <a:gd name="connsiteY108" fmla="*/ 574039 h 723900"/>
              <a:gd name="connsiteX109" fmla="*/ 774700 w 876300"/>
              <a:gd name="connsiteY109" fmla="*/ 594360 h 723900"/>
              <a:gd name="connsiteX110" fmla="*/ 764540 w 876300"/>
              <a:gd name="connsiteY110" fmla="*/ 708660 h 723900"/>
              <a:gd name="connsiteX111" fmla="*/ 762000 w 876300"/>
              <a:gd name="connsiteY111" fmla="*/ 715010 h 723900"/>
              <a:gd name="connsiteX112" fmla="*/ 755650 w 876300"/>
              <a:gd name="connsiteY112" fmla="*/ 717550 h 723900"/>
              <a:gd name="connsiteX113" fmla="*/ 697230 w 876300"/>
              <a:gd name="connsiteY113" fmla="*/ 717550 h 723900"/>
              <a:gd name="connsiteX114" fmla="*/ 690880 w 876300"/>
              <a:gd name="connsiteY114" fmla="*/ 715010 h 723900"/>
              <a:gd name="connsiteX115" fmla="*/ 688340 w 876300"/>
              <a:gd name="connsiteY115" fmla="*/ 707389 h 723900"/>
              <a:gd name="connsiteX116" fmla="*/ 688340 w 876300"/>
              <a:gd name="connsiteY116" fmla="*/ 692150 h 723900"/>
              <a:gd name="connsiteX117" fmla="*/ 664210 w 876300"/>
              <a:gd name="connsiteY117" fmla="*/ 585470 h 723900"/>
              <a:gd name="connsiteX118" fmla="*/ 637540 w 876300"/>
              <a:gd name="connsiteY118" fmla="*/ 560070 h 723900"/>
              <a:gd name="connsiteX119" fmla="*/ 608330 w 876300"/>
              <a:gd name="connsiteY119" fmla="*/ 535939 h 723900"/>
              <a:gd name="connsiteX120" fmla="*/ 599440 w 876300"/>
              <a:gd name="connsiteY120" fmla="*/ 521970 h 723900"/>
              <a:gd name="connsiteX121" fmla="*/ 584200 w 876300"/>
              <a:gd name="connsiteY121" fmla="*/ 525780 h 723900"/>
              <a:gd name="connsiteX122" fmla="*/ 505460 w 876300"/>
              <a:gd name="connsiteY122" fmla="*/ 537210 h 723900"/>
              <a:gd name="connsiteX123" fmla="*/ 422910 w 876300"/>
              <a:gd name="connsiteY123" fmla="*/ 529589 h 723900"/>
              <a:gd name="connsiteX124" fmla="*/ 400050 w 876300"/>
              <a:gd name="connsiteY124" fmla="*/ 523239 h 723900"/>
              <a:gd name="connsiteX125" fmla="*/ 387350 w 876300"/>
              <a:gd name="connsiteY125" fmla="*/ 708660 h 723900"/>
              <a:gd name="connsiteX126" fmla="*/ 384810 w 876300"/>
              <a:gd name="connsiteY126" fmla="*/ 715010 h 723900"/>
              <a:gd name="connsiteX127" fmla="*/ 378460 w 876300"/>
              <a:gd name="connsiteY127" fmla="*/ 717550 h 723900"/>
              <a:gd name="connsiteX128" fmla="*/ 325120 w 876300"/>
              <a:gd name="connsiteY128" fmla="*/ 717550 h 723900"/>
              <a:gd name="connsiteX129" fmla="*/ 318770 w 876300"/>
              <a:gd name="connsiteY129" fmla="*/ 715010 h 723900"/>
              <a:gd name="connsiteX130" fmla="*/ 316230 w 876300"/>
              <a:gd name="connsiteY130" fmla="*/ 708660 h 723900"/>
              <a:gd name="connsiteX131" fmla="*/ 271780 w 876300"/>
              <a:gd name="connsiteY131" fmla="*/ 480060 h 723900"/>
              <a:gd name="connsiteX132" fmla="*/ 228600 w 876300"/>
              <a:gd name="connsiteY132" fmla="*/ 406400 h 723900"/>
              <a:gd name="connsiteX133" fmla="*/ 220980 w 876300"/>
              <a:gd name="connsiteY133" fmla="*/ 361950 h 723900"/>
              <a:gd name="connsiteX134" fmla="*/ 194310 w 876300"/>
              <a:gd name="connsiteY134" fmla="*/ 325120 h 723900"/>
              <a:gd name="connsiteX135" fmla="*/ 115570 w 876300"/>
              <a:gd name="connsiteY135" fmla="*/ 238760 h 723900"/>
              <a:gd name="connsiteX136" fmla="*/ 99060 w 876300"/>
              <a:gd name="connsiteY136" fmla="*/ 245110 h 723900"/>
              <a:gd name="connsiteX137" fmla="*/ 93980 w 876300"/>
              <a:gd name="connsiteY137" fmla="*/ 246380 h 723900"/>
              <a:gd name="connsiteX138" fmla="*/ 99060 w 876300"/>
              <a:gd name="connsiteY138" fmla="*/ 260350 h 723900"/>
              <a:gd name="connsiteX139" fmla="*/ 88900 w 876300"/>
              <a:gd name="connsiteY139" fmla="*/ 278130 h 723900"/>
              <a:gd name="connsiteX140" fmla="*/ 83820 w 876300"/>
              <a:gd name="connsiteY140" fmla="*/ 287020 h 723900"/>
              <a:gd name="connsiteX141" fmla="*/ 83820 w 876300"/>
              <a:gd name="connsiteY141" fmla="*/ 288289 h 723900"/>
              <a:gd name="connsiteX142" fmla="*/ 87630 w 876300"/>
              <a:gd name="connsiteY142" fmla="*/ 292100 h 723900"/>
              <a:gd name="connsiteX143" fmla="*/ 92710 w 876300"/>
              <a:gd name="connsiteY143" fmla="*/ 295910 h 723900"/>
              <a:gd name="connsiteX144" fmla="*/ 92710 w 876300"/>
              <a:gd name="connsiteY144" fmla="*/ 303530 h 723900"/>
              <a:gd name="connsiteX145" fmla="*/ 87630 w 876300"/>
              <a:gd name="connsiteY145" fmla="*/ 308610 h 723900"/>
              <a:gd name="connsiteX146" fmla="*/ 80010 w 876300"/>
              <a:gd name="connsiteY146" fmla="*/ 308610 h 723900"/>
              <a:gd name="connsiteX147" fmla="*/ 67310 w 876300"/>
              <a:gd name="connsiteY147" fmla="*/ 299720 h 723900"/>
              <a:gd name="connsiteX148" fmla="*/ 62230 w 876300"/>
              <a:gd name="connsiteY148" fmla="*/ 288289 h 723900"/>
              <a:gd name="connsiteX149" fmla="*/ 72390 w 876300"/>
              <a:gd name="connsiteY149" fmla="*/ 266700 h 723900"/>
              <a:gd name="connsiteX150" fmla="*/ 77470 w 876300"/>
              <a:gd name="connsiteY150" fmla="*/ 259080 h 723900"/>
              <a:gd name="connsiteX151" fmla="*/ 72390 w 876300"/>
              <a:gd name="connsiteY151" fmla="*/ 252730 h 723900"/>
              <a:gd name="connsiteX152" fmla="*/ 71120 w 876300"/>
              <a:gd name="connsiteY152" fmla="*/ 252730 h 723900"/>
              <a:gd name="connsiteX153" fmla="*/ 66040 w 876300"/>
              <a:gd name="connsiteY153" fmla="*/ 252730 h 723900"/>
              <a:gd name="connsiteX154" fmla="*/ 38100 w 876300"/>
              <a:gd name="connsiteY154" fmla="*/ 246380 h 723900"/>
              <a:gd name="connsiteX155" fmla="*/ 12700 w 876300"/>
              <a:gd name="connsiteY155" fmla="*/ 218439 h 723900"/>
              <a:gd name="connsiteX156" fmla="*/ 27940 w 876300"/>
              <a:gd name="connsiteY156" fmla="*/ 191770 h 723900"/>
              <a:gd name="connsiteX157" fmla="*/ 49530 w 876300"/>
              <a:gd name="connsiteY157" fmla="*/ 168910 h 723900"/>
              <a:gd name="connsiteX158" fmla="*/ 77470 w 876300"/>
              <a:gd name="connsiteY158" fmla="*/ 137160 h 723900"/>
              <a:gd name="connsiteX159" fmla="*/ 91440 w 876300"/>
              <a:gd name="connsiteY159" fmla="*/ 124460 h 723900"/>
              <a:gd name="connsiteX160" fmla="*/ 119380 w 876300"/>
              <a:gd name="connsiteY160" fmla="*/ 55880 h 723900"/>
              <a:gd name="connsiteX161" fmla="*/ 199390 w 876300"/>
              <a:gd name="connsiteY161" fmla="*/ 12700 h 723900"/>
              <a:gd name="connsiteX162" fmla="*/ 238760 w 876300"/>
              <a:gd name="connsiteY162" fmla="*/ 26670 h 723900"/>
              <a:gd name="connsiteX163" fmla="*/ 254000 w 876300"/>
              <a:gd name="connsiteY163" fmla="*/ 60960 h 723900"/>
              <a:gd name="connsiteX164" fmla="*/ 241300 w 876300"/>
              <a:gd name="connsiteY164" fmla="*/ 86360 h 723900"/>
              <a:gd name="connsiteX165" fmla="*/ 220980 w 876300"/>
              <a:gd name="connsiteY165" fmla="*/ 97789 h 723900"/>
              <a:gd name="connsiteX166" fmla="*/ 368300 w 876300"/>
              <a:gd name="connsiteY166" fmla="*/ 508000 h 723900"/>
              <a:gd name="connsiteX167" fmla="*/ 368300 w 876300"/>
              <a:gd name="connsiteY167" fmla="*/ 698500 h 723900"/>
              <a:gd name="connsiteX168" fmla="*/ 373380 w 876300"/>
              <a:gd name="connsiteY168" fmla="*/ 698500 h 723900"/>
              <a:gd name="connsiteX169" fmla="*/ 384810 w 876300"/>
              <a:gd name="connsiteY169" fmla="*/ 516889 h 723900"/>
              <a:gd name="connsiteX170" fmla="*/ 368300 w 876300"/>
              <a:gd name="connsiteY170" fmla="*/ 508000 h 723900"/>
              <a:gd name="connsiteX171" fmla="*/ 849630 w 876300"/>
              <a:gd name="connsiteY171" fmla="*/ 261620 h 723900"/>
              <a:gd name="connsiteX172" fmla="*/ 769620 w 876300"/>
              <a:gd name="connsiteY172" fmla="*/ 309880 h 723900"/>
              <a:gd name="connsiteX173" fmla="*/ 842010 w 876300"/>
              <a:gd name="connsiteY173" fmla="*/ 304800 h 723900"/>
              <a:gd name="connsiteX174" fmla="*/ 849630 w 876300"/>
              <a:gd name="connsiteY174" fmla="*/ 261620 h 723900"/>
              <a:gd name="connsiteX175" fmla="*/ 626110 w 876300"/>
              <a:gd name="connsiteY175" fmla="*/ 524510 h 723900"/>
              <a:gd name="connsiteX176" fmla="*/ 652780 w 876300"/>
              <a:gd name="connsiteY176" fmla="*/ 547370 h 723900"/>
              <a:gd name="connsiteX177" fmla="*/ 681990 w 876300"/>
              <a:gd name="connsiteY177" fmla="*/ 574039 h 723900"/>
              <a:gd name="connsiteX178" fmla="*/ 708660 w 876300"/>
              <a:gd name="connsiteY178" fmla="*/ 692150 h 723900"/>
              <a:gd name="connsiteX179" fmla="*/ 708660 w 876300"/>
              <a:gd name="connsiteY179" fmla="*/ 698500 h 723900"/>
              <a:gd name="connsiteX180" fmla="*/ 721360 w 876300"/>
              <a:gd name="connsiteY180" fmla="*/ 698500 h 723900"/>
              <a:gd name="connsiteX181" fmla="*/ 721360 w 876300"/>
              <a:gd name="connsiteY181" fmla="*/ 689610 h 723900"/>
              <a:gd name="connsiteX182" fmla="*/ 701040 w 876300"/>
              <a:gd name="connsiteY182" fmla="*/ 580389 h 723900"/>
              <a:gd name="connsiteX183" fmla="*/ 676910 w 876300"/>
              <a:gd name="connsiteY183" fmla="*/ 556260 h 723900"/>
              <a:gd name="connsiteX184" fmla="*/ 647700 w 876300"/>
              <a:gd name="connsiteY184" fmla="*/ 529589 h 723900"/>
              <a:gd name="connsiteX185" fmla="*/ 638810 w 876300"/>
              <a:gd name="connsiteY185" fmla="*/ 514350 h 723900"/>
              <a:gd name="connsiteX186" fmla="*/ 622300 w 876300"/>
              <a:gd name="connsiteY186" fmla="*/ 516889 h 723900"/>
              <a:gd name="connsiteX187" fmla="*/ 626110 w 876300"/>
              <a:gd name="connsiteY187" fmla="*/ 52451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876300" h="723900">
                <a:moveTo>
                  <a:pt x="203200" y="45720"/>
                </a:moveTo>
                <a:lnTo>
                  <a:pt x="203200" y="45720"/>
                </a:lnTo>
                <a:cubicBezTo>
                  <a:pt x="209550" y="44450"/>
                  <a:pt x="214630" y="46989"/>
                  <a:pt x="220980" y="49530"/>
                </a:cubicBezTo>
                <a:cubicBezTo>
                  <a:pt x="223520" y="50800"/>
                  <a:pt x="224790" y="52070"/>
                  <a:pt x="226060" y="54610"/>
                </a:cubicBezTo>
                <a:cubicBezTo>
                  <a:pt x="226060" y="57150"/>
                  <a:pt x="226060" y="59689"/>
                  <a:pt x="224790" y="62230"/>
                </a:cubicBezTo>
                <a:cubicBezTo>
                  <a:pt x="222250" y="67310"/>
                  <a:pt x="217170" y="68580"/>
                  <a:pt x="212090" y="66039"/>
                </a:cubicBezTo>
                <a:cubicBezTo>
                  <a:pt x="209550" y="64770"/>
                  <a:pt x="208280" y="64770"/>
                  <a:pt x="207010" y="64770"/>
                </a:cubicBezTo>
                <a:lnTo>
                  <a:pt x="203200" y="64770"/>
                </a:lnTo>
                <a:lnTo>
                  <a:pt x="203200" y="67310"/>
                </a:lnTo>
                <a:cubicBezTo>
                  <a:pt x="203200" y="74930"/>
                  <a:pt x="209550" y="78739"/>
                  <a:pt x="220980" y="78739"/>
                </a:cubicBezTo>
                <a:cubicBezTo>
                  <a:pt x="227330" y="78739"/>
                  <a:pt x="233680" y="77470"/>
                  <a:pt x="237490" y="73660"/>
                </a:cubicBezTo>
                <a:cubicBezTo>
                  <a:pt x="241300" y="71120"/>
                  <a:pt x="242570" y="67310"/>
                  <a:pt x="242570" y="62230"/>
                </a:cubicBezTo>
                <a:cubicBezTo>
                  <a:pt x="242570" y="53339"/>
                  <a:pt x="240030" y="45720"/>
                  <a:pt x="233680" y="40639"/>
                </a:cubicBezTo>
                <a:cubicBezTo>
                  <a:pt x="227330" y="35560"/>
                  <a:pt x="217170" y="31750"/>
                  <a:pt x="207010" y="31750"/>
                </a:cubicBezTo>
                <a:cubicBezTo>
                  <a:pt x="181610" y="31750"/>
                  <a:pt x="160020" y="43180"/>
                  <a:pt x="142240" y="67310"/>
                </a:cubicBezTo>
                <a:cubicBezTo>
                  <a:pt x="125730" y="88900"/>
                  <a:pt x="118110" y="107950"/>
                  <a:pt x="118110" y="124460"/>
                </a:cubicBezTo>
                <a:lnTo>
                  <a:pt x="118110" y="128270"/>
                </a:lnTo>
                <a:cubicBezTo>
                  <a:pt x="118110" y="130810"/>
                  <a:pt x="116840" y="133350"/>
                  <a:pt x="114300" y="135889"/>
                </a:cubicBezTo>
                <a:cubicBezTo>
                  <a:pt x="107950" y="140970"/>
                  <a:pt x="102870" y="146050"/>
                  <a:pt x="97790" y="151130"/>
                </a:cubicBezTo>
                <a:cubicBezTo>
                  <a:pt x="86360" y="161289"/>
                  <a:pt x="78740" y="171450"/>
                  <a:pt x="72390" y="180339"/>
                </a:cubicBezTo>
                <a:lnTo>
                  <a:pt x="72390" y="181610"/>
                </a:lnTo>
                <a:lnTo>
                  <a:pt x="49530" y="205739"/>
                </a:lnTo>
                <a:cubicBezTo>
                  <a:pt x="43180" y="213360"/>
                  <a:pt x="39370" y="217170"/>
                  <a:pt x="39370" y="219710"/>
                </a:cubicBezTo>
                <a:cubicBezTo>
                  <a:pt x="39370" y="223520"/>
                  <a:pt x="43180" y="227330"/>
                  <a:pt x="52070" y="229870"/>
                </a:cubicBezTo>
                <a:cubicBezTo>
                  <a:pt x="59690" y="232410"/>
                  <a:pt x="67310" y="234950"/>
                  <a:pt x="73660" y="234950"/>
                </a:cubicBezTo>
                <a:lnTo>
                  <a:pt x="74930" y="234950"/>
                </a:lnTo>
                <a:lnTo>
                  <a:pt x="80010" y="233680"/>
                </a:lnTo>
                <a:lnTo>
                  <a:pt x="96520" y="227330"/>
                </a:lnTo>
                <a:cubicBezTo>
                  <a:pt x="106680" y="223520"/>
                  <a:pt x="115570" y="220980"/>
                  <a:pt x="120650" y="219710"/>
                </a:cubicBezTo>
                <a:cubicBezTo>
                  <a:pt x="121920" y="219710"/>
                  <a:pt x="124460" y="219710"/>
                  <a:pt x="127000" y="220980"/>
                </a:cubicBezTo>
                <a:cubicBezTo>
                  <a:pt x="144780" y="231139"/>
                  <a:pt x="173990" y="261620"/>
                  <a:pt x="213360" y="313689"/>
                </a:cubicBezTo>
                <a:cubicBezTo>
                  <a:pt x="228600" y="331470"/>
                  <a:pt x="237490" y="344170"/>
                  <a:pt x="242570" y="354330"/>
                </a:cubicBezTo>
                <a:cubicBezTo>
                  <a:pt x="248920" y="368300"/>
                  <a:pt x="251460" y="384810"/>
                  <a:pt x="251460" y="406400"/>
                </a:cubicBezTo>
                <a:cubicBezTo>
                  <a:pt x="251460" y="422910"/>
                  <a:pt x="264160" y="441960"/>
                  <a:pt x="289560" y="466089"/>
                </a:cubicBezTo>
                <a:cubicBezTo>
                  <a:pt x="317500" y="491489"/>
                  <a:pt x="334010" y="568960"/>
                  <a:pt x="339090" y="698500"/>
                </a:cubicBezTo>
                <a:lnTo>
                  <a:pt x="350520" y="698500"/>
                </a:lnTo>
                <a:lnTo>
                  <a:pt x="350520" y="468630"/>
                </a:lnTo>
                <a:cubicBezTo>
                  <a:pt x="350520" y="462280"/>
                  <a:pt x="353060" y="459739"/>
                  <a:pt x="359410" y="459739"/>
                </a:cubicBezTo>
                <a:cubicBezTo>
                  <a:pt x="361950" y="459739"/>
                  <a:pt x="364490" y="461010"/>
                  <a:pt x="365760" y="462280"/>
                </a:cubicBezTo>
                <a:cubicBezTo>
                  <a:pt x="367030" y="463550"/>
                  <a:pt x="368300" y="466089"/>
                  <a:pt x="368300" y="468630"/>
                </a:cubicBezTo>
                <a:lnTo>
                  <a:pt x="368300" y="486410"/>
                </a:lnTo>
                <a:lnTo>
                  <a:pt x="398780" y="500380"/>
                </a:lnTo>
                <a:cubicBezTo>
                  <a:pt x="408940" y="504189"/>
                  <a:pt x="420370" y="508000"/>
                  <a:pt x="430530" y="510539"/>
                </a:cubicBezTo>
                <a:cubicBezTo>
                  <a:pt x="452120" y="515620"/>
                  <a:pt x="477520" y="518160"/>
                  <a:pt x="509270" y="518160"/>
                </a:cubicBezTo>
                <a:cubicBezTo>
                  <a:pt x="530860" y="518160"/>
                  <a:pt x="554990" y="514350"/>
                  <a:pt x="584200" y="508000"/>
                </a:cubicBezTo>
                <a:lnTo>
                  <a:pt x="633730" y="496570"/>
                </a:lnTo>
                <a:lnTo>
                  <a:pt x="624840" y="461010"/>
                </a:lnTo>
                <a:cubicBezTo>
                  <a:pt x="623570" y="455930"/>
                  <a:pt x="624840" y="450850"/>
                  <a:pt x="631190" y="449580"/>
                </a:cubicBezTo>
                <a:cubicBezTo>
                  <a:pt x="633730" y="449580"/>
                  <a:pt x="635000" y="449580"/>
                  <a:pt x="637540" y="450850"/>
                </a:cubicBezTo>
                <a:cubicBezTo>
                  <a:pt x="640080" y="452120"/>
                  <a:pt x="641350" y="453389"/>
                  <a:pt x="642620" y="455930"/>
                </a:cubicBezTo>
                <a:lnTo>
                  <a:pt x="654050" y="501650"/>
                </a:lnTo>
                <a:cubicBezTo>
                  <a:pt x="657860" y="510539"/>
                  <a:pt x="660400" y="515620"/>
                  <a:pt x="662940" y="519430"/>
                </a:cubicBezTo>
                <a:cubicBezTo>
                  <a:pt x="665480" y="521970"/>
                  <a:pt x="674370" y="529589"/>
                  <a:pt x="689610" y="542289"/>
                </a:cubicBezTo>
                <a:cubicBezTo>
                  <a:pt x="703580" y="553720"/>
                  <a:pt x="712470" y="562610"/>
                  <a:pt x="717550" y="568960"/>
                </a:cubicBezTo>
                <a:cubicBezTo>
                  <a:pt x="734060" y="589280"/>
                  <a:pt x="741680" y="629920"/>
                  <a:pt x="741680" y="688339"/>
                </a:cubicBezTo>
                <a:lnTo>
                  <a:pt x="741680" y="697230"/>
                </a:lnTo>
                <a:lnTo>
                  <a:pt x="750570" y="697230"/>
                </a:lnTo>
                <a:cubicBezTo>
                  <a:pt x="755650" y="637539"/>
                  <a:pt x="758190" y="601980"/>
                  <a:pt x="760730" y="589280"/>
                </a:cubicBezTo>
                <a:cubicBezTo>
                  <a:pt x="763270" y="580389"/>
                  <a:pt x="764540" y="575310"/>
                  <a:pt x="764540" y="572770"/>
                </a:cubicBezTo>
                <a:cubicBezTo>
                  <a:pt x="764540" y="567689"/>
                  <a:pt x="759460" y="557530"/>
                  <a:pt x="748030" y="544830"/>
                </a:cubicBezTo>
                <a:cubicBezTo>
                  <a:pt x="735330" y="528320"/>
                  <a:pt x="728980" y="515620"/>
                  <a:pt x="728980" y="506730"/>
                </a:cubicBezTo>
                <a:cubicBezTo>
                  <a:pt x="728980" y="504189"/>
                  <a:pt x="728980" y="502920"/>
                  <a:pt x="730250" y="501650"/>
                </a:cubicBezTo>
                <a:cubicBezTo>
                  <a:pt x="739140" y="483870"/>
                  <a:pt x="746760" y="468630"/>
                  <a:pt x="753110" y="455930"/>
                </a:cubicBezTo>
                <a:cubicBezTo>
                  <a:pt x="768350" y="424180"/>
                  <a:pt x="775970" y="401320"/>
                  <a:pt x="775970" y="387350"/>
                </a:cubicBezTo>
                <a:cubicBezTo>
                  <a:pt x="775970" y="379730"/>
                  <a:pt x="774700" y="372110"/>
                  <a:pt x="773430" y="364489"/>
                </a:cubicBezTo>
                <a:cubicBezTo>
                  <a:pt x="772160" y="353060"/>
                  <a:pt x="767080" y="340360"/>
                  <a:pt x="760730" y="328930"/>
                </a:cubicBezTo>
                <a:lnTo>
                  <a:pt x="756920" y="321310"/>
                </a:lnTo>
                <a:lnTo>
                  <a:pt x="735330" y="295910"/>
                </a:lnTo>
                <a:cubicBezTo>
                  <a:pt x="703580" y="266700"/>
                  <a:pt x="662940" y="252730"/>
                  <a:pt x="613410" y="252730"/>
                </a:cubicBezTo>
                <a:cubicBezTo>
                  <a:pt x="601980" y="252730"/>
                  <a:pt x="566420" y="256539"/>
                  <a:pt x="508000" y="265430"/>
                </a:cubicBezTo>
                <a:cubicBezTo>
                  <a:pt x="449580" y="274320"/>
                  <a:pt x="407670" y="278130"/>
                  <a:pt x="382270" y="278130"/>
                </a:cubicBezTo>
                <a:cubicBezTo>
                  <a:pt x="361950" y="278130"/>
                  <a:pt x="341630" y="274320"/>
                  <a:pt x="318770" y="267970"/>
                </a:cubicBezTo>
                <a:cubicBezTo>
                  <a:pt x="294640" y="260350"/>
                  <a:pt x="250190" y="220980"/>
                  <a:pt x="185420" y="152400"/>
                </a:cubicBezTo>
                <a:cubicBezTo>
                  <a:pt x="182880" y="149860"/>
                  <a:pt x="181610" y="147320"/>
                  <a:pt x="182880" y="143510"/>
                </a:cubicBezTo>
                <a:cubicBezTo>
                  <a:pt x="184150" y="139700"/>
                  <a:pt x="185420" y="138430"/>
                  <a:pt x="187960" y="137160"/>
                </a:cubicBezTo>
                <a:lnTo>
                  <a:pt x="195580" y="134620"/>
                </a:lnTo>
                <a:cubicBezTo>
                  <a:pt x="199390" y="132080"/>
                  <a:pt x="203200" y="130810"/>
                  <a:pt x="205740" y="128270"/>
                </a:cubicBezTo>
                <a:lnTo>
                  <a:pt x="198120" y="124460"/>
                </a:lnTo>
                <a:cubicBezTo>
                  <a:pt x="189230" y="121920"/>
                  <a:pt x="177800" y="119380"/>
                  <a:pt x="162560" y="119380"/>
                </a:cubicBezTo>
                <a:cubicBezTo>
                  <a:pt x="160020" y="119380"/>
                  <a:pt x="157480" y="118110"/>
                  <a:pt x="156210" y="116839"/>
                </a:cubicBezTo>
                <a:cubicBezTo>
                  <a:pt x="154940" y="115570"/>
                  <a:pt x="153670" y="113030"/>
                  <a:pt x="153670" y="110489"/>
                </a:cubicBezTo>
                <a:lnTo>
                  <a:pt x="153670" y="109220"/>
                </a:lnTo>
                <a:cubicBezTo>
                  <a:pt x="153670" y="93980"/>
                  <a:pt x="157480" y="81280"/>
                  <a:pt x="163830" y="68580"/>
                </a:cubicBezTo>
                <a:cubicBezTo>
                  <a:pt x="170180" y="53339"/>
                  <a:pt x="184150" y="45720"/>
                  <a:pt x="203200" y="45720"/>
                </a:cubicBezTo>
                <a:lnTo>
                  <a:pt x="203200" y="45720"/>
                </a:lnTo>
                <a:close/>
                <a:moveTo>
                  <a:pt x="220980" y="97789"/>
                </a:moveTo>
                <a:cubicBezTo>
                  <a:pt x="198120" y="97789"/>
                  <a:pt x="185420" y="88900"/>
                  <a:pt x="184150" y="69850"/>
                </a:cubicBezTo>
                <a:cubicBezTo>
                  <a:pt x="181610" y="72389"/>
                  <a:pt x="179070" y="76200"/>
                  <a:pt x="176530" y="80010"/>
                </a:cubicBezTo>
                <a:cubicBezTo>
                  <a:pt x="172720" y="87630"/>
                  <a:pt x="170180" y="95250"/>
                  <a:pt x="168910" y="102870"/>
                </a:cubicBezTo>
                <a:cubicBezTo>
                  <a:pt x="180340" y="104139"/>
                  <a:pt x="191770" y="105410"/>
                  <a:pt x="200660" y="109220"/>
                </a:cubicBezTo>
                <a:cubicBezTo>
                  <a:pt x="213360" y="114300"/>
                  <a:pt x="219710" y="121920"/>
                  <a:pt x="219710" y="130810"/>
                </a:cubicBezTo>
                <a:cubicBezTo>
                  <a:pt x="219710" y="138430"/>
                  <a:pt x="214630" y="144780"/>
                  <a:pt x="203200" y="151130"/>
                </a:cubicBezTo>
                <a:cubicBezTo>
                  <a:pt x="260350" y="212089"/>
                  <a:pt x="299720" y="246380"/>
                  <a:pt x="318770" y="252730"/>
                </a:cubicBezTo>
                <a:cubicBezTo>
                  <a:pt x="337820" y="259080"/>
                  <a:pt x="356870" y="261620"/>
                  <a:pt x="377190" y="261620"/>
                </a:cubicBezTo>
                <a:cubicBezTo>
                  <a:pt x="397510" y="261620"/>
                  <a:pt x="438150" y="257810"/>
                  <a:pt x="500380" y="248920"/>
                </a:cubicBezTo>
                <a:cubicBezTo>
                  <a:pt x="558800" y="240030"/>
                  <a:pt x="595630" y="236220"/>
                  <a:pt x="608330" y="236220"/>
                </a:cubicBezTo>
                <a:cubicBezTo>
                  <a:pt x="664210" y="236220"/>
                  <a:pt x="708660" y="252730"/>
                  <a:pt x="742950" y="285750"/>
                </a:cubicBezTo>
                <a:lnTo>
                  <a:pt x="751840" y="295910"/>
                </a:lnTo>
                <a:cubicBezTo>
                  <a:pt x="791210" y="283210"/>
                  <a:pt x="822960" y="262889"/>
                  <a:pt x="844550" y="236220"/>
                </a:cubicBezTo>
                <a:cubicBezTo>
                  <a:pt x="847090" y="233680"/>
                  <a:pt x="849630" y="232410"/>
                  <a:pt x="853440" y="232410"/>
                </a:cubicBezTo>
                <a:cubicBezTo>
                  <a:pt x="857250" y="232410"/>
                  <a:pt x="859790" y="234950"/>
                  <a:pt x="861060" y="238760"/>
                </a:cubicBezTo>
                <a:cubicBezTo>
                  <a:pt x="869950" y="275589"/>
                  <a:pt x="867410" y="302260"/>
                  <a:pt x="852170" y="317500"/>
                </a:cubicBezTo>
                <a:cubicBezTo>
                  <a:pt x="836930" y="332739"/>
                  <a:pt x="811530" y="336550"/>
                  <a:pt x="777240" y="330200"/>
                </a:cubicBezTo>
                <a:cubicBezTo>
                  <a:pt x="782320" y="340360"/>
                  <a:pt x="784860" y="350520"/>
                  <a:pt x="787400" y="361950"/>
                </a:cubicBezTo>
                <a:cubicBezTo>
                  <a:pt x="789940" y="372110"/>
                  <a:pt x="791210" y="381000"/>
                  <a:pt x="791210" y="388620"/>
                </a:cubicBezTo>
                <a:cubicBezTo>
                  <a:pt x="791210" y="405130"/>
                  <a:pt x="782320" y="430530"/>
                  <a:pt x="765810" y="464820"/>
                </a:cubicBezTo>
                <a:lnTo>
                  <a:pt x="744220" y="509270"/>
                </a:lnTo>
                <a:cubicBezTo>
                  <a:pt x="745490" y="515620"/>
                  <a:pt x="750570" y="524510"/>
                  <a:pt x="759460" y="534670"/>
                </a:cubicBezTo>
                <a:cubicBezTo>
                  <a:pt x="772160" y="551180"/>
                  <a:pt x="778510" y="563880"/>
                  <a:pt x="778510" y="574039"/>
                </a:cubicBezTo>
                <a:cubicBezTo>
                  <a:pt x="778510" y="577850"/>
                  <a:pt x="777240" y="584200"/>
                  <a:pt x="774700" y="594360"/>
                </a:cubicBezTo>
                <a:cubicBezTo>
                  <a:pt x="773430" y="603250"/>
                  <a:pt x="769620" y="641350"/>
                  <a:pt x="764540" y="708660"/>
                </a:cubicBezTo>
                <a:cubicBezTo>
                  <a:pt x="764540" y="711200"/>
                  <a:pt x="763270" y="713739"/>
                  <a:pt x="762000" y="715010"/>
                </a:cubicBezTo>
                <a:cubicBezTo>
                  <a:pt x="760730" y="716280"/>
                  <a:pt x="758190" y="717550"/>
                  <a:pt x="755650" y="717550"/>
                </a:cubicBezTo>
                <a:lnTo>
                  <a:pt x="697230" y="717550"/>
                </a:lnTo>
                <a:cubicBezTo>
                  <a:pt x="694690" y="717550"/>
                  <a:pt x="693420" y="716280"/>
                  <a:pt x="690880" y="715010"/>
                </a:cubicBezTo>
                <a:cubicBezTo>
                  <a:pt x="688340" y="712470"/>
                  <a:pt x="688340" y="709930"/>
                  <a:pt x="688340" y="707389"/>
                </a:cubicBezTo>
                <a:lnTo>
                  <a:pt x="688340" y="692150"/>
                </a:lnTo>
                <a:cubicBezTo>
                  <a:pt x="685800" y="637539"/>
                  <a:pt x="678180" y="601980"/>
                  <a:pt x="664210" y="585470"/>
                </a:cubicBezTo>
                <a:cubicBezTo>
                  <a:pt x="660400" y="580389"/>
                  <a:pt x="651510" y="571500"/>
                  <a:pt x="637540" y="560070"/>
                </a:cubicBezTo>
                <a:cubicBezTo>
                  <a:pt x="622300" y="547370"/>
                  <a:pt x="612140" y="539750"/>
                  <a:pt x="608330" y="535939"/>
                </a:cubicBezTo>
                <a:cubicBezTo>
                  <a:pt x="605790" y="532130"/>
                  <a:pt x="601980" y="528320"/>
                  <a:pt x="599440" y="521970"/>
                </a:cubicBezTo>
                <a:lnTo>
                  <a:pt x="584200" y="525780"/>
                </a:lnTo>
                <a:cubicBezTo>
                  <a:pt x="552450" y="533400"/>
                  <a:pt x="525780" y="537210"/>
                  <a:pt x="505460" y="537210"/>
                </a:cubicBezTo>
                <a:cubicBezTo>
                  <a:pt x="472440" y="537210"/>
                  <a:pt x="445770" y="534670"/>
                  <a:pt x="422910" y="529589"/>
                </a:cubicBezTo>
                <a:cubicBezTo>
                  <a:pt x="412750" y="527050"/>
                  <a:pt x="405130" y="524510"/>
                  <a:pt x="400050" y="523239"/>
                </a:cubicBezTo>
                <a:lnTo>
                  <a:pt x="387350" y="708660"/>
                </a:lnTo>
                <a:cubicBezTo>
                  <a:pt x="387350" y="711200"/>
                  <a:pt x="386080" y="713739"/>
                  <a:pt x="384810" y="715010"/>
                </a:cubicBezTo>
                <a:cubicBezTo>
                  <a:pt x="383540" y="716280"/>
                  <a:pt x="381000" y="717550"/>
                  <a:pt x="378460" y="717550"/>
                </a:cubicBezTo>
                <a:lnTo>
                  <a:pt x="325120" y="717550"/>
                </a:lnTo>
                <a:cubicBezTo>
                  <a:pt x="322580" y="717550"/>
                  <a:pt x="320040" y="716280"/>
                  <a:pt x="318770" y="715010"/>
                </a:cubicBezTo>
                <a:cubicBezTo>
                  <a:pt x="317500" y="713739"/>
                  <a:pt x="316230" y="711200"/>
                  <a:pt x="316230" y="708660"/>
                </a:cubicBezTo>
                <a:cubicBezTo>
                  <a:pt x="311150" y="579120"/>
                  <a:pt x="295910" y="502920"/>
                  <a:pt x="271780" y="480060"/>
                </a:cubicBezTo>
                <a:cubicBezTo>
                  <a:pt x="242570" y="453389"/>
                  <a:pt x="228600" y="427989"/>
                  <a:pt x="228600" y="406400"/>
                </a:cubicBezTo>
                <a:cubicBezTo>
                  <a:pt x="228600" y="388620"/>
                  <a:pt x="226060" y="374650"/>
                  <a:pt x="220980" y="361950"/>
                </a:cubicBezTo>
                <a:cubicBezTo>
                  <a:pt x="215900" y="353060"/>
                  <a:pt x="207010" y="340360"/>
                  <a:pt x="194310" y="325120"/>
                </a:cubicBezTo>
                <a:cubicBezTo>
                  <a:pt x="158750" y="279400"/>
                  <a:pt x="133350" y="250189"/>
                  <a:pt x="115570" y="238760"/>
                </a:cubicBezTo>
                <a:cubicBezTo>
                  <a:pt x="111760" y="238760"/>
                  <a:pt x="106680" y="241300"/>
                  <a:pt x="99060" y="245110"/>
                </a:cubicBezTo>
                <a:lnTo>
                  <a:pt x="93980" y="246380"/>
                </a:lnTo>
                <a:cubicBezTo>
                  <a:pt x="97790" y="251460"/>
                  <a:pt x="99060" y="256539"/>
                  <a:pt x="99060" y="260350"/>
                </a:cubicBezTo>
                <a:cubicBezTo>
                  <a:pt x="99060" y="264160"/>
                  <a:pt x="95250" y="270510"/>
                  <a:pt x="88900" y="278130"/>
                </a:cubicBezTo>
                <a:cubicBezTo>
                  <a:pt x="87630" y="280670"/>
                  <a:pt x="85090" y="283210"/>
                  <a:pt x="83820" y="287020"/>
                </a:cubicBezTo>
                <a:lnTo>
                  <a:pt x="83820" y="288289"/>
                </a:lnTo>
                <a:lnTo>
                  <a:pt x="87630" y="292100"/>
                </a:lnTo>
                <a:cubicBezTo>
                  <a:pt x="90170" y="292100"/>
                  <a:pt x="91440" y="294639"/>
                  <a:pt x="92710" y="295910"/>
                </a:cubicBezTo>
                <a:cubicBezTo>
                  <a:pt x="93980" y="298450"/>
                  <a:pt x="93980" y="300989"/>
                  <a:pt x="92710" y="303530"/>
                </a:cubicBezTo>
                <a:cubicBezTo>
                  <a:pt x="92710" y="306070"/>
                  <a:pt x="90170" y="307339"/>
                  <a:pt x="87630" y="308610"/>
                </a:cubicBezTo>
                <a:cubicBezTo>
                  <a:pt x="85090" y="309880"/>
                  <a:pt x="82550" y="309880"/>
                  <a:pt x="80010" y="308610"/>
                </a:cubicBezTo>
                <a:cubicBezTo>
                  <a:pt x="76200" y="307339"/>
                  <a:pt x="72390" y="304800"/>
                  <a:pt x="67310" y="299720"/>
                </a:cubicBezTo>
                <a:cubicBezTo>
                  <a:pt x="64770" y="294639"/>
                  <a:pt x="62230" y="290830"/>
                  <a:pt x="62230" y="288289"/>
                </a:cubicBezTo>
                <a:cubicBezTo>
                  <a:pt x="62230" y="281939"/>
                  <a:pt x="66040" y="274320"/>
                  <a:pt x="72390" y="266700"/>
                </a:cubicBezTo>
                <a:lnTo>
                  <a:pt x="77470" y="259080"/>
                </a:lnTo>
                <a:cubicBezTo>
                  <a:pt x="76200" y="257810"/>
                  <a:pt x="74930" y="255270"/>
                  <a:pt x="72390" y="252730"/>
                </a:cubicBezTo>
                <a:lnTo>
                  <a:pt x="71120" y="252730"/>
                </a:lnTo>
                <a:lnTo>
                  <a:pt x="66040" y="252730"/>
                </a:lnTo>
                <a:cubicBezTo>
                  <a:pt x="57150" y="252730"/>
                  <a:pt x="48260" y="250189"/>
                  <a:pt x="38100" y="246380"/>
                </a:cubicBezTo>
                <a:cubicBezTo>
                  <a:pt x="21590" y="240030"/>
                  <a:pt x="12700" y="229870"/>
                  <a:pt x="12700" y="218439"/>
                </a:cubicBezTo>
                <a:cubicBezTo>
                  <a:pt x="12700" y="210820"/>
                  <a:pt x="17780" y="201930"/>
                  <a:pt x="27940" y="191770"/>
                </a:cubicBezTo>
                <a:cubicBezTo>
                  <a:pt x="39370" y="180339"/>
                  <a:pt x="46990" y="172720"/>
                  <a:pt x="49530" y="168910"/>
                </a:cubicBezTo>
                <a:cubicBezTo>
                  <a:pt x="55880" y="158750"/>
                  <a:pt x="64770" y="148589"/>
                  <a:pt x="77470" y="137160"/>
                </a:cubicBezTo>
                <a:lnTo>
                  <a:pt x="91440" y="124460"/>
                </a:lnTo>
                <a:cubicBezTo>
                  <a:pt x="91440" y="102870"/>
                  <a:pt x="101600" y="80010"/>
                  <a:pt x="119380" y="55880"/>
                </a:cubicBezTo>
                <a:cubicBezTo>
                  <a:pt x="140970" y="26670"/>
                  <a:pt x="167640" y="12700"/>
                  <a:pt x="199390" y="12700"/>
                </a:cubicBezTo>
                <a:cubicBezTo>
                  <a:pt x="214630" y="12700"/>
                  <a:pt x="228600" y="17780"/>
                  <a:pt x="238760" y="26670"/>
                </a:cubicBezTo>
                <a:cubicBezTo>
                  <a:pt x="248920" y="35560"/>
                  <a:pt x="254000" y="46989"/>
                  <a:pt x="254000" y="60960"/>
                </a:cubicBezTo>
                <a:cubicBezTo>
                  <a:pt x="254000" y="71120"/>
                  <a:pt x="250190" y="80010"/>
                  <a:pt x="241300" y="86360"/>
                </a:cubicBezTo>
                <a:cubicBezTo>
                  <a:pt x="241300" y="95250"/>
                  <a:pt x="232410" y="97789"/>
                  <a:pt x="220980" y="97789"/>
                </a:cubicBezTo>
                <a:close/>
                <a:moveTo>
                  <a:pt x="368300" y="508000"/>
                </a:moveTo>
                <a:lnTo>
                  <a:pt x="368300" y="698500"/>
                </a:lnTo>
                <a:lnTo>
                  <a:pt x="373380" y="698500"/>
                </a:lnTo>
                <a:lnTo>
                  <a:pt x="384810" y="516889"/>
                </a:lnTo>
                <a:lnTo>
                  <a:pt x="368300" y="508000"/>
                </a:lnTo>
                <a:close/>
                <a:moveTo>
                  <a:pt x="849630" y="261620"/>
                </a:moveTo>
                <a:cubicBezTo>
                  <a:pt x="828040" y="283210"/>
                  <a:pt x="801370" y="299720"/>
                  <a:pt x="769620" y="309880"/>
                </a:cubicBezTo>
                <a:cubicBezTo>
                  <a:pt x="806450" y="317500"/>
                  <a:pt x="830580" y="316230"/>
                  <a:pt x="842010" y="304800"/>
                </a:cubicBezTo>
                <a:cubicBezTo>
                  <a:pt x="849630" y="295910"/>
                  <a:pt x="852170" y="281939"/>
                  <a:pt x="849630" y="261620"/>
                </a:cubicBezTo>
                <a:close/>
                <a:moveTo>
                  <a:pt x="626110" y="524510"/>
                </a:moveTo>
                <a:cubicBezTo>
                  <a:pt x="631190" y="529589"/>
                  <a:pt x="640080" y="537210"/>
                  <a:pt x="652780" y="547370"/>
                </a:cubicBezTo>
                <a:cubicBezTo>
                  <a:pt x="666750" y="558800"/>
                  <a:pt x="676910" y="567689"/>
                  <a:pt x="681990" y="574039"/>
                </a:cubicBezTo>
                <a:cubicBezTo>
                  <a:pt x="698500" y="593089"/>
                  <a:pt x="707390" y="632460"/>
                  <a:pt x="708660" y="692150"/>
                </a:cubicBezTo>
                <a:lnTo>
                  <a:pt x="708660" y="698500"/>
                </a:lnTo>
                <a:lnTo>
                  <a:pt x="721360" y="698500"/>
                </a:lnTo>
                <a:lnTo>
                  <a:pt x="721360" y="689610"/>
                </a:lnTo>
                <a:cubicBezTo>
                  <a:pt x="721360" y="633730"/>
                  <a:pt x="715010" y="598170"/>
                  <a:pt x="701040" y="580389"/>
                </a:cubicBezTo>
                <a:cubicBezTo>
                  <a:pt x="698500" y="575310"/>
                  <a:pt x="690880" y="567689"/>
                  <a:pt x="676910" y="556260"/>
                </a:cubicBezTo>
                <a:cubicBezTo>
                  <a:pt x="659130" y="541020"/>
                  <a:pt x="650240" y="532130"/>
                  <a:pt x="647700" y="529589"/>
                </a:cubicBezTo>
                <a:cubicBezTo>
                  <a:pt x="643890" y="524510"/>
                  <a:pt x="640080" y="519430"/>
                  <a:pt x="638810" y="514350"/>
                </a:cubicBezTo>
                <a:lnTo>
                  <a:pt x="622300" y="516889"/>
                </a:lnTo>
                <a:lnTo>
                  <a:pt x="626110" y="524510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55" name="Freeform: Shape 54" descr="giraffe outline">
            <a:extLst>
              <a:ext uri="{FF2B5EF4-FFF2-40B4-BE49-F238E27FC236}">
                <a16:creationId xmlns:a16="http://schemas.microsoft.com/office/drawing/2014/main" id="{943C77BD-6D1B-4B21-B46C-ADEA67B659D1}"/>
              </a:ext>
            </a:extLst>
          </p:cNvPr>
          <p:cNvSpPr/>
          <p:nvPr/>
        </p:nvSpPr>
        <p:spPr>
          <a:xfrm>
            <a:off x="10291214" y="6810136"/>
            <a:ext cx="911278" cy="1163237"/>
          </a:xfrm>
          <a:custGeom>
            <a:avLst/>
            <a:gdLst>
              <a:gd name="connsiteX0" fmla="*/ 452120 w 762000"/>
              <a:gd name="connsiteY0" fmla="*/ 367030 h 952500"/>
              <a:gd name="connsiteX1" fmla="*/ 424180 w 762000"/>
              <a:gd name="connsiteY1" fmla="*/ 327660 h 952500"/>
              <a:gd name="connsiteX2" fmla="*/ 372110 w 762000"/>
              <a:gd name="connsiteY2" fmla="*/ 307340 h 952500"/>
              <a:gd name="connsiteX3" fmla="*/ 318770 w 762000"/>
              <a:gd name="connsiteY3" fmla="*/ 280670 h 952500"/>
              <a:gd name="connsiteX4" fmla="*/ 158750 w 762000"/>
              <a:gd name="connsiteY4" fmla="*/ 93980 h 952500"/>
              <a:gd name="connsiteX5" fmla="*/ 158750 w 762000"/>
              <a:gd name="connsiteY5" fmla="*/ 81280 h 952500"/>
              <a:gd name="connsiteX6" fmla="*/ 168910 w 762000"/>
              <a:gd name="connsiteY6" fmla="*/ 60960 h 952500"/>
              <a:gd name="connsiteX7" fmla="*/ 134620 w 762000"/>
              <a:gd name="connsiteY7" fmla="*/ 77470 h 952500"/>
              <a:gd name="connsiteX8" fmla="*/ 125730 w 762000"/>
              <a:gd name="connsiteY8" fmla="*/ 80010 h 952500"/>
              <a:gd name="connsiteX9" fmla="*/ 125730 w 762000"/>
              <a:gd name="connsiteY9" fmla="*/ 80010 h 952500"/>
              <a:gd name="connsiteX10" fmla="*/ 125730 w 762000"/>
              <a:gd name="connsiteY10" fmla="*/ 80010 h 952500"/>
              <a:gd name="connsiteX11" fmla="*/ 97790 w 762000"/>
              <a:gd name="connsiteY11" fmla="*/ 88900 h 952500"/>
              <a:gd name="connsiteX12" fmla="*/ 97790 w 762000"/>
              <a:gd name="connsiteY12" fmla="*/ 88900 h 952500"/>
              <a:gd name="connsiteX13" fmla="*/ 86360 w 762000"/>
              <a:gd name="connsiteY13" fmla="*/ 91440 h 952500"/>
              <a:gd name="connsiteX14" fmla="*/ 55880 w 762000"/>
              <a:gd name="connsiteY14" fmla="*/ 113030 h 952500"/>
              <a:gd name="connsiteX15" fmla="*/ 33020 w 762000"/>
              <a:gd name="connsiteY15" fmla="*/ 139700 h 952500"/>
              <a:gd name="connsiteX16" fmla="*/ 38100 w 762000"/>
              <a:gd name="connsiteY16" fmla="*/ 144780 h 952500"/>
              <a:gd name="connsiteX17" fmla="*/ 43180 w 762000"/>
              <a:gd name="connsiteY17" fmla="*/ 149860 h 952500"/>
              <a:gd name="connsiteX18" fmla="*/ 66040 w 762000"/>
              <a:gd name="connsiteY18" fmla="*/ 143510 h 952500"/>
              <a:gd name="connsiteX19" fmla="*/ 99060 w 762000"/>
              <a:gd name="connsiteY19" fmla="*/ 138430 h 952500"/>
              <a:gd name="connsiteX20" fmla="*/ 133350 w 762000"/>
              <a:gd name="connsiteY20" fmla="*/ 127000 h 952500"/>
              <a:gd name="connsiteX21" fmla="*/ 142240 w 762000"/>
              <a:gd name="connsiteY21" fmla="*/ 113030 h 952500"/>
              <a:gd name="connsiteX22" fmla="*/ 147320 w 762000"/>
              <a:gd name="connsiteY22" fmla="*/ 107950 h 952500"/>
              <a:gd name="connsiteX23" fmla="*/ 154940 w 762000"/>
              <a:gd name="connsiteY23" fmla="*/ 107950 h 952500"/>
              <a:gd name="connsiteX24" fmla="*/ 160020 w 762000"/>
              <a:gd name="connsiteY24" fmla="*/ 113030 h 952500"/>
              <a:gd name="connsiteX25" fmla="*/ 160020 w 762000"/>
              <a:gd name="connsiteY25" fmla="*/ 120650 h 952500"/>
              <a:gd name="connsiteX26" fmla="*/ 151130 w 762000"/>
              <a:gd name="connsiteY26" fmla="*/ 137160 h 952500"/>
              <a:gd name="connsiteX27" fmla="*/ 181610 w 762000"/>
              <a:gd name="connsiteY27" fmla="*/ 198120 h 952500"/>
              <a:gd name="connsiteX28" fmla="*/ 215900 w 762000"/>
              <a:gd name="connsiteY28" fmla="*/ 260350 h 952500"/>
              <a:gd name="connsiteX29" fmla="*/ 289560 w 762000"/>
              <a:gd name="connsiteY29" fmla="*/ 353060 h 952500"/>
              <a:gd name="connsiteX30" fmla="*/ 353060 w 762000"/>
              <a:gd name="connsiteY30" fmla="*/ 447040 h 952500"/>
              <a:gd name="connsiteX31" fmla="*/ 346710 w 762000"/>
              <a:gd name="connsiteY31" fmla="*/ 477520 h 952500"/>
              <a:gd name="connsiteX32" fmla="*/ 341630 w 762000"/>
              <a:gd name="connsiteY32" fmla="*/ 500380 h 952500"/>
              <a:gd name="connsiteX33" fmla="*/ 367030 w 762000"/>
              <a:gd name="connsiteY33" fmla="*/ 570230 h 952500"/>
              <a:gd name="connsiteX34" fmla="*/ 400050 w 762000"/>
              <a:gd name="connsiteY34" fmla="*/ 646430 h 952500"/>
              <a:gd name="connsiteX35" fmla="*/ 400050 w 762000"/>
              <a:gd name="connsiteY35" fmla="*/ 646430 h 952500"/>
              <a:gd name="connsiteX36" fmla="*/ 400050 w 762000"/>
              <a:gd name="connsiteY36" fmla="*/ 647700 h 952500"/>
              <a:gd name="connsiteX37" fmla="*/ 401320 w 762000"/>
              <a:gd name="connsiteY37" fmla="*/ 648970 h 952500"/>
              <a:gd name="connsiteX38" fmla="*/ 407670 w 762000"/>
              <a:gd name="connsiteY38" fmla="*/ 666750 h 952500"/>
              <a:gd name="connsiteX39" fmla="*/ 453390 w 762000"/>
              <a:gd name="connsiteY39" fmla="*/ 930910 h 952500"/>
              <a:gd name="connsiteX40" fmla="*/ 459740 w 762000"/>
              <a:gd name="connsiteY40" fmla="*/ 930910 h 952500"/>
              <a:gd name="connsiteX41" fmla="*/ 429260 w 762000"/>
              <a:gd name="connsiteY41" fmla="*/ 654050 h 952500"/>
              <a:gd name="connsiteX42" fmla="*/ 429260 w 762000"/>
              <a:gd name="connsiteY42" fmla="*/ 647700 h 952500"/>
              <a:gd name="connsiteX43" fmla="*/ 436880 w 762000"/>
              <a:gd name="connsiteY43" fmla="*/ 623570 h 952500"/>
              <a:gd name="connsiteX44" fmla="*/ 449580 w 762000"/>
              <a:gd name="connsiteY44" fmla="*/ 568960 h 952500"/>
              <a:gd name="connsiteX45" fmla="*/ 453390 w 762000"/>
              <a:gd name="connsiteY45" fmla="*/ 562610 h 952500"/>
              <a:gd name="connsiteX46" fmla="*/ 461010 w 762000"/>
              <a:gd name="connsiteY46" fmla="*/ 560070 h 952500"/>
              <a:gd name="connsiteX47" fmla="*/ 467360 w 762000"/>
              <a:gd name="connsiteY47" fmla="*/ 563880 h 952500"/>
              <a:gd name="connsiteX48" fmla="*/ 469900 w 762000"/>
              <a:gd name="connsiteY48" fmla="*/ 571500 h 952500"/>
              <a:gd name="connsiteX49" fmla="*/ 459740 w 762000"/>
              <a:gd name="connsiteY49" fmla="*/ 619760 h 952500"/>
              <a:gd name="connsiteX50" fmla="*/ 472440 w 762000"/>
              <a:gd name="connsiteY50" fmla="*/ 619760 h 952500"/>
              <a:gd name="connsiteX51" fmla="*/ 520700 w 762000"/>
              <a:gd name="connsiteY51" fmla="*/ 608330 h 952500"/>
              <a:gd name="connsiteX52" fmla="*/ 563880 w 762000"/>
              <a:gd name="connsiteY52" fmla="*/ 595630 h 952500"/>
              <a:gd name="connsiteX53" fmla="*/ 548640 w 762000"/>
              <a:gd name="connsiteY53" fmla="*/ 551180 h 952500"/>
              <a:gd name="connsiteX54" fmla="*/ 548640 w 762000"/>
              <a:gd name="connsiteY54" fmla="*/ 543560 h 952500"/>
              <a:gd name="connsiteX55" fmla="*/ 553720 w 762000"/>
              <a:gd name="connsiteY55" fmla="*/ 538480 h 952500"/>
              <a:gd name="connsiteX56" fmla="*/ 561340 w 762000"/>
              <a:gd name="connsiteY56" fmla="*/ 538480 h 952500"/>
              <a:gd name="connsiteX57" fmla="*/ 566420 w 762000"/>
              <a:gd name="connsiteY57" fmla="*/ 543560 h 952500"/>
              <a:gd name="connsiteX58" fmla="*/ 586740 w 762000"/>
              <a:gd name="connsiteY58" fmla="*/ 603250 h 952500"/>
              <a:gd name="connsiteX59" fmla="*/ 608330 w 762000"/>
              <a:gd name="connsiteY59" fmla="*/ 928370 h 952500"/>
              <a:gd name="connsiteX60" fmla="*/ 618490 w 762000"/>
              <a:gd name="connsiteY60" fmla="*/ 928370 h 952500"/>
              <a:gd name="connsiteX61" fmla="*/ 636270 w 762000"/>
              <a:gd name="connsiteY61" fmla="*/ 788670 h 952500"/>
              <a:gd name="connsiteX62" fmla="*/ 632460 w 762000"/>
              <a:gd name="connsiteY62" fmla="*/ 760730 h 952500"/>
              <a:gd name="connsiteX63" fmla="*/ 632460 w 762000"/>
              <a:gd name="connsiteY63" fmla="*/ 725170 h 952500"/>
              <a:gd name="connsiteX64" fmla="*/ 646430 w 762000"/>
              <a:gd name="connsiteY64" fmla="*/ 671830 h 952500"/>
              <a:gd name="connsiteX65" fmla="*/ 659130 w 762000"/>
              <a:gd name="connsiteY65" fmla="*/ 591820 h 952500"/>
              <a:gd name="connsiteX66" fmla="*/ 661670 w 762000"/>
              <a:gd name="connsiteY66" fmla="*/ 585470 h 952500"/>
              <a:gd name="connsiteX67" fmla="*/ 669290 w 762000"/>
              <a:gd name="connsiteY67" fmla="*/ 582930 h 952500"/>
              <a:gd name="connsiteX68" fmla="*/ 675640 w 762000"/>
              <a:gd name="connsiteY68" fmla="*/ 585470 h 952500"/>
              <a:gd name="connsiteX69" fmla="*/ 678180 w 762000"/>
              <a:gd name="connsiteY69" fmla="*/ 593090 h 952500"/>
              <a:gd name="connsiteX70" fmla="*/ 665480 w 762000"/>
              <a:gd name="connsiteY70" fmla="*/ 676910 h 952500"/>
              <a:gd name="connsiteX71" fmla="*/ 656590 w 762000"/>
              <a:gd name="connsiteY71" fmla="*/ 712470 h 952500"/>
              <a:gd name="connsiteX72" fmla="*/ 687070 w 762000"/>
              <a:gd name="connsiteY72" fmla="*/ 928370 h 952500"/>
              <a:gd name="connsiteX73" fmla="*/ 694690 w 762000"/>
              <a:gd name="connsiteY73" fmla="*/ 928370 h 952500"/>
              <a:gd name="connsiteX74" fmla="*/ 697230 w 762000"/>
              <a:gd name="connsiteY74" fmla="*/ 896620 h 952500"/>
              <a:gd name="connsiteX75" fmla="*/ 684530 w 762000"/>
              <a:gd name="connsiteY75" fmla="*/ 773430 h 952500"/>
              <a:gd name="connsiteX76" fmla="*/ 669290 w 762000"/>
              <a:gd name="connsiteY76" fmla="*/ 690880 h 952500"/>
              <a:gd name="connsiteX77" fmla="*/ 678180 w 762000"/>
              <a:gd name="connsiteY77" fmla="*/ 648970 h 952500"/>
              <a:gd name="connsiteX78" fmla="*/ 692150 w 762000"/>
              <a:gd name="connsiteY78" fmla="*/ 600710 h 952500"/>
              <a:gd name="connsiteX79" fmla="*/ 679450 w 762000"/>
              <a:gd name="connsiteY79" fmla="*/ 500380 h 952500"/>
              <a:gd name="connsiteX80" fmla="*/ 605790 w 762000"/>
              <a:gd name="connsiteY80" fmla="*/ 440690 h 952500"/>
              <a:gd name="connsiteX81" fmla="*/ 494030 w 762000"/>
              <a:gd name="connsiteY81" fmla="*/ 408940 h 952500"/>
              <a:gd name="connsiteX82" fmla="*/ 452120 w 762000"/>
              <a:gd name="connsiteY82" fmla="*/ 367030 h 952500"/>
              <a:gd name="connsiteX83" fmla="*/ 469900 w 762000"/>
              <a:gd name="connsiteY83" fmla="*/ 359410 h 952500"/>
              <a:gd name="connsiteX84" fmla="*/ 500380 w 762000"/>
              <a:gd name="connsiteY84" fmla="*/ 396240 h 952500"/>
              <a:gd name="connsiteX85" fmla="*/ 608330 w 762000"/>
              <a:gd name="connsiteY85" fmla="*/ 426720 h 952500"/>
              <a:gd name="connsiteX86" fmla="*/ 697230 w 762000"/>
              <a:gd name="connsiteY86" fmla="*/ 500380 h 952500"/>
              <a:gd name="connsiteX87" fmla="*/ 709930 w 762000"/>
              <a:gd name="connsiteY87" fmla="*/ 608330 h 952500"/>
              <a:gd name="connsiteX88" fmla="*/ 709930 w 762000"/>
              <a:gd name="connsiteY88" fmla="*/ 608330 h 952500"/>
              <a:gd name="connsiteX89" fmla="*/ 730250 w 762000"/>
              <a:gd name="connsiteY89" fmla="*/ 647700 h 952500"/>
              <a:gd name="connsiteX90" fmla="*/ 758190 w 762000"/>
              <a:gd name="connsiteY90" fmla="*/ 692150 h 952500"/>
              <a:gd name="connsiteX91" fmla="*/ 758190 w 762000"/>
              <a:gd name="connsiteY91" fmla="*/ 698500 h 952500"/>
              <a:gd name="connsiteX92" fmla="*/ 748030 w 762000"/>
              <a:gd name="connsiteY92" fmla="*/ 708660 h 952500"/>
              <a:gd name="connsiteX93" fmla="*/ 741680 w 762000"/>
              <a:gd name="connsiteY93" fmla="*/ 706120 h 952500"/>
              <a:gd name="connsiteX94" fmla="*/ 739140 w 762000"/>
              <a:gd name="connsiteY94" fmla="*/ 698500 h 952500"/>
              <a:gd name="connsiteX95" fmla="*/ 739140 w 762000"/>
              <a:gd name="connsiteY95" fmla="*/ 692150 h 952500"/>
              <a:gd name="connsiteX96" fmla="*/ 718820 w 762000"/>
              <a:gd name="connsiteY96" fmla="*/ 662940 h 952500"/>
              <a:gd name="connsiteX97" fmla="*/ 702310 w 762000"/>
              <a:gd name="connsiteY97" fmla="*/ 643890 h 952500"/>
              <a:gd name="connsiteX98" fmla="*/ 698500 w 762000"/>
              <a:gd name="connsiteY98" fmla="*/ 657860 h 952500"/>
              <a:gd name="connsiteX99" fmla="*/ 689610 w 762000"/>
              <a:gd name="connsiteY99" fmla="*/ 697230 h 952500"/>
              <a:gd name="connsiteX100" fmla="*/ 706120 w 762000"/>
              <a:gd name="connsiteY100" fmla="*/ 772160 h 952500"/>
              <a:gd name="connsiteX101" fmla="*/ 718820 w 762000"/>
              <a:gd name="connsiteY101" fmla="*/ 901700 h 952500"/>
              <a:gd name="connsiteX102" fmla="*/ 716280 w 762000"/>
              <a:gd name="connsiteY102" fmla="*/ 942340 h 952500"/>
              <a:gd name="connsiteX103" fmla="*/ 713740 w 762000"/>
              <a:gd name="connsiteY103" fmla="*/ 948690 h 952500"/>
              <a:gd name="connsiteX104" fmla="*/ 707390 w 762000"/>
              <a:gd name="connsiteY104" fmla="*/ 951230 h 952500"/>
              <a:gd name="connsiteX105" fmla="*/ 679450 w 762000"/>
              <a:gd name="connsiteY105" fmla="*/ 951230 h 952500"/>
              <a:gd name="connsiteX106" fmla="*/ 671830 w 762000"/>
              <a:gd name="connsiteY106" fmla="*/ 947420 h 952500"/>
              <a:gd name="connsiteX107" fmla="*/ 669290 w 762000"/>
              <a:gd name="connsiteY107" fmla="*/ 939800 h 952500"/>
              <a:gd name="connsiteX108" fmla="*/ 657860 w 762000"/>
              <a:gd name="connsiteY108" fmla="*/ 786130 h 952500"/>
              <a:gd name="connsiteX109" fmla="*/ 657860 w 762000"/>
              <a:gd name="connsiteY109" fmla="*/ 791210 h 952500"/>
              <a:gd name="connsiteX110" fmla="*/ 638810 w 762000"/>
              <a:gd name="connsiteY110" fmla="*/ 942340 h 952500"/>
              <a:gd name="connsiteX111" fmla="*/ 628650 w 762000"/>
              <a:gd name="connsiteY111" fmla="*/ 951230 h 952500"/>
              <a:gd name="connsiteX112" fmla="*/ 599440 w 762000"/>
              <a:gd name="connsiteY112" fmla="*/ 951230 h 952500"/>
              <a:gd name="connsiteX113" fmla="*/ 590550 w 762000"/>
              <a:gd name="connsiteY113" fmla="*/ 947420 h 952500"/>
              <a:gd name="connsiteX114" fmla="*/ 588010 w 762000"/>
              <a:gd name="connsiteY114" fmla="*/ 938530 h 952500"/>
              <a:gd name="connsiteX115" fmla="*/ 570230 w 762000"/>
              <a:gd name="connsiteY115" fmla="*/ 617220 h 952500"/>
              <a:gd name="connsiteX116" fmla="*/ 528320 w 762000"/>
              <a:gd name="connsiteY116" fmla="*/ 628650 h 952500"/>
              <a:gd name="connsiteX117" fmla="*/ 473710 w 762000"/>
              <a:gd name="connsiteY117" fmla="*/ 641350 h 952500"/>
              <a:gd name="connsiteX118" fmla="*/ 454660 w 762000"/>
              <a:gd name="connsiteY118" fmla="*/ 640080 h 952500"/>
              <a:gd name="connsiteX119" fmla="*/ 452120 w 762000"/>
              <a:gd name="connsiteY119" fmla="*/ 650240 h 952500"/>
              <a:gd name="connsiteX120" fmla="*/ 481330 w 762000"/>
              <a:gd name="connsiteY120" fmla="*/ 939800 h 952500"/>
              <a:gd name="connsiteX121" fmla="*/ 478790 w 762000"/>
              <a:gd name="connsiteY121" fmla="*/ 946150 h 952500"/>
              <a:gd name="connsiteX122" fmla="*/ 472440 w 762000"/>
              <a:gd name="connsiteY122" fmla="*/ 948690 h 952500"/>
              <a:gd name="connsiteX123" fmla="*/ 445770 w 762000"/>
              <a:gd name="connsiteY123" fmla="*/ 948690 h 952500"/>
              <a:gd name="connsiteX124" fmla="*/ 438150 w 762000"/>
              <a:gd name="connsiteY124" fmla="*/ 946150 h 952500"/>
              <a:gd name="connsiteX125" fmla="*/ 435610 w 762000"/>
              <a:gd name="connsiteY125" fmla="*/ 938530 h 952500"/>
              <a:gd name="connsiteX126" fmla="*/ 392430 w 762000"/>
              <a:gd name="connsiteY126" fmla="*/ 675640 h 952500"/>
              <a:gd name="connsiteX127" fmla="*/ 313690 w 762000"/>
              <a:gd name="connsiteY127" fmla="*/ 941070 h 952500"/>
              <a:gd name="connsiteX128" fmla="*/ 303530 w 762000"/>
              <a:gd name="connsiteY128" fmla="*/ 949960 h 952500"/>
              <a:gd name="connsiteX129" fmla="*/ 276860 w 762000"/>
              <a:gd name="connsiteY129" fmla="*/ 949960 h 952500"/>
              <a:gd name="connsiteX130" fmla="*/ 267970 w 762000"/>
              <a:gd name="connsiteY130" fmla="*/ 946150 h 952500"/>
              <a:gd name="connsiteX131" fmla="*/ 265430 w 762000"/>
              <a:gd name="connsiteY131" fmla="*/ 937260 h 952500"/>
              <a:gd name="connsiteX132" fmla="*/ 347980 w 762000"/>
              <a:gd name="connsiteY132" fmla="*/ 571500 h 952500"/>
              <a:gd name="connsiteX133" fmla="*/ 322580 w 762000"/>
              <a:gd name="connsiteY133" fmla="*/ 497840 h 952500"/>
              <a:gd name="connsiteX134" fmla="*/ 330200 w 762000"/>
              <a:gd name="connsiteY134" fmla="*/ 466090 h 952500"/>
              <a:gd name="connsiteX135" fmla="*/ 335280 w 762000"/>
              <a:gd name="connsiteY135" fmla="*/ 443230 h 952500"/>
              <a:gd name="connsiteX136" fmla="*/ 278130 w 762000"/>
              <a:gd name="connsiteY136" fmla="*/ 363220 h 952500"/>
              <a:gd name="connsiteX137" fmla="*/ 200660 w 762000"/>
              <a:gd name="connsiteY137" fmla="*/ 266700 h 952500"/>
              <a:gd name="connsiteX138" fmla="*/ 166370 w 762000"/>
              <a:gd name="connsiteY138" fmla="*/ 204470 h 952500"/>
              <a:gd name="connsiteX139" fmla="*/ 137160 w 762000"/>
              <a:gd name="connsiteY139" fmla="*/ 146050 h 952500"/>
              <a:gd name="connsiteX140" fmla="*/ 101600 w 762000"/>
              <a:gd name="connsiteY140" fmla="*/ 154940 h 952500"/>
              <a:gd name="connsiteX141" fmla="*/ 72390 w 762000"/>
              <a:gd name="connsiteY141" fmla="*/ 161290 h 952500"/>
              <a:gd name="connsiteX142" fmla="*/ 44450 w 762000"/>
              <a:gd name="connsiteY142" fmla="*/ 168910 h 952500"/>
              <a:gd name="connsiteX143" fmla="*/ 24130 w 762000"/>
              <a:gd name="connsiteY143" fmla="*/ 157480 h 952500"/>
              <a:gd name="connsiteX144" fmla="*/ 12700 w 762000"/>
              <a:gd name="connsiteY144" fmla="*/ 138430 h 952500"/>
              <a:gd name="connsiteX145" fmla="*/ 41910 w 762000"/>
              <a:gd name="connsiteY145" fmla="*/ 96520 h 952500"/>
              <a:gd name="connsiteX146" fmla="*/ 80010 w 762000"/>
              <a:gd name="connsiteY146" fmla="*/ 69850 h 952500"/>
              <a:gd name="connsiteX147" fmla="*/ 82550 w 762000"/>
              <a:gd name="connsiteY147" fmla="*/ 68580 h 952500"/>
              <a:gd name="connsiteX148" fmla="*/ 78740 w 762000"/>
              <a:gd name="connsiteY148" fmla="*/ 45720 h 952500"/>
              <a:gd name="connsiteX149" fmla="*/ 80010 w 762000"/>
              <a:gd name="connsiteY149" fmla="*/ 38100 h 952500"/>
              <a:gd name="connsiteX150" fmla="*/ 86360 w 762000"/>
              <a:gd name="connsiteY150" fmla="*/ 34290 h 952500"/>
              <a:gd name="connsiteX151" fmla="*/ 93980 w 762000"/>
              <a:gd name="connsiteY151" fmla="*/ 35560 h 952500"/>
              <a:gd name="connsiteX152" fmla="*/ 97790 w 762000"/>
              <a:gd name="connsiteY152" fmla="*/ 41910 h 952500"/>
              <a:gd name="connsiteX153" fmla="*/ 101600 w 762000"/>
              <a:gd name="connsiteY153" fmla="*/ 63500 h 952500"/>
              <a:gd name="connsiteX154" fmla="*/ 114300 w 762000"/>
              <a:gd name="connsiteY154" fmla="*/ 59690 h 952500"/>
              <a:gd name="connsiteX155" fmla="*/ 123190 w 762000"/>
              <a:gd name="connsiteY155" fmla="*/ 20320 h 952500"/>
              <a:gd name="connsiteX156" fmla="*/ 128270 w 762000"/>
              <a:gd name="connsiteY156" fmla="*/ 13970 h 952500"/>
              <a:gd name="connsiteX157" fmla="*/ 135890 w 762000"/>
              <a:gd name="connsiteY157" fmla="*/ 12700 h 952500"/>
              <a:gd name="connsiteX158" fmla="*/ 142240 w 762000"/>
              <a:gd name="connsiteY158" fmla="*/ 17780 h 952500"/>
              <a:gd name="connsiteX159" fmla="*/ 143510 w 762000"/>
              <a:gd name="connsiteY159" fmla="*/ 25400 h 952500"/>
              <a:gd name="connsiteX160" fmla="*/ 138430 w 762000"/>
              <a:gd name="connsiteY160" fmla="*/ 53340 h 952500"/>
              <a:gd name="connsiteX161" fmla="*/ 175260 w 762000"/>
              <a:gd name="connsiteY161" fmla="*/ 26670 h 952500"/>
              <a:gd name="connsiteX162" fmla="*/ 186690 w 762000"/>
              <a:gd name="connsiteY162" fmla="*/ 24130 h 952500"/>
              <a:gd name="connsiteX163" fmla="*/ 193040 w 762000"/>
              <a:gd name="connsiteY163" fmla="*/ 33020 h 952500"/>
              <a:gd name="connsiteX164" fmla="*/ 181610 w 762000"/>
              <a:gd name="connsiteY164" fmla="*/ 85090 h 952500"/>
              <a:gd name="connsiteX165" fmla="*/ 335280 w 762000"/>
              <a:gd name="connsiteY165" fmla="*/ 262890 h 952500"/>
              <a:gd name="connsiteX166" fmla="*/ 381000 w 762000"/>
              <a:gd name="connsiteY166" fmla="*/ 285750 h 952500"/>
              <a:gd name="connsiteX167" fmla="*/ 438150 w 762000"/>
              <a:gd name="connsiteY167" fmla="*/ 308610 h 952500"/>
              <a:gd name="connsiteX168" fmla="*/ 469900 w 762000"/>
              <a:gd name="connsiteY168" fmla="*/ 359410 h 952500"/>
              <a:gd name="connsiteX169" fmla="*/ 358140 w 762000"/>
              <a:gd name="connsiteY169" fmla="*/ 605790 h 952500"/>
              <a:gd name="connsiteX170" fmla="*/ 285750 w 762000"/>
              <a:gd name="connsiteY170" fmla="*/ 933450 h 952500"/>
              <a:gd name="connsiteX171" fmla="*/ 292100 w 762000"/>
              <a:gd name="connsiteY171" fmla="*/ 933450 h 952500"/>
              <a:gd name="connsiteX172" fmla="*/ 379730 w 762000"/>
              <a:gd name="connsiteY172" fmla="*/ 651510 h 952500"/>
              <a:gd name="connsiteX173" fmla="*/ 358140 w 762000"/>
              <a:gd name="connsiteY173" fmla="*/ 60579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762000" h="952500">
                <a:moveTo>
                  <a:pt x="452120" y="367030"/>
                </a:moveTo>
                <a:cubicBezTo>
                  <a:pt x="441960" y="345440"/>
                  <a:pt x="431800" y="332740"/>
                  <a:pt x="424180" y="327660"/>
                </a:cubicBezTo>
                <a:cubicBezTo>
                  <a:pt x="414020" y="321310"/>
                  <a:pt x="396240" y="314960"/>
                  <a:pt x="372110" y="307340"/>
                </a:cubicBezTo>
                <a:cubicBezTo>
                  <a:pt x="350520" y="299720"/>
                  <a:pt x="332740" y="290830"/>
                  <a:pt x="318770" y="280670"/>
                </a:cubicBezTo>
                <a:cubicBezTo>
                  <a:pt x="275590" y="241300"/>
                  <a:pt x="222250" y="179070"/>
                  <a:pt x="158750" y="93980"/>
                </a:cubicBezTo>
                <a:cubicBezTo>
                  <a:pt x="156210" y="90170"/>
                  <a:pt x="156210" y="85090"/>
                  <a:pt x="158750" y="81280"/>
                </a:cubicBezTo>
                <a:cubicBezTo>
                  <a:pt x="163830" y="74930"/>
                  <a:pt x="167640" y="68580"/>
                  <a:pt x="168910" y="60960"/>
                </a:cubicBezTo>
                <a:cubicBezTo>
                  <a:pt x="157480" y="69850"/>
                  <a:pt x="146050" y="74930"/>
                  <a:pt x="134620" y="77470"/>
                </a:cubicBezTo>
                <a:lnTo>
                  <a:pt x="125730" y="80010"/>
                </a:lnTo>
                <a:lnTo>
                  <a:pt x="125730" y="80010"/>
                </a:lnTo>
                <a:lnTo>
                  <a:pt x="125730" y="80010"/>
                </a:lnTo>
                <a:lnTo>
                  <a:pt x="97790" y="88900"/>
                </a:lnTo>
                <a:lnTo>
                  <a:pt x="97790" y="88900"/>
                </a:lnTo>
                <a:lnTo>
                  <a:pt x="86360" y="91440"/>
                </a:lnTo>
                <a:cubicBezTo>
                  <a:pt x="80010" y="93980"/>
                  <a:pt x="71120" y="100330"/>
                  <a:pt x="55880" y="113030"/>
                </a:cubicBezTo>
                <a:cubicBezTo>
                  <a:pt x="41910" y="125730"/>
                  <a:pt x="34290" y="134620"/>
                  <a:pt x="33020" y="139700"/>
                </a:cubicBezTo>
                <a:lnTo>
                  <a:pt x="38100" y="144780"/>
                </a:lnTo>
                <a:cubicBezTo>
                  <a:pt x="40640" y="148590"/>
                  <a:pt x="43180" y="149860"/>
                  <a:pt x="43180" y="149860"/>
                </a:cubicBezTo>
                <a:cubicBezTo>
                  <a:pt x="52070" y="147320"/>
                  <a:pt x="59690" y="144780"/>
                  <a:pt x="66040" y="143510"/>
                </a:cubicBezTo>
                <a:cubicBezTo>
                  <a:pt x="85090" y="139700"/>
                  <a:pt x="95250" y="138430"/>
                  <a:pt x="99060" y="138430"/>
                </a:cubicBezTo>
                <a:cubicBezTo>
                  <a:pt x="115570" y="137160"/>
                  <a:pt x="127000" y="133350"/>
                  <a:pt x="133350" y="127000"/>
                </a:cubicBezTo>
                <a:cubicBezTo>
                  <a:pt x="138430" y="121920"/>
                  <a:pt x="140970" y="118110"/>
                  <a:pt x="142240" y="113030"/>
                </a:cubicBezTo>
                <a:cubicBezTo>
                  <a:pt x="143510" y="110490"/>
                  <a:pt x="144780" y="109220"/>
                  <a:pt x="147320" y="107950"/>
                </a:cubicBezTo>
                <a:cubicBezTo>
                  <a:pt x="149860" y="106680"/>
                  <a:pt x="152400" y="106680"/>
                  <a:pt x="154940" y="107950"/>
                </a:cubicBezTo>
                <a:cubicBezTo>
                  <a:pt x="157480" y="109220"/>
                  <a:pt x="160020" y="110490"/>
                  <a:pt x="160020" y="113030"/>
                </a:cubicBezTo>
                <a:cubicBezTo>
                  <a:pt x="161290" y="115570"/>
                  <a:pt x="161290" y="118110"/>
                  <a:pt x="160020" y="120650"/>
                </a:cubicBezTo>
                <a:cubicBezTo>
                  <a:pt x="157480" y="127000"/>
                  <a:pt x="153670" y="132080"/>
                  <a:pt x="151130" y="137160"/>
                </a:cubicBezTo>
                <a:cubicBezTo>
                  <a:pt x="160020" y="157480"/>
                  <a:pt x="168910" y="177800"/>
                  <a:pt x="181610" y="198120"/>
                </a:cubicBezTo>
                <a:lnTo>
                  <a:pt x="215900" y="260350"/>
                </a:lnTo>
                <a:cubicBezTo>
                  <a:pt x="226060" y="278130"/>
                  <a:pt x="250190" y="309880"/>
                  <a:pt x="289560" y="353060"/>
                </a:cubicBezTo>
                <a:cubicBezTo>
                  <a:pt x="331470" y="398780"/>
                  <a:pt x="353060" y="429260"/>
                  <a:pt x="353060" y="447040"/>
                </a:cubicBezTo>
                <a:cubicBezTo>
                  <a:pt x="353060" y="457200"/>
                  <a:pt x="350520" y="467360"/>
                  <a:pt x="346710" y="477520"/>
                </a:cubicBezTo>
                <a:cubicBezTo>
                  <a:pt x="342900" y="486410"/>
                  <a:pt x="341630" y="494030"/>
                  <a:pt x="341630" y="500380"/>
                </a:cubicBezTo>
                <a:cubicBezTo>
                  <a:pt x="341630" y="506730"/>
                  <a:pt x="350520" y="529590"/>
                  <a:pt x="367030" y="570230"/>
                </a:cubicBezTo>
                <a:cubicBezTo>
                  <a:pt x="379730" y="599440"/>
                  <a:pt x="389890" y="624840"/>
                  <a:pt x="400050" y="646430"/>
                </a:cubicBezTo>
                <a:lnTo>
                  <a:pt x="400050" y="646430"/>
                </a:lnTo>
                <a:lnTo>
                  <a:pt x="400050" y="647700"/>
                </a:lnTo>
                <a:lnTo>
                  <a:pt x="401320" y="648970"/>
                </a:lnTo>
                <a:lnTo>
                  <a:pt x="407670" y="666750"/>
                </a:lnTo>
                <a:cubicBezTo>
                  <a:pt x="438150" y="742950"/>
                  <a:pt x="453390" y="830580"/>
                  <a:pt x="453390" y="930910"/>
                </a:cubicBezTo>
                <a:lnTo>
                  <a:pt x="459740" y="930910"/>
                </a:lnTo>
                <a:cubicBezTo>
                  <a:pt x="466090" y="826770"/>
                  <a:pt x="457200" y="735330"/>
                  <a:pt x="429260" y="654050"/>
                </a:cubicBezTo>
                <a:cubicBezTo>
                  <a:pt x="427990" y="651510"/>
                  <a:pt x="427990" y="650240"/>
                  <a:pt x="429260" y="647700"/>
                </a:cubicBezTo>
                <a:lnTo>
                  <a:pt x="436880" y="623570"/>
                </a:lnTo>
                <a:cubicBezTo>
                  <a:pt x="441960" y="605790"/>
                  <a:pt x="447040" y="588010"/>
                  <a:pt x="449580" y="568960"/>
                </a:cubicBezTo>
                <a:cubicBezTo>
                  <a:pt x="449580" y="566420"/>
                  <a:pt x="450850" y="563880"/>
                  <a:pt x="453390" y="562610"/>
                </a:cubicBezTo>
                <a:cubicBezTo>
                  <a:pt x="455930" y="561340"/>
                  <a:pt x="458470" y="560070"/>
                  <a:pt x="461010" y="560070"/>
                </a:cubicBezTo>
                <a:cubicBezTo>
                  <a:pt x="463550" y="560070"/>
                  <a:pt x="466090" y="561340"/>
                  <a:pt x="467360" y="563880"/>
                </a:cubicBezTo>
                <a:cubicBezTo>
                  <a:pt x="469900" y="566420"/>
                  <a:pt x="469900" y="568960"/>
                  <a:pt x="469900" y="571500"/>
                </a:cubicBezTo>
                <a:cubicBezTo>
                  <a:pt x="468630" y="585470"/>
                  <a:pt x="464820" y="601980"/>
                  <a:pt x="459740" y="619760"/>
                </a:cubicBezTo>
                <a:cubicBezTo>
                  <a:pt x="461010" y="619760"/>
                  <a:pt x="466090" y="619760"/>
                  <a:pt x="472440" y="619760"/>
                </a:cubicBezTo>
                <a:cubicBezTo>
                  <a:pt x="483870" y="619760"/>
                  <a:pt x="499110" y="615950"/>
                  <a:pt x="520700" y="608330"/>
                </a:cubicBezTo>
                <a:cubicBezTo>
                  <a:pt x="538480" y="601980"/>
                  <a:pt x="553720" y="596900"/>
                  <a:pt x="563880" y="595630"/>
                </a:cubicBezTo>
                <a:cubicBezTo>
                  <a:pt x="558800" y="577850"/>
                  <a:pt x="553720" y="563880"/>
                  <a:pt x="548640" y="551180"/>
                </a:cubicBezTo>
                <a:cubicBezTo>
                  <a:pt x="547370" y="548640"/>
                  <a:pt x="547370" y="546100"/>
                  <a:pt x="548640" y="543560"/>
                </a:cubicBezTo>
                <a:cubicBezTo>
                  <a:pt x="549910" y="541020"/>
                  <a:pt x="552450" y="538480"/>
                  <a:pt x="553720" y="538480"/>
                </a:cubicBezTo>
                <a:cubicBezTo>
                  <a:pt x="556260" y="537210"/>
                  <a:pt x="558800" y="537210"/>
                  <a:pt x="561340" y="538480"/>
                </a:cubicBezTo>
                <a:cubicBezTo>
                  <a:pt x="563880" y="539750"/>
                  <a:pt x="566420" y="542290"/>
                  <a:pt x="566420" y="543560"/>
                </a:cubicBezTo>
                <a:cubicBezTo>
                  <a:pt x="574040" y="562610"/>
                  <a:pt x="580390" y="582930"/>
                  <a:pt x="586740" y="603250"/>
                </a:cubicBezTo>
                <a:cubicBezTo>
                  <a:pt x="615950" y="704850"/>
                  <a:pt x="623570" y="812800"/>
                  <a:pt x="608330" y="928370"/>
                </a:cubicBezTo>
                <a:lnTo>
                  <a:pt x="618490" y="928370"/>
                </a:lnTo>
                <a:cubicBezTo>
                  <a:pt x="629920" y="843280"/>
                  <a:pt x="636270" y="796290"/>
                  <a:pt x="636270" y="788670"/>
                </a:cubicBezTo>
                <a:cubicBezTo>
                  <a:pt x="636270" y="784860"/>
                  <a:pt x="635000" y="775970"/>
                  <a:pt x="632460" y="760730"/>
                </a:cubicBezTo>
                <a:cubicBezTo>
                  <a:pt x="629920" y="745490"/>
                  <a:pt x="629920" y="732790"/>
                  <a:pt x="632460" y="725170"/>
                </a:cubicBezTo>
                <a:lnTo>
                  <a:pt x="646430" y="671830"/>
                </a:lnTo>
                <a:cubicBezTo>
                  <a:pt x="652780" y="643890"/>
                  <a:pt x="657860" y="617220"/>
                  <a:pt x="659130" y="591820"/>
                </a:cubicBezTo>
                <a:cubicBezTo>
                  <a:pt x="659130" y="589280"/>
                  <a:pt x="660400" y="586740"/>
                  <a:pt x="661670" y="585470"/>
                </a:cubicBezTo>
                <a:cubicBezTo>
                  <a:pt x="664210" y="582930"/>
                  <a:pt x="666750" y="582930"/>
                  <a:pt x="669290" y="582930"/>
                </a:cubicBezTo>
                <a:cubicBezTo>
                  <a:pt x="671830" y="582930"/>
                  <a:pt x="674370" y="584200"/>
                  <a:pt x="675640" y="585470"/>
                </a:cubicBezTo>
                <a:cubicBezTo>
                  <a:pt x="676910" y="588010"/>
                  <a:pt x="678180" y="590550"/>
                  <a:pt x="678180" y="593090"/>
                </a:cubicBezTo>
                <a:cubicBezTo>
                  <a:pt x="676910" y="615950"/>
                  <a:pt x="673100" y="643890"/>
                  <a:pt x="665480" y="676910"/>
                </a:cubicBezTo>
                <a:lnTo>
                  <a:pt x="656590" y="712470"/>
                </a:lnTo>
                <a:cubicBezTo>
                  <a:pt x="679450" y="774700"/>
                  <a:pt x="689610" y="847090"/>
                  <a:pt x="687070" y="928370"/>
                </a:cubicBezTo>
                <a:lnTo>
                  <a:pt x="694690" y="928370"/>
                </a:lnTo>
                <a:lnTo>
                  <a:pt x="697230" y="896620"/>
                </a:lnTo>
                <a:cubicBezTo>
                  <a:pt x="699770" y="858520"/>
                  <a:pt x="695960" y="817880"/>
                  <a:pt x="684530" y="773430"/>
                </a:cubicBezTo>
                <a:cubicBezTo>
                  <a:pt x="673100" y="726440"/>
                  <a:pt x="668020" y="698500"/>
                  <a:pt x="669290" y="690880"/>
                </a:cubicBezTo>
                <a:cubicBezTo>
                  <a:pt x="669290" y="685800"/>
                  <a:pt x="671830" y="671830"/>
                  <a:pt x="678180" y="648970"/>
                </a:cubicBezTo>
                <a:cubicBezTo>
                  <a:pt x="683260" y="629920"/>
                  <a:pt x="687070" y="613410"/>
                  <a:pt x="692150" y="600710"/>
                </a:cubicBezTo>
                <a:cubicBezTo>
                  <a:pt x="692150" y="563880"/>
                  <a:pt x="688340" y="530860"/>
                  <a:pt x="679450" y="500380"/>
                </a:cubicBezTo>
                <a:cubicBezTo>
                  <a:pt x="671830" y="472440"/>
                  <a:pt x="647700" y="452120"/>
                  <a:pt x="605790" y="440690"/>
                </a:cubicBezTo>
                <a:cubicBezTo>
                  <a:pt x="552450" y="430530"/>
                  <a:pt x="515620" y="420370"/>
                  <a:pt x="494030" y="408940"/>
                </a:cubicBezTo>
                <a:cubicBezTo>
                  <a:pt x="476250" y="407670"/>
                  <a:pt x="463550" y="392430"/>
                  <a:pt x="452120" y="367030"/>
                </a:cubicBezTo>
                <a:close/>
                <a:moveTo>
                  <a:pt x="469900" y="359410"/>
                </a:moveTo>
                <a:cubicBezTo>
                  <a:pt x="478790" y="378460"/>
                  <a:pt x="488950" y="391160"/>
                  <a:pt x="500380" y="396240"/>
                </a:cubicBezTo>
                <a:cubicBezTo>
                  <a:pt x="519430" y="406400"/>
                  <a:pt x="556260" y="416560"/>
                  <a:pt x="608330" y="426720"/>
                </a:cubicBezTo>
                <a:cubicBezTo>
                  <a:pt x="657860" y="440690"/>
                  <a:pt x="688340" y="466090"/>
                  <a:pt x="697230" y="500380"/>
                </a:cubicBezTo>
                <a:cubicBezTo>
                  <a:pt x="706120" y="534670"/>
                  <a:pt x="711200" y="570230"/>
                  <a:pt x="709930" y="608330"/>
                </a:cubicBezTo>
                <a:lnTo>
                  <a:pt x="709930" y="608330"/>
                </a:lnTo>
                <a:cubicBezTo>
                  <a:pt x="709930" y="623570"/>
                  <a:pt x="716280" y="636270"/>
                  <a:pt x="730250" y="647700"/>
                </a:cubicBezTo>
                <a:cubicBezTo>
                  <a:pt x="749300" y="661670"/>
                  <a:pt x="758190" y="676910"/>
                  <a:pt x="758190" y="692150"/>
                </a:cubicBezTo>
                <a:lnTo>
                  <a:pt x="758190" y="698500"/>
                </a:lnTo>
                <a:cubicBezTo>
                  <a:pt x="758190" y="704850"/>
                  <a:pt x="754380" y="708660"/>
                  <a:pt x="748030" y="708660"/>
                </a:cubicBezTo>
                <a:cubicBezTo>
                  <a:pt x="745490" y="708660"/>
                  <a:pt x="742950" y="707390"/>
                  <a:pt x="741680" y="706120"/>
                </a:cubicBezTo>
                <a:cubicBezTo>
                  <a:pt x="740410" y="704850"/>
                  <a:pt x="739140" y="701040"/>
                  <a:pt x="739140" y="698500"/>
                </a:cubicBezTo>
                <a:lnTo>
                  <a:pt x="739140" y="692150"/>
                </a:lnTo>
                <a:cubicBezTo>
                  <a:pt x="739140" y="683260"/>
                  <a:pt x="732790" y="673100"/>
                  <a:pt x="718820" y="662940"/>
                </a:cubicBezTo>
                <a:cubicBezTo>
                  <a:pt x="712470" y="657860"/>
                  <a:pt x="706120" y="651510"/>
                  <a:pt x="702310" y="643890"/>
                </a:cubicBezTo>
                <a:lnTo>
                  <a:pt x="698500" y="657860"/>
                </a:lnTo>
                <a:cubicBezTo>
                  <a:pt x="693420" y="679450"/>
                  <a:pt x="690880" y="692150"/>
                  <a:pt x="689610" y="697230"/>
                </a:cubicBezTo>
                <a:cubicBezTo>
                  <a:pt x="689610" y="706120"/>
                  <a:pt x="694690" y="730250"/>
                  <a:pt x="706120" y="772160"/>
                </a:cubicBezTo>
                <a:cubicBezTo>
                  <a:pt x="718820" y="817880"/>
                  <a:pt x="722630" y="861060"/>
                  <a:pt x="718820" y="901700"/>
                </a:cubicBezTo>
                <a:lnTo>
                  <a:pt x="716280" y="942340"/>
                </a:lnTo>
                <a:cubicBezTo>
                  <a:pt x="716280" y="944880"/>
                  <a:pt x="715010" y="947420"/>
                  <a:pt x="713740" y="948690"/>
                </a:cubicBezTo>
                <a:cubicBezTo>
                  <a:pt x="712470" y="951230"/>
                  <a:pt x="709930" y="951230"/>
                  <a:pt x="707390" y="951230"/>
                </a:cubicBezTo>
                <a:lnTo>
                  <a:pt x="679450" y="951230"/>
                </a:lnTo>
                <a:cubicBezTo>
                  <a:pt x="676910" y="951230"/>
                  <a:pt x="674370" y="949960"/>
                  <a:pt x="671830" y="947420"/>
                </a:cubicBezTo>
                <a:cubicBezTo>
                  <a:pt x="669290" y="944880"/>
                  <a:pt x="669290" y="942340"/>
                  <a:pt x="669290" y="939800"/>
                </a:cubicBezTo>
                <a:cubicBezTo>
                  <a:pt x="670560" y="881380"/>
                  <a:pt x="666750" y="830580"/>
                  <a:pt x="657860" y="786130"/>
                </a:cubicBezTo>
                <a:lnTo>
                  <a:pt x="657860" y="791210"/>
                </a:lnTo>
                <a:cubicBezTo>
                  <a:pt x="657860" y="800100"/>
                  <a:pt x="651510" y="850900"/>
                  <a:pt x="638810" y="942340"/>
                </a:cubicBezTo>
                <a:cubicBezTo>
                  <a:pt x="637540" y="948690"/>
                  <a:pt x="635000" y="951230"/>
                  <a:pt x="628650" y="951230"/>
                </a:cubicBezTo>
                <a:lnTo>
                  <a:pt x="599440" y="951230"/>
                </a:lnTo>
                <a:cubicBezTo>
                  <a:pt x="596900" y="951230"/>
                  <a:pt x="593090" y="949960"/>
                  <a:pt x="590550" y="947420"/>
                </a:cubicBezTo>
                <a:cubicBezTo>
                  <a:pt x="589280" y="944880"/>
                  <a:pt x="588010" y="941070"/>
                  <a:pt x="588010" y="938530"/>
                </a:cubicBezTo>
                <a:cubicBezTo>
                  <a:pt x="603250" y="825500"/>
                  <a:pt x="598170" y="717550"/>
                  <a:pt x="570230" y="617220"/>
                </a:cubicBezTo>
                <a:cubicBezTo>
                  <a:pt x="562610" y="618490"/>
                  <a:pt x="548640" y="622300"/>
                  <a:pt x="528320" y="628650"/>
                </a:cubicBezTo>
                <a:cubicBezTo>
                  <a:pt x="504190" y="637540"/>
                  <a:pt x="485140" y="641350"/>
                  <a:pt x="473710" y="641350"/>
                </a:cubicBezTo>
                <a:cubicBezTo>
                  <a:pt x="464820" y="641350"/>
                  <a:pt x="458470" y="641350"/>
                  <a:pt x="454660" y="640080"/>
                </a:cubicBezTo>
                <a:lnTo>
                  <a:pt x="452120" y="650240"/>
                </a:lnTo>
                <a:cubicBezTo>
                  <a:pt x="480060" y="735330"/>
                  <a:pt x="488950" y="831850"/>
                  <a:pt x="481330" y="939800"/>
                </a:cubicBezTo>
                <a:cubicBezTo>
                  <a:pt x="481330" y="942340"/>
                  <a:pt x="480060" y="944880"/>
                  <a:pt x="478790" y="946150"/>
                </a:cubicBezTo>
                <a:cubicBezTo>
                  <a:pt x="477520" y="948690"/>
                  <a:pt x="474980" y="948690"/>
                  <a:pt x="472440" y="948690"/>
                </a:cubicBezTo>
                <a:lnTo>
                  <a:pt x="445770" y="948690"/>
                </a:lnTo>
                <a:cubicBezTo>
                  <a:pt x="443230" y="948690"/>
                  <a:pt x="440690" y="947420"/>
                  <a:pt x="438150" y="946150"/>
                </a:cubicBezTo>
                <a:cubicBezTo>
                  <a:pt x="435610" y="943610"/>
                  <a:pt x="434340" y="941070"/>
                  <a:pt x="435610" y="938530"/>
                </a:cubicBezTo>
                <a:cubicBezTo>
                  <a:pt x="436880" y="839470"/>
                  <a:pt x="422910" y="751840"/>
                  <a:pt x="392430" y="675640"/>
                </a:cubicBezTo>
                <a:cubicBezTo>
                  <a:pt x="354330" y="773430"/>
                  <a:pt x="327660" y="862330"/>
                  <a:pt x="313690" y="941070"/>
                </a:cubicBezTo>
                <a:cubicBezTo>
                  <a:pt x="312420" y="947420"/>
                  <a:pt x="308610" y="949960"/>
                  <a:pt x="303530" y="949960"/>
                </a:cubicBezTo>
                <a:lnTo>
                  <a:pt x="276860" y="949960"/>
                </a:lnTo>
                <a:cubicBezTo>
                  <a:pt x="274320" y="949960"/>
                  <a:pt x="270510" y="948690"/>
                  <a:pt x="267970" y="946150"/>
                </a:cubicBezTo>
                <a:cubicBezTo>
                  <a:pt x="266700" y="943610"/>
                  <a:pt x="265430" y="939800"/>
                  <a:pt x="265430" y="937260"/>
                </a:cubicBezTo>
                <a:cubicBezTo>
                  <a:pt x="281940" y="814070"/>
                  <a:pt x="309880" y="692150"/>
                  <a:pt x="347980" y="571500"/>
                </a:cubicBezTo>
                <a:cubicBezTo>
                  <a:pt x="331470" y="530860"/>
                  <a:pt x="322580" y="506730"/>
                  <a:pt x="322580" y="497840"/>
                </a:cubicBezTo>
                <a:cubicBezTo>
                  <a:pt x="322580" y="488950"/>
                  <a:pt x="325120" y="477520"/>
                  <a:pt x="330200" y="466090"/>
                </a:cubicBezTo>
                <a:cubicBezTo>
                  <a:pt x="334010" y="458470"/>
                  <a:pt x="335280" y="450850"/>
                  <a:pt x="335280" y="443230"/>
                </a:cubicBezTo>
                <a:cubicBezTo>
                  <a:pt x="335280" y="431800"/>
                  <a:pt x="316230" y="405130"/>
                  <a:pt x="278130" y="363220"/>
                </a:cubicBezTo>
                <a:cubicBezTo>
                  <a:pt x="237490" y="317500"/>
                  <a:pt x="210820" y="284480"/>
                  <a:pt x="200660" y="266700"/>
                </a:cubicBezTo>
                <a:lnTo>
                  <a:pt x="166370" y="204470"/>
                </a:lnTo>
                <a:cubicBezTo>
                  <a:pt x="153670" y="182880"/>
                  <a:pt x="143510" y="163830"/>
                  <a:pt x="137160" y="146050"/>
                </a:cubicBezTo>
                <a:cubicBezTo>
                  <a:pt x="128270" y="151130"/>
                  <a:pt x="116840" y="153670"/>
                  <a:pt x="101600" y="154940"/>
                </a:cubicBezTo>
                <a:cubicBezTo>
                  <a:pt x="92710" y="156210"/>
                  <a:pt x="83820" y="158750"/>
                  <a:pt x="72390" y="161290"/>
                </a:cubicBezTo>
                <a:cubicBezTo>
                  <a:pt x="57150" y="166370"/>
                  <a:pt x="46990" y="168910"/>
                  <a:pt x="44450" y="168910"/>
                </a:cubicBezTo>
                <a:cubicBezTo>
                  <a:pt x="38100" y="168910"/>
                  <a:pt x="31750" y="165100"/>
                  <a:pt x="24130" y="157480"/>
                </a:cubicBezTo>
                <a:cubicBezTo>
                  <a:pt x="16510" y="149860"/>
                  <a:pt x="12700" y="143510"/>
                  <a:pt x="12700" y="138430"/>
                </a:cubicBezTo>
                <a:cubicBezTo>
                  <a:pt x="12700" y="127000"/>
                  <a:pt x="22860" y="113030"/>
                  <a:pt x="41910" y="96520"/>
                </a:cubicBezTo>
                <a:cubicBezTo>
                  <a:pt x="58420" y="81280"/>
                  <a:pt x="71120" y="72390"/>
                  <a:pt x="80010" y="69850"/>
                </a:cubicBezTo>
                <a:lnTo>
                  <a:pt x="82550" y="68580"/>
                </a:lnTo>
                <a:lnTo>
                  <a:pt x="78740" y="45720"/>
                </a:lnTo>
                <a:cubicBezTo>
                  <a:pt x="78740" y="43180"/>
                  <a:pt x="78740" y="40640"/>
                  <a:pt x="80010" y="38100"/>
                </a:cubicBezTo>
                <a:cubicBezTo>
                  <a:pt x="81280" y="35560"/>
                  <a:pt x="83820" y="34290"/>
                  <a:pt x="86360" y="34290"/>
                </a:cubicBezTo>
                <a:cubicBezTo>
                  <a:pt x="88900" y="34290"/>
                  <a:pt x="91440" y="34290"/>
                  <a:pt x="93980" y="35560"/>
                </a:cubicBezTo>
                <a:cubicBezTo>
                  <a:pt x="96520" y="36830"/>
                  <a:pt x="97790" y="39370"/>
                  <a:pt x="97790" y="41910"/>
                </a:cubicBezTo>
                <a:lnTo>
                  <a:pt x="101600" y="63500"/>
                </a:lnTo>
                <a:lnTo>
                  <a:pt x="114300" y="59690"/>
                </a:lnTo>
                <a:lnTo>
                  <a:pt x="123190" y="20320"/>
                </a:lnTo>
                <a:cubicBezTo>
                  <a:pt x="124460" y="17780"/>
                  <a:pt x="125730" y="15240"/>
                  <a:pt x="128270" y="13970"/>
                </a:cubicBezTo>
                <a:cubicBezTo>
                  <a:pt x="130810" y="12700"/>
                  <a:pt x="133350" y="12700"/>
                  <a:pt x="135890" y="12700"/>
                </a:cubicBezTo>
                <a:cubicBezTo>
                  <a:pt x="138430" y="13970"/>
                  <a:pt x="140970" y="15240"/>
                  <a:pt x="142240" y="17780"/>
                </a:cubicBezTo>
                <a:cubicBezTo>
                  <a:pt x="143510" y="20320"/>
                  <a:pt x="144780" y="22860"/>
                  <a:pt x="143510" y="25400"/>
                </a:cubicBezTo>
                <a:lnTo>
                  <a:pt x="138430" y="53340"/>
                </a:lnTo>
                <a:cubicBezTo>
                  <a:pt x="152400" y="48260"/>
                  <a:pt x="165100" y="39370"/>
                  <a:pt x="175260" y="26670"/>
                </a:cubicBezTo>
                <a:cubicBezTo>
                  <a:pt x="179070" y="22860"/>
                  <a:pt x="182880" y="22860"/>
                  <a:pt x="186690" y="24130"/>
                </a:cubicBezTo>
                <a:cubicBezTo>
                  <a:pt x="191770" y="25400"/>
                  <a:pt x="193040" y="27940"/>
                  <a:pt x="193040" y="33020"/>
                </a:cubicBezTo>
                <a:cubicBezTo>
                  <a:pt x="195580" y="53340"/>
                  <a:pt x="191770" y="71120"/>
                  <a:pt x="181610" y="85090"/>
                </a:cubicBezTo>
                <a:cubicBezTo>
                  <a:pt x="240030" y="165100"/>
                  <a:pt x="290830" y="224790"/>
                  <a:pt x="335280" y="262890"/>
                </a:cubicBezTo>
                <a:cubicBezTo>
                  <a:pt x="346710" y="273050"/>
                  <a:pt x="361950" y="280670"/>
                  <a:pt x="381000" y="285750"/>
                </a:cubicBezTo>
                <a:cubicBezTo>
                  <a:pt x="407670" y="294640"/>
                  <a:pt x="426720" y="300990"/>
                  <a:pt x="438150" y="308610"/>
                </a:cubicBezTo>
                <a:cubicBezTo>
                  <a:pt x="447040" y="318770"/>
                  <a:pt x="458470" y="335280"/>
                  <a:pt x="469900" y="359410"/>
                </a:cubicBezTo>
                <a:close/>
                <a:moveTo>
                  <a:pt x="358140" y="605790"/>
                </a:moveTo>
                <a:cubicBezTo>
                  <a:pt x="325120" y="716280"/>
                  <a:pt x="300990" y="825500"/>
                  <a:pt x="285750" y="933450"/>
                </a:cubicBezTo>
                <a:lnTo>
                  <a:pt x="292100" y="933450"/>
                </a:lnTo>
                <a:cubicBezTo>
                  <a:pt x="307340" y="849630"/>
                  <a:pt x="336550" y="755650"/>
                  <a:pt x="379730" y="651510"/>
                </a:cubicBezTo>
                <a:lnTo>
                  <a:pt x="358140" y="605790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56" name="Freeform: Shape 55" descr="tiger outline">
            <a:extLst>
              <a:ext uri="{FF2B5EF4-FFF2-40B4-BE49-F238E27FC236}">
                <a16:creationId xmlns:a16="http://schemas.microsoft.com/office/drawing/2014/main" id="{5311255F-320E-4F4F-A08B-DE86447EA4AA}"/>
              </a:ext>
            </a:extLst>
          </p:cNvPr>
          <p:cNvSpPr/>
          <p:nvPr/>
        </p:nvSpPr>
        <p:spPr>
          <a:xfrm>
            <a:off x="2397983" y="8302841"/>
            <a:ext cx="1272834" cy="697943"/>
          </a:xfrm>
          <a:custGeom>
            <a:avLst/>
            <a:gdLst>
              <a:gd name="connsiteX0" fmla="*/ 448310 w 838200"/>
              <a:gd name="connsiteY0" fmla="*/ 70348 h 431800"/>
              <a:gd name="connsiteX1" fmla="*/ 281940 w 838200"/>
              <a:gd name="connsiteY1" fmla="*/ 57648 h 431800"/>
              <a:gd name="connsiteX2" fmla="*/ 193040 w 838200"/>
              <a:gd name="connsiteY2" fmla="*/ 97018 h 431800"/>
              <a:gd name="connsiteX3" fmla="*/ 152400 w 838200"/>
              <a:gd name="connsiteY3" fmla="*/ 206239 h 431800"/>
              <a:gd name="connsiteX4" fmla="*/ 147320 w 838200"/>
              <a:gd name="connsiteY4" fmla="*/ 258308 h 431800"/>
              <a:gd name="connsiteX5" fmla="*/ 166370 w 838200"/>
              <a:gd name="connsiteY5" fmla="*/ 210048 h 431800"/>
              <a:gd name="connsiteX6" fmla="*/ 194310 w 838200"/>
              <a:gd name="connsiteY6" fmla="*/ 149089 h 431800"/>
              <a:gd name="connsiteX7" fmla="*/ 201930 w 838200"/>
              <a:gd name="connsiteY7" fmla="*/ 146548 h 431800"/>
              <a:gd name="connsiteX8" fmla="*/ 208280 w 838200"/>
              <a:gd name="connsiteY8" fmla="*/ 151628 h 431800"/>
              <a:gd name="connsiteX9" fmla="*/ 217170 w 838200"/>
              <a:gd name="connsiteY9" fmla="*/ 211318 h 431800"/>
              <a:gd name="connsiteX10" fmla="*/ 195580 w 838200"/>
              <a:gd name="connsiteY10" fmla="*/ 276089 h 431800"/>
              <a:gd name="connsiteX11" fmla="*/ 195580 w 838200"/>
              <a:gd name="connsiteY11" fmla="*/ 277358 h 431800"/>
              <a:gd name="connsiteX12" fmla="*/ 167640 w 838200"/>
              <a:gd name="connsiteY12" fmla="*/ 321808 h 431800"/>
              <a:gd name="connsiteX13" fmla="*/ 160020 w 838200"/>
              <a:gd name="connsiteY13" fmla="*/ 351018 h 431800"/>
              <a:gd name="connsiteX14" fmla="*/ 158750 w 838200"/>
              <a:gd name="connsiteY14" fmla="*/ 377689 h 431800"/>
              <a:gd name="connsiteX15" fmla="*/ 173990 w 838200"/>
              <a:gd name="connsiteY15" fmla="*/ 406898 h 431800"/>
              <a:gd name="connsiteX16" fmla="*/ 196850 w 838200"/>
              <a:gd name="connsiteY16" fmla="*/ 406898 h 431800"/>
              <a:gd name="connsiteX17" fmla="*/ 195580 w 838200"/>
              <a:gd name="connsiteY17" fmla="*/ 404358 h 431800"/>
              <a:gd name="connsiteX18" fmla="*/ 187960 w 838200"/>
              <a:gd name="connsiteY18" fmla="*/ 400548 h 431800"/>
              <a:gd name="connsiteX19" fmla="*/ 185420 w 838200"/>
              <a:gd name="connsiteY19" fmla="*/ 400548 h 431800"/>
              <a:gd name="connsiteX20" fmla="*/ 173990 w 838200"/>
              <a:gd name="connsiteY20" fmla="*/ 396739 h 431800"/>
              <a:gd name="connsiteX21" fmla="*/ 168910 w 838200"/>
              <a:gd name="connsiteY21" fmla="*/ 387848 h 431800"/>
              <a:gd name="connsiteX22" fmla="*/ 171450 w 838200"/>
              <a:gd name="connsiteY22" fmla="*/ 356098 h 431800"/>
              <a:gd name="connsiteX23" fmla="*/ 200660 w 838200"/>
              <a:gd name="connsiteY23" fmla="*/ 331968 h 431800"/>
              <a:gd name="connsiteX24" fmla="*/ 241300 w 838200"/>
              <a:gd name="connsiteY24" fmla="*/ 306568 h 431800"/>
              <a:gd name="connsiteX25" fmla="*/ 266700 w 838200"/>
              <a:gd name="connsiteY25" fmla="*/ 272278 h 431800"/>
              <a:gd name="connsiteX26" fmla="*/ 262890 w 838200"/>
              <a:gd name="connsiteY26" fmla="*/ 269739 h 431800"/>
              <a:gd name="connsiteX27" fmla="*/ 234950 w 838200"/>
              <a:gd name="connsiteY27" fmla="*/ 234178 h 431800"/>
              <a:gd name="connsiteX28" fmla="*/ 223520 w 838200"/>
              <a:gd name="connsiteY28" fmla="*/ 198618 h 431800"/>
              <a:gd name="connsiteX29" fmla="*/ 223520 w 838200"/>
              <a:gd name="connsiteY29" fmla="*/ 190998 h 431800"/>
              <a:gd name="connsiteX30" fmla="*/ 228600 w 838200"/>
              <a:gd name="connsiteY30" fmla="*/ 185918 h 431800"/>
              <a:gd name="connsiteX31" fmla="*/ 240030 w 838200"/>
              <a:gd name="connsiteY31" fmla="*/ 190998 h 431800"/>
              <a:gd name="connsiteX32" fmla="*/ 252730 w 838200"/>
              <a:gd name="connsiteY32" fmla="*/ 226558 h 431800"/>
              <a:gd name="connsiteX33" fmla="*/ 273050 w 838200"/>
              <a:gd name="connsiteY33" fmla="*/ 254498 h 431800"/>
              <a:gd name="connsiteX34" fmla="*/ 284480 w 838200"/>
              <a:gd name="connsiteY34" fmla="*/ 262118 h 431800"/>
              <a:gd name="connsiteX35" fmla="*/ 300990 w 838200"/>
              <a:gd name="connsiteY35" fmla="*/ 272278 h 431800"/>
              <a:gd name="connsiteX36" fmla="*/ 302260 w 838200"/>
              <a:gd name="connsiteY36" fmla="*/ 273548 h 431800"/>
              <a:gd name="connsiteX37" fmla="*/ 325120 w 838200"/>
              <a:gd name="connsiteY37" fmla="*/ 307839 h 431800"/>
              <a:gd name="connsiteX38" fmla="*/ 326390 w 838200"/>
              <a:gd name="connsiteY38" fmla="*/ 342128 h 431800"/>
              <a:gd name="connsiteX39" fmla="*/ 327660 w 838200"/>
              <a:gd name="connsiteY39" fmla="*/ 375148 h 431800"/>
              <a:gd name="connsiteX40" fmla="*/ 344170 w 838200"/>
              <a:gd name="connsiteY40" fmla="*/ 394198 h 431800"/>
              <a:gd name="connsiteX41" fmla="*/ 360680 w 838200"/>
              <a:gd name="connsiteY41" fmla="*/ 408168 h 431800"/>
              <a:gd name="connsiteX42" fmla="*/ 402590 w 838200"/>
              <a:gd name="connsiteY42" fmla="*/ 408168 h 431800"/>
              <a:gd name="connsiteX43" fmla="*/ 373380 w 838200"/>
              <a:gd name="connsiteY43" fmla="*/ 387848 h 431800"/>
              <a:gd name="connsiteX44" fmla="*/ 344170 w 838200"/>
              <a:gd name="connsiteY44" fmla="*/ 373878 h 431800"/>
              <a:gd name="connsiteX45" fmla="*/ 335280 w 838200"/>
              <a:gd name="connsiteY45" fmla="*/ 359908 h 431800"/>
              <a:gd name="connsiteX46" fmla="*/ 347980 w 838200"/>
              <a:gd name="connsiteY46" fmla="*/ 320539 h 431800"/>
              <a:gd name="connsiteX47" fmla="*/ 359410 w 838200"/>
              <a:gd name="connsiteY47" fmla="*/ 284978 h 431800"/>
              <a:gd name="connsiteX48" fmla="*/ 354330 w 838200"/>
              <a:gd name="connsiteY48" fmla="*/ 258308 h 431800"/>
              <a:gd name="connsiteX49" fmla="*/ 353060 w 838200"/>
              <a:gd name="connsiteY49" fmla="*/ 255768 h 431800"/>
              <a:gd name="connsiteX50" fmla="*/ 342900 w 838200"/>
              <a:gd name="connsiteY50" fmla="*/ 226558 h 431800"/>
              <a:gd name="connsiteX51" fmla="*/ 344170 w 838200"/>
              <a:gd name="connsiteY51" fmla="*/ 220208 h 431800"/>
              <a:gd name="connsiteX52" fmla="*/ 349250 w 838200"/>
              <a:gd name="connsiteY52" fmla="*/ 216398 h 431800"/>
              <a:gd name="connsiteX53" fmla="*/ 356870 w 838200"/>
              <a:gd name="connsiteY53" fmla="*/ 217668 h 431800"/>
              <a:gd name="connsiteX54" fmla="*/ 360680 w 838200"/>
              <a:gd name="connsiteY54" fmla="*/ 222748 h 431800"/>
              <a:gd name="connsiteX55" fmla="*/ 369570 w 838200"/>
              <a:gd name="connsiteY55" fmla="*/ 248148 h 431800"/>
              <a:gd name="connsiteX56" fmla="*/ 464820 w 838200"/>
              <a:gd name="connsiteY56" fmla="*/ 269739 h 431800"/>
              <a:gd name="connsiteX57" fmla="*/ 495300 w 838200"/>
              <a:gd name="connsiteY57" fmla="*/ 278628 h 431800"/>
              <a:gd name="connsiteX58" fmla="*/ 496570 w 838200"/>
              <a:gd name="connsiteY58" fmla="*/ 278628 h 431800"/>
              <a:gd name="connsiteX59" fmla="*/ 496570 w 838200"/>
              <a:gd name="connsiteY59" fmla="*/ 278628 h 431800"/>
              <a:gd name="connsiteX60" fmla="*/ 542290 w 838200"/>
              <a:gd name="connsiteY60" fmla="*/ 288789 h 431800"/>
              <a:gd name="connsiteX61" fmla="*/ 543560 w 838200"/>
              <a:gd name="connsiteY61" fmla="*/ 288789 h 431800"/>
              <a:gd name="connsiteX62" fmla="*/ 558800 w 838200"/>
              <a:gd name="connsiteY62" fmla="*/ 290058 h 431800"/>
              <a:gd name="connsiteX63" fmla="*/ 575310 w 838200"/>
              <a:gd name="connsiteY63" fmla="*/ 288789 h 431800"/>
              <a:gd name="connsiteX64" fmla="*/ 560070 w 838200"/>
              <a:gd name="connsiteY64" fmla="*/ 265928 h 431800"/>
              <a:gd name="connsiteX65" fmla="*/ 558800 w 838200"/>
              <a:gd name="connsiteY65" fmla="*/ 259578 h 431800"/>
              <a:gd name="connsiteX66" fmla="*/ 562610 w 838200"/>
              <a:gd name="connsiteY66" fmla="*/ 253228 h 431800"/>
              <a:gd name="connsiteX67" fmla="*/ 568960 w 838200"/>
              <a:gd name="connsiteY67" fmla="*/ 251958 h 431800"/>
              <a:gd name="connsiteX68" fmla="*/ 575310 w 838200"/>
              <a:gd name="connsiteY68" fmla="*/ 255768 h 431800"/>
              <a:gd name="connsiteX69" fmla="*/ 598170 w 838200"/>
              <a:gd name="connsiteY69" fmla="*/ 291328 h 431800"/>
              <a:gd name="connsiteX70" fmla="*/ 598170 w 838200"/>
              <a:gd name="connsiteY70" fmla="*/ 291328 h 431800"/>
              <a:gd name="connsiteX71" fmla="*/ 632460 w 838200"/>
              <a:gd name="connsiteY71" fmla="*/ 351018 h 431800"/>
              <a:gd name="connsiteX72" fmla="*/ 668020 w 838200"/>
              <a:gd name="connsiteY72" fmla="*/ 381498 h 431800"/>
              <a:gd name="connsiteX73" fmla="*/ 703580 w 838200"/>
              <a:gd name="connsiteY73" fmla="*/ 406898 h 431800"/>
              <a:gd name="connsiteX74" fmla="*/ 748030 w 838200"/>
              <a:gd name="connsiteY74" fmla="*/ 406898 h 431800"/>
              <a:gd name="connsiteX75" fmla="*/ 735330 w 838200"/>
              <a:gd name="connsiteY75" fmla="*/ 399278 h 431800"/>
              <a:gd name="connsiteX76" fmla="*/ 690880 w 838200"/>
              <a:gd name="connsiteY76" fmla="*/ 380228 h 431800"/>
              <a:gd name="connsiteX77" fmla="*/ 670560 w 838200"/>
              <a:gd name="connsiteY77" fmla="*/ 339589 h 431800"/>
              <a:gd name="connsiteX78" fmla="*/ 657860 w 838200"/>
              <a:gd name="connsiteY78" fmla="*/ 293868 h 431800"/>
              <a:gd name="connsiteX79" fmla="*/ 662940 w 838200"/>
              <a:gd name="connsiteY79" fmla="*/ 262118 h 431800"/>
              <a:gd name="connsiteX80" fmla="*/ 668020 w 838200"/>
              <a:gd name="connsiteY80" fmla="*/ 229098 h 431800"/>
              <a:gd name="connsiteX81" fmla="*/ 662940 w 838200"/>
              <a:gd name="connsiteY81" fmla="*/ 208778 h 431800"/>
              <a:gd name="connsiteX82" fmla="*/ 661670 w 838200"/>
              <a:gd name="connsiteY82" fmla="*/ 201158 h 431800"/>
              <a:gd name="connsiteX83" fmla="*/ 665480 w 838200"/>
              <a:gd name="connsiteY83" fmla="*/ 192268 h 431800"/>
              <a:gd name="connsiteX84" fmla="*/ 674370 w 838200"/>
              <a:gd name="connsiteY84" fmla="*/ 192268 h 431800"/>
              <a:gd name="connsiteX85" fmla="*/ 687070 w 838200"/>
              <a:gd name="connsiteY85" fmla="*/ 199889 h 431800"/>
              <a:gd name="connsiteX86" fmla="*/ 702310 w 838200"/>
              <a:gd name="connsiteY86" fmla="*/ 206239 h 431800"/>
              <a:gd name="connsiteX87" fmla="*/ 715010 w 838200"/>
              <a:gd name="connsiteY87" fmla="*/ 201158 h 431800"/>
              <a:gd name="connsiteX88" fmla="*/ 735330 w 838200"/>
              <a:gd name="connsiteY88" fmla="*/ 193539 h 431800"/>
              <a:gd name="connsiteX89" fmla="*/ 765810 w 838200"/>
              <a:gd name="connsiteY89" fmla="*/ 202428 h 431800"/>
              <a:gd name="connsiteX90" fmla="*/ 787400 w 838200"/>
              <a:gd name="connsiteY90" fmla="*/ 210048 h 431800"/>
              <a:gd name="connsiteX91" fmla="*/ 803910 w 838200"/>
              <a:gd name="connsiteY91" fmla="*/ 194808 h 431800"/>
              <a:gd name="connsiteX92" fmla="*/ 810260 w 838200"/>
              <a:gd name="connsiteY92" fmla="*/ 163058 h 431800"/>
              <a:gd name="connsiteX93" fmla="*/ 768350 w 838200"/>
              <a:gd name="connsiteY93" fmla="*/ 108448 h 431800"/>
              <a:gd name="connsiteX94" fmla="*/ 725170 w 838200"/>
              <a:gd name="connsiteY94" fmla="*/ 43678 h 431800"/>
              <a:gd name="connsiteX95" fmla="*/ 708660 w 838200"/>
              <a:gd name="connsiteY95" fmla="*/ 70348 h 431800"/>
              <a:gd name="connsiteX96" fmla="*/ 703580 w 838200"/>
              <a:gd name="connsiteY96" fmla="*/ 75428 h 431800"/>
              <a:gd name="connsiteX97" fmla="*/ 660400 w 838200"/>
              <a:gd name="connsiteY97" fmla="*/ 88128 h 431800"/>
              <a:gd name="connsiteX98" fmla="*/ 586740 w 838200"/>
              <a:gd name="connsiteY98" fmla="*/ 93208 h 431800"/>
              <a:gd name="connsiteX99" fmla="*/ 448310 w 838200"/>
              <a:gd name="connsiteY99" fmla="*/ 70348 h 431800"/>
              <a:gd name="connsiteX100" fmla="*/ 589280 w 838200"/>
              <a:gd name="connsiteY100" fmla="*/ 72889 h 431800"/>
              <a:gd name="connsiteX101" fmla="*/ 657860 w 838200"/>
              <a:gd name="connsiteY101" fmla="*/ 67808 h 431800"/>
              <a:gd name="connsiteX102" fmla="*/ 697230 w 838200"/>
              <a:gd name="connsiteY102" fmla="*/ 56378 h 431800"/>
              <a:gd name="connsiteX103" fmla="*/ 725170 w 838200"/>
              <a:gd name="connsiteY103" fmla="*/ 15739 h 431800"/>
              <a:gd name="connsiteX104" fmla="*/ 734060 w 838200"/>
              <a:gd name="connsiteY104" fmla="*/ 13198 h 431800"/>
              <a:gd name="connsiteX105" fmla="*/ 740410 w 838200"/>
              <a:gd name="connsiteY105" fmla="*/ 20818 h 431800"/>
              <a:gd name="connsiteX106" fmla="*/ 783590 w 838200"/>
              <a:gd name="connsiteY106" fmla="*/ 93208 h 431800"/>
              <a:gd name="connsiteX107" fmla="*/ 830580 w 838200"/>
              <a:gd name="connsiteY107" fmla="*/ 157978 h 431800"/>
              <a:gd name="connsiteX108" fmla="*/ 821690 w 838200"/>
              <a:gd name="connsiteY108" fmla="*/ 201158 h 431800"/>
              <a:gd name="connsiteX109" fmla="*/ 788670 w 838200"/>
              <a:gd name="connsiteY109" fmla="*/ 225289 h 431800"/>
              <a:gd name="connsiteX110" fmla="*/ 759460 w 838200"/>
              <a:gd name="connsiteY110" fmla="*/ 216398 h 431800"/>
              <a:gd name="connsiteX111" fmla="*/ 736600 w 838200"/>
              <a:gd name="connsiteY111" fmla="*/ 210048 h 431800"/>
              <a:gd name="connsiteX112" fmla="*/ 725170 w 838200"/>
              <a:gd name="connsiteY112" fmla="*/ 215128 h 431800"/>
              <a:gd name="connsiteX113" fmla="*/ 703580 w 838200"/>
              <a:gd name="connsiteY113" fmla="*/ 221478 h 431800"/>
              <a:gd name="connsiteX114" fmla="*/ 684530 w 838200"/>
              <a:gd name="connsiteY114" fmla="*/ 216398 h 431800"/>
              <a:gd name="connsiteX115" fmla="*/ 685800 w 838200"/>
              <a:gd name="connsiteY115" fmla="*/ 227828 h 431800"/>
              <a:gd name="connsiteX116" fmla="*/ 680720 w 838200"/>
              <a:gd name="connsiteY116" fmla="*/ 264658 h 431800"/>
              <a:gd name="connsiteX117" fmla="*/ 676910 w 838200"/>
              <a:gd name="connsiteY117" fmla="*/ 292598 h 431800"/>
              <a:gd name="connsiteX118" fmla="*/ 688340 w 838200"/>
              <a:gd name="connsiteY118" fmla="*/ 330698 h 431800"/>
              <a:gd name="connsiteX119" fmla="*/ 707390 w 838200"/>
              <a:gd name="connsiteY119" fmla="*/ 371339 h 431800"/>
              <a:gd name="connsiteX120" fmla="*/ 736600 w 838200"/>
              <a:gd name="connsiteY120" fmla="*/ 381498 h 431800"/>
              <a:gd name="connsiteX121" fmla="*/ 769620 w 838200"/>
              <a:gd name="connsiteY121" fmla="*/ 414518 h 431800"/>
              <a:gd name="connsiteX122" fmla="*/ 768350 w 838200"/>
              <a:gd name="connsiteY122" fmla="*/ 422139 h 431800"/>
              <a:gd name="connsiteX123" fmla="*/ 762000 w 838200"/>
              <a:gd name="connsiteY123" fmla="*/ 425948 h 431800"/>
              <a:gd name="connsiteX124" fmla="*/ 702310 w 838200"/>
              <a:gd name="connsiteY124" fmla="*/ 425948 h 431800"/>
              <a:gd name="connsiteX125" fmla="*/ 695960 w 838200"/>
              <a:gd name="connsiteY125" fmla="*/ 423408 h 431800"/>
              <a:gd name="connsiteX126" fmla="*/ 660400 w 838200"/>
              <a:gd name="connsiteY126" fmla="*/ 396739 h 431800"/>
              <a:gd name="connsiteX127" fmla="*/ 618490 w 838200"/>
              <a:gd name="connsiteY127" fmla="*/ 358639 h 431800"/>
              <a:gd name="connsiteX128" fmla="*/ 588010 w 838200"/>
              <a:gd name="connsiteY128" fmla="*/ 305298 h 431800"/>
              <a:gd name="connsiteX129" fmla="*/ 561340 w 838200"/>
              <a:gd name="connsiteY129" fmla="*/ 307839 h 431800"/>
              <a:gd name="connsiteX130" fmla="*/ 548640 w 838200"/>
              <a:gd name="connsiteY130" fmla="*/ 306568 h 431800"/>
              <a:gd name="connsiteX131" fmla="*/ 534670 w 838200"/>
              <a:gd name="connsiteY131" fmla="*/ 333239 h 431800"/>
              <a:gd name="connsiteX132" fmla="*/ 521970 w 838200"/>
              <a:gd name="connsiteY132" fmla="*/ 370068 h 431800"/>
              <a:gd name="connsiteX133" fmla="*/ 535940 w 838200"/>
              <a:gd name="connsiteY133" fmla="*/ 392928 h 431800"/>
              <a:gd name="connsiteX134" fmla="*/ 556260 w 838200"/>
              <a:gd name="connsiteY134" fmla="*/ 409439 h 431800"/>
              <a:gd name="connsiteX135" fmla="*/ 557530 w 838200"/>
              <a:gd name="connsiteY135" fmla="*/ 419598 h 431800"/>
              <a:gd name="connsiteX136" fmla="*/ 549910 w 838200"/>
              <a:gd name="connsiteY136" fmla="*/ 424678 h 431800"/>
              <a:gd name="connsiteX137" fmla="*/ 501650 w 838200"/>
              <a:gd name="connsiteY137" fmla="*/ 424678 h 431800"/>
              <a:gd name="connsiteX138" fmla="*/ 494030 w 838200"/>
              <a:gd name="connsiteY138" fmla="*/ 420868 h 431800"/>
              <a:gd name="connsiteX139" fmla="*/ 466090 w 838200"/>
              <a:gd name="connsiteY139" fmla="*/ 372608 h 431800"/>
              <a:gd name="connsiteX140" fmla="*/ 477520 w 838200"/>
              <a:gd name="connsiteY140" fmla="*/ 319268 h 431800"/>
              <a:gd name="connsiteX141" fmla="*/ 485140 w 838200"/>
              <a:gd name="connsiteY141" fmla="*/ 291328 h 431800"/>
              <a:gd name="connsiteX142" fmla="*/ 461010 w 838200"/>
              <a:gd name="connsiteY142" fmla="*/ 283708 h 431800"/>
              <a:gd name="connsiteX143" fmla="*/ 377190 w 838200"/>
              <a:gd name="connsiteY143" fmla="*/ 263389 h 431800"/>
              <a:gd name="connsiteX144" fmla="*/ 379730 w 838200"/>
              <a:gd name="connsiteY144" fmla="*/ 282439 h 431800"/>
              <a:gd name="connsiteX145" fmla="*/ 367030 w 838200"/>
              <a:gd name="connsiteY145" fmla="*/ 324348 h 431800"/>
              <a:gd name="connsiteX146" fmla="*/ 355600 w 838200"/>
              <a:gd name="connsiteY146" fmla="*/ 354828 h 431800"/>
              <a:gd name="connsiteX147" fmla="*/ 381000 w 838200"/>
              <a:gd name="connsiteY147" fmla="*/ 368798 h 431800"/>
              <a:gd name="connsiteX148" fmla="*/ 426720 w 838200"/>
              <a:gd name="connsiteY148" fmla="*/ 410708 h 431800"/>
              <a:gd name="connsiteX149" fmla="*/ 425450 w 838200"/>
              <a:gd name="connsiteY149" fmla="*/ 419598 h 431800"/>
              <a:gd name="connsiteX150" fmla="*/ 419100 w 838200"/>
              <a:gd name="connsiteY150" fmla="*/ 424678 h 431800"/>
              <a:gd name="connsiteX151" fmla="*/ 356870 w 838200"/>
              <a:gd name="connsiteY151" fmla="*/ 424678 h 431800"/>
              <a:gd name="connsiteX152" fmla="*/ 350520 w 838200"/>
              <a:gd name="connsiteY152" fmla="*/ 422139 h 431800"/>
              <a:gd name="connsiteX153" fmla="*/ 334010 w 838200"/>
              <a:gd name="connsiteY153" fmla="*/ 406898 h 431800"/>
              <a:gd name="connsiteX154" fmla="*/ 311150 w 838200"/>
              <a:gd name="connsiteY154" fmla="*/ 377689 h 431800"/>
              <a:gd name="connsiteX155" fmla="*/ 308610 w 838200"/>
              <a:gd name="connsiteY155" fmla="*/ 342128 h 431800"/>
              <a:gd name="connsiteX156" fmla="*/ 307340 w 838200"/>
              <a:gd name="connsiteY156" fmla="*/ 311648 h 431800"/>
              <a:gd name="connsiteX157" fmla="*/ 290830 w 838200"/>
              <a:gd name="connsiteY157" fmla="*/ 288789 h 431800"/>
              <a:gd name="connsiteX158" fmla="*/ 283210 w 838200"/>
              <a:gd name="connsiteY158" fmla="*/ 283708 h 431800"/>
              <a:gd name="connsiteX159" fmla="*/ 255270 w 838200"/>
              <a:gd name="connsiteY159" fmla="*/ 321808 h 431800"/>
              <a:gd name="connsiteX160" fmla="*/ 204470 w 838200"/>
              <a:gd name="connsiteY160" fmla="*/ 351018 h 431800"/>
              <a:gd name="connsiteX161" fmla="*/ 189230 w 838200"/>
              <a:gd name="connsiteY161" fmla="*/ 362448 h 431800"/>
              <a:gd name="connsiteX162" fmla="*/ 186690 w 838200"/>
              <a:gd name="connsiteY162" fmla="*/ 384039 h 431800"/>
              <a:gd name="connsiteX163" fmla="*/ 189230 w 838200"/>
              <a:gd name="connsiteY163" fmla="*/ 385308 h 431800"/>
              <a:gd name="connsiteX164" fmla="*/ 209550 w 838200"/>
              <a:gd name="connsiteY164" fmla="*/ 398008 h 431800"/>
              <a:gd name="connsiteX165" fmla="*/ 215900 w 838200"/>
              <a:gd name="connsiteY165" fmla="*/ 418328 h 431800"/>
              <a:gd name="connsiteX166" fmla="*/ 214630 w 838200"/>
              <a:gd name="connsiteY166" fmla="*/ 425948 h 431800"/>
              <a:gd name="connsiteX167" fmla="*/ 208280 w 838200"/>
              <a:gd name="connsiteY167" fmla="*/ 429758 h 431800"/>
              <a:gd name="connsiteX168" fmla="*/ 168910 w 838200"/>
              <a:gd name="connsiteY168" fmla="*/ 429758 h 431800"/>
              <a:gd name="connsiteX169" fmla="*/ 161290 w 838200"/>
              <a:gd name="connsiteY169" fmla="*/ 424678 h 431800"/>
              <a:gd name="connsiteX170" fmla="*/ 140970 w 838200"/>
              <a:gd name="connsiteY170" fmla="*/ 389118 h 431800"/>
              <a:gd name="connsiteX171" fmla="*/ 140970 w 838200"/>
              <a:gd name="connsiteY171" fmla="*/ 386578 h 431800"/>
              <a:gd name="connsiteX172" fmla="*/ 142240 w 838200"/>
              <a:gd name="connsiteY172" fmla="*/ 352289 h 431800"/>
              <a:gd name="connsiteX173" fmla="*/ 149860 w 838200"/>
              <a:gd name="connsiteY173" fmla="*/ 317998 h 431800"/>
              <a:gd name="connsiteX174" fmla="*/ 179070 w 838200"/>
              <a:gd name="connsiteY174" fmla="*/ 271008 h 431800"/>
              <a:gd name="connsiteX175" fmla="*/ 198120 w 838200"/>
              <a:gd name="connsiteY175" fmla="*/ 215128 h 431800"/>
              <a:gd name="connsiteX176" fmla="*/ 195580 w 838200"/>
              <a:gd name="connsiteY176" fmla="*/ 179568 h 431800"/>
              <a:gd name="connsiteX177" fmla="*/ 181610 w 838200"/>
              <a:gd name="connsiteY177" fmla="*/ 217668 h 431800"/>
              <a:gd name="connsiteX178" fmla="*/ 133350 w 838200"/>
              <a:gd name="connsiteY178" fmla="*/ 320539 h 431800"/>
              <a:gd name="connsiteX179" fmla="*/ 124460 w 838200"/>
              <a:gd name="connsiteY179" fmla="*/ 337048 h 431800"/>
              <a:gd name="connsiteX180" fmla="*/ 72390 w 838200"/>
              <a:gd name="connsiteY180" fmla="*/ 364989 h 431800"/>
              <a:gd name="connsiteX181" fmla="*/ 64770 w 838200"/>
              <a:gd name="connsiteY181" fmla="*/ 364989 h 431800"/>
              <a:gd name="connsiteX182" fmla="*/ 59690 w 838200"/>
              <a:gd name="connsiteY182" fmla="*/ 364989 h 431800"/>
              <a:gd name="connsiteX183" fmla="*/ 30480 w 838200"/>
              <a:gd name="connsiteY183" fmla="*/ 357368 h 431800"/>
              <a:gd name="connsiteX184" fmla="*/ 12700 w 838200"/>
              <a:gd name="connsiteY184" fmla="*/ 329428 h 431800"/>
              <a:gd name="connsiteX185" fmla="*/ 21590 w 838200"/>
              <a:gd name="connsiteY185" fmla="*/ 305298 h 431800"/>
              <a:gd name="connsiteX186" fmla="*/ 46990 w 838200"/>
              <a:gd name="connsiteY186" fmla="*/ 296408 h 431800"/>
              <a:gd name="connsiteX187" fmla="*/ 67310 w 838200"/>
              <a:gd name="connsiteY187" fmla="*/ 310378 h 431800"/>
              <a:gd name="connsiteX188" fmla="*/ 68580 w 838200"/>
              <a:gd name="connsiteY188" fmla="*/ 316728 h 431800"/>
              <a:gd name="connsiteX189" fmla="*/ 63500 w 838200"/>
              <a:gd name="connsiteY189" fmla="*/ 321808 h 431800"/>
              <a:gd name="connsiteX190" fmla="*/ 57150 w 838200"/>
              <a:gd name="connsiteY190" fmla="*/ 323078 h 431800"/>
              <a:gd name="connsiteX191" fmla="*/ 52070 w 838200"/>
              <a:gd name="connsiteY191" fmla="*/ 317998 h 431800"/>
              <a:gd name="connsiteX192" fmla="*/ 46990 w 838200"/>
              <a:gd name="connsiteY192" fmla="*/ 312918 h 431800"/>
              <a:gd name="connsiteX193" fmla="*/ 33020 w 838200"/>
              <a:gd name="connsiteY193" fmla="*/ 316728 h 431800"/>
              <a:gd name="connsiteX194" fmla="*/ 29210 w 838200"/>
              <a:gd name="connsiteY194" fmla="*/ 328158 h 431800"/>
              <a:gd name="connsiteX195" fmla="*/ 38100 w 838200"/>
              <a:gd name="connsiteY195" fmla="*/ 340858 h 431800"/>
              <a:gd name="connsiteX196" fmla="*/ 58420 w 838200"/>
              <a:gd name="connsiteY196" fmla="*/ 345939 h 431800"/>
              <a:gd name="connsiteX197" fmla="*/ 68580 w 838200"/>
              <a:gd name="connsiteY197" fmla="*/ 345939 h 431800"/>
              <a:gd name="connsiteX198" fmla="*/ 109220 w 838200"/>
              <a:gd name="connsiteY198" fmla="*/ 325618 h 431800"/>
              <a:gd name="connsiteX199" fmla="*/ 116840 w 838200"/>
              <a:gd name="connsiteY199" fmla="*/ 311648 h 431800"/>
              <a:gd name="connsiteX200" fmla="*/ 120650 w 838200"/>
              <a:gd name="connsiteY200" fmla="*/ 304028 h 431800"/>
              <a:gd name="connsiteX201" fmla="*/ 127000 w 838200"/>
              <a:gd name="connsiteY201" fmla="*/ 277358 h 431800"/>
              <a:gd name="connsiteX202" fmla="*/ 134620 w 838200"/>
              <a:gd name="connsiteY202" fmla="*/ 207508 h 431800"/>
              <a:gd name="connsiteX203" fmla="*/ 179070 w 838200"/>
              <a:gd name="connsiteY203" fmla="*/ 86858 h 431800"/>
              <a:gd name="connsiteX204" fmla="*/ 276860 w 838200"/>
              <a:gd name="connsiteY204" fmla="*/ 42408 h 431800"/>
              <a:gd name="connsiteX205" fmla="*/ 449580 w 838200"/>
              <a:gd name="connsiteY205" fmla="*/ 55108 h 431800"/>
              <a:gd name="connsiteX206" fmla="*/ 589280 w 838200"/>
              <a:gd name="connsiteY206" fmla="*/ 72889 h 431800"/>
              <a:gd name="connsiteX207" fmla="*/ 530860 w 838200"/>
              <a:gd name="connsiteY207" fmla="*/ 302758 h 431800"/>
              <a:gd name="connsiteX208" fmla="*/ 502920 w 838200"/>
              <a:gd name="connsiteY208" fmla="*/ 296408 h 431800"/>
              <a:gd name="connsiteX209" fmla="*/ 495300 w 838200"/>
              <a:gd name="connsiteY209" fmla="*/ 324348 h 431800"/>
              <a:gd name="connsiteX210" fmla="*/ 485140 w 838200"/>
              <a:gd name="connsiteY210" fmla="*/ 372608 h 431800"/>
              <a:gd name="connsiteX211" fmla="*/ 487680 w 838200"/>
              <a:gd name="connsiteY211" fmla="*/ 380228 h 431800"/>
              <a:gd name="connsiteX212" fmla="*/ 506730 w 838200"/>
              <a:gd name="connsiteY212" fmla="*/ 408168 h 431800"/>
              <a:gd name="connsiteX213" fmla="*/ 525780 w 838200"/>
              <a:gd name="connsiteY213" fmla="*/ 408168 h 431800"/>
              <a:gd name="connsiteX214" fmla="*/ 525780 w 838200"/>
              <a:gd name="connsiteY214" fmla="*/ 408168 h 431800"/>
              <a:gd name="connsiteX215" fmla="*/ 504190 w 838200"/>
              <a:gd name="connsiteY215" fmla="*/ 371339 h 431800"/>
              <a:gd name="connsiteX216" fmla="*/ 519430 w 838200"/>
              <a:gd name="connsiteY216" fmla="*/ 326889 h 431800"/>
              <a:gd name="connsiteX217" fmla="*/ 530860 w 838200"/>
              <a:gd name="connsiteY217" fmla="*/ 302758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</a:cxnLst>
            <a:rect l="l" t="t" r="r" b="b"/>
            <a:pathLst>
              <a:path w="838200" h="431800">
                <a:moveTo>
                  <a:pt x="448310" y="70348"/>
                </a:moveTo>
                <a:cubicBezTo>
                  <a:pt x="374650" y="57648"/>
                  <a:pt x="318770" y="52568"/>
                  <a:pt x="281940" y="57648"/>
                </a:cubicBezTo>
                <a:cubicBezTo>
                  <a:pt x="245110" y="62728"/>
                  <a:pt x="215900" y="75428"/>
                  <a:pt x="193040" y="97018"/>
                </a:cubicBezTo>
                <a:cubicBezTo>
                  <a:pt x="170180" y="118608"/>
                  <a:pt x="157480" y="154168"/>
                  <a:pt x="152400" y="206239"/>
                </a:cubicBezTo>
                <a:lnTo>
                  <a:pt x="147320" y="258308"/>
                </a:lnTo>
                <a:cubicBezTo>
                  <a:pt x="157480" y="239258"/>
                  <a:pt x="162560" y="222748"/>
                  <a:pt x="166370" y="210048"/>
                </a:cubicBezTo>
                <a:cubicBezTo>
                  <a:pt x="171450" y="184648"/>
                  <a:pt x="180340" y="164328"/>
                  <a:pt x="194310" y="149089"/>
                </a:cubicBezTo>
                <a:cubicBezTo>
                  <a:pt x="196850" y="146548"/>
                  <a:pt x="199390" y="145278"/>
                  <a:pt x="201930" y="146548"/>
                </a:cubicBezTo>
                <a:cubicBezTo>
                  <a:pt x="205740" y="146548"/>
                  <a:pt x="207010" y="149089"/>
                  <a:pt x="208280" y="151628"/>
                </a:cubicBezTo>
                <a:cubicBezTo>
                  <a:pt x="213360" y="165598"/>
                  <a:pt x="217170" y="185918"/>
                  <a:pt x="217170" y="211318"/>
                </a:cubicBezTo>
                <a:cubicBezTo>
                  <a:pt x="217170" y="226558"/>
                  <a:pt x="209550" y="248148"/>
                  <a:pt x="195580" y="276089"/>
                </a:cubicBezTo>
                <a:lnTo>
                  <a:pt x="195580" y="277358"/>
                </a:lnTo>
                <a:cubicBezTo>
                  <a:pt x="179070" y="301489"/>
                  <a:pt x="170180" y="316728"/>
                  <a:pt x="167640" y="321808"/>
                </a:cubicBezTo>
                <a:cubicBezTo>
                  <a:pt x="165100" y="329428"/>
                  <a:pt x="162560" y="338318"/>
                  <a:pt x="160020" y="351018"/>
                </a:cubicBezTo>
                <a:cubicBezTo>
                  <a:pt x="158750" y="362448"/>
                  <a:pt x="157480" y="371339"/>
                  <a:pt x="158750" y="377689"/>
                </a:cubicBezTo>
                <a:lnTo>
                  <a:pt x="173990" y="406898"/>
                </a:lnTo>
                <a:lnTo>
                  <a:pt x="196850" y="406898"/>
                </a:lnTo>
                <a:lnTo>
                  <a:pt x="195580" y="404358"/>
                </a:lnTo>
                <a:cubicBezTo>
                  <a:pt x="194310" y="401818"/>
                  <a:pt x="191770" y="400548"/>
                  <a:pt x="187960" y="400548"/>
                </a:cubicBezTo>
                <a:lnTo>
                  <a:pt x="185420" y="400548"/>
                </a:lnTo>
                <a:lnTo>
                  <a:pt x="173990" y="396739"/>
                </a:lnTo>
                <a:cubicBezTo>
                  <a:pt x="170180" y="395468"/>
                  <a:pt x="168910" y="392928"/>
                  <a:pt x="168910" y="387848"/>
                </a:cubicBezTo>
                <a:cubicBezTo>
                  <a:pt x="168910" y="372608"/>
                  <a:pt x="170180" y="362448"/>
                  <a:pt x="171450" y="356098"/>
                </a:cubicBezTo>
                <a:cubicBezTo>
                  <a:pt x="173990" y="343398"/>
                  <a:pt x="184150" y="334508"/>
                  <a:pt x="200660" y="331968"/>
                </a:cubicBezTo>
                <a:cubicBezTo>
                  <a:pt x="212090" y="329428"/>
                  <a:pt x="226060" y="321808"/>
                  <a:pt x="241300" y="306568"/>
                </a:cubicBezTo>
                <a:cubicBezTo>
                  <a:pt x="252730" y="295139"/>
                  <a:pt x="261620" y="283708"/>
                  <a:pt x="266700" y="272278"/>
                </a:cubicBezTo>
                <a:lnTo>
                  <a:pt x="262890" y="269739"/>
                </a:lnTo>
                <a:cubicBezTo>
                  <a:pt x="251460" y="262118"/>
                  <a:pt x="241300" y="250689"/>
                  <a:pt x="234950" y="234178"/>
                </a:cubicBezTo>
                <a:cubicBezTo>
                  <a:pt x="229870" y="217668"/>
                  <a:pt x="226060" y="206239"/>
                  <a:pt x="223520" y="198618"/>
                </a:cubicBezTo>
                <a:cubicBezTo>
                  <a:pt x="222250" y="196078"/>
                  <a:pt x="222250" y="193539"/>
                  <a:pt x="223520" y="190998"/>
                </a:cubicBezTo>
                <a:cubicBezTo>
                  <a:pt x="224790" y="188458"/>
                  <a:pt x="226060" y="187189"/>
                  <a:pt x="228600" y="185918"/>
                </a:cubicBezTo>
                <a:cubicBezTo>
                  <a:pt x="233680" y="184648"/>
                  <a:pt x="237490" y="185918"/>
                  <a:pt x="240030" y="190998"/>
                </a:cubicBezTo>
                <a:cubicBezTo>
                  <a:pt x="245110" y="203698"/>
                  <a:pt x="248920" y="215128"/>
                  <a:pt x="252730" y="226558"/>
                </a:cubicBezTo>
                <a:cubicBezTo>
                  <a:pt x="257810" y="239258"/>
                  <a:pt x="264160" y="248148"/>
                  <a:pt x="273050" y="254498"/>
                </a:cubicBezTo>
                <a:cubicBezTo>
                  <a:pt x="276860" y="255768"/>
                  <a:pt x="279400" y="258308"/>
                  <a:pt x="284480" y="262118"/>
                </a:cubicBezTo>
                <a:lnTo>
                  <a:pt x="300990" y="272278"/>
                </a:lnTo>
                <a:lnTo>
                  <a:pt x="302260" y="273548"/>
                </a:lnTo>
                <a:cubicBezTo>
                  <a:pt x="314960" y="283708"/>
                  <a:pt x="322580" y="295139"/>
                  <a:pt x="325120" y="307839"/>
                </a:cubicBezTo>
                <a:cubicBezTo>
                  <a:pt x="326390" y="314189"/>
                  <a:pt x="326390" y="325618"/>
                  <a:pt x="326390" y="342128"/>
                </a:cubicBezTo>
                <a:cubicBezTo>
                  <a:pt x="326390" y="356098"/>
                  <a:pt x="326390" y="367528"/>
                  <a:pt x="327660" y="375148"/>
                </a:cubicBezTo>
                <a:cubicBezTo>
                  <a:pt x="327660" y="378958"/>
                  <a:pt x="332740" y="385308"/>
                  <a:pt x="344170" y="394198"/>
                </a:cubicBezTo>
                <a:lnTo>
                  <a:pt x="360680" y="408168"/>
                </a:lnTo>
                <a:lnTo>
                  <a:pt x="402590" y="408168"/>
                </a:lnTo>
                <a:cubicBezTo>
                  <a:pt x="396240" y="400548"/>
                  <a:pt x="386080" y="392928"/>
                  <a:pt x="373380" y="387848"/>
                </a:cubicBezTo>
                <a:cubicBezTo>
                  <a:pt x="359410" y="382768"/>
                  <a:pt x="350520" y="377689"/>
                  <a:pt x="344170" y="373878"/>
                </a:cubicBezTo>
                <a:cubicBezTo>
                  <a:pt x="339090" y="368798"/>
                  <a:pt x="335280" y="364989"/>
                  <a:pt x="335280" y="359908"/>
                </a:cubicBezTo>
                <a:cubicBezTo>
                  <a:pt x="335280" y="354828"/>
                  <a:pt x="339090" y="340858"/>
                  <a:pt x="347980" y="320539"/>
                </a:cubicBezTo>
                <a:cubicBezTo>
                  <a:pt x="355600" y="302758"/>
                  <a:pt x="359410" y="290058"/>
                  <a:pt x="359410" y="284978"/>
                </a:cubicBezTo>
                <a:cubicBezTo>
                  <a:pt x="359410" y="279898"/>
                  <a:pt x="358140" y="271008"/>
                  <a:pt x="354330" y="258308"/>
                </a:cubicBezTo>
                <a:lnTo>
                  <a:pt x="353060" y="255768"/>
                </a:lnTo>
                <a:cubicBezTo>
                  <a:pt x="349250" y="245608"/>
                  <a:pt x="345440" y="235448"/>
                  <a:pt x="342900" y="226558"/>
                </a:cubicBezTo>
                <a:cubicBezTo>
                  <a:pt x="342900" y="224018"/>
                  <a:pt x="342900" y="221478"/>
                  <a:pt x="344170" y="220208"/>
                </a:cubicBezTo>
                <a:cubicBezTo>
                  <a:pt x="345440" y="217668"/>
                  <a:pt x="346710" y="216398"/>
                  <a:pt x="349250" y="216398"/>
                </a:cubicBezTo>
                <a:cubicBezTo>
                  <a:pt x="351790" y="216398"/>
                  <a:pt x="354330" y="216398"/>
                  <a:pt x="356870" y="217668"/>
                </a:cubicBezTo>
                <a:cubicBezTo>
                  <a:pt x="358140" y="218939"/>
                  <a:pt x="359410" y="220208"/>
                  <a:pt x="360680" y="222748"/>
                </a:cubicBezTo>
                <a:cubicBezTo>
                  <a:pt x="361950" y="229098"/>
                  <a:pt x="365760" y="237989"/>
                  <a:pt x="369570" y="248148"/>
                </a:cubicBezTo>
                <a:cubicBezTo>
                  <a:pt x="392430" y="249418"/>
                  <a:pt x="424180" y="257039"/>
                  <a:pt x="464820" y="269739"/>
                </a:cubicBezTo>
                <a:cubicBezTo>
                  <a:pt x="476250" y="273548"/>
                  <a:pt x="486410" y="277358"/>
                  <a:pt x="495300" y="278628"/>
                </a:cubicBezTo>
                <a:lnTo>
                  <a:pt x="496570" y="278628"/>
                </a:lnTo>
                <a:lnTo>
                  <a:pt x="496570" y="278628"/>
                </a:lnTo>
                <a:cubicBezTo>
                  <a:pt x="515620" y="283708"/>
                  <a:pt x="530860" y="287518"/>
                  <a:pt x="542290" y="288789"/>
                </a:cubicBezTo>
                <a:lnTo>
                  <a:pt x="543560" y="288789"/>
                </a:lnTo>
                <a:cubicBezTo>
                  <a:pt x="551180" y="290058"/>
                  <a:pt x="556260" y="290058"/>
                  <a:pt x="558800" y="290058"/>
                </a:cubicBezTo>
                <a:cubicBezTo>
                  <a:pt x="563880" y="290058"/>
                  <a:pt x="568960" y="290058"/>
                  <a:pt x="575310" y="288789"/>
                </a:cubicBezTo>
                <a:lnTo>
                  <a:pt x="560070" y="265928"/>
                </a:lnTo>
                <a:cubicBezTo>
                  <a:pt x="558800" y="263389"/>
                  <a:pt x="557530" y="262118"/>
                  <a:pt x="558800" y="259578"/>
                </a:cubicBezTo>
                <a:cubicBezTo>
                  <a:pt x="558800" y="257039"/>
                  <a:pt x="560070" y="254498"/>
                  <a:pt x="562610" y="253228"/>
                </a:cubicBezTo>
                <a:cubicBezTo>
                  <a:pt x="565150" y="251958"/>
                  <a:pt x="566420" y="250689"/>
                  <a:pt x="568960" y="251958"/>
                </a:cubicBezTo>
                <a:cubicBezTo>
                  <a:pt x="571500" y="251958"/>
                  <a:pt x="574040" y="253228"/>
                  <a:pt x="575310" y="255768"/>
                </a:cubicBezTo>
                <a:cubicBezTo>
                  <a:pt x="586740" y="273548"/>
                  <a:pt x="594360" y="284978"/>
                  <a:pt x="598170" y="291328"/>
                </a:cubicBezTo>
                <a:lnTo>
                  <a:pt x="598170" y="291328"/>
                </a:lnTo>
                <a:cubicBezTo>
                  <a:pt x="614680" y="319268"/>
                  <a:pt x="626110" y="338318"/>
                  <a:pt x="632460" y="351018"/>
                </a:cubicBezTo>
                <a:cubicBezTo>
                  <a:pt x="636270" y="358639"/>
                  <a:pt x="647700" y="368798"/>
                  <a:pt x="668020" y="381498"/>
                </a:cubicBezTo>
                <a:cubicBezTo>
                  <a:pt x="684530" y="391658"/>
                  <a:pt x="695960" y="400548"/>
                  <a:pt x="703580" y="406898"/>
                </a:cubicBezTo>
                <a:lnTo>
                  <a:pt x="748030" y="406898"/>
                </a:lnTo>
                <a:cubicBezTo>
                  <a:pt x="745490" y="401818"/>
                  <a:pt x="741680" y="399278"/>
                  <a:pt x="735330" y="399278"/>
                </a:cubicBezTo>
                <a:cubicBezTo>
                  <a:pt x="712470" y="399278"/>
                  <a:pt x="697230" y="392928"/>
                  <a:pt x="690880" y="380228"/>
                </a:cubicBezTo>
                <a:cubicBezTo>
                  <a:pt x="678180" y="356098"/>
                  <a:pt x="671830" y="343398"/>
                  <a:pt x="670560" y="339589"/>
                </a:cubicBezTo>
                <a:cubicBezTo>
                  <a:pt x="662940" y="321808"/>
                  <a:pt x="657860" y="306568"/>
                  <a:pt x="657860" y="293868"/>
                </a:cubicBezTo>
                <a:cubicBezTo>
                  <a:pt x="657860" y="287518"/>
                  <a:pt x="659130" y="277358"/>
                  <a:pt x="662940" y="262118"/>
                </a:cubicBezTo>
                <a:cubicBezTo>
                  <a:pt x="666750" y="246878"/>
                  <a:pt x="668020" y="235448"/>
                  <a:pt x="668020" y="229098"/>
                </a:cubicBezTo>
                <a:cubicBezTo>
                  <a:pt x="668020" y="226558"/>
                  <a:pt x="666750" y="220208"/>
                  <a:pt x="662940" y="208778"/>
                </a:cubicBezTo>
                <a:cubicBezTo>
                  <a:pt x="662940" y="207508"/>
                  <a:pt x="661670" y="204968"/>
                  <a:pt x="661670" y="201158"/>
                </a:cubicBezTo>
                <a:cubicBezTo>
                  <a:pt x="661670" y="197348"/>
                  <a:pt x="661670" y="194808"/>
                  <a:pt x="665480" y="192268"/>
                </a:cubicBezTo>
                <a:cubicBezTo>
                  <a:pt x="669290" y="189728"/>
                  <a:pt x="671830" y="189728"/>
                  <a:pt x="674370" y="192268"/>
                </a:cubicBezTo>
                <a:lnTo>
                  <a:pt x="687070" y="199889"/>
                </a:lnTo>
                <a:cubicBezTo>
                  <a:pt x="693420" y="203698"/>
                  <a:pt x="698500" y="206239"/>
                  <a:pt x="702310" y="206239"/>
                </a:cubicBezTo>
                <a:cubicBezTo>
                  <a:pt x="704850" y="206239"/>
                  <a:pt x="709930" y="204968"/>
                  <a:pt x="715010" y="201158"/>
                </a:cubicBezTo>
                <a:cubicBezTo>
                  <a:pt x="723900" y="196078"/>
                  <a:pt x="730250" y="193539"/>
                  <a:pt x="735330" y="193539"/>
                </a:cubicBezTo>
                <a:cubicBezTo>
                  <a:pt x="742950" y="193539"/>
                  <a:pt x="753110" y="196078"/>
                  <a:pt x="765810" y="202428"/>
                </a:cubicBezTo>
                <a:cubicBezTo>
                  <a:pt x="775970" y="207508"/>
                  <a:pt x="782320" y="210048"/>
                  <a:pt x="787400" y="210048"/>
                </a:cubicBezTo>
                <a:cubicBezTo>
                  <a:pt x="793750" y="210048"/>
                  <a:pt x="798830" y="204968"/>
                  <a:pt x="803910" y="194808"/>
                </a:cubicBezTo>
                <a:cubicBezTo>
                  <a:pt x="810260" y="183378"/>
                  <a:pt x="812800" y="173218"/>
                  <a:pt x="810260" y="163058"/>
                </a:cubicBezTo>
                <a:cubicBezTo>
                  <a:pt x="807720" y="151628"/>
                  <a:pt x="793750" y="133848"/>
                  <a:pt x="768350" y="108448"/>
                </a:cubicBezTo>
                <a:cubicBezTo>
                  <a:pt x="745490" y="85589"/>
                  <a:pt x="731520" y="63998"/>
                  <a:pt x="725170" y="43678"/>
                </a:cubicBezTo>
                <a:cubicBezTo>
                  <a:pt x="720090" y="51298"/>
                  <a:pt x="713740" y="60189"/>
                  <a:pt x="708660" y="70348"/>
                </a:cubicBezTo>
                <a:cubicBezTo>
                  <a:pt x="708660" y="71618"/>
                  <a:pt x="706120" y="74158"/>
                  <a:pt x="703580" y="75428"/>
                </a:cubicBezTo>
                <a:lnTo>
                  <a:pt x="660400" y="88128"/>
                </a:lnTo>
                <a:cubicBezTo>
                  <a:pt x="642620" y="91939"/>
                  <a:pt x="617220" y="93208"/>
                  <a:pt x="586740" y="93208"/>
                </a:cubicBezTo>
                <a:cubicBezTo>
                  <a:pt x="570230" y="90668"/>
                  <a:pt x="523240" y="84318"/>
                  <a:pt x="448310" y="70348"/>
                </a:cubicBezTo>
                <a:close/>
                <a:moveTo>
                  <a:pt x="589280" y="72889"/>
                </a:moveTo>
                <a:cubicBezTo>
                  <a:pt x="618490" y="72889"/>
                  <a:pt x="641350" y="71618"/>
                  <a:pt x="657860" y="67808"/>
                </a:cubicBezTo>
                <a:lnTo>
                  <a:pt x="697230" y="56378"/>
                </a:lnTo>
                <a:cubicBezTo>
                  <a:pt x="703580" y="44948"/>
                  <a:pt x="712470" y="32248"/>
                  <a:pt x="725170" y="15739"/>
                </a:cubicBezTo>
                <a:cubicBezTo>
                  <a:pt x="727710" y="13198"/>
                  <a:pt x="731520" y="11928"/>
                  <a:pt x="734060" y="13198"/>
                </a:cubicBezTo>
                <a:cubicBezTo>
                  <a:pt x="737870" y="14468"/>
                  <a:pt x="740410" y="17008"/>
                  <a:pt x="740410" y="20818"/>
                </a:cubicBezTo>
                <a:cubicBezTo>
                  <a:pt x="742950" y="43678"/>
                  <a:pt x="756920" y="67808"/>
                  <a:pt x="783590" y="93208"/>
                </a:cubicBezTo>
                <a:cubicBezTo>
                  <a:pt x="812800" y="122418"/>
                  <a:pt x="828040" y="144008"/>
                  <a:pt x="830580" y="157978"/>
                </a:cubicBezTo>
                <a:cubicBezTo>
                  <a:pt x="833120" y="171948"/>
                  <a:pt x="830580" y="185918"/>
                  <a:pt x="821690" y="201158"/>
                </a:cubicBezTo>
                <a:cubicBezTo>
                  <a:pt x="812800" y="217668"/>
                  <a:pt x="801370" y="225289"/>
                  <a:pt x="788670" y="225289"/>
                </a:cubicBezTo>
                <a:cubicBezTo>
                  <a:pt x="781050" y="225289"/>
                  <a:pt x="770890" y="222748"/>
                  <a:pt x="759460" y="216398"/>
                </a:cubicBezTo>
                <a:cubicBezTo>
                  <a:pt x="749300" y="211318"/>
                  <a:pt x="741680" y="210048"/>
                  <a:pt x="736600" y="210048"/>
                </a:cubicBezTo>
                <a:cubicBezTo>
                  <a:pt x="734060" y="210048"/>
                  <a:pt x="730250" y="212589"/>
                  <a:pt x="725170" y="215128"/>
                </a:cubicBezTo>
                <a:cubicBezTo>
                  <a:pt x="717550" y="220208"/>
                  <a:pt x="709930" y="221478"/>
                  <a:pt x="703580" y="221478"/>
                </a:cubicBezTo>
                <a:cubicBezTo>
                  <a:pt x="697230" y="221478"/>
                  <a:pt x="690880" y="220208"/>
                  <a:pt x="684530" y="216398"/>
                </a:cubicBezTo>
                <a:lnTo>
                  <a:pt x="685800" y="227828"/>
                </a:lnTo>
                <a:cubicBezTo>
                  <a:pt x="685800" y="236718"/>
                  <a:pt x="684530" y="248148"/>
                  <a:pt x="680720" y="264658"/>
                </a:cubicBezTo>
                <a:cubicBezTo>
                  <a:pt x="678180" y="278628"/>
                  <a:pt x="676910" y="287518"/>
                  <a:pt x="676910" y="292598"/>
                </a:cubicBezTo>
                <a:cubicBezTo>
                  <a:pt x="676910" y="302758"/>
                  <a:pt x="680720" y="315458"/>
                  <a:pt x="688340" y="330698"/>
                </a:cubicBezTo>
                <a:cubicBezTo>
                  <a:pt x="688340" y="333239"/>
                  <a:pt x="695960" y="345939"/>
                  <a:pt x="707390" y="371339"/>
                </a:cubicBezTo>
                <a:cubicBezTo>
                  <a:pt x="711200" y="377689"/>
                  <a:pt x="720090" y="380228"/>
                  <a:pt x="736600" y="381498"/>
                </a:cubicBezTo>
                <a:cubicBezTo>
                  <a:pt x="754380" y="381498"/>
                  <a:pt x="764540" y="392928"/>
                  <a:pt x="769620" y="414518"/>
                </a:cubicBezTo>
                <a:cubicBezTo>
                  <a:pt x="769620" y="417058"/>
                  <a:pt x="769620" y="419598"/>
                  <a:pt x="768350" y="422139"/>
                </a:cubicBezTo>
                <a:cubicBezTo>
                  <a:pt x="767080" y="424678"/>
                  <a:pt x="764540" y="425948"/>
                  <a:pt x="762000" y="425948"/>
                </a:cubicBezTo>
                <a:lnTo>
                  <a:pt x="702310" y="425948"/>
                </a:lnTo>
                <a:cubicBezTo>
                  <a:pt x="699770" y="425948"/>
                  <a:pt x="697230" y="424678"/>
                  <a:pt x="695960" y="423408"/>
                </a:cubicBezTo>
                <a:cubicBezTo>
                  <a:pt x="689610" y="417058"/>
                  <a:pt x="678180" y="408168"/>
                  <a:pt x="660400" y="396739"/>
                </a:cubicBezTo>
                <a:cubicBezTo>
                  <a:pt x="637540" y="382768"/>
                  <a:pt x="623570" y="370068"/>
                  <a:pt x="618490" y="358639"/>
                </a:cubicBezTo>
                <a:cubicBezTo>
                  <a:pt x="613410" y="348478"/>
                  <a:pt x="603250" y="330698"/>
                  <a:pt x="588010" y="305298"/>
                </a:cubicBezTo>
                <a:cubicBezTo>
                  <a:pt x="580390" y="306568"/>
                  <a:pt x="571500" y="307839"/>
                  <a:pt x="561340" y="307839"/>
                </a:cubicBezTo>
                <a:cubicBezTo>
                  <a:pt x="557530" y="307839"/>
                  <a:pt x="553720" y="307839"/>
                  <a:pt x="548640" y="306568"/>
                </a:cubicBezTo>
                <a:lnTo>
                  <a:pt x="534670" y="333239"/>
                </a:lnTo>
                <a:cubicBezTo>
                  <a:pt x="525780" y="351018"/>
                  <a:pt x="521970" y="362448"/>
                  <a:pt x="521970" y="370068"/>
                </a:cubicBezTo>
                <a:cubicBezTo>
                  <a:pt x="521970" y="377689"/>
                  <a:pt x="527050" y="385308"/>
                  <a:pt x="535940" y="392928"/>
                </a:cubicBezTo>
                <a:cubicBezTo>
                  <a:pt x="543560" y="399278"/>
                  <a:pt x="551180" y="404358"/>
                  <a:pt x="556260" y="409439"/>
                </a:cubicBezTo>
                <a:cubicBezTo>
                  <a:pt x="558800" y="411978"/>
                  <a:pt x="558800" y="415789"/>
                  <a:pt x="557530" y="419598"/>
                </a:cubicBezTo>
                <a:cubicBezTo>
                  <a:pt x="556260" y="423408"/>
                  <a:pt x="553720" y="424678"/>
                  <a:pt x="549910" y="424678"/>
                </a:cubicBezTo>
                <a:lnTo>
                  <a:pt x="501650" y="424678"/>
                </a:lnTo>
                <a:cubicBezTo>
                  <a:pt x="499110" y="424678"/>
                  <a:pt x="496570" y="423408"/>
                  <a:pt x="494030" y="420868"/>
                </a:cubicBezTo>
                <a:cubicBezTo>
                  <a:pt x="476250" y="395468"/>
                  <a:pt x="466090" y="378958"/>
                  <a:pt x="466090" y="372608"/>
                </a:cubicBezTo>
                <a:cubicBezTo>
                  <a:pt x="466090" y="364989"/>
                  <a:pt x="469900" y="347208"/>
                  <a:pt x="477520" y="319268"/>
                </a:cubicBezTo>
                <a:lnTo>
                  <a:pt x="485140" y="291328"/>
                </a:lnTo>
                <a:cubicBezTo>
                  <a:pt x="473710" y="287518"/>
                  <a:pt x="466090" y="284978"/>
                  <a:pt x="461010" y="283708"/>
                </a:cubicBezTo>
                <a:cubicBezTo>
                  <a:pt x="426720" y="272278"/>
                  <a:pt x="398780" y="265928"/>
                  <a:pt x="377190" y="263389"/>
                </a:cubicBezTo>
                <a:cubicBezTo>
                  <a:pt x="378460" y="271008"/>
                  <a:pt x="379730" y="277358"/>
                  <a:pt x="379730" y="282439"/>
                </a:cubicBezTo>
                <a:cubicBezTo>
                  <a:pt x="379730" y="290058"/>
                  <a:pt x="375920" y="304028"/>
                  <a:pt x="367030" y="324348"/>
                </a:cubicBezTo>
                <a:cubicBezTo>
                  <a:pt x="360680" y="340858"/>
                  <a:pt x="356870" y="351018"/>
                  <a:pt x="355600" y="354828"/>
                </a:cubicBezTo>
                <a:cubicBezTo>
                  <a:pt x="360680" y="358639"/>
                  <a:pt x="369570" y="363718"/>
                  <a:pt x="381000" y="368798"/>
                </a:cubicBezTo>
                <a:cubicBezTo>
                  <a:pt x="403860" y="377689"/>
                  <a:pt x="419100" y="391658"/>
                  <a:pt x="426720" y="410708"/>
                </a:cubicBezTo>
                <a:cubicBezTo>
                  <a:pt x="427990" y="414518"/>
                  <a:pt x="427990" y="417058"/>
                  <a:pt x="425450" y="419598"/>
                </a:cubicBezTo>
                <a:cubicBezTo>
                  <a:pt x="424180" y="422139"/>
                  <a:pt x="421640" y="424678"/>
                  <a:pt x="419100" y="424678"/>
                </a:cubicBezTo>
                <a:lnTo>
                  <a:pt x="356870" y="424678"/>
                </a:lnTo>
                <a:cubicBezTo>
                  <a:pt x="354330" y="424678"/>
                  <a:pt x="353060" y="423408"/>
                  <a:pt x="350520" y="422139"/>
                </a:cubicBezTo>
                <a:lnTo>
                  <a:pt x="334010" y="406898"/>
                </a:lnTo>
                <a:cubicBezTo>
                  <a:pt x="320040" y="395468"/>
                  <a:pt x="312420" y="385308"/>
                  <a:pt x="311150" y="377689"/>
                </a:cubicBezTo>
                <a:cubicBezTo>
                  <a:pt x="309880" y="370068"/>
                  <a:pt x="308610" y="358639"/>
                  <a:pt x="308610" y="342128"/>
                </a:cubicBezTo>
                <a:cubicBezTo>
                  <a:pt x="308610" y="325618"/>
                  <a:pt x="308610" y="315458"/>
                  <a:pt x="307340" y="311648"/>
                </a:cubicBezTo>
                <a:cubicBezTo>
                  <a:pt x="304800" y="302758"/>
                  <a:pt x="299720" y="295139"/>
                  <a:pt x="290830" y="288789"/>
                </a:cubicBezTo>
                <a:lnTo>
                  <a:pt x="283210" y="283708"/>
                </a:lnTo>
                <a:cubicBezTo>
                  <a:pt x="276860" y="296408"/>
                  <a:pt x="267970" y="309108"/>
                  <a:pt x="255270" y="321808"/>
                </a:cubicBezTo>
                <a:cubicBezTo>
                  <a:pt x="237490" y="338318"/>
                  <a:pt x="220980" y="348478"/>
                  <a:pt x="204470" y="351018"/>
                </a:cubicBezTo>
                <a:cubicBezTo>
                  <a:pt x="195580" y="352289"/>
                  <a:pt x="190500" y="356098"/>
                  <a:pt x="189230" y="362448"/>
                </a:cubicBezTo>
                <a:cubicBezTo>
                  <a:pt x="187960" y="366258"/>
                  <a:pt x="187960" y="372608"/>
                  <a:pt x="186690" y="384039"/>
                </a:cubicBezTo>
                <a:lnTo>
                  <a:pt x="189230" y="385308"/>
                </a:lnTo>
                <a:cubicBezTo>
                  <a:pt x="196850" y="386578"/>
                  <a:pt x="204470" y="390389"/>
                  <a:pt x="209550" y="398008"/>
                </a:cubicBezTo>
                <a:cubicBezTo>
                  <a:pt x="212090" y="401818"/>
                  <a:pt x="214630" y="408168"/>
                  <a:pt x="215900" y="418328"/>
                </a:cubicBezTo>
                <a:cubicBezTo>
                  <a:pt x="215900" y="420868"/>
                  <a:pt x="215900" y="423408"/>
                  <a:pt x="214630" y="425948"/>
                </a:cubicBezTo>
                <a:cubicBezTo>
                  <a:pt x="213360" y="428489"/>
                  <a:pt x="210820" y="429758"/>
                  <a:pt x="208280" y="429758"/>
                </a:cubicBezTo>
                <a:lnTo>
                  <a:pt x="168910" y="429758"/>
                </a:lnTo>
                <a:cubicBezTo>
                  <a:pt x="165100" y="429758"/>
                  <a:pt x="162560" y="428489"/>
                  <a:pt x="161290" y="424678"/>
                </a:cubicBezTo>
                <a:lnTo>
                  <a:pt x="140970" y="389118"/>
                </a:lnTo>
                <a:lnTo>
                  <a:pt x="140970" y="386578"/>
                </a:lnTo>
                <a:cubicBezTo>
                  <a:pt x="139700" y="378958"/>
                  <a:pt x="139700" y="367528"/>
                  <a:pt x="142240" y="352289"/>
                </a:cubicBezTo>
                <a:cubicBezTo>
                  <a:pt x="144780" y="338318"/>
                  <a:pt x="147320" y="326889"/>
                  <a:pt x="149860" y="317998"/>
                </a:cubicBezTo>
                <a:cubicBezTo>
                  <a:pt x="152400" y="312918"/>
                  <a:pt x="162560" y="296408"/>
                  <a:pt x="179070" y="271008"/>
                </a:cubicBezTo>
                <a:cubicBezTo>
                  <a:pt x="191770" y="244339"/>
                  <a:pt x="198120" y="226558"/>
                  <a:pt x="198120" y="215128"/>
                </a:cubicBezTo>
                <a:cubicBezTo>
                  <a:pt x="198120" y="201158"/>
                  <a:pt x="196850" y="189728"/>
                  <a:pt x="195580" y="179568"/>
                </a:cubicBezTo>
                <a:cubicBezTo>
                  <a:pt x="189230" y="189728"/>
                  <a:pt x="184150" y="202428"/>
                  <a:pt x="181610" y="217668"/>
                </a:cubicBezTo>
                <a:cubicBezTo>
                  <a:pt x="176530" y="243068"/>
                  <a:pt x="160020" y="277358"/>
                  <a:pt x="133350" y="320539"/>
                </a:cubicBezTo>
                <a:cubicBezTo>
                  <a:pt x="130810" y="325618"/>
                  <a:pt x="128270" y="330698"/>
                  <a:pt x="124460" y="337048"/>
                </a:cubicBezTo>
                <a:cubicBezTo>
                  <a:pt x="111760" y="353558"/>
                  <a:pt x="93980" y="362448"/>
                  <a:pt x="72390" y="364989"/>
                </a:cubicBezTo>
                <a:cubicBezTo>
                  <a:pt x="71120" y="364989"/>
                  <a:pt x="68580" y="364989"/>
                  <a:pt x="64770" y="364989"/>
                </a:cubicBezTo>
                <a:lnTo>
                  <a:pt x="59690" y="364989"/>
                </a:lnTo>
                <a:cubicBezTo>
                  <a:pt x="48260" y="364989"/>
                  <a:pt x="39370" y="362448"/>
                  <a:pt x="30480" y="357368"/>
                </a:cubicBezTo>
                <a:cubicBezTo>
                  <a:pt x="19050" y="351018"/>
                  <a:pt x="12700" y="340858"/>
                  <a:pt x="12700" y="329428"/>
                </a:cubicBezTo>
                <a:cubicBezTo>
                  <a:pt x="12700" y="317998"/>
                  <a:pt x="15240" y="310378"/>
                  <a:pt x="21590" y="305298"/>
                </a:cubicBezTo>
                <a:cubicBezTo>
                  <a:pt x="27940" y="298948"/>
                  <a:pt x="35560" y="296408"/>
                  <a:pt x="46990" y="296408"/>
                </a:cubicBezTo>
                <a:cubicBezTo>
                  <a:pt x="55880" y="296408"/>
                  <a:pt x="62230" y="301489"/>
                  <a:pt x="67310" y="310378"/>
                </a:cubicBezTo>
                <a:cubicBezTo>
                  <a:pt x="68580" y="311648"/>
                  <a:pt x="68580" y="314189"/>
                  <a:pt x="68580" y="316728"/>
                </a:cubicBezTo>
                <a:cubicBezTo>
                  <a:pt x="67310" y="319268"/>
                  <a:pt x="66040" y="320539"/>
                  <a:pt x="63500" y="321808"/>
                </a:cubicBezTo>
                <a:cubicBezTo>
                  <a:pt x="60960" y="323078"/>
                  <a:pt x="59690" y="323078"/>
                  <a:pt x="57150" y="323078"/>
                </a:cubicBezTo>
                <a:cubicBezTo>
                  <a:pt x="54610" y="321808"/>
                  <a:pt x="53340" y="320539"/>
                  <a:pt x="52070" y="317998"/>
                </a:cubicBezTo>
                <a:cubicBezTo>
                  <a:pt x="49530" y="315458"/>
                  <a:pt x="48260" y="312918"/>
                  <a:pt x="46990" y="312918"/>
                </a:cubicBezTo>
                <a:cubicBezTo>
                  <a:pt x="40640" y="312918"/>
                  <a:pt x="35560" y="314189"/>
                  <a:pt x="33020" y="316728"/>
                </a:cubicBezTo>
                <a:cubicBezTo>
                  <a:pt x="30480" y="319268"/>
                  <a:pt x="29210" y="323078"/>
                  <a:pt x="29210" y="328158"/>
                </a:cubicBezTo>
                <a:cubicBezTo>
                  <a:pt x="29210" y="333239"/>
                  <a:pt x="31750" y="337048"/>
                  <a:pt x="38100" y="340858"/>
                </a:cubicBezTo>
                <a:cubicBezTo>
                  <a:pt x="43180" y="343398"/>
                  <a:pt x="49530" y="345939"/>
                  <a:pt x="58420" y="345939"/>
                </a:cubicBezTo>
                <a:lnTo>
                  <a:pt x="68580" y="345939"/>
                </a:lnTo>
                <a:cubicBezTo>
                  <a:pt x="86360" y="344668"/>
                  <a:pt x="99060" y="337048"/>
                  <a:pt x="109220" y="325618"/>
                </a:cubicBezTo>
                <a:cubicBezTo>
                  <a:pt x="111760" y="321808"/>
                  <a:pt x="114300" y="316728"/>
                  <a:pt x="116840" y="311648"/>
                </a:cubicBezTo>
                <a:lnTo>
                  <a:pt x="120650" y="304028"/>
                </a:lnTo>
                <a:lnTo>
                  <a:pt x="127000" y="277358"/>
                </a:lnTo>
                <a:lnTo>
                  <a:pt x="134620" y="207508"/>
                </a:lnTo>
                <a:cubicBezTo>
                  <a:pt x="138430" y="151628"/>
                  <a:pt x="153670" y="110989"/>
                  <a:pt x="179070" y="86858"/>
                </a:cubicBezTo>
                <a:cubicBezTo>
                  <a:pt x="203200" y="62728"/>
                  <a:pt x="236220" y="47489"/>
                  <a:pt x="276860" y="42408"/>
                </a:cubicBezTo>
                <a:cubicBezTo>
                  <a:pt x="316230" y="37328"/>
                  <a:pt x="373380" y="41139"/>
                  <a:pt x="449580" y="55108"/>
                </a:cubicBezTo>
                <a:cubicBezTo>
                  <a:pt x="524510" y="66539"/>
                  <a:pt x="570230" y="72889"/>
                  <a:pt x="589280" y="72889"/>
                </a:cubicBezTo>
                <a:close/>
                <a:moveTo>
                  <a:pt x="530860" y="302758"/>
                </a:moveTo>
                <a:lnTo>
                  <a:pt x="502920" y="296408"/>
                </a:lnTo>
                <a:cubicBezTo>
                  <a:pt x="501650" y="300218"/>
                  <a:pt x="499110" y="309108"/>
                  <a:pt x="495300" y="324348"/>
                </a:cubicBezTo>
                <a:cubicBezTo>
                  <a:pt x="488950" y="349748"/>
                  <a:pt x="485140" y="366258"/>
                  <a:pt x="485140" y="372608"/>
                </a:cubicBezTo>
                <a:cubicBezTo>
                  <a:pt x="485140" y="372608"/>
                  <a:pt x="486410" y="375148"/>
                  <a:pt x="487680" y="380228"/>
                </a:cubicBezTo>
                <a:cubicBezTo>
                  <a:pt x="491490" y="386578"/>
                  <a:pt x="497840" y="396739"/>
                  <a:pt x="506730" y="408168"/>
                </a:cubicBezTo>
                <a:lnTo>
                  <a:pt x="525780" y="408168"/>
                </a:lnTo>
                <a:lnTo>
                  <a:pt x="525780" y="408168"/>
                </a:lnTo>
                <a:cubicBezTo>
                  <a:pt x="511810" y="398008"/>
                  <a:pt x="504190" y="385308"/>
                  <a:pt x="504190" y="371339"/>
                </a:cubicBezTo>
                <a:cubicBezTo>
                  <a:pt x="504190" y="361178"/>
                  <a:pt x="509270" y="345939"/>
                  <a:pt x="519430" y="326889"/>
                </a:cubicBezTo>
                <a:lnTo>
                  <a:pt x="530860" y="302758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57" name="Freeform: Shape 56" descr="bull outline">
            <a:extLst>
              <a:ext uri="{FF2B5EF4-FFF2-40B4-BE49-F238E27FC236}">
                <a16:creationId xmlns:a16="http://schemas.microsoft.com/office/drawing/2014/main" id="{3CF0FB67-E683-402A-9FE4-426EE75EB97D}"/>
              </a:ext>
            </a:extLst>
          </p:cNvPr>
          <p:cNvSpPr/>
          <p:nvPr/>
        </p:nvSpPr>
        <p:spPr>
          <a:xfrm>
            <a:off x="5610899" y="8150512"/>
            <a:ext cx="1272834" cy="853880"/>
          </a:xfrm>
          <a:custGeom>
            <a:avLst/>
            <a:gdLst>
              <a:gd name="connsiteX0" fmla="*/ 793240 w 850900"/>
              <a:gd name="connsiteY0" fmla="*/ 44926 h 596900"/>
              <a:gd name="connsiteX1" fmla="*/ 803399 w 850900"/>
              <a:gd name="connsiteY1" fmla="*/ 48736 h 596900"/>
              <a:gd name="connsiteX2" fmla="*/ 784349 w 850900"/>
              <a:gd name="connsiteY2" fmla="*/ 169386 h 596900"/>
              <a:gd name="connsiteX3" fmla="*/ 785619 w 850900"/>
              <a:gd name="connsiteY3" fmla="*/ 170656 h 596900"/>
              <a:gd name="connsiteX4" fmla="*/ 811019 w 850900"/>
              <a:gd name="connsiteY4" fmla="*/ 234156 h 596900"/>
              <a:gd name="connsiteX5" fmla="*/ 837690 w 850900"/>
              <a:gd name="connsiteY5" fmla="*/ 282417 h 596900"/>
              <a:gd name="connsiteX6" fmla="*/ 836419 w 850900"/>
              <a:gd name="connsiteY6" fmla="*/ 293846 h 596900"/>
              <a:gd name="connsiteX7" fmla="*/ 818640 w 850900"/>
              <a:gd name="connsiteY7" fmla="*/ 312896 h 596900"/>
              <a:gd name="connsiteX8" fmla="*/ 790699 w 850900"/>
              <a:gd name="connsiteY8" fmla="*/ 331946 h 596900"/>
              <a:gd name="connsiteX9" fmla="*/ 751330 w 850900"/>
              <a:gd name="connsiteY9" fmla="*/ 315436 h 596900"/>
              <a:gd name="connsiteX10" fmla="*/ 713230 w 850900"/>
              <a:gd name="connsiteY10" fmla="*/ 301467 h 596900"/>
              <a:gd name="connsiteX11" fmla="*/ 685290 w 850900"/>
              <a:gd name="connsiteY11" fmla="*/ 323056 h 596900"/>
              <a:gd name="connsiteX12" fmla="*/ 657349 w 850900"/>
              <a:gd name="connsiteY12" fmla="*/ 381476 h 596900"/>
              <a:gd name="connsiteX13" fmla="*/ 638299 w 850900"/>
              <a:gd name="connsiteY13" fmla="*/ 413226 h 596900"/>
              <a:gd name="connsiteX14" fmla="*/ 643380 w 850900"/>
              <a:gd name="connsiteY14" fmla="*/ 470376 h 596900"/>
              <a:gd name="connsiteX15" fmla="*/ 650999 w 850900"/>
              <a:gd name="connsiteY15" fmla="*/ 521176 h 596900"/>
              <a:gd name="connsiteX16" fmla="*/ 667510 w 850900"/>
              <a:gd name="connsiteY16" fmla="*/ 546576 h 596900"/>
              <a:gd name="connsiteX17" fmla="*/ 695449 w 850900"/>
              <a:gd name="connsiteY17" fmla="*/ 573246 h 596900"/>
              <a:gd name="connsiteX18" fmla="*/ 697990 w 850900"/>
              <a:gd name="connsiteY18" fmla="*/ 583406 h 596900"/>
              <a:gd name="connsiteX19" fmla="*/ 689099 w 850900"/>
              <a:gd name="connsiteY19" fmla="*/ 589756 h 596900"/>
              <a:gd name="connsiteX20" fmla="*/ 640840 w 850900"/>
              <a:gd name="connsiteY20" fmla="*/ 589756 h 596900"/>
              <a:gd name="connsiteX21" fmla="*/ 634490 w 850900"/>
              <a:gd name="connsiteY21" fmla="*/ 587217 h 596900"/>
              <a:gd name="connsiteX22" fmla="*/ 597660 w 850900"/>
              <a:gd name="connsiteY22" fmla="*/ 530067 h 596900"/>
              <a:gd name="connsiteX23" fmla="*/ 597660 w 850900"/>
              <a:gd name="connsiteY23" fmla="*/ 528796 h 596900"/>
              <a:gd name="connsiteX24" fmla="*/ 582419 w 850900"/>
              <a:gd name="connsiteY24" fmla="*/ 461486 h 596900"/>
              <a:gd name="connsiteX25" fmla="*/ 531619 w 850900"/>
              <a:gd name="connsiteY25" fmla="*/ 472917 h 596900"/>
              <a:gd name="connsiteX26" fmla="*/ 506219 w 850900"/>
              <a:gd name="connsiteY26" fmla="*/ 469106 h 596900"/>
              <a:gd name="connsiteX27" fmla="*/ 504949 w 850900"/>
              <a:gd name="connsiteY27" fmla="*/ 479267 h 596900"/>
              <a:gd name="connsiteX28" fmla="*/ 543049 w 850900"/>
              <a:gd name="connsiteY28" fmla="*/ 575786 h 596900"/>
              <a:gd name="connsiteX29" fmla="*/ 543049 w 850900"/>
              <a:gd name="connsiteY29" fmla="*/ 584676 h 596900"/>
              <a:gd name="connsiteX30" fmla="*/ 534160 w 850900"/>
              <a:gd name="connsiteY30" fmla="*/ 589756 h 596900"/>
              <a:gd name="connsiteX31" fmla="*/ 503680 w 850900"/>
              <a:gd name="connsiteY31" fmla="*/ 589756 h 596900"/>
              <a:gd name="connsiteX32" fmla="*/ 496060 w 850900"/>
              <a:gd name="connsiteY32" fmla="*/ 584676 h 596900"/>
              <a:gd name="connsiteX33" fmla="*/ 449069 w 850900"/>
              <a:gd name="connsiteY33" fmla="*/ 508476 h 596900"/>
              <a:gd name="connsiteX34" fmla="*/ 441449 w 850900"/>
              <a:gd name="connsiteY34" fmla="*/ 437356 h 596900"/>
              <a:gd name="connsiteX35" fmla="*/ 407160 w 850900"/>
              <a:gd name="connsiteY35" fmla="*/ 417036 h 596900"/>
              <a:gd name="connsiteX36" fmla="*/ 409699 w 850900"/>
              <a:gd name="connsiteY36" fmla="*/ 434817 h 596900"/>
              <a:gd name="connsiteX37" fmla="*/ 384299 w 850900"/>
              <a:gd name="connsiteY37" fmla="*/ 479267 h 596900"/>
              <a:gd name="connsiteX38" fmla="*/ 363980 w 850900"/>
              <a:gd name="connsiteY38" fmla="*/ 511017 h 596900"/>
              <a:gd name="connsiteX39" fmla="*/ 380490 w 850900"/>
              <a:gd name="connsiteY39" fmla="*/ 551656 h 596900"/>
              <a:gd name="connsiteX40" fmla="*/ 394460 w 850900"/>
              <a:gd name="connsiteY40" fmla="*/ 575786 h 596900"/>
              <a:gd name="connsiteX41" fmla="*/ 394460 w 850900"/>
              <a:gd name="connsiteY41" fmla="*/ 584676 h 596900"/>
              <a:gd name="connsiteX42" fmla="*/ 386840 w 850900"/>
              <a:gd name="connsiteY42" fmla="*/ 589756 h 596900"/>
              <a:gd name="connsiteX43" fmla="*/ 347469 w 850900"/>
              <a:gd name="connsiteY43" fmla="*/ 589756 h 596900"/>
              <a:gd name="connsiteX44" fmla="*/ 341119 w 850900"/>
              <a:gd name="connsiteY44" fmla="*/ 584676 h 596900"/>
              <a:gd name="connsiteX45" fmla="*/ 318260 w 850900"/>
              <a:gd name="connsiteY45" fmla="*/ 550386 h 596900"/>
              <a:gd name="connsiteX46" fmla="*/ 303019 w 850900"/>
              <a:gd name="connsiteY46" fmla="*/ 512286 h 596900"/>
              <a:gd name="connsiteX47" fmla="*/ 306830 w 850900"/>
              <a:gd name="connsiteY47" fmla="*/ 491967 h 596900"/>
              <a:gd name="connsiteX48" fmla="*/ 310640 w 850900"/>
              <a:gd name="connsiteY48" fmla="*/ 471646 h 596900"/>
              <a:gd name="connsiteX49" fmla="*/ 299210 w 850900"/>
              <a:gd name="connsiteY49" fmla="*/ 446246 h 596900"/>
              <a:gd name="connsiteX50" fmla="*/ 281430 w 850900"/>
              <a:gd name="connsiteY50" fmla="*/ 425926 h 596900"/>
              <a:gd name="connsiteX51" fmla="*/ 198880 w 850900"/>
              <a:gd name="connsiteY51" fmla="*/ 457676 h 596900"/>
              <a:gd name="connsiteX52" fmla="*/ 148080 w 850900"/>
              <a:gd name="connsiteY52" fmla="*/ 511017 h 596900"/>
              <a:gd name="connsiteX53" fmla="*/ 135380 w 850900"/>
              <a:gd name="connsiteY53" fmla="*/ 574517 h 596900"/>
              <a:gd name="connsiteX54" fmla="*/ 135380 w 850900"/>
              <a:gd name="connsiteY54" fmla="*/ 577056 h 596900"/>
              <a:gd name="connsiteX55" fmla="*/ 134110 w 850900"/>
              <a:gd name="connsiteY55" fmla="*/ 585946 h 596900"/>
              <a:gd name="connsiteX56" fmla="*/ 126490 w 850900"/>
              <a:gd name="connsiteY56" fmla="*/ 589756 h 596900"/>
              <a:gd name="connsiteX57" fmla="*/ 96010 w 850900"/>
              <a:gd name="connsiteY57" fmla="*/ 589756 h 596900"/>
              <a:gd name="connsiteX58" fmla="*/ 89660 w 850900"/>
              <a:gd name="connsiteY58" fmla="*/ 585946 h 596900"/>
              <a:gd name="connsiteX59" fmla="*/ 88390 w 850900"/>
              <a:gd name="connsiteY59" fmla="*/ 579596 h 596900"/>
              <a:gd name="connsiteX60" fmla="*/ 135380 w 850900"/>
              <a:gd name="connsiteY60" fmla="*/ 427196 h 596900"/>
              <a:gd name="connsiteX61" fmla="*/ 170940 w 850900"/>
              <a:gd name="connsiteY61" fmla="*/ 362426 h 596900"/>
              <a:gd name="connsiteX62" fmla="*/ 211580 w 850900"/>
              <a:gd name="connsiteY62" fmla="*/ 268446 h 596900"/>
              <a:gd name="connsiteX63" fmla="*/ 236980 w 850900"/>
              <a:gd name="connsiteY63" fmla="*/ 245586 h 596900"/>
              <a:gd name="connsiteX64" fmla="*/ 219200 w 850900"/>
              <a:gd name="connsiteY64" fmla="*/ 217646 h 596900"/>
              <a:gd name="connsiteX65" fmla="*/ 182369 w 850900"/>
              <a:gd name="connsiteY65" fmla="*/ 202406 h 596900"/>
              <a:gd name="connsiteX66" fmla="*/ 144269 w 850900"/>
              <a:gd name="connsiteY66" fmla="*/ 217646 h 596900"/>
              <a:gd name="connsiteX67" fmla="*/ 132840 w 850900"/>
              <a:gd name="connsiteY67" fmla="*/ 258286 h 596900"/>
              <a:gd name="connsiteX68" fmla="*/ 122680 w 850900"/>
              <a:gd name="connsiteY68" fmla="*/ 305276 h 596900"/>
              <a:gd name="connsiteX69" fmla="*/ 93469 w 850900"/>
              <a:gd name="connsiteY69" fmla="*/ 330676 h 596900"/>
              <a:gd name="connsiteX70" fmla="*/ 92200 w 850900"/>
              <a:gd name="connsiteY70" fmla="*/ 330676 h 596900"/>
              <a:gd name="connsiteX71" fmla="*/ 80769 w 850900"/>
              <a:gd name="connsiteY71" fmla="*/ 331946 h 596900"/>
              <a:gd name="connsiteX72" fmla="*/ 29969 w 850900"/>
              <a:gd name="connsiteY72" fmla="*/ 304006 h 596900"/>
              <a:gd name="connsiteX73" fmla="*/ 29969 w 850900"/>
              <a:gd name="connsiteY73" fmla="*/ 302736 h 596900"/>
              <a:gd name="connsiteX74" fmla="*/ 13460 w 850900"/>
              <a:gd name="connsiteY74" fmla="*/ 267176 h 596900"/>
              <a:gd name="connsiteX75" fmla="*/ 16000 w 850900"/>
              <a:gd name="connsiteY75" fmla="*/ 257017 h 596900"/>
              <a:gd name="connsiteX76" fmla="*/ 27429 w 850900"/>
              <a:gd name="connsiteY76" fmla="*/ 255746 h 596900"/>
              <a:gd name="connsiteX77" fmla="*/ 56640 w 850900"/>
              <a:gd name="connsiteY77" fmla="*/ 270986 h 596900"/>
              <a:gd name="connsiteX78" fmla="*/ 69340 w 850900"/>
              <a:gd name="connsiteY78" fmla="*/ 269717 h 596900"/>
              <a:gd name="connsiteX79" fmla="*/ 70610 w 850900"/>
              <a:gd name="connsiteY79" fmla="*/ 269717 h 596900"/>
              <a:gd name="connsiteX80" fmla="*/ 99819 w 850900"/>
              <a:gd name="connsiteY80" fmla="*/ 298926 h 596900"/>
              <a:gd name="connsiteX81" fmla="*/ 101090 w 850900"/>
              <a:gd name="connsiteY81" fmla="*/ 307817 h 596900"/>
              <a:gd name="connsiteX82" fmla="*/ 107440 w 850900"/>
              <a:gd name="connsiteY82" fmla="*/ 298926 h 596900"/>
              <a:gd name="connsiteX83" fmla="*/ 116330 w 850900"/>
              <a:gd name="connsiteY83" fmla="*/ 257017 h 596900"/>
              <a:gd name="connsiteX84" fmla="*/ 129030 w 850900"/>
              <a:gd name="connsiteY84" fmla="*/ 208756 h 596900"/>
              <a:gd name="connsiteX85" fmla="*/ 182369 w 850900"/>
              <a:gd name="connsiteY85" fmla="*/ 184626 h 596900"/>
              <a:gd name="connsiteX86" fmla="*/ 233169 w 850900"/>
              <a:gd name="connsiteY86" fmla="*/ 206217 h 596900"/>
              <a:gd name="connsiteX87" fmla="*/ 253490 w 850900"/>
              <a:gd name="connsiteY87" fmla="*/ 236696 h 596900"/>
              <a:gd name="connsiteX88" fmla="*/ 304290 w 850900"/>
              <a:gd name="connsiteY88" fmla="*/ 227806 h 596900"/>
              <a:gd name="connsiteX89" fmla="*/ 385569 w 850900"/>
              <a:gd name="connsiteY89" fmla="*/ 225267 h 596900"/>
              <a:gd name="connsiteX90" fmla="*/ 442719 w 850900"/>
              <a:gd name="connsiteY90" fmla="*/ 179546 h 596900"/>
              <a:gd name="connsiteX91" fmla="*/ 494790 w 850900"/>
              <a:gd name="connsiteY91" fmla="*/ 151606 h 596900"/>
              <a:gd name="connsiteX92" fmla="*/ 549399 w 850900"/>
              <a:gd name="connsiteY92" fmla="*/ 135096 h 596900"/>
              <a:gd name="connsiteX93" fmla="*/ 600199 w 850900"/>
              <a:gd name="connsiteY93" fmla="*/ 107156 h 596900"/>
              <a:gd name="connsiteX94" fmla="*/ 647190 w 850900"/>
              <a:gd name="connsiteY94" fmla="*/ 95726 h 596900"/>
              <a:gd name="connsiteX95" fmla="*/ 685290 w 850900"/>
              <a:gd name="connsiteY95" fmla="*/ 98267 h 596900"/>
              <a:gd name="connsiteX96" fmla="*/ 706880 w 850900"/>
              <a:gd name="connsiteY96" fmla="*/ 85567 h 596900"/>
              <a:gd name="connsiteX97" fmla="*/ 733549 w 850900"/>
              <a:gd name="connsiteY97" fmla="*/ 74136 h 596900"/>
              <a:gd name="connsiteX98" fmla="*/ 743710 w 850900"/>
              <a:gd name="connsiteY98" fmla="*/ 46196 h 596900"/>
              <a:gd name="connsiteX99" fmla="*/ 738630 w 850900"/>
              <a:gd name="connsiteY99" fmla="*/ 23336 h 596900"/>
              <a:gd name="connsiteX100" fmla="*/ 743710 w 850900"/>
              <a:gd name="connsiteY100" fmla="*/ 13176 h 596900"/>
              <a:gd name="connsiteX101" fmla="*/ 755140 w 850900"/>
              <a:gd name="connsiteY101" fmla="*/ 16986 h 596900"/>
              <a:gd name="connsiteX102" fmla="*/ 771649 w 850900"/>
              <a:gd name="connsiteY102" fmla="*/ 43656 h 596900"/>
              <a:gd name="connsiteX103" fmla="*/ 777999 w 850900"/>
              <a:gd name="connsiteY103" fmla="*/ 76676 h 596900"/>
              <a:gd name="connsiteX104" fmla="*/ 748790 w 850900"/>
              <a:gd name="connsiteY104" fmla="*/ 117317 h 596900"/>
              <a:gd name="connsiteX105" fmla="*/ 744980 w 850900"/>
              <a:gd name="connsiteY105" fmla="*/ 119856 h 596900"/>
              <a:gd name="connsiteX106" fmla="*/ 757680 w 850900"/>
              <a:gd name="connsiteY106" fmla="*/ 128746 h 596900"/>
              <a:gd name="connsiteX107" fmla="*/ 791969 w 850900"/>
              <a:gd name="connsiteY107" fmla="*/ 52546 h 596900"/>
              <a:gd name="connsiteX108" fmla="*/ 793240 w 850900"/>
              <a:gd name="connsiteY108" fmla="*/ 44926 h 596900"/>
              <a:gd name="connsiteX109" fmla="*/ 493519 w 850900"/>
              <a:gd name="connsiteY109" fmla="*/ 170656 h 596900"/>
              <a:gd name="connsiteX110" fmla="*/ 450340 w 850900"/>
              <a:gd name="connsiteY110" fmla="*/ 192246 h 596900"/>
              <a:gd name="connsiteX111" fmla="*/ 385569 w 850900"/>
              <a:gd name="connsiteY111" fmla="*/ 244317 h 596900"/>
              <a:gd name="connsiteX112" fmla="*/ 384299 w 850900"/>
              <a:gd name="connsiteY112" fmla="*/ 244317 h 596900"/>
              <a:gd name="connsiteX113" fmla="*/ 297940 w 850900"/>
              <a:gd name="connsiteY113" fmla="*/ 246856 h 596900"/>
              <a:gd name="connsiteX114" fmla="*/ 249680 w 850900"/>
              <a:gd name="connsiteY114" fmla="*/ 258286 h 596900"/>
              <a:gd name="connsiteX115" fmla="*/ 249680 w 850900"/>
              <a:gd name="connsiteY115" fmla="*/ 258286 h 596900"/>
              <a:gd name="connsiteX116" fmla="*/ 221740 w 850900"/>
              <a:gd name="connsiteY116" fmla="*/ 281146 h 596900"/>
              <a:gd name="connsiteX117" fmla="*/ 184910 w 850900"/>
              <a:gd name="connsiteY117" fmla="*/ 364967 h 596900"/>
              <a:gd name="connsiteX118" fmla="*/ 143000 w 850900"/>
              <a:gd name="connsiteY118" fmla="*/ 443706 h 596900"/>
              <a:gd name="connsiteX119" fmla="*/ 103630 w 850900"/>
              <a:gd name="connsiteY119" fmla="*/ 573246 h 596900"/>
              <a:gd name="connsiteX120" fmla="*/ 115060 w 850900"/>
              <a:gd name="connsiteY120" fmla="*/ 573246 h 596900"/>
              <a:gd name="connsiteX121" fmla="*/ 129030 w 850900"/>
              <a:gd name="connsiteY121" fmla="*/ 507206 h 596900"/>
              <a:gd name="connsiteX122" fmla="*/ 193800 w 850900"/>
              <a:gd name="connsiteY122" fmla="*/ 442436 h 596900"/>
              <a:gd name="connsiteX123" fmla="*/ 273810 w 850900"/>
              <a:gd name="connsiteY123" fmla="*/ 408146 h 596900"/>
              <a:gd name="connsiteX124" fmla="*/ 282699 w 850900"/>
              <a:gd name="connsiteY124" fmla="*/ 397986 h 596900"/>
              <a:gd name="connsiteX125" fmla="*/ 292860 w 850900"/>
              <a:gd name="connsiteY125" fmla="*/ 381476 h 596900"/>
              <a:gd name="connsiteX126" fmla="*/ 319530 w 850900"/>
              <a:gd name="connsiteY126" fmla="*/ 329406 h 596900"/>
              <a:gd name="connsiteX127" fmla="*/ 324610 w 850900"/>
              <a:gd name="connsiteY127" fmla="*/ 324326 h 596900"/>
              <a:gd name="connsiteX128" fmla="*/ 330960 w 850900"/>
              <a:gd name="connsiteY128" fmla="*/ 324326 h 596900"/>
              <a:gd name="connsiteX129" fmla="*/ 336040 w 850900"/>
              <a:gd name="connsiteY129" fmla="*/ 329406 h 596900"/>
              <a:gd name="connsiteX130" fmla="*/ 336040 w 850900"/>
              <a:gd name="connsiteY130" fmla="*/ 335756 h 596900"/>
              <a:gd name="connsiteX131" fmla="*/ 313180 w 850900"/>
              <a:gd name="connsiteY131" fmla="*/ 380206 h 596900"/>
              <a:gd name="connsiteX132" fmla="*/ 352549 w 850900"/>
              <a:gd name="connsiteY132" fmla="*/ 380206 h 596900"/>
              <a:gd name="connsiteX133" fmla="*/ 395730 w 850900"/>
              <a:gd name="connsiteY133" fmla="*/ 392906 h 596900"/>
              <a:gd name="connsiteX134" fmla="*/ 400810 w 850900"/>
              <a:gd name="connsiteY134" fmla="*/ 394176 h 596900"/>
              <a:gd name="connsiteX135" fmla="*/ 443990 w 850900"/>
              <a:gd name="connsiteY135" fmla="*/ 417036 h 596900"/>
              <a:gd name="connsiteX136" fmla="*/ 445260 w 850900"/>
              <a:gd name="connsiteY136" fmla="*/ 380206 h 596900"/>
              <a:gd name="connsiteX137" fmla="*/ 447799 w 850900"/>
              <a:gd name="connsiteY137" fmla="*/ 373856 h 596900"/>
              <a:gd name="connsiteX138" fmla="*/ 454149 w 850900"/>
              <a:gd name="connsiteY138" fmla="*/ 371317 h 596900"/>
              <a:gd name="connsiteX139" fmla="*/ 460499 w 850900"/>
              <a:gd name="connsiteY139" fmla="*/ 373856 h 596900"/>
              <a:gd name="connsiteX140" fmla="*/ 463040 w 850900"/>
              <a:gd name="connsiteY140" fmla="*/ 380206 h 596900"/>
              <a:gd name="connsiteX141" fmla="*/ 461769 w 850900"/>
              <a:gd name="connsiteY141" fmla="*/ 433546 h 596900"/>
              <a:gd name="connsiteX142" fmla="*/ 468119 w 850900"/>
              <a:gd name="connsiteY142" fmla="*/ 502126 h 596900"/>
              <a:gd name="connsiteX143" fmla="*/ 511299 w 850900"/>
              <a:gd name="connsiteY143" fmla="*/ 573246 h 596900"/>
              <a:gd name="connsiteX144" fmla="*/ 521460 w 850900"/>
              <a:gd name="connsiteY144" fmla="*/ 573246 h 596900"/>
              <a:gd name="connsiteX145" fmla="*/ 489710 w 850900"/>
              <a:gd name="connsiteY145" fmla="*/ 481806 h 596900"/>
              <a:gd name="connsiteX146" fmla="*/ 494790 w 850900"/>
              <a:gd name="connsiteY146" fmla="*/ 457676 h 596900"/>
              <a:gd name="connsiteX147" fmla="*/ 513840 w 850900"/>
              <a:gd name="connsiteY147" fmla="*/ 424656 h 596900"/>
              <a:gd name="connsiteX148" fmla="*/ 535430 w 850900"/>
              <a:gd name="connsiteY148" fmla="*/ 390367 h 596900"/>
              <a:gd name="connsiteX149" fmla="*/ 531619 w 850900"/>
              <a:gd name="connsiteY149" fmla="*/ 333217 h 596900"/>
              <a:gd name="connsiteX150" fmla="*/ 535430 w 850900"/>
              <a:gd name="connsiteY150" fmla="*/ 326867 h 596900"/>
              <a:gd name="connsiteX151" fmla="*/ 541780 w 850900"/>
              <a:gd name="connsiteY151" fmla="*/ 325596 h 596900"/>
              <a:gd name="connsiteX152" fmla="*/ 548130 w 850900"/>
              <a:gd name="connsiteY152" fmla="*/ 329406 h 596900"/>
              <a:gd name="connsiteX153" fmla="*/ 549399 w 850900"/>
              <a:gd name="connsiteY153" fmla="*/ 335756 h 596900"/>
              <a:gd name="connsiteX154" fmla="*/ 554480 w 850900"/>
              <a:gd name="connsiteY154" fmla="*/ 390367 h 596900"/>
              <a:gd name="connsiteX155" fmla="*/ 554480 w 850900"/>
              <a:gd name="connsiteY155" fmla="*/ 391636 h 596900"/>
              <a:gd name="connsiteX156" fmla="*/ 529080 w 850900"/>
              <a:gd name="connsiteY156" fmla="*/ 437356 h 596900"/>
              <a:gd name="connsiteX157" fmla="*/ 516380 w 850900"/>
              <a:gd name="connsiteY157" fmla="*/ 457676 h 596900"/>
              <a:gd name="connsiteX158" fmla="*/ 534160 w 850900"/>
              <a:gd name="connsiteY158" fmla="*/ 458946 h 596900"/>
              <a:gd name="connsiteX159" fmla="*/ 584960 w 850900"/>
              <a:gd name="connsiteY159" fmla="*/ 444976 h 596900"/>
              <a:gd name="connsiteX160" fmla="*/ 584960 w 850900"/>
              <a:gd name="connsiteY160" fmla="*/ 444976 h 596900"/>
              <a:gd name="connsiteX161" fmla="*/ 621790 w 850900"/>
              <a:gd name="connsiteY161" fmla="*/ 409417 h 596900"/>
              <a:gd name="connsiteX162" fmla="*/ 640840 w 850900"/>
              <a:gd name="connsiteY162" fmla="*/ 378936 h 596900"/>
              <a:gd name="connsiteX163" fmla="*/ 668780 w 850900"/>
              <a:gd name="connsiteY163" fmla="*/ 317976 h 596900"/>
              <a:gd name="connsiteX164" fmla="*/ 713230 w 850900"/>
              <a:gd name="connsiteY164" fmla="*/ 287496 h 596900"/>
              <a:gd name="connsiteX165" fmla="*/ 758949 w 850900"/>
              <a:gd name="connsiteY165" fmla="*/ 302736 h 596900"/>
              <a:gd name="connsiteX166" fmla="*/ 790699 w 850900"/>
              <a:gd name="connsiteY166" fmla="*/ 316706 h 596900"/>
              <a:gd name="connsiteX167" fmla="*/ 805940 w 850900"/>
              <a:gd name="connsiteY167" fmla="*/ 305276 h 596900"/>
              <a:gd name="connsiteX168" fmla="*/ 818640 w 850900"/>
              <a:gd name="connsiteY168" fmla="*/ 291306 h 596900"/>
              <a:gd name="connsiteX169" fmla="*/ 794510 w 850900"/>
              <a:gd name="connsiteY169" fmla="*/ 244317 h 596900"/>
              <a:gd name="connsiteX170" fmla="*/ 770380 w 850900"/>
              <a:gd name="connsiteY170" fmla="*/ 183356 h 596900"/>
              <a:gd name="connsiteX171" fmla="*/ 766569 w 850900"/>
              <a:gd name="connsiteY171" fmla="*/ 177006 h 596900"/>
              <a:gd name="connsiteX172" fmla="*/ 766569 w 850900"/>
              <a:gd name="connsiteY172" fmla="*/ 175736 h 596900"/>
              <a:gd name="connsiteX173" fmla="*/ 746249 w 850900"/>
              <a:gd name="connsiteY173" fmla="*/ 150336 h 596900"/>
              <a:gd name="connsiteX174" fmla="*/ 746249 w 850900"/>
              <a:gd name="connsiteY174" fmla="*/ 150336 h 596900"/>
              <a:gd name="connsiteX175" fmla="*/ 725930 w 850900"/>
              <a:gd name="connsiteY175" fmla="*/ 137636 h 596900"/>
              <a:gd name="connsiteX176" fmla="*/ 723390 w 850900"/>
              <a:gd name="connsiteY176" fmla="*/ 141446 h 596900"/>
              <a:gd name="connsiteX177" fmla="*/ 725930 w 850900"/>
              <a:gd name="connsiteY177" fmla="*/ 146526 h 596900"/>
              <a:gd name="connsiteX178" fmla="*/ 736090 w 850900"/>
              <a:gd name="connsiteY178" fmla="*/ 163036 h 596900"/>
              <a:gd name="connsiteX179" fmla="*/ 737360 w 850900"/>
              <a:gd name="connsiteY179" fmla="*/ 169386 h 596900"/>
              <a:gd name="connsiteX180" fmla="*/ 733549 w 850900"/>
              <a:gd name="connsiteY180" fmla="*/ 174467 h 596900"/>
              <a:gd name="connsiteX181" fmla="*/ 727199 w 850900"/>
              <a:gd name="connsiteY181" fmla="*/ 175736 h 596900"/>
              <a:gd name="connsiteX182" fmla="*/ 722119 w 850900"/>
              <a:gd name="connsiteY182" fmla="*/ 171926 h 596900"/>
              <a:gd name="connsiteX183" fmla="*/ 706880 w 850900"/>
              <a:gd name="connsiteY183" fmla="*/ 141446 h 596900"/>
              <a:gd name="connsiteX184" fmla="*/ 719580 w 850900"/>
              <a:gd name="connsiteY184" fmla="*/ 119856 h 596900"/>
              <a:gd name="connsiteX185" fmla="*/ 734819 w 850900"/>
              <a:gd name="connsiteY185" fmla="*/ 108426 h 596900"/>
              <a:gd name="connsiteX186" fmla="*/ 756410 w 850900"/>
              <a:gd name="connsiteY186" fmla="*/ 81756 h 596900"/>
              <a:gd name="connsiteX187" fmla="*/ 755140 w 850900"/>
              <a:gd name="connsiteY187" fmla="*/ 66517 h 596900"/>
              <a:gd name="connsiteX188" fmla="*/ 739899 w 850900"/>
              <a:gd name="connsiteY188" fmla="*/ 93186 h 596900"/>
              <a:gd name="connsiteX189" fmla="*/ 708149 w 850900"/>
              <a:gd name="connsiteY189" fmla="*/ 108426 h 596900"/>
              <a:gd name="connsiteX190" fmla="*/ 690369 w 850900"/>
              <a:gd name="connsiteY190" fmla="*/ 119856 h 596900"/>
              <a:gd name="connsiteX191" fmla="*/ 690369 w 850900"/>
              <a:gd name="connsiteY191" fmla="*/ 119856 h 596900"/>
              <a:gd name="connsiteX192" fmla="*/ 673860 w 850900"/>
              <a:gd name="connsiteY192" fmla="*/ 169386 h 596900"/>
              <a:gd name="connsiteX193" fmla="*/ 678940 w 850900"/>
              <a:gd name="connsiteY193" fmla="*/ 184626 h 596900"/>
              <a:gd name="connsiteX194" fmla="*/ 705610 w 850900"/>
              <a:gd name="connsiteY194" fmla="*/ 193517 h 596900"/>
              <a:gd name="connsiteX195" fmla="*/ 710690 w 850900"/>
              <a:gd name="connsiteY195" fmla="*/ 197326 h 596900"/>
              <a:gd name="connsiteX196" fmla="*/ 711960 w 850900"/>
              <a:gd name="connsiteY196" fmla="*/ 203676 h 596900"/>
              <a:gd name="connsiteX197" fmla="*/ 708149 w 850900"/>
              <a:gd name="connsiteY197" fmla="*/ 208756 h 596900"/>
              <a:gd name="connsiteX198" fmla="*/ 701799 w 850900"/>
              <a:gd name="connsiteY198" fmla="*/ 210026 h 596900"/>
              <a:gd name="connsiteX199" fmla="*/ 667510 w 850900"/>
              <a:gd name="connsiteY199" fmla="*/ 197326 h 596900"/>
              <a:gd name="connsiteX200" fmla="*/ 656080 w 850900"/>
              <a:gd name="connsiteY200" fmla="*/ 168117 h 596900"/>
              <a:gd name="connsiteX201" fmla="*/ 667510 w 850900"/>
              <a:gd name="connsiteY201" fmla="*/ 118586 h 596900"/>
              <a:gd name="connsiteX202" fmla="*/ 644649 w 850900"/>
              <a:gd name="connsiteY202" fmla="*/ 117317 h 596900"/>
              <a:gd name="connsiteX203" fmla="*/ 605280 w 850900"/>
              <a:gd name="connsiteY203" fmla="*/ 126206 h 596900"/>
              <a:gd name="connsiteX204" fmla="*/ 555749 w 850900"/>
              <a:gd name="connsiteY204" fmla="*/ 154146 h 596900"/>
              <a:gd name="connsiteX205" fmla="*/ 493519 w 850900"/>
              <a:gd name="connsiteY205" fmla="*/ 170656 h 596900"/>
              <a:gd name="connsiteX206" fmla="*/ 774190 w 850900"/>
              <a:gd name="connsiteY206" fmla="*/ 154146 h 596900"/>
              <a:gd name="connsiteX207" fmla="*/ 798319 w 850900"/>
              <a:gd name="connsiteY207" fmla="*/ 91917 h 596900"/>
              <a:gd name="connsiteX208" fmla="*/ 764030 w 850900"/>
              <a:gd name="connsiteY208" fmla="*/ 142717 h 596900"/>
              <a:gd name="connsiteX209" fmla="*/ 774190 w 850900"/>
              <a:gd name="connsiteY209" fmla="*/ 154146 h 596900"/>
              <a:gd name="connsiteX210" fmla="*/ 624330 w 850900"/>
              <a:gd name="connsiteY210" fmla="*/ 475456 h 596900"/>
              <a:gd name="connsiteX211" fmla="*/ 619249 w 850900"/>
              <a:gd name="connsiteY211" fmla="*/ 436086 h 596900"/>
              <a:gd name="connsiteX212" fmla="*/ 597660 w 850900"/>
              <a:gd name="connsiteY212" fmla="*/ 453867 h 596900"/>
              <a:gd name="connsiteX213" fmla="*/ 615440 w 850900"/>
              <a:gd name="connsiteY213" fmla="*/ 526256 h 596900"/>
              <a:gd name="connsiteX214" fmla="*/ 643380 w 850900"/>
              <a:gd name="connsiteY214" fmla="*/ 571976 h 596900"/>
              <a:gd name="connsiteX215" fmla="*/ 664969 w 850900"/>
              <a:gd name="connsiteY215" fmla="*/ 571976 h 596900"/>
              <a:gd name="connsiteX216" fmla="*/ 653540 w 850900"/>
              <a:gd name="connsiteY216" fmla="*/ 560546 h 596900"/>
              <a:gd name="connsiteX217" fmla="*/ 630680 w 850900"/>
              <a:gd name="connsiteY217" fmla="*/ 526256 h 596900"/>
              <a:gd name="connsiteX218" fmla="*/ 624330 w 850900"/>
              <a:gd name="connsiteY218" fmla="*/ 475456 h 596900"/>
              <a:gd name="connsiteX219" fmla="*/ 38860 w 850900"/>
              <a:gd name="connsiteY219" fmla="*/ 296386 h 596900"/>
              <a:gd name="connsiteX220" fmla="*/ 76960 w 850900"/>
              <a:gd name="connsiteY220" fmla="*/ 314167 h 596900"/>
              <a:gd name="connsiteX221" fmla="*/ 75690 w 850900"/>
              <a:gd name="connsiteY221" fmla="*/ 302736 h 596900"/>
              <a:gd name="connsiteX222" fmla="*/ 64260 w 850900"/>
              <a:gd name="connsiteY222" fmla="*/ 288767 h 596900"/>
              <a:gd name="connsiteX223" fmla="*/ 50290 w 850900"/>
              <a:gd name="connsiteY223" fmla="*/ 290036 h 596900"/>
              <a:gd name="connsiteX224" fmla="*/ 35050 w 850900"/>
              <a:gd name="connsiteY224" fmla="*/ 284956 h 596900"/>
              <a:gd name="connsiteX225" fmla="*/ 38860 w 850900"/>
              <a:gd name="connsiteY225" fmla="*/ 296386 h 596900"/>
              <a:gd name="connsiteX226" fmla="*/ 348740 w 850900"/>
              <a:gd name="connsiteY226" fmla="*/ 397986 h 596900"/>
              <a:gd name="connsiteX227" fmla="*/ 303019 w 850900"/>
              <a:gd name="connsiteY227" fmla="*/ 397986 h 596900"/>
              <a:gd name="connsiteX228" fmla="*/ 291590 w 850900"/>
              <a:gd name="connsiteY228" fmla="*/ 414496 h 596900"/>
              <a:gd name="connsiteX229" fmla="*/ 309369 w 850900"/>
              <a:gd name="connsiteY229" fmla="*/ 436086 h 596900"/>
              <a:gd name="connsiteX230" fmla="*/ 325880 w 850900"/>
              <a:gd name="connsiteY230" fmla="*/ 472917 h 596900"/>
              <a:gd name="connsiteX231" fmla="*/ 322069 w 850900"/>
              <a:gd name="connsiteY231" fmla="*/ 497046 h 596900"/>
              <a:gd name="connsiteX232" fmla="*/ 319530 w 850900"/>
              <a:gd name="connsiteY232" fmla="*/ 513556 h 596900"/>
              <a:gd name="connsiteX233" fmla="*/ 332230 w 850900"/>
              <a:gd name="connsiteY233" fmla="*/ 541496 h 596900"/>
              <a:gd name="connsiteX234" fmla="*/ 352549 w 850900"/>
              <a:gd name="connsiteY234" fmla="*/ 573246 h 596900"/>
              <a:gd name="connsiteX235" fmla="*/ 371599 w 850900"/>
              <a:gd name="connsiteY235" fmla="*/ 573246 h 596900"/>
              <a:gd name="connsiteX236" fmla="*/ 365249 w 850900"/>
              <a:gd name="connsiteY236" fmla="*/ 561817 h 596900"/>
              <a:gd name="connsiteX237" fmla="*/ 346199 w 850900"/>
              <a:gd name="connsiteY237" fmla="*/ 513556 h 596900"/>
              <a:gd name="connsiteX238" fmla="*/ 371599 w 850900"/>
              <a:gd name="connsiteY238" fmla="*/ 469106 h 596900"/>
              <a:gd name="connsiteX239" fmla="*/ 391919 w 850900"/>
              <a:gd name="connsiteY239" fmla="*/ 437356 h 596900"/>
              <a:gd name="connsiteX240" fmla="*/ 389380 w 850900"/>
              <a:gd name="connsiteY240" fmla="*/ 422117 h 596900"/>
              <a:gd name="connsiteX241" fmla="*/ 385569 w 850900"/>
              <a:gd name="connsiteY241" fmla="*/ 410686 h 596900"/>
              <a:gd name="connsiteX242" fmla="*/ 348740 w 850900"/>
              <a:gd name="connsiteY242" fmla="*/ 397986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</a:cxnLst>
            <a:rect l="l" t="t" r="r" b="b"/>
            <a:pathLst>
              <a:path w="850900" h="596900">
                <a:moveTo>
                  <a:pt x="793240" y="44926"/>
                </a:moveTo>
                <a:cubicBezTo>
                  <a:pt x="797049" y="43656"/>
                  <a:pt x="800860" y="44926"/>
                  <a:pt x="803399" y="48736"/>
                </a:cubicBezTo>
                <a:cubicBezTo>
                  <a:pt x="827530" y="91917"/>
                  <a:pt x="821180" y="131286"/>
                  <a:pt x="784349" y="169386"/>
                </a:cubicBezTo>
                <a:lnTo>
                  <a:pt x="785619" y="170656"/>
                </a:lnTo>
                <a:cubicBezTo>
                  <a:pt x="788160" y="175736"/>
                  <a:pt x="797049" y="196056"/>
                  <a:pt x="811019" y="234156"/>
                </a:cubicBezTo>
                <a:cubicBezTo>
                  <a:pt x="818640" y="251936"/>
                  <a:pt x="826260" y="268446"/>
                  <a:pt x="837690" y="282417"/>
                </a:cubicBezTo>
                <a:cubicBezTo>
                  <a:pt x="840230" y="286226"/>
                  <a:pt x="840230" y="290036"/>
                  <a:pt x="836419" y="293846"/>
                </a:cubicBezTo>
                <a:lnTo>
                  <a:pt x="818640" y="312896"/>
                </a:lnTo>
                <a:cubicBezTo>
                  <a:pt x="807210" y="325596"/>
                  <a:pt x="797049" y="331946"/>
                  <a:pt x="790699" y="331946"/>
                </a:cubicBezTo>
                <a:cubicBezTo>
                  <a:pt x="786890" y="331946"/>
                  <a:pt x="774190" y="326867"/>
                  <a:pt x="751330" y="315436"/>
                </a:cubicBezTo>
                <a:cubicBezTo>
                  <a:pt x="731010" y="306546"/>
                  <a:pt x="718310" y="301467"/>
                  <a:pt x="713230" y="301467"/>
                </a:cubicBezTo>
                <a:cubicBezTo>
                  <a:pt x="703069" y="301467"/>
                  <a:pt x="694180" y="309086"/>
                  <a:pt x="685290" y="323056"/>
                </a:cubicBezTo>
                <a:lnTo>
                  <a:pt x="657349" y="381476"/>
                </a:lnTo>
                <a:cubicBezTo>
                  <a:pt x="652269" y="391636"/>
                  <a:pt x="645919" y="403067"/>
                  <a:pt x="638299" y="413226"/>
                </a:cubicBezTo>
                <a:cubicBezTo>
                  <a:pt x="638299" y="428467"/>
                  <a:pt x="639569" y="447517"/>
                  <a:pt x="643380" y="470376"/>
                </a:cubicBezTo>
                <a:lnTo>
                  <a:pt x="650999" y="521176"/>
                </a:lnTo>
                <a:cubicBezTo>
                  <a:pt x="650999" y="526256"/>
                  <a:pt x="657349" y="535146"/>
                  <a:pt x="667510" y="546576"/>
                </a:cubicBezTo>
                <a:lnTo>
                  <a:pt x="695449" y="573246"/>
                </a:lnTo>
                <a:cubicBezTo>
                  <a:pt x="697990" y="575786"/>
                  <a:pt x="699260" y="579596"/>
                  <a:pt x="697990" y="583406"/>
                </a:cubicBezTo>
                <a:cubicBezTo>
                  <a:pt x="696719" y="587217"/>
                  <a:pt x="694180" y="589756"/>
                  <a:pt x="689099" y="589756"/>
                </a:cubicBezTo>
                <a:lnTo>
                  <a:pt x="640840" y="589756"/>
                </a:lnTo>
                <a:cubicBezTo>
                  <a:pt x="638299" y="589756"/>
                  <a:pt x="635760" y="588486"/>
                  <a:pt x="634490" y="587217"/>
                </a:cubicBezTo>
                <a:cubicBezTo>
                  <a:pt x="616710" y="570706"/>
                  <a:pt x="605280" y="552926"/>
                  <a:pt x="597660" y="530067"/>
                </a:cubicBezTo>
                <a:lnTo>
                  <a:pt x="597660" y="528796"/>
                </a:lnTo>
                <a:cubicBezTo>
                  <a:pt x="593849" y="505936"/>
                  <a:pt x="588769" y="483076"/>
                  <a:pt x="582419" y="461486"/>
                </a:cubicBezTo>
                <a:cubicBezTo>
                  <a:pt x="567180" y="469106"/>
                  <a:pt x="550669" y="472917"/>
                  <a:pt x="531619" y="472917"/>
                </a:cubicBezTo>
                <a:cubicBezTo>
                  <a:pt x="522730" y="472917"/>
                  <a:pt x="515110" y="471646"/>
                  <a:pt x="506219" y="469106"/>
                </a:cubicBezTo>
                <a:cubicBezTo>
                  <a:pt x="506219" y="471646"/>
                  <a:pt x="504949" y="475456"/>
                  <a:pt x="504949" y="479267"/>
                </a:cubicBezTo>
                <a:cubicBezTo>
                  <a:pt x="504949" y="503396"/>
                  <a:pt x="517649" y="535146"/>
                  <a:pt x="543049" y="575786"/>
                </a:cubicBezTo>
                <a:cubicBezTo>
                  <a:pt x="545590" y="579596"/>
                  <a:pt x="545590" y="582136"/>
                  <a:pt x="543049" y="584676"/>
                </a:cubicBezTo>
                <a:cubicBezTo>
                  <a:pt x="541780" y="588486"/>
                  <a:pt x="539240" y="589756"/>
                  <a:pt x="534160" y="589756"/>
                </a:cubicBezTo>
                <a:lnTo>
                  <a:pt x="503680" y="589756"/>
                </a:lnTo>
                <a:cubicBezTo>
                  <a:pt x="499869" y="589756"/>
                  <a:pt x="497330" y="588486"/>
                  <a:pt x="496060" y="584676"/>
                </a:cubicBezTo>
                <a:cubicBezTo>
                  <a:pt x="469390" y="542767"/>
                  <a:pt x="452880" y="517367"/>
                  <a:pt x="449069" y="508476"/>
                </a:cubicBezTo>
                <a:cubicBezTo>
                  <a:pt x="443990" y="498317"/>
                  <a:pt x="441449" y="474186"/>
                  <a:pt x="441449" y="437356"/>
                </a:cubicBezTo>
                <a:cubicBezTo>
                  <a:pt x="428749" y="429736"/>
                  <a:pt x="417319" y="422117"/>
                  <a:pt x="407160" y="417036"/>
                </a:cubicBezTo>
                <a:cubicBezTo>
                  <a:pt x="408430" y="423386"/>
                  <a:pt x="409699" y="429736"/>
                  <a:pt x="409699" y="434817"/>
                </a:cubicBezTo>
                <a:cubicBezTo>
                  <a:pt x="409699" y="444976"/>
                  <a:pt x="400810" y="460217"/>
                  <a:pt x="384299" y="479267"/>
                </a:cubicBezTo>
                <a:cubicBezTo>
                  <a:pt x="370330" y="495776"/>
                  <a:pt x="363980" y="505936"/>
                  <a:pt x="363980" y="511017"/>
                </a:cubicBezTo>
                <a:cubicBezTo>
                  <a:pt x="363980" y="517367"/>
                  <a:pt x="369060" y="530067"/>
                  <a:pt x="380490" y="551656"/>
                </a:cubicBezTo>
                <a:lnTo>
                  <a:pt x="394460" y="575786"/>
                </a:lnTo>
                <a:cubicBezTo>
                  <a:pt x="395730" y="579596"/>
                  <a:pt x="395730" y="582136"/>
                  <a:pt x="394460" y="584676"/>
                </a:cubicBezTo>
                <a:cubicBezTo>
                  <a:pt x="393190" y="588486"/>
                  <a:pt x="390649" y="589756"/>
                  <a:pt x="386840" y="589756"/>
                </a:cubicBezTo>
                <a:lnTo>
                  <a:pt x="347469" y="589756"/>
                </a:lnTo>
                <a:cubicBezTo>
                  <a:pt x="343660" y="589756"/>
                  <a:pt x="342390" y="588486"/>
                  <a:pt x="341119" y="584676"/>
                </a:cubicBezTo>
                <a:lnTo>
                  <a:pt x="318260" y="550386"/>
                </a:lnTo>
                <a:cubicBezTo>
                  <a:pt x="308099" y="533876"/>
                  <a:pt x="303019" y="522446"/>
                  <a:pt x="303019" y="512286"/>
                </a:cubicBezTo>
                <a:cubicBezTo>
                  <a:pt x="303019" y="507206"/>
                  <a:pt x="304290" y="500856"/>
                  <a:pt x="306830" y="491967"/>
                </a:cubicBezTo>
                <a:cubicBezTo>
                  <a:pt x="309369" y="481806"/>
                  <a:pt x="310640" y="474186"/>
                  <a:pt x="310640" y="471646"/>
                </a:cubicBezTo>
                <a:cubicBezTo>
                  <a:pt x="310640" y="464026"/>
                  <a:pt x="306830" y="456406"/>
                  <a:pt x="299210" y="446246"/>
                </a:cubicBezTo>
                <a:lnTo>
                  <a:pt x="281430" y="425926"/>
                </a:lnTo>
                <a:cubicBezTo>
                  <a:pt x="261110" y="442436"/>
                  <a:pt x="233169" y="452596"/>
                  <a:pt x="198880" y="457676"/>
                </a:cubicBezTo>
                <a:cubicBezTo>
                  <a:pt x="177290" y="461486"/>
                  <a:pt x="160780" y="479267"/>
                  <a:pt x="148080" y="511017"/>
                </a:cubicBezTo>
                <a:cubicBezTo>
                  <a:pt x="139190" y="535146"/>
                  <a:pt x="135380" y="556736"/>
                  <a:pt x="135380" y="574517"/>
                </a:cubicBezTo>
                <a:lnTo>
                  <a:pt x="135380" y="577056"/>
                </a:lnTo>
                <a:cubicBezTo>
                  <a:pt x="136650" y="579596"/>
                  <a:pt x="135380" y="582136"/>
                  <a:pt x="134110" y="585946"/>
                </a:cubicBezTo>
                <a:cubicBezTo>
                  <a:pt x="131569" y="588486"/>
                  <a:pt x="129030" y="589756"/>
                  <a:pt x="126490" y="589756"/>
                </a:cubicBezTo>
                <a:lnTo>
                  <a:pt x="96010" y="589756"/>
                </a:lnTo>
                <a:cubicBezTo>
                  <a:pt x="93469" y="589756"/>
                  <a:pt x="90930" y="588486"/>
                  <a:pt x="89660" y="585946"/>
                </a:cubicBezTo>
                <a:cubicBezTo>
                  <a:pt x="88390" y="583406"/>
                  <a:pt x="87119" y="582136"/>
                  <a:pt x="88390" y="579596"/>
                </a:cubicBezTo>
                <a:cubicBezTo>
                  <a:pt x="96010" y="494506"/>
                  <a:pt x="111250" y="444976"/>
                  <a:pt x="135380" y="427196"/>
                </a:cubicBezTo>
                <a:cubicBezTo>
                  <a:pt x="156969" y="411956"/>
                  <a:pt x="168400" y="390367"/>
                  <a:pt x="170940" y="362426"/>
                </a:cubicBezTo>
                <a:cubicBezTo>
                  <a:pt x="173480" y="328136"/>
                  <a:pt x="186180" y="297656"/>
                  <a:pt x="211580" y="268446"/>
                </a:cubicBezTo>
                <a:cubicBezTo>
                  <a:pt x="219200" y="259556"/>
                  <a:pt x="228090" y="251936"/>
                  <a:pt x="236980" y="245586"/>
                </a:cubicBezTo>
                <a:cubicBezTo>
                  <a:pt x="229360" y="232886"/>
                  <a:pt x="223010" y="223996"/>
                  <a:pt x="219200" y="217646"/>
                </a:cubicBezTo>
                <a:cubicBezTo>
                  <a:pt x="210310" y="207486"/>
                  <a:pt x="198880" y="202406"/>
                  <a:pt x="182369" y="202406"/>
                </a:cubicBezTo>
                <a:cubicBezTo>
                  <a:pt x="164590" y="202406"/>
                  <a:pt x="151890" y="207486"/>
                  <a:pt x="144269" y="217646"/>
                </a:cubicBezTo>
                <a:cubicBezTo>
                  <a:pt x="139190" y="226536"/>
                  <a:pt x="135380" y="239236"/>
                  <a:pt x="132840" y="258286"/>
                </a:cubicBezTo>
                <a:cubicBezTo>
                  <a:pt x="130300" y="282417"/>
                  <a:pt x="126490" y="297656"/>
                  <a:pt x="122680" y="305276"/>
                </a:cubicBezTo>
                <a:cubicBezTo>
                  <a:pt x="116330" y="319246"/>
                  <a:pt x="106169" y="326867"/>
                  <a:pt x="93469" y="330676"/>
                </a:cubicBezTo>
                <a:lnTo>
                  <a:pt x="92200" y="330676"/>
                </a:lnTo>
                <a:cubicBezTo>
                  <a:pt x="88390" y="331946"/>
                  <a:pt x="84580" y="331946"/>
                  <a:pt x="80769" y="331946"/>
                </a:cubicBezTo>
                <a:cubicBezTo>
                  <a:pt x="59179" y="331946"/>
                  <a:pt x="41400" y="323056"/>
                  <a:pt x="29969" y="304006"/>
                </a:cubicBezTo>
                <a:lnTo>
                  <a:pt x="29969" y="302736"/>
                </a:lnTo>
                <a:cubicBezTo>
                  <a:pt x="28700" y="301467"/>
                  <a:pt x="23619" y="288767"/>
                  <a:pt x="13460" y="267176"/>
                </a:cubicBezTo>
                <a:cubicBezTo>
                  <a:pt x="12190" y="263367"/>
                  <a:pt x="12190" y="259556"/>
                  <a:pt x="16000" y="257017"/>
                </a:cubicBezTo>
                <a:cubicBezTo>
                  <a:pt x="19810" y="254476"/>
                  <a:pt x="23619" y="253206"/>
                  <a:pt x="27429" y="255746"/>
                </a:cubicBezTo>
                <a:cubicBezTo>
                  <a:pt x="42669" y="264636"/>
                  <a:pt x="52829" y="269717"/>
                  <a:pt x="56640" y="270986"/>
                </a:cubicBezTo>
                <a:lnTo>
                  <a:pt x="69340" y="269717"/>
                </a:lnTo>
                <a:lnTo>
                  <a:pt x="70610" y="269717"/>
                </a:lnTo>
                <a:cubicBezTo>
                  <a:pt x="87119" y="269717"/>
                  <a:pt x="97280" y="279876"/>
                  <a:pt x="99819" y="298926"/>
                </a:cubicBezTo>
                <a:lnTo>
                  <a:pt x="101090" y="307817"/>
                </a:lnTo>
                <a:cubicBezTo>
                  <a:pt x="103630" y="305276"/>
                  <a:pt x="106169" y="302736"/>
                  <a:pt x="107440" y="298926"/>
                </a:cubicBezTo>
                <a:cubicBezTo>
                  <a:pt x="109980" y="293846"/>
                  <a:pt x="113790" y="279876"/>
                  <a:pt x="116330" y="257017"/>
                </a:cubicBezTo>
                <a:cubicBezTo>
                  <a:pt x="118869" y="235426"/>
                  <a:pt x="122680" y="218917"/>
                  <a:pt x="129030" y="208756"/>
                </a:cubicBezTo>
                <a:cubicBezTo>
                  <a:pt x="139190" y="192246"/>
                  <a:pt x="156969" y="184626"/>
                  <a:pt x="182369" y="184626"/>
                </a:cubicBezTo>
                <a:cubicBezTo>
                  <a:pt x="205230" y="184626"/>
                  <a:pt x="221740" y="192246"/>
                  <a:pt x="233169" y="206217"/>
                </a:cubicBezTo>
                <a:cubicBezTo>
                  <a:pt x="239519" y="215106"/>
                  <a:pt x="245869" y="225267"/>
                  <a:pt x="253490" y="236696"/>
                </a:cubicBezTo>
                <a:cubicBezTo>
                  <a:pt x="269999" y="229076"/>
                  <a:pt x="286510" y="226536"/>
                  <a:pt x="304290" y="227806"/>
                </a:cubicBezTo>
                <a:cubicBezTo>
                  <a:pt x="334769" y="230346"/>
                  <a:pt x="362710" y="229076"/>
                  <a:pt x="385569" y="225267"/>
                </a:cubicBezTo>
                <a:cubicBezTo>
                  <a:pt x="405890" y="216376"/>
                  <a:pt x="424940" y="201136"/>
                  <a:pt x="442719" y="179546"/>
                </a:cubicBezTo>
                <a:cubicBezTo>
                  <a:pt x="450340" y="168117"/>
                  <a:pt x="468119" y="157956"/>
                  <a:pt x="494790" y="151606"/>
                </a:cubicBezTo>
                <a:cubicBezTo>
                  <a:pt x="525269" y="142717"/>
                  <a:pt x="543049" y="137636"/>
                  <a:pt x="549399" y="135096"/>
                </a:cubicBezTo>
                <a:lnTo>
                  <a:pt x="600199" y="107156"/>
                </a:lnTo>
                <a:cubicBezTo>
                  <a:pt x="616710" y="99536"/>
                  <a:pt x="631949" y="95726"/>
                  <a:pt x="647190" y="95726"/>
                </a:cubicBezTo>
                <a:cubicBezTo>
                  <a:pt x="661160" y="95726"/>
                  <a:pt x="672590" y="96996"/>
                  <a:pt x="685290" y="98267"/>
                </a:cubicBezTo>
                <a:cubicBezTo>
                  <a:pt x="691640" y="93186"/>
                  <a:pt x="697990" y="89376"/>
                  <a:pt x="706880" y="85567"/>
                </a:cubicBezTo>
                <a:cubicBezTo>
                  <a:pt x="722119" y="79217"/>
                  <a:pt x="731010" y="75406"/>
                  <a:pt x="733549" y="74136"/>
                </a:cubicBezTo>
                <a:cubicBezTo>
                  <a:pt x="741169" y="67786"/>
                  <a:pt x="743710" y="58896"/>
                  <a:pt x="743710" y="46196"/>
                </a:cubicBezTo>
                <a:cubicBezTo>
                  <a:pt x="743710" y="46196"/>
                  <a:pt x="741169" y="38576"/>
                  <a:pt x="738630" y="23336"/>
                </a:cubicBezTo>
                <a:cubicBezTo>
                  <a:pt x="737360" y="18256"/>
                  <a:pt x="739899" y="14446"/>
                  <a:pt x="743710" y="13176"/>
                </a:cubicBezTo>
                <a:cubicBezTo>
                  <a:pt x="748790" y="11906"/>
                  <a:pt x="752599" y="13176"/>
                  <a:pt x="755140" y="16986"/>
                </a:cubicBezTo>
                <a:lnTo>
                  <a:pt x="771649" y="43656"/>
                </a:lnTo>
                <a:cubicBezTo>
                  <a:pt x="776730" y="52546"/>
                  <a:pt x="779269" y="63976"/>
                  <a:pt x="777999" y="76676"/>
                </a:cubicBezTo>
                <a:cubicBezTo>
                  <a:pt x="776730" y="90646"/>
                  <a:pt x="767840" y="104617"/>
                  <a:pt x="748790" y="117317"/>
                </a:cubicBezTo>
                <a:lnTo>
                  <a:pt x="744980" y="119856"/>
                </a:lnTo>
                <a:lnTo>
                  <a:pt x="757680" y="128746"/>
                </a:lnTo>
                <a:cubicBezTo>
                  <a:pt x="780540" y="113506"/>
                  <a:pt x="791969" y="88106"/>
                  <a:pt x="791969" y="52546"/>
                </a:cubicBezTo>
                <a:cubicBezTo>
                  <a:pt x="786890" y="48736"/>
                  <a:pt x="789430" y="46196"/>
                  <a:pt x="793240" y="44926"/>
                </a:cubicBezTo>
                <a:close/>
                <a:moveTo>
                  <a:pt x="493519" y="170656"/>
                </a:moveTo>
                <a:cubicBezTo>
                  <a:pt x="470660" y="177006"/>
                  <a:pt x="456690" y="183356"/>
                  <a:pt x="450340" y="192246"/>
                </a:cubicBezTo>
                <a:cubicBezTo>
                  <a:pt x="430019" y="217646"/>
                  <a:pt x="408430" y="235426"/>
                  <a:pt x="385569" y="244317"/>
                </a:cubicBezTo>
                <a:lnTo>
                  <a:pt x="384299" y="244317"/>
                </a:lnTo>
                <a:cubicBezTo>
                  <a:pt x="358899" y="248126"/>
                  <a:pt x="330960" y="249396"/>
                  <a:pt x="297940" y="246856"/>
                </a:cubicBezTo>
                <a:cubicBezTo>
                  <a:pt x="280160" y="245586"/>
                  <a:pt x="263649" y="249396"/>
                  <a:pt x="249680" y="258286"/>
                </a:cubicBezTo>
                <a:lnTo>
                  <a:pt x="249680" y="258286"/>
                </a:lnTo>
                <a:cubicBezTo>
                  <a:pt x="239519" y="263367"/>
                  <a:pt x="230630" y="270986"/>
                  <a:pt x="221740" y="281146"/>
                </a:cubicBezTo>
                <a:cubicBezTo>
                  <a:pt x="198880" y="307817"/>
                  <a:pt x="186180" y="335756"/>
                  <a:pt x="184910" y="364967"/>
                </a:cubicBezTo>
                <a:cubicBezTo>
                  <a:pt x="182369" y="399256"/>
                  <a:pt x="168400" y="425926"/>
                  <a:pt x="143000" y="443706"/>
                </a:cubicBezTo>
                <a:cubicBezTo>
                  <a:pt x="123950" y="456406"/>
                  <a:pt x="111250" y="499586"/>
                  <a:pt x="103630" y="573246"/>
                </a:cubicBezTo>
                <a:lnTo>
                  <a:pt x="115060" y="573246"/>
                </a:lnTo>
                <a:cubicBezTo>
                  <a:pt x="115060" y="554196"/>
                  <a:pt x="120140" y="531336"/>
                  <a:pt x="129030" y="507206"/>
                </a:cubicBezTo>
                <a:cubicBezTo>
                  <a:pt x="144269" y="467836"/>
                  <a:pt x="165860" y="446246"/>
                  <a:pt x="193800" y="442436"/>
                </a:cubicBezTo>
                <a:cubicBezTo>
                  <a:pt x="230630" y="437356"/>
                  <a:pt x="257299" y="425926"/>
                  <a:pt x="273810" y="408146"/>
                </a:cubicBezTo>
                <a:cubicBezTo>
                  <a:pt x="277619" y="403067"/>
                  <a:pt x="280160" y="399256"/>
                  <a:pt x="282699" y="397986"/>
                </a:cubicBezTo>
                <a:lnTo>
                  <a:pt x="292860" y="381476"/>
                </a:lnTo>
                <a:cubicBezTo>
                  <a:pt x="300480" y="368776"/>
                  <a:pt x="309369" y="350996"/>
                  <a:pt x="319530" y="329406"/>
                </a:cubicBezTo>
                <a:cubicBezTo>
                  <a:pt x="320799" y="326867"/>
                  <a:pt x="322069" y="325596"/>
                  <a:pt x="324610" y="324326"/>
                </a:cubicBezTo>
                <a:cubicBezTo>
                  <a:pt x="327149" y="323056"/>
                  <a:pt x="328419" y="323056"/>
                  <a:pt x="330960" y="324326"/>
                </a:cubicBezTo>
                <a:cubicBezTo>
                  <a:pt x="333499" y="325596"/>
                  <a:pt x="334769" y="326867"/>
                  <a:pt x="336040" y="329406"/>
                </a:cubicBezTo>
                <a:cubicBezTo>
                  <a:pt x="337310" y="331946"/>
                  <a:pt x="337310" y="333217"/>
                  <a:pt x="336040" y="335756"/>
                </a:cubicBezTo>
                <a:lnTo>
                  <a:pt x="313180" y="380206"/>
                </a:lnTo>
                <a:lnTo>
                  <a:pt x="352549" y="380206"/>
                </a:lnTo>
                <a:cubicBezTo>
                  <a:pt x="358899" y="380206"/>
                  <a:pt x="372869" y="385286"/>
                  <a:pt x="395730" y="392906"/>
                </a:cubicBezTo>
                <a:lnTo>
                  <a:pt x="400810" y="394176"/>
                </a:lnTo>
                <a:cubicBezTo>
                  <a:pt x="408430" y="396717"/>
                  <a:pt x="422399" y="404336"/>
                  <a:pt x="443990" y="417036"/>
                </a:cubicBezTo>
                <a:lnTo>
                  <a:pt x="445260" y="380206"/>
                </a:lnTo>
                <a:cubicBezTo>
                  <a:pt x="445260" y="377667"/>
                  <a:pt x="445260" y="375126"/>
                  <a:pt x="447799" y="373856"/>
                </a:cubicBezTo>
                <a:cubicBezTo>
                  <a:pt x="449069" y="372586"/>
                  <a:pt x="451610" y="371317"/>
                  <a:pt x="454149" y="371317"/>
                </a:cubicBezTo>
                <a:cubicBezTo>
                  <a:pt x="456690" y="371317"/>
                  <a:pt x="459230" y="371317"/>
                  <a:pt x="460499" y="373856"/>
                </a:cubicBezTo>
                <a:cubicBezTo>
                  <a:pt x="461769" y="375126"/>
                  <a:pt x="463040" y="377667"/>
                  <a:pt x="463040" y="380206"/>
                </a:cubicBezTo>
                <a:cubicBezTo>
                  <a:pt x="463040" y="387826"/>
                  <a:pt x="463040" y="404336"/>
                  <a:pt x="461769" y="433546"/>
                </a:cubicBezTo>
                <a:cubicBezTo>
                  <a:pt x="461769" y="471646"/>
                  <a:pt x="464310" y="494506"/>
                  <a:pt x="468119" y="502126"/>
                </a:cubicBezTo>
                <a:cubicBezTo>
                  <a:pt x="471930" y="509746"/>
                  <a:pt x="485899" y="533876"/>
                  <a:pt x="511299" y="573246"/>
                </a:cubicBezTo>
                <a:lnTo>
                  <a:pt x="521460" y="573246"/>
                </a:lnTo>
                <a:cubicBezTo>
                  <a:pt x="499869" y="537686"/>
                  <a:pt x="489710" y="505936"/>
                  <a:pt x="489710" y="481806"/>
                </a:cubicBezTo>
                <a:cubicBezTo>
                  <a:pt x="489710" y="472917"/>
                  <a:pt x="490980" y="465296"/>
                  <a:pt x="494790" y="457676"/>
                </a:cubicBezTo>
                <a:cubicBezTo>
                  <a:pt x="498599" y="447517"/>
                  <a:pt x="504949" y="437356"/>
                  <a:pt x="513840" y="424656"/>
                </a:cubicBezTo>
                <a:cubicBezTo>
                  <a:pt x="527810" y="405606"/>
                  <a:pt x="535430" y="394176"/>
                  <a:pt x="535430" y="390367"/>
                </a:cubicBezTo>
                <a:cubicBezTo>
                  <a:pt x="531619" y="358617"/>
                  <a:pt x="530349" y="339567"/>
                  <a:pt x="531619" y="333217"/>
                </a:cubicBezTo>
                <a:cubicBezTo>
                  <a:pt x="531619" y="330676"/>
                  <a:pt x="532890" y="328136"/>
                  <a:pt x="535430" y="326867"/>
                </a:cubicBezTo>
                <a:cubicBezTo>
                  <a:pt x="536699" y="325596"/>
                  <a:pt x="539240" y="324326"/>
                  <a:pt x="541780" y="325596"/>
                </a:cubicBezTo>
                <a:cubicBezTo>
                  <a:pt x="544319" y="325596"/>
                  <a:pt x="546860" y="326867"/>
                  <a:pt x="548130" y="329406"/>
                </a:cubicBezTo>
                <a:cubicBezTo>
                  <a:pt x="549399" y="330676"/>
                  <a:pt x="550669" y="333217"/>
                  <a:pt x="549399" y="335756"/>
                </a:cubicBezTo>
                <a:cubicBezTo>
                  <a:pt x="549399" y="344646"/>
                  <a:pt x="550669" y="362426"/>
                  <a:pt x="554480" y="390367"/>
                </a:cubicBezTo>
                <a:lnTo>
                  <a:pt x="554480" y="391636"/>
                </a:lnTo>
                <a:cubicBezTo>
                  <a:pt x="554480" y="400526"/>
                  <a:pt x="545590" y="415767"/>
                  <a:pt x="529080" y="437356"/>
                </a:cubicBezTo>
                <a:cubicBezTo>
                  <a:pt x="522730" y="444976"/>
                  <a:pt x="518919" y="452596"/>
                  <a:pt x="516380" y="457676"/>
                </a:cubicBezTo>
                <a:cubicBezTo>
                  <a:pt x="522730" y="458946"/>
                  <a:pt x="527810" y="458946"/>
                  <a:pt x="534160" y="458946"/>
                </a:cubicBezTo>
                <a:cubicBezTo>
                  <a:pt x="553210" y="458946"/>
                  <a:pt x="569719" y="453867"/>
                  <a:pt x="584960" y="444976"/>
                </a:cubicBezTo>
                <a:lnTo>
                  <a:pt x="584960" y="444976"/>
                </a:lnTo>
                <a:cubicBezTo>
                  <a:pt x="597660" y="437356"/>
                  <a:pt x="610360" y="424656"/>
                  <a:pt x="621790" y="409417"/>
                </a:cubicBezTo>
                <a:cubicBezTo>
                  <a:pt x="628140" y="400526"/>
                  <a:pt x="634490" y="390367"/>
                  <a:pt x="640840" y="378936"/>
                </a:cubicBezTo>
                <a:lnTo>
                  <a:pt x="668780" y="317976"/>
                </a:lnTo>
                <a:cubicBezTo>
                  <a:pt x="681480" y="297656"/>
                  <a:pt x="696719" y="287496"/>
                  <a:pt x="713230" y="287496"/>
                </a:cubicBezTo>
                <a:cubicBezTo>
                  <a:pt x="720849" y="287496"/>
                  <a:pt x="736090" y="292576"/>
                  <a:pt x="758949" y="302736"/>
                </a:cubicBezTo>
                <a:cubicBezTo>
                  <a:pt x="776730" y="311626"/>
                  <a:pt x="788160" y="315436"/>
                  <a:pt x="790699" y="316706"/>
                </a:cubicBezTo>
                <a:cubicBezTo>
                  <a:pt x="794510" y="315436"/>
                  <a:pt x="799590" y="311626"/>
                  <a:pt x="805940" y="305276"/>
                </a:cubicBezTo>
                <a:lnTo>
                  <a:pt x="818640" y="291306"/>
                </a:lnTo>
                <a:cubicBezTo>
                  <a:pt x="808480" y="276067"/>
                  <a:pt x="800860" y="259556"/>
                  <a:pt x="794510" y="244317"/>
                </a:cubicBezTo>
                <a:cubicBezTo>
                  <a:pt x="780540" y="208756"/>
                  <a:pt x="772919" y="188436"/>
                  <a:pt x="770380" y="183356"/>
                </a:cubicBezTo>
                <a:lnTo>
                  <a:pt x="766569" y="177006"/>
                </a:lnTo>
                <a:lnTo>
                  <a:pt x="766569" y="175736"/>
                </a:lnTo>
                <a:cubicBezTo>
                  <a:pt x="760219" y="165576"/>
                  <a:pt x="753869" y="156686"/>
                  <a:pt x="746249" y="150336"/>
                </a:cubicBezTo>
                <a:lnTo>
                  <a:pt x="746249" y="150336"/>
                </a:lnTo>
                <a:cubicBezTo>
                  <a:pt x="741169" y="145256"/>
                  <a:pt x="733549" y="141446"/>
                  <a:pt x="725930" y="137636"/>
                </a:cubicBezTo>
                <a:lnTo>
                  <a:pt x="723390" y="141446"/>
                </a:lnTo>
                <a:cubicBezTo>
                  <a:pt x="723390" y="141446"/>
                  <a:pt x="724660" y="142717"/>
                  <a:pt x="725930" y="146526"/>
                </a:cubicBezTo>
                <a:cubicBezTo>
                  <a:pt x="728469" y="150336"/>
                  <a:pt x="731010" y="156686"/>
                  <a:pt x="736090" y="163036"/>
                </a:cubicBezTo>
                <a:cubicBezTo>
                  <a:pt x="737360" y="165576"/>
                  <a:pt x="738630" y="166846"/>
                  <a:pt x="737360" y="169386"/>
                </a:cubicBezTo>
                <a:cubicBezTo>
                  <a:pt x="737360" y="171926"/>
                  <a:pt x="734819" y="173196"/>
                  <a:pt x="733549" y="174467"/>
                </a:cubicBezTo>
                <a:cubicBezTo>
                  <a:pt x="731010" y="175736"/>
                  <a:pt x="729740" y="177006"/>
                  <a:pt x="727199" y="175736"/>
                </a:cubicBezTo>
                <a:cubicBezTo>
                  <a:pt x="724660" y="175736"/>
                  <a:pt x="723390" y="173196"/>
                  <a:pt x="722119" y="171926"/>
                </a:cubicBezTo>
                <a:cubicBezTo>
                  <a:pt x="711960" y="156686"/>
                  <a:pt x="706880" y="146526"/>
                  <a:pt x="706880" y="141446"/>
                </a:cubicBezTo>
                <a:cubicBezTo>
                  <a:pt x="706880" y="133826"/>
                  <a:pt x="710690" y="127476"/>
                  <a:pt x="719580" y="119856"/>
                </a:cubicBezTo>
                <a:cubicBezTo>
                  <a:pt x="723390" y="116046"/>
                  <a:pt x="728469" y="112236"/>
                  <a:pt x="734819" y="108426"/>
                </a:cubicBezTo>
                <a:cubicBezTo>
                  <a:pt x="748790" y="98267"/>
                  <a:pt x="755140" y="89376"/>
                  <a:pt x="756410" y="81756"/>
                </a:cubicBezTo>
                <a:cubicBezTo>
                  <a:pt x="756410" y="76676"/>
                  <a:pt x="756410" y="71596"/>
                  <a:pt x="755140" y="66517"/>
                </a:cubicBezTo>
                <a:cubicBezTo>
                  <a:pt x="752599" y="76676"/>
                  <a:pt x="747519" y="85567"/>
                  <a:pt x="739899" y="93186"/>
                </a:cubicBezTo>
                <a:cubicBezTo>
                  <a:pt x="736090" y="96996"/>
                  <a:pt x="725930" y="102076"/>
                  <a:pt x="708149" y="108426"/>
                </a:cubicBezTo>
                <a:cubicBezTo>
                  <a:pt x="700530" y="112236"/>
                  <a:pt x="694180" y="116046"/>
                  <a:pt x="690369" y="119856"/>
                </a:cubicBezTo>
                <a:lnTo>
                  <a:pt x="690369" y="119856"/>
                </a:lnTo>
                <a:cubicBezTo>
                  <a:pt x="678940" y="131286"/>
                  <a:pt x="673860" y="147796"/>
                  <a:pt x="673860" y="169386"/>
                </a:cubicBezTo>
                <a:cubicBezTo>
                  <a:pt x="673860" y="177006"/>
                  <a:pt x="675130" y="182086"/>
                  <a:pt x="678940" y="184626"/>
                </a:cubicBezTo>
                <a:cubicBezTo>
                  <a:pt x="682749" y="187167"/>
                  <a:pt x="691640" y="190976"/>
                  <a:pt x="705610" y="193517"/>
                </a:cubicBezTo>
                <a:cubicBezTo>
                  <a:pt x="708149" y="193517"/>
                  <a:pt x="709419" y="196056"/>
                  <a:pt x="710690" y="197326"/>
                </a:cubicBezTo>
                <a:cubicBezTo>
                  <a:pt x="711960" y="199867"/>
                  <a:pt x="713230" y="201136"/>
                  <a:pt x="711960" y="203676"/>
                </a:cubicBezTo>
                <a:cubicBezTo>
                  <a:pt x="711960" y="206217"/>
                  <a:pt x="710690" y="207486"/>
                  <a:pt x="708149" y="208756"/>
                </a:cubicBezTo>
                <a:cubicBezTo>
                  <a:pt x="705610" y="210026"/>
                  <a:pt x="704340" y="210026"/>
                  <a:pt x="701799" y="210026"/>
                </a:cubicBezTo>
                <a:cubicBezTo>
                  <a:pt x="685290" y="206217"/>
                  <a:pt x="673860" y="202406"/>
                  <a:pt x="667510" y="197326"/>
                </a:cubicBezTo>
                <a:cubicBezTo>
                  <a:pt x="659890" y="190976"/>
                  <a:pt x="656080" y="180817"/>
                  <a:pt x="656080" y="168117"/>
                </a:cubicBezTo>
                <a:cubicBezTo>
                  <a:pt x="656080" y="147796"/>
                  <a:pt x="659890" y="131286"/>
                  <a:pt x="667510" y="118586"/>
                </a:cubicBezTo>
                <a:cubicBezTo>
                  <a:pt x="662430" y="118586"/>
                  <a:pt x="654810" y="117317"/>
                  <a:pt x="644649" y="117317"/>
                </a:cubicBezTo>
                <a:cubicBezTo>
                  <a:pt x="630680" y="117317"/>
                  <a:pt x="617980" y="119856"/>
                  <a:pt x="605280" y="126206"/>
                </a:cubicBezTo>
                <a:lnTo>
                  <a:pt x="555749" y="154146"/>
                </a:lnTo>
                <a:cubicBezTo>
                  <a:pt x="544319" y="155417"/>
                  <a:pt x="525269" y="161767"/>
                  <a:pt x="493519" y="170656"/>
                </a:cubicBezTo>
                <a:close/>
                <a:moveTo>
                  <a:pt x="774190" y="154146"/>
                </a:moveTo>
                <a:cubicBezTo>
                  <a:pt x="793240" y="133826"/>
                  <a:pt x="800860" y="113506"/>
                  <a:pt x="798319" y="91917"/>
                </a:cubicBezTo>
                <a:cubicBezTo>
                  <a:pt x="791969" y="112236"/>
                  <a:pt x="781810" y="130017"/>
                  <a:pt x="764030" y="142717"/>
                </a:cubicBezTo>
                <a:lnTo>
                  <a:pt x="774190" y="154146"/>
                </a:lnTo>
                <a:close/>
                <a:moveTo>
                  <a:pt x="624330" y="475456"/>
                </a:moveTo>
                <a:cubicBezTo>
                  <a:pt x="621790" y="458946"/>
                  <a:pt x="620519" y="446246"/>
                  <a:pt x="619249" y="436086"/>
                </a:cubicBezTo>
                <a:cubicBezTo>
                  <a:pt x="611630" y="443706"/>
                  <a:pt x="604010" y="450056"/>
                  <a:pt x="597660" y="453867"/>
                </a:cubicBezTo>
                <a:cubicBezTo>
                  <a:pt x="605280" y="477996"/>
                  <a:pt x="610360" y="502126"/>
                  <a:pt x="615440" y="526256"/>
                </a:cubicBezTo>
                <a:cubicBezTo>
                  <a:pt x="620519" y="542767"/>
                  <a:pt x="630680" y="559276"/>
                  <a:pt x="643380" y="571976"/>
                </a:cubicBezTo>
                <a:lnTo>
                  <a:pt x="664969" y="571976"/>
                </a:lnTo>
                <a:lnTo>
                  <a:pt x="653540" y="560546"/>
                </a:lnTo>
                <a:cubicBezTo>
                  <a:pt x="639569" y="546576"/>
                  <a:pt x="631949" y="535146"/>
                  <a:pt x="630680" y="526256"/>
                </a:cubicBezTo>
                <a:cubicBezTo>
                  <a:pt x="629410" y="512286"/>
                  <a:pt x="626869" y="495776"/>
                  <a:pt x="624330" y="475456"/>
                </a:cubicBezTo>
                <a:close/>
                <a:moveTo>
                  <a:pt x="38860" y="296386"/>
                </a:moveTo>
                <a:cubicBezTo>
                  <a:pt x="47750" y="309086"/>
                  <a:pt x="59179" y="315436"/>
                  <a:pt x="76960" y="314167"/>
                </a:cubicBezTo>
                <a:lnTo>
                  <a:pt x="75690" y="302736"/>
                </a:lnTo>
                <a:cubicBezTo>
                  <a:pt x="74419" y="293846"/>
                  <a:pt x="70610" y="288767"/>
                  <a:pt x="64260" y="288767"/>
                </a:cubicBezTo>
                <a:lnTo>
                  <a:pt x="50290" y="290036"/>
                </a:lnTo>
                <a:cubicBezTo>
                  <a:pt x="46479" y="290036"/>
                  <a:pt x="41400" y="288767"/>
                  <a:pt x="35050" y="284956"/>
                </a:cubicBezTo>
                <a:lnTo>
                  <a:pt x="38860" y="296386"/>
                </a:lnTo>
                <a:close/>
                <a:moveTo>
                  <a:pt x="348740" y="397986"/>
                </a:moveTo>
                <a:lnTo>
                  <a:pt x="303019" y="397986"/>
                </a:lnTo>
                <a:lnTo>
                  <a:pt x="291590" y="414496"/>
                </a:lnTo>
                <a:cubicBezTo>
                  <a:pt x="296669" y="420846"/>
                  <a:pt x="301749" y="427196"/>
                  <a:pt x="309369" y="436086"/>
                </a:cubicBezTo>
                <a:cubicBezTo>
                  <a:pt x="320799" y="448786"/>
                  <a:pt x="325880" y="461486"/>
                  <a:pt x="325880" y="472917"/>
                </a:cubicBezTo>
                <a:cubicBezTo>
                  <a:pt x="325880" y="477996"/>
                  <a:pt x="324610" y="486886"/>
                  <a:pt x="322069" y="497046"/>
                </a:cubicBezTo>
                <a:cubicBezTo>
                  <a:pt x="320799" y="505936"/>
                  <a:pt x="319530" y="511017"/>
                  <a:pt x="319530" y="513556"/>
                </a:cubicBezTo>
                <a:cubicBezTo>
                  <a:pt x="319530" y="519906"/>
                  <a:pt x="323340" y="528796"/>
                  <a:pt x="332230" y="541496"/>
                </a:cubicBezTo>
                <a:cubicBezTo>
                  <a:pt x="339849" y="552926"/>
                  <a:pt x="347469" y="563086"/>
                  <a:pt x="352549" y="573246"/>
                </a:cubicBezTo>
                <a:lnTo>
                  <a:pt x="371599" y="573246"/>
                </a:lnTo>
                <a:lnTo>
                  <a:pt x="365249" y="561817"/>
                </a:lnTo>
                <a:cubicBezTo>
                  <a:pt x="352549" y="538956"/>
                  <a:pt x="346199" y="522446"/>
                  <a:pt x="346199" y="513556"/>
                </a:cubicBezTo>
                <a:cubicBezTo>
                  <a:pt x="346199" y="503396"/>
                  <a:pt x="355090" y="489426"/>
                  <a:pt x="371599" y="469106"/>
                </a:cubicBezTo>
                <a:cubicBezTo>
                  <a:pt x="385569" y="452596"/>
                  <a:pt x="391919" y="442436"/>
                  <a:pt x="391919" y="437356"/>
                </a:cubicBezTo>
                <a:cubicBezTo>
                  <a:pt x="391919" y="432276"/>
                  <a:pt x="390649" y="427196"/>
                  <a:pt x="389380" y="422117"/>
                </a:cubicBezTo>
                <a:lnTo>
                  <a:pt x="385569" y="410686"/>
                </a:lnTo>
                <a:cubicBezTo>
                  <a:pt x="370330" y="404336"/>
                  <a:pt x="357630" y="400526"/>
                  <a:pt x="348740" y="397986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58" name="Freeform: Shape 57" descr="moose outline">
            <a:extLst>
              <a:ext uri="{FF2B5EF4-FFF2-40B4-BE49-F238E27FC236}">
                <a16:creationId xmlns:a16="http://schemas.microsoft.com/office/drawing/2014/main" id="{7E5D1788-4B58-4874-BF8D-7068C7BE1729}"/>
              </a:ext>
            </a:extLst>
          </p:cNvPr>
          <p:cNvSpPr/>
          <p:nvPr/>
        </p:nvSpPr>
        <p:spPr>
          <a:xfrm>
            <a:off x="8770168" y="8076635"/>
            <a:ext cx="1370476" cy="941270"/>
          </a:xfrm>
          <a:custGeom>
            <a:avLst/>
            <a:gdLst>
              <a:gd name="connsiteX0" fmla="*/ 67836 w 774700"/>
              <a:gd name="connsiteY0" fmla="*/ 247701 h 635000"/>
              <a:gd name="connsiteX1" fmla="*/ 52596 w 774700"/>
              <a:gd name="connsiteY1" fmla="*/ 316281 h 635000"/>
              <a:gd name="connsiteX2" fmla="*/ 74186 w 774700"/>
              <a:gd name="connsiteY2" fmla="*/ 373431 h 635000"/>
              <a:gd name="connsiteX3" fmla="*/ 93236 w 774700"/>
              <a:gd name="connsiteY3" fmla="*/ 417881 h 635000"/>
              <a:gd name="connsiteX4" fmla="*/ 74186 w 774700"/>
              <a:gd name="connsiteY4" fmla="*/ 462331 h 635000"/>
              <a:gd name="connsiteX5" fmla="*/ 58946 w 774700"/>
              <a:gd name="connsiteY5" fmla="*/ 504241 h 635000"/>
              <a:gd name="connsiteX6" fmla="*/ 72916 w 774700"/>
              <a:gd name="connsiteY6" fmla="*/ 591872 h 635000"/>
              <a:gd name="connsiteX7" fmla="*/ 76726 w 774700"/>
              <a:gd name="connsiteY7" fmla="*/ 608382 h 635000"/>
              <a:gd name="connsiteX8" fmla="*/ 83076 w 774700"/>
              <a:gd name="connsiteY8" fmla="*/ 608382 h 635000"/>
              <a:gd name="connsiteX9" fmla="*/ 77996 w 774700"/>
              <a:gd name="connsiteY9" fmla="*/ 539801 h 635000"/>
              <a:gd name="connsiteX10" fmla="*/ 103396 w 774700"/>
              <a:gd name="connsiteY10" fmla="*/ 466141 h 635000"/>
              <a:gd name="connsiteX11" fmla="*/ 109746 w 774700"/>
              <a:gd name="connsiteY11" fmla="*/ 461062 h 635000"/>
              <a:gd name="connsiteX12" fmla="*/ 156736 w 774700"/>
              <a:gd name="connsiteY12" fmla="*/ 438201 h 635000"/>
              <a:gd name="connsiteX13" fmla="*/ 178326 w 774700"/>
              <a:gd name="connsiteY13" fmla="*/ 429312 h 635000"/>
              <a:gd name="connsiteX14" fmla="*/ 203726 w 774700"/>
              <a:gd name="connsiteY14" fmla="*/ 415341 h 635000"/>
              <a:gd name="connsiteX15" fmla="*/ 206266 w 774700"/>
              <a:gd name="connsiteY15" fmla="*/ 412801 h 635000"/>
              <a:gd name="connsiteX16" fmla="*/ 206266 w 774700"/>
              <a:gd name="connsiteY16" fmla="*/ 412801 h 635000"/>
              <a:gd name="connsiteX17" fmla="*/ 222776 w 774700"/>
              <a:gd name="connsiteY17" fmla="*/ 369622 h 635000"/>
              <a:gd name="connsiteX18" fmla="*/ 225316 w 774700"/>
              <a:gd name="connsiteY18" fmla="*/ 364541 h 635000"/>
              <a:gd name="connsiteX19" fmla="*/ 231666 w 774700"/>
              <a:gd name="connsiteY19" fmla="*/ 362001 h 635000"/>
              <a:gd name="connsiteX20" fmla="*/ 236746 w 774700"/>
              <a:gd name="connsiteY20" fmla="*/ 364541 h 635000"/>
              <a:gd name="connsiteX21" fmla="*/ 239286 w 774700"/>
              <a:gd name="connsiteY21" fmla="*/ 370891 h 635000"/>
              <a:gd name="connsiteX22" fmla="*/ 226586 w 774700"/>
              <a:gd name="connsiteY22" fmla="*/ 414072 h 635000"/>
              <a:gd name="connsiteX23" fmla="*/ 272306 w 774700"/>
              <a:gd name="connsiteY23" fmla="*/ 420422 h 635000"/>
              <a:gd name="connsiteX24" fmla="*/ 328186 w 774700"/>
              <a:gd name="connsiteY24" fmla="*/ 410262 h 635000"/>
              <a:gd name="connsiteX25" fmla="*/ 381526 w 774700"/>
              <a:gd name="connsiteY25" fmla="*/ 398831 h 635000"/>
              <a:gd name="connsiteX26" fmla="*/ 415816 w 774700"/>
              <a:gd name="connsiteY26" fmla="*/ 395022 h 635000"/>
              <a:gd name="connsiteX27" fmla="*/ 418356 w 774700"/>
              <a:gd name="connsiteY27" fmla="*/ 379781 h 635000"/>
              <a:gd name="connsiteX28" fmla="*/ 420896 w 774700"/>
              <a:gd name="connsiteY28" fmla="*/ 364541 h 635000"/>
              <a:gd name="connsiteX29" fmla="*/ 423436 w 774700"/>
              <a:gd name="connsiteY29" fmla="*/ 359462 h 635000"/>
              <a:gd name="connsiteX30" fmla="*/ 429786 w 774700"/>
              <a:gd name="connsiteY30" fmla="*/ 358191 h 635000"/>
              <a:gd name="connsiteX31" fmla="*/ 434866 w 774700"/>
              <a:gd name="connsiteY31" fmla="*/ 362001 h 635000"/>
              <a:gd name="connsiteX32" fmla="*/ 436136 w 774700"/>
              <a:gd name="connsiteY32" fmla="*/ 367081 h 635000"/>
              <a:gd name="connsiteX33" fmla="*/ 433596 w 774700"/>
              <a:gd name="connsiteY33" fmla="*/ 382322 h 635000"/>
              <a:gd name="connsiteX34" fmla="*/ 431056 w 774700"/>
              <a:gd name="connsiteY34" fmla="*/ 401372 h 635000"/>
              <a:gd name="connsiteX35" fmla="*/ 431056 w 774700"/>
              <a:gd name="connsiteY35" fmla="*/ 401372 h 635000"/>
              <a:gd name="connsiteX36" fmla="*/ 446296 w 774700"/>
              <a:gd name="connsiteY36" fmla="*/ 482651 h 635000"/>
              <a:gd name="connsiteX37" fmla="*/ 466616 w 774700"/>
              <a:gd name="connsiteY37" fmla="*/ 607112 h 635000"/>
              <a:gd name="connsiteX38" fmla="*/ 475506 w 774700"/>
              <a:gd name="connsiteY38" fmla="*/ 607112 h 635000"/>
              <a:gd name="connsiteX39" fmla="*/ 511066 w 774700"/>
              <a:gd name="connsiteY39" fmla="*/ 370891 h 635000"/>
              <a:gd name="connsiteX40" fmla="*/ 572026 w 774700"/>
              <a:gd name="connsiteY40" fmla="*/ 293422 h 635000"/>
              <a:gd name="connsiteX41" fmla="*/ 683786 w 774700"/>
              <a:gd name="connsiteY41" fmla="*/ 308662 h 635000"/>
              <a:gd name="connsiteX42" fmla="*/ 707916 w 774700"/>
              <a:gd name="connsiteY42" fmla="*/ 309931 h 635000"/>
              <a:gd name="connsiteX43" fmla="*/ 721886 w 774700"/>
              <a:gd name="connsiteY43" fmla="*/ 288341 h 635000"/>
              <a:gd name="connsiteX44" fmla="*/ 630446 w 774700"/>
              <a:gd name="connsiteY44" fmla="*/ 201981 h 635000"/>
              <a:gd name="connsiteX45" fmla="*/ 564406 w 774700"/>
              <a:gd name="connsiteY45" fmla="*/ 153722 h 635000"/>
              <a:gd name="connsiteX46" fmla="*/ 577106 w 774700"/>
              <a:gd name="connsiteY46" fmla="*/ 179122 h 635000"/>
              <a:gd name="connsiteX47" fmla="*/ 577106 w 774700"/>
              <a:gd name="connsiteY47" fmla="*/ 189281 h 635000"/>
              <a:gd name="connsiteX48" fmla="*/ 568216 w 774700"/>
              <a:gd name="connsiteY48" fmla="*/ 191822 h 635000"/>
              <a:gd name="connsiteX49" fmla="*/ 536466 w 774700"/>
              <a:gd name="connsiteY49" fmla="*/ 181662 h 635000"/>
              <a:gd name="connsiteX50" fmla="*/ 498366 w 774700"/>
              <a:gd name="connsiteY50" fmla="*/ 175312 h 635000"/>
              <a:gd name="connsiteX51" fmla="*/ 423436 w 774700"/>
              <a:gd name="connsiteY51" fmla="*/ 200712 h 635000"/>
              <a:gd name="connsiteX52" fmla="*/ 357396 w 774700"/>
              <a:gd name="connsiteY52" fmla="*/ 228651 h 635000"/>
              <a:gd name="connsiteX53" fmla="*/ 286276 w 774700"/>
              <a:gd name="connsiteY53" fmla="*/ 217222 h 635000"/>
              <a:gd name="connsiteX54" fmla="*/ 193566 w 774700"/>
              <a:gd name="connsiteY54" fmla="*/ 204522 h 635000"/>
              <a:gd name="connsiteX55" fmla="*/ 67836 w 774700"/>
              <a:gd name="connsiteY55" fmla="*/ 247701 h 635000"/>
              <a:gd name="connsiteX56" fmla="*/ 67836 w 774700"/>
              <a:gd name="connsiteY56" fmla="*/ 247701 h 635000"/>
              <a:gd name="connsiteX57" fmla="*/ 288816 w 774700"/>
              <a:gd name="connsiteY57" fmla="*/ 198172 h 635000"/>
              <a:gd name="connsiteX58" fmla="*/ 356126 w 774700"/>
              <a:gd name="connsiteY58" fmla="*/ 209601 h 635000"/>
              <a:gd name="connsiteX59" fmla="*/ 413276 w 774700"/>
              <a:gd name="connsiteY59" fmla="*/ 185472 h 635000"/>
              <a:gd name="connsiteX60" fmla="*/ 498366 w 774700"/>
              <a:gd name="connsiteY60" fmla="*/ 157531 h 635000"/>
              <a:gd name="connsiteX61" fmla="*/ 540276 w 774700"/>
              <a:gd name="connsiteY61" fmla="*/ 163881 h 635000"/>
              <a:gd name="connsiteX62" fmla="*/ 552976 w 774700"/>
              <a:gd name="connsiteY62" fmla="*/ 168962 h 635000"/>
              <a:gd name="connsiteX63" fmla="*/ 546626 w 774700"/>
              <a:gd name="connsiteY63" fmla="*/ 137212 h 635000"/>
              <a:gd name="connsiteX64" fmla="*/ 550436 w 774700"/>
              <a:gd name="connsiteY64" fmla="*/ 130862 h 635000"/>
              <a:gd name="connsiteX65" fmla="*/ 558056 w 774700"/>
              <a:gd name="connsiteY65" fmla="*/ 130862 h 635000"/>
              <a:gd name="connsiteX66" fmla="*/ 625366 w 774700"/>
              <a:gd name="connsiteY66" fmla="*/ 179122 h 635000"/>
              <a:gd name="connsiteX67" fmla="*/ 621556 w 774700"/>
              <a:gd name="connsiteY67" fmla="*/ 162612 h 635000"/>
              <a:gd name="connsiteX68" fmla="*/ 619016 w 774700"/>
              <a:gd name="connsiteY68" fmla="*/ 154991 h 635000"/>
              <a:gd name="connsiteX69" fmla="*/ 617746 w 774700"/>
              <a:gd name="connsiteY69" fmla="*/ 152451 h 635000"/>
              <a:gd name="connsiteX70" fmla="*/ 617746 w 774700"/>
              <a:gd name="connsiteY70" fmla="*/ 152451 h 635000"/>
              <a:gd name="connsiteX71" fmla="*/ 617746 w 774700"/>
              <a:gd name="connsiteY71" fmla="*/ 151181 h 635000"/>
              <a:gd name="connsiteX72" fmla="*/ 605046 w 774700"/>
              <a:gd name="connsiteY72" fmla="*/ 137212 h 635000"/>
              <a:gd name="connsiteX73" fmla="*/ 592346 w 774700"/>
              <a:gd name="connsiteY73" fmla="*/ 130862 h 635000"/>
              <a:gd name="connsiteX74" fmla="*/ 591076 w 774700"/>
              <a:gd name="connsiteY74" fmla="*/ 129591 h 635000"/>
              <a:gd name="connsiteX75" fmla="*/ 565676 w 774700"/>
              <a:gd name="connsiteY75" fmla="*/ 121972 h 635000"/>
              <a:gd name="connsiteX76" fmla="*/ 564406 w 774700"/>
              <a:gd name="connsiteY76" fmla="*/ 121972 h 635000"/>
              <a:gd name="connsiteX77" fmla="*/ 547896 w 774700"/>
              <a:gd name="connsiteY77" fmla="*/ 118162 h 635000"/>
              <a:gd name="connsiteX78" fmla="*/ 485666 w 774700"/>
              <a:gd name="connsiteY78" fmla="*/ 101651 h 635000"/>
              <a:gd name="connsiteX79" fmla="*/ 455186 w 774700"/>
              <a:gd name="connsiteY79" fmla="*/ 48312 h 635000"/>
              <a:gd name="connsiteX80" fmla="*/ 465346 w 774700"/>
              <a:gd name="connsiteY80" fmla="*/ 20372 h 635000"/>
              <a:gd name="connsiteX81" fmla="*/ 466616 w 774700"/>
              <a:gd name="connsiteY81" fmla="*/ 19101 h 635000"/>
              <a:gd name="connsiteX82" fmla="*/ 469156 w 774700"/>
              <a:gd name="connsiteY82" fmla="*/ 16562 h 635000"/>
              <a:gd name="connsiteX83" fmla="*/ 480586 w 774700"/>
              <a:gd name="connsiteY83" fmla="*/ 14022 h 635000"/>
              <a:gd name="connsiteX84" fmla="*/ 483126 w 774700"/>
              <a:gd name="connsiteY84" fmla="*/ 25451 h 635000"/>
              <a:gd name="connsiteX85" fmla="*/ 479316 w 774700"/>
              <a:gd name="connsiteY85" fmla="*/ 30531 h 635000"/>
              <a:gd name="connsiteX86" fmla="*/ 472966 w 774700"/>
              <a:gd name="connsiteY86" fmla="*/ 49581 h 635000"/>
              <a:gd name="connsiteX87" fmla="*/ 494556 w 774700"/>
              <a:gd name="connsiteY87" fmla="*/ 87681 h 635000"/>
              <a:gd name="connsiteX88" fmla="*/ 530116 w 774700"/>
              <a:gd name="connsiteY88" fmla="*/ 97841 h 635000"/>
              <a:gd name="connsiteX89" fmla="*/ 507256 w 774700"/>
              <a:gd name="connsiteY89" fmla="*/ 63551 h 635000"/>
              <a:gd name="connsiteX90" fmla="*/ 507256 w 774700"/>
              <a:gd name="connsiteY90" fmla="*/ 57201 h 635000"/>
              <a:gd name="connsiteX91" fmla="*/ 512336 w 774700"/>
              <a:gd name="connsiteY91" fmla="*/ 52122 h 635000"/>
              <a:gd name="connsiteX92" fmla="*/ 518686 w 774700"/>
              <a:gd name="connsiteY92" fmla="*/ 52122 h 635000"/>
              <a:gd name="connsiteX93" fmla="*/ 523766 w 774700"/>
              <a:gd name="connsiteY93" fmla="*/ 57201 h 635000"/>
              <a:gd name="connsiteX94" fmla="*/ 561866 w 774700"/>
              <a:gd name="connsiteY94" fmla="*/ 100381 h 635000"/>
              <a:gd name="connsiteX95" fmla="*/ 540276 w 774700"/>
              <a:gd name="connsiteY95" fmla="*/ 35612 h 635000"/>
              <a:gd name="connsiteX96" fmla="*/ 542816 w 774700"/>
              <a:gd name="connsiteY96" fmla="*/ 29262 h 635000"/>
              <a:gd name="connsiteX97" fmla="*/ 549166 w 774700"/>
              <a:gd name="connsiteY97" fmla="*/ 26722 h 635000"/>
              <a:gd name="connsiteX98" fmla="*/ 556786 w 774700"/>
              <a:gd name="connsiteY98" fmla="*/ 34341 h 635000"/>
              <a:gd name="connsiteX99" fmla="*/ 598696 w 774700"/>
              <a:gd name="connsiteY99" fmla="*/ 113081 h 635000"/>
              <a:gd name="connsiteX100" fmla="*/ 602506 w 774700"/>
              <a:gd name="connsiteY100" fmla="*/ 114351 h 635000"/>
              <a:gd name="connsiteX101" fmla="*/ 589806 w 774700"/>
              <a:gd name="connsiteY101" fmla="*/ 22912 h 635000"/>
              <a:gd name="connsiteX102" fmla="*/ 592346 w 774700"/>
              <a:gd name="connsiteY102" fmla="*/ 17831 h 635000"/>
              <a:gd name="connsiteX103" fmla="*/ 598696 w 774700"/>
              <a:gd name="connsiteY103" fmla="*/ 16562 h 635000"/>
              <a:gd name="connsiteX104" fmla="*/ 603776 w 774700"/>
              <a:gd name="connsiteY104" fmla="*/ 19101 h 635000"/>
              <a:gd name="connsiteX105" fmla="*/ 606316 w 774700"/>
              <a:gd name="connsiteY105" fmla="*/ 25451 h 635000"/>
              <a:gd name="connsiteX106" fmla="*/ 632986 w 774700"/>
              <a:gd name="connsiteY106" fmla="*/ 141022 h 635000"/>
              <a:gd name="connsiteX107" fmla="*/ 635526 w 774700"/>
              <a:gd name="connsiteY107" fmla="*/ 144831 h 635000"/>
              <a:gd name="connsiteX108" fmla="*/ 635526 w 774700"/>
              <a:gd name="connsiteY108" fmla="*/ 146101 h 635000"/>
              <a:gd name="connsiteX109" fmla="*/ 639336 w 774700"/>
              <a:gd name="connsiteY109" fmla="*/ 144831 h 635000"/>
              <a:gd name="connsiteX110" fmla="*/ 653306 w 774700"/>
              <a:gd name="connsiteY110" fmla="*/ 141022 h 635000"/>
              <a:gd name="connsiteX111" fmla="*/ 671086 w 774700"/>
              <a:gd name="connsiteY111" fmla="*/ 113081 h 635000"/>
              <a:gd name="connsiteX112" fmla="*/ 674896 w 774700"/>
              <a:gd name="connsiteY112" fmla="*/ 108001 h 635000"/>
              <a:gd name="connsiteX113" fmla="*/ 681246 w 774700"/>
              <a:gd name="connsiteY113" fmla="*/ 106731 h 635000"/>
              <a:gd name="connsiteX114" fmla="*/ 686326 w 774700"/>
              <a:gd name="connsiteY114" fmla="*/ 110541 h 635000"/>
              <a:gd name="connsiteX115" fmla="*/ 687596 w 774700"/>
              <a:gd name="connsiteY115" fmla="*/ 116891 h 635000"/>
              <a:gd name="connsiteX116" fmla="*/ 676166 w 774700"/>
              <a:gd name="connsiteY116" fmla="*/ 141022 h 635000"/>
              <a:gd name="connsiteX117" fmla="*/ 688866 w 774700"/>
              <a:gd name="connsiteY117" fmla="*/ 141022 h 635000"/>
              <a:gd name="connsiteX118" fmla="*/ 707916 w 774700"/>
              <a:gd name="connsiteY118" fmla="*/ 101651 h 635000"/>
              <a:gd name="connsiteX119" fmla="*/ 710456 w 774700"/>
              <a:gd name="connsiteY119" fmla="*/ 96572 h 635000"/>
              <a:gd name="connsiteX120" fmla="*/ 716806 w 774700"/>
              <a:gd name="connsiteY120" fmla="*/ 94031 h 635000"/>
              <a:gd name="connsiteX121" fmla="*/ 721886 w 774700"/>
              <a:gd name="connsiteY121" fmla="*/ 96572 h 635000"/>
              <a:gd name="connsiteX122" fmla="*/ 724426 w 774700"/>
              <a:gd name="connsiteY122" fmla="*/ 102922 h 635000"/>
              <a:gd name="connsiteX123" fmla="*/ 712996 w 774700"/>
              <a:gd name="connsiteY123" fmla="*/ 138481 h 635000"/>
              <a:gd name="connsiteX124" fmla="*/ 718076 w 774700"/>
              <a:gd name="connsiteY124" fmla="*/ 137212 h 635000"/>
              <a:gd name="connsiteX125" fmla="*/ 749826 w 774700"/>
              <a:gd name="connsiteY125" fmla="*/ 91491 h 635000"/>
              <a:gd name="connsiteX126" fmla="*/ 754906 w 774700"/>
              <a:gd name="connsiteY126" fmla="*/ 86412 h 635000"/>
              <a:gd name="connsiteX127" fmla="*/ 761256 w 774700"/>
              <a:gd name="connsiteY127" fmla="*/ 86412 h 635000"/>
              <a:gd name="connsiteX128" fmla="*/ 766336 w 774700"/>
              <a:gd name="connsiteY128" fmla="*/ 91491 h 635000"/>
              <a:gd name="connsiteX129" fmla="*/ 766336 w 774700"/>
              <a:gd name="connsiteY129" fmla="*/ 97841 h 635000"/>
              <a:gd name="connsiteX130" fmla="*/ 725696 w 774700"/>
              <a:gd name="connsiteY130" fmla="*/ 152451 h 635000"/>
              <a:gd name="connsiteX131" fmla="*/ 696486 w 774700"/>
              <a:gd name="connsiteY131" fmla="*/ 157531 h 635000"/>
              <a:gd name="connsiteX132" fmla="*/ 659656 w 774700"/>
              <a:gd name="connsiteY132" fmla="*/ 158801 h 635000"/>
              <a:gd name="connsiteX133" fmla="*/ 648226 w 774700"/>
              <a:gd name="connsiteY133" fmla="*/ 161341 h 635000"/>
              <a:gd name="connsiteX134" fmla="*/ 644416 w 774700"/>
              <a:gd name="connsiteY134" fmla="*/ 162612 h 635000"/>
              <a:gd name="connsiteX135" fmla="*/ 648226 w 774700"/>
              <a:gd name="connsiteY135" fmla="*/ 190551 h 635000"/>
              <a:gd name="connsiteX136" fmla="*/ 648226 w 774700"/>
              <a:gd name="connsiteY136" fmla="*/ 191822 h 635000"/>
              <a:gd name="connsiteX137" fmla="*/ 740936 w 774700"/>
              <a:gd name="connsiteY137" fmla="*/ 280722 h 635000"/>
              <a:gd name="connsiteX138" fmla="*/ 742206 w 774700"/>
              <a:gd name="connsiteY138" fmla="*/ 288341 h 635000"/>
              <a:gd name="connsiteX139" fmla="*/ 718076 w 774700"/>
              <a:gd name="connsiteY139" fmla="*/ 323901 h 635000"/>
              <a:gd name="connsiteX140" fmla="*/ 679976 w 774700"/>
              <a:gd name="connsiteY140" fmla="*/ 323901 h 635000"/>
              <a:gd name="connsiteX141" fmla="*/ 678706 w 774700"/>
              <a:gd name="connsiteY141" fmla="*/ 323901 h 635000"/>
              <a:gd name="connsiteX142" fmla="*/ 580916 w 774700"/>
              <a:gd name="connsiteY142" fmla="*/ 308662 h 635000"/>
              <a:gd name="connsiteX143" fmla="*/ 528846 w 774700"/>
              <a:gd name="connsiteY143" fmla="*/ 377241 h 635000"/>
              <a:gd name="connsiteX144" fmla="*/ 493286 w 774700"/>
              <a:gd name="connsiteY144" fmla="*/ 617272 h 635000"/>
              <a:gd name="connsiteX145" fmla="*/ 490746 w 774700"/>
              <a:gd name="connsiteY145" fmla="*/ 622351 h 635000"/>
              <a:gd name="connsiteX146" fmla="*/ 485666 w 774700"/>
              <a:gd name="connsiteY146" fmla="*/ 624891 h 635000"/>
              <a:gd name="connsiteX147" fmla="*/ 461536 w 774700"/>
              <a:gd name="connsiteY147" fmla="*/ 624891 h 635000"/>
              <a:gd name="connsiteX148" fmla="*/ 455186 w 774700"/>
              <a:gd name="connsiteY148" fmla="*/ 622351 h 635000"/>
              <a:gd name="connsiteX149" fmla="*/ 452646 w 774700"/>
              <a:gd name="connsiteY149" fmla="*/ 616001 h 635000"/>
              <a:gd name="connsiteX150" fmla="*/ 432326 w 774700"/>
              <a:gd name="connsiteY150" fmla="*/ 489001 h 635000"/>
              <a:gd name="connsiteX151" fmla="*/ 417086 w 774700"/>
              <a:gd name="connsiteY151" fmla="*/ 411531 h 635000"/>
              <a:gd name="connsiteX152" fmla="*/ 382796 w 774700"/>
              <a:gd name="connsiteY152" fmla="*/ 415341 h 635000"/>
              <a:gd name="connsiteX153" fmla="*/ 333266 w 774700"/>
              <a:gd name="connsiteY153" fmla="*/ 425501 h 635000"/>
              <a:gd name="connsiteX154" fmla="*/ 273576 w 774700"/>
              <a:gd name="connsiteY154" fmla="*/ 435662 h 635000"/>
              <a:gd name="connsiteX155" fmla="*/ 215156 w 774700"/>
              <a:gd name="connsiteY155" fmla="*/ 426772 h 635000"/>
              <a:gd name="connsiteX156" fmla="*/ 215156 w 774700"/>
              <a:gd name="connsiteY156" fmla="*/ 426772 h 635000"/>
              <a:gd name="connsiteX157" fmla="*/ 188486 w 774700"/>
              <a:gd name="connsiteY157" fmla="*/ 443281 h 635000"/>
              <a:gd name="connsiteX158" fmla="*/ 182136 w 774700"/>
              <a:gd name="connsiteY158" fmla="*/ 455981 h 635000"/>
              <a:gd name="connsiteX159" fmla="*/ 175786 w 774700"/>
              <a:gd name="connsiteY159" fmla="*/ 478841 h 635000"/>
              <a:gd name="connsiteX160" fmla="*/ 198646 w 774700"/>
              <a:gd name="connsiteY160" fmla="*/ 538532 h 635000"/>
              <a:gd name="connsiteX161" fmla="*/ 238016 w 774700"/>
              <a:gd name="connsiteY161" fmla="*/ 610922 h 635000"/>
              <a:gd name="connsiteX162" fmla="*/ 238016 w 774700"/>
              <a:gd name="connsiteY162" fmla="*/ 618541 h 635000"/>
              <a:gd name="connsiteX163" fmla="*/ 230396 w 774700"/>
              <a:gd name="connsiteY163" fmla="*/ 622351 h 635000"/>
              <a:gd name="connsiteX164" fmla="*/ 201186 w 774700"/>
              <a:gd name="connsiteY164" fmla="*/ 622351 h 635000"/>
              <a:gd name="connsiteX165" fmla="*/ 194836 w 774700"/>
              <a:gd name="connsiteY165" fmla="*/ 618541 h 635000"/>
              <a:gd name="connsiteX166" fmla="*/ 111016 w 774700"/>
              <a:gd name="connsiteY166" fmla="*/ 478841 h 635000"/>
              <a:gd name="connsiteX167" fmla="*/ 93236 w 774700"/>
              <a:gd name="connsiteY167" fmla="*/ 537262 h 635000"/>
              <a:gd name="connsiteX168" fmla="*/ 98316 w 774700"/>
              <a:gd name="connsiteY168" fmla="*/ 613462 h 635000"/>
              <a:gd name="connsiteX169" fmla="*/ 95776 w 774700"/>
              <a:gd name="connsiteY169" fmla="*/ 619812 h 635000"/>
              <a:gd name="connsiteX170" fmla="*/ 89426 w 774700"/>
              <a:gd name="connsiteY170" fmla="*/ 622351 h 635000"/>
              <a:gd name="connsiteX171" fmla="*/ 67836 w 774700"/>
              <a:gd name="connsiteY171" fmla="*/ 622351 h 635000"/>
              <a:gd name="connsiteX172" fmla="*/ 60216 w 774700"/>
              <a:gd name="connsiteY172" fmla="*/ 616001 h 635000"/>
              <a:gd name="connsiteX173" fmla="*/ 55136 w 774700"/>
              <a:gd name="connsiteY173" fmla="*/ 593141 h 635000"/>
              <a:gd name="connsiteX174" fmla="*/ 41166 w 774700"/>
              <a:gd name="connsiteY174" fmla="*/ 501701 h 635000"/>
              <a:gd name="connsiteX175" fmla="*/ 60216 w 774700"/>
              <a:gd name="connsiteY175" fmla="*/ 449631 h 635000"/>
              <a:gd name="connsiteX176" fmla="*/ 75456 w 774700"/>
              <a:gd name="connsiteY176" fmla="*/ 416612 h 635000"/>
              <a:gd name="connsiteX177" fmla="*/ 58946 w 774700"/>
              <a:gd name="connsiteY177" fmla="*/ 378512 h 635000"/>
              <a:gd name="connsiteX178" fmla="*/ 36086 w 774700"/>
              <a:gd name="connsiteY178" fmla="*/ 316281 h 635000"/>
              <a:gd name="connsiteX179" fmla="*/ 34816 w 774700"/>
              <a:gd name="connsiteY179" fmla="*/ 308662 h 635000"/>
              <a:gd name="connsiteX180" fmla="*/ 28466 w 774700"/>
              <a:gd name="connsiteY180" fmla="*/ 342951 h 635000"/>
              <a:gd name="connsiteX181" fmla="*/ 25926 w 774700"/>
              <a:gd name="connsiteY181" fmla="*/ 348031 h 635000"/>
              <a:gd name="connsiteX182" fmla="*/ 19576 w 774700"/>
              <a:gd name="connsiteY182" fmla="*/ 349301 h 635000"/>
              <a:gd name="connsiteX183" fmla="*/ 14496 w 774700"/>
              <a:gd name="connsiteY183" fmla="*/ 346762 h 635000"/>
              <a:gd name="connsiteX184" fmla="*/ 13226 w 774700"/>
              <a:gd name="connsiteY184" fmla="*/ 340412 h 635000"/>
              <a:gd name="connsiteX185" fmla="*/ 53866 w 774700"/>
              <a:gd name="connsiteY185" fmla="*/ 235001 h 635000"/>
              <a:gd name="connsiteX186" fmla="*/ 56406 w 774700"/>
              <a:gd name="connsiteY186" fmla="*/ 231191 h 635000"/>
              <a:gd name="connsiteX187" fmla="*/ 192296 w 774700"/>
              <a:gd name="connsiteY187" fmla="*/ 182931 h 635000"/>
              <a:gd name="connsiteX188" fmla="*/ 288816 w 774700"/>
              <a:gd name="connsiteY188" fmla="*/ 198172 h 635000"/>
              <a:gd name="connsiteX189" fmla="*/ 160546 w 774700"/>
              <a:gd name="connsiteY189" fmla="*/ 453441 h 635000"/>
              <a:gd name="connsiteX190" fmla="*/ 122446 w 774700"/>
              <a:gd name="connsiteY190" fmla="*/ 469951 h 635000"/>
              <a:gd name="connsiteX191" fmla="*/ 203726 w 774700"/>
              <a:gd name="connsiteY191" fmla="*/ 607112 h 635000"/>
              <a:gd name="connsiteX192" fmla="*/ 215156 w 774700"/>
              <a:gd name="connsiteY192" fmla="*/ 607112 h 635000"/>
              <a:gd name="connsiteX193" fmla="*/ 182136 w 774700"/>
              <a:gd name="connsiteY193" fmla="*/ 547422 h 635000"/>
              <a:gd name="connsiteX194" fmla="*/ 158006 w 774700"/>
              <a:gd name="connsiteY194" fmla="*/ 480112 h 635000"/>
              <a:gd name="connsiteX195" fmla="*/ 164356 w 774700"/>
              <a:gd name="connsiteY195" fmla="*/ 452172 h 635000"/>
              <a:gd name="connsiteX196" fmla="*/ 160546 w 774700"/>
              <a:gd name="connsiteY196" fmla="*/ 453441 h 63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774700" h="635000">
                <a:moveTo>
                  <a:pt x="67836" y="247701"/>
                </a:moveTo>
                <a:cubicBezTo>
                  <a:pt x="56406" y="278181"/>
                  <a:pt x="51326" y="301041"/>
                  <a:pt x="52596" y="316281"/>
                </a:cubicBezTo>
                <a:cubicBezTo>
                  <a:pt x="55136" y="328981"/>
                  <a:pt x="61486" y="348031"/>
                  <a:pt x="74186" y="373431"/>
                </a:cubicBezTo>
                <a:cubicBezTo>
                  <a:pt x="86886" y="398831"/>
                  <a:pt x="93236" y="414072"/>
                  <a:pt x="93236" y="417881"/>
                </a:cubicBezTo>
                <a:cubicBezTo>
                  <a:pt x="93236" y="431851"/>
                  <a:pt x="86886" y="447091"/>
                  <a:pt x="74186" y="462331"/>
                </a:cubicBezTo>
                <a:cubicBezTo>
                  <a:pt x="64026" y="475031"/>
                  <a:pt x="58946" y="489001"/>
                  <a:pt x="58946" y="504241"/>
                </a:cubicBezTo>
                <a:cubicBezTo>
                  <a:pt x="58946" y="520751"/>
                  <a:pt x="64026" y="549962"/>
                  <a:pt x="72916" y="591872"/>
                </a:cubicBezTo>
                <a:lnTo>
                  <a:pt x="76726" y="608382"/>
                </a:lnTo>
                <a:lnTo>
                  <a:pt x="83076" y="608382"/>
                </a:lnTo>
                <a:cubicBezTo>
                  <a:pt x="80536" y="577901"/>
                  <a:pt x="77996" y="555041"/>
                  <a:pt x="77996" y="539801"/>
                </a:cubicBezTo>
                <a:cubicBezTo>
                  <a:pt x="77996" y="508051"/>
                  <a:pt x="86886" y="483922"/>
                  <a:pt x="103396" y="466141"/>
                </a:cubicBezTo>
                <a:lnTo>
                  <a:pt x="109746" y="461062"/>
                </a:lnTo>
                <a:cubicBezTo>
                  <a:pt x="119906" y="453441"/>
                  <a:pt x="136416" y="445822"/>
                  <a:pt x="156736" y="438201"/>
                </a:cubicBezTo>
                <a:cubicBezTo>
                  <a:pt x="165626" y="434391"/>
                  <a:pt x="173246" y="431851"/>
                  <a:pt x="178326" y="429312"/>
                </a:cubicBezTo>
                <a:cubicBezTo>
                  <a:pt x="189756" y="424231"/>
                  <a:pt x="198646" y="420422"/>
                  <a:pt x="203726" y="415341"/>
                </a:cubicBezTo>
                <a:lnTo>
                  <a:pt x="206266" y="412801"/>
                </a:lnTo>
                <a:lnTo>
                  <a:pt x="206266" y="412801"/>
                </a:lnTo>
                <a:cubicBezTo>
                  <a:pt x="216426" y="402641"/>
                  <a:pt x="221506" y="387401"/>
                  <a:pt x="222776" y="369622"/>
                </a:cubicBezTo>
                <a:cubicBezTo>
                  <a:pt x="222776" y="367081"/>
                  <a:pt x="224046" y="365812"/>
                  <a:pt x="225316" y="364541"/>
                </a:cubicBezTo>
                <a:cubicBezTo>
                  <a:pt x="227856" y="363272"/>
                  <a:pt x="229126" y="362001"/>
                  <a:pt x="231666" y="362001"/>
                </a:cubicBezTo>
                <a:cubicBezTo>
                  <a:pt x="234206" y="362001"/>
                  <a:pt x="235476" y="363272"/>
                  <a:pt x="236746" y="364541"/>
                </a:cubicBezTo>
                <a:cubicBezTo>
                  <a:pt x="238016" y="365812"/>
                  <a:pt x="239286" y="368351"/>
                  <a:pt x="239286" y="370891"/>
                </a:cubicBezTo>
                <a:cubicBezTo>
                  <a:pt x="238016" y="387401"/>
                  <a:pt x="234206" y="401372"/>
                  <a:pt x="226586" y="414072"/>
                </a:cubicBezTo>
                <a:cubicBezTo>
                  <a:pt x="246906" y="417881"/>
                  <a:pt x="262146" y="420422"/>
                  <a:pt x="272306" y="420422"/>
                </a:cubicBezTo>
                <a:cubicBezTo>
                  <a:pt x="282466" y="420422"/>
                  <a:pt x="301516" y="416612"/>
                  <a:pt x="328186" y="410262"/>
                </a:cubicBezTo>
                <a:cubicBezTo>
                  <a:pt x="354856" y="402641"/>
                  <a:pt x="372636" y="398831"/>
                  <a:pt x="381526" y="398831"/>
                </a:cubicBezTo>
                <a:lnTo>
                  <a:pt x="415816" y="395022"/>
                </a:lnTo>
                <a:cubicBezTo>
                  <a:pt x="415816" y="388672"/>
                  <a:pt x="417086" y="383591"/>
                  <a:pt x="418356" y="379781"/>
                </a:cubicBezTo>
                <a:lnTo>
                  <a:pt x="420896" y="364541"/>
                </a:lnTo>
                <a:cubicBezTo>
                  <a:pt x="420896" y="362001"/>
                  <a:pt x="422166" y="360731"/>
                  <a:pt x="423436" y="359462"/>
                </a:cubicBezTo>
                <a:cubicBezTo>
                  <a:pt x="425976" y="358191"/>
                  <a:pt x="427246" y="358191"/>
                  <a:pt x="429786" y="358191"/>
                </a:cubicBezTo>
                <a:cubicBezTo>
                  <a:pt x="432326" y="358191"/>
                  <a:pt x="433596" y="359462"/>
                  <a:pt x="434866" y="362001"/>
                </a:cubicBezTo>
                <a:cubicBezTo>
                  <a:pt x="436136" y="363272"/>
                  <a:pt x="436136" y="365812"/>
                  <a:pt x="436136" y="367081"/>
                </a:cubicBezTo>
                <a:lnTo>
                  <a:pt x="433596" y="382322"/>
                </a:lnTo>
                <a:cubicBezTo>
                  <a:pt x="432326" y="386131"/>
                  <a:pt x="432326" y="392481"/>
                  <a:pt x="431056" y="401372"/>
                </a:cubicBezTo>
                <a:lnTo>
                  <a:pt x="431056" y="401372"/>
                </a:lnTo>
                <a:cubicBezTo>
                  <a:pt x="431056" y="422962"/>
                  <a:pt x="436136" y="449631"/>
                  <a:pt x="446296" y="482651"/>
                </a:cubicBezTo>
                <a:cubicBezTo>
                  <a:pt x="458996" y="522022"/>
                  <a:pt x="465346" y="562662"/>
                  <a:pt x="466616" y="607112"/>
                </a:cubicBezTo>
                <a:lnTo>
                  <a:pt x="475506" y="607112"/>
                </a:lnTo>
                <a:cubicBezTo>
                  <a:pt x="485666" y="481381"/>
                  <a:pt x="497096" y="402641"/>
                  <a:pt x="511066" y="370891"/>
                </a:cubicBezTo>
                <a:cubicBezTo>
                  <a:pt x="523766" y="330251"/>
                  <a:pt x="544086" y="304851"/>
                  <a:pt x="572026" y="293422"/>
                </a:cubicBezTo>
                <a:cubicBezTo>
                  <a:pt x="601236" y="280722"/>
                  <a:pt x="639336" y="285801"/>
                  <a:pt x="683786" y="308662"/>
                </a:cubicBezTo>
                <a:cubicBezTo>
                  <a:pt x="693946" y="312472"/>
                  <a:pt x="701566" y="312472"/>
                  <a:pt x="707916" y="309931"/>
                </a:cubicBezTo>
                <a:cubicBezTo>
                  <a:pt x="714266" y="307391"/>
                  <a:pt x="719346" y="299772"/>
                  <a:pt x="721886" y="288341"/>
                </a:cubicBezTo>
                <a:cubicBezTo>
                  <a:pt x="695216" y="259131"/>
                  <a:pt x="664736" y="229922"/>
                  <a:pt x="630446" y="201981"/>
                </a:cubicBezTo>
                <a:cubicBezTo>
                  <a:pt x="610126" y="185472"/>
                  <a:pt x="588536" y="168962"/>
                  <a:pt x="564406" y="153722"/>
                </a:cubicBezTo>
                <a:cubicBezTo>
                  <a:pt x="566946" y="162612"/>
                  <a:pt x="570756" y="170231"/>
                  <a:pt x="577106" y="179122"/>
                </a:cubicBezTo>
                <a:cubicBezTo>
                  <a:pt x="579646" y="182931"/>
                  <a:pt x="579646" y="185472"/>
                  <a:pt x="577106" y="189281"/>
                </a:cubicBezTo>
                <a:cubicBezTo>
                  <a:pt x="574566" y="191822"/>
                  <a:pt x="572026" y="193091"/>
                  <a:pt x="568216" y="191822"/>
                </a:cubicBezTo>
                <a:cubicBezTo>
                  <a:pt x="558056" y="188012"/>
                  <a:pt x="546626" y="184201"/>
                  <a:pt x="536466" y="181662"/>
                </a:cubicBezTo>
                <a:cubicBezTo>
                  <a:pt x="523766" y="177851"/>
                  <a:pt x="511066" y="175312"/>
                  <a:pt x="498366" y="175312"/>
                </a:cubicBezTo>
                <a:cubicBezTo>
                  <a:pt x="469156" y="175312"/>
                  <a:pt x="443756" y="184201"/>
                  <a:pt x="423436" y="200712"/>
                </a:cubicBezTo>
                <a:cubicBezTo>
                  <a:pt x="399306" y="219762"/>
                  <a:pt x="376446" y="228651"/>
                  <a:pt x="357396" y="228651"/>
                </a:cubicBezTo>
                <a:cubicBezTo>
                  <a:pt x="344696" y="228651"/>
                  <a:pt x="321836" y="224841"/>
                  <a:pt x="286276" y="217222"/>
                </a:cubicBezTo>
                <a:cubicBezTo>
                  <a:pt x="253256" y="208331"/>
                  <a:pt x="222776" y="204522"/>
                  <a:pt x="193566" y="204522"/>
                </a:cubicBezTo>
                <a:cubicBezTo>
                  <a:pt x="136416" y="201981"/>
                  <a:pt x="94506" y="217222"/>
                  <a:pt x="67836" y="247701"/>
                </a:cubicBezTo>
                <a:lnTo>
                  <a:pt x="67836" y="247701"/>
                </a:lnTo>
                <a:close/>
                <a:moveTo>
                  <a:pt x="288816" y="198172"/>
                </a:moveTo>
                <a:cubicBezTo>
                  <a:pt x="320566" y="205791"/>
                  <a:pt x="342156" y="209601"/>
                  <a:pt x="356126" y="209601"/>
                </a:cubicBezTo>
                <a:cubicBezTo>
                  <a:pt x="372636" y="209601"/>
                  <a:pt x="391686" y="201981"/>
                  <a:pt x="413276" y="185472"/>
                </a:cubicBezTo>
                <a:cubicBezTo>
                  <a:pt x="437406" y="166422"/>
                  <a:pt x="465346" y="157531"/>
                  <a:pt x="498366" y="157531"/>
                </a:cubicBezTo>
                <a:cubicBezTo>
                  <a:pt x="511066" y="157531"/>
                  <a:pt x="525036" y="160072"/>
                  <a:pt x="540276" y="163881"/>
                </a:cubicBezTo>
                <a:lnTo>
                  <a:pt x="552976" y="168962"/>
                </a:lnTo>
                <a:cubicBezTo>
                  <a:pt x="549166" y="158801"/>
                  <a:pt x="546626" y="148641"/>
                  <a:pt x="546626" y="137212"/>
                </a:cubicBezTo>
                <a:cubicBezTo>
                  <a:pt x="546626" y="134672"/>
                  <a:pt x="547896" y="132131"/>
                  <a:pt x="550436" y="130862"/>
                </a:cubicBezTo>
                <a:cubicBezTo>
                  <a:pt x="552976" y="129591"/>
                  <a:pt x="555516" y="129591"/>
                  <a:pt x="558056" y="130862"/>
                </a:cubicBezTo>
                <a:cubicBezTo>
                  <a:pt x="582186" y="146101"/>
                  <a:pt x="605046" y="162612"/>
                  <a:pt x="625366" y="179122"/>
                </a:cubicBezTo>
                <a:cubicBezTo>
                  <a:pt x="624096" y="171501"/>
                  <a:pt x="622826" y="166422"/>
                  <a:pt x="621556" y="162612"/>
                </a:cubicBezTo>
                <a:lnTo>
                  <a:pt x="619016" y="154991"/>
                </a:lnTo>
                <a:lnTo>
                  <a:pt x="617746" y="152451"/>
                </a:lnTo>
                <a:lnTo>
                  <a:pt x="617746" y="152451"/>
                </a:lnTo>
                <a:lnTo>
                  <a:pt x="617746" y="151181"/>
                </a:lnTo>
                <a:cubicBezTo>
                  <a:pt x="615206" y="146101"/>
                  <a:pt x="610126" y="141022"/>
                  <a:pt x="605046" y="137212"/>
                </a:cubicBezTo>
                <a:cubicBezTo>
                  <a:pt x="602506" y="134672"/>
                  <a:pt x="597426" y="133401"/>
                  <a:pt x="592346" y="130862"/>
                </a:cubicBezTo>
                <a:lnTo>
                  <a:pt x="591076" y="129591"/>
                </a:lnTo>
                <a:cubicBezTo>
                  <a:pt x="583456" y="127051"/>
                  <a:pt x="574566" y="123241"/>
                  <a:pt x="565676" y="121972"/>
                </a:cubicBezTo>
                <a:lnTo>
                  <a:pt x="564406" y="121972"/>
                </a:lnTo>
                <a:lnTo>
                  <a:pt x="547896" y="118162"/>
                </a:lnTo>
                <a:cubicBezTo>
                  <a:pt x="516146" y="111812"/>
                  <a:pt x="495826" y="106731"/>
                  <a:pt x="485666" y="101651"/>
                </a:cubicBezTo>
                <a:cubicBezTo>
                  <a:pt x="465346" y="90222"/>
                  <a:pt x="455186" y="72441"/>
                  <a:pt x="455186" y="48312"/>
                </a:cubicBezTo>
                <a:cubicBezTo>
                  <a:pt x="455186" y="39422"/>
                  <a:pt x="458996" y="30531"/>
                  <a:pt x="465346" y="20372"/>
                </a:cubicBezTo>
                <a:lnTo>
                  <a:pt x="466616" y="19101"/>
                </a:lnTo>
                <a:cubicBezTo>
                  <a:pt x="467886" y="19101"/>
                  <a:pt x="467886" y="17831"/>
                  <a:pt x="469156" y="16562"/>
                </a:cubicBezTo>
                <a:cubicBezTo>
                  <a:pt x="471696" y="12751"/>
                  <a:pt x="475506" y="11481"/>
                  <a:pt x="480586" y="14022"/>
                </a:cubicBezTo>
                <a:cubicBezTo>
                  <a:pt x="484396" y="16562"/>
                  <a:pt x="485666" y="20372"/>
                  <a:pt x="483126" y="25451"/>
                </a:cubicBezTo>
                <a:lnTo>
                  <a:pt x="479316" y="30531"/>
                </a:lnTo>
                <a:cubicBezTo>
                  <a:pt x="475506" y="36881"/>
                  <a:pt x="472966" y="43231"/>
                  <a:pt x="472966" y="49581"/>
                </a:cubicBezTo>
                <a:cubicBezTo>
                  <a:pt x="472966" y="67362"/>
                  <a:pt x="480586" y="80062"/>
                  <a:pt x="494556" y="87681"/>
                </a:cubicBezTo>
                <a:cubicBezTo>
                  <a:pt x="499636" y="90222"/>
                  <a:pt x="511066" y="94031"/>
                  <a:pt x="530116" y="97841"/>
                </a:cubicBezTo>
                <a:cubicBezTo>
                  <a:pt x="519956" y="86412"/>
                  <a:pt x="512336" y="74981"/>
                  <a:pt x="507256" y="63551"/>
                </a:cubicBezTo>
                <a:cubicBezTo>
                  <a:pt x="507256" y="61012"/>
                  <a:pt x="507256" y="59741"/>
                  <a:pt x="507256" y="57201"/>
                </a:cubicBezTo>
                <a:cubicBezTo>
                  <a:pt x="508526" y="54662"/>
                  <a:pt x="509796" y="53391"/>
                  <a:pt x="512336" y="52122"/>
                </a:cubicBezTo>
                <a:cubicBezTo>
                  <a:pt x="514876" y="50851"/>
                  <a:pt x="516146" y="50851"/>
                  <a:pt x="518686" y="52122"/>
                </a:cubicBezTo>
                <a:cubicBezTo>
                  <a:pt x="521226" y="53391"/>
                  <a:pt x="522496" y="54662"/>
                  <a:pt x="523766" y="57201"/>
                </a:cubicBezTo>
                <a:cubicBezTo>
                  <a:pt x="530116" y="73712"/>
                  <a:pt x="542816" y="88951"/>
                  <a:pt x="561866" y="100381"/>
                </a:cubicBezTo>
                <a:cubicBezTo>
                  <a:pt x="547896" y="81331"/>
                  <a:pt x="540276" y="59741"/>
                  <a:pt x="540276" y="35612"/>
                </a:cubicBezTo>
                <a:cubicBezTo>
                  <a:pt x="540276" y="33072"/>
                  <a:pt x="541546" y="31801"/>
                  <a:pt x="542816" y="29262"/>
                </a:cubicBezTo>
                <a:cubicBezTo>
                  <a:pt x="544086" y="26722"/>
                  <a:pt x="546626" y="26722"/>
                  <a:pt x="549166" y="26722"/>
                </a:cubicBezTo>
                <a:cubicBezTo>
                  <a:pt x="554246" y="26722"/>
                  <a:pt x="556786" y="29262"/>
                  <a:pt x="556786" y="34341"/>
                </a:cubicBezTo>
                <a:cubicBezTo>
                  <a:pt x="556786" y="64822"/>
                  <a:pt x="570756" y="91491"/>
                  <a:pt x="598696" y="113081"/>
                </a:cubicBezTo>
                <a:lnTo>
                  <a:pt x="602506" y="114351"/>
                </a:lnTo>
                <a:cubicBezTo>
                  <a:pt x="591076" y="85141"/>
                  <a:pt x="587266" y="54662"/>
                  <a:pt x="589806" y="22912"/>
                </a:cubicBezTo>
                <a:cubicBezTo>
                  <a:pt x="589806" y="20372"/>
                  <a:pt x="591076" y="19101"/>
                  <a:pt x="592346" y="17831"/>
                </a:cubicBezTo>
                <a:cubicBezTo>
                  <a:pt x="593616" y="16562"/>
                  <a:pt x="596156" y="15291"/>
                  <a:pt x="598696" y="16562"/>
                </a:cubicBezTo>
                <a:cubicBezTo>
                  <a:pt x="601236" y="16562"/>
                  <a:pt x="602506" y="17831"/>
                  <a:pt x="603776" y="19101"/>
                </a:cubicBezTo>
                <a:cubicBezTo>
                  <a:pt x="605046" y="21641"/>
                  <a:pt x="606316" y="22912"/>
                  <a:pt x="606316" y="25451"/>
                </a:cubicBezTo>
                <a:cubicBezTo>
                  <a:pt x="603776" y="66091"/>
                  <a:pt x="612666" y="104191"/>
                  <a:pt x="632986" y="141022"/>
                </a:cubicBezTo>
                <a:lnTo>
                  <a:pt x="635526" y="144831"/>
                </a:lnTo>
                <a:lnTo>
                  <a:pt x="635526" y="146101"/>
                </a:lnTo>
                <a:lnTo>
                  <a:pt x="639336" y="144831"/>
                </a:lnTo>
                <a:cubicBezTo>
                  <a:pt x="644416" y="142291"/>
                  <a:pt x="648226" y="142291"/>
                  <a:pt x="653306" y="141022"/>
                </a:cubicBezTo>
                <a:cubicBezTo>
                  <a:pt x="663466" y="132131"/>
                  <a:pt x="669816" y="121972"/>
                  <a:pt x="671086" y="113081"/>
                </a:cubicBezTo>
                <a:cubicBezTo>
                  <a:pt x="671086" y="110541"/>
                  <a:pt x="672356" y="109272"/>
                  <a:pt x="674896" y="108001"/>
                </a:cubicBezTo>
                <a:cubicBezTo>
                  <a:pt x="677436" y="106731"/>
                  <a:pt x="678706" y="106731"/>
                  <a:pt x="681246" y="106731"/>
                </a:cubicBezTo>
                <a:cubicBezTo>
                  <a:pt x="683786" y="106731"/>
                  <a:pt x="685056" y="108001"/>
                  <a:pt x="686326" y="110541"/>
                </a:cubicBezTo>
                <a:cubicBezTo>
                  <a:pt x="687596" y="113081"/>
                  <a:pt x="687596" y="114351"/>
                  <a:pt x="687596" y="116891"/>
                </a:cubicBezTo>
                <a:cubicBezTo>
                  <a:pt x="686326" y="125781"/>
                  <a:pt x="682516" y="133401"/>
                  <a:pt x="676166" y="141022"/>
                </a:cubicBezTo>
                <a:lnTo>
                  <a:pt x="688866" y="141022"/>
                </a:lnTo>
                <a:cubicBezTo>
                  <a:pt x="700296" y="128322"/>
                  <a:pt x="706646" y="115622"/>
                  <a:pt x="707916" y="101651"/>
                </a:cubicBezTo>
                <a:cubicBezTo>
                  <a:pt x="707916" y="99112"/>
                  <a:pt x="709186" y="97841"/>
                  <a:pt x="710456" y="96572"/>
                </a:cubicBezTo>
                <a:cubicBezTo>
                  <a:pt x="711726" y="95301"/>
                  <a:pt x="714266" y="94031"/>
                  <a:pt x="716806" y="94031"/>
                </a:cubicBezTo>
                <a:cubicBezTo>
                  <a:pt x="719346" y="94031"/>
                  <a:pt x="720616" y="95301"/>
                  <a:pt x="721886" y="96572"/>
                </a:cubicBezTo>
                <a:cubicBezTo>
                  <a:pt x="723156" y="97841"/>
                  <a:pt x="724426" y="100381"/>
                  <a:pt x="724426" y="102922"/>
                </a:cubicBezTo>
                <a:cubicBezTo>
                  <a:pt x="724426" y="114351"/>
                  <a:pt x="719346" y="127051"/>
                  <a:pt x="712996" y="138481"/>
                </a:cubicBezTo>
                <a:cubicBezTo>
                  <a:pt x="714266" y="138481"/>
                  <a:pt x="716806" y="137212"/>
                  <a:pt x="718076" y="137212"/>
                </a:cubicBezTo>
                <a:cubicBezTo>
                  <a:pt x="728236" y="133401"/>
                  <a:pt x="739666" y="118162"/>
                  <a:pt x="749826" y="91491"/>
                </a:cubicBezTo>
                <a:cubicBezTo>
                  <a:pt x="751096" y="88951"/>
                  <a:pt x="752366" y="87681"/>
                  <a:pt x="754906" y="86412"/>
                </a:cubicBezTo>
                <a:cubicBezTo>
                  <a:pt x="757446" y="85141"/>
                  <a:pt x="758716" y="85141"/>
                  <a:pt x="761256" y="86412"/>
                </a:cubicBezTo>
                <a:cubicBezTo>
                  <a:pt x="763796" y="87681"/>
                  <a:pt x="765066" y="88951"/>
                  <a:pt x="766336" y="91491"/>
                </a:cubicBezTo>
                <a:cubicBezTo>
                  <a:pt x="767606" y="94031"/>
                  <a:pt x="767606" y="95301"/>
                  <a:pt x="766336" y="97841"/>
                </a:cubicBezTo>
                <a:cubicBezTo>
                  <a:pt x="753636" y="128322"/>
                  <a:pt x="740936" y="146101"/>
                  <a:pt x="725696" y="152451"/>
                </a:cubicBezTo>
                <a:cubicBezTo>
                  <a:pt x="719346" y="154991"/>
                  <a:pt x="710456" y="156262"/>
                  <a:pt x="696486" y="157531"/>
                </a:cubicBezTo>
                <a:lnTo>
                  <a:pt x="659656" y="158801"/>
                </a:lnTo>
                <a:cubicBezTo>
                  <a:pt x="655846" y="158801"/>
                  <a:pt x="652036" y="160072"/>
                  <a:pt x="648226" y="161341"/>
                </a:cubicBezTo>
                <a:lnTo>
                  <a:pt x="644416" y="162612"/>
                </a:lnTo>
                <a:cubicBezTo>
                  <a:pt x="646956" y="168962"/>
                  <a:pt x="648226" y="179122"/>
                  <a:pt x="648226" y="190551"/>
                </a:cubicBezTo>
                <a:lnTo>
                  <a:pt x="648226" y="191822"/>
                </a:lnTo>
                <a:cubicBezTo>
                  <a:pt x="683786" y="221031"/>
                  <a:pt x="715536" y="250241"/>
                  <a:pt x="740936" y="280722"/>
                </a:cubicBezTo>
                <a:cubicBezTo>
                  <a:pt x="743476" y="283262"/>
                  <a:pt x="743476" y="285801"/>
                  <a:pt x="742206" y="288341"/>
                </a:cubicBezTo>
                <a:cubicBezTo>
                  <a:pt x="737126" y="306122"/>
                  <a:pt x="729506" y="317551"/>
                  <a:pt x="718076" y="323901"/>
                </a:cubicBezTo>
                <a:cubicBezTo>
                  <a:pt x="707916" y="328981"/>
                  <a:pt x="695216" y="328981"/>
                  <a:pt x="679976" y="323901"/>
                </a:cubicBezTo>
                <a:lnTo>
                  <a:pt x="678706" y="323901"/>
                </a:lnTo>
                <a:cubicBezTo>
                  <a:pt x="638066" y="303581"/>
                  <a:pt x="606316" y="298501"/>
                  <a:pt x="580916" y="308662"/>
                </a:cubicBezTo>
                <a:cubicBezTo>
                  <a:pt x="558056" y="318822"/>
                  <a:pt x="540276" y="341681"/>
                  <a:pt x="528846" y="377241"/>
                </a:cubicBezTo>
                <a:cubicBezTo>
                  <a:pt x="516146" y="407722"/>
                  <a:pt x="504716" y="487731"/>
                  <a:pt x="493286" y="617272"/>
                </a:cubicBezTo>
                <a:cubicBezTo>
                  <a:pt x="493286" y="619812"/>
                  <a:pt x="492016" y="621082"/>
                  <a:pt x="490746" y="622351"/>
                </a:cubicBezTo>
                <a:cubicBezTo>
                  <a:pt x="489476" y="623622"/>
                  <a:pt x="488206" y="624891"/>
                  <a:pt x="485666" y="624891"/>
                </a:cubicBezTo>
                <a:lnTo>
                  <a:pt x="461536" y="624891"/>
                </a:lnTo>
                <a:cubicBezTo>
                  <a:pt x="458996" y="624891"/>
                  <a:pt x="457726" y="623622"/>
                  <a:pt x="455186" y="622351"/>
                </a:cubicBezTo>
                <a:cubicBezTo>
                  <a:pt x="453916" y="621082"/>
                  <a:pt x="452646" y="618541"/>
                  <a:pt x="452646" y="616001"/>
                </a:cubicBezTo>
                <a:cubicBezTo>
                  <a:pt x="451376" y="571551"/>
                  <a:pt x="445026" y="528372"/>
                  <a:pt x="432326" y="489001"/>
                </a:cubicBezTo>
                <a:cubicBezTo>
                  <a:pt x="424706" y="461062"/>
                  <a:pt x="418356" y="435662"/>
                  <a:pt x="417086" y="411531"/>
                </a:cubicBezTo>
                <a:cubicBezTo>
                  <a:pt x="398036" y="414072"/>
                  <a:pt x="386606" y="415341"/>
                  <a:pt x="382796" y="415341"/>
                </a:cubicBezTo>
                <a:cubicBezTo>
                  <a:pt x="376446" y="415341"/>
                  <a:pt x="359936" y="419151"/>
                  <a:pt x="333266" y="425501"/>
                </a:cubicBezTo>
                <a:cubicBezTo>
                  <a:pt x="305326" y="433122"/>
                  <a:pt x="286276" y="435662"/>
                  <a:pt x="273576" y="435662"/>
                </a:cubicBezTo>
                <a:cubicBezTo>
                  <a:pt x="259606" y="435662"/>
                  <a:pt x="239286" y="433122"/>
                  <a:pt x="215156" y="426772"/>
                </a:cubicBezTo>
                <a:lnTo>
                  <a:pt x="215156" y="426772"/>
                </a:lnTo>
                <a:cubicBezTo>
                  <a:pt x="210076" y="431851"/>
                  <a:pt x="201186" y="436931"/>
                  <a:pt x="188486" y="443281"/>
                </a:cubicBezTo>
                <a:lnTo>
                  <a:pt x="182136" y="455981"/>
                </a:lnTo>
                <a:cubicBezTo>
                  <a:pt x="178326" y="466141"/>
                  <a:pt x="175786" y="473762"/>
                  <a:pt x="175786" y="478841"/>
                </a:cubicBezTo>
                <a:cubicBezTo>
                  <a:pt x="175786" y="490272"/>
                  <a:pt x="183406" y="510591"/>
                  <a:pt x="198646" y="538532"/>
                </a:cubicBezTo>
                <a:lnTo>
                  <a:pt x="238016" y="610922"/>
                </a:lnTo>
                <a:cubicBezTo>
                  <a:pt x="239286" y="613462"/>
                  <a:pt x="239286" y="616001"/>
                  <a:pt x="238016" y="618541"/>
                </a:cubicBezTo>
                <a:cubicBezTo>
                  <a:pt x="236746" y="621082"/>
                  <a:pt x="234206" y="622351"/>
                  <a:pt x="230396" y="622351"/>
                </a:cubicBezTo>
                <a:lnTo>
                  <a:pt x="201186" y="622351"/>
                </a:lnTo>
                <a:cubicBezTo>
                  <a:pt x="198646" y="622351"/>
                  <a:pt x="196106" y="621082"/>
                  <a:pt x="194836" y="618541"/>
                </a:cubicBezTo>
                <a:cubicBezTo>
                  <a:pt x="168166" y="579172"/>
                  <a:pt x="141496" y="532182"/>
                  <a:pt x="111016" y="478841"/>
                </a:cubicBezTo>
                <a:cubicBezTo>
                  <a:pt x="99586" y="492812"/>
                  <a:pt x="93236" y="511862"/>
                  <a:pt x="93236" y="537262"/>
                </a:cubicBezTo>
                <a:cubicBezTo>
                  <a:pt x="93236" y="551232"/>
                  <a:pt x="94506" y="576632"/>
                  <a:pt x="98316" y="613462"/>
                </a:cubicBezTo>
                <a:cubicBezTo>
                  <a:pt x="98316" y="616001"/>
                  <a:pt x="98316" y="618541"/>
                  <a:pt x="95776" y="619812"/>
                </a:cubicBezTo>
                <a:cubicBezTo>
                  <a:pt x="94506" y="621082"/>
                  <a:pt x="91966" y="622351"/>
                  <a:pt x="89426" y="622351"/>
                </a:cubicBezTo>
                <a:lnTo>
                  <a:pt x="67836" y="622351"/>
                </a:lnTo>
                <a:cubicBezTo>
                  <a:pt x="64026" y="622351"/>
                  <a:pt x="60216" y="619812"/>
                  <a:pt x="60216" y="616001"/>
                </a:cubicBezTo>
                <a:lnTo>
                  <a:pt x="55136" y="593141"/>
                </a:lnTo>
                <a:cubicBezTo>
                  <a:pt x="46246" y="549962"/>
                  <a:pt x="41166" y="520751"/>
                  <a:pt x="41166" y="501701"/>
                </a:cubicBezTo>
                <a:cubicBezTo>
                  <a:pt x="41166" y="482651"/>
                  <a:pt x="47516" y="466141"/>
                  <a:pt x="60216" y="449631"/>
                </a:cubicBezTo>
                <a:cubicBezTo>
                  <a:pt x="70376" y="436931"/>
                  <a:pt x="75456" y="425501"/>
                  <a:pt x="75456" y="416612"/>
                </a:cubicBezTo>
                <a:cubicBezTo>
                  <a:pt x="74186" y="412801"/>
                  <a:pt x="69106" y="400101"/>
                  <a:pt x="58946" y="378512"/>
                </a:cubicBezTo>
                <a:cubicBezTo>
                  <a:pt x="46246" y="353112"/>
                  <a:pt x="38626" y="331522"/>
                  <a:pt x="36086" y="316281"/>
                </a:cubicBezTo>
                <a:lnTo>
                  <a:pt x="34816" y="308662"/>
                </a:lnTo>
                <a:cubicBezTo>
                  <a:pt x="32276" y="322631"/>
                  <a:pt x="29736" y="334062"/>
                  <a:pt x="28466" y="342951"/>
                </a:cubicBezTo>
                <a:cubicBezTo>
                  <a:pt x="28466" y="345491"/>
                  <a:pt x="27196" y="346762"/>
                  <a:pt x="25926" y="348031"/>
                </a:cubicBezTo>
                <a:cubicBezTo>
                  <a:pt x="23386" y="349301"/>
                  <a:pt x="22116" y="350572"/>
                  <a:pt x="19576" y="349301"/>
                </a:cubicBezTo>
                <a:cubicBezTo>
                  <a:pt x="17036" y="349301"/>
                  <a:pt x="15766" y="348031"/>
                  <a:pt x="14496" y="346762"/>
                </a:cubicBezTo>
                <a:cubicBezTo>
                  <a:pt x="13226" y="344222"/>
                  <a:pt x="11956" y="342951"/>
                  <a:pt x="13226" y="340412"/>
                </a:cubicBezTo>
                <a:cubicBezTo>
                  <a:pt x="18306" y="294691"/>
                  <a:pt x="32276" y="260401"/>
                  <a:pt x="53866" y="235001"/>
                </a:cubicBezTo>
                <a:lnTo>
                  <a:pt x="56406" y="231191"/>
                </a:lnTo>
                <a:cubicBezTo>
                  <a:pt x="86886" y="198172"/>
                  <a:pt x="131336" y="182931"/>
                  <a:pt x="192296" y="182931"/>
                </a:cubicBezTo>
                <a:cubicBezTo>
                  <a:pt x="222776" y="186741"/>
                  <a:pt x="254526" y="190551"/>
                  <a:pt x="288816" y="198172"/>
                </a:cubicBezTo>
                <a:close/>
                <a:moveTo>
                  <a:pt x="160546" y="453441"/>
                </a:moveTo>
                <a:cubicBezTo>
                  <a:pt x="144036" y="458522"/>
                  <a:pt x="132606" y="464872"/>
                  <a:pt x="122446" y="469951"/>
                </a:cubicBezTo>
                <a:cubicBezTo>
                  <a:pt x="152926" y="524562"/>
                  <a:pt x="179596" y="570282"/>
                  <a:pt x="203726" y="607112"/>
                </a:cubicBezTo>
                <a:lnTo>
                  <a:pt x="215156" y="607112"/>
                </a:lnTo>
                <a:lnTo>
                  <a:pt x="182136" y="547422"/>
                </a:lnTo>
                <a:cubicBezTo>
                  <a:pt x="165626" y="516941"/>
                  <a:pt x="158006" y="494081"/>
                  <a:pt x="158006" y="480112"/>
                </a:cubicBezTo>
                <a:cubicBezTo>
                  <a:pt x="158006" y="473762"/>
                  <a:pt x="160546" y="463601"/>
                  <a:pt x="164356" y="452172"/>
                </a:cubicBezTo>
                <a:lnTo>
                  <a:pt x="160546" y="45344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59" name="Freeform: Shape 58" descr="rhino outline">
            <a:extLst>
              <a:ext uri="{FF2B5EF4-FFF2-40B4-BE49-F238E27FC236}">
                <a16:creationId xmlns:a16="http://schemas.microsoft.com/office/drawing/2014/main" id="{486AD205-0F14-44A6-84A0-DFFF8960963C}"/>
              </a:ext>
            </a:extLst>
          </p:cNvPr>
          <p:cNvSpPr/>
          <p:nvPr/>
        </p:nvSpPr>
        <p:spPr>
          <a:xfrm>
            <a:off x="7256249" y="8364677"/>
            <a:ext cx="1209253" cy="636107"/>
          </a:xfrm>
          <a:custGeom>
            <a:avLst/>
            <a:gdLst>
              <a:gd name="connsiteX0" fmla="*/ 572770 w 850900"/>
              <a:gd name="connsiteY0" fmla="*/ 245540 h 495300"/>
              <a:gd name="connsiteX1" fmla="*/ 575310 w 850900"/>
              <a:gd name="connsiteY1" fmla="*/ 250620 h 495300"/>
              <a:gd name="connsiteX2" fmla="*/ 571500 w 850900"/>
              <a:gd name="connsiteY2" fmla="*/ 279830 h 495300"/>
              <a:gd name="connsiteX3" fmla="*/ 628650 w 850900"/>
              <a:gd name="connsiteY3" fmla="*/ 311580 h 495300"/>
              <a:gd name="connsiteX4" fmla="*/ 648970 w 850900"/>
              <a:gd name="connsiteY4" fmla="*/ 340790 h 495300"/>
              <a:gd name="connsiteX5" fmla="*/ 664210 w 850900"/>
              <a:gd name="connsiteY5" fmla="*/ 350950 h 495300"/>
              <a:gd name="connsiteX6" fmla="*/ 708660 w 850900"/>
              <a:gd name="connsiteY6" fmla="*/ 371270 h 495300"/>
              <a:gd name="connsiteX7" fmla="*/ 740410 w 850900"/>
              <a:gd name="connsiteY7" fmla="*/ 378890 h 495300"/>
              <a:gd name="connsiteX8" fmla="*/ 788670 w 850900"/>
              <a:gd name="connsiteY8" fmla="*/ 333170 h 495300"/>
              <a:gd name="connsiteX9" fmla="*/ 787400 w 850900"/>
              <a:gd name="connsiteY9" fmla="*/ 326820 h 495300"/>
              <a:gd name="connsiteX10" fmla="*/ 783590 w 850900"/>
              <a:gd name="connsiteY10" fmla="*/ 310310 h 495300"/>
              <a:gd name="connsiteX11" fmla="*/ 806450 w 850900"/>
              <a:gd name="connsiteY11" fmla="*/ 255700 h 495300"/>
              <a:gd name="connsiteX12" fmla="*/ 826770 w 850900"/>
              <a:gd name="connsiteY12" fmla="*/ 165530 h 495300"/>
              <a:gd name="connsiteX13" fmla="*/ 808990 w 850900"/>
              <a:gd name="connsiteY13" fmla="*/ 193470 h 495300"/>
              <a:gd name="connsiteX14" fmla="*/ 781050 w 850900"/>
              <a:gd name="connsiteY14" fmla="*/ 231570 h 495300"/>
              <a:gd name="connsiteX15" fmla="*/ 769620 w 850900"/>
              <a:gd name="connsiteY15" fmla="*/ 234110 h 495300"/>
              <a:gd name="connsiteX16" fmla="*/ 765810 w 850900"/>
              <a:gd name="connsiteY16" fmla="*/ 222680 h 495300"/>
              <a:gd name="connsiteX17" fmla="*/ 768350 w 850900"/>
              <a:gd name="connsiteY17" fmla="*/ 212520 h 495300"/>
              <a:gd name="connsiteX18" fmla="*/ 767080 w 850900"/>
              <a:gd name="connsiteY18" fmla="*/ 199820 h 495300"/>
              <a:gd name="connsiteX19" fmla="*/ 748030 w 850900"/>
              <a:gd name="connsiteY19" fmla="*/ 218870 h 495300"/>
              <a:gd name="connsiteX20" fmla="*/ 712470 w 850900"/>
              <a:gd name="connsiteY20" fmla="*/ 245540 h 495300"/>
              <a:gd name="connsiteX21" fmla="*/ 684530 w 850900"/>
              <a:gd name="connsiteY21" fmla="*/ 208710 h 495300"/>
              <a:gd name="connsiteX22" fmla="*/ 668020 w 850900"/>
              <a:gd name="connsiteY22" fmla="*/ 154100 h 495300"/>
              <a:gd name="connsiteX23" fmla="*/ 638810 w 850900"/>
              <a:gd name="connsiteY23" fmla="*/ 109650 h 495300"/>
              <a:gd name="connsiteX24" fmla="*/ 629920 w 850900"/>
              <a:gd name="connsiteY24" fmla="*/ 96950 h 495300"/>
              <a:gd name="connsiteX25" fmla="*/ 566420 w 850900"/>
              <a:gd name="connsiteY25" fmla="*/ 43610 h 495300"/>
              <a:gd name="connsiteX26" fmla="*/ 447040 w 850900"/>
              <a:gd name="connsiteY26" fmla="*/ 47420 h 495300"/>
              <a:gd name="connsiteX27" fmla="*/ 396240 w 850900"/>
              <a:gd name="connsiteY27" fmla="*/ 67740 h 495300"/>
              <a:gd name="connsiteX28" fmla="*/ 350520 w 850900"/>
              <a:gd name="connsiteY28" fmla="*/ 57580 h 495300"/>
              <a:gd name="connsiteX29" fmla="*/ 306070 w 850900"/>
              <a:gd name="connsiteY29" fmla="*/ 47420 h 495300"/>
              <a:gd name="connsiteX30" fmla="*/ 166370 w 850900"/>
              <a:gd name="connsiteY30" fmla="*/ 80440 h 495300"/>
              <a:gd name="connsiteX31" fmla="*/ 119380 w 850900"/>
              <a:gd name="connsiteY31" fmla="*/ 113460 h 495300"/>
              <a:gd name="connsiteX32" fmla="*/ 118110 w 850900"/>
              <a:gd name="connsiteY32" fmla="*/ 116000 h 495300"/>
              <a:gd name="connsiteX33" fmla="*/ 116840 w 850900"/>
              <a:gd name="connsiteY33" fmla="*/ 117270 h 495300"/>
              <a:gd name="connsiteX34" fmla="*/ 109220 w 850900"/>
              <a:gd name="connsiteY34" fmla="*/ 128700 h 495300"/>
              <a:gd name="connsiteX35" fmla="*/ 109220 w 850900"/>
              <a:gd name="connsiteY35" fmla="*/ 128700 h 495300"/>
              <a:gd name="connsiteX36" fmla="*/ 101600 w 850900"/>
              <a:gd name="connsiteY36" fmla="*/ 159180 h 495300"/>
              <a:gd name="connsiteX37" fmla="*/ 106680 w 850900"/>
              <a:gd name="connsiteY37" fmla="*/ 197280 h 495300"/>
              <a:gd name="connsiteX38" fmla="*/ 111760 w 850900"/>
              <a:gd name="connsiteY38" fmla="*/ 240460 h 495300"/>
              <a:gd name="connsiteX39" fmla="*/ 106680 w 850900"/>
              <a:gd name="connsiteY39" fmla="*/ 276020 h 495300"/>
              <a:gd name="connsiteX40" fmla="*/ 93980 w 850900"/>
              <a:gd name="connsiteY40" fmla="*/ 314120 h 495300"/>
              <a:gd name="connsiteX41" fmla="*/ 66040 w 850900"/>
              <a:gd name="connsiteY41" fmla="*/ 425880 h 495300"/>
              <a:gd name="connsiteX42" fmla="*/ 72390 w 850900"/>
              <a:gd name="connsiteY42" fmla="*/ 469060 h 495300"/>
              <a:gd name="connsiteX43" fmla="*/ 87630 w 850900"/>
              <a:gd name="connsiteY43" fmla="*/ 469060 h 495300"/>
              <a:gd name="connsiteX44" fmla="*/ 137160 w 850900"/>
              <a:gd name="connsiteY44" fmla="*/ 309040 h 495300"/>
              <a:gd name="connsiteX45" fmla="*/ 137160 w 850900"/>
              <a:gd name="connsiteY45" fmla="*/ 307770 h 495300"/>
              <a:gd name="connsiteX46" fmla="*/ 142240 w 850900"/>
              <a:gd name="connsiteY46" fmla="*/ 254430 h 495300"/>
              <a:gd name="connsiteX47" fmla="*/ 144780 w 850900"/>
              <a:gd name="connsiteY47" fmla="*/ 249350 h 495300"/>
              <a:gd name="connsiteX48" fmla="*/ 151130 w 850900"/>
              <a:gd name="connsiteY48" fmla="*/ 246810 h 495300"/>
              <a:gd name="connsiteX49" fmla="*/ 157480 w 850900"/>
              <a:gd name="connsiteY49" fmla="*/ 249350 h 495300"/>
              <a:gd name="connsiteX50" fmla="*/ 158750 w 850900"/>
              <a:gd name="connsiteY50" fmla="*/ 255700 h 495300"/>
              <a:gd name="connsiteX51" fmla="*/ 153670 w 850900"/>
              <a:gd name="connsiteY51" fmla="*/ 309040 h 495300"/>
              <a:gd name="connsiteX52" fmla="*/ 153670 w 850900"/>
              <a:gd name="connsiteY52" fmla="*/ 330630 h 495300"/>
              <a:gd name="connsiteX53" fmla="*/ 156210 w 850900"/>
              <a:gd name="connsiteY53" fmla="*/ 368730 h 495300"/>
              <a:gd name="connsiteX54" fmla="*/ 163830 w 850900"/>
              <a:gd name="connsiteY54" fmla="*/ 413180 h 495300"/>
              <a:gd name="connsiteX55" fmla="*/ 191770 w 850900"/>
              <a:gd name="connsiteY55" fmla="*/ 453820 h 495300"/>
              <a:gd name="connsiteX56" fmla="*/ 205740 w 850900"/>
              <a:gd name="connsiteY56" fmla="*/ 470330 h 495300"/>
              <a:gd name="connsiteX57" fmla="*/ 217170 w 850900"/>
              <a:gd name="connsiteY57" fmla="*/ 470330 h 495300"/>
              <a:gd name="connsiteX58" fmla="*/ 205740 w 850900"/>
              <a:gd name="connsiteY58" fmla="*/ 448740 h 495300"/>
              <a:gd name="connsiteX59" fmla="*/ 184150 w 850900"/>
              <a:gd name="connsiteY59" fmla="*/ 387780 h 495300"/>
              <a:gd name="connsiteX60" fmla="*/ 215900 w 850900"/>
              <a:gd name="connsiteY60" fmla="*/ 305230 h 495300"/>
              <a:gd name="connsiteX61" fmla="*/ 223520 w 850900"/>
              <a:gd name="connsiteY61" fmla="*/ 293800 h 495300"/>
              <a:gd name="connsiteX62" fmla="*/ 242570 w 850900"/>
              <a:gd name="connsiteY62" fmla="*/ 246810 h 495300"/>
              <a:gd name="connsiteX63" fmla="*/ 237490 w 850900"/>
              <a:gd name="connsiteY63" fmla="*/ 221410 h 495300"/>
              <a:gd name="connsiteX64" fmla="*/ 238760 w 850900"/>
              <a:gd name="connsiteY64" fmla="*/ 215060 h 495300"/>
              <a:gd name="connsiteX65" fmla="*/ 243840 w 850900"/>
              <a:gd name="connsiteY65" fmla="*/ 211250 h 495300"/>
              <a:gd name="connsiteX66" fmla="*/ 250190 w 850900"/>
              <a:gd name="connsiteY66" fmla="*/ 212520 h 495300"/>
              <a:gd name="connsiteX67" fmla="*/ 254000 w 850900"/>
              <a:gd name="connsiteY67" fmla="*/ 217600 h 495300"/>
              <a:gd name="connsiteX68" fmla="*/ 259080 w 850900"/>
              <a:gd name="connsiteY68" fmla="*/ 244270 h 495300"/>
              <a:gd name="connsiteX69" fmla="*/ 259080 w 850900"/>
              <a:gd name="connsiteY69" fmla="*/ 245540 h 495300"/>
              <a:gd name="connsiteX70" fmla="*/ 241300 w 850900"/>
              <a:gd name="connsiteY70" fmla="*/ 297610 h 495300"/>
              <a:gd name="connsiteX71" fmla="*/ 271780 w 850900"/>
              <a:gd name="connsiteY71" fmla="*/ 325550 h 495300"/>
              <a:gd name="connsiteX72" fmla="*/ 342900 w 850900"/>
              <a:gd name="connsiteY72" fmla="*/ 349680 h 495300"/>
              <a:gd name="connsiteX73" fmla="*/ 397510 w 850900"/>
              <a:gd name="connsiteY73" fmla="*/ 344600 h 495300"/>
              <a:gd name="connsiteX74" fmla="*/ 430530 w 850900"/>
              <a:gd name="connsiteY74" fmla="*/ 335710 h 495300"/>
              <a:gd name="connsiteX75" fmla="*/ 438150 w 850900"/>
              <a:gd name="connsiteY75" fmla="*/ 331900 h 495300"/>
              <a:gd name="connsiteX76" fmla="*/ 469900 w 850900"/>
              <a:gd name="connsiteY76" fmla="*/ 314120 h 495300"/>
              <a:gd name="connsiteX77" fmla="*/ 444500 w 850900"/>
              <a:gd name="connsiteY77" fmla="*/ 274750 h 495300"/>
              <a:gd name="connsiteX78" fmla="*/ 445770 w 850900"/>
              <a:gd name="connsiteY78" fmla="*/ 268400 h 495300"/>
              <a:gd name="connsiteX79" fmla="*/ 452120 w 850900"/>
              <a:gd name="connsiteY79" fmla="*/ 264590 h 495300"/>
              <a:gd name="connsiteX80" fmla="*/ 458470 w 850900"/>
              <a:gd name="connsiteY80" fmla="*/ 265860 h 495300"/>
              <a:gd name="connsiteX81" fmla="*/ 462280 w 850900"/>
              <a:gd name="connsiteY81" fmla="*/ 272210 h 495300"/>
              <a:gd name="connsiteX82" fmla="*/ 490220 w 850900"/>
              <a:gd name="connsiteY82" fmla="*/ 310310 h 495300"/>
              <a:gd name="connsiteX83" fmla="*/ 490220 w 850900"/>
              <a:gd name="connsiteY83" fmla="*/ 310310 h 495300"/>
              <a:gd name="connsiteX84" fmla="*/ 505460 w 850900"/>
              <a:gd name="connsiteY84" fmla="*/ 319200 h 495300"/>
              <a:gd name="connsiteX85" fmla="*/ 509270 w 850900"/>
              <a:gd name="connsiteY85" fmla="*/ 320470 h 495300"/>
              <a:gd name="connsiteX86" fmla="*/ 563880 w 850900"/>
              <a:gd name="connsiteY86" fmla="*/ 350950 h 495300"/>
              <a:gd name="connsiteX87" fmla="*/ 577850 w 850900"/>
              <a:gd name="connsiteY87" fmla="*/ 419530 h 495300"/>
              <a:gd name="connsiteX88" fmla="*/ 604520 w 850900"/>
              <a:gd name="connsiteY88" fmla="*/ 444930 h 495300"/>
              <a:gd name="connsiteX89" fmla="*/ 621030 w 850900"/>
              <a:gd name="connsiteY89" fmla="*/ 444930 h 495300"/>
              <a:gd name="connsiteX90" fmla="*/ 621030 w 850900"/>
              <a:gd name="connsiteY90" fmla="*/ 444930 h 495300"/>
              <a:gd name="connsiteX91" fmla="*/ 614680 w 850900"/>
              <a:gd name="connsiteY91" fmla="*/ 439850 h 495300"/>
              <a:gd name="connsiteX92" fmla="*/ 600710 w 850900"/>
              <a:gd name="connsiteY92" fmla="*/ 411910 h 495300"/>
              <a:gd name="connsiteX93" fmla="*/ 604520 w 850900"/>
              <a:gd name="connsiteY93" fmla="*/ 385240 h 495300"/>
              <a:gd name="connsiteX94" fmla="*/ 608330 w 850900"/>
              <a:gd name="connsiteY94" fmla="*/ 364920 h 495300"/>
              <a:gd name="connsiteX95" fmla="*/ 585470 w 850900"/>
              <a:gd name="connsiteY95" fmla="*/ 335710 h 495300"/>
              <a:gd name="connsiteX96" fmla="*/ 556260 w 850900"/>
              <a:gd name="connsiteY96" fmla="*/ 292530 h 495300"/>
              <a:gd name="connsiteX97" fmla="*/ 556260 w 850900"/>
              <a:gd name="connsiteY97" fmla="*/ 287450 h 495300"/>
              <a:gd name="connsiteX98" fmla="*/ 561340 w 850900"/>
              <a:gd name="connsiteY98" fmla="*/ 254430 h 495300"/>
              <a:gd name="connsiteX99" fmla="*/ 563880 w 850900"/>
              <a:gd name="connsiteY99" fmla="*/ 248080 h 495300"/>
              <a:gd name="connsiteX100" fmla="*/ 568960 w 850900"/>
              <a:gd name="connsiteY100" fmla="*/ 245540 h 495300"/>
              <a:gd name="connsiteX101" fmla="*/ 572770 w 850900"/>
              <a:gd name="connsiteY101" fmla="*/ 245540 h 495300"/>
              <a:gd name="connsiteX102" fmla="*/ 651510 w 850900"/>
              <a:gd name="connsiteY102" fmla="*/ 99490 h 495300"/>
              <a:gd name="connsiteX103" fmla="*/ 683260 w 850900"/>
              <a:gd name="connsiteY103" fmla="*/ 149020 h 495300"/>
              <a:gd name="connsiteX104" fmla="*/ 699770 w 850900"/>
              <a:gd name="connsiteY104" fmla="*/ 203630 h 495300"/>
              <a:gd name="connsiteX105" fmla="*/ 711200 w 850900"/>
              <a:gd name="connsiteY105" fmla="*/ 227760 h 495300"/>
              <a:gd name="connsiteX106" fmla="*/ 731520 w 850900"/>
              <a:gd name="connsiteY106" fmla="*/ 209980 h 495300"/>
              <a:gd name="connsiteX107" fmla="*/ 765810 w 850900"/>
              <a:gd name="connsiteY107" fmla="*/ 183310 h 495300"/>
              <a:gd name="connsiteX108" fmla="*/ 784860 w 850900"/>
              <a:gd name="connsiteY108" fmla="*/ 198550 h 495300"/>
              <a:gd name="connsiteX109" fmla="*/ 793750 w 850900"/>
              <a:gd name="connsiteY109" fmla="*/ 184580 h 495300"/>
              <a:gd name="connsiteX110" fmla="*/ 820420 w 850900"/>
              <a:gd name="connsiteY110" fmla="*/ 145210 h 495300"/>
              <a:gd name="connsiteX111" fmla="*/ 828040 w 850900"/>
              <a:gd name="connsiteY111" fmla="*/ 140130 h 495300"/>
              <a:gd name="connsiteX112" fmla="*/ 844550 w 850900"/>
              <a:gd name="connsiteY112" fmla="*/ 164260 h 495300"/>
              <a:gd name="connsiteX113" fmla="*/ 821690 w 850900"/>
              <a:gd name="connsiteY113" fmla="*/ 265860 h 495300"/>
              <a:gd name="connsiteX114" fmla="*/ 800100 w 850900"/>
              <a:gd name="connsiteY114" fmla="*/ 312850 h 495300"/>
              <a:gd name="connsiteX115" fmla="*/ 802640 w 850900"/>
              <a:gd name="connsiteY115" fmla="*/ 321740 h 495300"/>
              <a:gd name="connsiteX116" fmla="*/ 807720 w 850900"/>
              <a:gd name="connsiteY116" fmla="*/ 335710 h 495300"/>
              <a:gd name="connsiteX117" fmla="*/ 800100 w 850900"/>
              <a:gd name="connsiteY117" fmla="*/ 348410 h 495300"/>
              <a:gd name="connsiteX118" fmla="*/ 750570 w 850900"/>
              <a:gd name="connsiteY118" fmla="*/ 396670 h 495300"/>
              <a:gd name="connsiteX119" fmla="*/ 744220 w 850900"/>
              <a:gd name="connsiteY119" fmla="*/ 399210 h 495300"/>
              <a:gd name="connsiteX120" fmla="*/ 701040 w 850900"/>
              <a:gd name="connsiteY120" fmla="*/ 389050 h 495300"/>
              <a:gd name="connsiteX121" fmla="*/ 656590 w 850900"/>
              <a:gd name="connsiteY121" fmla="*/ 368730 h 495300"/>
              <a:gd name="connsiteX122" fmla="*/ 636270 w 850900"/>
              <a:gd name="connsiteY122" fmla="*/ 354760 h 495300"/>
              <a:gd name="connsiteX123" fmla="*/ 613410 w 850900"/>
              <a:gd name="connsiteY123" fmla="*/ 320470 h 495300"/>
              <a:gd name="connsiteX124" fmla="*/ 574040 w 850900"/>
              <a:gd name="connsiteY124" fmla="*/ 298880 h 495300"/>
              <a:gd name="connsiteX125" fmla="*/ 594360 w 850900"/>
              <a:gd name="connsiteY125" fmla="*/ 319200 h 495300"/>
              <a:gd name="connsiteX126" fmla="*/ 623570 w 850900"/>
              <a:gd name="connsiteY126" fmla="*/ 362380 h 495300"/>
              <a:gd name="connsiteX127" fmla="*/ 619760 w 850900"/>
              <a:gd name="connsiteY127" fmla="*/ 386510 h 495300"/>
              <a:gd name="connsiteX128" fmla="*/ 615950 w 850900"/>
              <a:gd name="connsiteY128" fmla="*/ 409370 h 495300"/>
              <a:gd name="connsiteX129" fmla="*/ 621030 w 850900"/>
              <a:gd name="connsiteY129" fmla="*/ 422070 h 495300"/>
              <a:gd name="connsiteX130" fmla="*/ 635000 w 850900"/>
              <a:gd name="connsiteY130" fmla="*/ 442390 h 495300"/>
              <a:gd name="connsiteX131" fmla="*/ 621030 w 850900"/>
              <a:gd name="connsiteY131" fmla="*/ 460170 h 495300"/>
              <a:gd name="connsiteX132" fmla="*/ 599440 w 850900"/>
              <a:gd name="connsiteY132" fmla="*/ 461440 h 495300"/>
              <a:gd name="connsiteX133" fmla="*/ 567690 w 850900"/>
              <a:gd name="connsiteY133" fmla="*/ 450010 h 495300"/>
              <a:gd name="connsiteX134" fmla="*/ 554990 w 850900"/>
              <a:gd name="connsiteY134" fmla="*/ 418260 h 495300"/>
              <a:gd name="connsiteX135" fmla="*/ 543560 w 850900"/>
              <a:gd name="connsiteY135" fmla="*/ 358570 h 495300"/>
              <a:gd name="connsiteX136" fmla="*/ 500380 w 850900"/>
              <a:gd name="connsiteY136" fmla="*/ 335710 h 495300"/>
              <a:gd name="connsiteX137" fmla="*/ 454660 w 850900"/>
              <a:gd name="connsiteY137" fmla="*/ 443660 h 495300"/>
              <a:gd name="connsiteX138" fmla="*/ 459740 w 850900"/>
              <a:gd name="connsiteY138" fmla="*/ 450010 h 495300"/>
              <a:gd name="connsiteX139" fmla="*/ 472440 w 850900"/>
              <a:gd name="connsiteY139" fmla="*/ 472870 h 495300"/>
              <a:gd name="connsiteX140" fmla="*/ 472440 w 850900"/>
              <a:gd name="connsiteY140" fmla="*/ 474140 h 495300"/>
              <a:gd name="connsiteX141" fmla="*/ 472440 w 850900"/>
              <a:gd name="connsiteY141" fmla="*/ 477950 h 495300"/>
              <a:gd name="connsiteX142" fmla="*/ 464820 w 850900"/>
              <a:gd name="connsiteY142" fmla="*/ 485570 h 495300"/>
              <a:gd name="connsiteX143" fmla="*/ 419100 w 850900"/>
              <a:gd name="connsiteY143" fmla="*/ 485570 h 495300"/>
              <a:gd name="connsiteX144" fmla="*/ 410210 w 850900"/>
              <a:gd name="connsiteY144" fmla="*/ 476680 h 495300"/>
              <a:gd name="connsiteX145" fmla="*/ 419100 w 850900"/>
              <a:gd name="connsiteY145" fmla="*/ 356030 h 495300"/>
              <a:gd name="connsiteX146" fmla="*/ 397510 w 850900"/>
              <a:gd name="connsiteY146" fmla="*/ 361110 h 495300"/>
              <a:gd name="connsiteX147" fmla="*/ 340360 w 850900"/>
              <a:gd name="connsiteY147" fmla="*/ 367460 h 495300"/>
              <a:gd name="connsiteX148" fmla="*/ 257810 w 850900"/>
              <a:gd name="connsiteY148" fmla="*/ 339520 h 495300"/>
              <a:gd name="connsiteX149" fmla="*/ 227330 w 850900"/>
              <a:gd name="connsiteY149" fmla="*/ 312850 h 495300"/>
              <a:gd name="connsiteX150" fmla="*/ 226060 w 850900"/>
              <a:gd name="connsiteY150" fmla="*/ 315390 h 495300"/>
              <a:gd name="connsiteX151" fmla="*/ 198120 w 850900"/>
              <a:gd name="connsiteY151" fmla="*/ 386510 h 495300"/>
              <a:gd name="connsiteX152" fmla="*/ 217170 w 850900"/>
              <a:gd name="connsiteY152" fmla="*/ 438580 h 495300"/>
              <a:gd name="connsiteX153" fmla="*/ 236220 w 850900"/>
              <a:gd name="connsiteY153" fmla="*/ 471600 h 495300"/>
              <a:gd name="connsiteX154" fmla="*/ 236220 w 850900"/>
              <a:gd name="connsiteY154" fmla="*/ 480490 h 495300"/>
              <a:gd name="connsiteX155" fmla="*/ 228600 w 850900"/>
              <a:gd name="connsiteY155" fmla="*/ 485570 h 495300"/>
              <a:gd name="connsiteX156" fmla="*/ 196850 w 850900"/>
              <a:gd name="connsiteY156" fmla="*/ 485570 h 495300"/>
              <a:gd name="connsiteX157" fmla="*/ 190500 w 850900"/>
              <a:gd name="connsiteY157" fmla="*/ 481760 h 495300"/>
              <a:gd name="connsiteX158" fmla="*/ 173990 w 850900"/>
              <a:gd name="connsiteY158" fmla="*/ 463980 h 495300"/>
              <a:gd name="connsiteX159" fmla="*/ 143510 w 850900"/>
              <a:gd name="connsiteY159" fmla="*/ 418260 h 495300"/>
              <a:gd name="connsiteX160" fmla="*/ 134620 w 850900"/>
              <a:gd name="connsiteY160" fmla="*/ 368730 h 495300"/>
              <a:gd name="connsiteX161" fmla="*/ 132080 w 850900"/>
              <a:gd name="connsiteY161" fmla="*/ 342060 h 495300"/>
              <a:gd name="connsiteX162" fmla="*/ 101600 w 850900"/>
              <a:gd name="connsiteY162" fmla="*/ 475410 h 495300"/>
              <a:gd name="connsiteX163" fmla="*/ 99060 w 850900"/>
              <a:gd name="connsiteY163" fmla="*/ 483030 h 495300"/>
              <a:gd name="connsiteX164" fmla="*/ 92710 w 850900"/>
              <a:gd name="connsiteY164" fmla="*/ 485570 h 495300"/>
              <a:gd name="connsiteX165" fmla="*/ 60960 w 850900"/>
              <a:gd name="connsiteY165" fmla="*/ 485570 h 495300"/>
              <a:gd name="connsiteX166" fmla="*/ 52070 w 850900"/>
              <a:gd name="connsiteY166" fmla="*/ 479220 h 495300"/>
              <a:gd name="connsiteX167" fmla="*/ 50800 w 850900"/>
              <a:gd name="connsiteY167" fmla="*/ 472870 h 495300"/>
              <a:gd name="connsiteX168" fmla="*/ 44450 w 850900"/>
              <a:gd name="connsiteY168" fmla="*/ 424610 h 495300"/>
              <a:gd name="connsiteX169" fmla="*/ 73660 w 850900"/>
              <a:gd name="connsiteY169" fmla="*/ 302690 h 495300"/>
              <a:gd name="connsiteX170" fmla="*/ 85090 w 850900"/>
              <a:gd name="connsiteY170" fmla="*/ 270940 h 495300"/>
              <a:gd name="connsiteX171" fmla="*/ 88900 w 850900"/>
              <a:gd name="connsiteY171" fmla="*/ 239190 h 495300"/>
              <a:gd name="connsiteX172" fmla="*/ 83820 w 850900"/>
              <a:gd name="connsiteY172" fmla="*/ 199820 h 495300"/>
              <a:gd name="connsiteX173" fmla="*/ 78740 w 850900"/>
              <a:gd name="connsiteY173" fmla="*/ 159180 h 495300"/>
              <a:gd name="connsiteX174" fmla="*/ 78740 w 850900"/>
              <a:gd name="connsiteY174" fmla="*/ 149020 h 495300"/>
              <a:gd name="connsiteX175" fmla="*/ 16510 w 850900"/>
              <a:gd name="connsiteY175" fmla="*/ 135050 h 495300"/>
              <a:gd name="connsiteX176" fmla="*/ 12700 w 850900"/>
              <a:gd name="connsiteY176" fmla="*/ 128700 h 495300"/>
              <a:gd name="connsiteX177" fmla="*/ 13970 w 850900"/>
              <a:gd name="connsiteY177" fmla="*/ 122350 h 495300"/>
              <a:gd name="connsiteX178" fmla="*/ 20320 w 850900"/>
              <a:gd name="connsiteY178" fmla="*/ 119810 h 495300"/>
              <a:gd name="connsiteX179" fmla="*/ 26670 w 850900"/>
              <a:gd name="connsiteY179" fmla="*/ 121080 h 495300"/>
              <a:gd name="connsiteX180" fmla="*/ 59690 w 850900"/>
              <a:gd name="connsiteY180" fmla="*/ 135050 h 495300"/>
              <a:gd name="connsiteX181" fmla="*/ 87630 w 850900"/>
              <a:gd name="connsiteY181" fmla="*/ 118540 h 495300"/>
              <a:gd name="connsiteX182" fmla="*/ 97790 w 850900"/>
              <a:gd name="connsiteY182" fmla="*/ 104570 h 495300"/>
              <a:gd name="connsiteX183" fmla="*/ 99060 w 850900"/>
              <a:gd name="connsiteY183" fmla="*/ 102030 h 495300"/>
              <a:gd name="connsiteX184" fmla="*/ 100330 w 850900"/>
              <a:gd name="connsiteY184" fmla="*/ 100760 h 495300"/>
              <a:gd name="connsiteX185" fmla="*/ 153670 w 850900"/>
              <a:gd name="connsiteY185" fmla="*/ 63930 h 495300"/>
              <a:gd name="connsiteX186" fmla="*/ 300990 w 850900"/>
              <a:gd name="connsiteY186" fmla="*/ 29640 h 495300"/>
              <a:gd name="connsiteX187" fmla="*/ 350520 w 850900"/>
              <a:gd name="connsiteY187" fmla="*/ 41070 h 495300"/>
              <a:gd name="connsiteX188" fmla="*/ 391160 w 850900"/>
              <a:gd name="connsiteY188" fmla="*/ 49960 h 495300"/>
              <a:gd name="connsiteX189" fmla="*/ 431800 w 850900"/>
              <a:gd name="connsiteY189" fmla="*/ 33450 h 495300"/>
              <a:gd name="connsiteX190" fmla="*/ 567690 w 850900"/>
              <a:gd name="connsiteY190" fmla="*/ 28370 h 495300"/>
              <a:gd name="connsiteX191" fmla="*/ 638810 w 850900"/>
              <a:gd name="connsiteY191" fmla="*/ 88060 h 495300"/>
              <a:gd name="connsiteX192" fmla="*/ 651510 w 850900"/>
              <a:gd name="connsiteY192" fmla="*/ 99490 h 495300"/>
              <a:gd name="connsiteX193" fmla="*/ 438150 w 850900"/>
              <a:gd name="connsiteY193" fmla="*/ 349680 h 495300"/>
              <a:gd name="connsiteX194" fmla="*/ 427990 w 850900"/>
              <a:gd name="connsiteY194" fmla="*/ 467790 h 495300"/>
              <a:gd name="connsiteX195" fmla="*/ 453390 w 850900"/>
              <a:gd name="connsiteY195" fmla="*/ 467790 h 495300"/>
              <a:gd name="connsiteX196" fmla="*/ 449580 w 850900"/>
              <a:gd name="connsiteY196" fmla="*/ 465250 h 495300"/>
              <a:gd name="connsiteX197" fmla="*/ 436880 w 850900"/>
              <a:gd name="connsiteY197" fmla="*/ 443660 h 495300"/>
              <a:gd name="connsiteX198" fmla="*/ 485140 w 850900"/>
              <a:gd name="connsiteY198" fmla="*/ 328090 h 495300"/>
              <a:gd name="connsiteX199" fmla="*/ 480060 w 850900"/>
              <a:gd name="connsiteY199" fmla="*/ 325550 h 495300"/>
              <a:gd name="connsiteX200" fmla="*/ 476250 w 850900"/>
              <a:gd name="connsiteY200" fmla="*/ 328090 h 495300"/>
              <a:gd name="connsiteX201" fmla="*/ 441960 w 850900"/>
              <a:gd name="connsiteY201" fmla="*/ 347140 h 495300"/>
              <a:gd name="connsiteX202" fmla="*/ 438150 w 850900"/>
              <a:gd name="connsiteY202" fmla="*/ 34968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850900" h="495300">
                <a:moveTo>
                  <a:pt x="572770" y="245540"/>
                </a:moveTo>
                <a:cubicBezTo>
                  <a:pt x="574040" y="246810"/>
                  <a:pt x="575310" y="249350"/>
                  <a:pt x="575310" y="250620"/>
                </a:cubicBezTo>
                <a:cubicBezTo>
                  <a:pt x="575310" y="254430"/>
                  <a:pt x="575310" y="263320"/>
                  <a:pt x="571500" y="279830"/>
                </a:cubicBezTo>
                <a:cubicBezTo>
                  <a:pt x="601980" y="286180"/>
                  <a:pt x="621030" y="296340"/>
                  <a:pt x="628650" y="311580"/>
                </a:cubicBezTo>
                <a:cubicBezTo>
                  <a:pt x="636270" y="325550"/>
                  <a:pt x="642620" y="335710"/>
                  <a:pt x="648970" y="340790"/>
                </a:cubicBezTo>
                <a:cubicBezTo>
                  <a:pt x="654050" y="344600"/>
                  <a:pt x="659130" y="348410"/>
                  <a:pt x="664210" y="350950"/>
                </a:cubicBezTo>
                <a:lnTo>
                  <a:pt x="708660" y="371270"/>
                </a:lnTo>
                <a:cubicBezTo>
                  <a:pt x="718820" y="376350"/>
                  <a:pt x="730250" y="378890"/>
                  <a:pt x="740410" y="378890"/>
                </a:cubicBezTo>
                <a:cubicBezTo>
                  <a:pt x="765810" y="356030"/>
                  <a:pt x="781050" y="340790"/>
                  <a:pt x="788670" y="333170"/>
                </a:cubicBezTo>
                <a:lnTo>
                  <a:pt x="787400" y="326820"/>
                </a:lnTo>
                <a:cubicBezTo>
                  <a:pt x="784860" y="319200"/>
                  <a:pt x="783590" y="314120"/>
                  <a:pt x="783590" y="310310"/>
                </a:cubicBezTo>
                <a:cubicBezTo>
                  <a:pt x="783590" y="306500"/>
                  <a:pt x="791210" y="288720"/>
                  <a:pt x="806450" y="255700"/>
                </a:cubicBezTo>
                <a:cubicBezTo>
                  <a:pt x="820420" y="225220"/>
                  <a:pt x="826770" y="196010"/>
                  <a:pt x="826770" y="165530"/>
                </a:cubicBezTo>
                <a:lnTo>
                  <a:pt x="808990" y="193470"/>
                </a:lnTo>
                <a:cubicBezTo>
                  <a:pt x="798830" y="208710"/>
                  <a:pt x="789940" y="221410"/>
                  <a:pt x="781050" y="231570"/>
                </a:cubicBezTo>
                <a:cubicBezTo>
                  <a:pt x="777240" y="235380"/>
                  <a:pt x="773430" y="236650"/>
                  <a:pt x="769620" y="234110"/>
                </a:cubicBezTo>
                <a:cubicBezTo>
                  <a:pt x="764540" y="231570"/>
                  <a:pt x="763270" y="227760"/>
                  <a:pt x="765810" y="222680"/>
                </a:cubicBezTo>
                <a:cubicBezTo>
                  <a:pt x="767080" y="217600"/>
                  <a:pt x="768350" y="215060"/>
                  <a:pt x="768350" y="212520"/>
                </a:cubicBezTo>
                <a:cubicBezTo>
                  <a:pt x="768350" y="204900"/>
                  <a:pt x="768350" y="201090"/>
                  <a:pt x="767080" y="199820"/>
                </a:cubicBezTo>
                <a:cubicBezTo>
                  <a:pt x="760730" y="202360"/>
                  <a:pt x="754380" y="208710"/>
                  <a:pt x="748030" y="218870"/>
                </a:cubicBezTo>
                <a:cubicBezTo>
                  <a:pt x="736600" y="236650"/>
                  <a:pt x="723900" y="245540"/>
                  <a:pt x="712470" y="245540"/>
                </a:cubicBezTo>
                <a:cubicBezTo>
                  <a:pt x="701040" y="245540"/>
                  <a:pt x="690880" y="232840"/>
                  <a:pt x="684530" y="208710"/>
                </a:cubicBezTo>
                <a:cubicBezTo>
                  <a:pt x="678180" y="187120"/>
                  <a:pt x="673100" y="169340"/>
                  <a:pt x="668020" y="154100"/>
                </a:cubicBezTo>
                <a:cubicBezTo>
                  <a:pt x="664210" y="142670"/>
                  <a:pt x="654050" y="127430"/>
                  <a:pt x="638810" y="109650"/>
                </a:cubicBezTo>
                <a:lnTo>
                  <a:pt x="629920" y="96950"/>
                </a:lnTo>
                <a:cubicBezTo>
                  <a:pt x="608330" y="70280"/>
                  <a:pt x="586740" y="52500"/>
                  <a:pt x="566420" y="43610"/>
                </a:cubicBezTo>
                <a:cubicBezTo>
                  <a:pt x="518160" y="24560"/>
                  <a:pt x="477520" y="24560"/>
                  <a:pt x="447040" y="47420"/>
                </a:cubicBezTo>
                <a:cubicBezTo>
                  <a:pt x="426720" y="60120"/>
                  <a:pt x="410210" y="67740"/>
                  <a:pt x="396240" y="67740"/>
                </a:cubicBezTo>
                <a:cubicBezTo>
                  <a:pt x="386080" y="67740"/>
                  <a:pt x="370840" y="63930"/>
                  <a:pt x="350520" y="57580"/>
                </a:cubicBezTo>
                <a:cubicBezTo>
                  <a:pt x="330200" y="51230"/>
                  <a:pt x="316230" y="47420"/>
                  <a:pt x="306070" y="47420"/>
                </a:cubicBezTo>
                <a:cubicBezTo>
                  <a:pt x="257810" y="47420"/>
                  <a:pt x="210820" y="58850"/>
                  <a:pt x="166370" y="80440"/>
                </a:cubicBezTo>
                <a:cubicBezTo>
                  <a:pt x="147320" y="90600"/>
                  <a:pt x="130810" y="100760"/>
                  <a:pt x="119380" y="113460"/>
                </a:cubicBezTo>
                <a:lnTo>
                  <a:pt x="118110" y="116000"/>
                </a:lnTo>
                <a:lnTo>
                  <a:pt x="116840" y="117270"/>
                </a:lnTo>
                <a:cubicBezTo>
                  <a:pt x="113030" y="121080"/>
                  <a:pt x="110490" y="124890"/>
                  <a:pt x="109220" y="128700"/>
                </a:cubicBezTo>
                <a:lnTo>
                  <a:pt x="109220" y="128700"/>
                </a:lnTo>
                <a:cubicBezTo>
                  <a:pt x="104140" y="138860"/>
                  <a:pt x="101600" y="149020"/>
                  <a:pt x="101600" y="159180"/>
                </a:cubicBezTo>
                <a:cubicBezTo>
                  <a:pt x="101600" y="165530"/>
                  <a:pt x="102870" y="178230"/>
                  <a:pt x="106680" y="197280"/>
                </a:cubicBezTo>
                <a:cubicBezTo>
                  <a:pt x="110490" y="217600"/>
                  <a:pt x="111760" y="232840"/>
                  <a:pt x="111760" y="240460"/>
                </a:cubicBezTo>
                <a:cubicBezTo>
                  <a:pt x="111760" y="249350"/>
                  <a:pt x="110490" y="262050"/>
                  <a:pt x="106680" y="276020"/>
                </a:cubicBezTo>
                <a:cubicBezTo>
                  <a:pt x="102870" y="292530"/>
                  <a:pt x="99060" y="305230"/>
                  <a:pt x="93980" y="314120"/>
                </a:cubicBezTo>
                <a:cubicBezTo>
                  <a:pt x="76200" y="344600"/>
                  <a:pt x="66040" y="381430"/>
                  <a:pt x="66040" y="425880"/>
                </a:cubicBezTo>
                <a:cubicBezTo>
                  <a:pt x="66040" y="437310"/>
                  <a:pt x="68580" y="451280"/>
                  <a:pt x="72390" y="469060"/>
                </a:cubicBezTo>
                <a:lnTo>
                  <a:pt x="87630" y="469060"/>
                </a:lnTo>
                <a:cubicBezTo>
                  <a:pt x="85090" y="416990"/>
                  <a:pt x="101600" y="363650"/>
                  <a:pt x="137160" y="309040"/>
                </a:cubicBezTo>
                <a:lnTo>
                  <a:pt x="137160" y="307770"/>
                </a:lnTo>
                <a:cubicBezTo>
                  <a:pt x="138430" y="295070"/>
                  <a:pt x="139700" y="277290"/>
                  <a:pt x="142240" y="254430"/>
                </a:cubicBezTo>
                <a:cubicBezTo>
                  <a:pt x="142240" y="251890"/>
                  <a:pt x="143510" y="250620"/>
                  <a:pt x="144780" y="249350"/>
                </a:cubicBezTo>
                <a:cubicBezTo>
                  <a:pt x="146050" y="248080"/>
                  <a:pt x="148590" y="246810"/>
                  <a:pt x="151130" y="246810"/>
                </a:cubicBezTo>
                <a:cubicBezTo>
                  <a:pt x="153670" y="246810"/>
                  <a:pt x="154940" y="248080"/>
                  <a:pt x="157480" y="249350"/>
                </a:cubicBezTo>
                <a:cubicBezTo>
                  <a:pt x="158750" y="250620"/>
                  <a:pt x="160020" y="253160"/>
                  <a:pt x="158750" y="255700"/>
                </a:cubicBezTo>
                <a:cubicBezTo>
                  <a:pt x="158750" y="270940"/>
                  <a:pt x="156210" y="288720"/>
                  <a:pt x="153670" y="309040"/>
                </a:cubicBezTo>
                <a:lnTo>
                  <a:pt x="153670" y="330630"/>
                </a:lnTo>
                <a:cubicBezTo>
                  <a:pt x="153670" y="342060"/>
                  <a:pt x="154940" y="354760"/>
                  <a:pt x="156210" y="368730"/>
                </a:cubicBezTo>
                <a:cubicBezTo>
                  <a:pt x="158750" y="394130"/>
                  <a:pt x="161290" y="408100"/>
                  <a:pt x="163830" y="413180"/>
                </a:cubicBezTo>
                <a:cubicBezTo>
                  <a:pt x="168910" y="424610"/>
                  <a:pt x="177800" y="438580"/>
                  <a:pt x="191770" y="453820"/>
                </a:cubicBezTo>
                <a:lnTo>
                  <a:pt x="205740" y="470330"/>
                </a:lnTo>
                <a:lnTo>
                  <a:pt x="217170" y="470330"/>
                </a:lnTo>
                <a:lnTo>
                  <a:pt x="205740" y="448740"/>
                </a:lnTo>
                <a:cubicBezTo>
                  <a:pt x="191770" y="422070"/>
                  <a:pt x="184150" y="401750"/>
                  <a:pt x="184150" y="387780"/>
                </a:cubicBezTo>
                <a:cubicBezTo>
                  <a:pt x="184150" y="359840"/>
                  <a:pt x="194310" y="333170"/>
                  <a:pt x="215900" y="305230"/>
                </a:cubicBezTo>
                <a:lnTo>
                  <a:pt x="223520" y="293800"/>
                </a:lnTo>
                <a:cubicBezTo>
                  <a:pt x="236220" y="276020"/>
                  <a:pt x="242570" y="259510"/>
                  <a:pt x="242570" y="246810"/>
                </a:cubicBezTo>
                <a:lnTo>
                  <a:pt x="237490" y="221410"/>
                </a:lnTo>
                <a:cubicBezTo>
                  <a:pt x="237490" y="218870"/>
                  <a:pt x="237490" y="217600"/>
                  <a:pt x="238760" y="215060"/>
                </a:cubicBezTo>
                <a:cubicBezTo>
                  <a:pt x="240030" y="212520"/>
                  <a:pt x="242570" y="211250"/>
                  <a:pt x="243840" y="211250"/>
                </a:cubicBezTo>
                <a:cubicBezTo>
                  <a:pt x="246380" y="211250"/>
                  <a:pt x="248920" y="211250"/>
                  <a:pt x="250190" y="212520"/>
                </a:cubicBezTo>
                <a:cubicBezTo>
                  <a:pt x="252730" y="213790"/>
                  <a:pt x="254000" y="216330"/>
                  <a:pt x="254000" y="217600"/>
                </a:cubicBezTo>
                <a:lnTo>
                  <a:pt x="259080" y="244270"/>
                </a:lnTo>
                <a:lnTo>
                  <a:pt x="259080" y="245540"/>
                </a:lnTo>
                <a:cubicBezTo>
                  <a:pt x="259080" y="260780"/>
                  <a:pt x="252730" y="278560"/>
                  <a:pt x="241300" y="297610"/>
                </a:cubicBezTo>
                <a:cubicBezTo>
                  <a:pt x="250190" y="309040"/>
                  <a:pt x="260350" y="317930"/>
                  <a:pt x="271780" y="325550"/>
                </a:cubicBezTo>
                <a:cubicBezTo>
                  <a:pt x="294640" y="340790"/>
                  <a:pt x="318770" y="349680"/>
                  <a:pt x="342900" y="349680"/>
                </a:cubicBezTo>
                <a:cubicBezTo>
                  <a:pt x="359410" y="349680"/>
                  <a:pt x="377190" y="348410"/>
                  <a:pt x="397510" y="344600"/>
                </a:cubicBezTo>
                <a:cubicBezTo>
                  <a:pt x="410210" y="342060"/>
                  <a:pt x="420370" y="339520"/>
                  <a:pt x="430530" y="335710"/>
                </a:cubicBezTo>
                <a:lnTo>
                  <a:pt x="438150" y="331900"/>
                </a:lnTo>
                <a:cubicBezTo>
                  <a:pt x="448310" y="326820"/>
                  <a:pt x="458470" y="321740"/>
                  <a:pt x="469900" y="314120"/>
                </a:cubicBezTo>
                <a:cubicBezTo>
                  <a:pt x="457200" y="302690"/>
                  <a:pt x="449580" y="289990"/>
                  <a:pt x="444500" y="274750"/>
                </a:cubicBezTo>
                <a:cubicBezTo>
                  <a:pt x="444500" y="272210"/>
                  <a:pt x="444500" y="270940"/>
                  <a:pt x="445770" y="268400"/>
                </a:cubicBezTo>
                <a:cubicBezTo>
                  <a:pt x="447040" y="265860"/>
                  <a:pt x="449580" y="264590"/>
                  <a:pt x="452120" y="264590"/>
                </a:cubicBezTo>
                <a:cubicBezTo>
                  <a:pt x="454660" y="264590"/>
                  <a:pt x="457200" y="264590"/>
                  <a:pt x="458470" y="265860"/>
                </a:cubicBezTo>
                <a:cubicBezTo>
                  <a:pt x="461010" y="267130"/>
                  <a:pt x="462280" y="269670"/>
                  <a:pt x="462280" y="272210"/>
                </a:cubicBezTo>
                <a:cubicBezTo>
                  <a:pt x="466090" y="287450"/>
                  <a:pt x="474980" y="298880"/>
                  <a:pt x="490220" y="310310"/>
                </a:cubicBezTo>
                <a:lnTo>
                  <a:pt x="490220" y="310310"/>
                </a:lnTo>
                <a:cubicBezTo>
                  <a:pt x="495300" y="314120"/>
                  <a:pt x="500380" y="316660"/>
                  <a:pt x="505460" y="319200"/>
                </a:cubicBezTo>
                <a:lnTo>
                  <a:pt x="509270" y="320470"/>
                </a:lnTo>
                <a:cubicBezTo>
                  <a:pt x="542290" y="335710"/>
                  <a:pt x="560070" y="345870"/>
                  <a:pt x="563880" y="350950"/>
                </a:cubicBezTo>
                <a:cubicBezTo>
                  <a:pt x="568960" y="359840"/>
                  <a:pt x="574040" y="382700"/>
                  <a:pt x="577850" y="419530"/>
                </a:cubicBezTo>
                <a:cubicBezTo>
                  <a:pt x="579120" y="436040"/>
                  <a:pt x="588010" y="444930"/>
                  <a:pt x="604520" y="444930"/>
                </a:cubicBezTo>
                <a:lnTo>
                  <a:pt x="621030" y="444930"/>
                </a:lnTo>
                <a:cubicBezTo>
                  <a:pt x="621030" y="444930"/>
                  <a:pt x="621030" y="444930"/>
                  <a:pt x="621030" y="444930"/>
                </a:cubicBezTo>
                <a:cubicBezTo>
                  <a:pt x="621030" y="443660"/>
                  <a:pt x="618490" y="442390"/>
                  <a:pt x="614680" y="439850"/>
                </a:cubicBezTo>
                <a:cubicBezTo>
                  <a:pt x="605790" y="433500"/>
                  <a:pt x="600710" y="424610"/>
                  <a:pt x="600710" y="411910"/>
                </a:cubicBezTo>
                <a:cubicBezTo>
                  <a:pt x="600710" y="405560"/>
                  <a:pt x="601980" y="396670"/>
                  <a:pt x="604520" y="385240"/>
                </a:cubicBezTo>
                <a:cubicBezTo>
                  <a:pt x="607060" y="375080"/>
                  <a:pt x="608330" y="368730"/>
                  <a:pt x="608330" y="364920"/>
                </a:cubicBezTo>
                <a:cubicBezTo>
                  <a:pt x="608330" y="358570"/>
                  <a:pt x="600710" y="348410"/>
                  <a:pt x="585470" y="335710"/>
                </a:cubicBezTo>
                <a:cubicBezTo>
                  <a:pt x="566420" y="320470"/>
                  <a:pt x="556260" y="305230"/>
                  <a:pt x="556260" y="292530"/>
                </a:cubicBezTo>
                <a:lnTo>
                  <a:pt x="556260" y="287450"/>
                </a:lnTo>
                <a:cubicBezTo>
                  <a:pt x="558800" y="268400"/>
                  <a:pt x="561340" y="258240"/>
                  <a:pt x="561340" y="254430"/>
                </a:cubicBezTo>
                <a:cubicBezTo>
                  <a:pt x="561340" y="251890"/>
                  <a:pt x="561340" y="250620"/>
                  <a:pt x="563880" y="248080"/>
                </a:cubicBezTo>
                <a:cubicBezTo>
                  <a:pt x="565150" y="246810"/>
                  <a:pt x="567690" y="245540"/>
                  <a:pt x="568960" y="245540"/>
                </a:cubicBezTo>
                <a:cubicBezTo>
                  <a:pt x="568960" y="243000"/>
                  <a:pt x="571500" y="243000"/>
                  <a:pt x="572770" y="245540"/>
                </a:cubicBezTo>
                <a:close/>
                <a:moveTo>
                  <a:pt x="651510" y="99490"/>
                </a:moveTo>
                <a:cubicBezTo>
                  <a:pt x="668020" y="119810"/>
                  <a:pt x="678180" y="136320"/>
                  <a:pt x="683260" y="149020"/>
                </a:cubicBezTo>
                <a:cubicBezTo>
                  <a:pt x="689610" y="165530"/>
                  <a:pt x="694690" y="184580"/>
                  <a:pt x="699770" y="203630"/>
                </a:cubicBezTo>
                <a:cubicBezTo>
                  <a:pt x="703580" y="217600"/>
                  <a:pt x="707390" y="226490"/>
                  <a:pt x="711200" y="227760"/>
                </a:cubicBezTo>
                <a:cubicBezTo>
                  <a:pt x="717550" y="226490"/>
                  <a:pt x="723900" y="220140"/>
                  <a:pt x="731520" y="209980"/>
                </a:cubicBezTo>
                <a:cubicBezTo>
                  <a:pt x="742950" y="192200"/>
                  <a:pt x="754380" y="183310"/>
                  <a:pt x="765810" y="183310"/>
                </a:cubicBezTo>
                <a:cubicBezTo>
                  <a:pt x="775970" y="183310"/>
                  <a:pt x="782320" y="188390"/>
                  <a:pt x="784860" y="198550"/>
                </a:cubicBezTo>
                <a:lnTo>
                  <a:pt x="793750" y="184580"/>
                </a:lnTo>
                <a:cubicBezTo>
                  <a:pt x="808990" y="162990"/>
                  <a:pt x="817880" y="149020"/>
                  <a:pt x="820420" y="145210"/>
                </a:cubicBezTo>
                <a:cubicBezTo>
                  <a:pt x="822960" y="141400"/>
                  <a:pt x="825500" y="140130"/>
                  <a:pt x="828040" y="140130"/>
                </a:cubicBezTo>
                <a:cubicBezTo>
                  <a:pt x="838200" y="140130"/>
                  <a:pt x="844550" y="147750"/>
                  <a:pt x="844550" y="164260"/>
                </a:cubicBezTo>
                <a:cubicBezTo>
                  <a:pt x="844550" y="199820"/>
                  <a:pt x="836930" y="232840"/>
                  <a:pt x="821690" y="265860"/>
                </a:cubicBezTo>
                <a:cubicBezTo>
                  <a:pt x="808990" y="292530"/>
                  <a:pt x="802640" y="307770"/>
                  <a:pt x="800100" y="312850"/>
                </a:cubicBezTo>
                <a:cubicBezTo>
                  <a:pt x="800100" y="314120"/>
                  <a:pt x="801370" y="317930"/>
                  <a:pt x="802640" y="321740"/>
                </a:cubicBezTo>
                <a:cubicBezTo>
                  <a:pt x="805180" y="329360"/>
                  <a:pt x="807720" y="333170"/>
                  <a:pt x="807720" y="335710"/>
                </a:cubicBezTo>
                <a:cubicBezTo>
                  <a:pt x="807720" y="339520"/>
                  <a:pt x="805180" y="343330"/>
                  <a:pt x="800100" y="348410"/>
                </a:cubicBezTo>
                <a:cubicBezTo>
                  <a:pt x="792480" y="356030"/>
                  <a:pt x="775970" y="372540"/>
                  <a:pt x="750570" y="396670"/>
                </a:cubicBezTo>
                <a:cubicBezTo>
                  <a:pt x="749300" y="397940"/>
                  <a:pt x="746760" y="399210"/>
                  <a:pt x="744220" y="399210"/>
                </a:cubicBezTo>
                <a:cubicBezTo>
                  <a:pt x="731520" y="399210"/>
                  <a:pt x="716280" y="395400"/>
                  <a:pt x="701040" y="389050"/>
                </a:cubicBezTo>
                <a:lnTo>
                  <a:pt x="656590" y="368730"/>
                </a:lnTo>
                <a:cubicBezTo>
                  <a:pt x="650240" y="364920"/>
                  <a:pt x="642620" y="361110"/>
                  <a:pt x="636270" y="354760"/>
                </a:cubicBezTo>
                <a:cubicBezTo>
                  <a:pt x="629920" y="349680"/>
                  <a:pt x="622300" y="338250"/>
                  <a:pt x="613410" y="320470"/>
                </a:cubicBezTo>
                <a:cubicBezTo>
                  <a:pt x="608330" y="311580"/>
                  <a:pt x="595630" y="305230"/>
                  <a:pt x="574040" y="298880"/>
                </a:cubicBezTo>
                <a:cubicBezTo>
                  <a:pt x="577850" y="303960"/>
                  <a:pt x="584200" y="310310"/>
                  <a:pt x="594360" y="319200"/>
                </a:cubicBezTo>
                <a:cubicBezTo>
                  <a:pt x="613410" y="335710"/>
                  <a:pt x="623570" y="349680"/>
                  <a:pt x="623570" y="362380"/>
                </a:cubicBezTo>
                <a:cubicBezTo>
                  <a:pt x="623570" y="366190"/>
                  <a:pt x="622300" y="373810"/>
                  <a:pt x="619760" y="386510"/>
                </a:cubicBezTo>
                <a:cubicBezTo>
                  <a:pt x="617220" y="396670"/>
                  <a:pt x="615950" y="404290"/>
                  <a:pt x="615950" y="409370"/>
                </a:cubicBezTo>
                <a:cubicBezTo>
                  <a:pt x="615950" y="414450"/>
                  <a:pt x="617220" y="419530"/>
                  <a:pt x="621030" y="422070"/>
                </a:cubicBezTo>
                <a:cubicBezTo>
                  <a:pt x="629920" y="428420"/>
                  <a:pt x="635000" y="434770"/>
                  <a:pt x="635000" y="442390"/>
                </a:cubicBezTo>
                <a:cubicBezTo>
                  <a:pt x="635000" y="452550"/>
                  <a:pt x="629920" y="457630"/>
                  <a:pt x="621030" y="460170"/>
                </a:cubicBezTo>
                <a:cubicBezTo>
                  <a:pt x="618490" y="460170"/>
                  <a:pt x="610870" y="461440"/>
                  <a:pt x="599440" y="461440"/>
                </a:cubicBezTo>
                <a:cubicBezTo>
                  <a:pt x="586740" y="461440"/>
                  <a:pt x="575310" y="457630"/>
                  <a:pt x="567690" y="450010"/>
                </a:cubicBezTo>
                <a:cubicBezTo>
                  <a:pt x="560070" y="442390"/>
                  <a:pt x="556260" y="432230"/>
                  <a:pt x="554990" y="418260"/>
                </a:cubicBezTo>
                <a:cubicBezTo>
                  <a:pt x="551180" y="385240"/>
                  <a:pt x="547370" y="366190"/>
                  <a:pt x="543560" y="358570"/>
                </a:cubicBezTo>
                <a:cubicBezTo>
                  <a:pt x="541020" y="356030"/>
                  <a:pt x="527050" y="348410"/>
                  <a:pt x="500380" y="335710"/>
                </a:cubicBezTo>
                <a:cubicBezTo>
                  <a:pt x="469900" y="386510"/>
                  <a:pt x="454660" y="423340"/>
                  <a:pt x="454660" y="443660"/>
                </a:cubicBezTo>
                <a:cubicBezTo>
                  <a:pt x="454660" y="444930"/>
                  <a:pt x="455930" y="447470"/>
                  <a:pt x="459740" y="450010"/>
                </a:cubicBezTo>
                <a:cubicBezTo>
                  <a:pt x="467360" y="456360"/>
                  <a:pt x="472440" y="463980"/>
                  <a:pt x="472440" y="472870"/>
                </a:cubicBezTo>
                <a:lnTo>
                  <a:pt x="472440" y="474140"/>
                </a:lnTo>
                <a:lnTo>
                  <a:pt x="472440" y="477950"/>
                </a:lnTo>
                <a:cubicBezTo>
                  <a:pt x="472440" y="483030"/>
                  <a:pt x="468630" y="485570"/>
                  <a:pt x="464820" y="485570"/>
                </a:cubicBezTo>
                <a:lnTo>
                  <a:pt x="419100" y="485570"/>
                </a:lnTo>
                <a:cubicBezTo>
                  <a:pt x="412750" y="485570"/>
                  <a:pt x="410210" y="483030"/>
                  <a:pt x="410210" y="476680"/>
                </a:cubicBezTo>
                <a:cubicBezTo>
                  <a:pt x="410210" y="436040"/>
                  <a:pt x="412750" y="395400"/>
                  <a:pt x="419100" y="356030"/>
                </a:cubicBezTo>
                <a:lnTo>
                  <a:pt x="397510" y="361110"/>
                </a:lnTo>
                <a:cubicBezTo>
                  <a:pt x="374650" y="364920"/>
                  <a:pt x="355600" y="367460"/>
                  <a:pt x="340360" y="367460"/>
                </a:cubicBezTo>
                <a:cubicBezTo>
                  <a:pt x="311150" y="367460"/>
                  <a:pt x="284480" y="358570"/>
                  <a:pt x="257810" y="339520"/>
                </a:cubicBezTo>
                <a:cubicBezTo>
                  <a:pt x="247650" y="331900"/>
                  <a:pt x="237490" y="323010"/>
                  <a:pt x="227330" y="312850"/>
                </a:cubicBezTo>
                <a:lnTo>
                  <a:pt x="226060" y="315390"/>
                </a:lnTo>
                <a:cubicBezTo>
                  <a:pt x="207010" y="339520"/>
                  <a:pt x="198120" y="362380"/>
                  <a:pt x="198120" y="386510"/>
                </a:cubicBezTo>
                <a:cubicBezTo>
                  <a:pt x="198120" y="396670"/>
                  <a:pt x="204470" y="414450"/>
                  <a:pt x="217170" y="438580"/>
                </a:cubicBezTo>
                <a:cubicBezTo>
                  <a:pt x="223520" y="451280"/>
                  <a:pt x="229870" y="462710"/>
                  <a:pt x="236220" y="471600"/>
                </a:cubicBezTo>
                <a:cubicBezTo>
                  <a:pt x="238760" y="474140"/>
                  <a:pt x="238760" y="477950"/>
                  <a:pt x="236220" y="480490"/>
                </a:cubicBezTo>
                <a:cubicBezTo>
                  <a:pt x="234950" y="483030"/>
                  <a:pt x="232410" y="485570"/>
                  <a:pt x="228600" y="485570"/>
                </a:cubicBezTo>
                <a:lnTo>
                  <a:pt x="196850" y="485570"/>
                </a:lnTo>
                <a:cubicBezTo>
                  <a:pt x="194310" y="485570"/>
                  <a:pt x="191770" y="484300"/>
                  <a:pt x="190500" y="481760"/>
                </a:cubicBezTo>
                <a:lnTo>
                  <a:pt x="173990" y="463980"/>
                </a:lnTo>
                <a:cubicBezTo>
                  <a:pt x="158750" y="447470"/>
                  <a:pt x="148590" y="432230"/>
                  <a:pt x="143510" y="418260"/>
                </a:cubicBezTo>
                <a:cubicBezTo>
                  <a:pt x="140970" y="411910"/>
                  <a:pt x="138430" y="395400"/>
                  <a:pt x="134620" y="368730"/>
                </a:cubicBezTo>
                <a:lnTo>
                  <a:pt x="132080" y="342060"/>
                </a:lnTo>
                <a:cubicBezTo>
                  <a:pt x="107950" y="389050"/>
                  <a:pt x="97790" y="432230"/>
                  <a:pt x="101600" y="475410"/>
                </a:cubicBezTo>
                <a:cubicBezTo>
                  <a:pt x="101600" y="477950"/>
                  <a:pt x="101600" y="480490"/>
                  <a:pt x="99060" y="483030"/>
                </a:cubicBezTo>
                <a:cubicBezTo>
                  <a:pt x="97790" y="484300"/>
                  <a:pt x="95250" y="485570"/>
                  <a:pt x="92710" y="485570"/>
                </a:cubicBezTo>
                <a:lnTo>
                  <a:pt x="60960" y="485570"/>
                </a:lnTo>
                <a:cubicBezTo>
                  <a:pt x="55880" y="485570"/>
                  <a:pt x="53340" y="483030"/>
                  <a:pt x="52070" y="479220"/>
                </a:cubicBezTo>
                <a:lnTo>
                  <a:pt x="50800" y="472870"/>
                </a:lnTo>
                <a:cubicBezTo>
                  <a:pt x="45720" y="453820"/>
                  <a:pt x="44450" y="437310"/>
                  <a:pt x="44450" y="424610"/>
                </a:cubicBezTo>
                <a:cubicBezTo>
                  <a:pt x="44450" y="376350"/>
                  <a:pt x="54610" y="336980"/>
                  <a:pt x="73660" y="302690"/>
                </a:cubicBezTo>
                <a:cubicBezTo>
                  <a:pt x="77470" y="296340"/>
                  <a:pt x="81280" y="284910"/>
                  <a:pt x="85090" y="270940"/>
                </a:cubicBezTo>
                <a:cubicBezTo>
                  <a:pt x="87630" y="256970"/>
                  <a:pt x="88900" y="246810"/>
                  <a:pt x="88900" y="239190"/>
                </a:cubicBezTo>
                <a:cubicBezTo>
                  <a:pt x="88900" y="232840"/>
                  <a:pt x="87630" y="220140"/>
                  <a:pt x="83820" y="199820"/>
                </a:cubicBezTo>
                <a:cubicBezTo>
                  <a:pt x="80010" y="179500"/>
                  <a:pt x="78740" y="165530"/>
                  <a:pt x="78740" y="159180"/>
                </a:cubicBezTo>
                <a:lnTo>
                  <a:pt x="78740" y="149020"/>
                </a:lnTo>
                <a:cubicBezTo>
                  <a:pt x="59690" y="156640"/>
                  <a:pt x="39370" y="152830"/>
                  <a:pt x="16510" y="135050"/>
                </a:cubicBezTo>
                <a:cubicBezTo>
                  <a:pt x="13970" y="133780"/>
                  <a:pt x="12700" y="131240"/>
                  <a:pt x="12700" y="128700"/>
                </a:cubicBezTo>
                <a:cubicBezTo>
                  <a:pt x="12700" y="126160"/>
                  <a:pt x="12700" y="123620"/>
                  <a:pt x="13970" y="122350"/>
                </a:cubicBezTo>
                <a:cubicBezTo>
                  <a:pt x="15240" y="121080"/>
                  <a:pt x="17780" y="119810"/>
                  <a:pt x="20320" y="119810"/>
                </a:cubicBezTo>
                <a:cubicBezTo>
                  <a:pt x="22860" y="119810"/>
                  <a:pt x="25400" y="119810"/>
                  <a:pt x="26670" y="121080"/>
                </a:cubicBezTo>
                <a:cubicBezTo>
                  <a:pt x="39370" y="129970"/>
                  <a:pt x="49530" y="135050"/>
                  <a:pt x="59690" y="135050"/>
                </a:cubicBezTo>
                <a:cubicBezTo>
                  <a:pt x="69850" y="135050"/>
                  <a:pt x="78740" y="129970"/>
                  <a:pt x="87630" y="118540"/>
                </a:cubicBezTo>
                <a:cubicBezTo>
                  <a:pt x="88900" y="114730"/>
                  <a:pt x="92710" y="110920"/>
                  <a:pt x="97790" y="104570"/>
                </a:cubicBezTo>
                <a:lnTo>
                  <a:pt x="99060" y="102030"/>
                </a:lnTo>
                <a:lnTo>
                  <a:pt x="100330" y="100760"/>
                </a:lnTo>
                <a:cubicBezTo>
                  <a:pt x="111760" y="88060"/>
                  <a:pt x="129540" y="75360"/>
                  <a:pt x="153670" y="63930"/>
                </a:cubicBezTo>
                <a:cubicBezTo>
                  <a:pt x="199390" y="41070"/>
                  <a:pt x="247650" y="29640"/>
                  <a:pt x="300990" y="29640"/>
                </a:cubicBezTo>
                <a:cubicBezTo>
                  <a:pt x="313690" y="29640"/>
                  <a:pt x="330200" y="33450"/>
                  <a:pt x="350520" y="41070"/>
                </a:cubicBezTo>
                <a:cubicBezTo>
                  <a:pt x="368300" y="47420"/>
                  <a:pt x="382270" y="49960"/>
                  <a:pt x="391160" y="49960"/>
                </a:cubicBezTo>
                <a:cubicBezTo>
                  <a:pt x="401320" y="49960"/>
                  <a:pt x="415290" y="44880"/>
                  <a:pt x="431800" y="33450"/>
                </a:cubicBezTo>
                <a:cubicBezTo>
                  <a:pt x="468630" y="8050"/>
                  <a:pt x="514350" y="5510"/>
                  <a:pt x="567690" y="28370"/>
                </a:cubicBezTo>
                <a:cubicBezTo>
                  <a:pt x="590550" y="38530"/>
                  <a:pt x="614680" y="57580"/>
                  <a:pt x="638810" y="88060"/>
                </a:cubicBezTo>
                <a:lnTo>
                  <a:pt x="651510" y="99490"/>
                </a:lnTo>
                <a:close/>
                <a:moveTo>
                  <a:pt x="438150" y="349680"/>
                </a:moveTo>
                <a:cubicBezTo>
                  <a:pt x="431800" y="389050"/>
                  <a:pt x="429260" y="428420"/>
                  <a:pt x="427990" y="467790"/>
                </a:cubicBezTo>
                <a:lnTo>
                  <a:pt x="453390" y="467790"/>
                </a:lnTo>
                <a:lnTo>
                  <a:pt x="449580" y="465250"/>
                </a:lnTo>
                <a:cubicBezTo>
                  <a:pt x="440690" y="458900"/>
                  <a:pt x="436880" y="451280"/>
                  <a:pt x="436880" y="443660"/>
                </a:cubicBezTo>
                <a:cubicBezTo>
                  <a:pt x="436880" y="419530"/>
                  <a:pt x="453390" y="381430"/>
                  <a:pt x="485140" y="328090"/>
                </a:cubicBezTo>
                <a:lnTo>
                  <a:pt x="480060" y="325550"/>
                </a:lnTo>
                <a:lnTo>
                  <a:pt x="476250" y="328090"/>
                </a:lnTo>
                <a:cubicBezTo>
                  <a:pt x="467360" y="334440"/>
                  <a:pt x="455930" y="340790"/>
                  <a:pt x="441960" y="347140"/>
                </a:cubicBezTo>
                <a:lnTo>
                  <a:pt x="438150" y="349680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sp>
        <p:nvSpPr>
          <p:cNvPr id="60" name="Freeform: Shape 59" descr="coyote outline">
            <a:extLst>
              <a:ext uri="{FF2B5EF4-FFF2-40B4-BE49-F238E27FC236}">
                <a16:creationId xmlns:a16="http://schemas.microsoft.com/office/drawing/2014/main" id="{8053CE53-F9D3-446F-85B6-1F0543AFC70B}"/>
              </a:ext>
            </a:extLst>
          </p:cNvPr>
          <p:cNvSpPr/>
          <p:nvPr/>
        </p:nvSpPr>
        <p:spPr>
          <a:xfrm>
            <a:off x="10034573" y="8076635"/>
            <a:ext cx="1335900" cy="941270"/>
          </a:xfrm>
          <a:custGeom>
            <a:avLst/>
            <a:gdLst>
              <a:gd name="connsiteX0" fmla="*/ 250190 w 723900"/>
              <a:gd name="connsiteY0" fmla="*/ 302260 h 647700"/>
              <a:gd name="connsiteX1" fmla="*/ 215900 w 723900"/>
              <a:gd name="connsiteY1" fmla="*/ 321310 h 647700"/>
              <a:gd name="connsiteX2" fmla="*/ 182880 w 723900"/>
              <a:gd name="connsiteY2" fmla="*/ 407670 h 647700"/>
              <a:gd name="connsiteX3" fmla="*/ 95250 w 723900"/>
              <a:gd name="connsiteY3" fmla="*/ 485140 h 647700"/>
              <a:gd name="connsiteX4" fmla="*/ 27940 w 723900"/>
              <a:gd name="connsiteY4" fmla="*/ 462280 h 647700"/>
              <a:gd name="connsiteX5" fmla="*/ 26670 w 723900"/>
              <a:gd name="connsiteY5" fmla="*/ 468630 h 647700"/>
              <a:gd name="connsiteX6" fmla="*/ 34290 w 723900"/>
              <a:gd name="connsiteY6" fmla="*/ 474980 h 647700"/>
              <a:gd name="connsiteX7" fmla="*/ 55880 w 723900"/>
              <a:gd name="connsiteY7" fmla="*/ 504190 h 647700"/>
              <a:gd name="connsiteX8" fmla="*/ 71120 w 723900"/>
              <a:gd name="connsiteY8" fmla="*/ 516890 h 647700"/>
              <a:gd name="connsiteX9" fmla="*/ 82550 w 723900"/>
              <a:gd name="connsiteY9" fmla="*/ 514350 h 647700"/>
              <a:gd name="connsiteX10" fmla="*/ 99060 w 723900"/>
              <a:gd name="connsiteY10" fmla="*/ 509270 h 647700"/>
              <a:gd name="connsiteX11" fmla="*/ 113030 w 723900"/>
              <a:gd name="connsiteY11" fmla="*/ 515620 h 647700"/>
              <a:gd name="connsiteX12" fmla="*/ 121920 w 723900"/>
              <a:gd name="connsiteY12" fmla="*/ 519430 h 647700"/>
              <a:gd name="connsiteX13" fmla="*/ 143510 w 723900"/>
              <a:gd name="connsiteY13" fmla="*/ 510540 h 647700"/>
              <a:gd name="connsiteX14" fmla="*/ 157480 w 723900"/>
              <a:gd name="connsiteY14" fmla="*/ 482600 h 647700"/>
              <a:gd name="connsiteX15" fmla="*/ 176530 w 723900"/>
              <a:gd name="connsiteY15" fmla="*/ 473710 h 647700"/>
              <a:gd name="connsiteX16" fmla="*/ 186690 w 723900"/>
              <a:gd name="connsiteY16" fmla="*/ 472440 h 647700"/>
              <a:gd name="connsiteX17" fmla="*/ 189230 w 723900"/>
              <a:gd name="connsiteY17" fmla="*/ 471170 h 647700"/>
              <a:gd name="connsiteX18" fmla="*/ 195580 w 723900"/>
              <a:gd name="connsiteY18" fmla="*/ 466090 h 647700"/>
              <a:gd name="connsiteX19" fmla="*/ 194310 w 723900"/>
              <a:gd name="connsiteY19" fmla="*/ 450850 h 647700"/>
              <a:gd name="connsiteX20" fmla="*/ 196850 w 723900"/>
              <a:gd name="connsiteY20" fmla="*/ 430530 h 647700"/>
              <a:gd name="connsiteX21" fmla="*/ 204470 w 723900"/>
              <a:gd name="connsiteY21" fmla="*/ 403860 h 647700"/>
              <a:gd name="connsiteX22" fmla="*/ 213360 w 723900"/>
              <a:gd name="connsiteY22" fmla="*/ 388620 h 647700"/>
              <a:gd name="connsiteX23" fmla="*/ 218440 w 723900"/>
              <a:gd name="connsiteY23" fmla="*/ 386080 h 647700"/>
              <a:gd name="connsiteX24" fmla="*/ 224790 w 723900"/>
              <a:gd name="connsiteY24" fmla="*/ 387350 h 647700"/>
              <a:gd name="connsiteX25" fmla="*/ 227330 w 723900"/>
              <a:gd name="connsiteY25" fmla="*/ 392430 h 647700"/>
              <a:gd name="connsiteX26" fmla="*/ 226060 w 723900"/>
              <a:gd name="connsiteY26" fmla="*/ 398780 h 647700"/>
              <a:gd name="connsiteX27" fmla="*/ 218440 w 723900"/>
              <a:gd name="connsiteY27" fmla="*/ 411480 h 647700"/>
              <a:gd name="connsiteX28" fmla="*/ 212090 w 723900"/>
              <a:gd name="connsiteY28" fmla="*/ 435610 h 647700"/>
              <a:gd name="connsiteX29" fmla="*/ 210820 w 723900"/>
              <a:gd name="connsiteY29" fmla="*/ 453390 h 647700"/>
              <a:gd name="connsiteX30" fmla="*/ 213360 w 723900"/>
              <a:gd name="connsiteY30" fmla="*/ 476250 h 647700"/>
              <a:gd name="connsiteX31" fmla="*/ 215900 w 723900"/>
              <a:gd name="connsiteY31" fmla="*/ 500380 h 647700"/>
              <a:gd name="connsiteX32" fmla="*/ 195580 w 723900"/>
              <a:gd name="connsiteY32" fmla="*/ 544830 h 647700"/>
              <a:gd name="connsiteX33" fmla="*/ 190500 w 723900"/>
              <a:gd name="connsiteY33" fmla="*/ 548640 h 647700"/>
              <a:gd name="connsiteX34" fmla="*/ 179070 w 723900"/>
              <a:gd name="connsiteY34" fmla="*/ 576580 h 647700"/>
              <a:gd name="connsiteX35" fmla="*/ 187960 w 723900"/>
              <a:gd name="connsiteY35" fmla="*/ 624840 h 647700"/>
              <a:gd name="connsiteX36" fmla="*/ 208280 w 723900"/>
              <a:gd name="connsiteY36" fmla="*/ 624840 h 647700"/>
              <a:gd name="connsiteX37" fmla="*/ 203200 w 723900"/>
              <a:gd name="connsiteY37" fmla="*/ 582930 h 647700"/>
              <a:gd name="connsiteX38" fmla="*/ 213360 w 723900"/>
              <a:gd name="connsiteY38" fmla="*/ 548640 h 647700"/>
              <a:gd name="connsiteX39" fmla="*/ 231140 w 723900"/>
              <a:gd name="connsiteY39" fmla="*/ 537210 h 647700"/>
              <a:gd name="connsiteX40" fmla="*/ 237490 w 723900"/>
              <a:gd name="connsiteY40" fmla="*/ 533400 h 647700"/>
              <a:gd name="connsiteX41" fmla="*/ 254000 w 723900"/>
              <a:gd name="connsiteY41" fmla="*/ 525780 h 647700"/>
              <a:gd name="connsiteX42" fmla="*/ 271780 w 723900"/>
              <a:gd name="connsiteY42" fmla="*/ 515620 h 647700"/>
              <a:gd name="connsiteX43" fmla="*/ 316230 w 723900"/>
              <a:gd name="connsiteY43" fmla="*/ 453390 h 647700"/>
              <a:gd name="connsiteX44" fmla="*/ 328930 w 723900"/>
              <a:gd name="connsiteY44" fmla="*/ 412750 h 647700"/>
              <a:gd name="connsiteX45" fmla="*/ 334010 w 723900"/>
              <a:gd name="connsiteY45" fmla="*/ 394970 h 647700"/>
              <a:gd name="connsiteX46" fmla="*/ 337820 w 723900"/>
              <a:gd name="connsiteY46" fmla="*/ 389890 h 647700"/>
              <a:gd name="connsiteX47" fmla="*/ 344170 w 723900"/>
              <a:gd name="connsiteY47" fmla="*/ 388620 h 647700"/>
              <a:gd name="connsiteX48" fmla="*/ 347980 w 723900"/>
              <a:gd name="connsiteY48" fmla="*/ 392430 h 647700"/>
              <a:gd name="connsiteX49" fmla="*/ 349250 w 723900"/>
              <a:gd name="connsiteY49" fmla="*/ 398780 h 647700"/>
              <a:gd name="connsiteX50" fmla="*/ 346710 w 723900"/>
              <a:gd name="connsiteY50" fmla="*/ 407670 h 647700"/>
              <a:gd name="connsiteX51" fmla="*/ 359410 w 723900"/>
              <a:gd name="connsiteY51" fmla="*/ 410210 h 647700"/>
              <a:gd name="connsiteX52" fmla="*/ 422910 w 723900"/>
              <a:gd name="connsiteY52" fmla="*/ 431800 h 647700"/>
              <a:gd name="connsiteX53" fmla="*/ 505460 w 723900"/>
              <a:gd name="connsiteY53" fmla="*/ 459740 h 647700"/>
              <a:gd name="connsiteX54" fmla="*/ 509270 w 723900"/>
              <a:gd name="connsiteY54" fmla="*/ 425450 h 647700"/>
              <a:gd name="connsiteX55" fmla="*/ 511810 w 723900"/>
              <a:gd name="connsiteY55" fmla="*/ 420370 h 647700"/>
              <a:gd name="connsiteX56" fmla="*/ 518160 w 723900"/>
              <a:gd name="connsiteY56" fmla="*/ 419100 h 647700"/>
              <a:gd name="connsiteX57" fmla="*/ 523240 w 723900"/>
              <a:gd name="connsiteY57" fmla="*/ 421640 h 647700"/>
              <a:gd name="connsiteX58" fmla="*/ 524510 w 723900"/>
              <a:gd name="connsiteY58" fmla="*/ 427990 h 647700"/>
              <a:gd name="connsiteX59" fmla="*/ 520700 w 723900"/>
              <a:gd name="connsiteY59" fmla="*/ 468630 h 647700"/>
              <a:gd name="connsiteX60" fmla="*/ 518160 w 723900"/>
              <a:gd name="connsiteY60" fmla="*/ 626110 h 647700"/>
              <a:gd name="connsiteX61" fmla="*/ 541020 w 723900"/>
              <a:gd name="connsiteY61" fmla="*/ 626110 h 647700"/>
              <a:gd name="connsiteX62" fmla="*/ 581660 w 723900"/>
              <a:gd name="connsiteY62" fmla="*/ 414020 h 647700"/>
              <a:gd name="connsiteX63" fmla="*/ 588010 w 723900"/>
              <a:gd name="connsiteY63" fmla="*/ 408940 h 647700"/>
              <a:gd name="connsiteX64" fmla="*/ 590550 w 723900"/>
              <a:gd name="connsiteY64" fmla="*/ 410210 h 647700"/>
              <a:gd name="connsiteX65" fmla="*/ 594360 w 723900"/>
              <a:gd name="connsiteY65" fmla="*/ 414020 h 647700"/>
              <a:gd name="connsiteX66" fmla="*/ 594360 w 723900"/>
              <a:gd name="connsiteY66" fmla="*/ 419100 h 647700"/>
              <a:gd name="connsiteX67" fmla="*/ 554990 w 723900"/>
              <a:gd name="connsiteY67" fmla="*/ 626110 h 647700"/>
              <a:gd name="connsiteX68" fmla="*/ 575310 w 723900"/>
              <a:gd name="connsiteY68" fmla="*/ 624840 h 647700"/>
              <a:gd name="connsiteX69" fmla="*/ 586740 w 723900"/>
              <a:gd name="connsiteY69" fmla="*/ 476250 h 647700"/>
              <a:gd name="connsiteX70" fmla="*/ 636270 w 723900"/>
              <a:gd name="connsiteY70" fmla="*/ 359410 h 647700"/>
              <a:gd name="connsiteX71" fmla="*/ 678180 w 723900"/>
              <a:gd name="connsiteY71" fmla="*/ 259080 h 647700"/>
              <a:gd name="connsiteX72" fmla="*/ 670560 w 723900"/>
              <a:gd name="connsiteY72" fmla="*/ 213360 h 647700"/>
              <a:gd name="connsiteX73" fmla="*/ 662940 w 723900"/>
              <a:gd name="connsiteY73" fmla="*/ 189230 h 647700"/>
              <a:gd name="connsiteX74" fmla="*/ 662940 w 723900"/>
              <a:gd name="connsiteY74" fmla="*/ 184150 h 647700"/>
              <a:gd name="connsiteX75" fmla="*/ 681990 w 723900"/>
              <a:gd name="connsiteY75" fmla="*/ 134620 h 647700"/>
              <a:gd name="connsiteX76" fmla="*/ 697230 w 723900"/>
              <a:gd name="connsiteY76" fmla="*/ 76200 h 647700"/>
              <a:gd name="connsiteX77" fmla="*/ 687070 w 723900"/>
              <a:gd name="connsiteY77" fmla="*/ 45720 h 647700"/>
              <a:gd name="connsiteX78" fmla="*/ 678180 w 723900"/>
              <a:gd name="connsiteY78" fmla="*/ 35560 h 647700"/>
              <a:gd name="connsiteX79" fmla="*/ 673100 w 723900"/>
              <a:gd name="connsiteY79" fmla="*/ 41910 h 647700"/>
              <a:gd name="connsiteX80" fmla="*/ 654050 w 723900"/>
              <a:gd name="connsiteY80" fmla="*/ 62230 h 647700"/>
              <a:gd name="connsiteX81" fmla="*/ 626110 w 723900"/>
              <a:gd name="connsiteY81" fmla="*/ 67310 h 647700"/>
              <a:gd name="connsiteX82" fmla="*/ 609600 w 723900"/>
              <a:gd name="connsiteY82" fmla="*/ 72390 h 647700"/>
              <a:gd name="connsiteX83" fmla="*/ 594360 w 723900"/>
              <a:gd name="connsiteY83" fmla="*/ 92710 h 647700"/>
              <a:gd name="connsiteX84" fmla="*/ 575310 w 723900"/>
              <a:gd name="connsiteY84" fmla="*/ 115570 h 647700"/>
              <a:gd name="connsiteX85" fmla="*/ 549910 w 723900"/>
              <a:gd name="connsiteY85" fmla="*/ 132080 h 647700"/>
              <a:gd name="connsiteX86" fmla="*/ 534670 w 723900"/>
              <a:gd name="connsiteY86" fmla="*/ 143510 h 647700"/>
              <a:gd name="connsiteX87" fmla="*/ 538480 w 723900"/>
              <a:gd name="connsiteY87" fmla="*/ 144780 h 647700"/>
              <a:gd name="connsiteX88" fmla="*/ 552450 w 723900"/>
              <a:gd name="connsiteY88" fmla="*/ 147320 h 647700"/>
              <a:gd name="connsiteX89" fmla="*/ 557530 w 723900"/>
              <a:gd name="connsiteY89" fmla="*/ 146050 h 647700"/>
              <a:gd name="connsiteX90" fmla="*/ 561340 w 723900"/>
              <a:gd name="connsiteY90" fmla="*/ 144780 h 647700"/>
              <a:gd name="connsiteX91" fmla="*/ 567690 w 723900"/>
              <a:gd name="connsiteY91" fmla="*/ 146050 h 647700"/>
              <a:gd name="connsiteX92" fmla="*/ 570230 w 723900"/>
              <a:gd name="connsiteY92" fmla="*/ 151130 h 647700"/>
              <a:gd name="connsiteX93" fmla="*/ 570230 w 723900"/>
              <a:gd name="connsiteY93" fmla="*/ 157480 h 647700"/>
              <a:gd name="connsiteX94" fmla="*/ 483870 w 723900"/>
              <a:gd name="connsiteY94" fmla="*/ 269240 h 647700"/>
              <a:gd name="connsiteX95" fmla="*/ 288290 w 723900"/>
              <a:gd name="connsiteY95" fmla="*/ 298450 h 647700"/>
              <a:gd name="connsiteX96" fmla="*/ 250190 w 723900"/>
              <a:gd name="connsiteY96" fmla="*/ 302260 h 647700"/>
              <a:gd name="connsiteX97" fmla="*/ 288290 w 723900"/>
              <a:gd name="connsiteY97" fmla="*/ 281940 h 647700"/>
              <a:gd name="connsiteX98" fmla="*/ 288290 w 723900"/>
              <a:gd name="connsiteY98" fmla="*/ 281940 h 647700"/>
              <a:gd name="connsiteX99" fmla="*/ 483870 w 723900"/>
              <a:gd name="connsiteY99" fmla="*/ 252730 h 647700"/>
              <a:gd name="connsiteX100" fmla="*/ 558800 w 723900"/>
              <a:gd name="connsiteY100" fmla="*/ 158750 h 647700"/>
              <a:gd name="connsiteX101" fmla="*/ 538480 w 723900"/>
              <a:gd name="connsiteY101" fmla="*/ 156210 h 647700"/>
              <a:gd name="connsiteX102" fmla="*/ 521970 w 723900"/>
              <a:gd name="connsiteY102" fmla="*/ 139700 h 647700"/>
              <a:gd name="connsiteX103" fmla="*/ 543560 w 723900"/>
              <a:gd name="connsiteY103" fmla="*/ 114300 h 647700"/>
              <a:gd name="connsiteX104" fmla="*/ 543560 w 723900"/>
              <a:gd name="connsiteY104" fmla="*/ 114300 h 647700"/>
              <a:gd name="connsiteX105" fmla="*/ 566420 w 723900"/>
              <a:gd name="connsiteY105" fmla="*/ 100330 h 647700"/>
              <a:gd name="connsiteX106" fmla="*/ 584200 w 723900"/>
              <a:gd name="connsiteY106" fmla="*/ 80010 h 647700"/>
              <a:gd name="connsiteX107" fmla="*/ 599440 w 723900"/>
              <a:gd name="connsiteY107" fmla="*/ 59690 h 647700"/>
              <a:gd name="connsiteX108" fmla="*/ 627380 w 723900"/>
              <a:gd name="connsiteY108" fmla="*/ 49530 h 647700"/>
              <a:gd name="connsiteX109" fmla="*/ 647700 w 723900"/>
              <a:gd name="connsiteY109" fmla="*/ 45720 h 647700"/>
              <a:gd name="connsiteX110" fmla="*/ 662940 w 723900"/>
              <a:gd name="connsiteY110" fmla="*/ 29210 h 647700"/>
              <a:gd name="connsiteX111" fmla="*/ 673100 w 723900"/>
              <a:gd name="connsiteY111" fmla="*/ 15240 h 647700"/>
              <a:gd name="connsiteX112" fmla="*/ 679450 w 723900"/>
              <a:gd name="connsiteY112" fmla="*/ 12700 h 647700"/>
              <a:gd name="connsiteX113" fmla="*/ 685800 w 723900"/>
              <a:gd name="connsiteY113" fmla="*/ 15240 h 647700"/>
              <a:gd name="connsiteX114" fmla="*/ 701040 w 723900"/>
              <a:gd name="connsiteY114" fmla="*/ 31750 h 647700"/>
              <a:gd name="connsiteX115" fmla="*/ 701040 w 723900"/>
              <a:gd name="connsiteY115" fmla="*/ 33020 h 647700"/>
              <a:gd name="connsiteX116" fmla="*/ 715010 w 723900"/>
              <a:gd name="connsiteY116" fmla="*/ 72390 h 647700"/>
              <a:gd name="connsiteX117" fmla="*/ 698500 w 723900"/>
              <a:gd name="connsiteY117" fmla="*/ 135890 h 647700"/>
              <a:gd name="connsiteX118" fmla="*/ 680720 w 723900"/>
              <a:gd name="connsiteY118" fmla="*/ 184150 h 647700"/>
              <a:gd name="connsiteX119" fmla="*/ 687070 w 723900"/>
              <a:gd name="connsiteY119" fmla="*/ 205740 h 647700"/>
              <a:gd name="connsiteX120" fmla="*/ 695960 w 723900"/>
              <a:gd name="connsiteY120" fmla="*/ 255270 h 647700"/>
              <a:gd name="connsiteX121" fmla="*/ 651510 w 723900"/>
              <a:gd name="connsiteY121" fmla="*/ 364490 h 647700"/>
              <a:gd name="connsiteX122" fmla="*/ 604520 w 723900"/>
              <a:gd name="connsiteY122" fmla="*/ 474980 h 647700"/>
              <a:gd name="connsiteX123" fmla="*/ 593090 w 723900"/>
              <a:gd name="connsiteY123" fmla="*/ 629920 h 647700"/>
              <a:gd name="connsiteX124" fmla="*/ 586740 w 723900"/>
              <a:gd name="connsiteY124" fmla="*/ 637540 h 647700"/>
              <a:gd name="connsiteX125" fmla="*/ 511810 w 723900"/>
              <a:gd name="connsiteY125" fmla="*/ 638810 h 647700"/>
              <a:gd name="connsiteX126" fmla="*/ 506730 w 723900"/>
              <a:gd name="connsiteY126" fmla="*/ 636270 h 647700"/>
              <a:gd name="connsiteX127" fmla="*/ 504190 w 723900"/>
              <a:gd name="connsiteY127" fmla="*/ 631190 h 647700"/>
              <a:gd name="connsiteX128" fmla="*/ 505460 w 723900"/>
              <a:gd name="connsiteY128" fmla="*/ 472440 h 647700"/>
              <a:gd name="connsiteX129" fmla="*/ 417830 w 723900"/>
              <a:gd name="connsiteY129" fmla="*/ 443230 h 647700"/>
              <a:gd name="connsiteX130" fmla="*/ 365760 w 723900"/>
              <a:gd name="connsiteY130" fmla="*/ 425450 h 647700"/>
              <a:gd name="connsiteX131" fmla="*/ 336550 w 723900"/>
              <a:gd name="connsiteY131" fmla="*/ 502920 h 647700"/>
              <a:gd name="connsiteX132" fmla="*/ 314960 w 723900"/>
              <a:gd name="connsiteY132" fmla="*/ 528320 h 647700"/>
              <a:gd name="connsiteX133" fmla="*/ 309880 w 723900"/>
              <a:gd name="connsiteY133" fmla="*/ 543560 h 647700"/>
              <a:gd name="connsiteX134" fmla="*/ 320040 w 723900"/>
              <a:gd name="connsiteY134" fmla="*/ 570230 h 647700"/>
              <a:gd name="connsiteX135" fmla="*/ 361950 w 723900"/>
              <a:gd name="connsiteY135" fmla="*/ 628650 h 647700"/>
              <a:gd name="connsiteX136" fmla="*/ 361950 w 723900"/>
              <a:gd name="connsiteY136" fmla="*/ 636270 h 647700"/>
              <a:gd name="connsiteX137" fmla="*/ 355600 w 723900"/>
              <a:gd name="connsiteY137" fmla="*/ 640080 h 647700"/>
              <a:gd name="connsiteX138" fmla="*/ 308610 w 723900"/>
              <a:gd name="connsiteY138" fmla="*/ 640080 h 647700"/>
              <a:gd name="connsiteX139" fmla="*/ 302260 w 723900"/>
              <a:gd name="connsiteY139" fmla="*/ 637540 h 647700"/>
              <a:gd name="connsiteX140" fmla="*/ 238760 w 723900"/>
              <a:gd name="connsiteY140" fmla="*/ 551180 h 647700"/>
              <a:gd name="connsiteX141" fmla="*/ 237490 w 723900"/>
              <a:gd name="connsiteY141" fmla="*/ 551180 h 647700"/>
              <a:gd name="connsiteX142" fmla="*/ 222250 w 723900"/>
              <a:gd name="connsiteY142" fmla="*/ 562610 h 647700"/>
              <a:gd name="connsiteX143" fmla="*/ 217170 w 723900"/>
              <a:gd name="connsiteY143" fmla="*/ 582930 h 647700"/>
              <a:gd name="connsiteX144" fmla="*/ 223520 w 723900"/>
              <a:gd name="connsiteY144" fmla="*/ 633730 h 647700"/>
              <a:gd name="connsiteX145" fmla="*/ 220980 w 723900"/>
              <a:gd name="connsiteY145" fmla="*/ 640080 h 647700"/>
              <a:gd name="connsiteX146" fmla="*/ 214630 w 723900"/>
              <a:gd name="connsiteY146" fmla="*/ 642620 h 647700"/>
              <a:gd name="connsiteX147" fmla="*/ 180340 w 723900"/>
              <a:gd name="connsiteY147" fmla="*/ 642620 h 647700"/>
              <a:gd name="connsiteX148" fmla="*/ 172720 w 723900"/>
              <a:gd name="connsiteY148" fmla="*/ 636270 h 647700"/>
              <a:gd name="connsiteX149" fmla="*/ 162560 w 723900"/>
              <a:gd name="connsiteY149" fmla="*/ 579120 h 647700"/>
              <a:gd name="connsiteX150" fmla="*/ 179070 w 723900"/>
              <a:gd name="connsiteY150" fmla="*/ 541020 h 647700"/>
              <a:gd name="connsiteX151" fmla="*/ 184150 w 723900"/>
              <a:gd name="connsiteY151" fmla="*/ 535940 h 647700"/>
              <a:gd name="connsiteX152" fmla="*/ 199390 w 723900"/>
              <a:gd name="connsiteY152" fmla="*/ 502920 h 647700"/>
              <a:gd name="connsiteX153" fmla="*/ 198120 w 723900"/>
              <a:gd name="connsiteY153" fmla="*/ 490220 h 647700"/>
              <a:gd name="connsiteX154" fmla="*/ 196850 w 723900"/>
              <a:gd name="connsiteY154" fmla="*/ 491490 h 647700"/>
              <a:gd name="connsiteX155" fmla="*/ 176530 w 723900"/>
              <a:gd name="connsiteY155" fmla="*/ 495300 h 647700"/>
              <a:gd name="connsiteX156" fmla="*/ 171450 w 723900"/>
              <a:gd name="connsiteY156" fmla="*/ 496570 h 647700"/>
              <a:gd name="connsiteX157" fmla="*/ 157480 w 723900"/>
              <a:gd name="connsiteY157" fmla="*/ 525780 h 647700"/>
              <a:gd name="connsiteX158" fmla="*/ 156210 w 723900"/>
              <a:gd name="connsiteY158" fmla="*/ 527050 h 647700"/>
              <a:gd name="connsiteX159" fmla="*/ 121920 w 723900"/>
              <a:gd name="connsiteY159" fmla="*/ 543560 h 647700"/>
              <a:gd name="connsiteX160" fmla="*/ 105410 w 723900"/>
              <a:gd name="connsiteY160" fmla="*/ 537210 h 647700"/>
              <a:gd name="connsiteX161" fmla="*/ 99060 w 723900"/>
              <a:gd name="connsiteY161" fmla="*/ 533400 h 647700"/>
              <a:gd name="connsiteX162" fmla="*/ 88900 w 723900"/>
              <a:gd name="connsiteY162" fmla="*/ 537210 h 647700"/>
              <a:gd name="connsiteX163" fmla="*/ 71120 w 723900"/>
              <a:gd name="connsiteY163" fmla="*/ 541020 h 647700"/>
              <a:gd name="connsiteX164" fmla="*/ 41910 w 723900"/>
              <a:gd name="connsiteY164" fmla="*/ 516890 h 647700"/>
              <a:gd name="connsiteX165" fmla="*/ 27940 w 723900"/>
              <a:gd name="connsiteY165" fmla="*/ 496570 h 647700"/>
              <a:gd name="connsiteX166" fmla="*/ 12700 w 723900"/>
              <a:gd name="connsiteY166" fmla="*/ 476250 h 647700"/>
              <a:gd name="connsiteX167" fmla="*/ 20320 w 723900"/>
              <a:gd name="connsiteY167" fmla="*/ 453390 h 647700"/>
              <a:gd name="connsiteX168" fmla="*/ 20320 w 723900"/>
              <a:gd name="connsiteY168" fmla="*/ 452120 h 647700"/>
              <a:gd name="connsiteX169" fmla="*/ 26670 w 723900"/>
              <a:gd name="connsiteY169" fmla="*/ 445770 h 647700"/>
              <a:gd name="connsiteX170" fmla="*/ 34290 w 723900"/>
              <a:gd name="connsiteY170" fmla="*/ 449580 h 647700"/>
              <a:gd name="connsiteX171" fmla="*/ 96520 w 723900"/>
              <a:gd name="connsiteY171" fmla="*/ 474980 h 647700"/>
              <a:gd name="connsiteX172" fmla="*/ 167640 w 723900"/>
              <a:gd name="connsiteY172" fmla="*/ 410210 h 647700"/>
              <a:gd name="connsiteX173" fmla="*/ 205740 w 723900"/>
              <a:gd name="connsiteY173" fmla="*/ 316230 h 647700"/>
              <a:gd name="connsiteX174" fmla="*/ 248920 w 723900"/>
              <a:gd name="connsiteY174" fmla="*/ 293370 h 647700"/>
              <a:gd name="connsiteX175" fmla="*/ 288290 w 723900"/>
              <a:gd name="connsiteY175" fmla="*/ 281940 h 647700"/>
              <a:gd name="connsiteX176" fmla="*/ 349250 w 723900"/>
              <a:gd name="connsiteY176" fmla="*/ 421640 h 647700"/>
              <a:gd name="connsiteX177" fmla="*/ 342900 w 723900"/>
              <a:gd name="connsiteY177" fmla="*/ 420370 h 647700"/>
              <a:gd name="connsiteX178" fmla="*/ 330200 w 723900"/>
              <a:gd name="connsiteY178" fmla="*/ 457200 h 647700"/>
              <a:gd name="connsiteX179" fmla="*/ 280670 w 723900"/>
              <a:gd name="connsiteY179" fmla="*/ 524510 h 647700"/>
              <a:gd name="connsiteX180" fmla="*/ 259080 w 723900"/>
              <a:gd name="connsiteY180" fmla="*/ 537210 h 647700"/>
              <a:gd name="connsiteX181" fmla="*/ 251460 w 723900"/>
              <a:gd name="connsiteY181" fmla="*/ 541020 h 647700"/>
              <a:gd name="connsiteX182" fmla="*/ 312420 w 723900"/>
              <a:gd name="connsiteY182" fmla="*/ 622300 h 647700"/>
              <a:gd name="connsiteX183" fmla="*/ 341630 w 723900"/>
              <a:gd name="connsiteY183" fmla="*/ 622300 h 647700"/>
              <a:gd name="connsiteX184" fmla="*/ 307340 w 723900"/>
              <a:gd name="connsiteY184" fmla="*/ 575310 h 647700"/>
              <a:gd name="connsiteX185" fmla="*/ 294640 w 723900"/>
              <a:gd name="connsiteY185" fmla="*/ 541020 h 647700"/>
              <a:gd name="connsiteX186" fmla="*/ 300990 w 723900"/>
              <a:gd name="connsiteY186" fmla="*/ 519430 h 647700"/>
              <a:gd name="connsiteX187" fmla="*/ 325120 w 723900"/>
              <a:gd name="connsiteY187" fmla="*/ 491490 h 647700"/>
              <a:gd name="connsiteX188" fmla="*/ 349250 w 723900"/>
              <a:gd name="connsiteY188" fmla="*/ 42164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723900" h="647700">
                <a:moveTo>
                  <a:pt x="250190" y="302260"/>
                </a:moveTo>
                <a:cubicBezTo>
                  <a:pt x="240030" y="303530"/>
                  <a:pt x="228600" y="309880"/>
                  <a:pt x="215900" y="321310"/>
                </a:cubicBezTo>
                <a:cubicBezTo>
                  <a:pt x="203200" y="332740"/>
                  <a:pt x="193040" y="361950"/>
                  <a:pt x="182880" y="407670"/>
                </a:cubicBezTo>
                <a:cubicBezTo>
                  <a:pt x="171450" y="459740"/>
                  <a:pt x="142240" y="486410"/>
                  <a:pt x="95250" y="485140"/>
                </a:cubicBezTo>
                <a:cubicBezTo>
                  <a:pt x="64770" y="483870"/>
                  <a:pt x="41910" y="476250"/>
                  <a:pt x="27940" y="462280"/>
                </a:cubicBezTo>
                <a:cubicBezTo>
                  <a:pt x="26670" y="464820"/>
                  <a:pt x="26670" y="467360"/>
                  <a:pt x="26670" y="468630"/>
                </a:cubicBezTo>
                <a:cubicBezTo>
                  <a:pt x="26670" y="469900"/>
                  <a:pt x="29210" y="472440"/>
                  <a:pt x="34290" y="474980"/>
                </a:cubicBezTo>
                <a:cubicBezTo>
                  <a:pt x="44450" y="480060"/>
                  <a:pt x="52070" y="490220"/>
                  <a:pt x="55880" y="504190"/>
                </a:cubicBezTo>
                <a:cubicBezTo>
                  <a:pt x="58420" y="513080"/>
                  <a:pt x="63500" y="516890"/>
                  <a:pt x="71120" y="516890"/>
                </a:cubicBezTo>
                <a:cubicBezTo>
                  <a:pt x="73660" y="516890"/>
                  <a:pt x="77470" y="515620"/>
                  <a:pt x="82550" y="514350"/>
                </a:cubicBezTo>
                <a:cubicBezTo>
                  <a:pt x="90170" y="511810"/>
                  <a:pt x="95250" y="509270"/>
                  <a:pt x="99060" y="509270"/>
                </a:cubicBezTo>
                <a:cubicBezTo>
                  <a:pt x="101600" y="509270"/>
                  <a:pt x="105410" y="511810"/>
                  <a:pt x="113030" y="515620"/>
                </a:cubicBezTo>
                <a:lnTo>
                  <a:pt x="121920" y="519430"/>
                </a:lnTo>
                <a:cubicBezTo>
                  <a:pt x="132080" y="519430"/>
                  <a:pt x="138430" y="516890"/>
                  <a:pt x="143510" y="510540"/>
                </a:cubicBezTo>
                <a:lnTo>
                  <a:pt x="157480" y="482600"/>
                </a:lnTo>
                <a:cubicBezTo>
                  <a:pt x="160020" y="476250"/>
                  <a:pt x="165100" y="473710"/>
                  <a:pt x="176530" y="473710"/>
                </a:cubicBezTo>
                <a:cubicBezTo>
                  <a:pt x="180340" y="473710"/>
                  <a:pt x="184150" y="472440"/>
                  <a:pt x="186690" y="472440"/>
                </a:cubicBezTo>
                <a:cubicBezTo>
                  <a:pt x="187960" y="472440"/>
                  <a:pt x="189230" y="471170"/>
                  <a:pt x="189230" y="471170"/>
                </a:cubicBezTo>
                <a:cubicBezTo>
                  <a:pt x="190500" y="471170"/>
                  <a:pt x="191770" y="468630"/>
                  <a:pt x="195580" y="466090"/>
                </a:cubicBezTo>
                <a:lnTo>
                  <a:pt x="194310" y="450850"/>
                </a:lnTo>
                <a:cubicBezTo>
                  <a:pt x="194310" y="444500"/>
                  <a:pt x="195580" y="436880"/>
                  <a:pt x="196850" y="430530"/>
                </a:cubicBezTo>
                <a:cubicBezTo>
                  <a:pt x="198120" y="421640"/>
                  <a:pt x="200660" y="412750"/>
                  <a:pt x="204470" y="403860"/>
                </a:cubicBezTo>
                <a:cubicBezTo>
                  <a:pt x="207010" y="398780"/>
                  <a:pt x="209550" y="392430"/>
                  <a:pt x="213360" y="388620"/>
                </a:cubicBezTo>
                <a:cubicBezTo>
                  <a:pt x="214630" y="387350"/>
                  <a:pt x="215900" y="386080"/>
                  <a:pt x="218440" y="386080"/>
                </a:cubicBezTo>
                <a:cubicBezTo>
                  <a:pt x="220980" y="386080"/>
                  <a:pt x="222250" y="386080"/>
                  <a:pt x="224790" y="387350"/>
                </a:cubicBezTo>
                <a:cubicBezTo>
                  <a:pt x="226060" y="388620"/>
                  <a:pt x="227330" y="389890"/>
                  <a:pt x="227330" y="392430"/>
                </a:cubicBezTo>
                <a:cubicBezTo>
                  <a:pt x="227330" y="394970"/>
                  <a:pt x="227330" y="396240"/>
                  <a:pt x="226060" y="398780"/>
                </a:cubicBezTo>
                <a:cubicBezTo>
                  <a:pt x="223520" y="401320"/>
                  <a:pt x="220980" y="405130"/>
                  <a:pt x="218440" y="411480"/>
                </a:cubicBezTo>
                <a:cubicBezTo>
                  <a:pt x="215900" y="419100"/>
                  <a:pt x="213360" y="426720"/>
                  <a:pt x="212090" y="435610"/>
                </a:cubicBezTo>
                <a:cubicBezTo>
                  <a:pt x="210820" y="443230"/>
                  <a:pt x="210820" y="449580"/>
                  <a:pt x="210820" y="453390"/>
                </a:cubicBezTo>
                <a:lnTo>
                  <a:pt x="213360" y="476250"/>
                </a:lnTo>
                <a:cubicBezTo>
                  <a:pt x="214630" y="487680"/>
                  <a:pt x="215900" y="495300"/>
                  <a:pt x="215900" y="500380"/>
                </a:cubicBezTo>
                <a:cubicBezTo>
                  <a:pt x="215900" y="518160"/>
                  <a:pt x="209550" y="532130"/>
                  <a:pt x="195580" y="544830"/>
                </a:cubicBezTo>
                <a:lnTo>
                  <a:pt x="190500" y="548640"/>
                </a:lnTo>
                <a:cubicBezTo>
                  <a:pt x="182880" y="557530"/>
                  <a:pt x="179070" y="566420"/>
                  <a:pt x="179070" y="576580"/>
                </a:cubicBezTo>
                <a:cubicBezTo>
                  <a:pt x="179070" y="584200"/>
                  <a:pt x="181610" y="599440"/>
                  <a:pt x="187960" y="624840"/>
                </a:cubicBezTo>
                <a:lnTo>
                  <a:pt x="208280" y="624840"/>
                </a:lnTo>
                <a:lnTo>
                  <a:pt x="203200" y="582930"/>
                </a:lnTo>
                <a:cubicBezTo>
                  <a:pt x="201930" y="567690"/>
                  <a:pt x="204470" y="556260"/>
                  <a:pt x="213360" y="548640"/>
                </a:cubicBezTo>
                <a:cubicBezTo>
                  <a:pt x="219710" y="543560"/>
                  <a:pt x="226060" y="538480"/>
                  <a:pt x="231140" y="537210"/>
                </a:cubicBezTo>
                <a:lnTo>
                  <a:pt x="237490" y="533400"/>
                </a:lnTo>
                <a:cubicBezTo>
                  <a:pt x="240030" y="532130"/>
                  <a:pt x="245110" y="529590"/>
                  <a:pt x="254000" y="525780"/>
                </a:cubicBezTo>
                <a:cubicBezTo>
                  <a:pt x="260350" y="523240"/>
                  <a:pt x="266700" y="519430"/>
                  <a:pt x="271780" y="515620"/>
                </a:cubicBezTo>
                <a:cubicBezTo>
                  <a:pt x="289560" y="501650"/>
                  <a:pt x="304800" y="481330"/>
                  <a:pt x="316230" y="453390"/>
                </a:cubicBezTo>
                <a:cubicBezTo>
                  <a:pt x="320040" y="444500"/>
                  <a:pt x="325120" y="430530"/>
                  <a:pt x="328930" y="412750"/>
                </a:cubicBezTo>
                <a:lnTo>
                  <a:pt x="334010" y="394970"/>
                </a:lnTo>
                <a:cubicBezTo>
                  <a:pt x="334010" y="392430"/>
                  <a:pt x="335280" y="391160"/>
                  <a:pt x="337820" y="389890"/>
                </a:cubicBezTo>
                <a:cubicBezTo>
                  <a:pt x="340360" y="388620"/>
                  <a:pt x="341630" y="388620"/>
                  <a:pt x="344170" y="388620"/>
                </a:cubicBezTo>
                <a:cubicBezTo>
                  <a:pt x="346710" y="388620"/>
                  <a:pt x="347980" y="389890"/>
                  <a:pt x="347980" y="392430"/>
                </a:cubicBezTo>
                <a:cubicBezTo>
                  <a:pt x="349250" y="393700"/>
                  <a:pt x="349250" y="396240"/>
                  <a:pt x="349250" y="398780"/>
                </a:cubicBezTo>
                <a:lnTo>
                  <a:pt x="346710" y="407670"/>
                </a:lnTo>
                <a:cubicBezTo>
                  <a:pt x="354330" y="408940"/>
                  <a:pt x="359410" y="410210"/>
                  <a:pt x="359410" y="410210"/>
                </a:cubicBezTo>
                <a:cubicBezTo>
                  <a:pt x="379730" y="412750"/>
                  <a:pt x="400050" y="420370"/>
                  <a:pt x="422910" y="431800"/>
                </a:cubicBezTo>
                <a:cubicBezTo>
                  <a:pt x="455930" y="448310"/>
                  <a:pt x="482600" y="457200"/>
                  <a:pt x="505460" y="459740"/>
                </a:cubicBezTo>
                <a:lnTo>
                  <a:pt x="509270" y="425450"/>
                </a:lnTo>
                <a:cubicBezTo>
                  <a:pt x="509270" y="422910"/>
                  <a:pt x="510540" y="421640"/>
                  <a:pt x="511810" y="420370"/>
                </a:cubicBezTo>
                <a:cubicBezTo>
                  <a:pt x="513080" y="419100"/>
                  <a:pt x="515620" y="419100"/>
                  <a:pt x="518160" y="419100"/>
                </a:cubicBezTo>
                <a:cubicBezTo>
                  <a:pt x="520700" y="419100"/>
                  <a:pt x="521970" y="420370"/>
                  <a:pt x="523240" y="421640"/>
                </a:cubicBezTo>
                <a:cubicBezTo>
                  <a:pt x="524510" y="422910"/>
                  <a:pt x="524510" y="425450"/>
                  <a:pt x="524510" y="427990"/>
                </a:cubicBezTo>
                <a:lnTo>
                  <a:pt x="520700" y="468630"/>
                </a:lnTo>
                <a:cubicBezTo>
                  <a:pt x="515620" y="519430"/>
                  <a:pt x="515620" y="572770"/>
                  <a:pt x="518160" y="626110"/>
                </a:cubicBezTo>
                <a:lnTo>
                  <a:pt x="541020" y="626110"/>
                </a:lnTo>
                <a:cubicBezTo>
                  <a:pt x="542290" y="554990"/>
                  <a:pt x="556260" y="483870"/>
                  <a:pt x="581660" y="414020"/>
                </a:cubicBezTo>
                <a:cubicBezTo>
                  <a:pt x="582930" y="410210"/>
                  <a:pt x="585470" y="408940"/>
                  <a:pt x="588010" y="408940"/>
                </a:cubicBezTo>
                <a:lnTo>
                  <a:pt x="590550" y="410210"/>
                </a:lnTo>
                <a:cubicBezTo>
                  <a:pt x="591820" y="411480"/>
                  <a:pt x="594360" y="412750"/>
                  <a:pt x="594360" y="414020"/>
                </a:cubicBezTo>
                <a:cubicBezTo>
                  <a:pt x="595630" y="415290"/>
                  <a:pt x="595630" y="417830"/>
                  <a:pt x="594360" y="419100"/>
                </a:cubicBezTo>
                <a:cubicBezTo>
                  <a:pt x="568960" y="487680"/>
                  <a:pt x="556260" y="557530"/>
                  <a:pt x="554990" y="626110"/>
                </a:cubicBezTo>
                <a:lnTo>
                  <a:pt x="575310" y="624840"/>
                </a:lnTo>
                <a:cubicBezTo>
                  <a:pt x="579120" y="557530"/>
                  <a:pt x="582930" y="508000"/>
                  <a:pt x="586740" y="476250"/>
                </a:cubicBezTo>
                <a:cubicBezTo>
                  <a:pt x="589280" y="438150"/>
                  <a:pt x="605790" y="400050"/>
                  <a:pt x="636270" y="359410"/>
                </a:cubicBezTo>
                <a:cubicBezTo>
                  <a:pt x="664210" y="321310"/>
                  <a:pt x="678180" y="287020"/>
                  <a:pt x="678180" y="259080"/>
                </a:cubicBezTo>
                <a:cubicBezTo>
                  <a:pt x="678180" y="248920"/>
                  <a:pt x="675640" y="233680"/>
                  <a:pt x="670560" y="213360"/>
                </a:cubicBezTo>
                <a:lnTo>
                  <a:pt x="662940" y="189230"/>
                </a:lnTo>
                <a:cubicBezTo>
                  <a:pt x="662940" y="187960"/>
                  <a:pt x="662940" y="185420"/>
                  <a:pt x="662940" y="184150"/>
                </a:cubicBezTo>
                <a:lnTo>
                  <a:pt x="681990" y="134620"/>
                </a:lnTo>
                <a:cubicBezTo>
                  <a:pt x="692150" y="104140"/>
                  <a:pt x="697230" y="83820"/>
                  <a:pt x="697230" y="76200"/>
                </a:cubicBezTo>
                <a:cubicBezTo>
                  <a:pt x="697230" y="64770"/>
                  <a:pt x="693420" y="55880"/>
                  <a:pt x="687070" y="45720"/>
                </a:cubicBezTo>
                <a:lnTo>
                  <a:pt x="678180" y="35560"/>
                </a:lnTo>
                <a:lnTo>
                  <a:pt x="673100" y="41910"/>
                </a:lnTo>
                <a:cubicBezTo>
                  <a:pt x="666750" y="50800"/>
                  <a:pt x="660400" y="58420"/>
                  <a:pt x="654050" y="62230"/>
                </a:cubicBezTo>
                <a:cubicBezTo>
                  <a:pt x="647700" y="64770"/>
                  <a:pt x="638810" y="67310"/>
                  <a:pt x="626110" y="67310"/>
                </a:cubicBezTo>
                <a:cubicBezTo>
                  <a:pt x="617220" y="68580"/>
                  <a:pt x="612140" y="69850"/>
                  <a:pt x="609600" y="72390"/>
                </a:cubicBezTo>
                <a:lnTo>
                  <a:pt x="594360" y="92710"/>
                </a:lnTo>
                <a:cubicBezTo>
                  <a:pt x="588010" y="101600"/>
                  <a:pt x="581660" y="109220"/>
                  <a:pt x="575310" y="115570"/>
                </a:cubicBezTo>
                <a:cubicBezTo>
                  <a:pt x="571500" y="119380"/>
                  <a:pt x="562610" y="124460"/>
                  <a:pt x="549910" y="132080"/>
                </a:cubicBezTo>
                <a:cubicBezTo>
                  <a:pt x="543560" y="135890"/>
                  <a:pt x="538480" y="139700"/>
                  <a:pt x="534670" y="143510"/>
                </a:cubicBezTo>
                <a:lnTo>
                  <a:pt x="538480" y="144780"/>
                </a:lnTo>
                <a:cubicBezTo>
                  <a:pt x="543560" y="146050"/>
                  <a:pt x="547370" y="147320"/>
                  <a:pt x="552450" y="147320"/>
                </a:cubicBezTo>
                <a:cubicBezTo>
                  <a:pt x="554990" y="147320"/>
                  <a:pt x="556260" y="147320"/>
                  <a:pt x="557530" y="146050"/>
                </a:cubicBezTo>
                <a:lnTo>
                  <a:pt x="561340" y="144780"/>
                </a:lnTo>
                <a:cubicBezTo>
                  <a:pt x="562610" y="144780"/>
                  <a:pt x="565150" y="144780"/>
                  <a:pt x="567690" y="146050"/>
                </a:cubicBezTo>
                <a:cubicBezTo>
                  <a:pt x="570230" y="147320"/>
                  <a:pt x="570230" y="148590"/>
                  <a:pt x="570230" y="151130"/>
                </a:cubicBezTo>
                <a:lnTo>
                  <a:pt x="570230" y="157480"/>
                </a:lnTo>
                <a:cubicBezTo>
                  <a:pt x="570230" y="215900"/>
                  <a:pt x="541020" y="254000"/>
                  <a:pt x="483870" y="269240"/>
                </a:cubicBezTo>
                <a:cubicBezTo>
                  <a:pt x="450850" y="279400"/>
                  <a:pt x="384810" y="288290"/>
                  <a:pt x="288290" y="298450"/>
                </a:cubicBezTo>
                <a:cubicBezTo>
                  <a:pt x="281940" y="298450"/>
                  <a:pt x="267970" y="300990"/>
                  <a:pt x="250190" y="302260"/>
                </a:cubicBezTo>
                <a:close/>
                <a:moveTo>
                  <a:pt x="288290" y="281940"/>
                </a:moveTo>
                <a:lnTo>
                  <a:pt x="288290" y="281940"/>
                </a:lnTo>
                <a:cubicBezTo>
                  <a:pt x="387350" y="271780"/>
                  <a:pt x="452120" y="261620"/>
                  <a:pt x="483870" y="252730"/>
                </a:cubicBezTo>
                <a:cubicBezTo>
                  <a:pt x="533400" y="238760"/>
                  <a:pt x="557530" y="207010"/>
                  <a:pt x="558800" y="158750"/>
                </a:cubicBezTo>
                <a:cubicBezTo>
                  <a:pt x="552450" y="158750"/>
                  <a:pt x="544830" y="158750"/>
                  <a:pt x="538480" y="156210"/>
                </a:cubicBezTo>
                <a:cubicBezTo>
                  <a:pt x="527050" y="153670"/>
                  <a:pt x="521970" y="147320"/>
                  <a:pt x="521970" y="139700"/>
                </a:cubicBezTo>
                <a:cubicBezTo>
                  <a:pt x="521970" y="133350"/>
                  <a:pt x="529590" y="125730"/>
                  <a:pt x="543560" y="114300"/>
                </a:cubicBezTo>
                <a:lnTo>
                  <a:pt x="543560" y="114300"/>
                </a:lnTo>
                <a:cubicBezTo>
                  <a:pt x="557530" y="106680"/>
                  <a:pt x="565150" y="101600"/>
                  <a:pt x="566420" y="100330"/>
                </a:cubicBezTo>
                <a:cubicBezTo>
                  <a:pt x="571500" y="96520"/>
                  <a:pt x="576580" y="88900"/>
                  <a:pt x="584200" y="80010"/>
                </a:cubicBezTo>
                <a:lnTo>
                  <a:pt x="599440" y="59690"/>
                </a:lnTo>
                <a:cubicBezTo>
                  <a:pt x="605790" y="53340"/>
                  <a:pt x="614680" y="50800"/>
                  <a:pt x="627380" y="49530"/>
                </a:cubicBezTo>
                <a:cubicBezTo>
                  <a:pt x="638810" y="49530"/>
                  <a:pt x="646430" y="48260"/>
                  <a:pt x="647700" y="45720"/>
                </a:cubicBezTo>
                <a:cubicBezTo>
                  <a:pt x="651510" y="43180"/>
                  <a:pt x="656590" y="38100"/>
                  <a:pt x="662940" y="29210"/>
                </a:cubicBezTo>
                <a:lnTo>
                  <a:pt x="673100" y="15240"/>
                </a:lnTo>
                <a:cubicBezTo>
                  <a:pt x="674370" y="12700"/>
                  <a:pt x="676910" y="12700"/>
                  <a:pt x="679450" y="12700"/>
                </a:cubicBezTo>
                <a:cubicBezTo>
                  <a:pt x="681990" y="12700"/>
                  <a:pt x="683260" y="13970"/>
                  <a:pt x="685800" y="15240"/>
                </a:cubicBezTo>
                <a:lnTo>
                  <a:pt x="701040" y="31750"/>
                </a:lnTo>
                <a:lnTo>
                  <a:pt x="701040" y="33020"/>
                </a:lnTo>
                <a:cubicBezTo>
                  <a:pt x="709930" y="45720"/>
                  <a:pt x="715010" y="58420"/>
                  <a:pt x="715010" y="72390"/>
                </a:cubicBezTo>
                <a:cubicBezTo>
                  <a:pt x="715010" y="82550"/>
                  <a:pt x="709930" y="104140"/>
                  <a:pt x="698500" y="135890"/>
                </a:cubicBezTo>
                <a:cubicBezTo>
                  <a:pt x="693420" y="149860"/>
                  <a:pt x="687070" y="166370"/>
                  <a:pt x="680720" y="184150"/>
                </a:cubicBezTo>
                <a:lnTo>
                  <a:pt x="687070" y="205740"/>
                </a:lnTo>
                <a:cubicBezTo>
                  <a:pt x="693420" y="227330"/>
                  <a:pt x="695960" y="243840"/>
                  <a:pt x="695960" y="255270"/>
                </a:cubicBezTo>
                <a:cubicBezTo>
                  <a:pt x="695960" y="285750"/>
                  <a:pt x="680720" y="322580"/>
                  <a:pt x="651510" y="364490"/>
                </a:cubicBezTo>
                <a:cubicBezTo>
                  <a:pt x="623570" y="402590"/>
                  <a:pt x="607060" y="439420"/>
                  <a:pt x="604520" y="474980"/>
                </a:cubicBezTo>
                <a:cubicBezTo>
                  <a:pt x="600710" y="508000"/>
                  <a:pt x="596900" y="558800"/>
                  <a:pt x="593090" y="629920"/>
                </a:cubicBezTo>
                <a:cubicBezTo>
                  <a:pt x="593090" y="635000"/>
                  <a:pt x="590550" y="637540"/>
                  <a:pt x="586740" y="637540"/>
                </a:cubicBezTo>
                <a:lnTo>
                  <a:pt x="511810" y="638810"/>
                </a:lnTo>
                <a:cubicBezTo>
                  <a:pt x="509270" y="638810"/>
                  <a:pt x="508000" y="637540"/>
                  <a:pt x="506730" y="636270"/>
                </a:cubicBezTo>
                <a:cubicBezTo>
                  <a:pt x="505460" y="635000"/>
                  <a:pt x="504190" y="632460"/>
                  <a:pt x="504190" y="631190"/>
                </a:cubicBezTo>
                <a:cubicBezTo>
                  <a:pt x="500380" y="579120"/>
                  <a:pt x="501650" y="525780"/>
                  <a:pt x="505460" y="472440"/>
                </a:cubicBezTo>
                <a:cubicBezTo>
                  <a:pt x="480060" y="469900"/>
                  <a:pt x="450850" y="459740"/>
                  <a:pt x="417830" y="443230"/>
                </a:cubicBezTo>
                <a:cubicBezTo>
                  <a:pt x="400050" y="434340"/>
                  <a:pt x="383540" y="429260"/>
                  <a:pt x="365760" y="425450"/>
                </a:cubicBezTo>
                <a:cubicBezTo>
                  <a:pt x="358140" y="464820"/>
                  <a:pt x="347980" y="490220"/>
                  <a:pt x="336550" y="502920"/>
                </a:cubicBezTo>
                <a:cubicBezTo>
                  <a:pt x="325120" y="514350"/>
                  <a:pt x="317500" y="523240"/>
                  <a:pt x="314960" y="528320"/>
                </a:cubicBezTo>
                <a:cubicBezTo>
                  <a:pt x="312420" y="534670"/>
                  <a:pt x="309880" y="539750"/>
                  <a:pt x="309880" y="543560"/>
                </a:cubicBezTo>
                <a:cubicBezTo>
                  <a:pt x="309880" y="549910"/>
                  <a:pt x="313690" y="558800"/>
                  <a:pt x="320040" y="570230"/>
                </a:cubicBezTo>
                <a:cubicBezTo>
                  <a:pt x="321310" y="572770"/>
                  <a:pt x="335280" y="593090"/>
                  <a:pt x="361950" y="628650"/>
                </a:cubicBezTo>
                <a:cubicBezTo>
                  <a:pt x="363220" y="631190"/>
                  <a:pt x="364490" y="633730"/>
                  <a:pt x="361950" y="636270"/>
                </a:cubicBezTo>
                <a:cubicBezTo>
                  <a:pt x="360680" y="638810"/>
                  <a:pt x="358140" y="640080"/>
                  <a:pt x="355600" y="640080"/>
                </a:cubicBezTo>
                <a:lnTo>
                  <a:pt x="308610" y="640080"/>
                </a:lnTo>
                <a:cubicBezTo>
                  <a:pt x="306070" y="640080"/>
                  <a:pt x="303530" y="638810"/>
                  <a:pt x="302260" y="637540"/>
                </a:cubicBezTo>
                <a:cubicBezTo>
                  <a:pt x="288290" y="618490"/>
                  <a:pt x="266700" y="589280"/>
                  <a:pt x="238760" y="551180"/>
                </a:cubicBezTo>
                <a:lnTo>
                  <a:pt x="237490" y="551180"/>
                </a:lnTo>
                <a:cubicBezTo>
                  <a:pt x="232410" y="554990"/>
                  <a:pt x="227330" y="557530"/>
                  <a:pt x="222250" y="562610"/>
                </a:cubicBezTo>
                <a:cubicBezTo>
                  <a:pt x="218440" y="566420"/>
                  <a:pt x="215900" y="574040"/>
                  <a:pt x="217170" y="582930"/>
                </a:cubicBezTo>
                <a:lnTo>
                  <a:pt x="223520" y="633730"/>
                </a:lnTo>
                <a:cubicBezTo>
                  <a:pt x="223520" y="636270"/>
                  <a:pt x="223520" y="637540"/>
                  <a:pt x="220980" y="640080"/>
                </a:cubicBezTo>
                <a:cubicBezTo>
                  <a:pt x="219710" y="641350"/>
                  <a:pt x="217170" y="642620"/>
                  <a:pt x="214630" y="642620"/>
                </a:cubicBezTo>
                <a:lnTo>
                  <a:pt x="180340" y="642620"/>
                </a:lnTo>
                <a:cubicBezTo>
                  <a:pt x="176530" y="642620"/>
                  <a:pt x="173990" y="640080"/>
                  <a:pt x="172720" y="636270"/>
                </a:cubicBezTo>
                <a:cubicBezTo>
                  <a:pt x="166370" y="608330"/>
                  <a:pt x="162560" y="589280"/>
                  <a:pt x="162560" y="579120"/>
                </a:cubicBezTo>
                <a:cubicBezTo>
                  <a:pt x="162560" y="565150"/>
                  <a:pt x="167640" y="552450"/>
                  <a:pt x="179070" y="541020"/>
                </a:cubicBezTo>
                <a:lnTo>
                  <a:pt x="184150" y="535940"/>
                </a:lnTo>
                <a:cubicBezTo>
                  <a:pt x="194310" y="527050"/>
                  <a:pt x="199390" y="515620"/>
                  <a:pt x="199390" y="502920"/>
                </a:cubicBezTo>
                <a:cubicBezTo>
                  <a:pt x="199390" y="499110"/>
                  <a:pt x="199390" y="495300"/>
                  <a:pt x="198120" y="490220"/>
                </a:cubicBezTo>
                <a:lnTo>
                  <a:pt x="196850" y="491490"/>
                </a:lnTo>
                <a:cubicBezTo>
                  <a:pt x="193040" y="494030"/>
                  <a:pt x="186690" y="495300"/>
                  <a:pt x="176530" y="495300"/>
                </a:cubicBezTo>
                <a:lnTo>
                  <a:pt x="171450" y="496570"/>
                </a:lnTo>
                <a:lnTo>
                  <a:pt x="157480" y="525780"/>
                </a:lnTo>
                <a:lnTo>
                  <a:pt x="156210" y="527050"/>
                </a:lnTo>
                <a:cubicBezTo>
                  <a:pt x="148590" y="538480"/>
                  <a:pt x="137160" y="543560"/>
                  <a:pt x="121920" y="543560"/>
                </a:cubicBezTo>
                <a:cubicBezTo>
                  <a:pt x="118110" y="543560"/>
                  <a:pt x="113030" y="541020"/>
                  <a:pt x="105410" y="537210"/>
                </a:cubicBezTo>
                <a:lnTo>
                  <a:pt x="99060" y="533400"/>
                </a:lnTo>
                <a:cubicBezTo>
                  <a:pt x="96520" y="534670"/>
                  <a:pt x="92710" y="535940"/>
                  <a:pt x="88900" y="537210"/>
                </a:cubicBezTo>
                <a:cubicBezTo>
                  <a:pt x="82550" y="539750"/>
                  <a:pt x="76200" y="541020"/>
                  <a:pt x="71120" y="541020"/>
                </a:cubicBezTo>
                <a:cubicBezTo>
                  <a:pt x="55880" y="541020"/>
                  <a:pt x="45720" y="533400"/>
                  <a:pt x="41910" y="516890"/>
                </a:cubicBezTo>
                <a:cubicBezTo>
                  <a:pt x="39370" y="506730"/>
                  <a:pt x="34290" y="499110"/>
                  <a:pt x="27940" y="496570"/>
                </a:cubicBezTo>
                <a:cubicBezTo>
                  <a:pt x="17780" y="491490"/>
                  <a:pt x="12700" y="483870"/>
                  <a:pt x="12700" y="476250"/>
                </a:cubicBezTo>
                <a:cubicBezTo>
                  <a:pt x="12700" y="469900"/>
                  <a:pt x="15240" y="462280"/>
                  <a:pt x="20320" y="453390"/>
                </a:cubicBezTo>
                <a:lnTo>
                  <a:pt x="20320" y="452120"/>
                </a:lnTo>
                <a:cubicBezTo>
                  <a:pt x="21590" y="448310"/>
                  <a:pt x="22860" y="447040"/>
                  <a:pt x="26670" y="445770"/>
                </a:cubicBezTo>
                <a:cubicBezTo>
                  <a:pt x="30480" y="445770"/>
                  <a:pt x="33020" y="447040"/>
                  <a:pt x="34290" y="449580"/>
                </a:cubicBezTo>
                <a:cubicBezTo>
                  <a:pt x="43180" y="466090"/>
                  <a:pt x="63500" y="474980"/>
                  <a:pt x="96520" y="474980"/>
                </a:cubicBezTo>
                <a:cubicBezTo>
                  <a:pt x="134620" y="476250"/>
                  <a:pt x="158750" y="454660"/>
                  <a:pt x="167640" y="410210"/>
                </a:cubicBezTo>
                <a:cubicBezTo>
                  <a:pt x="179070" y="360680"/>
                  <a:pt x="191770" y="328930"/>
                  <a:pt x="205740" y="316230"/>
                </a:cubicBezTo>
                <a:cubicBezTo>
                  <a:pt x="220980" y="303530"/>
                  <a:pt x="234950" y="295910"/>
                  <a:pt x="248920" y="293370"/>
                </a:cubicBezTo>
                <a:cubicBezTo>
                  <a:pt x="265430" y="285750"/>
                  <a:pt x="278130" y="283210"/>
                  <a:pt x="288290" y="281940"/>
                </a:cubicBezTo>
                <a:close/>
                <a:moveTo>
                  <a:pt x="349250" y="421640"/>
                </a:moveTo>
                <a:lnTo>
                  <a:pt x="342900" y="420370"/>
                </a:lnTo>
                <a:cubicBezTo>
                  <a:pt x="339090" y="435610"/>
                  <a:pt x="334010" y="447040"/>
                  <a:pt x="330200" y="457200"/>
                </a:cubicBezTo>
                <a:cubicBezTo>
                  <a:pt x="316230" y="487680"/>
                  <a:pt x="300990" y="510540"/>
                  <a:pt x="280670" y="524510"/>
                </a:cubicBezTo>
                <a:cubicBezTo>
                  <a:pt x="274320" y="529590"/>
                  <a:pt x="266700" y="534670"/>
                  <a:pt x="259080" y="537210"/>
                </a:cubicBezTo>
                <a:lnTo>
                  <a:pt x="251460" y="541020"/>
                </a:lnTo>
                <a:cubicBezTo>
                  <a:pt x="274320" y="570230"/>
                  <a:pt x="294640" y="596900"/>
                  <a:pt x="312420" y="622300"/>
                </a:cubicBezTo>
                <a:lnTo>
                  <a:pt x="341630" y="622300"/>
                </a:lnTo>
                <a:lnTo>
                  <a:pt x="307340" y="575310"/>
                </a:lnTo>
                <a:cubicBezTo>
                  <a:pt x="298450" y="561340"/>
                  <a:pt x="294640" y="549910"/>
                  <a:pt x="294640" y="541020"/>
                </a:cubicBezTo>
                <a:cubicBezTo>
                  <a:pt x="294640" y="534670"/>
                  <a:pt x="297180" y="527050"/>
                  <a:pt x="300990" y="519430"/>
                </a:cubicBezTo>
                <a:cubicBezTo>
                  <a:pt x="304800" y="513080"/>
                  <a:pt x="312420" y="504190"/>
                  <a:pt x="325120" y="491490"/>
                </a:cubicBezTo>
                <a:cubicBezTo>
                  <a:pt x="334010" y="481330"/>
                  <a:pt x="342900" y="457200"/>
                  <a:pt x="349250" y="42164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sz="3200"/>
          </a:p>
        </p:txBody>
      </p:sp>
      <p:grpSp>
        <p:nvGrpSpPr>
          <p:cNvPr id="72" name="Group 71" descr="shark icon">
            <a:extLst>
              <a:ext uri="{FF2B5EF4-FFF2-40B4-BE49-F238E27FC236}">
                <a16:creationId xmlns:a16="http://schemas.microsoft.com/office/drawing/2014/main" id="{176457CE-5458-4AEC-B0ED-D7BF6ED1930A}"/>
              </a:ext>
            </a:extLst>
          </p:cNvPr>
          <p:cNvGrpSpPr/>
          <p:nvPr/>
        </p:nvGrpSpPr>
        <p:grpSpPr>
          <a:xfrm>
            <a:off x="10293208" y="5610673"/>
            <a:ext cx="1039165" cy="982483"/>
            <a:chOff x="5758180" y="5223510"/>
            <a:chExt cx="647700" cy="6477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3F0BB1A-5480-4946-B22F-E7BCC4223C72}"/>
                </a:ext>
              </a:extLst>
            </p:cNvPr>
            <p:cNvSpPr/>
            <p:nvPr/>
          </p:nvSpPr>
          <p:spPr>
            <a:xfrm>
              <a:off x="5758180" y="5223510"/>
              <a:ext cx="647700" cy="647700"/>
            </a:xfrm>
            <a:custGeom>
              <a:avLst/>
              <a:gdLst>
                <a:gd name="connsiteX0" fmla="*/ 640080 w 647700"/>
                <a:gd name="connsiteY0" fmla="*/ 326390 h 647700"/>
                <a:gd name="connsiteX1" fmla="*/ 326390 w 647700"/>
                <a:gd name="connsiteY1" fmla="*/ 640080 h 647700"/>
                <a:gd name="connsiteX2" fmla="*/ 12700 w 647700"/>
                <a:gd name="connsiteY2" fmla="*/ 326390 h 647700"/>
                <a:gd name="connsiteX3" fmla="*/ 326390 w 647700"/>
                <a:gd name="connsiteY3" fmla="*/ 12700 h 647700"/>
                <a:gd name="connsiteX4" fmla="*/ 640080 w 647700"/>
                <a:gd name="connsiteY4" fmla="*/ 32639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47700">
                  <a:moveTo>
                    <a:pt x="640080" y="326390"/>
                  </a:moveTo>
                  <a:cubicBezTo>
                    <a:pt x="640080" y="499636"/>
                    <a:pt x="499636" y="640080"/>
                    <a:pt x="326390" y="640080"/>
                  </a:cubicBezTo>
                  <a:cubicBezTo>
                    <a:pt x="153144" y="640080"/>
                    <a:pt x="12700" y="499636"/>
                    <a:pt x="12700" y="326390"/>
                  </a:cubicBezTo>
                  <a:cubicBezTo>
                    <a:pt x="12700" y="153144"/>
                    <a:pt x="153143" y="12700"/>
                    <a:pt x="326390" y="12700"/>
                  </a:cubicBezTo>
                  <a:cubicBezTo>
                    <a:pt x="499636" y="12700"/>
                    <a:pt x="640080" y="153144"/>
                    <a:pt x="640080" y="32639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320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25D40B3-2793-4B58-B0A0-442E41FDA71C}"/>
                </a:ext>
              </a:extLst>
            </p:cNvPr>
            <p:cNvSpPr/>
            <p:nvPr/>
          </p:nvSpPr>
          <p:spPr>
            <a:xfrm>
              <a:off x="5894300" y="5328920"/>
              <a:ext cx="368300" cy="406400"/>
            </a:xfrm>
            <a:custGeom>
              <a:avLst/>
              <a:gdLst>
                <a:gd name="connsiteX0" fmla="*/ 164870 w 368300"/>
                <a:gd name="connsiteY0" fmla="*/ 81280 h 406400"/>
                <a:gd name="connsiteX1" fmla="*/ 177570 w 368300"/>
                <a:gd name="connsiteY1" fmla="*/ 102870 h 406400"/>
                <a:gd name="connsiteX2" fmla="*/ 164870 w 368300"/>
                <a:gd name="connsiteY2" fmla="*/ 124460 h 406400"/>
                <a:gd name="connsiteX3" fmla="*/ 152170 w 368300"/>
                <a:gd name="connsiteY3" fmla="*/ 102870 h 406400"/>
                <a:gd name="connsiteX4" fmla="*/ 164870 w 368300"/>
                <a:gd name="connsiteY4" fmla="*/ 81280 h 406400"/>
                <a:gd name="connsiteX5" fmla="*/ 202970 w 368300"/>
                <a:gd name="connsiteY5" fmla="*/ 101600 h 406400"/>
                <a:gd name="connsiteX6" fmla="*/ 215670 w 368300"/>
                <a:gd name="connsiteY6" fmla="*/ 123190 h 406400"/>
                <a:gd name="connsiteX7" fmla="*/ 228370 w 368300"/>
                <a:gd name="connsiteY7" fmla="*/ 101600 h 406400"/>
                <a:gd name="connsiteX8" fmla="*/ 215670 w 368300"/>
                <a:gd name="connsiteY8" fmla="*/ 80010 h 406400"/>
                <a:gd name="connsiteX9" fmla="*/ 202970 w 368300"/>
                <a:gd name="connsiteY9" fmla="*/ 101600 h 406400"/>
                <a:gd name="connsiteX10" fmla="*/ 15010 w 368300"/>
                <a:gd name="connsiteY10" fmla="*/ 391160 h 406400"/>
                <a:gd name="connsiteX11" fmla="*/ 187730 w 368300"/>
                <a:gd name="connsiteY11" fmla="*/ 13970 h 406400"/>
                <a:gd name="connsiteX12" fmla="*/ 191540 w 368300"/>
                <a:gd name="connsiteY12" fmla="*/ 12700 h 406400"/>
                <a:gd name="connsiteX13" fmla="*/ 195350 w 368300"/>
                <a:gd name="connsiteY13" fmla="*/ 13970 h 406400"/>
                <a:gd name="connsiteX14" fmla="*/ 364260 w 368300"/>
                <a:gd name="connsiteY14" fmla="*/ 391160 h 406400"/>
                <a:gd name="connsiteX15" fmla="*/ 350290 w 368300"/>
                <a:gd name="connsiteY15" fmla="*/ 402590 h 406400"/>
                <a:gd name="connsiteX16" fmla="*/ 349020 w 368300"/>
                <a:gd name="connsiteY16" fmla="*/ 402590 h 406400"/>
                <a:gd name="connsiteX17" fmla="*/ 347750 w 368300"/>
                <a:gd name="connsiteY17" fmla="*/ 402590 h 406400"/>
                <a:gd name="connsiteX18" fmla="*/ 30250 w 368300"/>
                <a:gd name="connsiteY18" fmla="*/ 402590 h 406400"/>
                <a:gd name="connsiteX19" fmla="*/ 28980 w 368300"/>
                <a:gd name="connsiteY19" fmla="*/ 402590 h 406400"/>
                <a:gd name="connsiteX20" fmla="*/ 27710 w 368300"/>
                <a:gd name="connsiteY20" fmla="*/ 402590 h 406400"/>
                <a:gd name="connsiteX21" fmla="*/ 26440 w 368300"/>
                <a:gd name="connsiteY21" fmla="*/ 402590 h 406400"/>
                <a:gd name="connsiteX22" fmla="*/ 15010 w 368300"/>
                <a:gd name="connsiteY22" fmla="*/ 391160 h 406400"/>
                <a:gd name="connsiteX23" fmla="*/ 39140 w 368300"/>
                <a:gd name="connsiteY23" fmla="*/ 377190 h 406400"/>
                <a:gd name="connsiteX24" fmla="*/ 341400 w 368300"/>
                <a:gd name="connsiteY24" fmla="*/ 377190 h 406400"/>
                <a:gd name="connsiteX25" fmla="*/ 192810 w 368300"/>
                <a:gd name="connsiteY25" fmla="*/ 39370 h 406400"/>
                <a:gd name="connsiteX26" fmla="*/ 39140 w 368300"/>
                <a:gd name="connsiteY26" fmla="*/ 377190 h 406400"/>
                <a:gd name="connsiteX27" fmla="*/ 81050 w 368300"/>
                <a:gd name="connsiteY27" fmla="*/ 316230 h 406400"/>
                <a:gd name="connsiteX28" fmla="*/ 190270 w 368300"/>
                <a:gd name="connsiteY28" fmla="*/ 195580 h 406400"/>
                <a:gd name="connsiteX29" fmla="*/ 190270 w 368300"/>
                <a:gd name="connsiteY29" fmla="*/ 195580 h 406400"/>
                <a:gd name="connsiteX30" fmla="*/ 191540 w 368300"/>
                <a:gd name="connsiteY30" fmla="*/ 195580 h 406400"/>
                <a:gd name="connsiteX31" fmla="*/ 299490 w 368300"/>
                <a:gd name="connsiteY31" fmla="*/ 316230 h 406400"/>
                <a:gd name="connsiteX32" fmla="*/ 294410 w 368300"/>
                <a:gd name="connsiteY32" fmla="*/ 327660 h 406400"/>
                <a:gd name="connsiteX33" fmla="*/ 286790 w 368300"/>
                <a:gd name="connsiteY33" fmla="*/ 330200 h 406400"/>
                <a:gd name="connsiteX34" fmla="*/ 281710 w 368300"/>
                <a:gd name="connsiteY34" fmla="*/ 328930 h 406400"/>
                <a:gd name="connsiteX35" fmla="*/ 189000 w 368300"/>
                <a:gd name="connsiteY35" fmla="*/ 308610 h 406400"/>
                <a:gd name="connsiteX36" fmla="*/ 96290 w 368300"/>
                <a:gd name="connsiteY36" fmla="*/ 328930 h 406400"/>
                <a:gd name="connsiteX37" fmla="*/ 83590 w 368300"/>
                <a:gd name="connsiteY37" fmla="*/ 326390 h 406400"/>
                <a:gd name="connsiteX38" fmla="*/ 81050 w 368300"/>
                <a:gd name="connsiteY38" fmla="*/ 316230 h 406400"/>
                <a:gd name="connsiteX39" fmla="*/ 190270 w 368300"/>
                <a:gd name="connsiteY39" fmla="*/ 284480 h 406400"/>
                <a:gd name="connsiteX40" fmla="*/ 202970 w 368300"/>
                <a:gd name="connsiteY40" fmla="*/ 284480 h 406400"/>
                <a:gd name="connsiteX41" fmla="*/ 191540 w 368300"/>
                <a:gd name="connsiteY41" fmla="*/ 247650 h 406400"/>
                <a:gd name="connsiteX42" fmla="*/ 180110 w 368300"/>
                <a:gd name="connsiteY42" fmla="*/ 284480 h 406400"/>
                <a:gd name="connsiteX43" fmla="*/ 190270 w 368300"/>
                <a:gd name="connsiteY43" fmla="*/ 284480 h 406400"/>
                <a:gd name="connsiteX44" fmla="*/ 172490 w 368300"/>
                <a:gd name="connsiteY44" fmla="*/ 223520 h 406400"/>
                <a:gd name="connsiteX45" fmla="*/ 143280 w 368300"/>
                <a:gd name="connsiteY45" fmla="*/ 241300 h 406400"/>
                <a:gd name="connsiteX46" fmla="*/ 158520 w 368300"/>
                <a:gd name="connsiteY46" fmla="*/ 266700 h 406400"/>
                <a:gd name="connsiteX47" fmla="*/ 172490 w 368300"/>
                <a:gd name="connsiteY47" fmla="*/ 223520 h 406400"/>
                <a:gd name="connsiteX48" fmla="*/ 223290 w 368300"/>
                <a:gd name="connsiteY48" fmla="*/ 266700 h 406400"/>
                <a:gd name="connsiteX49" fmla="*/ 237260 w 368300"/>
                <a:gd name="connsiteY49" fmla="*/ 241300 h 406400"/>
                <a:gd name="connsiteX50" fmla="*/ 208050 w 368300"/>
                <a:gd name="connsiteY50" fmla="*/ 223520 h 406400"/>
                <a:gd name="connsiteX51" fmla="*/ 223290 w 368300"/>
                <a:gd name="connsiteY51" fmla="*/ 266700 h 406400"/>
                <a:gd name="connsiteX52" fmla="*/ 270280 w 368300"/>
                <a:gd name="connsiteY52" fmla="*/ 298450 h 406400"/>
                <a:gd name="connsiteX53" fmla="*/ 255040 w 368300"/>
                <a:gd name="connsiteY53" fmla="*/ 264160 h 406400"/>
                <a:gd name="connsiteX54" fmla="*/ 239800 w 368300"/>
                <a:gd name="connsiteY54" fmla="*/ 290830 h 406400"/>
                <a:gd name="connsiteX55" fmla="*/ 270280 w 368300"/>
                <a:gd name="connsiteY55" fmla="*/ 298450 h 406400"/>
                <a:gd name="connsiteX56" fmla="*/ 111530 w 368300"/>
                <a:gd name="connsiteY56" fmla="*/ 298450 h 406400"/>
                <a:gd name="connsiteX57" fmla="*/ 142010 w 368300"/>
                <a:gd name="connsiteY57" fmla="*/ 290830 h 406400"/>
                <a:gd name="connsiteX58" fmla="*/ 126770 w 368300"/>
                <a:gd name="connsiteY58" fmla="*/ 264160 h 406400"/>
                <a:gd name="connsiteX59" fmla="*/ 111530 w 368300"/>
                <a:gd name="connsiteY59" fmla="*/ 29845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68300" h="406400">
                  <a:moveTo>
                    <a:pt x="164870" y="81280"/>
                  </a:moveTo>
                  <a:cubicBezTo>
                    <a:pt x="172490" y="81280"/>
                    <a:pt x="177570" y="90170"/>
                    <a:pt x="177570" y="102870"/>
                  </a:cubicBezTo>
                  <a:cubicBezTo>
                    <a:pt x="177570" y="114300"/>
                    <a:pt x="171220" y="124460"/>
                    <a:pt x="164870" y="124460"/>
                  </a:cubicBezTo>
                  <a:cubicBezTo>
                    <a:pt x="157250" y="124460"/>
                    <a:pt x="152170" y="115570"/>
                    <a:pt x="152170" y="102870"/>
                  </a:cubicBezTo>
                  <a:cubicBezTo>
                    <a:pt x="152170" y="90170"/>
                    <a:pt x="158520" y="81280"/>
                    <a:pt x="164870" y="81280"/>
                  </a:cubicBezTo>
                  <a:close/>
                  <a:moveTo>
                    <a:pt x="202970" y="101600"/>
                  </a:moveTo>
                  <a:cubicBezTo>
                    <a:pt x="202970" y="113030"/>
                    <a:pt x="209320" y="123190"/>
                    <a:pt x="215670" y="123190"/>
                  </a:cubicBezTo>
                  <a:cubicBezTo>
                    <a:pt x="222020" y="123190"/>
                    <a:pt x="228370" y="114300"/>
                    <a:pt x="228370" y="101600"/>
                  </a:cubicBezTo>
                  <a:cubicBezTo>
                    <a:pt x="228370" y="90170"/>
                    <a:pt x="222020" y="80010"/>
                    <a:pt x="215670" y="80010"/>
                  </a:cubicBezTo>
                  <a:cubicBezTo>
                    <a:pt x="209320" y="80010"/>
                    <a:pt x="202970" y="90170"/>
                    <a:pt x="202970" y="101600"/>
                  </a:cubicBezTo>
                  <a:close/>
                  <a:moveTo>
                    <a:pt x="15010" y="391160"/>
                  </a:moveTo>
                  <a:cubicBezTo>
                    <a:pt x="13740" y="378460"/>
                    <a:pt x="-16740" y="82550"/>
                    <a:pt x="187730" y="13970"/>
                  </a:cubicBezTo>
                  <a:lnTo>
                    <a:pt x="191540" y="12700"/>
                  </a:lnTo>
                  <a:lnTo>
                    <a:pt x="195350" y="13970"/>
                  </a:lnTo>
                  <a:cubicBezTo>
                    <a:pt x="401090" y="82550"/>
                    <a:pt x="365530" y="378460"/>
                    <a:pt x="364260" y="391160"/>
                  </a:cubicBezTo>
                  <a:cubicBezTo>
                    <a:pt x="362990" y="397510"/>
                    <a:pt x="356640" y="402590"/>
                    <a:pt x="350290" y="402590"/>
                  </a:cubicBezTo>
                  <a:cubicBezTo>
                    <a:pt x="350290" y="402590"/>
                    <a:pt x="349020" y="402590"/>
                    <a:pt x="349020" y="402590"/>
                  </a:cubicBezTo>
                  <a:cubicBezTo>
                    <a:pt x="349020" y="402590"/>
                    <a:pt x="347750" y="402590"/>
                    <a:pt x="347750" y="402590"/>
                  </a:cubicBezTo>
                  <a:lnTo>
                    <a:pt x="30250" y="402590"/>
                  </a:lnTo>
                  <a:cubicBezTo>
                    <a:pt x="30250" y="402590"/>
                    <a:pt x="28980" y="402590"/>
                    <a:pt x="28980" y="402590"/>
                  </a:cubicBezTo>
                  <a:cubicBezTo>
                    <a:pt x="28980" y="402590"/>
                    <a:pt x="27710" y="402590"/>
                    <a:pt x="27710" y="402590"/>
                  </a:cubicBezTo>
                  <a:cubicBezTo>
                    <a:pt x="27710" y="402590"/>
                    <a:pt x="26440" y="402590"/>
                    <a:pt x="26440" y="402590"/>
                  </a:cubicBezTo>
                  <a:cubicBezTo>
                    <a:pt x="21360" y="402590"/>
                    <a:pt x="15010" y="398780"/>
                    <a:pt x="15010" y="391160"/>
                  </a:cubicBezTo>
                  <a:close/>
                  <a:moveTo>
                    <a:pt x="39140" y="377190"/>
                  </a:moveTo>
                  <a:lnTo>
                    <a:pt x="341400" y="377190"/>
                  </a:lnTo>
                  <a:cubicBezTo>
                    <a:pt x="345210" y="323850"/>
                    <a:pt x="352830" y="96520"/>
                    <a:pt x="192810" y="39370"/>
                  </a:cubicBezTo>
                  <a:cubicBezTo>
                    <a:pt x="31520" y="97790"/>
                    <a:pt x="35330" y="323850"/>
                    <a:pt x="39140" y="377190"/>
                  </a:cubicBezTo>
                  <a:close/>
                  <a:moveTo>
                    <a:pt x="81050" y="316230"/>
                  </a:moveTo>
                  <a:cubicBezTo>
                    <a:pt x="82320" y="311150"/>
                    <a:pt x="101370" y="195580"/>
                    <a:pt x="190270" y="195580"/>
                  </a:cubicBezTo>
                  <a:cubicBezTo>
                    <a:pt x="190270" y="195580"/>
                    <a:pt x="190270" y="195580"/>
                    <a:pt x="190270" y="195580"/>
                  </a:cubicBezTo>
                  <a:cubicBezTo>
                    <a:pt x="190270" y="195580"/>
                    <a:pt x="191540" y="195580"/>
                    <a:pt x="191540" y="195580"/>
                  </a:cubicBezTo>
                  <a:cubicBezTo>
                    <a:pt x="279170" y="196850"/>
                    <a:pt x="299490" y="311150"/>
                    <a:pt x="299490" y="316230"/>
                  </a:cubicBezTo>
                  <a:cubicBezTo>
                    <a:pt x="300760" y="321310"/>
                    <a:pt x="298220" y="325120"/>
                    <a:pt x="294410" y="327660"/>
                  </a:cubicBezTo>
                  <a:cubicBezTo>
                    <a:pt x="291870" y="328930"/>
                    <a:pt x="289330" y="330200"/>
                    <a:pt x="286790" y="330200"/>
                  </a:cubicBezTo>
                  <a:cubicBezTo>
                    <a:pt x="285520" y="330200"/>
                    <a:pt x="284250" y="330200"/>
                    <a:pt x="281710" y="328930"/>
                  </a:cubicBezTo>
                  <a:cubicBezTo>
                    <a:pt x="281710" y="328930"/>
                    <a:pt x="230910" y="308610"/>
                    <a:pt x="189000" y="308610"/>
                  </a:cubicBezTo>
                  <a:cubicBezTo>
                    <a:pt x="148360" y="308610"/>
                    <a:pt x="97560" y="327660"/>
                    <a:pt x="96290" y="328930"/>
                  </a:cubicBezTo>
                  <a:cubicBezTo>
                    <a:pt x="92480" y="330200"/>
                    <a:pt x="87400" y="330200"/>
                    <a:pt x="83590" y="326390"/>
                  </a:cubicBezTo>
                  <a:cubicBezTo>
                    <a:pt x="82320" y="325120"/>
                    <a:pt x="79780" y="320040"/>
                    <a:pt x="81050" y="316230"/>
                  </a:cubicBezTo>
                  <a:close/>
                  <a:moveTo>
                    <a:pt x="190270" y="284480"/>
                  </a:moveTo>
                  <a:cubicBezTo>
                    <a:pt x="194080" y="284480"/>
                    <a:pt x="197890" y="284480"/>
                    <a:pt x="202970" y="284480"/>
                  </a:cubicBezTo>
                  <a:lnTo>
                    <a:pt x="191540" y="247650"/>
                  </a:lnTo>
                  <a:lnTo>
                    <a:pt x="180110" y="284480"/>
                  </a:lnTo>
                  <a:cubicBezTo>
                    <a:pt x="182650" y="284480"/>
                    <a:pt x="186460" y="284480"/>
                    <a:pt x="190270" y="284480"/>
                  </a:cubicBezTo>
                  <a:close/>
                  <a:moveTo>
                    <a:pt x="172490" y="223520"/>
                  </a:moveTo>
                  <a:cubicBezTo>
                    <a:pt x="161060" y="227330"/>
                    <a:pt x="150900" y="233680"/>
                    <a:pt x="143280" y="241300"/>
                  </a:cubicBezTo>
                  <a:lnTo>
                    <a:pt x="158520" y="266700"/>
                  </a:lnTo>
                  <a:lnTo>
                    <a:pt x="172490" y="223520"/>
                  </a:lnTo>
                  <a:close/>
                  <a:moveTo>
                    <a:pt x="223290" y="266700"/>
                  </a:moveTo>
                  <a:lnTo>
                    <a:pt x="237260" y="241300"/>
                  </a:lnTo>
                  <a:cubicBezTo>
                    <a:pt x="229640" y="233680"/>
                    <a:pt x="219480" y="227330"/>
                    <a:pt x="208050" y="223520"/>
                  </a:cubicBezTo>
                  <a:lnTo>
                    <a:pt x="223290" y="266700"/>
                  </a:lnTo>
                  <a:close/>
                  <a:moveTo>
                    <a:pt x="270280" y="298450"/>
                  </a:moveTo>
                  <a:cubicBezTo>
                    <a:pt x="266470" y="288290"/>
                    <a:pt x="262660" y="275590"/>
                    <a:pt x="255040" y="264160"/>
                  </a:cubicBezTo>
                  <a:lnTo>
                    <a:pt x="239800" y="290830"/>
                  </a:lnTo>
                  <a:cubicBezTo>
                    <a:pt x="251230" y="292100"/>
                    <a:pt x="261390" y="295910"/>
                    <a:pt x="270280" y="298450"/>
                  </a:cubicBezTo>
                  <a:close/>
                  <a:moveTo>
                    <a:pt x="111530" y="298450"/>
                  </a:moveTo>
                  <a:cubicBezTo>
                    <a:pt x="120420" y="295910"/>
                    <a:pt x="130580" y="293370"/>
                    <a:pt x="142010" y="290830"/>
                  </a:cubicBezTo>
                  <a:lnTo>
                    <a:pt x="126770" y="264160"/>
                  </a:lnTo>
                  <a:cubicBezTo>
                    <a:pt x="119150" y="275590"/>
                    <a:pt x="115340" y="288290"/>
                    <a:pt x="111530" y="29845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3200"/>
            </a:p>
          </p:txBody>
        </p:sp>
      </p:grpSp>
      <p:pic>
        <p:nvPicPr>
          <p:cNvPr id="62" name="Graphic 61" descr="shark shape">
            <a:extLst>
              <a:ext uri="{FF2B5EF4-FFF2-40B4-BE49-F238E27FC236}">
                <a16:creationId xmlns:a16="http://schemas.microsoft.com/office/drawing/2014/main" id="{F61A8A54-BDF9-47CA-9F0C-29078FE6C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0797" y="536671"/>
            <a:ext cx="765762" cy="830474"/>
          </a:xfrm>
          <a:prstGeom prst="rect">
            <a:avLst/>
          </a:prstGeom>
        </p:spPr>
      </p:pic>
      <p:pic>
        <p:nvPicPr>
          <p:cNvPr id="63" name="Graphic 62" descr="dolphin shape">
            <a:extLst>
              <a:ext uri="{FF2B5EF4-FFF2-40B4-BE49-F238E27FC236}">
                <a16:creationId xmlns:a16="http://schemas.microsoft.com/office/drawing/2014/main" id="{923EA566-1B50-4035-A016-39B79936F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651" y="565890"/>
            <a:ext cx="566663" cy="708329"/>
          </a:xfrm>
          <a:prstGeom prst="rect">
            <a:avLst/>
          </a:prstGeom>
        </p:spPr>
      </p:pic>
      <p:pic>
        <p:nvPicPr>
          <p:cNvPr id="64" name="Graphic 63" descr="whale shop">
            <a:extLst>
              <a:ext uri="{FF2B5EF4-FFF2-40B4-BE49-F238E27FC236}">
                <a16:creationId xmlns:a16="http://schemas.microsoft.com/office/drawing/2014/main" id="{972A9FF0-EBEA-41F4-8C6C-270C81A1C8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9485" y="317521"/>
            <a:ext cx="1157831" cy="1049623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A745629-3251-469B-98DF-6D746B2C8374}"/>
              </a:ext>
            </a:extLst>
          </p:cNvPr>
          <p:cNvSpPr txBox="1"/>
          <p:nvPr/>
        </p:nvSpPr>
        <p:spPr>
          <a:xfrm>
            <a:off x="10525666" y="2022888"/>
            <a:ext cx="287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Jing Zhao</a:t>
            </a:r>
          </a:p>
        </p:txBody>
      </p:sp>
    </p:spTree>
    <p:extLst>
      <p:ext uri="{BB962C8B-B14F-4D97-AF65-F5344CB8AC3E}">
        <p14:creationId xmlns:p14="http://schemas.microsoft.com/office/powerpoint/2010/main" val="245670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17A1-33BE-41CA-8359-55F2C7FC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76" y="474481"/>
            <a:ext cx="5017312" cy="713372"/>
          </a:xfrm>
        </p:spPr>
        <p:txBody>
          <a:bodyPr/>
          <a:lstStyle/>
          <a:p>
            <a:r>
              <a:rPr lang="en-US" dirty="0"/>
              <a:t>species_info.csv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A09A4-AB08-4193-9460-4CE403A312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31126" y="1208127"/>
            <a:ext cx="3358071" cy="325252"/>
          </a:xfrm>
        </p:spPr>
        <p:txBody>
          <a:bodyPr/>
          <a:lstStyle/>
          <a:p>
            <a:r>
              <a:rPr lang="en-US" dirty="0"/>
              <a:t>About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B6902-4143-4FFA-8439-B9DDEA1CB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043" y="2291172"/>
            <a:ext cx="9505950" cy="2181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2A1BD-D725-4F11-B2AA-79E97EDE5028}"/>
              </a:ext>
            </a:extLst>
          </p:cNvPr>
          <p:cNvSpPr txBox="1"/>
          <p:nvPr/>
        </p:nvSpPr>
        <p:spPr>
          <a:xfrm>
            <a:off x="1133475" y="1690510"/>
            <a:ext cx="10146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data we need to conduct the analysis are stored in a csv file called species_info.csv. It has four columns: ‘category’, ‘</a:t>
            </a:r>
            <a:r>
              <a:rPr lang="en-US" sz="1400" dirty="0" err="1"/>
              <a:t>scientific_name</a:t>
            </a:r>
            <a:r>
              <a:rPr lang="en-US" sz="1400" dirty="0"/>
              <a:t>’, ‘</a:t>
            </a:r>
            <a:r>
              <a:rPr lang="en-US" sz="1400" dirty="0" err="1"/>
              <a:t>common_names</a:t>
            </a:r>
            <a:r>
              <a:rPr lang="en-US" sz="1400" dirty="0"/>
              <a:t>’, and ‘</a:t>
            </a:r>
            <a:r>
              <a:rPr lang="en-US" sz="1400" dirty="0" err="1"/>
              <a:t>conservation_status</a:t>
            </a:r>
            <a:r>
              <a:rPr lang="en-US" sz="1400" dirty="0"/>
              <a:t>’.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8CA15-E536-40A4-9E13-448AADB57E5A}"/>
              </a:ext>
            </a:extLst>
          </p:cNvPr>
          <p:cNvSpPr txBox="1"/>
          <p:nvPr/>
        </p:nvSpPr>
        <p:spPr>
          <a:xfrm>
            <a:off x="1133475" y="7089961"/>
            <a:ext cx="10146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Findings: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There are five categories of conversation status in the database – ‘endangered’, ‘in recovery’, ‘no intervention’, ‘species of concern’, and ‘threatened’. </a:t>
            </a:r>
          </a:p>
        </p:txBody>
      </p:sp>
      <p:pic>
        <p:nvPicPr>
          <p:cNvPr id="11" name="Graphic 10" descr="shark shape">
            <a:extLst>
              <a:ext uri="{FF2B5EF4-FFF2-40B4-BE49-F238E27FC236}">
                <a16:creationId xmlns:a16="http://schemas.microsoft.com/office/drawing/2014/main" id="{C4FC80D8-6246-490E-BF6E-43A7EE6C3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80797" y="536671"/>
            <a:ext cx="765762" cy="830474"/>
          </a:xfrm>
          <a:prstGeom prst="rect">
            <a:avLst/>
          </a:prstGeom>
        </p:spPr>
      </p:pic>
      <p:pic>
        <p:nvPicPr>
          <p:cNvPr id="12" name="Graphic 11" descr="dolphin shape">
            <a:extLst>
              <a:ext uri="{FF2B5EF4-FFF2-40B4-BE49-F238E27FC236}">
                <a16:creationId xmlns:a16="http://schemas.microsoft.com/office/drawing/2014/main" id="{17A47186-522D-4DBF-8D6A-7A2DC366F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651" y="565890"/>
            <a:ext cx="566663" cy="708329"/>
          </a:xfrm>
          <a:prstGeom prst="rect">
            <a:avLst/>
          </a:prstGeom>
        </p:spPr>
      </p:pic>
      <p:pic>
        <p:nvPicPr>
          <p:cNvPr id="13" name="Graphic 12" descr="whale shop">
            <a:extLst>
              <a:ext uri="{FF2B5EF4-FFF2-40B4-BE49-F238E27FC236}">
                <a16:creationId xmlns:a16="http://schemas.microsoft.com/office/drawing/2014/main" id="{E8CC0663-5C8B-459D-AABA-5520DCEF12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79485" y="317521"/>
            <a:ext cx="1157831" cy="10496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E7E9CA-778B-4771-9971-86E3A441C19F}"/>
              </a:ext>
            </a:extLst>
          </p:cNvPr>
          <p:cNvSpPr txBox="1"/>
          <p:nvPr/>
        </p:nvSpPr>
        <p:spPr>
          <a:xfrm>
            <a:off x="1133475" y="4472894"/>
            <a:ext cx="10146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database recorded 7 species (in the ‘category’ column) and 5541 different scientific names (in the ‘</a:t>
            </a:r>
            <a:r>
              <a:rPr lang="en-US" sz="1400" dirty="0" err="1"/>
              <a:t>scientific_name</a:t>
            </a:r>
            <a:r>
              <a:rPr lang="en-US" sz="1400" dirty="0"/>
              <a:t>’ column). Under the ‘</a:t>
            </a:r>
            <a:r>
              <a:rPr lang="en-US" sz="1400" dirty="0" err="1"/>
              <a:t>conservation_status</a:t>
            </a:r>
            <a:r>
              <a:rPr lang="en-US" sz="1400" dirty="0"/>
              <a:t>’ column, we notice that some records have ‘</a:t>
            </a:r>
            <a:r>
              <a:rPr lang="en-US" sz="1400" dirty="0" err="1"/>
              <a:t>NaN</a:t>
            </a:r>
            <a:r>
              <a:rPr lang="en-US" sz="1400" dirty="0"/>
              <a:t>’ as values. By grouping the ‘</a:t>
            </a:r>
            <a:r>
              <a:rPr lang="en-US" sz="1400" dirty="0" err="1"/>
              <a:t>scientific_name</a:t>
            </a:r>
            <a:r>
              <a:rPr lang="en-US" sz="1400" dirty="0"/>
              <a:t>’ and counting the number of records under each ‘</a:t>
            </a:r>
            <a:r>
              <a:rPr lang="en-US" sz="1400" dirty="0" err="1"/>
              <a:t>conversation_status</a:t>
            </a:r>
            <a:r>
              <a:rPr lang="en-US" sz="1400" dirty="0"/>
              <a:t>’, we can see all the conversation status categories and the number of records in each category.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898CB7-5154-4CFC-9071-F22910080D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8043" y="5211559"/>
            <a:ext cx="9505950" cy="15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6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3C97-98E1-45AE-A472-4EF646CF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225" y="474481"/>
            <a:ext cx="6280363" cy="713372"/>
          </a:xfrm>
        </p:spPr>
        <p:txBody>
          <a:bodyPr/>
          <a:lstStyle/>
          <a:p>
            <a:r>
              <a:rPr lang="en-US" dirty="0"/>
              <a:t>ENDANGERED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218BD-D749-496C-8F3E-A99D34582A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9147" y="1061064"/>
            <a:ext cx="3512815" cy="478388"/>
          </a:xfrm>
        </p:spPr>
        <p:txBody>
          <a:bodyPr/>
          <a:lstStyle/>
          <a:p>
            <a:r>
              <a:rPr lang="en-US" dirty="0"/>
              <a:t>Across all species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CA427-2E02-4A2D-A170-FF8957260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16" y="2279964"/>
            <a:ext cx="5322602" cy="24618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C29E7A-B35E-4B1F-B3CD-D0E8105EE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483" y="4741810"/>
            <a:ext cx="5177120" cy="1841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9C2D01-5566-4D01-AC2E-8207543C6871}"/>
              </a:ext>
            </a:extLst>
          </p:cNvPr>
          <p:cNvSpPr txBox="1"/>
          <p:nvPr/>
        </p:nvSpPr>
        <p:spPr>
          <a:xfrm>
            <a:off x="1133475" y="7089961"/>
            <a:ext cx="101461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Findings: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There was a slight difference in the percentages of birds and mammals that fall into a protected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Further investigation is needed to find out if the difference is due to a result </a:t>
            </a:r>
            <a:r>
              <a:rPr lang="en-GB">
                <a:solidFill>
                  <a:schemeClr val="bg1"/>
                </a:solidFill>
              </a:rPr>
              <a:t>of chance.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5B34A-7100-4A38-845A-C1C53BCFDAC6}"/>
              </a:ext>
            </a:extLst>
          </p:cNvPr>
          <p:cNvSpPr txBox="1"/>
          <p:nvPr/>
        </p:nvSpPr>
        <p:spPr>
          <a:xfrm>
            <a:off x="6096000" y="2279964"/>
            <a:ext cx="5322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Species of Concern: declining population or appears to be in need of conservation. – ‘</a:t>
            </a:r>
            <a:r>
              <a:rPr lang="en-US" sz="1600" i="1" dirty="0">
                <a:solidFill>
                  <a:srgbClr val="0071BC"/>
                </a:solidFill>
              </a:rPr>
              <a:t>protected</a:t>
            </a:r>
            <a:r>
              <a:rPr lang="en-US" sz="1600" i="1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Threatened: vulnerable to endangerment in the near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Endangered: seriously at risk of extinction. – ‘</a:t>
            </a:r>
            <a:r>
              <a:rPr lang="en-US" sz="1600" i="1" dirty="0">
                <a:solidFill>
                  <a:srgbClr val="0071BC"/>
                </a:solidFill>
              </a:rPr>
              <a:t>protected</a:t>
            </a:r>
            <a:r>
              <a:rPr lang="en-US" sz="1600" i="1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In Recovery: formerly Endangered, but currently not in danger of extinction throughout all or a significant portion of its inhabitable range. – ‘</a:t>
            </a:r>
            <a:r>
              <a:rPr lang="en-US" sz="1600" i="1" dirty="0">
                <a:solidFill>
                  <a:srgbClr val="0071BC"/>
                </a:solidFill>
              </a:rPr>
              <a:t>protected</a:t>
            </a:r>
            <a:r>
              <a:rPr lang="en-US" sz="1600" i="1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No Intervention: not in any of the above categories, and is ‘</a:t>
            </a:r>
            <a:r>
              <a:rPr lang="en-US" sz="1600" i="1" dirty="0">
                <a:solidFill>
                  <a:srgbClr val="0071BC"/>
                </a:solidFill>
              </a:rPr>
              <a:t>not protected</a:t>
            </a:r>
            <a:r>
              <a:rPr lang="en-US" sz="1600" i="1" dirty="0"/>
              <a:t>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29548-D0DB-4732-9C53-0E450C2F32E3}"/>
              </a:ext>
            </a:extLst>
          </p:cNvPr>
          <p:cNvSpPr txBox="1"/>
          <p:nvPr/>
        </p:nvSpPr>
        <p:spPr>
          <a:xfrm>
            <a:off x="1215318" y="4923909"/>
            <a:ext cx="46338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pivoted table on the right, it looks like Mammals are more likely to be endangered than Birds.</a:t>
            </a:r>
          </a:p>
          <a:p>
            <a:endParaRPr lang="en-US" dirty="0"/>
          </a:p>
          <a:p>
            <a:r>
              <a:rPr lang="en-US" dirty="0"/>
              <a:t>Is this due to a result of chance?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5670C-BDA1-4AC0-B497-14B952BAECF3}"/>
              </a:ext>
            </a:extLst>
          </p:cNvPr>
          <p:cNvSpPr txBox="1"/>
          <p:nvPr/>
        </p:nvSpPr>
        <p:spPr>
          <a:xfrm>
            <a:off x="1133475" y="1412662"/>
            <a:ext cx="6652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Question –</a:t>
            </a:r>
          </a:p>
          <a:p>
            <a:r>
              <a:rPr lang="en-GB" sz="2000" dirty="0"/>
              <a:t>“Are certain types of species more likely to be endangered?"</a:t>
            </a:r>
            <a:endParaRPr lang="en-US" sz="2000" dirty="0"/>
          </a:p>
        </p:txBody>
      </p:sp>
      <p:pic>
        <p:nvPicPr>
          <p:cNvPr id="11" name="Graphic 10" descr="shark shape">
            <a:extLst>
              <a:ext uri="{FF2B5EF4-FFF2-40B4-BE49-F238E27FC236}">
                <a16:creationId xmlns:a16="http://schemas.microsoft.com/office/drawing/2014/main" id="{942A0C69-E9AC-4F9A-9D47-B7120A6F7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0797" y="536671"/>
            <a:ext cx="765762" cy="830474"/>
          </a:xfrm>
          <a:prstGeom prst="rect">
            <a:avLst/>
          </a:prstGeom>
        </p:spPr>
      </p:pic>
      <p:pic>
        <p:nvPicPr>
          <p:cNvPr id="12" name="Graphic 11" descr="dolphin shape">
            <a:extLst>
              <a:ext uri="{FF2B5EF4-FFF2-40B4-BE49-F238E27FC236}">
                <a16:creationId xmlns:a16="http://schemas.microsoft.com/office/drawing/2014/main" id="{A31C774A-07FF-49B3-839A-9F6DBD413F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7651" y="565890"/>
            <a:ext cx="566663" cy="708329"/>
          </a:xfrm>
          <a:prstGeom prst="rect">
            <a:avLst/>
          </a:prstGeom>
        </p:spPr>
      </p:pic>
      <p:pic>
        <p:nvPicPr>
          <p:cNvPr id="13" name="Graphic 12" descr="whale shop">
            <a:extLst>
              <a:ext uri="{FF2B5EF4-FFF2-40B4-BE49-F238E27FC236}">
                <a16:creationId xmlns:a16="http://schemas.microsoft.com/office/drawing/2014/main" id="{6627A0CB-344F-4B74-BBD6-95F1763548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79485" y="317521"/>
            <a:ext cx="1157831" cy="104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2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C123-1344-4046-BEB0-4DB4B8E9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ENDanGered</a:t>
            </a:r>
            <a:r>
              <a:rPr lang="en-US" dirty="0"/>
              <a:t> species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D68AC-CC62-4962-9171-C2E875CD47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00289" y="1362872"/>
            <a:ext cx="3604502" cy="219812"/>
          </a:xfrm>
        </p:spPr>
        <p:txBody>
          <a:bodyPr/>
          <a:lstStyle/>
          <a:p>
            <a:r>
              <a:rPr lang="en-US" dirty="0"/>
              <a:t>Significance tests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FEB53-C8B8-42B5-AA93-8F17943AECE0}"/>
              </a:ext>
            </a:extLst>
          </p:cNvPr>
          <p:cNvSpPr txBox="1"/>
          <p:nvPr/>
        </p:nvSpPr>
        <p:spPr>
          <a:xfrm>
            <a:off x="1147543" y="1405075"/>
            <a:ext cx="66527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Question 1 –</a:t>
            </a:r>
          </a:p>
          <a:p>
            <a:r>
              <a:rPr lang="en-GB" dirty="0"/>
              <a:t>“Was the slight difference in the percentages of birds and mammals that fall into a protected category a result of chance</a:t>
            </a:r>
            <a:r>
              <a:rPr lang="en-GB" sz="2000" dirty="0"/>
              <a:t>?"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3E916-1F79-4575-9A55-2F28A4BA58D5}"/>
              </a:ext>
            </a:extLst>
          </p:cNvPr>
          <p:cNvSpPr txBox="1"/>
          <p:nvPr/>
        </p:nvSpPr>
        <p:spPr>
          <a:xfrm>
            <a:off x="1133475" y="7089961"/>
            <a:ext cx="1014617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Findings: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Certain types of species </a:t>
            </a:r>
            <a:r>
              <a:rPr lang="en-GB" i="1" dirty="0">
                <a:solidFill>
                  <a:schemeClr val="bg1"/>
                </a:solidFill>
              </a:rPr>
              <a:t>are</a:t>
            </a:r>
            <a:r>
              <a:rPr lang="en-GB" dirty="0">
                <a:solidFill>
                  <a:schemeClr val="bg1"/>
                </a:solidFill>
              </a:rPr>
              <a:t> more likely to be endangered than others.</a:t>
            </a:r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8EE498-FF8E-4EB6-89AE-218167B83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08534"/>
              </p:ext>
            </p:extLst>
          </p:nvPr>
        </p:nvGraphicFramePr>
        <p:xfrm>
          <a:off x="1147543" y="2954803"/>
          <a:ext cx="3911600" cy="71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58530043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05511932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61139842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protected</a:t>
                      </a:r>
                      <a:endParaRPr lang="en-US" sz="1400" b="1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not-protected</a:t>
                      </a:r>
                      <a:endParaRPr lang="en-US" sz="1400" b="1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310420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Mammal</a:t>
                      </a:r>
                      <a:endParaRPr lang="en-US" sz="1400" b="0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146</a:t>
                      </a:r>
                      <a:endParaRPr lang="en-US" sz="1400" b="0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0798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Bird</a:t>
                      </a:r>
                      <a:endParaRPr lang="en-US" sz="1400" b="0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75</a:t>
                      </a:r>
                      <a:endParaRPr lang="en-US" sz="1400" b="0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413</a:t>
                      </a:r>
                      <a:endParaRPr lang="en-US" sz="1400" b="0" i="0" u="none" strike="noStrike" dirty="0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99579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D65F58A-BA6A-419D-933F-56C643CC91E6}"/>
              </a:ext>
            </a:extLst>
          </p:cNvPr>
          <p:cNvSpPr txBox="1"/>
          <p:nvPr/>
        </p:nvSpPr>
        <p:spPr>
          <a:xfrm>
            <a:off x="1133475" y="2630658"/>
            <a:ext cx="2299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Contingency table 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E803F-800B-4214-BE55-41CEA75050E9}"/>
              </a:ext>
            </a:extLst>
          </p:cNvPr>
          <p:cNvSpPr txBox="1"/>
          <p:nvPr/>
        </p:nvSpPr>
        <p:spPr>
          <a:xfrm>
            <a:off x="1133475" y="5409727"/>
            <a:ext cx="2299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Contingency table 2.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2F645E-1559-4E55-8425-C32E3AB3F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20235"/>
              </p:ext>
            </p:extLst>
          </p:nvPr>
        </p:nvGraphicFramePr>
        <p:xfrm>
          <a:off x="1147543" y="5752505"/>
          <a:ext cx="3911600" cy="71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570942289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326060508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1574903997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protected</a:t>
                      </a:r>
                      <a:endParaRPr lang="en-US" sz="1400" b="1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not-protected</a:t>
                      </a:r>
                      <a:endParaRPr lang="en-US" sz="1400" b="1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4940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Mammal</a:t>
                      </a:r>
                      <a:endParaRPr lang="en-US" sz="1400" b="0" i="0" u="none" strike="noStrike" dirty="0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30</a:t>
                      </a:r>
                      <a:endParaRPr lang="en-US" sz="1400" b="0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146</a:t>
                      </a:r>
                      <a:endParaRPr lang="en-US" sz="1400" b="0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078486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Reptile</a:t>
                      </a:r>
                      <a:endParaRPr lang="en-US" sz="1400" b="0" i="0" u="none" strike="noStrike" dirty="0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75</a:t>
                      </a:r>
                      <a:endParaRPr lang="en-US" sz="1400" b="0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413</a:t>
                      </a:r>
                      <a:endParaRPr lang="en-US" sz="1400" b="0" i="0" u="none" strike="noStrike" dirty="0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6429359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B7FA2928-95A7-464A-9732-C1DDB7226F61}"/>
              </a:ext>
            </a:extLst>
          </p:cNvPr>
          <p:cNvSpPr/>
          <p:nvPr/>
        </p:nvSpPr>
        <p:spPr>
          <a:xfrm>
            <a:off x="5423131" y="2954803"/>
            <a:ext cx="2138290" cy="71437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Chi-Squared Test 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4A9D58-A5E8-43D0-8ABE-F357FFCCDE75}"/>
              </a:ext>
            </a:extLst>
          </p:cNvPr>
          <p:cNvSpPr/>
          <p:nvPr/>
        </p:nvSpPr>
        <p:spPr>
          <a:xfrm>
            <a:off x="5423131" y="5752505"/>
            <a:ext cx="2138290" cy="71437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Chi-Squared Test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2F22A-0A6D-4956-BE09-3B0B8FE07A46}"/>
              </a:ext>
            </a:extLst>
          </p:cNvPr>
          <p:cNvSpPr txBox="1"/>
          <p:nvPr/>
        </p:nvSpPr>
        <p:spPr>
          <a:xfrm>
            <a:off x="7925409" y="2836087"/>
            <a:ext cx="391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Significance result: 0.687594809666</a:t>
            </a:r>
          </a:p>
          <a:p>
            <a:pPr algn="ctr"/>
            <a:r>
              <a:rPr lang="en-US" dirty="0" err="1"/>
              <a:t>pval</a:t>
            </a:r>
            <a:r>
              <a:rPr lang="en-US" dirty="0"/>
              <a:t> &gt; 0.05</a:t>
            </a:r>
          </a:p>
          <a:p>
            <a:pPr algn="ctr"/>
            <a:r>
              <a:rPr lang="en-US" sz="2000" b="1" dirty="0">
                <a:solidFill>
                  <a:srgbClr val="0071BC"/>
                </a:solidFill>
              </a:rPr>
              <a:t>NO SIGNIFICANT DIFFERENCE!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348FD4-4207-424D-BF28-F5A3B3E7A0F6}"/>
              </a:ext>
            </a:extLst>
          </p:cNvPr>
          <p:cNvSpPr txBox="1"/>
          <p:nvPr/>
        </p:nvSpPr>
        <p:spPr>
          <a:xfrm>
            <a:off x="7925409" y="5641161"/>
            <a:ext cx="391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Significance result: 0.0383555902297</a:t>
            </a:r>
          </a:p>
          <a:p>
            <a:pPr algn="ctr"/>
            <a:r>
              <a:rPr lang="en-US" dirty="0" err="1"/>
              <a:t>pval</a:t>
            </a:r>
            <a:r>
              <a:rPr lang="en-US" dirty="0"/>
              <a:t> &lt; 0.05</a:t>
            </a:r>
          </a:p>
          <a:p>
            <a:pPr algn="ctr"/>
            <a:r>
              <a:rPr lang="en-US" sz="2000" b="1" dirty="0">
                <a:solidFill>
                  <a:srgbClr val="0071BC"/>
                </a:solidFill>
              </a:rPr>
              <a:t>SIGNIFICANT DIFFERENCE!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540877-9DAB-408A-9FA3-72F845F456B6}"/>
              </a:ext>
            </a:extLst>
          </p:cNvPr>
          <p:cNvSpPr txBox="1"/>
          <p:nvPr/>
        </p:nvSpPr>
        <p:spPr>
          <a:xfrm>
            <a:off x="1147543" y="4064008"/>
            <a:ext cx="665274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Question 2 –</a:t>
            </a:r>
          </a:p>
          <a:p>
            <a:r>
              <a:rPr lang="en-GB" dirty="0"/>
              <a:t>“Was the slight difference in the percentages of reptiles and mammals that fall into a protected category a result of chance</a:t>
            </a:r>
            <a:r>
              <a:rPr lang="en-GB" sz="2000" dirty="0"/>
              <a:t>?"</a:t>
            </a:r>
            <a:endParaRPr lang="en-US" sz="2000" dirty="0"/>
          </a:p>
        </p:txBody>
      </p:sp>
      <p:pic>
        <p:nvPicPr>
          <p:cNvPr id="18" name="Graphic 17" descr="shark shape">
            <a:extLst>
              <a:ext uri="{FF2B5EF4-FFF2-40B4-BE49-F238E27FC236}">
                <a16:creationId xmlns:a16="http://schemas.microsoft.com/office/drawing/2014/main" id="{4198670D-64D1-4D28-BE95-2E40BD45E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0797" y="536671"/>
            <a:ext cx="765762" cy="830474"/>
          </a:xfrm>
          <a:prstGeom prst="rect">
            <a:avLst/>
          </a:prstGeom>
        </p:spPr>
      </p:pic>
      <p:pic>
        <p:nvPicPr>
          <p:cNvPr id="19" name="Graphic 18" descr="dolphin shape">
            <a:extLst>
              <a:ext uri="{FF2B5EF4-FFF2-40B4-BE49-F238E27FC236}">
                <a16:creationId xmlns:a16="http://schemas.microsoft.com/office/drawing/2014/main" id="{8130C3F8-78E8-4D38-9286-853C21228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651" y="565890"/>
            <a:ext cx="566663" cy="708329"/>
          </a:xfrm>
          <a:prstGeom prst="rect">
            <a:avLst/>
          </a:prstGeom>
        </p:spPr>
      </p:pic>
      <p:pic>
        <p:nvPicPr>
          <p:cNvPr id="20" name="Graphic 19" descr="whale shop">
            <a:extLst>
              <a:ext uri="{FF2B5EF4-FFF2-40B4-BE49-F238E27FC236}">
                <a16:creationId xmlns:a16="http://schemas.microsoft.com/office/drawing/2014/main" id="{635BCDBD-A16B-4A9A-96E4-3738C8A358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9485" y="317521"/>
            <a:ext cx="1157831" cy="104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8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82A6-5DC4-4FF1-A260-C16E1FD5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689" y="474481"/>
            <a:ext cx="8456899" cy="718222"/>
          </a:xfrm>
        </p:spPr>
        <p:txBody>
          <a:bodyPr/>
          <a:lstStyle/>
          <a:p>
            <a:r>
              <a:rPr lang="en-US" dirty="0"/>
              <a:t>Sample size</a:t>
            </a:r>
            <a:br>
              <a:rPr lang="en-US" dirty="0"/>
            </a:br>
            <a:r>
              <a:rPr lang="en-US" dirty="0"/>
              <a:t>DETERMINATION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8FD65-31A4-4679-B53C-0DC7F5C47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0646" y="1405073"/>
            <a:ext cx="7198551" cy="268982"/>
          </a:xfrm>
        </p:spPr>
        <p:txBody>
          <a:bodyPr/>
          <a:lstStyle/>
          <a:p>
            <a:r>
              <a:rPr lang="en-US" sz="3910" dirty="0"/>
              <a:t>For the foot and mouth disease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782F1-D4E2-4A27-AF73-D1F5B0BA38BD}"/>
              </a:ext>
            </a:extLst>
          </p:cNvPr>
          <p:cNvSpPr txBox="1"/>
          <p:nvPr/>
        </p:nvSpPr>
        <p:spPr>
          <a:xfrm>
            <a:off x="1133475" y="7089961"/>
            <a:ext cx="105514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Findings: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Given a baseline of 15% occurrence of foot and mouth disease in sheep at Bryce National Park, if the scientists wanted to be sure that a &gt;5% drop in observed cases of foot and mouth disease in the sheep at Yellowstone was significant, they would have to observe at least 870 sheep.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Using the observation data, this would take approximately one week of observing in Yellowstone to see that many sheep, or approximately two weeks in Bryce to see that many sheep.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351EE9-D4DA-4F0C-9A11-671C0C1DB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80309"/>
              </p:ext>
            </p:extLst>
          </p:nvPr>
        </p:nvGraphicFramePr>
        <p:xfrm>
          <a:off x="942926" y="2391508"/>
          <a:ext cx="5007708" cy="1278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9451">
                  <a:extLst>
                    <a:ext uri="{9D8B030D-6E8A-4147-A177-3AD203B41FA5}">
                      <a16:colId xmlns:a16="http://schemas.microsoft.com/office/drawing/2014/main" val="4127064851"/>
                    </a:ext>
                  </a:extLst>
                </a:gridCol>
                <a:gridCol w="2751148">
                  <a:extLst>
                    <a:ext uri="{9D8B030D-6E8A-4147-A177-3AD203B41FA5}">
                      <a16:colId xmlns:a16="http://schemas.microsoft.com/office/drawing/2014/main" val="451202838"/>
                    </a:ext>
                  </a:extLst>
                </a:gridCol>
                <a:gridCol w="1597109">
                  <a:extLst>
                    <a:ext uri="{9D8B030D-6E8A-4147-A177-3AD203B41FA5}">
                      <a16:colId xmlns:a16="http://schemas.microsoft.com/office/drawing/2014/main" val="959625883"/>
                    </a:ext>
                  </a:extLst>
                </a:gridCol>
              </a:tblGrid>
              <a:tr h="255622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Park Name</a:t>
                      </a:r>
                      <a:endParaRPr lang="en-US" sz="1000" b="1" i="0" u="none" strike="noStrike" dirty="0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Observations per Week</a:t>
                      </a:r>
                      <a:endParaRPr lang="en-US" sz="1000" b="1" i="0" u="none" strike="noStrike" dirty="0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0086794"/>
                  </a:ext>
                </a:extLst>
              </a:tr>
              <a:tr h="255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1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Bryce National Park</a:t>
                      </a:r>
                      <a:endParaRPr lang="en-US" sz="1000" b="1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250</a:t>
                      </a:r>
                      <a:endParaRPr lang="en-US" sz="1000" b="1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3217579"/>
                  </a:ext>
                </a:extLst>
              </a:tr>
              <a:tr h="255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1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Great Smoky Mountains National Park</a:t>
                      </a:r>
                      <a:endParaRPr lang="en-GB" sz="1000" b="1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149</a:t>
                      </a:r>
                      <a:endParaRPr lang="en-US" sz="1000" b="1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6832659"/>
                  </a:ext>
                </a:extLst>
              </a:tr>
              <a:tr h="255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Yellowstone National Park</a:t>
                      </a:r>
                      <a:endParaRPr lang="en-US" sz="1000" b="1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507</a:t>
                      </a:r>
                      <a:endParaRPr lang="en-US" sz="1000" b="1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9610310"/>
                  </a:ext>
                </a:extLst>
              </a:tr>
              <a:tr h="2556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1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Yosemite National Park</a:t>
                      </a:r>
                      <a:endParaRPr lang="en-US" sz="1000" b="1" i="0" u="none" strike="noStrike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282</a:t>
                      </a:r>
                      <a:endParaRPr lang="en-US" sz="1000" b="1" i="0" u="none" strike="noStrike" dirty="0">
                        <a:solidFill>
                          <a:srgbClr val="48484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64365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732DC8-355C-47FD-823F-CF66E2A12DE2}"/>
              </a:ext>
            </a:extLst>
          </p:cNvPr>
          <p:cNvSpPr txBox="1"/>
          <p:nvPr/>
        </p:nvSpPr>
        <p:spPr>
          <a:xfrm>
            <a:off x="942926" y="4179938"/>
            <a:ext cx="56688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Facts: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Last year it was recorded that 15% of sheep at Bryce National Park have foot and mouth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scientists want to be able to detect reductions of at least 5 percentage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the default level of significance (90%).</a:t>
            </a:r>
          </a:p>
          <a:p>
            <a:endParaRPr lang="en-US" dirty="0"/>
          </a:p>
        </p:txBody>
      </p:sp>
      <p:pic>
        <p:nvPicPr>
          <p:cNvPr id="10" name="Graphic 9" descr="shark shape">
            <a:extLst>
              <a:ext uri="{FF2B5EF4-FFF2-40B4-BE49-F238E27FC236}">
                <a16:creationId xmlns:a16="http://schemas.microsoft.com/office/drawing/2014/main" id="{775A20C9-64E9-4FFF-96EB-017403B53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0797" y="536671"/>
            <a:ext cx="765762" cy="830474"/>
          </a:xfrm>
          <a:prstGeom prst="rect">
            <a:avLst/>
          </a:prstGeom>
        </p:spPr>
      </p:pic>
      <p:pic>
        <p:nvPicPr>
          <p:cNvPr id="11" name="Graphic 10" descr="dolphin shape">
            <a:extLst>
              <a:ext uri="{FF2B5EF4-FFF2-40B4-BE49-F238E27FC236}">
                <a16:creationId xmlns:a16="http://schemas.microsoft.com/office/drawing/2014/main" id="{FDCC3372-B49D-4B0E-ABFE-145BBDD58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651" y="565890"/>
            <a:ext cx="566663" cy="708329"/>
          </a:xfrm>
          <a:prstGeom prst="rect">
            <a:avLst/>
          </a:prstGeom>
        </p:spPr>
      </p:pic>
      <p:pic>
        <p:nvPicPr>
          <p:cNvPr id="12" name="Graphic 11" descr="whale shop">
            <a:extLst>
              <a:ext uri="{FF2B5EF4-FFF2-40B4-BE49-F238E27FC236}">
                <a16:creationId xmlns:a16="http://schemas.microsoft.com/office/drawing/2014/main" id="{7E347F3F-0F72-463C-8164-264FAAF2F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9485" y="317521"/>
            <a:ext cx="1157831" cy="10496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41FF17-F5F6-4575-81A3-CB1B1DAF3F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3828" y="4274979"/>
            <a:ext cx="4791075" cy="1933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191B55-635C-4DC1-93DD-1E6C8DEDD6D1}"/>
              </a:ext>
            </a:extLst>
          </p:cNvPr>
          <p:cNvSpPr txBox="1"/>
          <p:nvPr/>
        </p:nvSpPr>
        <p:spPr>
          <a:xfrm>
            <a:off x="942926" y="2053886"/>
            <a:ext cx="3178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Table: Observations by Parks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233D09-D8D3-4197-8F32-A35593306E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2353" y="2281700"/>
            <a:ext cx="5162550" cy="15525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E1EA6D-E938-486F-8719-21E8440A0508}"/>
              </a:ext>
            </a:extLst>
          </p:cNvPr>
          <p:cNvSpPr txBox="1"/>
          <p:nvPr/>
        </p:nvSpPr>
        <p:spPr>
          <a:xfrm>
            <a:off x="6611814" y="2043741"/>
            <a:ext cx="4322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Graph: Observations of Sheep per Week</a:t>
            </a:r>
          </a:p>
        </p:txBody>
      </p:sp>
    </p:spTree>
    <p:extLst>
      <p:ext uri="{BB962C8B-B14F-4D97-AF65-F5344CB8AC3E}">
        <p14:creationId xmlns:p14="http://schemas.microsoft.com/office/powerpoint/2010/main" val="740856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C8DCBE-3E4A-4BD6-854D-B45CA39E8D4A}">
  <ds:schemaRefs>
    <ds:schemaRef ds:uri="http://schemas.microsoft.com/office/2006/documentManagement/types"/>
    <ds:schemaRef ds:uri="http://schemas.microsoft.com/sharepoint/v3"/>
    <ds:schemaRef ds:uri="http://purl.org/dc/elements/1.1/"/>
    <ds:schemaRef ds:uri="6dc4bcd6-49db-4c07-9060-8acfc67cef9f"/>
    <ds:schemaRef ds:uri="http://www.w3.org/XML/1998/namespace"/>
    <ds:schemaRef ds:uri="http://schemas.microsoft.com/office/infopath/2007/PartnerControls"/>
    <ds:schemaRef ds:uri="fb0879af-3eba-417a-a55a-ffe6dcd6ca77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10CF976-8EDB-4797-804F-53283746E3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95118F-AA9A-45C7-AAE9-B2018C58AB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658</Words>
  <Application>Microsoft Office PowerPoint</Application>
  <PresentationFormat>Custom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Tw Cen MT</vt:lpstr>
      <vt:lpstr>Tw Cen MT Condensed</vt:lpstr>
      <vt:lpstr>Wingdings 3</vt:lpstr>
      <vt:lpstr>Integral</vt:lpstr>
      <vt:lpstr>BIODIVERSITY ANALYSIS</vt:lpstr>
      <vt:lpstr>species_info.csv</vt:lpstr>
      <vt:lpstr>ENDANGERED Status</vt:lpstr>
      <vt:lpstr>ENDanGered species</vt:lpstr>
      <vt:lpstr>Sample size DETERMINATION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2018-08-11T10:04:41Z</dcterms:created>
  <dcterms:modified xsi:type="dcterms:W3CDTF">2018-08-12T21:25:05Z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