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78" r:id="rId2"/>
  </p:sldMasterIdLst>
  <p:notesMasterIdLst>
    <p:notesMasterId r:id="rId12"/>
  </p:notesMasterIdLst>
  <p:sldIdLst>
    <p:sldId id="256" r:id="rId3"/>
    <p:sldId id="1001" r:id="rId4"/>
    <p:sldId id="1031" r:id="rId5"/>
    <p:sldId id="1032" r:id="rId6"/>
    <p:sldId id="1033" r:id="rId7"/>
    <p:sldId id="1034" r:id="rId8"/>
    <p:sldId id="1035" r:id="rId9"/>
    <p:sldId id="1036" r:id="rId10"/>
    <p:sldId id="103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 Su" initials="Y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 autoAdjust="0"/>
    <p:restoredTop sz="75815" autoAdjust="0"/>
  </p:normalViewPr>
  <p:slideViewPr>
    <p:cSldViewPr>
      <p:cViewPr varScale="1">
        <p:scale>
          <a:sx n="51" d="100"/>
          <a:sy n="51" d="100"/>
        </p:scale>
        <p:origin x="-187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D21A-B70E-4579-8526-B279C64CD947}" type="datetimeFigureOut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32B9-C9E8-42BE-85D6-9BBE8D8C0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注意：别的教材将线形探测、平方探测称之为开放哈希，或者将线形探测称之为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开放定址法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肯定有向图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肯定有向图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树的插入总在最下层非终端结点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分裂后中间的关键字插入双亲结点，可能又引起分裂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肯定有向图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肯定有向图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596" y="464056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772816"/>
            <a:ext cx="7772400" cy="1828800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88275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64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475632-B7DE-4367-8D94-F65220BCA26A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2021/11/15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576" y="289208"/>
            <a:ext cx="8183880" cy="76352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88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7A2EA-2C38-454E-BED1-70DC14879A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F131AD-3437-48BB-ACC8-FCF2156F46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838C05-5186-4362-94C1-A4F7ED249E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3D1D2-A777-4FE9-99A1-17B2893A5B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05214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395536" y="361216"/>
            <a:ext cx="8183880" cy="6195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1143908"/>
            <a:ext cx="8183880" cy="516541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6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22376" y="885820"/>
            <a:ext cx="7772400" cy="182880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C00000"/>
                </a:solidFill>
                <a:effectLst/>
              </a:rPr>
              <a:t>第十章</a:t>
            </a:r>
            <a:r>
              <a:rPr lang="zh-CN" altLang="en-US" sz="6000" dirty="0" smtClean="0">
                <a:solidFill>
                  <a:srgbClr val="C00000"/>
                </a:solidFill>
                <a:effectLst/>
              </a:rPr>
              <a:t>作业答案</a:t>
            </a:r>
            <a:endParaRPr lang="zh-CN" altLang="en-US" sz="6000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520940" cy="548640"/>
          </a:xfrm>
        </p:spPr>
        <p:txBody>
          <a:bodyPr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、哈希表：线性探测，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H(k)=k%13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071538" y="1275977"/>
            <a:ext cx="8001056" cy="1010015"/>
            <a:chOff x="785786" y="1275977"/>
            <a:chExt cx="8001056" cy="101001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85852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852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5918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85918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5984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5984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6050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86116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6116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6182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6182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6248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86314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86314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86380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86380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6446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86446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6512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86512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86578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86578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6644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6644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86710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86710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86776" y="1275977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86776" y="1824327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071538" y="2418985"/>
            <a:ext cx="8001056" cy="1010015"/>
            <a:chOff x="785786" y="2418985"/>
            <a:chExt cx="8001056" cy="1010015"/>
          </a:xfrm>
        </p:grpSpPr>
        <p:sp>
          <p:nvSpPr>
            <p:cNvPr id="52" name="TextBox 51"/>
            <p:cNvSpPr txBox="1"/>
            <p:nvPr/>
          </p:nvSpPr>
          <p:spPr>
            <a:xfrm>
              <a:off x="785786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5786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85852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852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85918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85918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5984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85984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86116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86116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86182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86182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86248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6248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86314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86314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86380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86380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86446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86446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86512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86512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86578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86578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86644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86644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86710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86710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286776" y="2418985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86776" y="2967335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000100" y="3571876"/>
            <a:ext cx="8001056" cy="1010015"/>
            <a:chOff x="714348" y="3571876"/>
            <a:chExt cx="8001056" cy="1010015"/>
          </a:xfrm>
        </p:grpSpPr>
        <p:sp>
          <p:nvSpPr>
            <p:cNvPr id="85" name="TextBox 84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000100" y="4633563"/>
            <a:ext cx="8001056" cy="1010015"/>
            <a:chOff x="714348" y="3571876"/>
            <a:chExt cx="8001056" cy="1010015"/>
          </a:xfrm>
        </p:grpSpPr>
        <p:sp>
          <p:nvSpPr>
            <p:cNvPr id="121" name="TextBox 120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1000100" y="5776571"/>
            <a:ext cx="8001056" cy="1010015"/>
            <a:chOff x="714348" y="3571876"/>
            <a:chExt cx="8001056" cy="1010015"/>
          </a:xfrm>
        </p:grpSpPr>
        <p:sp>
          <p:nvSpPr>
            <p:cNvPr id="154" name="TextBox 153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0" y="6263366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-32" y="2928934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-32" y="4048788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793" y="5120358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52"/>
          <p:cNvGrpSpPr/>
          <p:nvPr/>
        </p:nvGrpSpPr>
        <p:grpSpPr>
          <a:xfrm>
            <a:off x="1000100" y="285728"/>
            <a:ext cx="8001056" cy="1010015"/>
            <a:chOff x="714348" y="3571876"/>
            <a:chExt cx="8001056" cy="1010015"/>
          </a:xfrm>
        </p:grpSpPr>
        <p:sp>
          <p:nvSpPr>
            <p:cNvPr id="154" name="TextBox 153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0" y="772523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1" name="组合 152"/>
          <p:cNvGrpSpPr/>
          <p:nvPr/>
        </p:nvGrpSpPr>
        <p:grpSpPr>
          <a:xfrm>
            <a:off x="1000068" y="1428736"/>
            <a:ext cx="8001056" cy="1010015"/>
            <a:chOff x="714348" y="3571876"/>
            <a:chExt cx="8001056" cy="1010015"/>
          </a:xfrm>
        </p:grpSpPr>
        <p:sp>
          <p:nvSpPr>
            <p:cNvPr id="192" name="TextBox 191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-32" y="1915531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" name="组合 152"/>
          <p:cNvGrpSpPr/>
          <p:nvPr/>
        </p:nvGrpSpPr>
        <p:grpSpPr>
          <a:xfrm>
            <a:off x="1000068" y="2561861"/>
            <a:ext cx="8001056" cy="1010015"/>
            <a:chOff x="714348" y="3571876"/>
            <a:chExt cx="8001056" cy="1010015"/>
          </a:xfrm>
        </p:grpSpPr>
        <p:sp>
          <p:nvSpPr>
            <p:cNvPr id="226" name="TextBox 225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-32" y="3048656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9" name="组合 152"/>
          <p:cNvGrpSpPr/>
          <p:nvPr/>
        </p:nvGrpSpPr>
        <p:grpSpPr>
          <a:xfrm>
            <a:off x="1000100" y="3704869"/>
            <a:ext cx="8001056" cy="1010015"/>
            <a:chOff x="714348" y="3571876"/>
            <a:chExt cx="8001056" cy="1010015"/>
          </a:xfrm>
        </p:grpSpPr>
        <p:sp>
          <p:nvSpPr>
            <p:cNvPr id="260" name="TextBox 259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59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0" y="4191664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3" name="组合 152"/>
          <p:cNvGrpSpPr/>
          <p:nvPr/>
        </p:nvGrpSpPr>
        <p:grpSpPr>
          <a:xfrm>
            <a:off x="1000068" y="4847877"/>
            <a:ext cx="8001056" cy="1010015"/>
            <a:chOff x="714348" y="3571876"/>
            <a:chExt cx="8001056" cy="1010015"/>
          </a:xfrm>
        </p:grpSpPr>
        <p:sp>
          <p:nvSpPr>
            <p:cNvPr id="294" name="TextBox 293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63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-32" y="5334672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58" grpId="0"/>
      <p:bldP spid="292" grpId="0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52"/>
          <p:cNvGrpSpPr/>
          <p:nvPr/>
        </p:nvGrpSpPr>
        <p:grpSpPr>
          <a:xfrm>
            <a:off x="1000068" y="561597"/>
            <a:ext cx="8001056" cy="1010015"/>
            <a:chOff x="714348" y="3571876"/>
            <a:chExt cx="8001056" cy="1010015"/>
          </a:xfrm>
        </p:grpSpPr>
        <p:sp>
          <p:nvSpPr>
            <p:cNvPr id="294" name="TextBox 293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94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-32" y="1048392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7" name="组合 152"/>
          <p:cNvGrpSpPr/>
          <p:nvPr/>
        </p:nvGrpSpPr>
        <p:grpSpPr>
          <a:xfrm>
            <a:off x="1000068" y="1785926"/>
            <a:ext cx="8001056" cy="1010015"/>
            <a:chOff x="714348" y="3571876"/>
            <a:chExt cx="8001056" cy="1010015"/>
          </a:xfrm>
        </p:grpSpPr>
        <p:sp>
          <p:nvSpPr>
            <p:cNvPr id="188" name="TextBox 187"/>
            <p:cNvSpPr txBox="1"/>
            <p:nvPr/>
          </p:nvSpPr>
          <p:spPr>
            <a:xfrm>
              <a:off x="71434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434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21441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1441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71448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71448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221454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21454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71461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71461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21467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21467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71474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1474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421481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21481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71487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71487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21494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21494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71500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71500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215074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215074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6715140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715140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7215206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215206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715272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715272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215338" y="3571876"/>
              <a:ext cx="4732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8215338" y="4120226"/>
              <a:ext cx="50006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-32" y="2272721"/>
            <a:ext cx="9018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6" name="组合 365"/>
          <p:cNvGrpSpPr/>
          <p:nvPr/>
        </p:nvGrpSpPr>
        <p:grpSpPr>
          <a:xfrm>
            <a:off x="285720" y="3841598"/>
            <a:ext cx="8001056" cy="1159038"/>
            <a:chOff x="285720" y="3357562"/>
            <a:chExt cx="8001056" cy="1159038"/>
          </a:xfrm>
        </p:grpSpPr>
        <p:sp>
          <p:nvSpPr>
            <p:cNvPr id="353" name="矩形 352"/>
            <p:cNvSpPr/>
            <p:nvPr/>
          </p:nvSpPr>
          <p:spPr>
            <a:xfrm>
              <a:off x="285720" y="3895789"/>
              <a:ext cx="8001056" cy="620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20000"/>
                </a:lnSpc>
                <a:spcBef>
                  <a:spcPts val="800"/>
                </a:spcBef>
                <a:buClr>
                  <a:srgbClr val="C00000"/>
                </a:buClr>
                <a:buSzPct val="70000"/>
              </a:pPr>
              <a:r>
                <a:rPr lang="en-US" altLang="zh-CN" sz="33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ASL=(1+1+1+2+2+1+3+1+5+1+3)/11 = </a:t>
              </a:r>
              <a:r>
                <a:rPr lang="en-US" altLang="zh-CN" sz="33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1.9</a:t>
              </a:r>
              <a:endParaRPr lang="en-US" altLang="zh-CN" sz="33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214414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669835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071670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36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500298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89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928926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51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3312909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47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741537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170165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59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598793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4982776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94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5384611" y="3357562"/>
              <a:ext cx="6161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520940" cy="548640"/>
          </a:xfrm>
        </p:spPr>
        <p:txBody>
          <a:bodyPr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、创建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/>
              <a:t>阶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树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71604" y="1214422"/>
            <a:ext cx="121444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571604" y="2405714"/>
            <a:ext cx="121444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357290" y="3500438"/>
            <a:ext cx="17145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25, 33,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2786050" y="3191532"/>
            <a:ext cx="2786082" cy="1594790"/>
            <a:chOff x="2786050" y="3191532"/>
            <a:chExt cx="2786082" cy="1594790"/>
          </a:xfrm>
        </p:grpSpPr>
        <p:sp>
          <p:nvSpPr>
            <p:cNvPr id="195" name="TextBox 194"/>
            <p:cNvSpPr txBox="1"/>
            <p:nvPr/>
          </p:nvSpPr>
          <p:spPr>
            <a:xfrm>
              <a:off x="2786050" y="4263102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357686" y="4263102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500430" y="3191532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直接箭头连接符 198"/>
            <p:cNvCxnSpPr>
              <a:endCxn id="195" idx="0"/>
            </p:cNvCxnSpPr>
            <p:nvPr/>
          </p:nvCxnSpPr>
          <p:spPr>
            <a:xfrm rot="5400000">
              <a:off x="3315553" y="3792473"/>
              <a:ext cx="548350" cy="392909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endCxn id="196" idx="0"/>
            </p:cNvCxnSpPr>
            <p:nvPr/>
          </p:nvCxnSpPr>
          <p:spPr>
            <a:xfrm>
              <a:off x="4357686" y="3714752"/>
              <a:ext cx="607223" cy="548350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组合 218"/>
          <p:cNvGrpSpPr/>
          <p:nvPr/>
        </p:nvGrpSpPr>
        <p:grpSpPr>
          <a:xfrm>
            <a:off x="1285852" y="5120358"/>
            <a:ext cx="2786082" cy="1594790"/>
            <a:chOff x="1285852" y="5120358"/>
            <a:chExt cx="2786082" cy="1594790"/>
          </a:xfrm>
        </p:grpSpPr>
        <p:sp>
          <p:nvSpPr>
            <p:cNvPr id="209" name="TextBox 208"/>
            <p:cNvSpPr txBox="1"/>
            <p:nvPr/>
          </p:nvSpPr>
          <p:spPr>
            <a:xfrm>
              <a:off x="1285852" y="6191928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857488" y="6191928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40,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00232" y="5120358"/>
              <a:ext cx="12144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直接箭头连接符 211"/>
            <p:cNvCxnSpPr>
              <a:endCxn id="209" idx="0"/>
            </p:cNvCxnSpPr>
            <p:nvPr/>
          </p:nvCxnSpPr>
          <p:spPr>
            <a:xfrm rot="5400000">
              <a:off x="1851074" y="5685580"/>
              <a:ext cx="548350" cy="464347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endCxn id="210" idx="0"/>
            </p:cNvCxnSpPr>
            <p:nvPr/>
          </p:nvCxnSpPr>
          <p:spPr>
            <a:xfrm rot="16200000" flipH="1">
              <a:off x="2922643" y="5649860"/>
              <a:ext cx="548350" cy="535785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4" grpId="0" animBg="1"/>
      <p:bldP spid="19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57224" y="285728"/>
            <a:ext cx="3357585" cy="1594790"/>
            <a:chOff x="857224" y="285728"/>
            <a:chExt cx="3357585" cy="1594790"/>
          </a:xfrm>
        </p:grpSpPr>
        <p:sp>
          <p:nvSpPr>
            <p:cNvPr id="209" name="TextBox 208"/>
            <p:cNvSpPr txBox="1"/>
            <p:nvPr/>
          </p:nvSpPr>
          <p:spPr>
            <a:xfrm>
              <a:off x="857224" y="1357298"/>
              <a:ext cx="14012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00297" y="1357298"/>
              <a:ext cx="17145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40, 56,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81509" y="285728"/>
              <a:ext cx="14012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直接箭头连接符 211"/>
            <p:cNvCxnSpPr>
              <a:endCxn id="209" idx="0"/>
            </p:cNvCxnSpPr>
            <p:nvPr/>
          </p:nvCxnSpPr>
          <p:spPr>
            <a:xfrm rot="5400000">
              <a:off x="1529017" y="814645"/>
              <a:ext cx="571502" cy="513804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endCxn id="210" idx="0"/>
            </p:cNvCxnSpPr>
            <p:nvPr/>
          </p:nvCxnSpPr>
          <p:spPr>
            <a:xfrm>
              <a:off x="2714614" y="857234"/>
              <a:ext cx="642939" cy="500064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572000" y="285728"/>
            <a:ext cx="3286148" cy="1594790"/>
            <a:chOff x="4572000" y="285728"/>
            <a:chExt cx="3286148" cy="1594790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5008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9162" y="285728"/>
              <a:ext cx="14012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33, 56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箭头连接符 24"/>
            <p:cNvCxnSpPr>
              <a:endCxn id="22" idx="0"/>
            </p:cNvCxnSpPr>
            <p:nvPr/>
          </p:nvCxnSpPr>
          <p:spPr>
            <a:xfrm rot="10800000" flipV="1">
              <a:off x="5107786" y="857232"/>
              <a:ext cx="607227" cy="50006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5965041" y="1107265"/>
              <a:ext cx="642944" cy="2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58016" y="1357298"/>
              <a:ext cx="100013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箭头连接符 38"/>
            <p:cNvCxnSpPr>
              <a:endCxn id="36" idx="0"/>
            </p:cNvCxnSpPr>
            <p:nvPr/>
          </p:nvCxnSpPr>
          <p:spPr>
            <a:xfrm rot="16200000" flipH="1">
              <a:off x="6786578" y="785794"/>
              <a:ext cx="571504" cy="571504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28662" y="2571744"/>
            <a:ext cx="3571900" cy="1594790"/>
            <a:chOff x="4572000" y="285728"/>
            <a:chExt cx="3571900" cy="1594790"/>
          </a:xfrm>
        </p:grpSpPr>
        <p:sp>
          <p:nvSpPr>
            <p:cNvPr id="42" name="TextBox 41"/>
            <p:cNvSpPr txBox="1"/>
            <p:nvPr/>
          </p:nvSpPr>
          <p:spPr>
            <a:xfrm>
              <a:off x="4572000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15008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9162" y="285728"/>
              <a:ext cx="14012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33, 56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箭头连接符 44"/>
            <p:cNvCxnSpPr>
              <a:endCxn id="42" idx="0"/>
            </p:cNvCxnSpPr>
            <p:nvPr/>
          </p:nvCxnSpPr>
          <p:spPr>
            <a:xfrm rot="10800000" flipV="1">
              <a:off x="5107786" y="857232"/>
              <a:ext cx="607227" cy="50006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6200000" flipH="1">
              <a:off x="5965041" y="1107265"/>
              <a:ext cx="642944" cy="2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58016" y="1357298"/>
              <a:ext cx="12858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64,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78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>
              <a:endCxn id="47" idx="0"/>
            </p:cNvCxnSpPr>
            <p:nvPr/>
          </p:nvCxnSpPr>
          <p:spPr>
            <a:xfrm>
              <a:off x="6786578" y="785794"/>
              <a:ext cx="714380" cy="571504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8662" y="4977482"/>
            <a:ext cx="4071966" cy="1594790"/>
            <a:chOff x="4572000" y="285728"/>
            <a:chExt cx="4071966" cy="1594790"/>
          </a:xfrm>
        </p:grpSpPr>
        <p:sp>
          <p:nvSpPr>
            <p:cNvPr id="61" name="TextBox 60"/>
            <p:cNvSpPr txBox="1"/>
            <p:nvPr/>
          </p:nvSpPr>
          <p:spPr>
            <a:xfrm>
              <a:off x="4572000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15008" y="1357298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39162" y="285728"/>
              <a:ext cx="140128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33, 56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直接箭头连接符 63"/>
            <p:cNvCxnSpPr>
              <a:endCxn id="61" idx="0"/>
            </p:cNvCxnSpPr>
            <p:nvPr/>
          </p:nvCxnSpPr>
          <p:spPr>
            <a:xfrm rot="10800000" flipV="1">
              <a:off x="5107786" y="857232"/>
              <a:ext cx="607227" cy="50006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5965041" y="1107265"/>
              <a:ext cx="642944" cy="2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858016" y="1357298"/>
              <a:ext cx="178595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64, 78,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>
              <a:endCxn id="66" idx="0"/>
            </p:cNvCxnSpPr>
            <p:nvPr/>
          </p:nvCxnSpPr>
          <p:spPr>
            <a:xfrm>
              <a:off x="6786578" y="785794"/>
              <a:ext cx="964413" cy="571504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285852" y="1643050"/>
            <a:ext cx="10715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8860" y="1643050"/>
            <a:ext cx="10715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53014" y="571480"/>
            <a:ext cx="18189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33, 56,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78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接箭头连接符 54"/>
          <p:cNvCxnSpPr>
            <a:endCxn id="52" idx="0"/>
          </p:cNvCxnSpPr>
          <p:nvPr/>
        </p:nvCxnSpPr>
        <p:spPr>
          <a:xfrm rot="10800000" flipV="1">
            <a:off x="1821638" y="1142984"/>
            <a:ext cx="607227" cy="50006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6200000" flipH="1">
            <a:off x="2678893" y="1393017"/>
            <a:ext cx="642944" cy="2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1868" y="1643050"/>
            <a:ext cx="78581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64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 rot="16200000" flipH="1">
            <a:off x="3446851" y="1125124"/>
            <a:ext cx="571504" cy="464348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562" y="1643050"/>
            <a:ext cx="85725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000496" y="1071546"/>
            <a:ext cx="1071570" cy="571504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1500166" y="2643182"/>
            <a:ext cx="3143272" cy="2594923"/>
            <a:chOff x="1500166" y="2643182"/>
            <a:chExt cx="3143272" cy="2594923"/>
          </a:xfrm>
        </p:grpSpPr>
        <p:sp>
          <p:nvSpPr>
            <p:cNvPr id="41" name="TextBox 40"/>
            <p:cNvSpPr txBox="1"/>
            <p:nvPr/>
          </p:nvSpPr>
          <p:spPr>
            <a:xfrm>
              <a:off x="1500166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71736" y="2643182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5735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611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78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endCxn id="65" idx="0"/>
            </p:cNvCxnSpPr>
            <p:nvPr/>
          </p:nvCxnSpPr>
          <p:spPr>
            <a:xfrm rot="5400000">
              <a:off x="2375282" y="3232546"/>
              <a:ext cx="428628" cy="392909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66" idx="0"/>
            </p:cNvCxnSpPr>
            <p:nvPr/>
          </p:nvCxnSpPr>
          <p:spPr>
            <a:xfrm rot="16200000" flipH="1">
              <a:off x="3411134" y="3232547"/>
              <a:ext cx="428626" cy="392907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428860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箭头连接符 74"/>
            <p:cNvCxnSpPr>
              <a:endCxn id="41" idx="0"/>
            </p:cNvCxnSpPr>
            <p:nvPr/>
          </p:nvCxnSpPr>
          <p:spPr>
            <a:xfrm rot="5400000">
              <a:off x="1660902" y="4304116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16200000" flipH="1">
              <a:off x="2393141" y="4393413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71802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00496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直接箭头连接符 81"/>
            <p:cNvCxnSpPr>
              <a:endCxn id="80" idx="0"/>
            </p:cNvCxnSpPr>
            <p:nvPr/>
          </p:nvCxnSpPr>
          <p:spPr>
            <a:xfrm rot="5400000">
              <a:off x="3232538" y="4304117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6200000" flipH="1">
              <a:off x="3964777" y="4393414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3"/>
          <p:cNvGrpSpPr/>
          <p:nvPr/>
        </p:nvGrpSpPr>
        <p:grpSpPr>
          <a:xfrm>
            <a:off x="285720" y="214290"/>
            <a:ext cx="3143272" cy="2594923"/>
            <a:chOff x="1500166" y="2643182"/>
            <a:chExt cx="3143272" cy="2594923"/>
          </a:xfrm>
        </p:grpSpPr>
        <p:sp>
          <p:nvSpPr>
            <p:cNvPr id="41" name="TextBox 40"/>
            <p:cNvSpPr txBox="1"/>
            <p:nvPr/>
          </p:nvSpPr>
          <p:spPr>
            <a:xfrm>
              <a:off x="1500166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71736" y="2643182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5735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611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78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endCxn id="65" idx="0"/>
            </p:cNvCxnSpPr>
            <p:nvPr/>
          </p:nvCxnSpPr>
          <p:spPr>
            <a:xfrm rot="5400000">
              <a:off x="2375282" y="3232546"/>
              <a:ext cx="428628" cy="392909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66" idx="0"/>
            </p:cNvCxnSpPr>
            <p:nvPr/>
          </p:nvCxnSpPr>
          <p:spPr>
            <a:xfrm rot="16200000" flipH="1">
              <a:off x="3411134" y="3232547"/>
              <a:ext cx="428626" cy="392907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428860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箭头连接符 74"/>
            <p:cNvCxnSpPr>
              <a:endCxn id="41" idx="0"/>
            </p:cNvCxnSpPr>
            <p:nvPr/>
          </p:nvCxnSpPr>
          <p:spPr>
            <a:xfrm rot="5400000">
              <a:off x="1660902" y="4304116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16200000" flipH="1">
              <a:off x="2393141" y="4393413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71802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00496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直接箭头连接符 81"/>
            <p:cNvCxnSpPr>
              <a:endCxn id="80" idx="0"/>
            </p:cNvCxnSpPr>
            <p:nvPr/>
          </p:nvCxnSpPr>
          <p:spPr>
            <a:xfrm rot="5400000">
              <a:off x="3232538" y="4304117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6200000" flipH="1">
              <a:off x="3964777" y="4393414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83"/>
          <p:cNvGrpSpPr/>
          <p:nvPr/>
        </p:nvGrpSpPr>
        <p:grpSpPr>
          <a:xfrm>
            <a:off x="428596" y="3500438"/>
            <a:ext cx="3143272" cy="2594923"/>
            <a:chOff x="1500166" y="2643182"/>
            <a:chExt cx="3143272" cy="2594923"/>
          </a:xfrm>
        </p:grpSpPr>
        <p:sp>
          <p:nvSpPr>
            <p:cNvPr id="26" name="TextBox 25"/>
            <p:cNvSpPr txBox="1"/>
            <p:nvPr/>
          </p:nvSpPr>
          <p:spPr>
            <a:xfrm>
              <a:off x="1500166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2643182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735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86116" y="3643314"/>
              <a:ext cx="107157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78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>
              <a:endCxn id="28" idx="0"/>
            </p:cNvCxnSpPr>
            <p:nvPr/>
          </p:nvCxnSpPr>
          <p:spPr>
            <a:xfrm rot="5400000">
              <a:off x="2375282" y="3232546"/>
              <a:ext cx="428628" cy="392909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9" idx="0"/>
            </p:cNvCxnSpPr>
            <p:nvPr/>
          </p:nvCxnSpPr>
          <p:spPr>
            <a:xfrm rot="16200000" flipH="1">
              <a:off x="3411134" y="3232547"/>
              <a:ext cx="428626" cy="392907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8860" y="4714884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26" idx="0"/>
            </p:cNvCxnSpPr>
            <p:nvPr/>
          </p:nvCxnSpPr>
          <p:spPr>
            <a:xfrm rot="5400000">
              <a:off x="1660902" y="4304116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6200000" flipH="1">
              <a:off x="2393141" y="4393413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71802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00496" y="4714885"/>
              <a:ext cx="64294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>
              <a:endCxn id="36" idx="0"/>
            </p:cNvCxnSpPr>
            <p:nvPr/>
          </p:nvCxnSpPr>
          <p:spPr>
            <a:xfrm rot="5400000">
              <a:off x="3232538" y="4304117"/>
              <a:ext cx="571504" cy="250033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6200000" flipH="1">
              <a:off x="3964777" y="4393414"/>
              <a:ext cx="642942" cy="142876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3857620" y="428604"/>
            <a:ext cx="5286380" cy="181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buClr>
                <a:srgbClr val="C00000"/>
              </a:buClr>
              <a:buSzPct val="70000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删除非最下层结点关键字</a:t>
            </a:r>
            <a:r>
              <a:rPr lang="en-US" altLang="zh-CN" sz="28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Ki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buClr>
                <a:srgbClr val="C00000"/>
              </a:buClr>
              <a:buSzPct val="70000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应该用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所指子树中最小关键字代替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57620" y="3683145"/>
            <a:ext cx="5143536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buClr>
                <a:srgbClr val="C00000"/>
              </a:buClr>
              <a:buSzPct val="70000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需要删除最下层结点关键字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buClr>
                <a:srgbClr val="C00000"/>
              </a:buClr>
              <a:buSzPct val="70000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属于情况（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8596" y="2143116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166" y="71414"/>
            <a:ext cx="10715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86" y="1071546"/>
            <a:ext cx="10715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4546" y="1071546"/>
            <a:ext cx="10715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78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8" idx="0"/>
          </p:cNvCxnSpPr>
          <p:nvPr/>
        </p:nvCxnSpPr>
        <p:spPr>
          <a:xfrm rot="5400000">
            <a:off x="1303712" y="660778"/>
            <a:ext cx="428628" cy="392909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9" idx="0"/>
          </p:cNvCxnSpPr>
          <p:nvPr/>
        </p:nvCxnSpPr>
        <p:spPr>
          <a:xfrm rot="16200000" flipH="1">
            <a:off x="2339564" y="660779"/>
            <a:ext cx="428626" cy="392907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7290" y="2143116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>
            <a:endCxn id="26" idx="0"/>
          </p:cNvCxnSpPr>
          <p:nvPr/>
        </p:nvCxnSpPr>
        <p:spPr>
          <a:xfrm rot="5400000">
            <a:off x="589332" y="1732348"/>
            <a:ext cx="571504" cy="250033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6200000" flipH="1">
            <a:off x="1321571" y="1821645"/>
            <a:ext cx="642942" cy="14287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4546" y="2119962"/>
            <a:ext cx="128588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78, 90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57620" y="254121"/>
            <a:ext cx="5143536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buClr>
                <a:srgbClr val="C00000"/>
              </a:buClr>
              <a:buSzPct val="70000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接着删除非最下层结点关键字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78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，仍属于情况（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0100" y="4263102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28728" y="3120094"/>
            <a:ext cx="150019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33,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28794" y="4263102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>
            <a:endCxn id="34" idx="0"/>
          </p:cNvCxnSpPr>
          <p:nvPr/>
        </p:nvCxnSpPr>
        <p:spPr>
          <a:xfrm rot="5400000">
            <a:off x="1160836" y="3852334"/>
            <a:ext cx="571504" cy="250033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16200000" flipH="1">
            <a:off x="1893075" y="3941631"/>
            <a:ext cx="642942" cy="14287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86050" y="4239948"/>
            <a:ext cx="128588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78, 90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>
            <a:endCxn id="51" idx="0"/>
          </p:cNvCxnSpPr>
          <p:nvPr/>
        </p:nvCxnSpPr>
        <p:spPr>
          <a:xfrm>
            <a:off x="2786050" y="3643314"/>
            <a:ext cx="642942" cy="596634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1538" y="6334804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0166" y="5191796"/>
            <a:ext cx="150019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33, 64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0232" y="6334804"/>
            <a:ext cx="6429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 rot="5400000">
            <a:off x="1232274" y="5924036"/>
            <a:ext cx="571504" cy="250033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1964513" y="6013333"/>
            <a:ext cx="642942" cy="14287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488" y="6311650"/>
            <a:ext cx="128588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endCxn id="25" idx="0"/>
          </p:cNvCxnSpPr>
          <p:nvPr/>
        </p:nvCxnSpPr>
        <p:spPr>
          <a:xfrm>
            <a:off x="2857488" y="5715016"/>
            <a:ext cx="642942" cy="596634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8" grpId="0" animBg="1"/>
      <p:bldP spid="51" grpId="0" animBg="1"/>
      <p:bldP spid="20" grpId="0" animBg="1"/>
      <p:bldP spid="21" grpId="0" animBg="1"/>
      <p:bldP spid="22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 w="349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47625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19131</TotalTime>
  <Words>515</Words>
  <Application>Microsoft Office PowerPoint</Application>
  <PresentationFormat>全屏显示(4:3)</PresentationFormat>
  <Paragraphs>369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1_视点</vt:lpstr>
      <vt:lpstr>角度</vt:lpstr>
      <vt:lpstr>第十章作业答案</vt:lpstr>
      <vt:lpstr>4、哈希表：线性探测，H(k)=k%13</vt:lpstr>
      <vt:lpstr>PowerPoint 演示文稿</vt:lpstr>
      <vt:lpstr>PowerPoint 演示文稿</vt:lpstr>
      <vt:lpstr>6、创建3阶B树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scott</dc:creator>
  <cp:lastModifiedBy>ljc</cp:lastModifiedBy>
  <cp:revision>1336</cp:revision>
  <dcterms:created xsi:type="dcterms:W3CDTF">2011-09-17T02:46:13Z</dcterms:created>
  <dcterms:modified xsi:type="dcterms:W3CDTF">2021-11-15T08:16:51Z</dcterms:modified>
</cp:coreProperties>
</file>