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321" r:id="rId3"/>
    <p:sldId id="333" r:id="rId4"/>
    <p:sldId id="331" r:id="rId5"/>
    <p:sldId id="334" r:id="rId6"/>
    <p:sldId id="335" r:id="rId7"/>
    <p:sldId id="336" r:id="rId8"/>
    <p:sldId id="337" r:id="rId9"/>
    <p:sldId id="338" r:id="rId10"/>
    <p:sldId id="339" r:id="rId11"/>
    <p:sldId id="332" r:id="rId12"/>
    <p:sldId id="340" r:id="rId13"/>
    <p:sldId id="342" r:id="rId14"/>
    <p:sldId id="341" r:id="rId15"/>
    <p:sldId id="343" r:id="rId16"/>
    <p:sldId id="344" r:id="rId17"/>
    <p:sldId id="345" r:id="rId18"/>
    <p:sldId id="352" r:id="rId19"/>
    <p:sldId id="353" r:id="rId20"/>
    <p:sldId id="354" r:id="rId21"/>
    <p:sldId id="346" r:id="rId22"/>
    <p:sldId id="347" r:id="rId23"/>
    <p:sldId id="348" r:id="rId24"/>
    <p:sldId id="349" r:id="rId25"/>
    <p:sldId id="350" r:id="rId26"/>
    <p:sldId id="351" r:id="rId27"/>
    <p:sldId id="307" r:id="rId28"/>
  </p:sldIdLst>
  <p:sldSz cx="9144000" cy="6858000" type="screen4x3"/>
  <p:notesSz cx="9942513" cy="6761163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566"/>
    <a:srgbClr val="90AFC6"/>
    <a:srgbClr val="5482A3"/>
    <a:srgbClr val="F5F5F5"/>
    <a:srgbClr val="8BABC3"/>
    <a:srgbClr val="A6A6A6"/>
    <a:srgbClr val="789BB5"/>
    <a:srgbClr val="D54A47"/>
    <a:srgbClr val="5B868F"/>
    <a:srgbClr val="75A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584" y="78"/>
      </p:cViewPr>
      <p:guideLst>
        <p:guide orient="horz" pos="22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t>5/30/2023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8090" y="5586395"/>
            <a:ext cx="414782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小组成员：王靳朝</a:t>
            </a:r>
            <a:r>
              <a:rPr lang="en-US" altLang="zh-CN" sz="2200" b="1" dirty="0">
                <a:solidFill>
                  <a:srgbClr val="B83314"/>
                </a:solidFill>
              </a:rPr>
              <a:t>  </a:t>
            </a:r>
            <a:r>
              <a:rPr lang="zh-CN" altLang="en-US" sz="2200" b="1" dirty="0">
                <a:solidFill>
                  <a:srgbClr val="B83314"/>
                </a:solidFill>
              </a:rPr>
              <a:t>周帆</a:t>
            </a:r>
            <a:r>
              <a:rPr lang="en-US" altLang="zh-CN" sz="2200" b="1" dirty="0">
                <a:solidFill>
                  <a:srgbClr val="B83314"/>
                </a:solidFill>
              </a:rPr>
              <a:t>  </a:t>
            </a:r>
            <a:r>
              <a:rPr lang="zh-CN" altLang="en-US" sz="2200" b="1" dirty="0">
                <a:solidFill>
                  <a:srgbClr val="B83314"/>
                </a:solidFill>
              </a:rPr>
              <a:t>陈鑫旺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2023</a:t>
            </a:r>
            <a:r>
              <a:rPr lang="zh-CN" altLang="en-US" sz="2200" b="1" dirty="0">
                <a:solidFill>
                  <a:srgbClr val="B83314"/>
                </a:solidFill>
              </a:rPr>
              <a:t>年</a:t>
            </a:r>
            <a:r>
              <a:rPr lang="en-US" altLang="zh-CN" sz="2200" b="1" dirty="0">
                <a:solidFill>
                  <a:srgbClr val="B83314"/>
                </a:solidFill>
              </a:rPr>
              <a:t>5</a:t>
            </a:r>
            <a:r>
              <a:rPr lang="zh-CN" altLang="en-US" sz="2200" b="1" dirty="0">
                <a:solidFill>
                  <a:srgbClr val="B83314"/>
                </a:solidFill>
              </a:rPr>
              <a:t>月</a:t>
            </a:r>
            <a:r>
              <a:rPr lang="en-US" altLang="zh-CN" sz="2200" b="1" dirty="0">
                <a:solidFill>
                  <a:srgbClr val="B83314"/>
                </a:solidFill>
              </a:rPr>
              <a:t>17</a:t>
            </a:r>
            <a:r>
              <a:rPr lang="zh-CN" altLang="en-US" sz="2200" b="1" dirty="0">
                <a:solidFill>
                  <a:srgbClr val="B83314"/>
                </a:solidFill>
              </a:rPr>
              <a:t>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465" y="1875790"/>
            <a:ext cx="7779385" cy="2139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基于</a:t>
            </a:r>
            <a:r>
              <a:rPr lang="en-US" altLang="zh-CN" sz="48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x86</a:t>
            </a:r>
            <a:r>
              <a:rPr lang="zh-CN" altLang="en-US" sz="48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和华为服务器的</a:t>
            </a:r>
            <a:endParaRPr lang="en-US" altLang="zh-CN" sz="4800" b="1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模拟计算器</a:t>
            </a:r>
          </a:p>
        </p:txBody>
      </p:sp>
      <p:sp>
        <p:nvSpPr>
          <p:cNvPr id="6" name="矩形 5"/>
          <p:cNvSpPr/>
          <p:nvPr/>
        </p:nvSpPr>
        <p:spPr>
          <a:xfrm>
            <a:off x="3105150" y="976295"/>
            <a:ext cx="267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8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微机原理大作业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863590"/>
            <a:ext cx="1061085" cy="55435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648733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运行结果示例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基本运算式的实现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1323975"/>
            <a:ext cx="6867525" cy="1474470"/>
          </a:xfrm>
          <a:prstGeom prst="rect">
            <a:avLst/>
          </a:prstGeom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4"/>
          <a:srcRect t="8715"/>
          <a:stretch>
            <a:fillRect/>
          </a:stretch>
        </p:blipFill>
        <p:spPr>
          <a:xfrm>
            <a:off x="995680" y="2866390"/>
            <a:ext cx="6867525" cy="1370330"/>
          </a:xfrm>
          <a:prstGeom prst="rect">
            <a:avLst/>
          </a:prstGeom>
        </p:spPr>
      </p:pic>
      <p:pic>
        <p:nvPicPr>
          <p:cNvPr id="2" name="图片 5"/>
          <p:cNvPicPr>
            <a:picLocks noChangeAspect="1"/>
          </p:cNvPicPr>
          <p:nvPr/>
        </p:nvPicPr>
        <p:blipFill>
          <a:blip r:embed="rId5"/>
          <a:srcRect t="7757"/>
          <a:stretch>
            <a:fillRect/>
          </a:stretch>
        </p:blipFill>
        <p:spPr>
          <a:xfrm>
            <a:off x="984250" y="4355465"/>
            <a:ext cx="6878955" cy="148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916045" y="2247265"/>
            <a:ext cx="5019675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一、项目要求</a:t>
            </a:r>
            <a:endParaRPr lang="en-US" altLang="zh-CN" sz="2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二、基本运算式的实现</a:t>
            </a:r>
            <a:endParaRPr lang="en-US" altLang="zh-CN" sz="2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rgbClr val="DF7566"/>
                </a:solidFill>
                <a:latin typeface="+mn-ea"/>
              </a:rPr>
              <a:t>三、提高要求</a:t>
            </a:r>
            <a:r>
              <a:rPr lang="en-US" altLang="zh-CN" sz="2600" b="1" dirty="0">
                <a:solidFill>
                  <a:srgbClr val="DF7566"/>
                </a:solidFill>
                <a:latin typeface="+mn-ea"/>
              </a:rPr>
              <a:t>——</a:t>
            </a:r>
            <a:r>
              <a:rPr lang="zh-CN" altLang="en-US" sz="2600" b="1" dirty="0">
                <a:solidFill>
                  <a:srgbClr val="DF7566"/>
                </a:solidFill>
                <a:latin typeface="+mn-ea"/>
              </a:rPr>
              <a:t>计算器的实现</a:t>
            </a:r>
            <a:endParaRPr lang="en-US" altLang="zh-CN" sz="2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4427" y="719222"/>
            <a:ext cx="4411767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Contents  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63905" y="1049020"/>
            <a:ext cx="4185285" cy="54546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1745615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575" y="1745615"/>
            <a:ext cx="8025765" cy="46367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开始运行程序之后首先显示交互界面，将第一个数存入堆栈，用户输入运算符进行判断，对于不同的运算符进行不同的操作，特别的对于减法运算需要判断结果是否为负数，对于除法运算需要判断是否存在余数，接着输入第二个数，存入寄存器，用户按下’=’运算并输出结果。最后检测用户是否按下‘C‘，如果按下，则模拟计算器清0开始下一次运算，否则结束。</a:t>
            </a: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计算器实现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981075" y="1057275"/>
            <a:ext cx="4552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基于x86</a:t>
            </a:r>
            <a:r>
              <a:rPr lang="zh-CN" altLang="en-US" sz="2800" b="1" dirty="0">
                <a:solidFill>
                  <a:schemeClr val="bg1"/>
                </a:solidFill>
              </a:rPr>
              <a:t>的计算器实现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bldLvl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956300"/>
            <a:ext cx="1061085" cy="46164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" y="691515"/>
            <a:ext cx="8609965" cy="57626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78173" y="7966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程序流程图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956300"/>
            <a:ext cx="1061085" cy="46164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79668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部分关键代码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10215" b="8995"/>
          <a:stretch>
            <a:fillRect/>
          </a:stretch>
        </p:blipFill>
        <p:spPr>
          <a:xfrm>
            <a:off x="143510" y="2211070"/>
            <a:ext cx="3047365" cy="2409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35" y="1644015"/>
            <a:ext cx="3044825" cy="3543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060" y="1823720"/>
            <a:ext cx="2931795" cy="318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863590"/>
            <a:ext cx="1061085" cy="55435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70778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运行结果示例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2875" y="1168400"/>
            <a:ext cx="90011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输入27+9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输出36，键盘输入C之后进行下一次计算</a:t>
            </a:r>
          </a:p>
          <a:p>
            <a:pPr indent="457200"/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特别的，整除</a:t>
            </a:r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运算27/9直接得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；非</a:t>
            </a:r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整除27/8，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得到商与余数</a:t>
            </a:r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3……3</a:t>
            </a: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3"/>
          <a:srcRect b="8508"/>
          <a:stretch>
            <a:fillRect/>
          </a:stretch>
        </p:blipFill>
        <p:spPr>
          <a:xfrm>
            <a:off x="254000" y="1941195"/>
            <a:ext cx="8492490" cy="4369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63905" y="1049020"/>
            <a:ext cx="5570220" cy="54546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1745615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575" y="1745615"/>
            <a:ext cx="8025765" cy="46367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华为服务器下使用C语言和ARM-V8混合语言编程。利用C语言可以构建基本的UI环境和输入输出函数，计算函数利用汇编语言实现。当程序开始运行之后首先显示UI界面，根据用户输入进行不同的操作，对错误的操作需要进行提示和退出。注意C语言和汇编语言的接口。每一次运算结束之后从键盘输入，检测是否为’C’，如果是，则继续下一次运算，从头开始运行，如果不是则退出计算器，因此使用do-while语句实现上述功能。</a:t>
            </a: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计算器实现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981075" y="1057275"/>
            <a:ext cx="5577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</a:rPr>
              <a:t>基于华</a:t>
            </a:r>
            <a:r>
              <a:rPr lang="zh-CN" altLang="en-US" sz="2800" b="1" dirty="0">
                <a:solidFill>
                  <a:schemeClr val="bg1"/>
                </a:solidFill>
              </a:rPr>
              <a:t>为</a:t>
            </a:r>
            <a:r>
              <a:rPr lang="en-US" altLang="zh-CN" sz="2800" b="1" dirty="0" err="1">
                <a:solidFill>
                  <a:schemeClr val="bg1"/>
                </a:solidFill>
              </a:rPr>
              <a:t>服务器</a:t>
            </a:r>
            <a:r>
              <a:rPr lang="zh-CN" altLang="en-US" sz="2800" b="1" dirty="0">
                <a:solidFill>
                  <a:schemeClr val="bg1"/>
                </a:solidFill>
              </a:rPr>
              <a:t>的计算器实现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bldLvl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956300"/>
            <a:ext cx="1061085" cy="46164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" y="685165"/>
            <a:ext cx="8608060" cy="580961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78173" y="7966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程序流程图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956300"/>
            <a:ext cx="1061085" cy="46164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173" y="79668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实验环境搭建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2F8695-4C6B-4CC0-81E9-E2120708D4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020" y="1945583"/>
            <a:ext cx="4129980" cy="25913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C54033-9375-4714-A870-CFEB50BF6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7027" y="1494973"/>
            <a:ext cx="4010025" cy="38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956300"/>
            <a:ext cx="1061085" cy="46164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173" y="79668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实验环境搭建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4C466C-908F-4C53-B163-8F9A65EE71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510" y="1452879"/>
            <a:ext cx="3954357" cy="38558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4FF58A-F6B8-4835-82A9-901E518AC9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3555" y="1452879"/>
            <a:ext cx="4464218" cy="39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916045" y="2247265"/>
            <a:ext cx="5019675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rgbClr val="DF7566"/>
                </a:solidFill>
                <a:latin typeface="+mn-ea"/>
              </a:rPr>
              <a:t>一、项目要求</a:t>
            </a:r>
            <a:endParaRPr lang="en-US" altLang="zh-CN" sz="2600" b="1" dirty="0">
              <a:solidFill>
                <a:srgbClr val="DF75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二、基本运算式的实现</a:t>
            </a:r>
            <a:endParaRPr lang="en-US" altLang="zh-CN" sz="2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三、提高要求</a:t>
            </a:r>
            <a:r>
              <a:rPr lang="en-US" altLang="zh-C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——</a:t>
            </a:r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计算器的实现</a:t>
            </a:r>
            <a:endParaRPr lang="en-US" altLang="zh-CN" sz="2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4427" y="719222"/>
            <a:ext cx="4411767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Contents  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956300"/>
            <a:ext cx="1061085" cy="46164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173" y="79668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实验环境搭建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F6D174-EB07-4ED8-B480-6A5FC8FE4C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282" y="1450622"/>
            <a:ext cx="4462497" cy="13632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38B962-EAC3-4A5B-A7F3-93D1EB48A3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4427" y="3083230"/>
            <a:ext cx="2313799" cy="13321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28E2A6-5DFF-4CEA-AEAD-96E6EAA728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52724" y="3083230"/>
            <a:ext cx="2313798" cy="13321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C70963A-A5D7-4D8F-9081-5C879BB46E9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7186" y="4684676"/>
            <a:ext cx="2313799" cy="13766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6BBD59-AD59-4BCD-AF7F-4757A2D219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989189" y="4675335"/>
            <a:ext cx="2173217" cy="13766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F566FAF-2A7F-4400-AF11-ADC97AED2E8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368939" y="1690794"/>
            <a:ext cx="3488834" cy="35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86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956300"/>
            <a:ext cx="1061085" cy="46164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455" t="155"/>
          <a:stretch>
            <a:fillRect/>
          </a:stretch>
        </p:blipFill>
        <p:spPr>
          <a:xfrm>
            <a:off x="5182235" y="1413510"/>
            <a:ext cx="1849120" cy="4791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20" y="1413510"/>
            <a:ext cx="3338195" cy="479044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78173" y="59983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部分关键代码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863590"/>
            <a:ext cx="1061085" cy="55435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78652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运行结果示例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8460" y="1336040"/>
            <a:ext cx="78111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首先测试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退出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功能：交互界面选择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号功能可以正常退出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" y="2072005"/>
            <a:ext cx="7844155" cy="345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863590"/>
            <a:ext cx="1061085" cy="55435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78652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运行结果示例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8460" y="1336040"/>
            <a:ext cx="78111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次测试加法和减法功能以及能否正常开启下一次运算，选择加法和减法功能，检查发现结果均正确，同时运算结束之后键盘输入C键可以正常开启下一次运算。下一次运算需要重新选择操作类型并重新输入操作数。</a:t>
            </a:r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140" y="2419985"/>
            <a:ext cx="4559300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863590"/>
            <a:ext cx="1061085" cy="55435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78652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运行结果示例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8460" y="1336040"/>
            <a:ext cx="78111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检测运算符不合法的情况，可以正常提示并退出。</a:t>
            </a: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734820"/>
            <a:ext cx="8133715" cy="16903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460" y="3408045"/>
            <a:ext cx="78111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乘法运算可以得出正确结果：</a:t>
            </a:r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3806825"/>
            <a:ext cx="7953375" cy="238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863590"/>
            <a:ext cx="1061085" cy="55435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78652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运行结果示例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8460" y="1336040"/>
            <a:ext cx="78111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对于整除和非整除情况均可以得到正常结果并分别显示商和余数：</a:t>
            </a:r>
          </a:p>
        </p:txBody>
      </p:sp>
      <p:pic>
        <p:nvPicPr>
          <p:cNvPr id="16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744980"/>
            <a:ext cx="6081395" cy="4624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863590"/>
            <a:ext cx="1061085" cy="55435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78652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运行结果示例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计算器实现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78460" y="1256665"/>
            <a:ext cx="84797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若除数为0，则可以正常提示错误信息。运算结束之后按下非’C’按键可以正常退出。</a:t>
            </a:r>
          </a:p>
        </p:txBody>
      </p:sp>
      <p:pic>
        <p:nvPicPr>
          <p:cNvPr id="2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159000"/>
            <a:ext cx="8502650" cy="370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项目要求</a:t>
            </a: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7995" y="1007110"/>
            <a:ext cx="6090920" cy="54546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5165" y="1022985"/>
            <a:ext cx="5603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基于x86和华为服务器的模拟计算器</a:t>
            </a:r>
          </a:p>
        </p:txBody>
      </p:sp>
      <p:sp>
        <p:nvSpPr>
          <p:cNvPr id="12" name="矩形 11"/>
          <p:cNvSpPr/>
          <p:nvPr/>
        </p:nvSpPr>
        <p:spPr>
          <a:xfrm>
            <a:off x="2395539" y="1928170"/>
            <a:ext cx="6194739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1.基本要求：</a:t>
            </a:r>
          </a:p>
          <a:p>
            <a:pPr indent="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实现多项式运算，如：Z=(X+Y)×8÷2,其中X,Y可自由设定值，验证结果，给出程序和调试结果图。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要求：用x86软件平台实现Z=(X+Y)×8÷2多项式功能。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67365" y="3310890"/>
            <a:ext cx="7920000" cy="0"/>
          </a:xfrm>
          <a:prstGeom prst="line">
            <a:avLst/>
          </a:prstGeom>
          <a:ln w="22225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67365" y="4844415"/>
            <a:ext cx="7920000" cy="0"/>
          </a:xfrm>
          <a:prstGeom prst="line">
            <a:avLst/>
          </a:prstGeom>
          <a:ln w="22225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5778" y="2124772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5778" y="3620007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5778" y="5197349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KSO_Shape"/>
          <p:cNvSpPr/>
          <p:nvPr/>
        </p:nvSpPr>
        <p:spPr bwMode="auto">
          <a:xfrm>
            <a:off x="684527" y="2291089"/>
            <a:ext cx="1396050" cy="561320"/>
          </a:xfrm>
          <a:custGeom>
            <a:avLst/>
            <a:gdLst>
              <a:gd name="T0" fmla="*/ 1064190 w 4529137"/>
              <a:gd name="T1" fmla="*/ 757398 h 2211388"/>
              <a:gd name="T2" fmla="*/ 1187209 w 4529137"/>
              <a:gd name="T3" fmla="*/ 776390 h 2211388"/>
              <a:gd name="T4" fmla="*/ 765205 w 4529137"/>
              <a:gd name="T5" fmla="*/ 645019 h 2211388"/>
              <a:gd name="T6" fmla="*/ 846226 w 4529137"/>
              <a:gd name="T7" fmla="*/ 630930 h 2211388"/>
              <a:gd name="T8" fmla="*/ 387846 w 4529137"/>
              <a:gd name="T9" fmla="*/ 603839 h 2211388"/>
              <a:gd name="T10" fmla="*/ 382406 w 4529137"/>
              <a:gd name="T11" fmla="*/ 667180 h 2211388"/>
              <a:gd name="T12" fmla="*/ 881438 w 4529137"/>
              <a:gd name="T13" fmla="*/ 621868 h 2211388"/>
              <a:gd name="T14" fmla="*/ 1532434 w 4529137"/>
              <a:gd name="T15" fmla="*/ 564369 h 2211388"/>
              <a:gd name="T16" fmla="*/ 1644899 w 4529137"/>
              <a:gd name="T17" fmla="*/ 617514 h 2211388"/>
              <a:gd name="T18" fmla="*/ 325527 w 4529137"/>
              <a:gd name="T19" fmla="*/ 469049 h 2211388"/>
              <a:gd name="T20" fmla="*/ 1244776 w 4529137"/>
              <a:gd name="T21" fmla="*/ 814170 h 2211388"/>
              <a:gd name="T22" fmla="*/ 1365484 w 4529137"/>
              <a:gd name="T23" fmla="*/ 855916 h 2211388"/>
              <a:gd name="T24" fmla="*/ 1388802 w 4529137"/>
              <a:gd name="T25" fmla="*/ 514277 h 2211388"/>
              <a:gd name="T26" fmla="*/ 1151764 w 4529137"/>
              <a:gd name="T27" fmla="*/ 319165 h 2211388"/>
              <a:gd name="T28" fmla="*/ 230379 w 4529137"/>
              <a:gd name="T29" fmla="*/ 121531 h 2211388"/>
              <a:gd name="T30" fmla="*/ 367041 w 4529137"/>
              <a:gd name="T31" fmla="*/ 120005 h 2211388"/>
              <a:gd name="T32" fmla="*/ 307681 w 4529137"/>
              <a:gd name="T33" fmla="*/ 196224 h 2211388"/>
              <a:gd name="T34" fmla="*/ 590835 w 4529137"/>
              <a:gd name="T35" fmla="*/ 219119 h 2211388"/>
              <a:gd name="T36" fmla="*/ 744597 w 4529137"/>
              <a:gd name="T37" fmla="*/ 110468 h 2211388"/>
              <a:gd name="T38" fmla="*/ 854718 w 4529137"/>
              <a:gd name="T39" fmla="*/ 45410 h 2211388"/>
              <a:gd name="T40" fmla="*/ 864547 w 4529137"/>
              <a:gd name="T41" fmla="*/ 162743 h 2211388"/>
              <a:gd name="T42" fmla="*/ 819506 w 4529137"/>
              <a:gd name="T43" fmla="*/ 296293 h 2211388"/>
              <a:gd name="T44" fmla="*/ 957126 w 4529137"/>
              <a:gd name="T45" fmla="*/ 262494 h 2211388"/>
              <a:gd name="T46" fmla="*/ 1072739 w 4529137"/>
              <a:gd name="T47" fmla="*/ 45506 h 2211388"/>
              <a:gd name="T48" fmla="*/ 1121920 w 4529137"/>
              <a:gd name="T49" fmla="*/ 183711 h 2211388"/>
              <a:gd name="T50" fmla="*/ 1461047 w 4529137"/>
              <a:gd name="T51" fmla="*/ 304654 h 2211388"/>
              <a:gd name="T52" fmla="*/ 1490593 w 4529137"/>
              <a:gd name="T53" fmla="*/ 143215 h 2211388"/>
              <a:gd name="T54" fmla="*/ 1494024 w 4529137"/>
              <a:gd name="T55" fmla="*/ 29482 h 2211388"/>
              <a:gd name="T56" fmla="*/ 1684644 w 4529137"/>
              <a:gd name="T57" fmla="*/ 141879 h 2211388"/>
              <a:gd name="T58" fmla="*/ 1883841 w 4529137"/>
              <a:gd name="T59" fmla="*/ 298643 h 2211388"/>
              <a:gd name="T60" fmla="*/ 1760510 w 4529137"/>
              <a:gd name="T61" fmla="*/ 582497 h 2211388"/>
              <a:gd name="T62" fmla="*/ 1856868 w 4529137"/>
              <a:gd name="T63" fmla="*/ 814543 h 2211388"/>
              <a:gd name="T64" fmla="*/ 1823605 w 4529137"/>
              <a:gd name="T65" fmla="*/ 844025 h 2211388"/>
              <a:gd name="T66" fmla="*/ 1767468 w 4529137"/>
              <a:gd name="T67" fmla="*/ 853662 h 2211388"/>
              <a:gd name="T68" fmla="*/ 1718860 w 4529137"/>
              <a:gd name="T69" fmla="*/ 807196 h 2211388"/>
              <a:gd name="T70" fmla="*/ 1653763 w 4529137"/>
              <a:gd name="T71" fmla="*/ 769030 h 2211388"/>
              <a:gd name="T72" fmla="*/ 1523379 w 4529137"/>
              <a:gd name="T73" fmla="*/ 884671 h 2211388"/>
              <a:gd name="T74" fmla="*/ 1341340 w 4529137"/>
              <a:gd name="T75" fmla="*/ 900420 h 2211388"/>
              <a:gd name="T76" fmla="*/ 1225396 w 4529137"/>
              <a:gd name="T77" fmla="*/ 877803 h 2211388"/>
              <a:gd name="T78" fmla="*/ 1165636 w 4529137"/>
              <a:gd name="T79" fmla="*/ 824440 h 2211388"/>
              <a:gd name="T80" fmla="*/ 1119000 w 4529137"/>
              <a:gd name="T81" fmla="*/ 868727 h 2211388"/>
              <a:gd name="T82" fmla="*/ 1053055 w 4529137"/>
              <a:gd name="T83" fmla="*/ 778539 h 2211388"/>
              <a:gd name="T84" fmla="*/ 971434 w 4529137"/>
              <a:gd name="T85" fmla="*/ 798599 h 2211388"/>
              <a:gd name="T86" fmla="*/ 942891 w 4529137"/>
              <a:gd name="T87" fmla="*/ 822182 h 2211388"/>
              <a:gd name="T88" fmla="*/ 934399 w 4529137"/>
              <a:gd name="T89" fmla="*/ 893355 h 2211388"/>
              <a:gd name="T90" fmla="*/ 863020 w 4529137"/>
              <a:gd name="T91" fmla="*/ 879714 h 2211388"/>
              <a:gd name="T92" fmla="*/ 821987 w 4529137"/>
              <a:gd name="T93" fmla="*/ 833830 h 2211388"/>
              <a:gd name="T94" fmla="*/ 649743 w 4529137"/>
              <a:gd name="T95" fmla="*/ 865214 h 2211388"/>
              <a:gd name="T96" fmla="*/ 658618 w 4529137"/>
              <a:gd name="T97" fmla="*/ 834212 h 2211388"/>
              <a:gd name="T98" fmla="*/ 610428 w 4529137"/>
              <a:gd name="T99" fmla="*/ 861589 h 2211388"/>
              <a:gd name="T100" fmla="*/ 608329 w 4529137"/>
              <a:gd name="T101" fmla="*/ 585046 h 2211388"/>
              <a:gd name="T102" fmla="*/ 514143 w 4529137"/>
              <a:gd name="T103" fmla="*/ 436138 h 2211388"/>
              <a:gd name="T104" fmla="*/ 393668 w 4529137"/>
              <a:gd name="T105" fmla="*/ 501005 h 2211388"/>
              <a:gd name="T106" fmla="*/ 431937 w 4529137"/>
              <a:gd name="T107" fmla="*/ 829635 h 2211388"/>
              <a:gd name="T108" fmla="*/ 369141 w 4529137"/>
              <a:gd name="T109" fmla="*/ 921594 h 2211388"/>
              <a:gd name="T110" fmla="*/ 304150 w 4529137"/>
              <a:gd name="T111" fmla="*/ 839652 h 2211388"/>
              <a:gd name="T112" fmla="*/ 147351 w 4529137"/>
              <a:gd name="T113" fmla="*/ 897841 h 2211388"/>
              <a:gd name="T114" fmla="*/ 205280 w 4529137"/>
              <a:gd name="T115" fmla="*/ 817043 h 2211388"/>
              <a:gd name="T116" fmla="*/ 98870 w 4529137"/>
              <a:gd name="T117" fmla="*/ 887253 h 2211388"/>
              <a:gd name="T118" fmla="*/ 88850 w 4529137"/>
              <a:gd name="T119" fmla="*/ 567876 h 2211388"/>
              <a:gd name="T120" fmla="*/ 157849 w 4529137"/>
              <a:gd name="T121" fmla="*/ 320140 h 2211388"/>
              <a:gd name="T122" fmla="*/ 161475 w 4529137"/>
              <a:gd name="T123" fmla="*/ 264621 h 2211388"/>
              <a:gd name="T124" fmla="*/ 218736 w 4529137"/>
              <a:gd name="T125" fmla="*/ 98541 h 22113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529137" h="2211388">
                <a:moveTo>
                  <a:pt x="738772" y="1925441"/>
                </a:moveTo>
                <a:lnTo>
                  <a:pt x="736503" y="1925667"/>
                </a:lnTo>
                <a:lnTo>
                  <a:pt x="734688" y="1926121"/>
                </a:lnTo>
                <a:lnTo>
                  <a:pt x="733100" y="1926801"/>
                </a:lnTo>
                <a:lnTo>
                  <a:pt x="732192" y="1927482"/>
                </a:lnTo>
                <a:lnTo>
                  <a:pt x="731512" y="1928162"/>
                </a:lnTo>
                <a:lnTo>
                  <a:pt x="731285" y="1928842"/>
                </a:lnTo>
                <a:lnTo>
                  <a:pt x="731285" y="1929749"/>
                </a:lnTo>
                <a:lnTo>
                  <a:pt x="731512" y="1930656"/>
                </a:lnTo>
                <a:lnTo>
                  <a:pt x="731965" y="1932017"/>
                </a:lnTo>
                <a:lnTo>
                  <a:pt x="732873" y="1932924"/>
                </a:lnTo>
                <a:lnTo>
                  <a:pt x="734234" y="1934058"/>
                </a:lnTo>
                <a:lnTo>
                  <a:pt x="739226" y="1937686"/>
                </a:lnTo>
                <a:lnTo>
                  <a:pt x="736276" y="1938139"/>
                </a:lnTo>
                <a:lnTo>
                  <a:pt x="734008" y="1938593"/>
                </a:lnTo>
                <a:lnTo>
                  <a:pt x="732192" y="1939500"/>
                </a:lnTo>
                <a:lnTo>
                  <a:pt x="731739" y="1940180"/>
                </a:lnTo>
                <a:lnTo>
                  <a:pt x="731512" y="1940634"/>
                </a:lnTo>
                <a:lnTo>
                  <a:pt x="731285" y="1941087"/>
                </a:lnTo>
                <a:lnTo>
                  <a:pt x="731285" y="1941768"/>
                </a:lnTo>
                <a:lnTo>
                  <a:pt x="731512" y="1943355"/>
                </a:lnTo>
                <a:lnTo>
                  <a:pt x="732419" y="1944715"/>
                </a:lnTo>
                <a:lnTo>
                  <a:pt x="734234" y="1946303"/>
                </a:lnTo>
                <a:lnTo>
                  <a:pt x="746260" y="1955147"/>
                </a:lnTo>
                <a:lnTo>
                  <a:pt x="767588" y="1971020"/>
                </a:lnTo>
                <a:lnTo>
                  <a:pt x="779840" y="1980544"/>
                </a:lnTo>
                <a:lnTo>
                  <a:pt x="792547" y="1990748"/>
                </a:lnTo>
                <a:lnTo>
                  <a:pt x="804572" y="2000953"/>
                </a:lnTo>
                <a:lnTo>
                  <a:pt x="810698" y="2006168"/>
                </a:lnTo>
                <a:lnTo>
                  <a:pt x="815917" y="2010930"/>
                </a:lnTo>
                <a:lnTo>
                  <a:pt x="821135" y="2015919"/>
                </a:lnTo>
                <a:lnTo>
                  <a:pt x="825446" y="2020908"/>
                </a:lnTo>
                <a:lnTo>
                  <a:pt x="829984" y="2025670"/>
                </a:lnTo>
                <a:lnTo>
                  <a:pt x="833842" y="2030658"/>
                </a:lnTo>
                <a:lnTo>
                  <a:pt x="837472" y="2035420"/>
                </a:lnTo>
                <a:lnTo>
                  <a:pt x="840875" y="2039956"/>
                </a:lnTo>
                <a:lnTo>
                  <a:pt x="846321" y="2048573"/>
                </a:lnTo>
                <a:lnTo>
                  <a:pt x="850632" y="2055602"/>
                </a:lnTo>
                <a:lnTo>
                  <a:pt x="853582" y="2061271"/>
                </a:lnTo>
                <a:lnTo>
                  <a:pt x="856077" y="2066260"/>
                </a:lnTo>
                <a:lnTo>
                  <a:pt x="856758" y="2054922"/>
                </a:lnTo>
                <a:lnTo>
                  <a:pt x="857212" y="2045398"/>
                </a:lnTo>
                <a:lnTo>
                  <a:pt x="857439" y="2038595"/>
                </a:lnTo>
                <a:lnTo>
                  <a:pt x="857439" y="2035874"/>
                </a:lnTo>
                <a:lnTo>
                  <a:pt x="857212" y="2032019"/>
                </a:lnTo>
                <a:lnTo>
                  <a:pt x="857439" y="2026350"/>
                </a:lnTo>
                <a:lnTo>
                  <a:pt x="857439" y="2020227"/>
                </a:lnTo>
                <a:lnTo>
                  <a:pt x="856985" y="2016372"/>
                </a:lnTo>
                <a:lnTo>
                  <a:pt x="856304" y="2012291"/>
                </a:lnTo>
                <a:lnTo>
                  <a:pt x="855170" y="2007755"/>
                </a:lnTo>
                <a:lnTo>
                  <a:pt x="854489" y="2005488"/>
                </a:lnTo>
                <a:lnTo>
                  <a:pt x="853582" y="2003674"/>
                </a:lnTo>
                <a:lnTo>
                  <a:pt x="852447" y="2001406"/>
                </a:lnTo>
                <a:lnTo>
                  <a:pt x="851313" y="1999365"/>
                </a:lnTo>
                <a:lnTo>
                  <a:pt x="849724" y="1997324"/>
                </a:lnTo>
                <a:lnTo>
                  <a:pt x="848363" y="1995737"/>
                </a:lnTo>
                <a:lnTo>
                  <a:pt x="846548" y="1993696"/>
                </a:lnTo>
                <a:lnTo>
                  <a:pt x="845186" y="1991429"/>
                </a:lnTo>
                <a:lnTo>
                  <a:pt x="843598" y="1988934"/>
                </a:lnTo>
                <a:lnTo>
                  <a:pt x="842010" y="1986213"/>
                </a:lnTo>
                <a:lnTo>
                  <a:pt x="840875" y="1983265"/>
                </a:lnTo>
                <a:lnTo>
                  <a:pt x="839741" y="1980317"/>
                </a:lnTo>
                <a:lnTo>
                  <a:pt x="837699" y="1973741"/>
                </a:lnTo>
                <a:lnTo>
                  <a:pt x="835884" y="1967392"/>
                </a:lnTo>
                <a:lnTo>
                  <a:pt x="834749" y="1961269"/>
                </a:lnTo>
                <a:lnTo>
                  <a:pt x="833615" y="1955373"/>
                </a:lnTo>
                <a:lnTo>
                  <a:pt x="832934" y="1951065"/>
                </a:lnTo>
                <a:lnTo>
                  <a:pt x="832253" y="1947210"/>
                </a:lnTo>
                <a:lnTo>
                  <a:pt x="831800" y="1944715"/>
                </a:lnTo>
                <a:lnTo>
                  <a:pt x="830665" y="1942675"/>
                </a:lnTo>
                <a:lnTo>
                  <a:pt x="829531" y="1941087"/>
                </a:lnTo>
                <a:lnTo>
                  <a:pt x="827942" y="1940180"/>
                </a:lnTo>
                <a:lnTo>
                  <a:pt x="826354" y="1939046"/>
                </a:lnTo>
                <a:lnTo>
                  <a:pt x="820455" y="1937232"/>
                </a:lnTo>
                <a:lnTo>
                  <a:pt x="815917" y="1935872"/>
                </a:lnTo>
                <a:lnTo>
                  <a:pt x="809337" y="1934738"/>
                </a:lnTo>
                <a:lnTo>
                  <a:pt x="792093" y="1931563"/>
                </a:lnTo>
                <a:lnTo>
                  <a:pt x="772353" y="1928842"/>
                </a:lnTo>
                <a:lnTo>
                  <a:pt x="754201" y="1926121"/>
                </a:lnTo>
                <a:lnTo>
                  <a:pt x="746941" y="1925441"/>
                </a:lnTo>
                <a:lnTo>
                  <a:pt x="740814" y="1925441"/>
                </a:lnTo>
                <a:lnTo>
                  <a:pt x="738772" y="1925441"/>
                </a:lnTo>
                <a:close/>
                <a:moveTo>
                  <a:pt x="2528301" y="1786853"/>
                </a:moveTo>
                <a:lnTo>
                  <a:pt x="2526491" y="1787306"/>
                </a:lnTo>
                <a:lnTo>
                  <a:pt x="2524907" y="1787532"/>
                </a:lnTo>
                <a:lnTo>
                  <a:pt x="2523776" y="1787985"/>
                </a:lnTo>
                <a:lnTo>
                  <a:pt x="2522871" y="1788890"/>
                </a:lnTo>
                <a:lnTo>
                  <a:pt x="2522192" y="1789570"/>
                </a:lnTo>
                <a:lnTo>
                  <a:pt x="2521966" y="1790022"/>
                </a:lnTo>
                <a:lnTo>
                  <a:pt x="2521966" y="1790701"/>
                </a:lnTo>
                <a:lnTo>
                  <a:pt x="2521966" y="1792060"/>
                </a:lnTo>
                <a:lnTo>
                  <a:pt x="2522418" y="1792965"/>
                </a:lnTo>
                <a:lnTo>
                  <a:pt x="2522645" y="1793418"/>
                </a:lnTo>
                <a:lnTo>
                  <a:pt x="2530111" y="1800436"/>
                </a:lnTo>
                <a:lnTo>
                  <a:pt x="2542329" y="1811528"/>
                </a:lnTo>
                <a:lnTo>
                  <a:pt x="2562239" y="1829864"/>
                </a:lnTo>
                <a:lnTo>
                  <a:pt x="2565181" y="1832581"/>
                </a:lnTo>
                <a:lnTo>
                  <a:pt x="2568122" y="1835524"/>
                </a:lnTo>
                <a:lnTo>
                  <a:pt x="2573778" y="1842089"/>
                </a:lnTo>
                <a:lnTo>
                  <a:pt x="2579661" y="1848653"/>
                </a:lnTo>
                <a:lnTo>
                  <a:pt x="2584865" y="1855897"/>
                </a:lnTo>
                <a:lnTo>
                  <a:pt x="2589616" y="1863368"/>
                </a:lnTo>
                <a:lnTo>
                  <a:pt x="2594368" y="1870838"/>
                </a:lnTo>
                <a:lnTo>
                  <a:pt x="2598893" y="1878082"/>
                </a:lnTo>
                <a:lnTo>
                  <a:pt x="2602739" y="1885553"/>
                </a:lnTo>
                <a:lnTo>
                  <a:pt x="2606585" y="1892797"/>
                </a:lnTo>
                <a:lnTo>
                  <a:pt x="2609850" y="1899547"/>
                </a:lnTo>
                <a:lnTo>
                  <a:pt x="2610304" y="1897617"/>
                </a:lnTo>
                <a:lnTo>
                  <a:pt x="2613025" y="1888313"/>
                </a:lnTo>
                <a:lnTo>
                  <a:pt x="2616427" y="1877648"/>
                </a:lnTo>
                <a:lnTo>
                  <a:pt x="2620282" y="1866757"/>
                </a:lnTo>
                <a:lnTo>
                  <a:pt x="2623457" y="1856092"/>
                </a:lnTo>
                <a:lnTo>
                  <a:pt x="2624818" y="1851100"/>
                </a:lnTo>
                <a:lnTo>
                  <a:pt x="2626179" y="1846334"/>
                </a:lnTo>
                <a:lnTo>
                  <a:pt x="2627086" y="1842023"/>
                </a:lnTo>
                <a:lnTo>
                  <a:pt x="2627539" y="1837939"/>
                </a:lnTo>
                <a:lnTo>
                  <a:pt x="2627993" y="1833854"/>
                </a:lnTo>
                <a:lnTo>
                  <a:pt x="2627993" y="1828635"/>
                </a:lnTo>
                <a:lnTo>
                  <a:pt x="2627539" y="1822282"/>
                </a:lnTo>
                <a:lnTo>
                  <a:pt x="2627086" y="1815474"/>
                </a:lnTo>
                <a:lnTo>
                  <a:pt x="2626449" y="1806813"/>
                </a:lnTo>
                <a:lnTo>
                  <a:pt x="2619482" y="1804737"/>
                </a:lnTo>
                <a:lnTo>
                  <a:pt x="2608848" y="1802020"/>
                </a:lnTo>
                <a:lnTo>
                  <a:pt x="2598440" y="1799304"/>
                </a:lnTo>
                <a:lnTo>
                  <a:pt x="2588485" y="1796814"/>
                </a:lnTo>
                <a:lnTo>
                  <a:pt x="2578756" y="1794550"/>
                </a:lnTo>
                <a:lnTo>
                  <a:pt x="2561334" y="1791154"/>
                </a:lnTo>
                <a:lnTo>
                  <a:pt x="2547080" y="1788664"/>
                </a:lnTo>
                <a:lnTo>
                  <a:pt x="2537351" y="1787079"/>
                </a:lnTo>
                <a:lnTo>
                  <a:pt x="2533505" y="1786853"/>
                </a:lnTo>
                <a:lnTo>
                  <a:pt x="2530790" y="1786853"/>
                </a:lnTo>
                <a:lnTo>
                  <a:pt x="2528301" y="1786853"/>
                </a:lnTo>
                <a:close/>
                <a:moveTo>
                  <a:pt x="3577420" y="1765942"/>
                </a:moveTo>
                <a:lnTo>
                  <a:pt x="3577420" y="1850996"/>
                </a:lnTo>
                <a:lnTo>
                  <a:pt x="3622513" y="1808583"/>
                </a:lnTo>
                <a:lnTo>
                  <a:pt x="3622513" y="1765942"/>
                </a:lnTo>
                <a:lnTo>
                  <a:pt x="3577420" y="1765942"/>
                </a:lnTo>
                <a:close/>
                <a:moveTo>
                  <a:pt x="2758391" y="1666549"/>
                </a:moveTo>
                <a:lnTo>
                  <a:pt x="2757714" y="1671384"/>
                </a:lnTo>
                <a:lnTo>
                  <a:pt x="2756807" y="1681595"/>
                </a:lnTo>
                <a:lnTo>
                  <a:pt x="2756127" y="1689764"/>
                </a:lnTo>
                <a:lnTo>
                  <a:pt x="2755673" y="1700883"/>
                </a:lnTo>
                <a:lnTo>
                  <a:pt x="2755446" y="1705421"/>
                </a:lnTo>
                <a:lnTo>
                  <a:pt x="2754766" y="1709505"/>
                </a:lnTo>
                <a:lnTo>
                  <a:pt x="2754312" y="1712682"/>
                </a:lnTo>
                <a:lnTo>
                  <a:pt x="2753632" y="1715178"/>
                </a:lnTo>
                <a:lnTo>
                  <a:pt x="2752725" y="1717447"/>
                </a:lnTo>
                <a:lnTo>
                  <a:pt x="2751364" y="1719036"/>
                </a:lnTo>
                <a:lnTo>
                  <a:pt x="2749777" y="1720170"/>
                </a:lnTo>
                <a:lnTo>
                  <a:pt x="2747962" y="1721078"/>
                </a:lnTo>
                <a:lnTo>
                  <a:pt x="2745695" y="1721532"/>
                </a:lnTo>
                <a:lnTo>
                  <a:pt x="2743200" y="1721532"/>
                </a:lnTo>
                <a:lnTo>
                  <a:pt x="2740025" y="1721532"/>
                </a:lnTo>
                <a:lnTo>
                  <a:pt x="2736170" y="1721305"/>
                </a:lnTo>
                <a:lnTo>
                  <a:pt x="2727325" y="1720397"/>
                </a:lnTo>
                <a:lnTo>
                  <a:pt x="2723016" y="1720170"/>
                </a:lnTo>
                <a:lnTo>
                  <a:pt x="2721429" y="1720397"/>
                </a:lnTo>
                <a:lnTo>
                  <a:pt x="2719614" y="1720624"/>
                </a:lnTo>
                <a:lnTo>
                  <a:pt x="2718480" y="1721078"/>
                </a:lnTo>
                <a:lnTo>
                  <a:pt x="2716893" y="1721759"/>
                </a:lnTo>
                <a:lnTo>
                  <a:pt x="2715986" y="1722893"/>
                </a:lnTo>
                <a:lnTo>
                  <a:pt x="2714852" y="1724028"/>
                </a:lnTo>
                <a:lnTo>
                  <a:pt x="2714171" y="1725616"/>
                </a:lnTo>
                <a:lnTo>
                  <a:pt x="2713718" y="1727432"/>
                </a:lnTo>
                <a:lnTo>
                  <a:pt x="2713264" y="1729474"/>
                </a:lnTo>
                <a:lnTo>
                  <a:pt x="2712584" y="1732197"/>
                </a:lnTo>
                <a:lnTo>
                  <a:pt x="2712584" y="1735147"/>
                </a:lnTo>
                <a:lnTo>
                  <a:pt x="2712357" y="1738550"/>
                </a:lnTo>
                <a:lnTo>
                  <a:pt x="2713038" y="1746719"/>
                </a:lnTo>
                <a:lnTo>
                  <a:pt x="2713491" y="1752619"/>
                </a:lnTo>
                <a:lnTo>
                  <a:pt x="2714398" y="1761242"/>
                </a:lnTo>
                <a:lnTo>
                  <a:pt x="2717800" y="1785522"/>
                </a:lnTo>
                <a:lnTo>
                  <a:pt x="2721847" y="1810371"/>
                </a:lnTo>
                <a:lnTo>
                  <a:pt x="2724239" y="1811528"/>
                </a:lnTo>
                <a:lnTo>
                  <a:pt x="2737361" y="1818319"/>
                </a:lnTo>
                <a:lnTo>
                  <a:pt x="2750032" y="1825110"/>
                </a:lnTo>
                <a:lnTo>
                  <a:pt x="2761797" y="1832128"/>
                </a:lnTo>
                <a:lnTo>
                  <a:pt x="2773110" y="1838919"/>
                </a:lnTo>
                <a:lnTo>
                  <a:pt x="2783518" y="1845258"/>
                </a:lnTo>
                <a:lnTo>
                  <a:pt x="2801166" y="1856803"/>
                </a:lnTo>
                <a:lnTo>
                  <a:pt x="2822434" y="1871291"/>
                </a:lnTo>
                <a:lnTo>
                  <a:pt x="2823191" y="1871781"/>
                </a:lnTo>
                <a:lnTo>
                  <a:pt x="2823497" y="1868261"/>
                </a:lnTo>
                <a:lnTo>
                  <a:pt x="2823724" y="1863499"/>
                </a:lnTo>
                <a:lnTo>
                  <a:pt x="2823951" y="1858963"/>
                </a:lnTo>
                <a:lnTo>
                  <a:pt x="2823951" y="1854881"/>
                </a:lnTo>
                <a:lnTo>
                  <a:pt x="2823497" y="1850799"/>
                </a:lnTo>
                <a:lnTo>
                  <a:pt x="2822589" y="1845583"/>
                </a:lnTo>
                <a:lnTo>
                  <a:pt x="2821000" y="1839686"/>
                </a:lnTo>
                <a:lnTo>
                  <a:pt x="2819638" y="1832883"/>
                </a:lnTo>
                <a:lnTo>
                  <a:pt x="2815553" y="1817915"/>
                </a:lnTo>
                <a:lnTo>
                  <a:pt x="2811240" y="1802493"/>
                </a:lnTo>
                <a:lnTo>
                  <a:pt x="2802388" y="1773918"/>
                </a:lnTo>
                <a:lnTo>
                  <a:pt x="2799438" y="1763486"/>
                </a:lnTo>
                <a:lnTo>
                  <a:pt x="2798076" y="1757817"/>
                </a:lnTo>
                <a:lnTo>
                  <a:pt x="2796941" y="1752147"/>
                </a:lnTo>
                <a:lnTo>
                  <a:pt x="2796487" y="1749426"/>
                </a:lnTo>
                <a:lnTo>
                  <a:pt x="2796033" y="1747158"/>
                </a:lnTo>
                <a:lnTo>
                  <a:pt x="2795125" y="1745343"/>
                </a:lnTo>
                <a:lnTo>
                  <a:pt x="2794444" y="1744436"/>
                </a:lnTo>
                <a:lnTo>
                  <a:pt x="2793763" y="1743756"/>
                </a:lnTo>
                <a:lnTo>
                  <a:pt x="2793082" y="1743076"/>
                </a:lnTo>
                <a:lnTo>
                  <a:pt x="2791948" y="1742622"/>
                </a:lnTo>
                <a:lnTo>
                  <a:pt x="2790813" y="1742168"/>
                </a:lnTo>
                <a:lnTo>
                  <a:pt x="2789678" y="1741942"/>
                </a:lnTo>
                <a:lnTo>
                  <a:pt x="2788770" y="1741715"/>
                </a:lnTo>
                <a:lnTo>
                  <a:pt x="2787862" y="1740808"/>
                </a:lnTo>
                <a:lnTo>
                  <a:pt x="2786727" y="1739674"/>
                </a:lnTo>
                <a:lnTo>
                  <a:pt x="2785819" y="1738086"/>
                </a:lnTo>
                <a:lnTo>
                  <a:pt x="2783549" y="1734231"/>
                </a:lnTo>
                <a:lnTo>
                  <a:pt x="2781053" y="1729015"/>
                </a:lnTo>
                <a:lnTo>
                  <a:pt x="2778329" y="1723118"/>
                </a:lnTo>
                <a:lnTo>
                  <a:pt x="2775378" y="1716315"/>
                </a:lnTo>
                <a:lnTo>
                  <a:pt x="2769704" y="1700893"/>
                </a:lnTo>
                <a:lnTo>
                  <a:pt x="2764257" y="1685018"/>
                </a:lnTo>
                <a:lnTo>
                  <a:pt x="2759263" y="1669597"/>
                </a:lnTo>
                <a:lnTo>
                  <a:pt x="2758391" y="1666549"/>
                </a:lnTo>
                <a:close/>
                <a:moveTo>
                  <a:pt x="1839474" y="1648604"/>
                </a:moveTo>
                <a:lnTo>
                  <a:pt x="1837888" y="1850604"/>
                </a:lnTo>
                <a:lnTo>
                  <a:pt x="1871011" y="1853779"/>
                </a:lnTo>
                <a:lnTo>
                  <a:pt x="1899144" y="1856273"/>
                </a:lnTo>
                <a:lnTo>
                  <a:pt x="1922966" y="1858314"/>
                </a:lnTo>
                <a:lnTo>
                  <a:pt x="1931814" y="1859221"/>
                </a:lnTo>
                <a:lnTo>
                  <a:pt x="1942250" y="1860809"/>
                </a:lnTo>
                <a:lnTo>
                  <a:pt x="1955311" y="1862576"/>
                </a:lnTo>
                <a:lnTo>
                  <a:pt x="1941771" y="1860557"/>
                </a:lnTo>
                <a:lnTo>
                  <a:pt x="1931827" y="1859199"/>
                </a:lnTo>
                <a:lnTo>
                  <a:pt x="1923239" y="1858294"/>
                </a:lnTo>
                <a:lnTo>
                  <a:pt x="1899508" y="1856257"/>
                </a:lnTo>
                <a:lnTo>
                  <a:pt x="1871483" y="1853767"/>
                </a:lnTo>
                <a:lnTo>
                  <a:pt x="1838486" y="1850599"/>
                </a:lnTo>
                <a:lnTo>
                  <a:pt x="1840068" y="1648721"/>
                </a:lnTo>
                <a:lnTo>
                  <a:pt x="1839474" y="1648604"/>
                </a:lnTo>
                <a:close/>
                <a:moveTo>
                  <a:pt x="2063841" y="1455563"/>
                </a:moveTo>
                <a:lnTo>
                  <a:pt x="2062721" y="1458761"/>
                </a:lnTo>
                <a:lnTo>
                  <a:pt x="2057276" y="1473501"/>
                </a:lnTo>
                <a:lnTo>
                  <a:pt x="2054100" y="1480984"/>
                </a:lnTo>
                <a:lnTo>
                  <a:pt x="2051150" y="1487787"/>
                </a:lnTo>
                <a:lnTo>
                  <a:pt x="2047974" y="1494590"/>
                </a:lnTo>
                <a:lnTo>
                  <a:pt x="2044571" y="1500485"/>
                </a:lnTo>
                <a:lnTo>
                  <a:pt x="2041395" y="1505701"/>
                </a:lnTo>
                <a:lnTo>
                  <a:pt x="2038218" y="1510236"/>
                </a:lnTo>
                <a:lnTo>
                  <a:pt x="2035269" y="1514091"/>
                </a:lnTo>
                <a:lnTo>
                  <a:pt x="2032093" y="1518399"/>
                </a:lnTo>
                <a:lnTo>
                  <a:pt x="2025967" y="1526563"/>
                </a:lnTo>
                <a:lnTo>
                  <a:pt x="2022791" y="1530418"/>
                </a:lnTo>
                <a:lnTo>
                  <a:pt x="2019388" y="1534500"/>
                </a:lnTo>
                <a:lnTo>
                  <a:pt x="2015531" y="1537901"/>
                </a:lnTo>
                <a:lnTo>
                  <a:pt x="2011674" y="1541302"/>
                </a:lnTo>
                <a:lnTo>
                  <a:pt x="2007136" y="1544477"/>
                </a:lnTo>
                <a:lnTo>
                  <a:pt x="2004868" y="1545611"/>
                </a:lnTo>
                <a:lnTo>
                  <a:pt x="2002599" y="1546745"/>
                </a:lnTo>
                <a:lnTo>
                  <a:pt x="1999650" y="1548105"/>
                </a:lnTo>
                <a:lnTo>
                  <a:pt x="1996927" y="1549012"/>
                </a:lnTo>
                <a:lnTo>
                  <a:pt x="1994204" y="1549919"/>
                </a:lnTo>
                <a:lnTo>
                  <a:pt x="1991255" y="1550600"/>
                </a:lnTo>
                <a:lnTo>
                  <a:pt x="1988079" y="1551053"/>
                </a:lnTo>
                <a:lnTo>
                  <a:pt x="1984676" y="1551280"/>
                </a:lnTo>
                <a:lnTo>
                  <a:pt x="1981046" y="1551507"/>
                </a:lnTo>
                <a:lnTo>
                  <a:pt x="1977416" y="1551507"/>
                </a:lnTo>
                <a:lnTo>
                  <a:pt x="1973786" y="1551507"/>
                </a:lnTo>
                <a:lnTo>
                  <a:pt x="1969475" y="1551053"/>
                </a:lnTo>
                <a:lnTo>
                  <a:pt x="1965391" y="1550600"/>
                </a:lnTo>
                <a:lnTo>
                  <a:pt x="1960854" y="1549919"/>
                </a:lnTo>
                <a:lnTo>
                  <a:pt x="1924100" y="1543116"/>
                </a:lnTo>
                <a:lnTo>
                  <a:pt x="1891203" y="1537447"/>
                </a:lnTo>
                <a:lnTo>
                  <a:pt x="1858533" y="1532232"/>
                </a:lnTo>
                <a:lnTo>
                  <a:pt x="1857399" y="1533139"/>
                </a:lnTo>
                <a:lnTo>
                  <a:pt x="1855811" y="1534046"/>
                </a:lnTo>
                <a:lnTo>
                  <a:pt x="1853996" y="1535180"/>
                </a:lnTo>
                <a:lnTo>
                  <a:pt x="1850819" y="1535860"/>
                </a:lnTo>
                <a:lnTo>
                  <a:pt x="1847189" y="1536767"/>
                </a:lnTo>
                <a:lnTo>
                  <a:pt x="1842879" y="1536994"/>
                </a:lnTo>
                <a:lnTo>
                  <a:pt x="1840610" y="1536994"/>
                </a:lnTo>
                <a:lnTo>
                  <a:pt x="1837888" y="1536767"/>
                </a:lnTo>
                <a:lnTo>
                  <a:pt x="1828359" y="1535180"/>
                </a:lnTo>
                <a:lnTo>
                  <a:pt x="1822687" y="1534046"/>
                </a:lnTo>
                <a:lnTo>
                  <a:pt x="1819737" y="1533139"/>
                </a:lnTo>
                <a:lnTo>
                  <a:pt x="1818603" y="1532685"/>
                </a:lnTo>
                <a:lnTo>
                  <a:pt x="1818603" y="1644252"/>
                </a:lnTo>
                <a:lnTo>
                  <a:pt x="1819275" y="1644383"/>
                </a:lnTo>
                <a:lnTo>
                  <a:pt x="1819275" y="1533297"/>
                </a:lnTo>
                <a:lnTo>
                  <a:pt x="1820405" y="1533750"/>
                </a:lnTo>
                <a:lnTo>
                  <a:pt x="1823343" y="1534655"/>
                </a:lnTo>
                <a:lnTo>
                  <a:pt x="1828993" y="1535787"/>
                </a:lnTo>
                <a:lnTo>
                  <a:pt x="1838486" y="1537371"/>
                </a:lnTo>
                <a:lnTo>
                  <a:pt x="1841198" y="1537597"/>
                </a:lnTo>
                <a:lnTo>
                  <a:pt x="1843458" y="1537597"/>
                </a:lnTo>
                <a:lnTo>
                  <a:pt x="1847752" y="1537371"/>
                </a:lnTo>
                <a:lnTo>
                  <a:pt x="1851368" y="1536466"/>
                </a:lnTo>
                <a:lnTo>
                  <a:pt x="1854532" y="1535787"/>
                </a:lnTo>
                <a:lnTo>
                  <a:pt x="1856340" y="1534655"/>
                </a:lnTo>
                <a:lnTo>
                  <a:pt x="1857922" y="1533750"/>
                </a:lnTo>
                <a:lnTo>
                  <a:pt x="1859052" y="1532845"/>
                </a:lnTo>
                <a:lnTo>
                  <a:pt x="1891597" y="1538050"/>
                </a:lnTo>
                <a:lnTo>
                  <a:pt x="1924369" y="1543708"/>
                </a:lnTo>
                <a:lnTo>
                  <a:pt x="1960982" y="1550498"/>
                </a:lnTo>
                <a:lnTo>
                  <a:pt x="1965502" y="1551177"/>
                </a:lnTo>
                <a:lnTo>
                  <a:pt x="1969570" y="1551629"/>
                </a:lnTo>
                <a:lnTo>
                  <a:pt x="1973864" y="1552082"/>
                </a:lnTo>
                <a:lnTo>
                  <a:pt x="1977480" y="1552082"/>
                </a:lnTo>
                <a:lnTo>
                  <a:pt x="1981097" y="1552082"/>
                </a:lnTo>
                <a:lnTo>
                  <a:pt x="1984713" y="1551856"/>
                </a:lnTo>
                <a:lnTo>
                  <a:pt x="1988103" y="1551629"/>
                </a:lnTo>
                <a:lnTo>
                  <a:pt x="1991267" y="1551177"/>
                </a:lnTo>
                <a:lnTo>
                  <a:pt x="1994205" y="1550498"/>
                </a:lnTo>
                <a:lnTo>
                  <a:pt x="1996917" y="1549592"/>
                </a:lnTo>
                <a:lnTo>
                  <a:pt x="1999629" y="1548687"/>
                </a:lnTo>
                <a:lnTo>
                  <a:pt x="2002567" y="1547329"/>
                </a:lnTo>
                <a:lnTo>
                  <a:pt x="2004827" y="1546198"/>
                </a:lnTo>
                <a:lnTo>
                  <a:pt x="2007087" y="1545066"/>
                </a:lnTo>
                <a:lnTo>
                  <a:pt x="2011608" y="1541897"/>
                </a:lnTo>
                <a:lnTo>
                  <a:pt x="2015450" y="1538503"/>
                </a:lnTo>
                <a:lnTo>
                  <a:pt x="2019292" y="1535108"/>
                </a:lnTo>
                <a:lnTo>
                  <a:pt x="2022682" y="1531034"/>
                </a:lnTo>
                <a:lnTo>
                  <a:pt x="2025846" y="1527187"/>
                </a:lnTo>
                <a:lnTo>
                  <a:pt x="2031948" y="1519039"/>
                </a:lnTo>
                <a:lnTo>
                  <a:pt x="2035112" y="1514739"/>
                </a:lnTo>
                <a:lnTo>
                  <a:pt x="2038050" y="1510892"/>
                </a:lnTo>
                <a:lnTo>
                  <a:pt x="2041215" y="1506365"/>
                </a:lnTo>
                <a:lnTo>
                  <a:pt x="2044379" y="1501160"/>
                </a:lnTo>
                <a:lnTo>
                  <a:pt x="2047769" y="1495275"/>
                </a:lnTo>
                <a:lnTo>
                  <a:pt x="2050933" y="1488486"/>
                </a:lnTo>
                <a:lnTo>
                  <a:pt x="2053871" y="1481696"/>
                </a:lnTo>
                <a:lnTo>
                  <a:pt x="2057035" y="1474228"/>
                </a:lnTo>
                <a:lnTo>
                  <a:pt x="2062459" y="1459517"/>
                </a:lnTo>
                <a:lnTo>
                  <a:pt x="2063841" y="1455563"/>
                </a:lnTo>
                <a:close/>
                <a:moveTo>
                  <a:pt x="886028" y="1447652"/>
                </a:moveTo>
                <a:lnTo>
                  <a:pt x="662308" y="1505476"/>
                </a:lnTo>
                <a:lnTo>
                  <a:pt x="716537" y="1515227"/>
                </a:lnTo>
                <a:lnTo>
                  <a:pt x="760100" y="1523164"/>
                </a:lnTo>
                <a:lnTo>
                  <a:pt x="778706" y="1527019"/>
                </a:lnTo>
                <a:lnTo>
                  <a:pt x="792093" y="1529740"/>
                </a:lnTo>
                <a:lnTo>
                  <a:pt x="797311" y="1530647"/>
                </a:lnTo>
                <a:lnTo>
                  <a:pt x="802530" y="1531327"/>
                </a:lnTo>
                <a:lnTo>
                  <a:pt x="807749" y="1532008"/>
                </a:lnTo>
                <a:lnTo>
                  <a:pt x="812740" y="1532234"/>
                </a:lnTo>
                <a:lnTo>
                  <a:pt x="817732" y="1532234"/>
                </a:lnTo>
                <a:lnTo>
                  <a:pt x="822497" y="1532008"/>
                </a:lnTo>
                <a:lnTo>
                  <a:pt x="827262" y="1531327"/>
                </a:lnTo>
                <a:lnTo>
                  <a:pt x="831800" y="1530420"/>
                </a:lnTo>
                <a:lnTo>
                  <a:pt x="836111" y="1529513"/>
                </a:lnTo>
                <a:lnTo>
                  <a:pt x="840195" y="1527926"/>
                </a:lnTo>
                <a:lnTo>
                  <a:pt x="843825" y="1526565"/>
                </a:lnTo>
                <a:lnTo>
                  <a:pt x="847682" y="1524525"/>
                </a:lnTo>
                <a:lnTo>
                  <a:pt x="850632" y="1522030"/>
                </a:lnTo>
                <a:lnTo>
                  <a:pt x="853582" y="1519536"/>
                </a:lnTo>
                <a:lnTo>
                  <a:pt x="856077" y="1516588"/>
                </a:lnTo>
                <a:lnTo>
                  <a:pt x="857893" y="1513640"/>
                </a:lnTo>
                <a:lnTo>
                  <a:pt x="862204" y="1505476"/>
                </a:lnTo>
                <a:lnTo>
                  <a:pt x="866741" y="1495499"/>
                </a:lnTo>
                <a:lnTo>
                  <a:pt x="871279" y="1484841"/>
                </a:lnTo>
                <a:lnTo>
                  <a:pt x="875817" y="1473730"/>
                </a:lnTo>
                <a:lnTo>
                  <a:pt x="883078" y="1455362"/>
                </a:lnTo>
                <a:lnTo>
                  <a:pt x="886028" y="1447652"/>
                </a:lnTo>
                <a:close/>
                <a:moveTo>
                  <a:pt x="2040260" y="1434271"/>
                </a:moveTo>
                <a:lnTo>
                  <a:pt x="1828359" y="1489374"/>
                </a:lnTo>
                <a:lnTo>
                  <a:pt x="1879859" y="1498445"/>
                </a:lnTo>
                <a:lnTo>
                  <a:pt x="1920924" y="1506154"/>
                </a:lnTo>
                <a:lnTo>
                  <a:pt x="1938393" y="1509329"/>
                </a:lnTo>
                <a:lnTo>
                  <a:pt x="1951325" y="1512050"/>
                </a:lnTo>
                <a:lnTo>
                  <a:pt x="1956316" y="1513184"/>
                </a:lnTo>
                <a:lnTo>
                  <a:pt x="1961081" y="1513638"/>
                </a:lnTo>
                <a:lnTo>
                  <a:pt x="1966072" y="1514091"/>
                </a:lnTo>
                <a:lnTo>
                  <a:pt x="1971063" y="1514318"/>
                </a:lnTo>
                <a:lnTo>
                  <a:pt x="1975601" y="1514318"/>
                </a:lnTo>
                <a:lnTo>
                  <a:pt x="1980138" y="1514091"/>
                </a:lnTo>
                <a:lnTo>
                  <a:pt x="1984676" y="1513638"/>
                </a:lnTo>
                <a:lnTo>
                  <a:pt x="1988760" y="1512957"/>
                </a:lnTo>
                <a:lnTo>
                  <a:pt x="1993070" y="1511823"/>
                </a:lnTo>
                <a:lnTo>
                  <a:pt x="1996700" y="1510690"/>
                </a:lnTo>
                <a:lnTo>
                  <a:pt x="2000557" y="1508876"/>
                </a:lnTo>
                <a:lnTo>
                  <a:pt x="2003733" y="1507061"/>
                </a:lnTo>
                <a:lnTo>
                  <a:pt x="2006683" y="1505021"/>
                </a:lnTo>
                <a:lnTo>
                  <a:pt x="2009405" y="1502526"/>
                </a:lnTo>
                <a:lnTo>
                  <a:pt x="2011901" y="1499805"/>
                </a:lnTo>
                <a:lnTo>
                  <a:pt x="2013943" y="1496857"/>
                </a:lnTo>
                <a:lnTo>
                  <a:pt x="2017573" y="1489374"/>
                </a:lnTo>
                <a:lnTo>
                  <a:pt x="2021883" y="1479850"/>
                </a:lnTo>
                <a:lnTo>
                  <a:pt x="2026194" y="1469419"/>
                </a:lnTo>
                <a:lnTo>
                  <a:pt x="2030505" y="1458988"/>
                </a:lnTo>
                <a:lnTo>
                  <a:pt x="2037538" y="1441754"/>
                </a:lnTo>
                <a:lnTo>
                  <a:pt x="2040260" y="1434271"/>
                </a:lnTo>
                <a:close/>
                <a:moveTo>
                  <a:pt x="2534153" y="1431724"/>
                </a:moveTo>
                <a:lnTo>
                  <a:pt x="2534029" y="1431900"/>
                </a:lnTo>
                <a:lnTo>
                  <a:pt x="2532660" y="1434172"/>
                </a:lnTo>
                <a:lnTo>
                  <a:pt x="2530834" y="1435990"/>
                </a:lnTo>
                <a:lnTo>
                  <a:pt x="2528781" y="1437808"/>
                </a:lnTo>
                <a:lnTo>
                  <a:pt x="2526955" y="1439626"/>
                </a:lnTo>
                <a:lnTo>
                  <a:pt x="2524674" y="1440989"/>
                </a:lnTo>
                <a:lnTo>
                  <a:pt x="2522164" y="1442126"/>
                </a:lnTo>
                <a:lnTo>
                  <a:pt x="2519654" y="1443035"/>
                </a:lnTo>
                <a:lnTo>
                  <a:pt x="2517144" y="1443716"/>
                </a:lnTo>
                <a:lnTo>
                  <a:pt x="2514406" y="1444398"/>
                </a:lnTo>
                <a:lnTo>
                  <a:pt x="2511668" y="1444625"/>
                </a:lnTo>
                <a:lnTo>
                  <a:pt x="2508930" y="1444625"/>
                </a:lnTo>
                <a:lnTo>
                  <a:pt x="2506192" y="1443944"/>
                </a:lnTo>
                <a:lnTo>
                  <a:pt x="2473956" y="1438409"/>
                </a:lnTo>
                <a:lnTo>
                  <a:pt x="2472416" y="1565911"/>
                </a:lnTo>
                <a:lnTo>
                  <a:pt x="2483955" y="1565911"/>
                </a:lnTo>
                <a:lnTo>
                  <a:pt x="2482824" y="1738861"/>
                </a:lnTo>
                <a:lnTo>
                  <a:pt x="2483050" y="1742483"/>
                </a:lnTo>
                <a:lnTo>
                  <a:pt x="2483276" y="1745426"/>
                </a:lnTo>
                <a:lnTo>
                  <a:pt x="2483502" y="1747690"/>
                </a:lnTo>
                <a:lnTo>
                  <a:pt x="2483955" y="1749275"/>
                </a:lnTo>
                <a:lnTo>
                  <a:pt x="2484634" y="1750633"/>
                </a:lnTo>
                <a:lnTo>
                  <a:pt x="2484860" y="1750859"/>
                </a:lnTo>
                <a:lnTo>
                  <a:pt x="2491421" y="1751765"/>
                </a:lnTo>
                <a:lnTo>
                  <a:pt x="2509295" y="1753802"/>
                </a:lnTo>
                <a:lnTo>
                  <a:pt x="2516988" y="1754934"/>
                </a:lnTo>
                <a:lnTo>
                  <a:pt x="2527848" y="1756292"/>
                </a:lnTo>
                <a:lnTo>
                  <a:pt x="2541876" y="1758782"/>
                </a:lnTo>
                <a:lnTo>
                  <a:pt x="2559072" y="1761725"/>
                </a:lnTo>
                <a:lnTo>
                  <a:pt x="2578982" y="1765800"/>
                </a:lnTo>
                <a:lnTo>
                  <a:pt x="2601834" y="1770780"/>
                </a:lnTo>
                <a:lnTo>
                  <a:pt x="2623204" y="1775834"/>
                </a:lnTo>
                <a:lnTo>
                  <a:pt x="2620736" y="1754434"/>
                </a:lnTo>
                <a:lnTo>
                  <a:pt x="2619375" y="1743769"/>
                </a:lnTo>
                <a:lnTo>
                  <a:pt x="2618921" y="1737643"/>
                </a:lnTo>
                <a:lnTo>
                  <a:pt x="2618921" y="1731743"/>
                </a:lnTo>
                <a:lnTo>
                  <a:pt x="2618921" y="1729247"/>
                </a:lnTo>
                <a:lnTo>
                  <a:pt x="2618921" y="1726751"/>
                </a:lnTo>
                <a:lnTo>
                  <a:pt x="2618468" y="1724709"/>
                </a:lnTo>
                <a:lnTo>
                  <a:pt x="2618014" y="1724028"/>
                </a:lnTo>
                <a:lnTo>
                  <a:pt x="2617561" y="1723120"/>
                </a:lnTo>
                <a:lnTo>
                  <a:pt x="2616654" y="1722440"/>
                </a:lnTo>
                <a:lnTo>
                  <a:pt x="2615746" y="1721532"/>
                </a:lnTo>
                <a:lnTo>
                  <a:pt x="2614839" y="1721078"/>
                </a:lnTo>
                <a:lnTo>
                  <a:pt x="2613479" y="1720624"/>
                </a:lnTo>
                <a:lnTo>
                  <a:pt x="2612798" y="1720170"/>
                </a:lnTo>
                <a:lnTo>
                  <a:pt x="2612118" y="1719036"/>
                </a:lnTo>
                <a:lnTo>
                  <a:pt x="2611211" y="1717901"/>
                </a:lnTo>
                <a:lnTo>
                  <a:pt x="2610530" y="1716086"/>
                </a:lnTo>
                <a:lnTo>
                  <a:pt x="2608716" y="1712002"/>
                </a:lnTo>
                <a:lnTo>
                  <a:pt x="2607355" y="1706556"/>
                </a:lnTo>
                <a:lnTo>
                  <a:pt x="2605541" y="1699975"/>
                </a:lnTo>
                <a:lnTo>
                  <a:pt x="2604180" y="1692714"/>
                </a:lnTo>
                <a:lnTo>
                  <a:pt x="2601005" y="1676830"/>
                </a:lnTo>
                <a:lnTo>
                  <a:pt x="2598284" y="1660038"/>
                </a:lnTo>
                <a:lnTo>
                  <a:pt x="2596243" y="1644154"/>
                </a:lnTo>
                <a:lnTo>
                  <a:pt x="2594655" y="1630766"/>
                </a:lnTo>
                <a:lnTo>
                  <a:pt x="2594429" y="1625547"/>
                </a:lnTo>
                <a:lnTo>
                  <a:pt x="2594202" y="1621236"/>
                </a:lnTo>
                <a:lnTo>
                  <a:pt x="2593975" y="1608756"/>
                </a:lnTo>
                <a:lnTo>
                  <a:pt x="2593748" y="1603310"/>
                </a:lnTo>
                <a:lnTo>
                  <a:pt x="2593068" y="1598545"/>
                </a:lnTo>
                <a:lnTo>
                  <a:pt x="2592614" y="1594233"/>
                </a:lnTo>
                <a:lnTo>
                  <a:pt x="2591707" y="1590830"/>
                </a:lnTo>
                <a:lnTo>
                  <a:pt x="2590120" y="1587880"/>
                </a:lnTo>
                <a:lnTo>
                  <a:pt x="2589439" y="1586745"/>
                </a:lnTo>
                <a:lnTo>
                  <a:pt x="2588759" y="1585611"/>
                </a:lnTo>
                <a:lnTo>
                  <a:pt x="2588305" y="1584930"/>
                </a:lnTo>
                <a:lnTo>
                  <a:pt x="2587398" y="1583115"/>
                </a:lnTo>
                <a:lnTo>
                  <a:pt x="2585584" y="1577896"/>
                </a:lnTo>
                <a:lnTo>
                  <a:pt x="2583089" y="1570407"/>
                </a:lnTo>
                <a:lnTo>
                  <a:pt x="2580141" y="1560877"/>
                </a:lnTo>
                <a:lnTo>
                  <a:pt x="2573338" y="1537505"/>
                </a:lnTo>
                <a:lnTo>
                  <a:pt x="2565400" y="1510956"/>
                </a:lnTo>
                <a:lnTo>
                  <a:pt x="2557689" y="1484180"/>
                </a:lnTo>
                <a:lnTo>
                  <a:pt x="2550432" y="1460354"/>
                </a:lnTo>
                <a:lnTo>
                  <a:pt x="2547257" y="1450370"/>
                </a:lnTo>
                <a:lnTo>
                  <a:pt x="2544536" y="1442428"/>
                </a:lnTo>
                <a:lnTo>
                  <a:pt x="2542268" y="1436982"/>
                </a:lnTo>
                <a:lnTo>
                  <a:pt x="2541361" y="1435167"/>
                </a:lnTo>
                <a:lnTo>
                  <a:pt x="2540680" y="1434032"/>
                </a:lnTo>
                <a:lnTo>
                  <a:pt x="2539093" y="1433352"/>
                </a:lnTo>
                <a:lnTo>
                  <a:pt x="2536371" y="1432217"/>
                </a:lnTo>
                <a:lnTo>
                  <a:pt x="2534153" y="1431724"/>
                </a:lnTo>
                <a:close/>
                <a:moveTo>
                  <a:pt x="975878" y="1425656"/>
                </a:moveTo>
                <a:lnTo>
                  <a:pt x="922104" y="1435407"/>
                </a:lnTo>
                <a:lnTo>
                  <a:pt x="918474" y="1446972"/>
                </a:lnTo>
                <a:lnTo>
                  <a:pt x="914843" y="1458990"/>
                </a:lnTo>
                <a:lnTo>
                  <a:pt x="909625" y="1473503"/>
                </a:lnTo>
                <a:lnTo>
                  <a:pt x="903952" y="1488696"/>
                </a:lnTo>
                <a:lnTo>
                  <a:pt x="900776" y="1496406"/>
                </a:lnTo>
                <a:lnTo>
                  <a:pt x="897372" y="1503889"/>
                </a:lnTo>
                <a:lnTo>
                  <a:pt x="894196" y="1511146"/>
                </a:lnTo>
                <a:lnTo>
                  <a:pt x="890792" y="1517268"/>
                </a:lnTo>
                <a:lnTo>
                  <a:pt x="887162" y="1522937"/>
                </a:lnTo>
                <a:lnTo>
                  <a:pt x="885574" y="1525432"/>
                </a:lnTo>
                <a:lnTo>
                  <a:pt x="883986" y="1527699"/>
                </a:lnTo>
                <a:lnTo>
                  <a:pt x="880582" y="1532008"/>
                </a:lnTo>
                <a:lnTo>
                  <a:pt x="877406" y="1536089"/>
                </a:lnTo>
                <a:lnTo>
                  <a:pt x="870826" y="1544933"/>
                </a:lnTo>
                <a:lnTo>
                  <a:pt x="867422" y="1549015"/>
                </a:lnTo>
                <a:lnTo>
                  <a:pt x="864019" y="1553097"/>
                </a:lnTo>
                <a:lnTo>
                  <a:pt x="859935" y="1556952"/>
                </a:lnTo>
                <a:lnTo>
                  <a:pt x="855850" y="1560353"/>
                </a:lnTo>
                <a:lnTo>
                  <a:pt x="853582" y="1562167"/>
                </a:lnTo>
                <a:lnTo>
                  <a:pt x="851313" y="1563754"/>
                </a:lnTo>
                <a:lnTo>
                  <a:pt x="848817" y="1565115"/>
                </a:lnTo>
                <a:lnTo>
                  <a:pt x="846094" y="1566476"/>
                </a:lnTo>
                <a:lnTo>
                  <a:pt x="843371" y="1567609"/>
                </a:lnTo>
                <a:lnTo>
                  <a:pt x="840422" y="1568743"/>
                </a:lnTo>
                <a:lnTo>
                  <a:pt x="837472" y="1569424"/>
                </a:lnTo>
                <a:lnTo>
                  <a:pt x="834068" y="1570104"/>
                </a:lnTo>
                <a:lnTo>
                  <a:pt x="830892" y="1570784"/>
                </a:lnTo>
                <a:lnTo>
                  <a:pt x="827488" y="1571011"/>
                </a:lnTo>
                <a:lnTo>
                  <a:pt x="823858" y="1571464"/>
                </a:lnTo>
                <a:lnTo>
                  <a:pt x="819774" y="1571464"/>
                </a:lnTo>
                <a:lnTo>
                  <a:pt x="815463" y="1571011"/>
                </a:lnTo>
                <a:lnTo>
                  <a:pt x="811379" y="1570784"/>
                </a:lnTo>
                <a:lnTo>
                  <a:pt x="806841" y="1570331"/>
                </a:lnTo>
                <a:lnTo>
                  <a:pt x="802076" y="1569424"/>
                </a:lnTo>
                <a:lnTo>
                  <a:pt x="782563" y="1565795"/>
                </a:lnTo>
                <a:lnTo>
                  <a:pt x="763277" y="1562394"/>
                </a:lnTo>
                <a:lnTo>
                  <a:pt x="728789" y="1556498"/>
                </a:lnTo>
                <a:lnTo>
                  <a:pt x="694301" y="1550829"/>
                </a:lnTo>
                <a:lnTo>
                  <a:pt x="692939" y="1551736"/>
                </a:lnTo>
                <a:lnTo>
                  <a:pt x="691578" y="1552870"/>
                </a:lnTo>
                <a:lnTo>
                  <a:pt x="689309" y="1554004"/>
                </a:lnTo>
                <a:lnTo>
                  <a:pt x="686132" y="1554911"/>
                </a:lnTo>
                <a:lnTo>
                  <a:pt x="682275" y="1555818"/>
                </a:lnTo>
                <a:lnTo>
                  <a:pt x="680233" y="1555818"/>
                </a:lnTo>
                <a:lnTo>
                  <a:pt x="677737" y="1556045"/>
                </a:lnTo>
                <a:lnTo>
                  <a:pt x="675015" y="1555818"/>
                </a:lnTo>
                <a:lnTo>
                  <a:pt x="672292" y="1555591"/>
                </a:lnTo>
                <a:lnTo>
                  <a:pt x="662308" y="1554004"/>
                </a:lnTo>
                <a:lnTo>
                  <a:pt x="656409" y="1552870"/>
                </a:lnTo>
                <a:lnTo>
                  <a:pt x="653006" y="1551736"/>
                </a:lnTo>
                <a:lnTo>
                  <a:pt x="652325" y="1551509"/>
                </a:lnTo>
                <a:lnTo>
                  <a:pt x="652325" y="1669199"/>
                </a:lnTo>
                <a:lnTo>
                  <a:pt x="674107" y="1673508"/>
                </a:lnTo>
                <a:lnTo>
                  <a:pt x="672292" y="1887118"/>
                </a:lnTo>
                <a:lnTo>
                  <a:pt x="707234" y="1890292"/>
                </a:lnTo>
                <a:lnTo>
                  <a:pt x="736957" y="1893014"/>
                </a:lnTo>
                <a:lnTo>
                  <a:pt x="761916" y="1895281"/>
                </a:lnTo>
                <a:lnTo>
                  <a:pt x="772580" y="1896188"/>
                </a:lnTo>
                <a:lnTo>
                  <a:pt x="784832" y="1897549"/>
                </a:lnTo>
                <a:lnTo>
                  <a:pt x="809791" y="1900950"/>
                </a:lnTo>
                <a:lnTo>
                  <a:pt x="829758" y="1903898"/>
                </a:lnTo>
                <a:lnTo>
                  <a:pt x="837926" y="1905032"/>
                </a:lnTo>
                <a:lnTo>
                  <a:pt x="842690" y="1900497"/>
                </a:lnTo>
                <a:lnTo>
                  <a:pt x="847682" y="1895054"/>
                </a:lnTo>
                <a:lnTo>
                  <a:pt x="853808" y="1888252"/>
                </a:lnTo>
                <a:lnTo>
                  <a:pt x="860388" y="1880542"/>
                </a:lnTo>
                <a:lnTo>
                  <a:pt x="867422" y="1872151"/>
                </a:lnTo>
                <a:lnTo>
                  <a:pt x="874229" y="1863534"/>
                </a:lnTo>
                <a:lnTo>
                  <a:pt x="877179" y="1859226"/>
                </a:lnTo>
                <a:lnTo>
                  <a:pt x="880128" y="1855144"/>
                </a:lnTo>
                <a:lnTo>
                  <a:pt x="882624" y="1850609"/>
                </a:lnTo>
                <a:lnTo>
                  <a:pt x="885347" y="1845393"/>
                </a:lnTo>
                <a:lnTo>
                  <a:pt x="888070" y="1839724"/>
                </a:lnTo>
                <a:lnTo>
                  <a:pt x="890566" y="1833375"/>
                </a:lnTo>
                <a:lnTo>
                  <a:pt x="893061" y="1827026"/>
                </a:lnTo>
                <a:lnTo>
                  <a:pt x="895557" y="1819769"/>
                </a:lnTo>
                <a:lnTo>
                  <a:pt x="897826" y="1812740"/>
                </a:lnTo>
                <a:lnTo>
                  <a:pt x="900095" y="1805257"/>
                </a:lnTo>
                <a:lnTo>
                  <a:pt x="902137" y="1797773"/>
                </a:lnTo>
                <a:lnTo>
                  <a:pt x="904179" y="1790290"/>
                </a:lnTo>
                <a:lnTo>
                  <a:pt x="905541" y="1782807"/>
                </a:lnTo>
                <a:lnTo>
                  <a:pt x="907129" y="1775551"/>
                </a:lnTo>
                <a:lnTo>
                  <a:pt x="908263" y="1768294"/>
                </a:lnTo>
                <a:lnTo>
                  <a:pt x="909171" y="1761491"/>
                </a:lnTo>
                <a:lnTo>
                  <a:pt x="909625" y="1755142"/>
                </a:lnTo>
                <a:lnTo>
                  <a:pt x="909852" y="1749473"/>
                </a:lnTo>
                <a:lnTo>
                  <a:pt x="909625" y="1734507"/>
                </a:lnTo>
                <a:lnTo>
                  <a:pt x="909398" y="1714098"/>
                </a:lnTo>
                <a:lnTo>
                  <a:pt x="908263" y="1664437"/>
                </a:lnTo>
                <a:lnTo>
                  <a:pt x="908036" y="1638359"/>
                </a:lnTo>
                <a:lnTo>
                  <a:pt x="908036" y="1614322"/>
                </a:lnTo>
                <a:lnTo>
                  <a:pt x="908263" y="1603665"/>
                </a:lnTo>
                <a:lnTo>
                  <a:pt x="908490" y="1593914"/>
                </a:lnTo>
                <a:lnTo>
                  <a:pt x="909171" y="1585977"/>
                </a:lnTo>
                <a:lnTo>
                  <a:pt x="909852" y="1579401"/>
                </a:lnTo>
                <a:lnTo>
                  <a:pt x="911894" y="1566702"/>
                </a:lnTo>
                <a:lnTo>
                  <a:pt x="914616" y="1551736"/>
                </a:lnTo>
                <a:lnTo>
                  <a:pt x="917793" y="1535409"/>
                </a:lnTo>
                <a:lnTo>
                  <a:pt x="919835" y="1527019"/>
                </a:lnTo>
                <a:lnTo>
                  <a:pt x="922104" y="1518629"/>
                </a:lnTo>
                <a:lnTo>
                  <a:pt x="924146" y="1510465"/>
                </a:lnTo>
                <a:lnTo>
                  <a:pt x="926869" y="1502075"/>
                </a:lnTo>
                <a:lnTo>
                  <a:pt x="929592" y="1494138"/>
                </a:lnTo>
                <a:lnTo>
                  <a:pt x="932314" y="1486882"/>
                </a:lnTo>
                <a:lnTo>
                  <a:pt x="935718" y="1480079"/>
                </a:lnTo>
                <a:lnTo>
                  <a:pt x="938894" y="1473957"/>
                </a:lnTo>
                <a:lnTo>
                  <a:pt x="940709" y="1471009"/>
                </a:lnTo>
                <a:lnTo>
                  <a:pt x="942298" y="1468287"/>
                </a:lnTo>
                <a:lnTo>
                  <a:pt x="944113" y="1466020"/>
                </a:lnTo>
                <a:lnTo>
                  <a:pt x="945701" y="1463752"/>
                </a:lnTo>
                <a:lnTo>
                  <a:pt x="952962" y="1455816"/>
                </a:lnTo>
                <a:lnTo>
                  <a:pt x="958861" y="1448332"/>
                </a:lnTo>
                <a:lnTo>
                  <a:pt x="964080" y="1441983"/>
                </a:lnTo>
                <a:lnTo>
                  <a:pt x="968391" y="1436541"/>
                </a:lnTo>
                <a:lnTo>
                  <a:pt x="973836" y="1428604"/>
                </a:lnTo>
                <a:lnTo>
                  <a:pt x="975878" y="1425656"/>
                </a:lnTo>
                <a:close/>
                <a:moveTo>
                  <a:pt x="2083140" y="1421573"/>
                </a:moveTo>
                <a:lnTo>
                  <a:pt x="2074518" y="1423160"/>
                </a:lnTo>
                <a:lnTo>
                  <a:pt x="2074258" y="1423976"/>
                </a:lnTo>
                <a:lnTo>
                  <a:pt x="2082800" y="1422400"/>
                </a:lnTo>
                <a:lnTo>
                  <a:pt x="1963044" y="1863623"/>
                </a:lnTo>
                <a:lnTo>
                  <a:pt x="1964030" y="1863756"/>
                </a:lnTo>
                <a:lnTo>
                  <a:pt x="1964257" y="1861035"/>
                </a:lnTo>
                <a:lnTo>
                  <a:pt x="1964484" y="1859901"/>
                </a:lnTo>
                <a:lnTo>
                  <a:pt x="1964938" y="1858541"/>
                </a:lnTo>
                <a:lnTo>
                  <a:pt x="1966526" y="1856047"/>
                </a:lnTo>
                <a:lnTo>
                  <a:pt x="1968794" y="1853099"/>
                </a:lnTo>
                <a:lnTo>
                  <a:pt x="1971290" y="1850151"/>
                </a:lnTo>
                <a:lnTo>
                  <a:pt x="1974466" y="1847203"/>
                </a:lnTo>
                <a:lnTo>
                  <a:pt x="1977870" y="1844255"/>
                </a:lnTo>
                <a:lnTo>
                  <a:pt x="1982180" y="1840854"/>
                </a:lnTo>
                <a:lnTo>
                  <a:pt x="1986264" y="1837679"/>
                </a:lnTo>
                <a:lnTo>
                  <a:pt x="1995793" y="1831556"/>
                </a:lnTo>
                <a:lnTo>
                  <a:pt x="2005775" y="1825434"/>
                </a:lnTo>
                <a:lnTo>
                  <a:pt x="2015984" y="1819538"/>
                </a:lnTo>
                <a:lnTo>
                  <a:pt x="2025740" y="1814323"/>
                </a:lnTo>
                <a:lnTo>
                  <a:pt x="2028236" y="1813189"/>
                </a:lnTo>
                <a:lnTo>
                  <a:pt x="2030505" y="1811601"/>
                </a:lnTo>
                <a:lnTo>
                  <a:pt x="2032773" y="1810241"/>
                </a:lnTo>
                <a:lnTo>
                  <a:pt x="2034815" y="1808427"/>
                </a:lnTo>
                <a:lnTo>
                  <a:pt x="2038672" y="1804799"/>
                </a:lnTo>
                <a:lnTo>
                  <a:pt x="2042529" y="1800490"/>
                </a:lnTo>
                <a:lnTo>
                  <a:pt x="2045705" y="1795955"/>
                </a:lnTo>
                <a:lnTo>
                  <a:pt x="2048655" y="1791420"/>
                </a:lnTo>
                <a:lnTo>
                  <a:pt x="2051604" y="1786431"/>
                </a:lnTo>
                <a:lnTo>
                  <a:pt x="2054100" y="1781442"/>
                </a:lnTo>
                <a:lnTo>
                  <a:pt x="2056368" y="1776453"/>
                </a:lnTo>
                <a:lnTo>
                  <a:pt x="2058410" y="1771691"/>
                </a:lnTo>
                <a:lnTo>
                  <a:pt x="2061813" y="1762621"/>
                </a:lnTo>
                <a:lnTo>
                  <a:pt x="2064309" y="1754684"/>
                </a:lnTo>
                <a:lnTo>
                  <a:pt x="2066124" y="1748789"/>
                </a:lnTo>
                <a:lnTo>
                  <a:pt x="2067031" y="1746067"/>
                </a:lnTo>
                <a:lnTo>
                  <a:pt x="2067485" y="1743346"/>
                </a:lnTo>
                <a:lnTo>
                  <a:pt x="2068393" y="1736544"/>
                </a:lnTo>
                <a:lnTo>
                  <a:pt x="2069300" y="1729287"/>
                </a:lnTo>
                <a:lnTo>
                  <a:pt x="2070208" y="1722258"/>
                </a:lnTo>
                <a:lnTo>
                  <a:pt x="2071342" y="1715228"/>
                </a:lnTo>
                <a:lnTo>
                  <a:pt x="2072250" y="1712053"/>
                </a:lnTo>
                <a:lnTo>
                  <a:pt x="2072930" y="1709332"/>
                </a:lnTo>
                <a:lnTo>
                  <a:pt x="2074065" y="1706838"/>
                </a:lnTo>
                <a:lnTo>
                  <a:pt x="2075426" y="1704570"/>
                </a:lnTo>
                <a:lnTo>
                  <a:pt x="2077241" y="1702983"/>
                </a:lnTo>
                <a:lnTo>
                  <a:pt x="2077921" y="1702303"/>
                </a:lnTo>
                <a:lnTo>
                  <a:pt x="2078829" y="1702076"/>
                </a:lnTo>
                <a:lnTo>
                  <a:pt x="2079963" y="1701396"/>
                </a:lnTo>
                <a:lnTo>
                  <a:pt x="2080871" y="1699808"/>
                </a:lnTo>
                <a:lnTo>
                  <a:pt x="2081778" y="1697767"/>
                </a:lnTo>
                <a:lnTo>
                  <a:pt x="2082686" y="1695500"/>
                </a:lnTo>
                <a:lnTo>
                  <a:pt x="2083593" y="1692325"/>
                </a:lnTo>
                <a:lnTo>
                  <a:pt x="2084274" y="1689150"/>
                </a:lnTo>
                <a:lnTo>
                  <a:pt x="2086089" y="1680987"/>
                </a:lnTo>
                <a:lnTo>
                  <a:pt x="2087677" y="1671236"/>
                </a:lnTo>
                <a:lnTo>
                  <a:pt x="2088812" y="1660579"/>
                </a:lnTo>
                <a:lnTo>
                  <a:pt x="2089946" y="1649014"/>
                </a:lnTo>
                <a:lnTo>
                  <a:pt x="2091080" y="1636769"/>
                </a:lnTo>
                <a:lnTo>
                  <a:pt x="2091988" y="1624750"/>
                </a:lnTo>
                <a:lnTo>
                  <a:pt x="2092668" y="1612505"/>
                </a:lnTo>
                <a:lnTo>
                  <a:pt x="2093803" y="1589602"/>
                </a:lnTo>
                <a:lnTo>
                  <a:pt x="2094030" y="1579398"/>
                </a:lnTo>
                <a:lnTo>
                  <a:pt x="2094256" y="1570328"/>
                </a:lnTo>
                <a:lnTo>
                  <a:pt x="2094030" y="1563298"/>
                </a:lnTo>
                <a:lnTo>
                  <a:pt x="2093803" y="1557856"/>
                </a:lnTo>
                <a:lnTo>
                  <a:pt x="2093576" y="1552867"/>
                </a:lnTo>
                <a:lnTo>
                  <a:pt x="2093576" y="1547198"/>
                </a:lnTo>
                <a:lnTo>
                  <a:pt x="2093803" y="1533366"/>
                </a:lnTo>
                <a:lnTo>
                  <a:pt x="2094937" y="1501392"/>
                </a:lnTo>
                <a:lnTo>
                  <a:pt x="2095618" y="1485519"/>
                </a:lnTo>
                <a:lnTo>
                  <a:pt x="2095618" y="1478263"/>
                </a:lnTo>
                <a:lnTo>
                  <a:pt x="2095164" y="1471233"/>
                </a:lnTo>
                <a:lnTo>
                  <a:pt x="2094710" y="1465111"/>
                </a:lnTo>
                <a:lnTo>
                  <a:pt x="2094030" y="1459668"/>
                </a:lnTo>
                <a:lnTo>
                  <a:pt x="2093122" y="1455133"/>
                </a:lnTo>
                <a:lnTo>
                  <a:pt x="2092442" y="1453092"/>
                </a:lnTo>
                <a:lnTo>
                  <a:pt x="2091761" y="1451732"/>
                </a:lnTo>
                <a:lnTo>
                  <a:pt x="2089719" y="1447877"/>
                </a:lnTo>
                <a:lnTo>
                  <a:pt x="2088131" y="1444249"/>
                </a:lnTo>
                <a:lnTo>
                  <a:pt x="2086543" y="1440167"/>
                </a:lnTo>
                <a:lnTo>
                  <a:pt x="2085408" y="1436539"/>
                </a:lnTo>
                <a:lnTo>
                  <a:pt x="2084501" y="1432457"/>
                </a:lnTo>
                <a:lnTo>
                  <a:pt x="2083820" y="1428829"/>
                </a:lnTo>
                <a:lnTo>
                  <a:pt x="2083366" y="1425201"/>
                </a:lnTo>
                <a:lnTo>
                  <a:pt x="2083140" y="1421573"/>
                </a:lnTo>
                <a:close/>
                <a:moveTo>
                  <a:pt x="2323009" y="1398465"/>
                </a:moveTo>
                <a:lnTo>
                  <a:pt x="2324989" y="1469192"/>
                </a:lnTo>
                <a:lnTo>
                  <a:pt x="2327030" y="1550146"/>
                </a:lnTo>
                <a:lnTo>
                  <a:pt x="2328619" y="1623617"/>
                </a:lnTo>
                <a:lnTo>
                  <a:pt x="2329072" y="1655817"/>
                </a:lnTo>
                <a:lnTo>
                  <a:pt x="2329526" y="1683255"/>
                </a:lnTo>
                <a:lnTo>
                  <a:pt x="2329753" y="1705251"/>
                </a:lnTo>
                <a:lnTo>
                  <a:pt x="2329526" y="1721124"/>
                </a:lnTo>
                <a:lnTo>
                  <a:pt x="2328619" y="1744027"/>
                </a:lnTo>
                <a:lnTo>
                  <a:pt x="2328573" y="1748038"/>
                </a:lnTo>
                <a:lnTo>
                  <a:pt x="2331006" y="1747690"/>
                </a:lnTo>
                <a:lnTo>
                  <a:pt x="2343676" y="1746332"/>
                </a:lnTo>
                <a:lnTo>
                  <a:pt x="2355668" y="1744974"/>
                </a:lnTo>
                <a:lnTo>
                  <a:pt x="2361324" y="1744747"/>
                </a:lnTo>
                <a:lnTo>
                  <a:pt x="2366754" y="1744521"/>
                </a:lnTo>
                <a:lnTo>
                  <a:pt x="2371732" y="1744521"/>
                </a:lnTo>
                <a:lnTo>
                  <a:pt x="2376257" y="1744974"/>
                </a:lnTo>
                <a:lnTo>
                  <a:pt x="2384402" y="1745426"/>
                </a:lnTo>
                <a:lnTo>
                  <a:pt x="2392321" y="1745879"/>
                </a:lnTo>
                <a:lnTo>
                  <a:pt x="2405897" y="1746785"/>
                </a:lnTo>
                <a:lnTo>
                  <a:pt x="2415399" y="1747011"/>
                </a:lnTo>
                <a:lnTo>
                  <a:pt x="2418793" y="1747011"/>
                </a:lnTo>
                <a:lnTo>
                  <a:pt x="2418793" y="1562289"/>
                </a:lnTo>
                <a:lnTo>
                  <a:pt x="2439156" y="1562289"/>
                </a:lnTo>
                <a:lnTo>
                  <a:pt x="2440560" y="1432674"/>
                </a:lnTo>
                <a:lnTo>
                  <a:pt x="2420170" y="1429173"/>
                </a:lnTo>
                <a:lnTo>
                  <a:pt x="2417432" y="1428491"/>
                </a:lnTo>
                <a:lnTo>
                  <a:pt x="2414694" y="1427355"/>
                </a:lnTo>
                <a:lnTo>
                  <a:pt x="2412184" y="1426446"/>
                </a:lnTo>
                <a:lnTo>
                  <a:pt x="2409903" y="1424856"/>
                </a:lnTo>
                <a:lnTo>
                  <a:pt x="2407621" y="1423492"/>
                </a:lnTo>
                <a:lnTo>
                  <a:pt x="2405567" y="1421674"/>
                </a:lnTo>
                <a:lnTo>
                  <a:pt x="2403970" y="1419629"/>
                </a:lnTo>
                <a:lnTo>
                  <a:pt x="2402145" y="1417811"/>
                </a:lnTo>
                <a:lnTo>
                  <a:pt x="2401004" y="1415539"/>
                </a:lnTo>
                <a:lnTo>
                  <a:pt x="2399635" y="1413039"/>
                </a:lnTo>
                <a:lnTo>
                  <a:pt x="2398722" y="1410540"/>
                </a:lnTo>
                <a:lnTo>
                  <a:pt x="2398206" y="1409126"/>
                </a:lnTo>
                <a:lnTo>
                  <a:pt x="2353582" y="1402718"/>
                </a:lnTo>
                <a:lnTo>
                  <a:pt x="2323009" y="1398465"/>
                </a:lnTo>
                <a:close/>
                <a:moveTo>
                  <a:pt x="3879477" y="1361086"/>
                </a:moveTo>
                <a:lnTo>
                  <a:pt x="3879704" y="1361313"/>
                </a:lnTo>
                <a:lnTo>
                  <a:pt x="3880157" y="1361993"/>
                </a:lnTo>
                <a:lnTo>
                  <a:pt x="3881516" y="1363127"/>
                </a:lnTo>
                <a:lnTo>
                  <a:pt x="3882876" y="1365396"/>
                </a:lnTo>
                <a:lnTo>
                  <a:pt x="3885142" y="1369251"/>
                </a:lnTo>
                <a:lnTo>
                  <a:pt x="3887635" y="1375375"/>
                </a:lnTo>
                <a:lnTo>
                  <a:pt x="3890580" y="1383314"/>
                </a:lnTo>
                <a:lnTo>
                  <a:pt x="3894432" y="1393974"/>
                </a:lnTo>
                <a:lnTo>
                  <a:pt x="3898058" y="1404861"/>
                </a:lnTo>
                <a:lnTo>
                  <a:pt x="3899644" y="1409624"/>
                </a:lnTo>
                <a:lnTo>
                  <a:pt x="3901230" y="1413479"/>
                </a:lnTo>
                <a:lnTo>
                  <a:pt x="3903043" y="1416881"/>
                </a:lnTo>
                <a:lnTo>
                  <a:pt x="3904403" y="1419830"/>
                </a:lnTo>
                <a:lnTo>
                  <a:pt x="3906216" y="1422098"/>
                </a:lnTo>
                <a:lnTo>
                  <a:pt x="3908028" y="1424139"/>
                </a:lnTo>
                <a:lnTo>
                  <a:pt x="3909615" y="1425500"/>
                </a:lnTo>
                <a:lnTo>
                  <a:pt x="3911654" y="1425954"/>
                </a:lnTo>
                <a:lnTo>
                  <a:pt x="3913693" y="1426181"/>
                </a:lnTo>
                <a:lnTo>
                  <a:pt x="3915959" y="1425727"/>
                </a:lnTo>
                <a:lnTo>
                  <a:pt x="3918452" y="1424820"/>
                </a:lnTo>
                <a:lnTo>
                  <a:pt x="3920945" y="1423459"/>
                </a:lnTo>
                <a:lnTo>
                  <a:pt x="3923890" y="1421418"/>
                </a:lnTo>
                <a:lnTo>
                  <a:pt x="3926836" y="1418696"/>
                </a:lnTo>
                <a:lnTo>
                  <a:pt x="3933408" y="1412799"/>
                </a:lnTo>
                <a:lnTo>
                  <a:pt x="3940206" y="1406221"/>
                </a:lnTo>
                <a:lnTo>
                  <a:pt x="3946324" y="1399644"/>
                </a:lnTo>
                <a:lnTo>
                  <a:pt x="3951989" y="1393293"/>
                </a:lnTo>
                <a:lnTo>
                  <a:pt x="3960826" y="1383314"/>
                </a:lnTo>
                <a:lnTo>
                  <a:pt x="3964225" y="1379004"/>
                </a:lnTo>
                <a:lnTo>
                  <a:pt x="3879477" y="1361086"/>
                </a:lnTo>
                <a:close/>
                <a:moveTo>
                  <a:pt x="3657636" y="1336364"/>
                </a:moveTo>
                <a:lnTo>
                  <a:pt x="3653558" y="1336591"/>
                </a:lnTo>
                <a:lnTo>
                  <a:pt x="3649705" y="1337044"/>
                </a:lnTo>
                <a:lnTo>
                  <a:pt x="3648346" y="1337498"/>
                </a:lnTo>
                <a:lnTo>
                  <a:pt x="3646986" y="1338178"/>
                </a:lnTo>
                <a:lnTo>
                  <a:pt x="3645853" y="1338859"/>
                </a:lnTo>
                <a:lnTo>
                  <a:pt x="3644947" y="1339539"/>
                </a:lnTo>
                <a:lnTo>
                  <a:pt x="3644040" y="1340673"/>
                </a:lnTo>
                <a:lnTo>
                  <a:pt x="3643361" y="1341581"/>
                </a:lnTo>
                <a:lnTo>
                  <a:pt x="3642907" y="1342715"/>
                </a:lnTo>
                <a:lnTo>
                  <a:pt x="3642454" y="1344075"/>
                </a:lnTo>
                <a:lnTo>
                  <a:pt x="3642228" y="1345436"/>
                </a:lnTo>
                <a:lnTo>
                  <a:pt x="3642228" y="1347251"/>
                </a:lnTo>
                <a:lnTo>
                  <a:pt x="3642228" y="1351333"/>
                </a:lnTo>
                <a:lnTo>
                  <a:pt x="3642907" y="1355870"/>
                </a:lnTo>
                <a:lnTo>
                  <a:pt x="3644040" y="1361540"/>
                </a:lnTo>
                <a:lnTo>
                  <a:pt x="3645627" y="1368117"/>
                </a:lnTo>
                <a:lnTo>
                  <a:pt x="3646986" y="1375602"/>
                </a:lnTo>
                <a:lnTo>
                  <a:pt x="3648572" y="1383314"/>
                </a:lnTo>
                <a:lnTo>
                  <a:pt x="3649705" y="1391706"/>
                </a:lnTo>
                <a:lnTo>
                  <a:pt x="3650838" y="1400324"/>
                </a:lnTo>
                <a:lnTo>
                  <a:pt x="3652878" y="1418469"/>
                </a:lnTo>
                <a:lnTo>
                  <a:pt x="3654691" y="1437294"/>
                </a:lnTo>
                <a:lnTo>
                  <a:pt x="3656050" y="1447047"/>
                </a:lnTo>
                <a:lnTo>
                  <a:pt x="3657183" y="1456346"/>
                </a:lnTo>
                <a:lnTo>
                  <a:pt x="3658769" y="1465872"/>
                </a:lnTo>
                <a:lnTo>
                  <a:pt x="3660582" y="1474945"/>
                </a:lnTo>
                <a:lnTo>
                  <a:pt x="3662622" y="1484017"/>
                </a:lnTo>
                <a:lnTo>
                  <a:pt x="3665114" y="1492636"/>
                </a:lnTo>
                <a:lnTo>
                  <a:pt x="3667833" y="1500801"/>
                </a:lnTo>
                <a:lnTo>
                  <a:pt x="3669419" y="1504430"/>
                </a:lnTo>
                <a:lnTo>
                  <a:pt x="3671232" y="1508513"/>
                </a:lnTo>
                <a:lnTo>
                  <a:pt x="3674631" y="1516451"/>
                </a:lnTo>
                <a:lnTo>
                  <a:pt x="3678257" y="1525070"/>
                </a:lnTo>
                <a:lnTo>
                  <a:pt x="3681882" y="1534823"/>
                </a:lnTo>
                <a:lnTo>
                  <a:pt x="3685055" y="1545256"/>
                </a:lnTo>
                <a:lnTo>
                  <a:pt x="3688454" y="1555916"/>
                </a:lnTo>
                <a:lnTo>
                  <a:pt x="3691626" y="1567030"/>
                </a:lnTo>
                <a:lnTo>
                  <a:pt x="3698198" y="1590164"/>
                </a:lnTo>
                <a:lnTo>
                  <a:pt x="3704089" y="1613072"/>
                </a:lnTo>
                <a:lnTo>
                  <a:pt x="3709301" y="1635300"/>
                </a:lnTo>
                <a:lnTo>
                  <a:pt x="3717912" y="1672043"/>
                </a:lnTo>
                <a:lnTo>
                  <a:pt x="3721084" y="1687012"/>
                </a:lnTo>
                <a:lnTo>
                  <a:pt x="3724256" y="1702662"/>
                </a:lnTo>
                <a:lnTo>
                  <a:pt x="3727202" y="1718312"/>
                </a:lnTo>
                <a:lnTo>
                  <a:pt x="3730148" y="1733282"/>
                </a:lnTo>
                <a:lnTo>
                  <a:pt x="3731508" y="1740313"/>
                </a:lnTo>
                <a:lnTo>
                  <a:pt x="3733320" y="1747117"/>
                </a:lnTo>
                <a:lnTo>
                  <a:pt x="3735133" y="1753241"/>
                </a:lnTo>
                <a:lnTo>
                  <a:pt x="3736719" y="1759138"/>
                </a:lnTo>
                <a:lnTo>
                  <a:pt x="3738759" y="1764808"/>
                </a:lnTo>
                <a:lnTo>
                  <a:pt x="3741025" y="1769344"/>
                </a:lnTo>
                <a:lnTo>
                  <a:pt x="3743291" y="1773654"/>
                </a:lnTo>
                <a:lnTo>
                  <a:pt x="3744424" y="1775468"/>
                </a:lnTo>
                <a:lnTo>
                  <a:pt x="3746010" y="1777056"/>
                </a:lnTo>
                <a:lnTo>
                  <a:pt x="3750542" y="1782499"/>
                </a:lnTo>
                <a:lnTo>
                  <a:pt x="3754847" y="1786809"/>
                </a:lnTo>
                <a:lnTo>
                  <a:pt x="3756660" y="1788397"/>
                </a:lnTo>
                <a:lnTo>
                  <a:pt x="3758473" y="1789757"/>
                </a:lnTo>
                <a:lnTo>
                  <a:pt x="3760286" y="1790891"/>
                </a:lnTo>
                <a:lnTo>
                  <a:pt x="3762325" y="1791799"/>
                </a:lnTo>
                <a:lnTo>
                  <a:pt x="3764365" y="1792479"/>
                </a:lnTo>
                <a:lnTo>
                  <a:pt x="3766404" y="1792933"/>
                </a:lnTo>
                <a:lnTo>
                  <a:pt x="3768897" y="1792933"/>
                </a:lnTo>
                <a:lnTo>
                  <a:pt x="3771389" y="1792933"/>
                </a:lnTo>
                <a:lnTo>
                  <a:pt x="3774335" y="1792706"/>
                </a:lnTo>
                <a:lnTo>
                  <a:pt x="3777960" y="1792479"/>
                </a:lnTo>
                <a:lnTo>
                  <a:pt x="3785665" y="1790891"/>
                </a:lnTo>
                <a:lnTo>
                  <a:pt x="3795635" y="1789077"/>
                </a:lnTo>
                <a:lnTo>
                  <a:pt x="3807872" y="1786809"/>
                </a:lnTo>
                <a:lnTo>
                  <a:pt x="3821468" y="1784541"/>
                </a:lnTo>
                <a:lnTo>
                  <a:pt x="3835970" y="1782499"/>
                </a:lnTo>
                <a:lnTo>
                  <a:pt x="3850472" y="1780912"/>
                </a:lnTo>
                <a:lnTo>
                  <a:pt x="3864521" y="1779551"/>
                </a:lnTo>
                <a:lnTo>
                  <a:pt x="3871319" y="1779097"/>
                </a:lnTo>
                <a:lnTo>
                  <a:pt x="3877438" y="1779097"/>
                </a:lnTo>
                <a:lnTo>
                  <a:pt x="3883103" y="1779097"/>
                </a:lnTo>
                <a:lnTo>
                  <a:pt x="3888088" y="1779324"/>
                </a:lnTo>
                <a:lnTo>
                  <a:pt x="3897832" y="1780005"/>
                </a:lnTo>
                <a:lnTo>
                  <a:pt x="3906669" y="1780458"/>
                </a:lnTo>
                <a:lnTo>
                  <a:pt x="3922304" y="1781365"/>
                </a:lnTo>
                <a:lnTo>
                  <a:pt x="3933181" y="1781592"/>
                </a:lnTo>
                <a:lnTo>
                  <a:pt x="3937260" y="1781592"/>
                </a:lnTo>
                <a:lnTo>
                  <a:pt x="3937260" y="1569071"/>
                </a:lnTo>
                <a:lnTo>
                  <a:pt x="3960600" y="1569071"/>
                </a:lnTo>
                <a:lnTo>
                  <a:pt x="3962866" y="1447728"/>
                </a:lnTo>
                <a:lnTo>
                  <a:pt x="3962412" y="1447274"/>
                </a:lnTo>
                <a:lnTo>
                  <a:pt x="3961279" y="1446140"/>
                </a:lnTo>
                <a:lnTo>
                  <a:pt x="3959013" y="1445233"/>
                </a:lnTo>
                <a:lnTo>
                  <a:pt x="3957880" y="1444779"/>
                </a:lnTo>
                <a:lnTo>
                  <a:pt x="3956294" y="1444552"/>
                </a:lnTo>
                <a:lnTo>
                  <a:pt x="3954481" y="1444326"/>
                </a:lnTo>
                <a:lnTo>
                  <a:pt x="3952668" y="1444099"/>
                </a:lnTo>
                <a:lnTo>
                  <a:pt x="3950629" y="1444326"/>
                </a:lnTo>
                <a:lnTo>
                  <a:pt x="3948137" y="1444779"/>
                </a:lnTo>
                <a:lnTo>
                  <a:pt x="3945644" y="1445460"/>
                </a:lnTo>
                <a:lnTo>
                  <a:pt x="3943151" y="1446367"/>
                </a:lnTo>
                <a:lnTo>
                  <a:pt x="3940206" y="1447954"/>
                </a:lnTo>
                <a:lnTo>
                  <a:pt x="3937260" y="1449996"/>
                </a:lnTo>
                <a:lnTo>
                  <a:pt x="3924344" y="1459295"/>
                </a:lnTo>
                <a:lnTo>
                  <a:pt x="3917546" y="1463831"/>
                </a:lnTo>
                <a:lnTo>
                  <a:pt x="3914147" y="1466099"/>
                </a:lnTo>
                <a:lnTo>
                  <a:pt x="3910748" y="1467914"/>
                </a:lnTo>
                <a:lnTo>
                  <a:pt x="3907122" y="1469275"/>
                </a:lnTo>
                <a:lnTo>
                  <a:pt x="3903950" y="1470182"/>
                </a:lnTo>
                <a:lnTo>
                  <a:pt x="3900777" y="1471089"/>
                </a:lnTo>
                <a:lnTo>
                  <a:pt x="3897605" y="1471316"/>
                </a:lnTo>
                <a:lnTo>
                  <a:pt x="3894432" y="1471089"/>
                </a:lnTo>
                <a:lnTo>
                  <a:pt x="3892846" y="1470635"/>
                </a:lnTo>
                <a:lnTo>
                  <a:pt x="3891487" y="1469955"/>
                </a:lnTo>
                <a:lnTo>
                  <a:pt x="3890127" y="1469275"/>
                </a:lnTo>
                <a:lnTo>
                  <a:pt x="3888541" y="1468594"/>
                </a:lnTo>
                <a:lnTo>
                  <a:pt x="3887181" y="1467460"/>
                </a:lnTo>
                <a:lnTo>
                  <a:pt x="3885822" y="1466326"/>
                </a:lnTo>
                <a:lnTo>
                  <a:pt x="3884462" y="1464512"/>
                </a:lnTo>
                <a:lnTo>
                  <a:pt x="3882876" y="1462697"/>
                </a:lnTo>
                <a:lnTo>
                  <a:pt x="3879704" y="1457481"/>
                </a:lnTo>
                <a:lnTo>
                  <a:pt x="3876305" y="1450449"/>
                </a:lnTo>
                <a:lnTo>
                  <a:pt x="3872226" y="1442511"/>
                </a:lnTo>
                <a:lnTo>
                  <a:pt x="3868374" y="1433665"/>
                </a:lnTo>
                <a:lnTo>
                  <a:pt x="3864295" y="1423913"/>
                </a:lnTo>
                <a:lnTo>
                  <a:pt x="3856137" y="1403726"/>
                </a:lnTo>
                <a:lnTo>
                  <a:pt x="3848660" y="1384221"/>
                </a:lnTo>
                <a:lnTo>
                  <a:pt x="3842541" y="1367664"/>
                </a:lnTo>
                <a:lnTo>
                  <a:pt x="3837103" y="1351787"/>
                </a:lnTo>
                <a:lnTo>
                  <a:pt x="3821241" y="1349746"/>
                </a:lnTo>
                <a:lnTo>
                  <a:pt x="3783172" y="1345436"/>
                </a:lnTo>
                <a:lnTo>
                  <a:pt x="3759606" y="1343395"/>
                </a:lnTo>
                <a:lnTo>
                  <a:pt x="3735586" y="1340900"/>
                </a:lnTo>
                <a:lnTo>
                  <a:pt x="3712473" y="1339086"/>
                </a:lnTo>
                <a:lnTo>
                  <a:pt x="3692079" y="1337952"/>
                </a:lnTo>
                <a:lnTo>
                  <a:pt x="3675764" y="1336818"/>
                </a:lnTo>
                <a:lnTo>
                  <a:pt x="3662848" y="1336364"/>
                </a:lnTo>
                <a:lnTo>
                  <a:pt x="3657636" y="1336364"/>
                </a:lnTo>
                <a:close/>
                <a:moveTo>
                  <a:pt x="740134" y="1112044"/>
                </a:moveTo>
                <a:lnTo>
                  <a:pt x="736957" y="1112270"/>
                </a:lnTo>
                <a:lnTo>
                  <a:pt x="734234" y="1112497"/>
                </a:lnTo>
                <a:lnTo>
                  <a:pt x="731965" y="1113177"/>
                </a:lnTo>
                <a:lnTo>
                  <a:pt x="729923" y="1114084"/>
                </a:lnTo>
                <a:lnTo>
                  <a:pt x="728562" y="1114991"/>
                </a:lnTo>
                <a:lnTo>
                  <a:pt x="727201" y="1116579"/>
                </a:lnTo>
                <a:lnTo>
                  <a:pt x="726293" y="1118166"/>
                </a:lnTo>
                <a:lnTo>
                  <a:pt x="725612" y="1119980"/>
                </a:lnTo>
                <a:lnTo>
                  <a:pt x="724705" y="1122248"/>
                </a:lnTo>
                <a:lnTo>
                  <a:pt x="724478" y="1124742"/>
                </a:lnTo>
                <a:lnTo>
                  <a:pt x="724024" y="1130638"/>
                </a:lnTo>
                <a:lnTo>
                  <a:pt x="724024" y="1137668"/>
                </a:lnTo>
                <a:lnTo>
                  <a:pt x="724251" y="1146058"/>
                </a:lnTo>
                <a:lnTo>
                  <a:pt x="724251" y="1155355"/>
                </a:lnTo>
                <a:lnTo>
                  <a:pt x="724251" y="1165106"/>
                </a:lnTo>
                <a:lnTo>
                  <a:pt x="724705" y="1175084"/>
                </a:lnTo>
                <a:lnTo>
                  <a:pt x="725839" y="1184608"/>
                </a:lnTo>
                <a:lnTo>
                  <a:pt x="726293" y="1188689"/>
                </a:lnTo>
                <a:lnTo>
                  <a:pt x="726974" y="1192998"/>
                </a:lnTo>
                <a:lnTo>
                  <a:pt x="728108" y="1196626"/>
                </a:lnTo>
                <a:lnTo>
                  <a:pt x="729243" y="1199801"/>
                </a:lnTo>
                <a:lnTo>
                  <a:pt x="730377" y="1202975"/>
                </a:lnTo>
                <a:lnTo>
                  <a:pt x="732192" y="1205016"/>
                </a:lnTo>
                <a:lnTo>
                  <a:pt x="732873" y="1206150"/>
                </a:lnTo>
                <a:lnTo>
                  <a:pt x="734008" y="1206830"/>
                </a:lnTo>
                <a:lnTo>
                  <a:pt x="734915" y="1207511"/>
                </a:lnTo>
                <a:lnTo>
                  <a:pt x="736276" y="1207737"/>
                </a:lnTo>
                <a:lnTo>
                  <a:pt x="737638" y="1208418"/>
                </a:lnTo>
                <a:lnTo>
                  <a:pt x="739907" y="1208644"/>
                </a:lnTo>
                <a:lnTo>
                  <a:pt x="746714" y="1209325"/>
                </a:lnTo>
                <a:lnTo>
                  <a:pt x="755563" y="1209778"/>
                </a:lnTo>
                <a:lnTo>
                  <a:pt x="766680" y="1210232"/>
                </a:lnTo>
                <a:lnTo>
                  <a:pt x="793227" y="1211139"/>
                </a:lnTo>
                <a:lnTo>
                  <a:pt x="822497" y="1211366"/>
                </a:lnTo>
                <a:lnTo>
                  <a:pt x="876044" y="1211819"/>
                </a:lnTo>
                <a:lnTo>
                  <a:pt x="899868" y="1211819"/>
                </a:lnTo>
                <a:lnTo>
                  <a:pt x="899414" y="1210005"/>
                </a:lnTo>
                <a:lnTo>
                  <a:pt x="897826" y="1205016"/>
                </a:lnTo>
                <a:lnTo>
                  <a:pt x="896692" y="1201615"/>
                </a:lnTo>
                <a:lnTo>
                  <a:pt x="894876" y="1197760"/>
                </a:lnTo>
                <a:lnTo>
                  <a:pt x="893061" y="1192998"/>
                </a:lnTo>
                <a:lnTo>
                  <a:pt x="890566" y="1188009"/>
                </a:lnTo>
                <a:lnTo>
                  <a:pt x="887162" y="1182567"/>
                </a:lnTo>
                <a:lnTo>
                  <a:pt x="883759" y="1176898"/>
                </a:lnTo>
                <a:lnTo>
                  <a:pt x="879674" y="1170775"/>
                </a:lnTo>
                <a:lnTo>
                  <a:pt x="874683" y="1164652"/>
                </a:lnTo>
                <a:lnTo>
                  <a:pt x="869237" y="1158530"/>
                </a:lnTo>
                <a:lnTo>
                  <a:pt x="862884" y="1152181"/>
                </a:lnTo>
                <a:lnTo>
                  <a:pt x="856077" y="1146058"/>
                </a:lnTo>
                <a:lnTo>
                  <a:pt x="851993" y="1143110"/>
                </a:lnTo>
                <a:lnTo>
                  <a:pt x="848136" y="1139935"/>
                </a:lnTo>
                <a:lnTo>
                  <a:pt x="845186" y="1137894"/>
                </a:lnTo>
                <a:lnTo>
                  <a:pt x="841783" y="1135854"/>
                </a:lnTo>
                <a:lnTo>
                  <a:pt x="835430" y="1132225"/>
                </a:lnTo>
                <a:lnTo>
                  <a:pt x="828169" y="1129051"/>
                </a:lnTo>
                <a:lnTo>
                  <a:pt x="820682" y="1126103"/>
                </a:lnTo>
                <a:lnTo>
                  <a:pt x="812740" y="1123608"/>
                </a:lnTo>
                <a:lnTo>
                  <a:pt x="805253" y="1121341"/>
                </a:lnTo>
                <a:lnTo>
                  <a:pt x="797311" y="1119300"/>
                </a:lnTo>
                <a:lnTo>
                  <a:pt x="789370" y="1117486"/>
                </a:lnTo>
                <a:lnTo>
                  <a:pt x="781656" y="1116125"/>
                </a:lnTo>
                <a:lnTo>
                  <a:pt x="773941" y="1114991"/>
                </a:lnTo>
                <a:lnTo>
                  <a:pt x="766907" y="1114084"/>
                </a:lnTo>
                <a:lnTo>
                  <a:pt x="760327" y="1113404"/>
                </a:lnTo>
                <a:lnTo>
                  <a:pt x="748529" y="1112270"/>
                </a:lnTo>
                <a:lnTo>
                  <a:pt x="740134" y="1112044"/>
                </a:lnTo>
                <a:close/>
                <a:moveTo>
                  <a:pt x="1305638" y="1054673"/>
                </a:moveTo>
                <a:lnTo>
                  <a:pt x="1304925" y="1054679"/>
                </a:lnTo>
                <a:lnTo>
                  <a:pt x="1304925" y="1962890"/>
                </a:lnTo>
                <a:lnTo>
                  <a:pt x="1355725" y="1947343"/>
                </a:lnTo>
                <a:lnTo>
                  <a:pt x="1355725" y="1201521"/>
                </a:lnTo>
                <a:lnTo>
                  <a:pt x="1345341" y="1171682"/>
                </a:lnTo>
                <a:lnTo>
                  <a:pt x="1317663" y="1090048"/>
                </a:lnTo>
                <a:lnTo>
                  <a:pt x="1305638" y="1054673"/>
                </a:lnTo>
                <a:close/>
                <a:moveTo>
                  <a:pt x="3135313" y="1001713"/>
                </a:moveTo>
                <a:lnTo>
                  <a:pt x="3135313" y="1963376"/>
                </a:lnTo>
                <a:lnTo>
                  <a:pt x="3187700" y="1947343"/>
                </a:lnTo>
                <a:lnTo>
                  <a:pt x="3187700" y="1001713"/>
                </a:lnTo>
                <a:lnTo>
                  <a:pt x="3135313" y="1001713"/>
                </a:lnTo>
                <a:close/>
                <a:moveTo>
                  <a:pt x="2678432" y="1001713"/>
                </a:moveTo>
                <a:lnTo>
                  <a:pt x="2677719" y="1004936"/>
                </a:lnTo>
                <a:lnTo>
                  <a:pt x="2678112" y="1008569"/>
                </a:lnTo>
                <a:lnTo>
                  <a:pt x="2679473" y="1019688"/>
                </a:lnTo>
                <a:lnTo>
                  <a:pt x="2681061" y="1032849"/>
                </a:lnTo>
                <a:lnTo>
                  <a:pt x="2684545" y="1057432"/>
                </a:lnTo>
                <a:lnTo>
                  <a:pt x="2709329" y="1072923"/>
                </a:lnTo>
                <a:lnTo>
                  <a:pt x="2773790" y="1120775"/>
                </a:lnTo>
                <a:lnTo>
                  <a:pt x="2800346" y="1140732"/>
                </a:lnTo>
                <a:lnTo>
                  <a:pt x="2823270" y="1158422"/>
                </a:lnTo>
                <a:lnTo>
                  <a:pt x="2843017" y="1173390"/>
                </a:lnTo>
                <a:lnTo>
                  <a:pt x="2859813" y="1186543"/>
                </a:lnTo>
                <a:lnTo>
                  <a:pt x="2873885" y="1198336"/>
                </a:lnTo>
                <a:lnTo>
                  <a:pt x="2885688" y="1208088"/>
                </a:lnTo>
                <a:lnTo>
                  <a:pt x="2894994" y="1216932"/>
                </a:lnTo>
                <a:lnTo>
                  <a:pt x="2899079" y="1220561"/>
                </a:lnTo>
                <a:lnTo>
                  <a:pt x="2902484" y="1224190"/>
                </a:lnTo>
                <a:lnTo>
                  <a:pt x="2905435" y="1227818"/>
                </a:lnTo>
                <a:lnTo>
                  <a:pt x="2908158" y="1231220"/>
                </a:lnTo>
                <a:lnTo>
                  <a:pt x="2910428" y="1234168"/>
                </a:lnTo>
                <a:lnTo>
                  <a:pt x="2912471" y="1237116"/>
                </a:lnTo>
                <a:lnTo>
                  <a:pt x="2914060" y="1240065"/>
                </a:lnTo>
                <a:lnTo>
                  <a:pt x="2915648" y="1243240"/>
                </a:lnTo>
                <a:lnTo>
                  <a:pt x="2916556" y="1245961"/>
                </a:lnTo>
                <a:lnTo>
                  <a:pt x="2917691" y="1248682"/>
                </a:lnTo>
                <a:lnTo>
                  <a:pt x="2918372" y="1251631"/>
                </a:lnTo>
                <a:lnTo>
                  <a:pt x="2919053" y="1254352"/>
                </a:lnTo>
                <a:lnTo>
                  <a:pt x="2919961" y="1260249"/>
                </a:lnTo>
                <a:lnTo>
                  <a:pt x="2920415" y="1264558"/>
                </a:lnTo>
                <a:lnTo>
                  <a:pt x="2920642" y="1270681"/>
                </a:lnTo>
                <a:lnTo>
                  <a:pt x="2921096" y="1287690"/>
                </a:lnTo>
                <a:lnTo>
                  <a:pt x="2921550" y="1310822"/>
                </a:lnTo>
                <a:lnTo>
                  <a:pt x="2922004" y="1338943"/>
                </a:lnTo>
                <a:lnTo>
                  <a:pt x="2922685" y="1405618"/>
                </a:lnTo>
                <a:lnTo>
                  <a:pt x="2922912" y="1479550"/>
                </a:lnTo>
                <a:lnTo>
                  <a:pt x="2923593" y="1617209"/>
                </a:lnTo>
                <a:lnTo>
                  <a:pt x="2924046" y="1664608"/>
                </a:lnTo>
                <a:lnTo>
                  <a:pt x="2924273" y="1679349"/>
                </a:lnTo>
                <a:lnTo>
                  <a:pt x="2924727" y="1686833"/>
                </a:lnTo>
                <a:lnTo>
                  <a:pt x="2926316" y="1697945"/>
                </a:lnTo>
                <a:lnTo>
                  <a:pt x="2926770" y="1702481"/>
                </a:lnTo>
                <a:lnTo>
                  <a:pt x="2926997" y="1706336"/>
                </a:lnTo>
                <a:lnTo>
                  <a:pt x="2926997" y="1709738"/>
                </a:lnTo>
                <a:lnTo>
                  <a:pt x="2926770" y="1712459"/>
                </a:lnTo>
                <a:lnTo>
                  <a:pt x="2926089" y="1714501"/>
                </a:lnTo>
                <a:lnTo>
                  <a:pt x="2925408" y="1716315"/>
                </a:lnTo>
                <a:lnTo>
                  <a:pt x="2924046" y="1717902"/>
                </a:lnTo>
                <a:lnTo>
                  <a:pt x="2922231" y="1719036"/>
                </a:lnTo>
                <a:lnTo>
                  <a:pt x="2920188" y="1719717"/>
                </a:lnTo>
                <a:lnTo>
                  <a:pt x="2917691" y="1720624"/>
                </a:lnTo>
                <a:lnTo>
                  <a:pt x="2914287" y="1721077"/>
                </a:lnTo>
                <a:lnTo>
                  <a:pt x="2910882" y="1721304"/>
                </a:lnTo>
                <a:lnTo>
                  <a:pt x="2901803" y="1721984"/>
                </a:lnTo>
                <a:lnTo>
                  <a:pt x="2897718" y="1722438"/>
                </a:lnTo>
                <a:lnTo>
                  <a:pt x="2895675" y="1723118"/>
                </a:lnTo>
                <a:lnTo>
                  <a:pt x="2894313" y="1723572"/>
                </a:lnTo>
                <a:lnTo>
                  <a:pt x="2892951" y="1724252"/>
                </a:lnTo>
                <a:lnTo>
                  <a:pt x="2891816" y="1725159"/>
                </a:lnTo>
                <a:lnTo>
                  <a:pt x="2891135" y="1726293"/>
                </a:lnTo>
                <a:lnTo>
                  <a:pt x="2890227" y="1727654"/>
                </a:lnTo>
                <a:lnTo>
                  <a:pt x="2889773" y="1729242"/>
                </a:lnTo>
                <a:lnTo>
                  <a:pt x="2889546" y="1731283"/>
                </a:lnTo>
                <a:lnTo>
                  <a:pt x="2889319" y="1733551"/>
                </a:lnTo>
                <a:lnTo>
                  <a:pt x="2889546" y="1736272"/>
                </a:lnTo>
                <a:lnTo>
                  <a:pt x="2889773" y="1739220"/>
                </a:lnTo>
                <a:lnTo>
                  <a:pt x="2890227" y="1742395"/>
                </a:lnTo>
                <a:lnTo>
                  <a:pt x="2892043" y="1750333"/>
                </a:lnTo>
                <a:lnTo>
                  <a:pt x="2893632" y="1756002"/>
                </a:lnTo>
                <a:lnTo>
                  <a:pt x="2896356" y="1764393"/>
                </a:lnTo>
                <a:lnTo>
                  <a:pt x="2903619" y="1787752"/>
                </a:lnTo>
                <a:lnTo>
                  <a:pt x="2913833" y="1816781"/>
                </a:lnTo>
                <a:lnTo>
                  <a:pt x="2925635" y="1849211"/>
                </a:lnTo>
                <a:lnTo>
                  <a:pt x="2937665" y="1881415"/>
                </a:lnTo>
                <a:lnTo>
                  <a:pt x="2943566" y="1896836"/>
                </a:lnTo>
                <a:lnTo>
                  <a:pt x="2949468" y="1911351"/>
                </a:lnTo>
                <a:lnTo>
                  <a:pt x="2954688" y="1924051"/>
                </a:lnTo>
                <a:lnTo>
                  <a:pt x="2959454" y="1935390"/>
                </a:lnTo>
                <a:lnTo>
                  <a:pt x="2963540" y="1944235"/>
                </a:lnTo>
                <a:lnTo>
                  <a:pt x="2966945" y="1950585"/>
                </a:lnTo>
                <a:lnTo>
                  <a:pt x="2970122" y="1955574"/>
                </a:lnTo>
                <a:lnTo>
                  <a:pt x="2973754" y="1960790"/>
                </a:lnTo>
                <a:lnTo>
                  <a:pt x="2977612" y="1966006"/>
                </a:lnTo>
                <a:lnTo>
                  <a:pt x="2981698" y="1970995"/>
                </a:lnTo>
                <a:lnTo>
                  <a:pt x="2989642" y="1980974"/>
                </a:lnTo>
                <a:lnTo>
                  <a:pt x="2997586" y="1989819"/>
                </a:lnTo>
                <a:lnTo>
                  <a:pt x="3004622" y="1997529"/>
                </a:lnTo>
                <a:lnTo>
                  <a:pt x="3010751" y="2003426"/>
                </a:lnTo>
                <a:lnTo>
                  <a:pt x="3016198" y="2008869"/>
                </a:lnTo>
                <a:lnTo>
                  <a:pt x="3026866" y="2020435"/>
                </a:lnTo>
                <a:lnTo>
                  <a:pt x="3047747" y="2044927"/>
                </a:lnTo>
                <a:lnTo>
                  <a:pt x="3063863" y="2063297"/>
                </a:lnTo>
                <a:lnTo>
                  <a:pt x="3070218" y="2070554"/>
                </a:lnTo>
                <a:lnTo>
                  <a:pt x="3074757" y="2075090"/>
                </a:lnTo>
                <a:lnTo>
                  <a:pt x="3076119" y="2076677"/>
                </a:lnTo>
                <a:lnTo>
                  <a:pt x="3076575" y="2077406"/>
                </a:lnTo>
                <a:lnTo>
                  <a:pt x="3076575" y="1001713"/>
                </a:lnTo>
                <a:lnTo>
                  <a:pt x="2678432" y="1001713"/>
                </a:lnTo>
                <a:close/>
                <a:moveTo>
                  <a:pt x="1853446" y="1001713"/>
                </a:moveTo>
                <a:lnTo>
                  <a:pt x="1853996" y="1005013"/>
                </a:lnTo>
                <a:lnTo>
                  <a:pt x="1855357" y="1013403"/>
                </a:lnTo>
                <a:lnTo>
                  <a:pt x="1858533" y="1027916"/>
                </a:lnTo>
                <a:lnTo>
                  <a:pt x="1860121" y="1034038"/>
                </a:lnTo>
                <a:lnTo>
                  <a:pt x="1875776" y="1038347"/>
                </a:lnTo>
                <a:lnTo>
                  <a:pt x="1892791" y="1042655"/>
                </a:lnTo>
                <a:lnTo>
                  <a:pt x="1914571" y="1047871"/>
                </a:lnTo>
                <a:lnTo>
                  <a:pt x="1926596" y="1050592"/>
                </a:lnTo>
                <a:lnTo>
                  <a:pt x="1939074" y="1053086"/>
                </a:lnTo>
                <a:lnTo>
                  <a:pt x="1951779" y="1055580"/>
                </a:lnTo>
                <a:lnTo>
                  <a:pt x="1964938" y="1057848"/>
                </a:lnTo>
                <a:lnTo>
                  <a:pt x="1978096" y="1059889"/>
                </a:lnTo>
                <a:lnTo>
                  <a:pt x="1990801" y="1061476"/>
                </a:lnTo>
                <a:lnTo>
                  <a:pt x="2003506" y="1062837"/>
                </a:lnTo>
                <a:lnTo>
                  <a:pt x="2015077" y="1063517"/>
                </a:lnTo>
                <a:lnTo>
                  <a:pt x="2027328" y="1063971"/>
                </a:lnTo>
                <a:lnTo>
                  <a:pt x="2040033" y="1065104"/>
                </a:lnTo>
                <a:lnTo>
                  <a:pt x="2053192" y="1066238"/>
                </a:lnTo>
                <a:lnTo>
                  <a:pt x="2067031" y="1067826"/>
                </a:lnTo>
                <a:lnTo>
                  <a:pt x="2081098" y="1069640"/>
                </a:lnTo>
                <a:lnTo>
                  <a:pt x="2095618" y="1071680"/>
                </a:lnTo>
                <a:lnTo>
                  <a:pt x="2124885" y="1076216"/>
                </a:lnTo>
                <a:lnTo>
                  <a:pt x="2153698" y="1081204"/>
                </a:lnTo>
                <a:lnTo>
                  <a:pt x="2181603" y="1086193"/>
                </a:lnTo>
                <a:lnTo>
                  <a:pt x="2229701" y="1095264"/>
                </a:lnTo>
                <a:lnTo>
                  <a:pt x="2234692" y="1096171"/>
                </a:lnTo>
                <a:lnTo>
                  <a:pt x="2239684" y="1097758"/>
                </a:lnTo>
                <a:lnTo>
                  <a:pt x="2244675" y="1099345"/>
                </a:lnTo>
                <a:lnTo>
                  <a:pt x="2249212" y="1101159"/>
                </a:lnTo>
                <a:lnTo>
                  <a:pt x="2253750" y="1103200"/>
                </a:lnTo>
                <a:lnTo>
                  <a:pt x="2258287" y="1105468"/>
                </a:lnTo>
                <a:lnTo>
                  <a:pt x="2262598" y="1107962"/>
                </a:lnTo>
                <a:lnTo>
                  <a:pt x="2263570" y="1108576"/>
                </a:lnTo>
                <a:lnTo>
                  <a:pt x="2261707" y="1094105"/>
                </a:lnTo>
                <a:lnTo>
                  <a:pt x="2257857" y="1065515"/>
                </a:lnTo>
                <a:lnTo>
                  <a:pt x="2254687" y="1037379"/>
                </a:lnTo>
                <a:lnTo>
                  <a:pt x="2253978" y="1030395"/>
                </a:lnTo>
                <a:lnTo>
                  <a:pt x="2208022" y="1030395"/>
                </a:lnTo>
                <a:lnTo>
                  <a:pt x="2203726" y="1029941"/>
                </a:lnTo>
                <a:lnTo>
                  <a:pt x="2199657" y="1029487"/>
                </a:lnTo>
                <a:lnTo>
                  <a:pt x="2196039" y="1028807"/>
                </a:lnTo>
                <a:lnTo>
                  <a:pt x="2192422" y="1027899"/>
                </a:lnTo>
                <a:lnTo>
                  <a:pt x="2188804" y="1026311"/>
                </a:lnTo>
                <a:lnTo>
                  <a:pt x="2185639" y="1024496"/>
                </a:lnTo>
                <a:lnTo>
                  <a:pt x="2182474" y="1022681"/>
                </a:lnTo>
                <a:lnTo>
                  <a:pt x="2179309" y="1020413"/>
                </a:lnTo>
                <a:lnTo>
                  <a:pt x="2176370" y="1017691"/>
                </a:lnTo>
                <a:lnTo>
                  <a:pt x="2172978" y="1014968"/>
                </a:lnTo>
                <a:lnTo>
                  <a:pt x="2170039" y="1011565"/>
                </a:lnTo>
                <a:lnTo>
                  <a:pt x="2167100" y="1008162"/>
                </a:lnTo>
                <a:lnTo>
                  <a:pt x="2164161" y="1004533"/>
                </a:lnTo>
                <a:lnTo>
                  <a:pt x="2162132" y="1001713"/>
                </a:lnTo>
                <a:lnTo>
                  <a:pt x="1853446" y="1001713"/>
                </a:lnTo>
                <a:close/>
                <a:moveTo>
                  <a:pt x="4275346" y="983674"/>
                </a:moveTo>
                <a:lnTo>
                  <a:pt x="4311602" y="1044686"/>
                </a:lnTo>
                <a:lnTo>
                  <a:pt x="4336981" y="983674"/>
                </a:lnTo>
                <a:lnTo>
                  <a:pt x="4275346" y="983674"/>
                </a:lnTo>
                <a:close/>
                <a:moveTo>
                  <a:pt x="3664434" y="861650"/>
                </a:moveTo>
                <a:lnTo>
                  <a:pt x="3663301" y="861877"/>
                </a:lnTo>
                <a:lnTo>
                  <a:pt x="3662168" y="862331"/>
                </a:lnTo>
                <a:lnTo>
                  <a:pt x="3659676" y="863465"/>
                </a:lnTo>
                <a:lnTo>
                  <a:pt x="3657410" y="865052"/>
                </a:lnTo>
                <a:lnTo>
                  <a:pt x="3655597" y="867094"/>
                </a:lnTo>
                <a:lnTo>
                  <a:pt x="3653558" y="869362"/>
                </a:lnTo>
                <a:lnTo>
                  <a:pt x="3651745" y="871630"/>
                </a:lnTo>
                <a:lnTo>
                  <a:pt x="3650385" y="873671"/>
                </a:lnTo>
                <a:lnTo>
                  <a:pt x="3648346" y="877300"/>
                </a:lnTo>
                <a:lnTo>
                  <a:pt x="3647666" y="878434"/>
                </a:lnTo>
                <a:lnTo>
                  <a:pt x="3649269" y="901700"/>
                </a:lnTo>
                <a:lnTo>
                  <a:pt x="3660775" y="901700"/>
                </a:lnTo>
                <a:lnTo>
                  <a:pt x="3660775" y="1001713"/>
                </a:lnTo>
                <a:lnTo>
                  <a:pt x="3246438" y="1001713"/>
                </a:lnTo>
                <a:lnTo>
                  <a:pt x="3246438" y="2034626"/>
                </a:lnTo>
                <a:lnTo>
                  <a:pt x="3247945" y="2034259"/>
                </a:lnTo>
                <a:lnTo>
                  <a:pt x="3256556" y="2031991"/>
                </a:lnTo>
                <a:lnTo>
                  <a:pt x="3265620" y="2029496"/>
                </a:lnTo>
                <a:lnTo>
                  <a:pt x="3274910" y="2026547"/>
                </a:lnTo>
                <a:lnTo>
                  <a:pt x="3284427" y="2023145"/>
                </a:lnTo>
                <a:lnTo>
                  <a:pt x="3293718" y="2019743"/>
                </a:lnTo>
                <a:lnTo>
                  <a:pt x="3303008" y="2015887"/>
                </a:lnTo>
                <a:lnTo>
                  <a:pt x="3311846" y="2012258"/>
                </a:lnTo>
                <a:lnTo>
                  <a:pt x="3320457" y="2008402"/>
                </a:lnTo>
                <a:lnTo>
                  <a:pt x="3328841" y="2004773"/>
                </a:lnTo>
                <a:lnTo>
                  <a:pt x="3336092" y="2001144"/>
                </a:lnTo>
                <a:lnTo>
                  <a:pt x="3343117" y="1997515"/>
                </a:lnTo>
                <a:lnTo>
                  <a:pt x="3349008" y="1994340"/>
                </a:lnTo>
                <a:lnTo>
                  <a:pt x="3354220" y="1991392"/>
                </a:lnTo>
                <a:lnTo>
                  <a:pt x="3358299" y="1988670"/>
                </a:lnTo>
                <a:lnTo>
                  <a:pt x="3365550" y="1983453"/>
                </a:lnTo>
                <a:lnTo>
                  <a:pt x="3374161" y="1978010"/>
                </a:lnTo>
                <a:lnTo>
                  <a:pt x="3383225" y="1972113"/>
                </a:lnTo>
                <a:lnTo>
                  <a:pt x="3392515" y="1965762"/>
                </a:lnTo>
                <a:lnTo>
                  <a:pt x="3401353" y="1959411"/>
                </a:lnTo>
                <a:lnTo>
                  <a:pt x="3405431" y="1956236"/>
                </a:lnTo>
                <a:lnTo>
                  <a:pt x="3409510" y="1953061"/>
                </a:lnTo>
                <a:lnTo>
                  <a:pt x="3413362" y="1949659"/>
                </a:lnTo>
                <a:lnTo>
                  <a:pt x="3416988" y="1946483"/>
                </a:lnTo>
                <a:lnTo>
                  <a:pt x="3419934" y="1943308"/>
                </a:lnTo>
                <a:lnTo>
                  <a:pt x="3422653" y="1940132"/>
                </a:lnTo>
                <a:lnTo>
                  <a:pt x="3424919" y="1936504"/>
                </a:lnTo>
                <a:lnTo>
                  <a:pt x="3427185" y="1932648"/>
                </a:lnTo>
                <a:lnTo>
                  <a:pt x="3428771" y="1928338"/>
                </a:lnTo>
                <a:lnTo>
                  <a:pt x="3430357" y="1924256"/>
                </a:lnTo>
                <a:lnTo>
                  <a:pt x="3431490" y="1919493"/>
                </a:lnTo>
                <a:lnTo>
                  <a:pt x="3432623" y="1914957"/>
                </a:lnTo>
                <a:lnTo>
                  <a:pt x="3433530" y="1910194"/>
                </a:lnTo>
                <a:lnTo>
                  <a:pt x="3433983" y="1905884"/>
                </a:lnTo>
                <a:lnTo>
                  <a:pt x="3435116" y="1897719"/>
                </a:lnTo>
                <a:lnTo>
                  <a:pt x="3435569" y="1890915"/>
                </a:lnTo>
                <a:lnTo>
                  <a:pt x="3435796" y="1884791"/>
                </a:lnTo>
                <a:lnTo>
                  <a:pt x="3394555" y="1883430"/>
                </a:lnTo>
                <a:lnTo>
                  <a:pt x="3362378" y="1882523"/>
                </a:lnTo>
                <a:lnTo>
                  <a:pt x="3339944" y="1882069"/>
                </a:lnTo>
                <a:lnTo>
                  <a:pt x="3336319" y="1882069"/>
                </a:lnTo>
                <a:lnTo>
                  <a:pt x="3333373" y="1881842"/>
                </a:lnTo>
                <a:lnTo>
                  <a:pt x="3330880" y="1881615"/>
                </a:lnTo>
                <a:lnTo>
                  <a:pt x="3328388" y="1880708"/>
                </a:lnTo>
                <a:lnTo>
                  <a:pt x="3326575" y="1879801"/>
                </a:lnTo>
                <a:lnTo>
                  <a:pt x="3324535" y="1878894"/>
                </a:lnTo>
                <a:lnTo>
                  <a:pt x="3322949" y="1877306"/>
                </a:lnTo>
                <a:lnTo>
                  <a:pt x="3321816" y="1875265"/>
                </a:lnTo>
                <a:lnTo>
                  <a:pt x="3320457" y="1872997"/>
                </a:lnTo>
                <a:lnTo>
                  <a:pt x="3319550" y="1870275"/>
                </a:lnTo>
                <a:lnTo>
                  <a:pt x="3318870" y="1867326"/>
                </a:lnTo>
                <a:lnTo>
                  <a:pt x="3318417" y="1863697"/>
                </a:lnTo>
                <a:lnTo>
                  <a:pt x="3317737" y="1859615"/>
                </a:lnTo>
                <a:lnTo>
                  <a:pt x="3317511" y="1855079"/>
                </a:lnTo>
                <a:lnTo>
                  <a:pt x="3317284" y="1843738"/>
                </a:lnTo>
                <a:lnTo>
                  <a:pt x="3317284" y="1837614"/>
                </a:lnTo>
                <a:lnTo>
                  <a:pt x="3317058" y="1831264"/>
                </a:lnTo>
                <a:lnTo>
                  <a:pt x="3316604" y="1824686"/>
                </a:lnTo>
                <a:lnTo>
                  <a:pt x="3316151" y="1818109"/>
                </a:lnTo>
                <a:lnTo>
                  <a:pt x="3314338" y="1803593"/>
                </a:lnTo>
                <a:lnTo>
                  <a:pt x="3312072" y="1788170"/>
                </a:lnTo>
                <a:lnTo>
                  <a:pt x="3309353" y="1771159"/>
                </a:lnTo>
                <a:lnTo>
                  <a:pt x="3306181" y="1752107"/>
                </a:lnTo>
                <a:lnTo>
                  <a:pt x="3298930" y="1706972"/>
                </a:lnTo>
                <a:lnTo>
                  <a:pt x="3296664" y="1691549"/>
                </a:lnTo>
                <a:lnTo>
                  <a:pt x="3294624" y="1670909"/>
                </a:lnTo>
                <a:lnTo>
                  <a:pt x="3291905" y="1646187"/>
                </a:lnTo>
                <a:lnTo>
                  <a:pt x="3289186" y="1617608"/>
                </a:lnTo>
                <a:lnTo>
                  <a:pt x="3283068" y="1553194"/>
                </a:lnTo>
                <a:lnTo>
                  <a:pt x="3276950" y="1483790"/>
                </a:lnTo>
                <a:lnTo>
                  <a:pt x="3271058" y="1415521"/>
                </a:lnTo>
                <a:lnTo>
                  <a:pt x="3265393" y="1354736"/>
                </a:lnTo>
                <a:lnTo>
                  <a:pt x="3262900" y="1328879"/>
                </a:lnTo>
                <a:lnTo>
                  <a:pt x="3260634" y="1307559"/>
                </a:lnTo>
                <a:lnTo>
                  <a:pt x="3258595" y="1291002"/>
                </a:lnTo>
                <a:lnTo>
                  <a:pt x="3257689" y="1284651"/>
                </a:lnTo>
                <a:lnTo>
                  <a:pt x="3256782" y="1280342"/>
                </a:lnTo>
                <a:lnTo>
                  <a:pt x="3256556" y="1278300"/>
                </a:lnTo>
                <a:lnTo>
                  <a:pt x="3256556" y="1276259"/>
                </a:lnTo>
                <a:lnTo>
                  <a:pt x="3256556" y="1274445"/>
                </a:lnTo>
                <a:lnTo>
                  <a:pt x="3256782" y="1272403"/>
                </a:lnTo>
                <a:lnTo>
                  <a:pt x="3257235" y="1270362"/>
                </a:lnTo>
                <a:lnTo>
                  <a:pt x="3257689" y="1268321"/>
                </a:lnTo>
                <a:lnTo>
                  <a:pt x="3259275" y="1264465"/>
                </a:lnTo>
                <a:lnTo>
                  <a:pt x="3261314" y="1260156"/>
                </a:lnTo>
                <a:lnTo>
                  <a:pt x="3264033" y="1256300"/>
                </a:lnTo>
                <a:lnTo>
                  <a:pt x="3267206" y="1251991"/>
                </a:lnTo>
                <a:lnTo>
                  <a:pt x="3271058" y="1247908"/>
                </a:lnTo>
                <a:lnTo>
                  <a:pt x="3275137" y="1243599"/>
                </a:lnTo>
                <a:lnTo>
                  <a:pt x="3279669" y="1239289"/>
                </a:lnTo>
                <a:lnTo>
                  <a:pt x="3284654" y="1235207"/>
                </a:lnTo>
                <a:lnTo>
                  <a:pt x="3290092" y="1230897"/>
                </a:lnTo>
                <a:lnTo>
                  <a:pt x="3295757" y="1226815"/>
                </a:lnTo>
                <a:lnTo>
                  <a:pt x="3301876" y="1222505"/>
                </a:lnTo>
                <a:lnTo>
                  <a:pt x="3308447" y="1218196"/>
                </a:lnTo>
                <a:lnTo>
                  <a:pt x="3314792" y="1214113"/>
                </a:lnTo>
                <a:lnTo>
                  <a:pt x="3329067" y="1205948"/>
                </a:lnTo>
                <a:lnTo>
                  <a:pt x="3343570" y="1197783"/>
                </a:lnTo>
                <a:lnTo>
                  <a:pt x="3358752" y="1190071"/>
                </a:lnTo>
                <a:lnTo>
                  <a:pt x="3374161" y="1182360"/>
                </a:lnTo>
                <a:lnTo>
                  <a:pt x="3389343" y="1174875"/>
                </a:lnTo>
                <a:lnTo>
                  <a:pt x="3404525" y="1167844"/>
                </a:lnTo>
                <a:lnTo>
                  <a:pt x="3433303" y="1155143"/>
                </a:lnTo>
                <a:lnTo>
                  <a:pt x="3440328" y="1151967"/>
                </a:lnTo>
                <a:lnTo>
                  <a:pt x="3448259" y="1149019"/>
                </a:lnTo>
                <a:lnTo>
                  <a:pt x="3456643" y="1145843"/>
                </a:lnTo>
                <a:lnTo>
                  <a:pt x="3465480" y="1142895"/>
                </a:lnTo>
                <a:lnTo>
                  <a:pt x="3484741" y="1136544"/>
                </a:lnTo>
                <a:lnTo>
                  <a:pt x="3505588" y="1129967"/>
                </a:lnTo>
                <a:lnTo>
                  <a:pt x="3528022" y="1123616"/>
                </a:lnTo>
                <a:lnTo>
                  <a:pt x="3550908" y="1117265"/>
                </a:lnTo>
                <a:lnTo>
                  <a:pt x="3574248" y="1111141"/>
                </a:lnTo>
                <a:lnTo>
                  <a:pt x="3597588" y="1105244"/>
                </a:lnTo>
                <a:lnTo>
                  <a:pt x="3620247" y="1099574"/>
                </a:lnTo>
                <a:lnTo>
                  <a:pt x="3642228" y="1094357"/>
                </a:lnTo>
                <a:lnTo>
                  <a:pt x="3682109" y="1085058"/>
                </a:lnTo>
                <a:lnTo>
                  <a:pt x="3713153" y="1078481"/>
                </a:lnTo>
                <a:lnTo>
                  <a:pt x="3724936" y="1076213"/>
                </a:lnTo>
                <a:lnTo>
                  <a:pt x="3733094" y="1074852"/>
                </a:lnTo>
                <a:lnTo>
                  <a:pt x="3744877" y="1072810"/>
                </a:lnTo>
                <a:lnTo>
                  <a:pt x="3749862" y="1071676"/>
                </a:lnTo>
                <a:lnTo>
                  <a:pt x="3754621" y="1070542"/>
                </a:lnTo>
                <a:lnTo>
                  <a:pt x="3758926" y="1069182"/>
                </a:lnTo>
                <a:lnTo>
                  <a:pt x="3762552" y="1068047"/>
                </a:lnTo>
                <a:lnTo>
                  <a:pt x="3765724" y="1066460"/>
                </a:lnTo>
                <a:lnTo>
                  <a:pt x="3768443" y="1065099"/>
                </a:lnTo>
                <a:lnTo>
                  <a:pt x="3770936" y="1063284"/>
                </a:lnTo>
                <a:lnTo>
                  <a:pt x="3772975" y="1061470"/>
                </a:lnTo>
                <a:lnTo>
                  <a:pt x="3774335" y="1059656"/>
                </a:lnTo>
                <a:lnTo>
                  <a:pt x="3775694" y="1057387"/>
                </a:lnTo>
                <a:lnTo>
                  <a:pt x="3776374" y="1055119"/>
                </a:lnTo>
                <a:lnTo>
                  <a:pt x="3776828" y="1052624"/>
                </a:lnTo>
                <a:lnTo>
                  <a:pt x="3776828" y="1049903"/>
                </a:lnTo>
                <a:lnTo>
                  <a:pt x="3776374" y="1047181"/>
                </a:lnTo>
                <a:lnTo>
                  <a:pt x="3774788" y="1034706"/>
                </a:lnTo>
                <a:lnTo>
                  <a:pt x="3773428" y="1028129"/>
                </a:lnTo>
                <a:lnTo>
                  <a:pt x="3772069" y="1021325"/>
                </a:lnTo>
                <a:lnTo>
                  <a:pt x="3770709" y="1017696"/>
                </a:lnTo>
                <a:lnTo>
                  <a:pt x="3769576" y="1014067"/>
                </a:lnTo>
                <a:lnTo>
                  <a:pt x="3767990" y="1010438"/>
                </a:lnTo>
                <a:lnTo>
                  <a:pt x="3766177" y="1006582"/>
                </a:lnTo>
                <a:lnTo>
                  <a:pt x="3764138" y="1002726"/>
                </a:lnTo>
                <a:lnTo>
                  <a:pt x="3761645" y="998870"/>
                </a:lnTo>
                <a:lnTo>
                  <a:pt x="3758926" y="994561"/>
                </a:lnTo>
                <a:lnTo>
                  <a:pt x="3755527" y="990252"/>
                </a:lnTo>
                <a:lnTo>
                  <a:pt x="3747143" y="980272"/>
                </a:lnTo>
                <a:lnTo>
                  <a:pt x="3736946" y="966890"/>
                </a:lnTo>
                <a:lnTo>
                  <a:pt x="3725616" y="951240"/>
                </a:lnTo>
                <a:lnTo>
                  <a:pt x="3713380" y="934230"/>
                </a:lnTo>
                <a:lnTo>
                  <a:pt x="3701823" y="917219"/>
                </a:lnTo>
                <a:lnTo>
                  <a:pt x="3696385" y="908827"/>
                </a:lnTo>
                <a:lnTo>
                  <a:pt x="3691173" y="900662"/>
                </a:lnTo>
                <a:lnTo>
                  <a:pt x="3686641" y="892950"/>
                </a:lnTo>
                <a:lnTo>
                  <a:pt x="3682562" y="885692"/>
                </a:lnTo>
                <a:lnTo>
                  <a:pt x="3679163" y="879341"/>
                </a:lnTo>
                <a:lnTo>
                  <a:pt x="3676671" y="873218"/>
                </a:lnTo>
                <a:lnTo>
                  <a:pt x="3675311" y="870723"/>
                </a:lnTo>
                <a:lnTo>
                  <a:pt x="3674178" y="868681"/>
                </a:lnTo>
                <a:lnTo>
                  <a:pt x="3673045" y="866867"/>
                </a:lnTo>
                <a:lnTo>
                  <a:pt x="3671912" y="865052"/>
                </a:lnTo>
                <a:lnTo>
                  <a:pt x="3670552" y="864145"/>
                </a:lnTo>
                <a:lnTo>
                  <a:pt x="3669419" y="863011"/>
                </a:lnTo>
                <a:lnTo>
                  <a:pt x="3668060" y="862331"/>
                </a:lnTo>
                <a:lnTo>
                  <a:pt x="3666927" y="861877"/>
                </a:lnTo>
                <a:lnTo>
                  <a:pt x="3665567" y="861650"/>
                </a:lnTo>
                <a:lnTo>
                  <a:pt x="3664434" y="861650"/>
                </a:lnTo>
                <a:close/>
                <a:moveTo>
                  <a:pt x="2220472" y="826676"/>
                </a:moveTo>
                <a:lnTo>
                  <a:pt x="2208828" y="831767"/>
                </a:lnTo>
                <a:lnTo>
                  <a:pt x="2195216" y="837663"/>
                </a:lnTo>
                <a:lnTo>
                  <a:pt x="2181830" y="843559"/>
                </a:lnTo>
                <a:lnTo>
                  <a:pt x="2166630" y="850815"/>
                </a:lnTo>
                <a:lnTo>
                  <a:pt x="2150522" y="858979"/>
                </a:lnTo>
                <a:lnTo>
                  <a:pt x="2133506" y="867822"/>
                </a:lnTo>
                <a:lnTo>
                  <a:pt x="2122843" y="873945"/>
                </a:lnTo>
                <a:lnTo>
                  <a:pt x="2109684" y="881428"/>
                </a:lnTo>
                <a:lnTo>
                  <a:pt x="2078602" y="900703"/>
                </a:lnTo>
                <a:lnTo>
                  <a:pt x="2077000" y="901700"/>
                </a:lnTo>
                <a:lnTo>
                  <a:pt x="2239166" y="901700"/>
                </a:lnTo>
                <a:lnTo>
                  <a:pt x="2235378" y="885430"/>
                </a:lnTo>
                <a:lnTo>
                  <a:pt x="2228822" y="858660"/>
                </a:lnTo>
                <a:lnTo>
                  <a:pt x="2221587" y="830530"/>
                </a:lnTo>
                <a:lnTo>
                  <a:pt x="2220472" y="826676"/>
                </a:lnTo>
                <a:close/>
                <a:moveTo>
                  <a:pt x="2743080" y="753710"/>
                </a:moveTo>
                <a:lnTo>
                  <a:pt x="2741946" y="753937"/>
                </a:lnTo>
                <a:lnTo>
                  <a:pt x="2741040" y="754844"/>
                </a:lnTo>
                <a:lnTo>
                  <a:pt x="2739906" y="755750"/>
                </a:lnTo>
                <a:lnTo>
                  <a:pt x="2738999" y="757110"/>
                </a:lnTo>
                <a:lnTo>
                  <a:pt x="2738319" y="758697"/>
                </a:lnTo>
                <a:lnTo>
                  <a:pt x="2737412" y="760737"/>
                </a:lnTo>
                <a:lnTo>
                  <a:pt x="2736052" y="765724"/>
                </a:lnTo>
                <a:lnTo>
                  <a:pt x="2734692" y="771618"/>
                </a:lnTo>
                <a:lnTo>
                  <a:pt x="2733332" y="778872"/>
                </a:lnTo>
                <a:lnTo>
                  <a:pt x="2731518" y="787032"/>
                </a:lnTo>
                <a:lnTo>
                  <a:pt x="2729251" y="795646"/>
                </a:lnTo>
                <a:lnTo>
                  <a:pt x="2726758" y="805394"/>
                </a:lnTo>
                <a:lnTo>
                  <a:pt x="2723584" y="815821"/>
                </a:lnTo>
                <a:lnTo>
                  <a:pt x="2721770" y="821035"/>
                </a:lnTo>
                <a:lnTo>
                  <a:pt x="2719730" y="826475"/>
                </a:lnTo>
                <a:lnTo>
                  <a:pt x="2717463" y="831915"/>
                </a:lnTo>
                <a:lnTo>
                  <a:pt x="2714969" y="837583"/>
                </a:lnTo>
                <a:lnTo>
                  <a:pt x="2714856" y="837822"/>
                </a:lnTo>
                <a:lnTo>
                  <a:pt x="2706804" y="873933"/>
                </a:lnTo>
                <a:lnTo>
                  <a:pt x="2715680" y="872288"/>
                </a:lnTo>
                <a:lnTo>
                  <a:pt x="2736799" y="867591"/>
                </a:lnTo>
                <a:lnTo>
                  <a:pt x="2756101" y="863117"/>
                </a:lnTo>
                <a:lnTo>
                  <a:pt x="2773813" y="859090"/>
                </a:lnTo>
                <a:lnTo>
                  <a:pt x="2790390" y="855064"/>
                </a:lnTo>
                <a:lnTo>
                  <a:pt x="2805378" y="851708"/>
                </a:lnTo>
                <a:lnTo>
                  <a:pt x="2819230" y="848800"/>
                </a:lnTo>
                <a:lnTo>
                  <a:pt x="2820115" y="848642"/>
                </a:lnTo>
                <a:lnTo>
                  <a:pt x="2815623" y="842570"/>
                </a:lnTo>
                <a:lnTo>
                  <a:pt x="2792727" y="811061"/>
                </a:lnTo>
                <a:lnTo>
                  <a:pt x="2773457" y="784766"/>
                </a:lnTo>
                <a:lnTo>
                  <a:pt x="2765296" y="774338"/>
                </a:lnTo>
                <a:lnTo>
                  <a:pt x="2758722" y="766404"/>
                </a:lnTo>
                <a:lnTo>
                  <a:pt x="2753508" y="760511"/>
                </a:lnTo>
                <a:lnTo>
                  <a:pt x="2751468" y="758244"/>
                </a:lnTo>
                <a:lnTo>
                  <a:pt x="2749427" y="756430"/>
                </a:lnTo>
                <a:lnTo>
                  <a:pt x="2747614" y="755297"/>
                </a:lnTo>
                <a:lnTo>
                  <a:pt x="2745800" y="754164"/>
                </a:lnTo>
                <a:lnTo>
                  <a:pt x="2744440" y="753710"/>
                </a:lnTo>
                <a:lnTo>
                  <a:pt x="2743080" y="753710"/>
                </a:lnTo>
                <a:close/>
                <a:moveTo>
                  <a:pt x="547726" y="288896"/>
                </a:moveTo>
                <a:lnTo>
                  <a:pt x="546138" y="292070"/>
                </a:lnTo>
                <a:lnTo>
                  <a:pt x="545003" y="295472"/>
                </a:lnTo>
                <a:lnTo>
                  <a:pt x="543415" y="300234"/>
                </a:lnTo>
                <a:lnTo>
                  <a:pt x="541600" y="305449"/>
                </a:lnTo>
                <a:lnTo>
                  <a:pt x="540466" y="311345"/>
                </a:lnTo>
                <a:lnTo>
                  <a:pt x="539558" y="317241"/>
                </a:lnTo>
                <a:lnTo>
                  <a:pt x="539331" y="320642"/>
                </a:lnTo>
                <a:lnTo>
                  <a:pt x="538877" y="323590"/>
                </a:lnTo>
                <a:lnTo>
                  <a:pt x="538877" y="330393"/>
                </a:lnTo>
                <a:lnTo>
                  <a:pt x="538877" y="338557"/>
                </a:lnTo>
                <a:lnTo>
                  <a:pt x="538877" y="342865"/>
                </a:lnTo>
                <a:lnTo>
                  <a:pt x="539331" y="347400"/>
                </a:lnTo>
                <a:lnTo>
                  <a:pt x="539785" y="351709"/>
                </a:lnTo>
                <a:lnTo>
                  <a:pt x="540692" y="356244"/>
                </a:lnTo>
                <a:lnTo>
                  <a:pt x="541600" y="360553"/>
                </a:lnTo>
                <a:lnTo>
                  <a:pt x="543415" y="364408"/>
                </a:lnTo>
                <a:lnTo>
                  <a:pt x="545457" y="368489"/>
                </a:lnTo>
                <a:lnTo>
                  <a:pt x="546365" y="370077"/>
                </a:lnTo>
                <a:lnTo>
                  <a:pt x="547953" y="371891"/>
                </a:lnTo>
                <a:lnTo>
                  <a:pt x="549314" y="373478"/>
                </a:lnTo>
                <a:lnTo>
                  <a:pt x="550903" y="374839"/>
                </a:lnTo>
                <a:lnTo>
                  <a:pt x="552718" y="376426"/>
                </a:lnTo>
                <a:lnTo>
                  <a:pt x="554533" y="377560"/>
                </a:lnTo>
                <a:lnTo>
                  <a:pt x="556575" y="378920"/>
                </a:lnTo>
                <a:lnTo>
                  <a:pt x="558844" y="379601"/>
                </a:lnTo>
                <a:lnTo>
                  <a:pt x="561340" y="380508"/>
                </a:lnTo>
                <a:lnTo>
                  <a:pt x="564063" y="380961"/>
                </a:lnTo>
                <a:lnTo>
                  <a:pt x="569054" y="382095"/>
                </a:lnTo>
                <a:lnTo>
                  <a:pt x="573365" y="382322"/>
                </a:lnTo>
                <a:lnTo>
                  <a:pt x="577223" y="382095"/>
                </a:lnTo>
                <a:lnTo>
                  <a:pt x="578811" y="381642"/>
                </a:lnTo>
                <a:lnTo>
                  <a:pt x="580399" y="381415"/>
                </a:lnTo>
                <a:lnTo>
                  <a:pt x="581987" y="380508"/>
                </a:lnTo>
                <a:lnTo>
                  <a:pt x="583122" y="380054"/>
                </a:lnTo>
                <a:lnTo>
                  <a:pt x="584029" y="379374"/>
                </a:lnTo>
                <a:lnTo>
                  <a:pt x="585164" y="378240"/>
                </a:lnTo>
                <a:lnTo>
                  <a:pt x="585845" y="377333"/>
                </a:lnTo>
                <a:lnTo>
                  <a:pt x="586525" y="376426"/>
                </a:lnTo>
                <a:lnTo>
                  <a:pt x="587660" y="373932"/>
                </a:lnTo>
                <a:lnTo>
                  <a:pt x="588114" y="371437"/>
                </a:lnTo>
                <a:lnTo>
                  <a:pt x="588114" y="368489"/>
                </a:lnTo>
                <a:lnTo>
                  <a:pt x="587887" y="365541"/>
                </a:lnTo>
                <a:lnTo>
                  <a:pt x="587206" y="361913"/>
                </a:lnTo>
                <a:lnTo>
                  <a:pt x="585845" y="358739"/>
                </a:lnTo>
                <a:lnTo>
                  <a:pt x="584256" y="355337"/>
                </a:lnTo>
                <a:lnTo>
                  <a:pt x="582441" y="351482"/>
                </a:lnTo>
                <a:lnTo>
                  <a:pt x="580399" y="348081"/>
                </a:lnTo>
                <a:lnTo>
                  <a:pt x="575407" y="340824"/>
                </a:lnTo>
                <a:lnTo>
                  <a:pt x="569962" y="333568"/>
                </a:lnTo>
                <a:lnTo>
                  <a:pt x="564516" y="326085"/>
                </a:lnTo>
                <a:lnTo>
                  <a:pt x="559298" y="318375"/>
                </a:lnTo>
                <a:lnTo>
                  <a:pt x="556802" y="314520"/>
                </a:lnTo>
                <a:lnTo>
                  <a:pt x="554533" y="310892"/>
                </a:lnTo>
                <a:lnTo>
                  <a:pt x="552718" y="307037"/>
                </a:lnTo>
                <a:lnTo>
                  <a:pt x="550903" y="303182"/>
                </a:lnTo>
                <a:lnTo>
                  <a:pt x="549541" y="299554"/>
                </a:lnTo>
                <a:lnTo>
                  <a:pt x="548407" y="295925"/>
                </a:lnTo>
                <a:lnTo>
                  <a:pt x="547953" y="292297"/>
                </a:lnTo>
                <a:lnTo>
                  <a:pt x="547726" y="288896"/>
                </a:lnTo>
                <a:close/>
                <a:moveTo>
                  <a:pt x="680233" y="0"/>
                </a:moveTo>
                <a:lnTo>
                  <a:pt x="686132" y="0"/>
                </a:lnTo>
                <a:lnTo>
                  <a:pt x="692032" y="453"/>
                </a:lnTo>
                <a:lnTo>
                  <a:pt x="697931" y="1134"/>
                </a:lnTo>
                <a:lnTo>
                  <a:pt x="703830" y="2494"/>
                </a:lnTo>
                <a:lnTo>
                  <a:pt x="709957" y="3855"/>
                </a:lnTo>
                <a:lnTo>
                  <a:pt x="715856" y="5669"/>
                </a:lnTo>
                <a:lnTo>
                  <a:pt x="721528" y="7937"/>
                </a:lnTo>
                <a:lnTo>
                  <a:pt x="727201" y="10431"/>
                </a:lnTo>
                <a:lnTo>
                  <a:pt x="732873" y="12926"/>
                </a:lnTo>
                <a:lnTo>
                  <a:pt x="738318" y="15874"/>
                </a:lnTo>
                <a:lnTo>
                  <a:pt x="743537" y="19048"/>
                </a:lnTo>
                <a:lnTo>
                  <a:pt x="748529" y="22223"/>
                </a:lnTo>
                <a:lnTo>
                  <a:pt x="753294" y="25624"/>
                </a:lnTo>
                <a:lnTo>
                  <a:pt x="757832" y="29479"/>
                </a:lnTo>
                <a:lnTo>
                  <a:pt x="762596" y="33107"/>
                </a:lnTo>
                <a:lnTo>
                  <a:pt x="767361" y="37189"/>
                </a:lnTo>
                <a:lnTo>
                  <a:pt x="778025" y="45126"/>
                </a:lnTo>
                <a:lnTo>
                  <a:pt x="789824" y="53063"/>
                </a:lnTo>
                <a:lnTo>
                  <a:pt x="801396" y="60772"/>
                </a:lnTo>
                <a:lnTo>
                  <a:pt x="812513" y="67575"/>
                </a:lnTo>
                <a:lnTo>
                  <a:pt x="822951" y="73925"/>
                </a:lnTo>
                <a:lnTo>
                  <a:pt x="831346" y="78687"/>
                </a:lnTo>
                <a:lnTo>
                  <a:pt x="837699" y="82315"/>
                </a:lnTo>
                <a:lnTo>
                  <a:pt x="840195" y="83675"/>
                </a:lnTo>
                <a:lnTo>
                  <a:pt x="842464" y="85490"/>
                </a:lnTo>
                <a:lnTo>
                  <a:pt x="844279" y="87304"/>
                </a:lnTo>
                <a:lnTo>
                  <a:pt x="846094" y="88891"/>
                </a:lnTo>
                <a:lnTo>
                  <a:pt x="847682" y="90932"/>
                </a:lnTo>
                <a:lnTo>
                  <a:pt x="848817" y="92973"/>
                </a:lnTo>
                <a:lnTo>
                  <a:pt x="849951" y="95014"/>
                </a:lnTo>
                <a:lnTo>
                  <a:pt x="850859" y="97054"/>
                </a:lnTo>
                <a:lnTo>
                  <a:pt x="851313" y="99095"/>
                </a:lnTo>
                <a:lnTo>
                  <a:pt x="851539" y="101136"/>
                </a:lnTo>
                <a:lnTo>
                  <a:pt x="851539" y="103177"/>
                </a:lnTo>
                <a:lnTo>
                  <a:pt x="851313" y="104764"/>
                </a:lnTo>
                <a:lnTo>
                  <a:pt x="850859" y="106579"/>
                </a:lnTo>
                <a:lnTo>
                  <a:pt x="849951" y="108393"/>
                </a:lnTo>
                <a:lnTo>
                  <a:pt x="848817" y="109753"/>
                </a:lnTo>
                <a:lnTo>
                  <a:pt x="847228" y="110887"/>
                </a:lnTo>
                <a:lnTo>
                  <a:pt x="844506" y="112928"/>
                </a:lnTo>
                <a:lnTo>
                  <a:pt x="841783" y="115195"/>
                </a:lnTo>
                <a:lnTo>
                  <a:pt x="839968" y="117463"/>
                </a:lnTo>
                <a:lnTo>
                  <a:pt x="838380" y="119957"/>
                </a:lnTo>
                <a:lnTo>
                  <a:pt x="837926" y="121091"/>
                </a:lnTo>
                <a:lnTo>
                  <a:pt x="837472" y="122452"/>
                </a:lnTo>
                <a:lnTo>
                  <a:pt x="837245" y="123812"/>
                </a:lnTo>
                <a:lnTo>
                  <a:pt x="837018" y="125400"/>
                </a:lnTo>
                <a:lnTo>
                  <a:pt x="837245" y="128574"/>
                </a:lnTo>
                <a:lnTo>
                  <a:pt x="837699" y="132656"/>
                </a:lnTo>
                <a:lnTo>
                  <a:pt x="840195" y="141500"/>
                </a:lnTo>
                <a:lnTo>
                  <a:pt x="841329" y="146942"/>
                </a:lnTo>
                <a:lnTo>
                  <a:pt x="842464" y="152611"/>
                </a:lnTo>
                <a:lnTo>
                  <a:pt x="843144" y="159187"/>
                </a:lnTo>
                <a:lnTo>
                  <a:pt x="843371" y="162589"/>
                </a:lnTo>
                <a:lnTo>
                  <a:pt x="843371" y="165990"/>
                </a:lnTo>
                <a:lnTo>
                  <a:pt x="843144" y="169618"/>
                </a:lnTo>
                <a:lnTo>
                  <a:pt x="842917" y="173247"/>
                </a:lnTo>
                <a:lnTo>
                  <a:pt x="842464" y="177328"/>
                </a:lnTo>
                <a:lnTo>
                  <a:pt x="841556" y="181183"/>
                </a:lnTo>
                <a:lnTo>
                  <a:pt x="839968" y="189120"/>
                </a:lnTo>
                <a:lnTo>
                  <a:pt x="838606" y="196830"/>
                </a:lnTo>
                <a:lnTo>
                  <a:pt x="838153" y="200231"/>
                </a:lnTo>
                <a:lnTo>
                  <a:pt x="837926" y="203860"/>
                </a:lnTo>
                <a:lnTo>
                  <a:pt x="837926" y="207261"/>
                </a:lnTo>
                <a:lnTo>
                  <a:pt x="838153" y="210663"/>
                </a:lnTo>
                <a:lnTo>
                  <a:pt x="838380" y="213837"/>
                </a:lnTo>
                <a:lnTo>
                  <a:pt x="838833" y="217239"/>
                </a:lnTo>
                <a:lnTo>
                  <a:pt x="839741" y="220187"/>
                </a:lnTo>
                <a:lnTo>
                  <a:pt x="840648" y="223134"/>
                </a:lnTo>
                <a:lnTo>
                  <a:pt x="841783" y="225856"/>
                </a:lnTo>
                <a:lnTo>
                  <a:pt x="843598" y="228577"/>
                </a:lnTo>
                <a:lnTo>
                  <a:pt x="845413" y="231298"/>
                </a:lnTo>
                <a:lnTo>
                  <a:pt x="847228" y="233792"/>
                </a:lnTo>
                <a:lnTo>
                  <a:pt x="850632" y="237420"/>
                </a:lnTo>
                <a:lnTo>
                  <a:pt x="854035" y="241956"/>
                </a:lnTo>
                <a:lnTo>
                  <a:pt x="861296" y="251933"/>
                </a:lnTo>
                <a:lnTo>
                  <a:pt x="868103" y="261004"/>
                </a:lnTo>
                <a:lnTo>
                  <a:pt x="871052" y="264632"/>
                </a:lnTo>
                <a:lnTo>
                  <a:pt x="873548" y="266900"/>
                </a:lnTo>
                <a:lnTo>
                  <a:pt x="874683" y="268034"/>
                </a:lnTo>
                <a:lnTo>
                  <a:pt x="875590" y="269167"/>
                </a:lnTo>
                <a:lnTo>
                  <a:pt x="876271" y="270528"/>
                </a:lnTo>
                <a:lnTo>
                  <a:pt x="877179" y="271888"/>
                </a:lnTo>
                <a:lnTo>
                  <a:pt x="877632" y="273476"/>
                </a:lnTo>
                <a:lnTo>
                  <a:pt x="877859" y="274836"/>
                </a:lnTo>
                <a:lnTo>
                  <a:pt x="878086" y="276424"/>
                </a:lnTo>
                <a:lnTo>
                  <a:pt x="877859" y="278011"/>
                </a:lnTo>
                <a:lnTo>
                  <a:pt x="877632" y="279372"/>
                </a:lnTo>
                <a:lnTo>
                  <a:pt x="877179" y="280959"/>
                </a:lnTo>
                <a:lnTo>
                  <a:pt x="876271" y="282093"/>
                </a:lnTo>
                <a:lnTo>
                  <a:pt x="875364" y="283453"/>
                </a:lnTo>
                <a:lnTo>
                  <a:pt x="874229" y="284360"/>
                </a:lnTo>
                <a:lnTo>
                  <a:pt x="872641" y="285267"/>
                </a:lnTo>
                <a:lnTo>
                  <a:pt x="870826" y="285948"/>
                </a:lnTo>
                <a:lnTo>
                  <a:pt x="869010" y="286401"/>
                </a:lnTo>
                <a:lnTo>
                  <a:pt x="864472" y="286855"/>
                </a:lnTo>
                <a:lnTo>
                  <a:pt x="860162" y="287535"/>
                </a:lnTo>
                <a:lnTo>
                  <a:pt x="856077" y="288896"/>
                </a:lnTo>
                <a:lnTo>
                  <a:pt x="852447" y="290029"/>
                </a:lnTo>
                <a:lnTo>
                  <a:pt x="850859" y="290710"/>
                </a:lnTo>
                <a:lnTo>
                  <a:pt x="849497" y="291844"/>
                </a:lnTo>
                <a:lnTo>
                  <a:pt x="848363" y="292751"/>
                </a:lnTo>
                <a:lnTo>
                  <a:pt x="847002" y="294111"/>
                </a:lnTo>
                <a:lnTo>
                  <a:pt x="846321" y="295018"/>
                </a:lnTo>
                <a:lnTo>
                  <a:pt x="845640" y="296606"/>
                </a:lnTo>
                <a:lnTo>
                  <a:pt x="845186" y="297739"/>
                </a:lnTo>
                <a:lnTo>
                  <a:pt x="845186" y="299327"/>
                </a:lnTo>
                <a:lnTo>
                  <a:pt x="845413" y="302501"/>
                </a:lnTo>
                <a:lnTo>
                  <a:pt x="845867" y="305676"/>
                </a:lnTo>
                <a:lnTo>
                  <a:pt x="846321" y="308624"/>
                </a:lnTo>
                <a:lnTo>
                  <a:pt x="846548" y="311572"/>
                </a:lnTo>
                <a:lnTo>
                  <a:pt x="846548" y="314293"/>
                </a:lnTo>
                <a:lnTo>
                  <a:pt x="846548" y="315427"/>
                </a:lnTo>
                <a:lnTo>
                  <a:pt x="846094" y="316561"/>
                </a:lnTo>
                <a:lnTo>
                  <a:pt x="845640" y="317695"/>
                </a:lnTo>
                <a:lnTo>
                  <a:pt x="844960" y="318375"/>
                </a:lnTo>
                <a:lnTo>
                  <a:pt x="843825" y="319055"/>
                </a:lnTo>
                <a:lnTo>
                  <a:pt x="842690" y="319509"/>
                </a:lnTo>
                <a:lnTo>
                  <a:pt x="840195" y="320642"/>
                </a:lnTo>
                <a:lnTo>
                  <a:pt x="837699" y="322003"/>
                </a:lnTo>
                <a:lnTo>
                  <a:pt x="835884" y="323817"/>
                </a:lnTo>
                <a:lnTo>
                  <a:pt x="834522" y="325858"/>
                </a:lnTo>
                <a:lnTo>
                  <a:pt x="833842" y="326765"/>
                </a:lnTo>
                <a:lnTo>
                  <a:pt x="833615" y="327672"/>
                </a:lnTo>
                <a:lnTo>
                  <a:pt x="833388" y="328806"/>
                </a:lnTo>
                <a:lnTo>
                  <a:pt x="833388" y="329940"/>
                </a:lnTo>
                <a:lnTo>
                  <a:pt x="833615" y="331073"/>
                </a:lnTo>
                <a:lnTo>
                  <a:pt x="833842" y="331981"/>
                </a:lnTo>
                <a:lnTo>
                  <a:pt x="834522" y="332888"/>
                </a:lnTo>
                <a:lnTo>
                  <a:pt x="835430" y="333795"/>
                </a:lnTo>
                <a:lnTo>
                  <a:pt x="837472" y="335382"/>
                </a:lnTo>
                <a:lnTo>
                  <a:pt x="839741" y="336969"/>
                </a:lnTo>
                <a:lnTo>
                  <a:pt x="844279" y="339237"/>
                </a:lnTo>
                <a:lnTo>
                  <a:pt x="846548" y="340371"/>
                </a:lnTo>
                <a:lnTo>
                  <a:pt x="848363" y="341731"/>
                </a:lnTo>
                <a:lnTo>
                  <a:pt x="848817" y="342412"/>
                </a:lnTo>
                <a:lnTo>
                  <a:pt x="849270" y="343092"/>
                </a:lnTo>
                <a:lnTo>
                  <a:pt x="849724" y="343772"/>
                </a:lnTo>
                <a:lnTo>
                  <a:pt x="849724" y="344679"/>
                </a:lnTo>
                <a:lnTo>
                  <a:pt x="849497" y="346267"/>
                </a:lnTo>
                <a:lnTo>
                  <a:pt x="848817" y="347854"/>
                </a:lnTo>
                <a:lnTo>
                  <a:pt x="847682" y="349441"/>
                </a:lnTo>
                <a:lnTo>
                  <a:pt x="846094" y="350575"/>
                </a:lnTo>
                <a:lnTo>
                  <a:pt x="842010" y="353296"/>
                </a:lnTo>
                <a:lnTo>
                  <a:pt x="837699" y="356471"/>
                </a:lnTo>
                <a:lnTo>
                  <a:pt x="833615" y="359646"/>
                </a:lnTo>
                <a:lnTo>
                  <a:pt x="832253" y="361233"/>
                </a:lnTo>
                <a:lnTo>
                  <a:pt x="830892" y="363047"/>
                </a:lnTo>
                <a:lnTo>
                  <a:pt x="830211" y="364634"/>
                </a:lnTo>
                <a:lnTo>
                  <a:pt x="829984" y="366675"/>
                </a:lnTo>
                <a:lnTo>
                  <a:pt x="829984" y="369170"/>
                </a:lnTo>
                <a:lnTo>
                  <a:pt x="830665" y="371891"/>
                </a:lnTo>
                <a:lnTo>
                  <a:pt x="831346" y="375065"/>
                </a:lnTo>
                <a:lnTo>
                  <a:pt x="832026" y="378013"/>
                </a:lnTo>
                <a:lnTo>
                  <a:pt x="832026" y="380961"/>
                </a:lnTo>
                <a:lnTo>
                  <a:pt x="832026" y="383909"/>
                </a:lnTo>
                <a:lnTo>
                  <a:pt x="831119" y="386857"/>
                </a:lnTo>
                <a:lnTo>
                  <a:pt x="829758" y="389805"/>
                </a:lnTo>
                <a:lnTo>
                  <a:pt x="827942" y="392753"/>
                </a:lnTo>
                <a:lnTo>
                  <a:pt x="825446" y="395701"/>
                </a:lnTo>
                <a:lnTo>
                  <a:pt x="823858" y="397288"/>
                </a:lnTo>
                <a:lnTo>
                  <a:pt x="821816" y="398422"/>
                </a:lnTo>
                <a:lnTo>
                  <a:pt x="819774" y="399329"/>
                </a:lnTo>
                <a:lnTo>
                  <a:pt x="817278" y="400236"/>
                </a:lnTo>
                <a:lnTo>
                  <a:pt x="814782" y="400690"/>
                </a:lnTo>
                <a:lnTo>
                  <a:pt x="811833" y="401143"/>
                </a:lnTo>
                <a:lnTo>
                  <a:pt x="805933" y="401597"/>
                </a:lnTo>
                <a:lnTo>
                  <a:pt x="799127" y="401823"/>
                </a:lnTo>
                <a:lnTo>
                  <a:pt x="792093" y="401823"/>
                </a:lnTo>
                <a:lnTo>
                  <a:pt x="784605" y="401823"/>
                </a:lnTo>
                <a:lnTo>
                  <a:pt x="777118" y="402504"/>
                </a:lnTo>
                <a:lnTo>
                  <a:pt x="773487" y="402957"/>
                </a:lnTo>
                <a:lnTo>
                  <a:pt x="770084" y="403864"/>
                </a:lnTo>
                <a:lnTo>
                  <a:pt x="766907" y="405452"/>
                </a:lnTo>
                <a:lnTo>
                  <a:pt x="763958" y="407266"/>
                </a:lnTo>
                <a:lnTo>
                  <a:pt x="761235" y="409533"/>
                </a:lnTo>
                <a:lnTo>
                  <a:pt x="758512" y="412028"/>
                </a:lnTo>
                <a:lnTo>
                  <a:pt x="756016" y="414976"/>
                </a:lnTo>
                <a:lnTo>
                  <a:pt x="753520" y="418377"/>
                </a:lnTo>
                <a:lnTo>
                  <a:pt x="751252" y="422005"/>
                </a:lnTo>
                <a:lnTo>
                  <a:pt x="748983" y="425633"/>
                </a:lnTo>
                <a:lnTo>
                  <a:pt x="744898" y="434250"/>
                </a:lnTo>
                <a:lnTo>
                  <a:pt x="740588" y="443321"/>
                </a:lnTo>
                <a:lnTo>
                  <a:pt x="736503" y="453072"/>
                </a:lnTo>
                <a:lnTo>
                  <a:pt x="734461" y="457834"/>
                </a:lnTo>
                <a:lnTo>
                  <a:pt x="732873" y="462142"/>
                </a:lnTo>
                <a:lnTo>
                  <a:pt x="731512" y="466451"/>
                </a:lnTo>
                <a:lnTo>
                  <a:pt x="730831" y="470079"/>
                </a:lnTo>
                <a:lnTo>
                  <a:pt x="729923" y="473480"/>
                </a:lnTo>
                <a:lnTo>
                  <a:pt x="729696" y="476655"/>
                </a:lnTo>
                <a:lnTo>
                  <a:pt x="729696" y="479376"/>
                </a:lnTo>
                <a:lnTo>
                  <a:pt x="729696" y="481644"/>
                </a:lnTo>
                <a:lnTo>
                  <a:pt x="730150" y="483685"/>
                </a:lnTo>
                <a:lnTo>
                  <a:pt x="731058" y="485499"/>
                </a:lnTo>
                <a:lnTo>
                  <a:pt x="731739" y="486859"/>
                </a:lnTo>
                <a:lnTo>
                  <a:pt x="732646" y="488220"/>
                </a:lnTo>
                <a:lnTo>
                  <a:pt x="734008" y="489127"/>
                </a:lnTo>
                <a:lnTo>
                  <a:pt x="735142" y="490034"/>
                </a:lnTo>
                <a:lnTo>
                  <a:pt x="736730" y="490261"/>
                </a:lnTo>
                <a:lnTo>
                  <a:pt x="738092" y="490488"/>
                </a:lnTo>
                <a:lnTo>
                  <a:pt x="741495" y="490714"/>
                </a:lnTo>
                <a:lnTo>
                  <a:pt x="745125" y="491395"/>
                </a:lnTo>
                <a:lnTo>
                  <a:pt x="748983" y="492982"/>
                </a:lnTo>
                <a:lnTo>
                  <a:pt x="753294" y="494796"/>
                </a:lnTo>
                <a:lnTo>
                  <a:pt x="758285" y="497290"/>
                </a:lnTo>
                <a:lnTo>
                  <a:pt x="763504" y="500012"/>
                </a:lnTo>
                <a:lnTo>
                  <a:pt x="775302" y="507041"/>
                </a:lnTo>
                <a:lnTo>
                  <a:pt x="778933" y="509309"/>
                </a:lnTo>
                <a:lnTo>
                  <a:pt x="782336" y="512257"/>
                </a:lnTo>
                <a:lnTo>
                  <a:pt x="785967" y="515885"/>
                </a:lnTo>
                <a:lnTo>
                  <a:pt x="790051" y="520193"/>
                </a:lnTo>
                <a:lnTo>
                  <a:pt x="793908" y="525182"/>
                </a:lnTo>
                <a:lnTo>
                  <a:pt x="798219" y="530398"/>
                </a:lnTo>
                <a:lnTo>
                  <a:pt x="802530" y="536067"/>
                </a:lnTo>
                <a:lnTo>
                  <a:pt x="806614" y="542189"/>
                </a:lnTo>
                <a:lnTo>
                  <a:pt x="815009" y="554888"/>
                </a:lnTo>
                <a:lnTo>
                  <a:pt x="823404" y="568267"/>
                </a:lnTo>
                <a:lnTo>
                  <a:pt x="831346" y="581646"/>
                </a:lnTo>
                <a:lnTo>
                  <a:pt x="838606" y="594118"/>
                </a:lnTo>
                <a:lnTo>
                  <a:pt x="840648" y="597519"/>
                </a:lnTo>
                <a:lnTo>
                  <a:pt x="843144" y="601374"/>
                </a:lnTo>
                <a:lnTo>
                  <a:pt x="849497" y="610218"/>
                </a:lnTo>
                <a:lnTo>
                  <a:pt x="857666" y="620876"/>
                </a:lnTo>
                <a:lnTo>
                  <a:pt x="866968" y="632668"/>
                </a:lnTo>
                <a:lnTo>
                  <a:pt x="877406" y="645593"/>
                </a:lnTo>
                <a:lnTo>
                  <a:pt x="888523" y="659199"/>
                </a:lnTo>
                <a:lnTo>
                  <a:pt x="912121" y="687091"/>
                </a:lnTo>
                <a:lnTo>
                  <a:pt x="934810" y="713622"/>
                </a:lnTo>
                <a:lnTo>
                  <a:pt x="954777" y="736752"/>
                </a:lnTo>
                <a:lnTo>
                  <a:pt x="969298" y="753759"/>
                </a:lnTo>
                <a:lnTo>
                  <a:pt x="976559" y="761922"/>
                </a:lnTo>
                <a:lnTo>
                  <a:pt x="979282" y="764870"/>
                </a:lnTo>
                <a:lnTo>
                  <a:pt x="982004" y="767365"/>
                </a:lnTo>
                <a:lnTo>
                  <a:pt x="984954" y="769405"/>
                </a:lnTo>
                <a:lnTo>
                  <a:pt x="987904" y="770993"/>
                </a:lnTo>
                <a:lnTo>
                  <a:pt x="989265" y="771446"/>
                </a:lnTo>
                <a:lnTo>
                  <a:pt x="990400" y="771673"/>
                </a:lnTo>
                <a:lnTo>
                  <a:pt x="991761" y="771673"/>
                </a:lnTo>
                <a:lnTo>
                  <a:pt x="992669" y="771673"/>
                </a:lnTo>
                <a:lnTo>
                  <a:pt x="993803" y="771220"/>
                </a:lnTo>
                <a:lnTo>
                  <a:pt x="994484" y="770539"/>
                </a:lnTo>
                <a:lnTo>
                  <a:pt x="995164" y="769632"/>
                </a:lnTo>
                <a:lnTo>
                  <a:pt x="995618" y="768725"/>
                </a:lnTo>
                <a:lnTo>
                  <a:pt x="1003106" y="731536"/>
                </a:lnTo>
                <a:lnTo>
                  <a:pt x="1018308" y="654664"/>
                </a:lnTo>
                <a:lnTo>
                  <a:pt x="1033737" y="575750"/>
                </a:lnTo>
                <a:lnTo>
                  <a:pt x="1042132" y="531758"/>
                </a:lnTo>
                <a:lnTo>
                  <a:pt x="1042812" y="528584"/>
                </a:lnTo>
                <a:lnTo>
                  <a:pt x="1043720" y="525862"/>
                </a:lnTo>
                <a:lnTo>
                  <a:pt x="1045081" y="523141"/>
                </a:lnTo>
                <a:lnTo>
                  <a:pt x="1046443" y="521100"/>
                </a:lnTo>
                <a:lnTo>
                  <a:pt x="1048031" y="519286"/>
                </a:lnTo>
                <a:lnTo>
                  <a:pt x="1049846" y="517472"/>
                </a:lnTo>
                <a:lnTo>
                  <a:pt x="1051662" y="516112"/>
                </a:lnTo>
                <a:lnTo>
                  <a:pt x="1053930" y="514978"/>
                </a:lnTo>
                <a:lnTo>
                  <a:pt x="1056199" y="514298"/>
                </a:lnTo>
                <a:lnTo>
                  <a:pt x="1058695" y="513391"/>
                </a:lnTo>
                <a:lnTo>
                  <a:pt x="1061191" y="512937"/>
                </a:lnTo>
                <a:lnTo>
                  <a:pt x="1063914" y="512484"/>
                </a:lnTo>
                <a:lnTo>
                  <a:pt x="1069813" y="512030"/>
                </a:lnTo>
                <a:lnTo>
                  <a:pt x="1075939" y="512030"/>
                </a:lnTo>
                <a:lnTo>
                  <a:pt x="1093183" y="511350"/>
                </a:lnTo>
                <a:lnTo>
                  <a:pt x="1127672" y="509536"/>
                </a:lnTo>
                <a:lnTo>
                  <a:pt x="1225464" y="504547"/>
                </a:lnTo>
                <a:lnTo>
                  <a:pt x="1324390" y="499331"/>
                </a:lnTo>
                <a:lnTo>
                  <a:pt x="1359786" y="497517"/>
                </a:lnTo>
                <a:lnTo>
                  <a:pt x="1378391" y="496837"/>
                </a:lnTo>
                <a:lnTo>
                  <a:pt x="1382475" y="497064"/>
                </a:lnTo>
                <a:lnTo>
                  <a:pt x="1386106" y="497290"/>
                </a:lnTo>
                <a:lnTo>
                  <a:pt x="1389509" y="498197"/>
                </a:lnTo>
                <a:lnTo>
                  <a:pt x="1392686" y="498878"/>
                </a:lnTo>
                <a:lnTo>
                  <a:pt x="1395182" y="499785"/>
                </a:lnTo>
                <a:lnTo>
                  <a:pt x="1397450" y="501372"/>
                </a:lnTo>
                <a:lnTo>
                  <a:pt x="1399492" y="502733"/>
                </a:lnTo>
                <a:lnTo>
                  <a:pt x="1401308" y="504547"/>
                </a:lnTo>
                <a:lnTo>
                  <a:pt x="1402442" y="506814"/>
                </a:lnTo>
                <a:lnTo>
                  <a:pt x="1403804" y="509082"/>
                </a:lnTo>
                <a:lnTo>
                  <a:pt x="1404257" y="511803"/>
                </a:lnTo>
                <a:lnTo>
                  <a:pt x="1404711" y="514524"/>
                </a:lnTo>
                <a:lnTo>
                  <a:pt x="1404938" y="517699"/>
                </a:lnTo>
                <a:lnTo>
                  <a:pt x="1404711" y="520874"/>
                </a:lnTo>
                <a:lnTo>
                  <a:pt x="1404257" y="524729"/>
                </a:lnTo>
                <a:lnTo>
                  <a:pt x="1403577" y="528584"/>
                </a:lnTo>
                <a:lnTo>
                  <a:pt x="1397904" y="555568"/>
                </a:lnTo>
                <a:lnTo>
                  <a:pt x="1386332" y="613393"/>
                </a:lnTo>
                <a:lnTo>
                  <a:pt x="1353886" y="778929"/>
                </a:lnTo>
                <a:lnTo>
                  <a:pt x="1351865" y="789240"/>
                </a:lnTo>
                <a:lnTo>
                  <a:pt x="1356912" y="789590"/>
                </a:lnTo>
                <a:lnTo>
                  <a:pt x="1382549" y="790497"/>
                </a:lnTo>
                <a:lnTo>
                  <a:pt x="1409547" y="791631"/>
                </a:lnTo>
                <a:lnTo>
                  <a:pt x="1437226" y="792084"/>
                </a:lnTo>
                <a:lnTo>
                  <a:pt x="1463770" y="792311"/>
                </a:lnTo>
                <a:lnTo>
                  <a:pt x="1487819" y="792084"/>
                </a:lnTo>
                <a:lnTo>
                  <a:pt x="1488008" y="791357"/>
                </a:lnTo>
                <a:lnTo>
                  <a:pt x="1487487" y="791299"/>
                </a:lnTo>
                <a:lnTo>
                  <a:pt x="1488025" y="791291"/>
                </a:lnTo>
                <a:lnTo>
                  <a:pt x="1490995" y="779839"/>
                </a:lnTo>
                <a:lnTo>
                  <a:pt x="1493945" y="766914"/>
                </a:lnTo>
                <a:lnTo>
                  <a:pt x="1500524" y="740609"/>
                </a:lnTo>
                <a:lnTo>
                  <a:pt x="1503700" y="727457"/>
                </a:lnTo>
                <a:lnTo>
                  <a:pt x="1507103" y="714985"/>
                </a:lnTo>
                <a:lnTo>
                  <a:pt x="1510960" y="703194"/>
                </a:lnTo>
                <a:lnTo>
                  <a:pt x="1514590" y="692083"/>
                </a:lnTo>
                <a:lnTo>
                  <a:pt x="1517993" y="683466"/>
                </a:lnTo>
                <a:lnTo>
                  <a:pt x="1522758" y="672808"/>
                </a:lnTo>
                <a:lnTo>
                  <a:pt x="1528883" y="660109"/>
                </a:lnTo>
                <a:lnTo>
                  <a:pt x="1535917" y="646277"/>
                </a:lnTo>
                <a:lnTo>
                  <a:pt x="1543857" y="631084"/>
                </a:lnTo>
                <a:lnTo>
                  <a:pt x="1552478" y="615211"/>
                </a:lnTo>
                <a:lnTo>
                  <a:pt x="1561553" y="598884"/>
                </a:lnTo>
                <a:lnTo>
                  <a:pt x="1570628" y="582784"/>
                </a:lnTo>
                <a:lnTo>
                  <a:pt x="1580157" y="566684"/>
                </a:lnTo>
                <a:lnTo>
                  <a:pt x="1589459" y="551264"/>
                </a:lnTo>
                <a:lnTo>
                  <a:pt x="1598307" y="536751"/>
                </a:lnTo>
                <a:lnTo>
                  <a:pt x="1607155" y="523599"/>
                </a:lnTo>
                <a:lnTo>
                  <a:pt x="1615096" y="512034"/>
                </a:lnTo>
                <a:lnTo>
                  <a:pt x="1622129" y="502737"/>
                </a:lnTo>
                <a:lnTo>
                  <a:pt x="1625532" y="498656"/>
                </a:lnTo>
                <a:lnTo>
                  <a:pt x="1628482" y="495254"/>
                </a:lnTo>
                <a:lnTo>
                  <a:pt x="1630977" y="492760"/>
                </a:lnTo>
                <a:lnTo>
                  <a:pt x="1633473" y="490719"/>
                </a:lnTo>
                <a:lnTo>
                  <a:pt x="1692234" y="447634"/>
                </a:lnTo>
                <a:lnTo>
                  <a:pt x="1723316" y="424731"/>
                </a:lnTo>
                <a:lnTo>
                  <a:pt x="1734886" y="416568"/>
                </a:lnTo>
                <a:lnTo>
                  <a:pt x="1741466" y="412033"/>
                </a:lnTo>
                <a:lnTo>
                  <a:pt x="1745322" y="409539"/>
                </a:lnTo>
                <a:lnTo>
                  <a:pt x="1748952" y="407271"/>
                </a:lnTo>
                <a:lnTo>
                  <a:pt x="1754851" y="402509"/>
                </a:lnTo>
                <a:lnTo>
                  <a:pt x="1759162" y="398654"/>
                </a:lnTo>
                <a:lnTo>
                  <a:pt x="1760750" y="397293"/>
                </a:lnTo>
                <a:lnTo>
                  <a:pt x="1777539" y="388903"/>
                </a:lnTo>
                <a:lnTo>
                  <a:pt x="1780488" y="386636"/>
                </a:lnTo>
                <a:lnTo>
                  <a:pt x="1783664" y="384368"/>
                </a:lnTo>
                <a:lnTo>
                  <a:pt x="1787067" y="381193"/>
                </a:lnTo>
                <a:lnTo>
                  <a:pt x="1790697" y="377565"/>
                </a:lnTo>
                <a:lnTo>
                  <a:pt x="1792286" y="375751"/>
                </a:lnTo>
                <a:lnTo>
                  <a:pt x="1793647" y="373710"/>
                </a:lnTo>
                <a:lnTo>
                  <a:pt x="1794781" y="371669"/>
                </a:lnTo>
                <a:lnTo>
                  <a:pt x="1795916" y="369402"/>
                </a:lnTo>
                <a:lnTo>
                  <a:pt x="1796369" y="367588"/>
                </a:lnTo>
                <a:lnTo>
                  <a:pt x="1796596" y="365547"/>
                </a:lnTo>
                <a:lnTo>
                  <a:pt x="1796596" y="363733"/>
                </a:lnTo>
                <a:lnTo>
                  <a:pt x="1796369" y="362372"/>
                </a:lnTo>
                <a:lnTo>
                  <a:pt x="1795916" y="361012"/>
                </a:lnTo>
                <a:lnTo>
                  <a:pt x="1795462" y="360331"/>
                </a:lnTo>
                <a:lnTo>
                  <a:pt x="1794554" y="359651"/>
                </a:lnTo>
                <a:lnTo>
                  <a:pt x="1793647" y="358971"/>
                </a:lnTo>
                <a:lnTo>
                  <a:pt x="1791832" y="358517"/>
                </a:lnTo>
                <a:lnTo>
                  <a:pt x="1789563" y="358064"/>
                </a:lnTo>
                <a:lnTo>
                  <a:pt x="1787521" y="357610"/>
                </a:lnTo>
                <a:lnTo>
                  <a:pt x="1786387" y="357157"/>
                </a:lnTo>
                <a:lnTo>
                  <a:pt x="1785252" y="356250"/>
                </a:lnTo>
                <a:lnTo>
                  <a:pt x="1784118" y="355569"/>
                </a:lnTo>
                <a:lnTo>
                  <a:pt x="1783211" y="354662"/>
                </a:lnTo>
                <a:lnTo>
                  <a:pt x="1782530" y="353075"/>
                </a:lnTo>
                <a:lnTo>
                  <a:pt x="1782076" y="351034"/>
                </a:lnTo>
                <a:lnTo>
                  <a:pt x="1781622" y="348540"/>
                </a:lnTo>
                <a:lnTo>
                  <a:pt x="1781396" y="345592"/>
                </a:lnTo>
                <a:lnTo>
                  <a:pt x="1781396" y="339016"/>
                </a:lnTo>
                <a:lnTo>
                  <a:pt x="1781622" y="331533"/>
                </a:lnTo>
                <a:lnTo>
                  <a:pt x="1782757" y="316793"/>
                </a:lnTo>
                <a:lnTo>
                  <a:pt x="1782984" y="311124"/>
                </a:lnTo>
                <a:lnTo>
                  <a:pt x="1782757" y="308630"/>
                </a:lnTo>
                <a:lnTo>
                  <a:pt x="1782530" y="307043"/>
                </a:lnTo>
                <a:lnTo>
                  <a:pt x="1781622" y="304321"/>
                </a:lnTo>
                <a:lnTo>
                  <a:pt x="1780715" y="302054"/>
                </a:lnTo>
                <a:lnTo>
                  <a:pt x="1778900" y="297519"/>
                </a:lnTo>
                <a:lnTo>
                  <a:pt x="1776177" y="291396"/>
                </a:lnTo>
                <a:lnTo>
                  <a:pt x="1774362" y="287088"/>
                </a:lnTo>
                <a:lnTo>
                  <a:pt x="1772094" y="281192"/>
                </a:lnTo>
                <a:lnTo>
                  <a:pt x="1770959" y="278017"/>
                </a:lnTo>
                <a:lnTo>
                  <a:pt x="1770506" y="274162"/>
                </a:lnTo>
                <a:lnTo>
                  <a:pt x="1770052" y="270534"/>
                </a:lnTo>
                <a:lnTo>
                  <a:pt x="1770052" y="266452"/>
                </a:lnTo>
                <a:lnTo>
                  <a:pt x="1770279" y="262597"/>
                </a:lnTo>
                <a:lnTo>
                  <a:pt x="1770732" y="258289"/>
                </a:lnTo>
                <a:lnTo>
                  <a:pt x="1771413" y="254434"/>
                </a:lnTo>
                <a:lnTo>
                  <a:pt x="1772321" y="250126"/>
                </a:lnTo>
                <a:lnTo>
                  <a:pt x="1774362" y="241962"/>
                </a:lnTo>
                <a:lnTo>
                  <a:pt x="1776404" y="234479"/>
                </a:lnTo>
                <a:lnTo>
                  <a:pt x="1778900" y="227676"/>
                </a:lnTo>
                <a:lnTo>
                  <a:pt x="1781169" y="222007"/>
                </a:lnTo>
                <a:lnTo>
                  <a:pt x="1782303" y="219286"/>
                </a:lnTo>
                <a:lnTo>
                  <a:pt x="1783211" y="215885"/>
                </a:lnTo>
                <a:lnTo>
                  <a:pt x="1785026" y="208855"/>
                </a:lnTo>
                <a:lnTo>
                  <a:pt x="1786387" y="200692"/>
                </a:lnTo>
                <a:lnTo>
                  <a:pt x="1787521" y="192075"/>
                </a:lnTo>
                <a:lnTo>
                  <a:pt x="1788202" y="183458"/>
                </a:lnTo>
                <a:lnTo>
                  <a:pt x="1788429" y="175294"/>
                </a:lnTo>
                <a:lnTo>
                  <a:pt x="1788429" y="167811"/>
                </a:lnTo>
                <a:lnTo>
                  <a:pt x="1787975" y="161462"/>
                </a:lnTo>
                <a:lnTo>
                  <a:pt x="1787748" y="158741"/>
                </a:lnTo>
                <a:lnTo>
                  <a:pt x="1788202" y="155566"/>
                </a:lnTo>
                <a:lnTo>
                  <a:pt x="1788656" y="152165"/>
                </a:lnTo>
                <a:lnTo>
                  <a:pt x="1790017" y="148763"/>
                </a:lnTo>
                <a:lnTo>
                  <a:pt x="1791151" y="145362"/>
                </a:lnTo>
                <a:lnTo>
                  <a:pt x="1792966" y="141507"/>
                </a:lnTo>
                <a:lnTo>
                  <a:pt x="1794781" y="138106"/>
                </a:lnTo>
                <a:lnTo>
                  <a:pt x="1796823" y="134704"/>
                </a:lnTo>
                <a:lnTo>
                  <a:pt x="1799092" y="131076"/>
                </a:lnTo>
                <a:lnTo>
                  <a:pt x="1801587" y="127675"/>
                </a:lnTo>
                <a:lnTo>
                  <a:pt x="1804083" y="124727"/>
                </a:lnTo>
                <a:lnTo>
                  <a:pt x="1806806" y="121779"/>
                </a:lnTo>
                <a:lnTo>
                  <a:pt x="1809301" y="119058"/>
                </a:lnTo>
                <a:lnTo>
                  <a:pt x="1812024" y="116790"/>
                </a:lnTo>
                <a:lnTo>
                  <a:pt x="1814519" y="114522"/>
                </a:lnTo>
                <a:lnTo>
                  <a:pt x="1817015" y="113162"/>
                </a:lnTo>
                <a:lnTo>
                  <a:pt x="1822460" y="109987"/>
                </a:lnTo>
                <a:lnTo>
                  <a:pt x="1828586" y="106813"/>
                </a:lnTo>
                <a:lnTo>
                  <a:pt x="1842198" y="100690"/>
                </a:lnTo>
                <a:lnTo>
                  <a:pt x="1855130" y="95021"/>
                </a:lnTo>
                <a:lnTo>
                  <a:pt x="1864659" y="90939"/>
                </a:lnTo>
                <a:lnTo>
                  <a:pt x="1871692" y="88218"/>
                </a:lnTo>
                <a:lnTo>
                  <a:pt x="1879406" y="85497"/>
                </a:lnTo>
                <a:lnTo>
                  <a:pt x="1883262" y="84590"/>
                </a:lnTo>
                <a:lnTo>
                  <a:pt x="1886439" y="83910"/>
                </a:lnTo>
                <a:lnTo>
                  <a:pt x="1889615" y="83456"/>
                </a:lnTo>
                <a:lnTo>
                  <a:pt x="1892111" y="83456"/>
                </a:lnTo>
                <a:lnTo>
                  <a:pt x="1898690" y="84590"/>
                </a:lnTo>
                <a:lnTo>
                  <a:pt x="1903228" y="85043"/>
                </a:lnTo>
                <a:lnTo>
                  <a:pt x="1907992" y="85270"/>
                </a:lnTo>
                <a:lnTo>
                  <a:pt x="1912983" y="85270"/>
                </a:lnTo>
                <a:lnTo>
                  <a:pt x="1917294" y="85043"/>
                </a:lnTo>
                <a:lnTo>
                  <a:pt x="1919563" y="84590"/>
                </a:lnTo>
                <a:lnTo>
                  <a:pt x="1921604" y="84136"/>
                </a:lnTo>
                <a:lnTo>
                  <a:pt x="1923646" y="83456"/>
                </a:lnTo>
                <a:lnTo>
                  <a:pt x="1925008" y="82776"/>
                </a:lnTo>
                <a:lnTo>
                  <a:pt x="1928638" y="80962"/>
                </a:lnTo>
                <a:lnTo>
                  <a:pt x="1932494" y="79828"/>
                </a:lnTo>
                <a:lnTo>
                  <a:pt x="1937032" y="78921"/>
                </a:lnTo>
                <a:lnTo>
                  <a:pt x="1941796" y="78014"/>
                </a:lnTo>
                <a:lnTo>
                  <a:pt x="1946334" y="77787"/>
                </a:lnTo>
                <a:lnTo>
                  <a:pt x="1951098" y="77787"/>
                </a:lnTo>
                <a:lnTo>
                  <a:pt x="1955636" y="78241"/>
                </a:lnTo>
                <a:lnTo>
                  <a:pt x="1959720" y="79148"/>
                </a:lnTo>
                <a:lnTo>
                  <a:pt x="1964030" y="80281"/>
                </a:lnTo>
                <a:lnTo>
                  <a:pt x="1968568" y="82096"/>
                </a:lnTo>
                <a:lnTo>
                  <a:pt x="1977643" y="85497"/>
                </a:lnTo>
                <a:lnTo>
                  <a:pt x="1982407" y="87311"/>
                </a:lnTo>
                <a:lnTo>
                  <a:pt x="1986264" y="88672"/>
                </a:lnTo>
                <a:lnTo>
                  <a:pt x="1990121" y="89805"/>
                </a:lnTo>
                <a:lnTo>
                  <a:pt x="1991482" y="90032"/>
                </a:lnTo>
                <a:lnTo>
                  <a:pt x="1992843" y="90032"/>
                </a:lnTo>
                <a:lnTo>
                  <a:pt x="1995112" y="90032"/>
                </a:lnTo>
                <a:lnTo>
                  <a:pt x="1997381" y="89805"/>
                </a:lnTo>
                <a:lnTo>
                  <a:pt x="2001464" y="89352"/>
                </a:lnTo>
                <a:lnTo>
                  <a:pt x="2006229" y="88445"/>
                </a:lnTo>
                <a:lnTo>
                  <a:pt x="2009405" y="88218"/>
                </a:lnTo>
                <a:lnTo>
                  <a:pt x="2012808" y="88218"/>
                </a:lnTo>
                <a:lnTo>
                  <a:pt x="2014623" y="88218"/>
                </a:lnTo>
                <a:lnTo>
                  <a:pt x="2015984" y="88672"/>
                </a:lnTo>
                <a:lnTo>
                  <a:pt x="2016892" y="89352"/>
                </a:lnTo>
                <a:lnTo>
                  <a:pt x="2017573" y="90032"/>
                </a:lnTo>
                <a:lnTo>
                  <a:pt x="2018026" y="90939"/>
                </a:lnTo>
                <a:lnTo>
                  <a:pt x="2018707" y="92300"/>
                </a:lnTo>
                <a:lnTo>
                  <a:pt x="2019161" y="94567"/>
                </a:lnTo>
                <a:lnTo>
                  <a:pt x="2019388" y="96835"/>
                </a:lnTo>
                <a:lnTo>
                  <a:pt x="2019841" y="98196"/>
                </a:lnTo>
                <a:lnTo>
                  <a:pt x="2020295" y="99329"/>
                </a:lnTo>
                <a:lnTo>
                  <a:pt x="2021203" y="100463"/>
                </a:lnTo>
                <a:lnTo>
                  <a:pt x="2022110" y="101370"/>
                </a:lnTo>
                <a:lnTo>
                  <a:pt x="2023245" y="102051"/>
                </a:lnTo>
                <a:lnTo>
                  <a:pt x="2025060" y="102958"/>
                </a:lnTo>
                <a:lnTo>
                  <a:pt x="2026875" y="103411"/>
                </a:lnTo>
                <a:lnTo>
                  <a:pt x="2028236" y="104091"/>
                </a:lnTo>
                <a:lnTo>
                  <a:pt x="2029597" y="104772"/>
                </a:lnTo>
                <a:lnTo>
                  <a:pt x="2030505" y="105905"/>
                </a:lnTo>
                <a:lnTo>
                  <a:pt x="2031185" y="106813"/>
                </a:lnTo>
                <a:lnTo>
                  <a:pt x="2032093" y="107946"/>
                </a:lnTo>
                <a:lnTo>
                  <a:pt x="2033000" y="109987"/>
                </a:lnTo>
                <a:lnTo>
                  <a:pt x="2033454" y="112708"/>
                </a:lnTo>
                <a:lnTo>
                  <a:pt x="2033681" y="115203"/>
                </a:lnTo>
                <a:lnTo>
                  <a:pt x="2033681" y="117697"/>
                </a:lnTo>
                <a:lnTo>
                  <a:pt x="2033908" y="120191"/>
                </a:lnTo>
                <a:lnTo>
                  <a:pt x="2034588" y="122686"/>
                </a:lnTo>
                <a:lnTo>
                  <a:pt x="2035042" y="124727"/>
                </a:lnTo>
                <a:lnTo>
                  <a:pt x="2036176" y="129035"/>
                </a:lnTo>
                <a:lnTo>
                  <a:pt x="2036403" y="130849"/>
                </a:lnTo>
                <a:lnTo>
                  <a:pt x="2036403" y="133117"/>
                </a:lnTo>
                <a:lnTo>
                  <a:pt x="2035950" y="135384"/>
                </a:lnTo>
                <a:lnTo>
                  <a:pt x="2035042" y="137652"/>
                </a:lnTo>
                <a:lnTo>
                  <a:pt x="2032320" y="142868"/>
                </a:lnTo>
                <a:lnTo>
                  <a:pt x="2030958" y="145589"/>
                </a:lnTo>
                <a:lnTo>
                  <a:pt x="2030051" y="148537"/>
                </a:lnTo>
                <a:lnTo>
                  <a:pt x="2029370" y="151258"/>
                </a:lnTo>
                <a:lnTo>
                  <a:pt x="2028916" y="153752"/>
                </a:lnTo>
                <a:lnTo>
                  <a:pt x="2029370" y="156246"/>
                </a:lnTo>
                <a:lnTo>
                  <a:pt x="2029597" y="157153"/>
                </a:lnTo>
                <a:lnTo>
                  <a:pt x="2029824" y="158287"/>
                </a:lnTo>
                <a:lnTo>
                  <a:pt x="2035723" y="169172"/>
                </a:lnTo>
                <a:lnTo>
                  <a:pt x="2046613" y="188220"/>
                </a:lnTo>
                <a:lnTo>
                  <a:pt x="2057503" y="207721"/>
                </a:lnTo>
                <a:lnTo>
                  <a:pt x="2061586" y="215204"/>
                </a:lnTo>
                <a:lnTo>
                  <a:pt x="2063855" y="219739"/>
                </a:lnTo>
                <a:lnTo>
                  <a:pt x="2064536" y="222234"/>
                </a:lnTo>
                <a:lnTo>
                  <a:pt x="2064763" y="224728"/>
                </a:lnTo>
                <a:lnTo>
                  <a:pt x="2064763" y="227223"/>
                </a:lnTo>
                <a:lnTo>
                  <a:pt x="2064309" y="229944"/>
                </a:lnTo>
                <a:lnTo>
                  <a:pt x="2062721" y="235386"/>
                </a:lnTo>
                <a:lnTo>
                  <a:pt x="2061133" y="241282"/>
                </a:lnTo>
                <a:lnTo>
                  <a:pt x="2060452" y="244230"/>
                </a:lnTo>
                <a:lnTo>
                  <a:pt x="2060225" y="247178"/>
                </a:lnTo>
                <a:lnTo>
                  <a:pt x="2060225" y="249899"/>
                </a:lnTo>
                <a:lnTo>
                  <a:pt x="2060679" y="252620"/>
                </a:lnTo>
                <a:lnTo>
                  <a:pt x="2061360" y="255114"/>
                </a:lnTo>
                <a:lnTo>
                  <a:pt x="2062267" y="257382"/>
                </a:lnTo>
                <a:lnTo>
                  <a:pt x="2063175" y="259650"/>
                </a:lnTo>
                <a:lnTo>
                  <a:pt x="2064763" y="261690"/>
                </a:lnTo>
                <a:lnTo>
                  <a:pt x="2074972" y="275296"/>
                </a:lnTo>
                <a:lnTo>
                  <a:pt x="2081551" y="283913"/>
                </a:lnTo>
                <a:lnTo>
                  <a:pt x="2087223" y="291850"/>
                </a:lnTo>
                <a:lnTo>
                  <a:pt x="2089265" y="295251"/>
                </a:lnTo>
                <a:lnTo>
                  <a:pt x="2091080" y="298652"/>
                </a:lnTo>
                <a:lnTo>
                  <a:pt x="2092215" y="301827"/>
                </a:lnTo>
                <a:lnTo>
                  <a:pt x="2092442" y="303188"/>
                </a:lnTo>
                <a:lnTo>
                  <a:pt x="2092668" y="304548"/>
                </a:lnTo>
                <a:lnTo>
                  <a:pt x="2092668" y="305909"/>
                </a:lnTo>
                <a:lnTo>
                  <a:pt x="2092442" y="307043"/>
                </a:lnTo>
                <a:lnTo>
                  <a:pt x="2091988" y="308176"/>
                </a:lnTo>
                <a:lnTo>
                  <a:pt x="2091534" y="309310"/>
                </a:lnTo>
                <a:lnTo>
                  <a:pt x="2090853" y="310217"/>
                </a:lnTo>
                <a:lnTo>
                  <a:pt x="2089492" y="310897"/>
                </a:lnTo>
                <a:lnTo>
                  <a:pt x="2088358" y="311578"/>
                </a:lnTo>
                <a:lnTo>
                  <a:pt x="2086770" y="312258"/>
                </a:lnTo>
                <a:lnTo>
                  <a:pt x="2079963" y="313845"/>
                </a:lnTo>
                <a:lnTo>
                  <a:pt x="2073611" y="315886"/>
                </a:lnTo>
                <a:lnTo>
                  <a:pt x="2068620" y="317927"/>
                </a:lnTo>
                <a:lnTo>
                  <a:pt x="2066805" y="318834"/>
                </a:lnTo>
                <a:lnTo>
                  <a:pt x="2065670" y="319968"/>
                </a:lnTo>
                <a:lnTo>
                  <a:pt x="2063175" y="322462"/>
                </a:lnTo>
                <a:lnTo>
                  <a:pt x="2060452" y="326317"/>
                </a:lnTo>
                <a:lnTo>
                  <a:pt x="2059091" y="328585"/>
                </a:lnTo>
                <a:lnTo>
                  <a:pt x="2057730" y="330852"/>
                </a:lnTo>
                <a:lnTo>
                  <a:pt x="2057049" y="332667"/>
                </a:lnTo>
                <a:lnTo>
                  <a:pt x="2056368" y="334707"/>
                </a:lnTo>
                <a:lnTo>
                  <a:pt x="2055915" y="338789"/>
                </a:lnTo>
                <a:lnTo>
                  <a:pt x="2055007" y="342871"/>
                </a:lnTo>
                <a:lnTo>
                  <a:pt x="2054326" y="344912"/>
                </a:lnTo>
                <a:lnTo>
                  <a:pt x="2053646" y="346726"/>
                </a:lnTo>
                <a:lnTo>
                  <a:pt x="2052511" y="348086"/>
                </a:lnTo>
                <a:lnTo>
                  <a:pt x="2051150" y="349220"/>
                </a:lnTo>
                <a:lnTo>
                  <a:pt x="2048201" y="351034"/>
                </a:lnTo>
                <a:lnTo>
                  <a:pt x="2047066" y="352168"/>
                </a:lnTo>
                <a:lnTo>
                  <a:pt x="2046159" y="353075"/>
                </a:lnTo>
                <a:lnTo>
                  <a:pt x="2045705" y="353982"/>
                </a:lnTo>
                <a:lnTo>
                  <a:pt x="2045705" y="355116"/>
                </a:lnTo>
                <a:lnTo>
                  <a:pt x="2045932" y="356023"/>
                </a:lnTo>
                <a:lnTo>
                  <a:pt x="2046840" y="356930"/>
                </a:lnTo>
                <a:lnTo>
                  <a:pt x="2049108" y="358971"/>
                </a:lnTo>
                <a:lnTo>
                  <a:pt x="2050696" y="360331"/>
                </a:lnTo>
                <a:lnTo>
                  <a:pt x="2051831" y="361465"/>
                </a:lnTo>
                <a:lnTo>
                  <a:pt x="2052738" y="363053"/>
                </a:lnTo>
                <a:lnTo>
                  <a:pt x="2053419" y="364413"/>
                </a:lnTo>
                <a:lnTo>
                  <a:pt x="2053873" y="366000"/>
                </a:lnTo>
                <a:lnTo>
                  <a:pt x="2053646" y="367588"/>
                </a:lnTo>
                <a:lnTo>
                  <a:pt x="2052511" y="370762"/>
                </a:lnTo>
                <a:lnTo>
                  <a:pt x="2052058" y="372576"/>
                </a:lnTo>
                <a:lnTo>
                  <a:pt x="2052058" y="374844"/>
                </a:lnTo>
                <a:lnTo>
                  <a:pt x="2052058" y="377112"/>
                </a:lnTo>
                <a:lnTo>
                  <a:pt x="2052511" y="379606"/>
                </a:lnTo>
                <a:lnTo>
                  <a:pt x="2053646" y="382327"/>
                </a:lnTo>
                <a:lnTo>
                  <a:pt x="2054780" y="385048"/>
                </a:lnTo>
                <a:lnTo>
                  <a:pt x="2055461" y="386862"/>
                </a:lnTo>
                <a:lnTo>
                  <a:pt x="2056141" y="388450"/>
                </a:lnTo>
                <a:lnTo>
                  <a:pt x="2056368" y="390717"/>
                </a:lnTo>
                <a:lnTo>
                  <a:pt x="2056368" y="392985"/>
                </a:lnTo>
                <a:lnTo>
                  <a:pt x="2055915" y="395479"/>
                </a:lnTo>
                <a:lnTo>
                  <a:pt x="2055234" y="397747"/>
                </a:lnTo>
                <a:lnTo>
                  <a:pt x="2054780" y="400241"/>
                </a:lnTo>
                <a:lnTo>
                  <a:pt x="2053873" y="402736"/>
                </a:lnTo>
                <a:lnTo>
                  <a:pt x="2052511" y="405230"/>
                </a:lnTo>
                <a:lnTo>
                  <a:pt x="2051377" y="407498"/>
                </a:lnTo>
                <a:lnTo>
                  <a:pt x="2049789" y="409312"/>
                </a:lnTo>
                <a:lnTo>
                  <a:pt x="2048428" y="411353"/>
                </a:lnTo>
                <a:lnTo>
                  <a:pt x="2046386" y="412940"/>
                </a:lnTo>
                <a:lnTo>
                  <a:pt x="2044344" y="414074"/>
                </a:lnTo>
                <a:lnTo>
                  <a:pt x="2042529" y="414981"/>
                </a:lnTo>
                <a:lnTo>
                  <a:pt x="2040033" y="415661"/>
                </a:lnTo>
                <a:lnTo>
                  <a:pt x="2034815" y="416115"/>
                </a:lnTo>
                <a:lnTo>
                  <a:pt x="2028690" y="416115"/>
                </a:lnTo>
                <a:lnTo>
                  <a:pt x="2022337" y="416115"/>
                </a:lnTo>
                <a:lnTo>
                  <a:pt x="2015531" y="416115"/>
                </a:lnTo>
                <a:lnTo>
                  <a:pt x="2009178" y="415661"/>
                </a:lnTo>
                <a:lnTo>
                  <a:pt x="2003280" y="414981"/>
                </a:lnTo>
                <a:lnTo>
                  <a:pt x="1998061" y="414300"/>
                </a:lnTo>
                <a:lnTo>
                  <a:pt x="1994204" y="413620"/>
                </a:lnTo>
                <a:lnTo>
                  <a:pt x="1991255" y="412940"/>
                </a:lnTo>
                <a:lnTo>
                  <a:pt x="1988079" y="412033"/>
                </a:lnTo>
                <a:lnTo>
                  <a:pt x="1985130" y="411806"/>
                </a:lnTo>
                <a:lnTo>
                  <a:pt x="1981953" y="412033"/>
                </a:lnTo>
                <a:lnTo>
                  <a:pt x="1980592" y="412260"/>
                </a:lnTo>
                <a:lnTo>
                  <a:pt x="1979231" y="412940"/>
                </a:lnTo>
                <a:lnTo>
                  <a:pt x="1977643" y="413620"/>
                </a:lnTo>
                <a:lnTo>
                  <a:pt x="1976508" y="414300"/>
                </a:lnTo>
                <a:lnTo>
                  <a:pt x="1975147" y="415434"/>
                </a:lnTo>
                <a:lnTo>
                  <a:pt x="1974013" y="416341"/>
                </a:lnTo>
                <a:lnTo>
                  <a:pt x="1972651" y="417929"/>
                </a:lnTo>
                <a:lnTo>
                  <a:pt x="1971744" y="419289"/>
                </a:lnTo>
                <a:lnTo>
                  <a:pt x="1969702" y="422917"/>
                </a:lnTo>
                <a:lnTo>
                  <a:pt x="1968341" y="426999"/>
                </a:lnTo>
                <a:lnTo>
                  <a:pt x="1965391" y="434936"/>
                </a:lnTo>
                <a:lnTo>
                  <a:pt x="1963803" y="438564"/>
                </a:lnTo>
                <a:lnTo>
                  <a:pt x="1962215" y="442192"/>
                </a:lnTo>
                <a:lnTo>
                  <a:pt x="1960627" y="444686"/>
                </a:lnTo>
                <a:lnTo>
                  <a:pt x="1959493" y="445593"/>
                </a:lnTo>
                <a:lnTo>
                  <a:pt x="1958585" y="446274"/>
                </a:lnTo>
                <a:lnTo>
                  <a:pt x="1948603" y="452850"/>
                </a:lnTo>
                <a:lnTo>
                  <a:pt x="1944292" y="456024"/>
                </a:lnTo>
                <a:lnTo>
                  <a:pt x="1942704" y="457158"/>
                </a:lnTo>
                <a:lnTo>
                  <a:pt x="1942023" y="458519"/>
                </a:lnTo>
                <a:lnTo>
                  <a:pt x="1941796" y="459653"/>
                </a:lnTo>
                <a:lnTo>
                  <a:pt x="1942023" y="462147"/>
                </a:lnTo>
                <a:lnTo>
                  <a:pt x="1942477" y="464868"/>
                </a:lnTo>
                <a:lnTo>
                  <a:pt x="1943384" y="468496"/>
                </a:lnTo>
                <a:lnTo>
                  <a:pt x="1944519" y="472125"/>
                </a:lnTo>
                <a:lnTo>
                  <a:pt x="1945653" y="475526"/>
                </a:lnTo>
                <a:lnTo>
                  <a:pt x="1947241" y="479154"/>
                </a:lnTo>
                <a:lnTo>
                  <a:pt x="1948603" y="481875"/>
                </a:lnTo>
                <a:lnTo>
                  <a:pt x="1952913" y="488678"/>
                </a:lnTo>
                <a:lnTo>
                  <a:pt x="1953140" y="489585"/>
                </a:lnTo>
                <a:lnTo>
                  <a:pt x="1953367" y="490492"/>
                </a:lnTo>
                <a:lnTo>
                  <a:pt x="1953367" y="491626"/>
                </a:lnTo>
                <a:lnTo>
                  <a:pt x="1953140" y="493440"/>
                </a:lnTo>
                <a:lnTo>
                  <a:pt x="1952459" y="495254"/>
                </a:lnTo>
                <a:lnTo>
                  <a:pt x="1950871" y="497522"/>
                </a:lnTo>
                <a:lnTo>
                  <a:pt x="1948603" y="499789"/>
                </a:lnTo>
                <a:lnTo>
                  <a:pt x="1946334" y="502057"/>
                </a:lnTo>
                <a:lnTo>
                  <a:pt x="1944519" y="503418"/>
                </a:lnTo>
                <a:lnTo>
                  <a:pt x="1943158" y="504098"/>
                </a:lnTo>
                <a:lnTo>
                  <a:pt x="1942250" y="504778"/>
                </a:lnTo>
                <a:lnTo>
                  <a:pt x="1942023" y="505458"/>
                </a:lnTo>
                <a:lnTo>
                  <a:pt x="1942023" y="505912"/>
                </a:lnTo>
                <a:lnTo>
                  <a:pt x="1942023" y="507272"/>
                </a:lnTo>
                <a:lnTo>
                  <a:pt x="1942250" y="509994"/>
                </a:lnTo>
                <a:lnTo>
                  <a:pt x="1943158" y="513849"/>
                </a:lnTo>
                <a:lnTo>
                  <a:pt x="1943611" y="517023"/>
                </a:lnTo>
                <a:lnTo>
                  <a:pt x="1943838" y="521332"/>
                </a:lnTo>
                <a:lnTo>
                  <a:pt x="1944519" y="532896"/>
                </a:lnTo>
                <a:lnTo>
                  <a:pt x="1944746" y="547182"/>
                </a:lnTo>
                <a:lnTo>
                  <a:pt x="1944519" y="563282"/>
                </a:lnTo>
                <a:lnTo>
                  <a:pt x="1944292" y="594575"/>
                </a:lnTo>
                <a:lnTo>
                  <a:pt x="1943838" y="615664"/>
                </a:lnTo>
                <a:lnTo>
                  <a:pt x="1943611" y="622694"/>
                </a:lnTo>
                <a:lnTo>
                  <a:pt x="1943384" y="631537"/>
                </a:lnTo>
                <a:lnTo>
                  <a:pt x="1942477" y="652173"/>
                </a:lnTo>
                <a:lnTo>
                  <a:pt x="1941569" y="672808"/>
                </a:lnTo>
                <a:lnTo>
                  <a:pt x="1941116" y="681652"/>
                </a:lnTo>
                <a:lnTo>
                  <a:pt x="1940889" y="688681"/>
                </a:lnTo>
                <a:lnTo>
                  <a:pt x="1941116" y="694123"/>
                </a:lnTo>
                <a:lnTo>
                  <a:pt x="1941796" y="697752"/>
                </a:lnTo>
                <a:lnTo>
                  <a:pt x="1942250" y="699339"/>
                </a:lnTo>
                <a:lnTo>
                  <a:pt x="1942704" y="700473"/>
                </a:lnTo>
                <a:lnTo>
                  <a:pt x="1943384" y="701607"/>
                </a:lnTo>
                <a:lnTo>
                  <a:pt x="1944292" y="702287"/>
                </a:lnTo>
                <a:lnTo>
                  <a:pt x="1944973" y="702967"/>
                </a:lnTo>
                <a:lnTo>
                  <a:pt x="1945880" y="703421"/>
                </a:lnTo>
                <a:lnTo>
                  <a:pt x="1948376" y="704328"/>
                </a:lnTo>
                <a:lnTo>
                  <a:pt x="1955182" y="705462"/>
                </a:lnTo>
                <a:lnTo>
                  <a:pt x="1962442" y="707276"/>
                </a:lnTo>
                <a:lnTo>
                  <a:pt x="1969475" y="709090"/>
                </a:lnTo>
                <a:lnTo>
                  <a:pt x="1976281" y="711811"/>
                </a:lnTo>
                <a:lnTo>
                  <a:pt x="1982861" y="715212"/>
                </a:lnTo>
                <a:lnTo>
                  <a:pt x="1986264" y="717026"/>
                </a:lnTo>
                <a:lnTo>
                  <a:pt x="1990348" y="718840"/>
                </a:lnTo>
                <a:lnTo>
                  <a:pt x="1994658" y="720655"/>
                </a:lnTo>
                <a:lnTo>
                  <a:pt x="1999196" y="722015"/>
                </a:lnTo>
                <a:lnTo>
                  <a:pt x="2003960" y="723149"/>
                </a:lnTo>
                <a:lnTo>
                  <a:pt x="2009178" y="723829"/>
                </a:lnTo>
                <a:lnTo>
                  <a:pt x="2014396" y="724056"/>
                </a:lnTo>
                <a:lnTo>
                  <a:pt x="2017119" y="723829"/>
                </a:lnTo>
                <a:lnTo>
                  <a:pt x="2019841" y="723602"/>
                </a:lnTo>
                <a:lnTo>
                  <a:pt x="2031412" y="721562"/>
                </a:lnTo>
                <a:lnTo>
                  <a:pt x="2037538" y="720881"/>
                </a:lnTo>
                <a:lnTo>
                  <a:pt x="2043210" y="720201"/>
                </a:lnTo>
                <a:lnTo>
                  <a:pt x="2048201" y="720201"/>
                </a:lnTo>
                <a:lnTo>
                  <a:pt x="2050470" y="720428"/>
                </a:lnTo>
                <a:lnTo>
                  <a:pt x="2052285" y="720655"/>
                </a:lnTo>
                <a:lnTo>
                  <a:pt x="2054100" y="721108"/>
                </a:lnTo>
                <a:lnTo>
                  <a:pt x="2055461" y="721788"/>
                </a:lnTo>
                <a:lnTo>
                  <a:pt x="2056822" y="722922"/>
                </a:lnTo>
                <a:lnTo>
                  <a:pt x="2057503" y="724283"/>
                </a:lnTo>
                <a:lnTo>
                  <a:pt x="2057956" y="725643"/>
                </a:lnTo>
                <a:lnTo>
                  <a:pt x="2059318" y="726550"/>
                </a:lnTo>
                <a:lnTo>
                  <a:pt x="2060452" y="727457"/>
                </a:lnTo>
                <a:lnTo>
                  <a:pt x="2062267" y="728364"/>
                </a:lnTo>
                <a:lnTo>
                  <a:pt x="2064309" y="728818"/>
                </a:lnTo>
                <a:lnTo>
                  <a:pt x="2066124" y="729271"/>
                </a:lnTo>
                <a:lnTo>
                  <a:pt x="2068620" y="729271"/>
                </a:lnTo>
                <a:lnTo>
                  <a:pt x="2071115" y="729498"/>
                </a:lnTo>
                <a:lnTo>
                  <a:pt x="2077014" y="729271"/>
                </a:lnTo>
                <a:lnTo>
                  <a:pt x="2082913" y="728591"/>
                </a:lnTo>
                <a:lnTo>
                  <a:pt x="2089038" y="727457"/>
                </a:lnTo>
                <a:lnTo>
                  <a:pt x="2094937" y="726324"/>
                </a:lnTo>
                <a:lnTo>
                  <a:pt x="2108323" y="723376"/>
                </a:lnTo>
                <a:lnTo>
                  <a:pt x="2115356" y="721788"/>
                </a:lnTo>
                <a:lnTo>
                  <a:pt x="2122389" y="720655"/>
                </a:lnTo>
                <a:lnTo>
                  <a:pt x="2125565" y="720428"/>
                </a:lnTo>
                <a:lnTo>
                  <a:pt x="2128742" y="720201"/>
                </a:lnTo>
                <a:lnTo>
                  <a:pt x="2131464" y="720201"/>
                </a:lnTo>
                <a:lnTo>
                  <a:pt x="2134186" y="720201"/>
                </a:lnTo>
                <a:lnTo>
                  <a:pt x="2136682" y="720655"/>
                </a:lnTo>
                <a:lnTo>
                  <a:pt x="2138724" y="721335"/>
                </a:lnTo>
                <a:lnTo>
                  <a:pt x="2140312" y="722242"/>
                </a:lnTo>
                <a:lnTo>
                  <a:pt x="2141673" y="723829"/>
                </a:lnTo>
                <a:lnTo>
                  <a:pt x="2143715" y="726777"/>
                </a:lnTo>
                <a:lnTo>
                  <a:pt x="2146211" y="729952"/>
                </a:lnTo>
                <a:lnTo>
                  <a:pt x="2148480" y="732673"/>
                </a:lnTo>
                <a:lnTo>
                  <a:pt x="2150068" y="734033"/>
                </a:lnTo>
                <a:lnTo>
                  <a:pt x="2151883" y="734940"/>
                </a:lnTo>
                <a:lnTo>
                  <a:pt x="2153244" y="735621"/>
                </a:lnTo>
                <a:lnTo>
                  <a:pt x="2155286" y="736528"/>
                </a:lnTo>
                <a:lnTo>
                  <a:pt x="2157101" y="736981"/>
                </a:lnTo>
                <a:lnTo>
                  <a:pt x="2159370" y="737208"/>
                </a:lnTo>
                <a:lnTo>
                  <a:pt x="2161412" y="736981"/>
                </a:lnTo>
                <a:lnTo>
                  <a:pt x="2163680" y="736528"/>
                </a:lnTo>
                <a:lnTo>
                  <a:pt x="2166403" y="736074"/>
                </a:lnTo>
                <a:lnTo>
                  <a:pt x="2169125" y="734714"/>
                </a:lnTo>
                <a:lnTo>
                  <a:pt x="2184326" y="727684"/>
                </a:lnTo>
                <a:lnTo>
                  <a:pt x="2188637" y="726324"/>
                </a:lnTo>
                <a:lnTo>
                  <a:pt x="2192493" y="724963"/>
                </a:lnTo>
                <a:lnTo>
                  <a:pt x="2194762" y="724736"/>
                </a:lnTo>
                <a:lnTo>
                  <a:pt x="2197258" y="724736"/>
                </a:lnTo>
                <a:lnTo>
                  <a:pt x="2199980" y="724963"/>
                </a:lnTo>
                <a:lnTo>
                  <a:pt x="2202703" y="725416"/>
                </a:lnTo>
                <a:lnTo>
                  <a:pt x="2203269" y="725501"/>
                </a:lnTo>
                <a:lnTo>
                  <a:pt x="2203274" y="725493"/>
                </a:lnTo>
                <a:lnTo>
                  <a:pt x="2204178" y="723905"/>
                </a:lnTo>
                <a:lnTo>
                  <a:pt x="2205761" y="722316"/>
                </a:lnTo>
                <a:lnTo>
                  <a:pt x="2207117" y="721182"/>
                </a:lnTo>
                <a:lnTo>
                  <a:pt x="2208926" y="719821"/>
                </a:lnTo>
                <a:lnTo>
                  <a:pt x="2210961" y="718687"/>
                </a:lnTo>
                <a:lnTo>
                  <a:pt x="2212770" y="718006"/>
                </a:lnTo>
                <a:lnTo>
                  <a:pt x="2215030" y="716872"/>
                </a:lnTo>
                <a:lnTo>
                  <a:pt x="2220230" y="715511"/>
                </a:lnTo>
                <a:lnTo>
                  <a:pt x="2225883" y="714376"/>
                </a:lnTo>
                <a:lnTo>
                  <a:pt x="2232665" y="713469"/>
                </a:lnTo>
                <a:lnTo>
                  <a:pt x="2239222" y="712561"/>
                </a:lnTo>
                <a:lnTo>
                  <a:pt x="2245778" y="711881"/>
                </a:lnTo>
                <a:lnTo>
                  <a:pt x="2251430" y="711427"/>
                </a:lnTo>
                <a:lnTo>
                  <a:pt x="2257083" y="711200"/>
                </a:lnTo>
                <a:lnTo>
                  <a:pt x="2262057" y="711200"/>
                </a:lnTo>
                <a:lnTo>
                  <a:pt x="2266804" y="711427"/>
                </a:lnTo>
                <a:lnTo>
                  <a:pt x="2271100" y="711881"/>
                </a:lnTo>
                <a:lnTo>
                  <a:pt x="2275170" y="712561"/>
                </a:lnTo>
                <a:lnTo>
                  <a:pt x="2276646" y="712747"/>
                </a:lnTo>
                <a:lnTo>
                  <a:pt x="2276020" y="705380"/>
                </a:lnTo>
                <a:lnTo>
                  <a:pt x="2275340" y="693817"/>
                </a:lnTo>
                <a:lnTo>
                  <a:pt x="2275114" y="682027"/>
                </a:lnTo>
                <a:lnTo>
                  <a:pt x="2274887" y="670010"/>
                </a:lnTo>
                <a:lnTo>
                  <a:pt x="2275114" y="646204"/>
                </a:lnTo>
                <a:lnTo>
                  <a:pt x="2275567" y="623984"/>
                </a:lnTo>
                <a:lnTo>
                  <a:pt x="2275793" y="604712"/>
                </a:lnTo>
                <a:lnTo>
                  <a:pt x="2276020" y="589975"/>
                </a:lnTo>
                <a:lnTo>
                  <a:pt x="2276247" y="583853"/>
                </a:lnTo>
                <a:lnTo>
                  <a:pt x="2276926" y="577278"/>
                </a:lnTo>
                <a:lnTo>
                  <a:pt x="2277606" y="570476"/>
                </a:lnTo>
                <a:lnTo>
                  <a:pt x="2278739" y="563448"/>
                </a:lnTo>
                <a:lnTo>
                  <a:pt x="2280099" y="556646"/>
                </a:lnTo>
                <a:lnTo>
                  <a:pt x="2281459" y="549617"/>
                </a:lnTo>
                <a:lnTo>
                  <a:pt x="2283271" y="542589"/>
                </a:lnTo>
                <a:lnTo>
                  <a:pt x="2285084" y="536013"/>
                </a:lnTo>
                <a:lnTo>
                  <a:pt x="2288483" y="523543"/>
                </a:lnTo>
                <a:lnTo>
                  <a:pt x="2291882" y="513341"/>
                </a:lnTo>
                <a:lnTo>
                  <a:pt x="2293468" y="509259"/>
                </a:lnTo>
                <a:lnTo>
                  <a:pt x="2294828" y="506085"/>
                </a:lnTo>
                <a:lnTo>
                  <a:pt x="2296188" y="503591"/>
                </a:lnTo>
                <a:lnTo>
                  <a:pt x="2297094" y="502231"/>
                </a:lnTo>
                <a:lnTo>
                  <a:pt x="2299360" y="500190"/>
                </a:lnTo>
                <a:lnTo>
                  <a:pt x="2302533" y="498150"/>
                </a:lnTo>
                <a:lnTo>
                  <a:pt x="2306385" y="495656"/>
                </a:lnTo>
                <a:lnTo>
                  <a:pt x="2310464" y="493162"/>
                </a:lnTo>
                <a:lnTo>
                  <a:pt x="2315222" y="490668"/>
                </a:lnTo>
                <a:lnTo>
                  <a:pt x="2319981" y="488627"/>
                </a:lnTo>
                <a:lnTo>
                  <a:pt x="2324966" y="486813"/>
                </a:lnTo>
                <a:lnTo>
                  <a:pt x="2329498" y="485680"/>
                </a:lnTo>
                <a:lnTo>
                  <a:pt x="2335617" y="484319"/>
                </a:lnTo>
                <a:lnTo>
                  <a:pt x="2344454" y="482505"/>
                </a:lnTo>
                <a:lnTo>
                  <a:pt x="2354878" y="479785"/>
                </a:lnTo>
                <a:lnTo>
                  <a:pt x="2366208" y="476384"/>
                </a:lnTo>
                <a:lnTo>
                  <a:pt x="2377992" y="473209"/>
                </a:lnTo>
                <a:lnTo>
                  <a:pt x="2388869" y="469809"/>
                </a:lnTo>
                <a:lnTo>
                  <a:pt x="2397933" y="466634"/>
                </a:lnTo>
                <a:lnTo>
                  <a:pt x="2401785" y="465047"/>
                </a:lnTo>
                <a:lnTo>
                  <a:pt x="2404731" y="463687"/>
                </a:lnTo>
                <a:lnTo>
                  <a:pt x="2409716" y="461193"/>
                </a:lnTo>
                <a:lnTo>
                  <a:pt x="2413568" y="459379"/>
                </a:lnTo>
                <a:lnTo>
                  <a:pt x="2416741" y="457792"/>
                </a:lnTo>
                <a:lnTo>
                  <a:pt x="2419460" y="456432"/>
                </a:lnTo>
                <a:lnTo>
                  <a:pt x="2420593" y="455751"/>
                </a:lnTo>
                <a:lnTo>
                  <a:pt x="2421499" y="454844"/>
                </a:lnTo>
                <a:lnTo>
                  <a:pt x="2422179" y="453937"/>
                </a:lnTo>
                <a:lnTo>
                  <a:pt x="2422859" y="452577"/>
                </a:lnTo>
                <a:lnTo>
                  <a:pt x="2423312" y="451217"/>
                </a:lnTo>
                <a:lnTo>
                  <a:pt x="2423766" y="449630"/>
                </a:lnTo>
                <a:lnTo>
                  <a:pt x="2424219" y="445548"/>
                </a:lnTo>
                <a:lnTo>
                  <a:pt x="2424899" y="436479"/>
                </a:lnTo>
                <a:lnTo>
                  <a:pt x="2425805" y="428090"/>
                </a:lnTo>
                <a:lnTo>
                  <a:pt x="2426032" y="424236"/>
                </a:lnTo>
                <a:lnTo>
                  <a:pt x="2426032" y="420155"/>
                </a:lnTo>
                <a:lnTo>
                  <a:pt x="2425805" y="416074"/>
                </a:lnTo>
                <a:lnTo>
                  <a:pt x="2424899" y="411993"/>
                </a:lnTo>
                <a:lnTo>
                  <a:pt x="2424672" y="409272"/>
                </a:lnTo>
                <a:lnTo>
                  <a:pt x="2424672" y="404964"/>
                </a:lnTo>
                <a:lnTo>
                  <a:pt x="2424899" y="399296"/>
                </a:lnTo>
                <a:lnTo>
                  <a:pt x="2425125" y="392947"/>
                </a:lnTo>
                <a:lnTo>
                  <a:pt x="2426485" y="377303"/>
                </a:lnTo>
                <a:lnTo>
                  <a:pt x="2428298" y="359845"/>
                </a:lnTo>
                <a:lnTo>
                  <a:pt x="2431923" y="324475"/>
                </a:lnTo>
                <a:lnTo>
                  <a:pt x="2433509" y="309964"/>
                </a:lnTo>
                <a:lnTo>
                  <a:pt x="2434416" y="298855"/>
                </a:lnTo>
                <a:lnTo>
                  <a:pt x="2435096" y="289105"/>
                </a:lnTo>
                <a:lnTo>
                  <a:pt x="2436682" y="277089"/>
                </a:lnTo>
                <a:lnTo>
                  <a:pt x="2438268" y="263938"/>
                </a:lnTo>
                <a:lnTo>
                  <a:pt x="2440081" y="250335"/>
                </a:lnTo>
                <a:lnTo>
                  <a:pt x="2442120" y="237411"/>
                </a:lnTo>
                <a:lnTo>
                  <a:pt x="2444160" y="225621"/>
                </a:lnTo>
                <a:lnTo>
                  <a:pt x="2445746" y="216325"/>
                </a:lnTo>
                <a:lnTo>
                  <a:pt x="2447332" y="209977"/>
                </a:lnTo>
                <a:lnTo>
                  <a:pt x="2448012" y="207256"/>
                </a:lnTo>
                <a:lnTo>
                  <a:pt x="2449372" y="203401"/>
                </a:lnTo>
                <a:lnTo>
                  <a:pt x="2450958" y="199094"/>
                </a:lnTo>
                <a:lnTo>
                  <a:pt x="2453224" y="193652"/>
                </a:lnTo>
                <a:lnTo>
                  <a:pt x="2455943" y="187530"/>
                </a:lnTo>
                <a:lnTo>
                  <a:pt x="2459342" y="180955"/>
                </a:lnTo>
                <a:lnTo>
                  <a:pt x="2463648" y="173927"/>
                </a:lnTo>
                <a:lnTo>
                  <a:pt x="2468406" y="166898"/>
                </a:lnTo>
                <a:lnTo>
                  <a:pt x="2473845" y="159416"/>
                </a:lnTo>
                <a:lnTo>
                  <a:pt x="2476791" y="155562"/>
                </a:lnTo>
                <a:lnTo>
                  <a:pt x="2479963" y="151934"/>
                </a:lnTo>
                <a:lnTo>
                  <a:pt x="2483136" y="148306"/>
                </a:lnTo>
                <a:lnTo>
                  <a:pt x="2486988" y="144452"/>
                </a:lnTo>
                <a:lnTo>
                  <a:pt x="2490614" y="140824"/>
                </a:lnTo>
                <a:lnTo>
                  <a:pt x="2494692" y="136970"/>
                </a:lnTo>
                <a:lnTo>
                  <a:pt x="2498998" y="133569"/>
                </a:lnTo>
                <a:lnTo>
                  <a:pt x="2503303" y="130168"/>
                </a:lnTo>
                <a:lnTo>
                  <a:pt x="2508062" y="126994"/>
                </a:lnTo>
                <a:lnTo>
                  <a:pt x="2513047" y="123593"/>
                </a:lnTo>
                <a:lnTo>
                  <a:pt x="2518033" y="120419"/>
                </a:lnTo>
                <a:lnTo>
                  <a:pt x="2523244" y="117471"/>
                </a:lnTo>
                <a:lnTo>
                  <a:pt x="2529136" y="114750"/>
                </a:lnTo>
                <a:lnTo>
                  <a:pt x="2535028" y="112030"/>
                </a:lnTo>
                <a:lnTo>
                  <a:pt x="2538200" y="111123"/>
                </a:lnTo>
                <a:lnTo>
                  <a:pt x="2541599" y="109989"/>
                </a:lnTo>
                <a:lnTo>
                  <a:pt x="2545905" y="109082"/>
                </a:lnTo>
                <a:lnTo>
                  <a:pt x="2550437" y="108175"/>
                </a:lnTo>
                <a:lnTo>
                  <a:pt x="2559954" y="106815"/>
                </a:lnTo>
                <a:lnTo>
                  <a:pt x="2569925" y="106135"/>
                </a:lnTo>
                <a:lnTo>
                  <a:pt x="2588506" y="104548"/>
                </a:lnTo>
                <a:lnTo>
                  <a:pt x="2595758" y="104094"/>
                </a:lnTo>
                <a:lnTo>
                  <a:pt x="2600970" y="103641"/>
                </a:lnTo>
                <a:lnTo>
                  <a:pt x="2603009" y="103414"/>
                </a:lnTo>
                <a:lnTo>
                  <a:pt x="2606181" y="103187"/>
                </a:lnTo>
                <a:lnTo>
                  <a:pt x="2613886" y="103414"/>
                </a:lnTo>
                <a:lnTo>
                  <a:pt x="2622950" y="104094"/>
                </a:lnTo>
                <a:lnTo>
                  <a:pt x="2633147" y="105228"/>
                </a:lnTo>
                <a:lnTo>
                  <a:pt x="2638359" y="106361"/>
                </a:lnTo>
                <a:lnTo>
                  <a:pt x="2643571" y="107268"/>
                </a:lnTo>
                <a:lnTo>
                  <a:pt x="2648556" y="108629"/>
                </a:lnTo>
                <a:lnTo>
                  <a:pt x="2652862" y="109989"/>
                </a:lnTo>
                <a:lnTo>
                  <a:pt x="2657394" y="111576"/>
                </a:lnTo>
                <a:lnTo>
                  <a:pt x="2661019" y="113163"/>
                </a:lnTo>
                <a:lnTo>
                  <a:pt x="2664418" y="115204"/>
                </a:lnTo>
                <a:lnTo>
                  <a:pt x="2665778" y="116564"/>
                </a:lnTo>
                <a:lnTo>
                  <a:pt x="2667138" y="117471"/>
                </a:lnTo>
                <a:lnTo>
                  <a:pt x="2669177" y="119965"/>
                </a:lnTo>
                <a:lnTo>
                  <a:pt x="2670990" y="122459"/>
                </a:lnTo>
                <a:lnTo>
                  <a:pt x="2672803" y="124953"/>
                </a:lnTo>
                <a:lnTo>
                  <a:pt x="2674389" y="127674"/>
                </a:lnTo>
                <a:lnTo>
                  <a:pt x="2677108" y="133569"/>
                </a:lnTo>
                <a:lnTo>
                  <a:pt x="2679828" y="139464"/>
                </a:lnTo>
                <a:lnTo>
                  <a:pt x="2683000" y="145812"/>
                </a:lnTo>
                <a:lnTo>
                  <a:pt x="2684586" y="148986"/>
                </a:lnTo>
                <a:lnTo>
                  <a:pt x="2686399" y="152161"/>
                </a:lnTo>
                <a:lnTo>
                  <a:pt x="2688438" y="155335"/>
                </a:lnTo>
                <a:lnTo>
                  <a:pt x="2690478" y="158282"/>
                </a:lnTo>
                <a:lnTo>
                  <a:pt x="2692971" y="161683"/>
                </a:lnTo>
                <a:lnTo>
                  <a:pt x="2695916" y="164631"/>
                </a:lnTo>
                <a:lnTo>
                  <a:pt x="2699089" y="167805"/>
                </a:lnTo>
                <a:lnTo>
                  <a:pt x="2701808" y="171206"/>
                </a:lnTo>
                <a:lnTo>
                  <a:pt x="2704527" y="175287"/>
                </a:lnTo>
                <a:lnTo>
                  <a:pt x="2707247" y="179141"/>
                </a:lnTo>
                <a:lnTo>
                  <a:pt x="2709739" y="183449"/>
                </a:lnTo>
                <a:lnTo>
                  <a:pt x="2712232" y="187984"/>
                </a:lnTo>
                <a:lnTo>
                  <a:pt x="2714271" y="192292"/>
                </a:lnTo>
                <a:lnTo>
                  <a:pt x="2716311" y="196826"/>
                </a:lnTo>
                <a:lnTo>
                  <a:pt x="2720163" y="205442"/>
                </a:lnTo>
                <a:lnTo>
                  <a:pt x="2723109" y="213378"/>
                </a:lnTo>
                <a:lnTo>
                  <a:pt x="2724922" y="220406"/>
                </a:lnTo>
                <a:lnTo>
                  <a:pt x="2726281" y="225848"/>
                </a:lnTo>
                <a:lnTo>
                  <a:pt x="2726961" y="230836"/>
                </a:lnTo>
                <a:lnTo>
                  <a:pt x="2727414" y="236504"/>
                </a:lnTo>
                <a:lnTo>
                  <a:pt x="2728321" y="249201"/>
                </a:lnTo>
                <a:lnTo>
                  <a:pt x="2729000" y="261444"/>
                </a:lnTo>
                <a:lnTo>
                  <a:pt x="2729454" y="267113"/>
                </a:lnTo>
                <a:lnTo>
                  <a:pt x="2730134" y="272101"/>
                </a:lnTo>
                <a:lnTo>
                  <a:pt x="2731720" y="281623"/>
                </a:lnTo>
                <a:lnTo>
                  <a:pt x="2732626" y="290466"/>
                </a:lnTo>
                <a:lnTo>
                  <a:pt x="2734666" y="305203"/>
                </a:lnTo>
                <a:lnTo>
                  <a:pt x="2734892" y="308151"/>
                </a:lnTo>
                <a:lnTo>
                  <a:pt x="2735119" y="311778"/>
                </a:lnTo>
                <a:lnTo>
                  <a:pt x="2735119" y="316313"/>
                </a:lnTo>
                <a:lnTo>
                  <a:pt x="2734892" y="320847"/>
                </a:lnTo>
                <a:lnTo>
                  <a:pt x="2734212" y="325382"/>
                </a:lnTo>
                <a:lnTo>
                  <a:pt x="2733533" y="329917"/>
                </a:lnTo>
                <a:lnTo>
                  <a:pt x="2732173" y="334224"/>
                </a:lnTo>
                <a:lnTo>
                  <a:pt x="2731493" y="336038"/>
                </a:lnTo>
                <a:lnTo>
                  <a:pt x="2730360" y="337852"/>
                </a:lnTo>
                <a:lnTo>
                  <a:pt x="2726281" y="345561"/>
                </a:lnTo>
                <a:lnTo>
                  <a:pt x="2724015" y="349869"/>
                </a:lnTo>
                <a:lnTo>
                  <a:pt x="2721749" y="354177"/>
                </a:lnTo>
                <a:lnTo>
                  <a:pt x="2719710" y="358938"/>
                </a:lnTo>
                <a:lnTo>
                  <a:pt x="2718124" y="363699"/>
                </a:lnTo>
                <a:lnTo>
                  <a:pt x="2716764" y="368234"/>
                </a:lnTo>
                <a:lnTo>
                  <a:pt x="2716084" y="372542"/>
                </a:lnTo>
                <a:lnTo>
                  <a:pt x="2715178" y="382291"/>
                </a:lnTo>
                <a:lnTo>
                  <a:pt x="2713818" y="393174"/>
                </a:lnTo>
                <a:lnTo>
                  <a:pt x="2713591" y="398389"/>
                </a:lnTo>
                <a:lnTo>
                  <a:pt x="2713365" y="403377"/>
                </a:lnTo>
                <a:lnTo>
                  <a:pt x="2713591" y="407231"/>
                </a:lnTo>
                <a:lnTo>
                  <a:pt x="2713818" y="408818"/>
                </a:lnTo>
                <a:lnTo>
                  <a:pt x="2714045" y="409952"/>
                </a:lnTo>
                <a:lnTo>
                  <a:pt x="2714271" y="411312"/>
                </a:lnTo>
                <a:lnTo>
                  <a:pt x="2714498" y="412673"/>
                </a:lnTo>
                <a:lnTo>
                  <a:pt x="2714271" y="416074"/>
                </a:lnTo>
                <a:lnTo>
                  <a:pt x="2713591" y="419475"/>
                </a:lnTo>
                <a:lnTo>
                  <a:pt x="2712685" y="423102"/>
                </a:lnTo>
                <a:lnTo>
                  <a:pt x="2711099" y="426730"/>
                </a:lnTo>
                <a:lnTo>
                  <a:pt x="2709059" y="430131"/>
                </a:lnTo>
                <a:lnTo>
                  <a:pt x="2707247" y="432852"/>
                </a:lnTo>
                <a:lnTo>
                  <a:pt x="2705887" y="433759"/>
                </a:lnTo>
                <a:lnTo>
                  <a:pt x="2704981" y="434892"/>
                </a:lnTo>
                <a:lnTo>
                  <a:pt x="2703394" y="435346"/>
                </a:lnTo>
                <a:lnTo>
                  <a:pt x="2701581" y="436026"/>
                </a:lnTo>
                <a:lnTo>
                  <a:pt x="2699089" y="436253"/>
                </a:lnTo>
                <a:lnTo>
                  <a:pt x="2696596" y="436706"/>
                </a:lnTo>
                <a:lnTo>
                  <a:pt x="2690251" y="437160"/>
                </a:lnTo>
                <a:lnTo>
                  <a:pt x="2683680" y="437386"/>
                </a:lnTo>
                <a:lnTo>
                  <a:pt x="2672350" y="437160"/>
                </a:lnTo>
                <a:lnTo>
                  <a:pt x="2667364" y="436706"/>
                </a:lnTo>
                <a:lnTo>
                  <a:pt x="2665325" y="437613"/>
                </a:lnTo>
                <a:lnTo>
                  <a:pt x="2663285" y="438520"/>
                </a:lnTo>
                <a:lnTo>
                  <a:pt x="2661019" y="440107"/>
                </a:lnTo>
                <a:lnTo>
                  <a:pt x="2658753" y="441694"/>
                </a:lnTo>
                <a:lnTo>
                  <a:pt x="2657847" y="443054"/>
                </a:lnTo>
                <a:lnTo>
                  <a:pt x="2656941" y="443961"/>
                </a:lnTo>
                <a:lnTo>
                  <a:pt x="2656034" y="445548"/>
                </a:lnTo>
                <a:lnTo>
                  <a:pt x="2655354" y="446909"/>
                </a:lnTo>
                <a:lnTo>
                  <a:pt x="2655128" y="448496"/>
                </a:lnTo>
                <a:lnTo>
                  <a:pt x="2654901" y="450083"/>
                </a:lnTo>
                <a:lnTo>
                  <a:pt x="2655128" y="456432"/>
                </a:lnTo>
                <a:lnTo>
                  <a:pt x="2655354" y="459152"/>
                </a:lnTo>
                <a:lnTo>
                  <a:pt x="2655808" y="461646"/>
                </a:lnTo>
                <a:lnTo>
                  <a:pt x="2656714" y="463687"/>
                </a:lnTo>
                <a:lnTo>
                  <a:pt x="2657620" y="465274"/>
                </a:lnTo>
                <a:lnTo>
                  <a:pt x="2658527" y="467088"/>
                </a:lnTo>
                <a:lnTo>
                  <a:pt x="2660113" y="468221"/>
                </a:lnTo>
                <a:lnTo>
                  <a:pt x="2663965" y="470715"/>
                </a:lnTo>
                <a:lnTo>
                  <a:pt x="2672350" y="475703"/>
                </a:lnTo>
                <a:lnTo>
                  <a:pt x="2683453" y="482279"/>
                </a:lnTo>
                <a:lnTo>
                  <a:pt x="2696823" y="489534"/>
                </a:lnTo>
                <a:lnTo>
                  <a:pt x="2710872" y="497016"/>
                </a:lnTo>
                <a:lnTo>
                  <a:pt x="2718124" y="500417"/>
                </a:lnTo>
                <a:lnTo>
                  <a:pt x="2724922" y="503818"/>
                </a:lnTo>
                <a:lnTo>
                  <a:pt x="2731720" y="506765"/>
                </a:lnTo>
                <a:lnTo>
                  <a:pt x="2737838" y="509259"/>
                </a:lnTo>
                <a:lnTo>
                  <a:pt x="2743503" y="510847"/>
                </a:lnTo>
                <a:lnTo>
                  <a:pt x="2748488" y="512434"/>
                </a:lnTo>
                <a:lnTo>
                  <a:pt x="2765257" y="515608"/>
                </a:lnTo>
                <a:lnTo>
                  <a:pt x="2772055" y="517422"/>
                </a:lnTo>
                <a:lnTo>
                  <a:pt x="2775001" y="518102"/>
                </a:lnTo>
                <a:lnTo>
                  <a:pt x="2777947" y="519236"/>
                </a:lnTo>
                <a:lnTo>
                  <a:pt x="2780440" y="520369"/>
                </a:lnTo>
                <a:lnTo>
                  <a:pt x="2782932" y="521503"/>
                </a:lnTo>
                <a:lnTo>
                  <a:pt x="2785198" y="522863"/>
                </a:lnTo>
                <a:lnTo>
                  <a:pt x="2787238" y="524677"/>
                </a:lnTo>
                <a:lnTo>
                  <a:pt x="2788803" y="526048"/>
                </a:lnTo>
                <a:lnTo>
                  <a:pt x="2792727" y="527028"/>
                </a:lnTo>
                <a:lnTo>
                  <a:pt x="2797034" y="528389"/>
                </a:lnTo>
                <a:lnTo>
                  <a:pt x="2800888" y="529975"/>
                </a:lnTo>
                <a:lnTo>
                  <a:pt x="2804062" y="531562"/>
                </a:lnTo>
                <a:lnTo>
                  <a:pt x="2807236" y="533829"/>
                </a:lnTo>
                <a:lnTo>
                  <a:pt x="2809956" y="536096"/>
                </a:lnTo>
                <a:lnTo>
                  <a:pt x="2811996" y="538816"/>
                </a:lnTo>
                <a:lnTo>
                  <a:pt x="2814036" y="541763"/>
                </a:lnTo>
                <a:lnTo>
                  <a:pt x="2815623" y="545163"/>
                </a:lnTo>
                <a:lnTo>
                  <a:pt x="2816757" y="548790"/>
                </a:lnTo>
                <a:lnTo>
                  <a:pt x="2817437" y="553097"/>
                </a:lnTo>
                <a:lnTo>
                  <a:pt x="2818117" y="557404"/>
                </a:lnTo>
                <a:lnTo>
                  <a:pt x="2818344" y="562617"/>
                </a:lnTo>
                <a:lnTo>
                  <a:pt x="2818344" y="568058"/>
                </a:lnTo>
                <a:lnTo>
                  <a:pt x="2818570" y="573952"/>
                </a:lnTo>
                <a:lnTo>
                  <a:pt x="2819250" y="580299"/>
                </a:lnTo>
                <a:lnTo>
                  <a:pt x="2820157" y="586872"/>
                </a:lnTo>
                <a:lnTo>
                  <a:pt x="2821517" y="593900"/>
                </a:lnTo>
                <a:lnTo>
                  <a:pt x="2822878" y="601153"/>
                </a:lnTo>
                <a:lnTo>
                  <a:pt x="2824918" y="608407"/>
                </a:lnTo>
                <a:lnTo>
                  <a:pt x="2826823" y="615074"/>
                </a:lnTo>
                <a:lnTo>
                  <a:pt x="2833691" y="630106"/>
                </a:lnTo>
                <a:lnTo>
                  <a:pt x="2838450" y="640536"/>
                </a:lnTo>
                <a:lnTo>
                  <a:pt x="2836258" y="640536"/>
                </a:lnTo>
                <a:lnTo>
                  <a:pt x="2836480" y="641049"/>
                </a:lnTo>
                <a:lnTo>
                  <a:pt x="2840107" y="649663"/>
                </a:lnTo>
                <a:lnTo>
                  <a:pt x="2844641" y="658277"/>
                </a:lnTo>
                <a:lnTo>
                  <a:pt x="2849175" y="667571"/>
                </a:lnTo>
                <a:lnTo>
                  <a:pt x="2854615" y="676412"/>
                </a:lnTo>
                <a:lnTo>
                  <a:pt x="2860510" y="685706"/>
                </a:lnTo>
                <a:lnTo>
                  <a:pt x="2866177" y="694320"/>
                </a:lnTo>
                <a:lnTo>
                  <a:pt x="2872751" y="705200"/>
                </a:lnTo>
                <a:lnTo>
                  <a:pt x="2889074" y="732629"/>
                </a:lnTo>
                <a:lnTo>
                  <a:pt x="2908570" y="764818"/>
                </a:lnTo>
                <a:lnTo>
                  <a:pt x="2928972" y="799727"/>
                </a:lnTo>
                <a:lnTo>
                  <a:pt x="2939627" y="816728"/>
                </a:lnTo>
                <a:lnTo>
                  <a:pt x="2949829" y="833502"/>
                </a:lnTo>
                <a:lnTo>
                  <a:pt x="2960030" y="849143"/>
                </a:lnTo>
                <a:lnTo>
                  <a:pt x="2969551" y="863878"/>
                </a:lnTo>
                <a:lnTo>
                  <a:pt x="2978393" y="876798"/>
                </a:lnTo>
                <a:lnTo>
                  <a:pt x="2986554" y="887906"/>
                </a:lnTo>
                <a:lnTo>
                  <a:pt x="2990181" y="892666"/>
                </a:lnTo>
                <a:lnTo>
                  <a:pt x="2993808" y="896520"/>
                </a:lnTo>
                <a:lnTo>
                  <a:pt x="2996755" y="899920"/>
                </a:lnTo>
                <a:lnTo>
                  <a:pt x="2998859" y="901700"/>
                </a:lnTo>
                <a:lnTo>
                  <a:pt x="3305549" y="901700"/>
                </a:lnTo>
                <a:lnTo>
                  <a:pt x="3306861" y="868001"/>
                </a:lnTo>
                <a:lnTo>
                  <a:pt x="3330654" y="846908"/>
                </a:lnTo>
                <a:lnTo>
                  <a:pt x="3383904" y="800185"/>
                </a:lnTo>
                <a:lnTo>
                  <a:pt x="3413136" y="774555"/>
                </a:lnTo>
                <a:lnTo>
                  <a:pt x="3439421" y="751647"/>
                </a:lnTo>
                <a:lnTo>
                  <a:pt x="3450525" y="742348"/>
                </a:lnTo>
                <a:lnTo>
                  <a:pt x="3459815" y="734863"/>
                </a:lnTo>
                <a:lnTo>
                  <a:pt x="3466387" y="729420"/>
                </a:lnTo>
                <a:lnTo>
                  <a:pt x="3470465" y="726698"/>
                </a:lnTo>
                <a:lnTo>
                  <a:pt x="3471825" y="725791"/>
                </a:lnTo>
                <a:lnTo>
                  <a:pt x="3473638" y="724203"/>
                </a:lnTo>
                <a:lnTo>
                  <a:pt x="3478623" y="720348"/>
                </a:lnTo>
                <a:lnTo>
                  <a:pt x="3484968" y="714224"/>
                </a:lnTo>
                <a:lnTo>
                  <a:pt x="3492445" y="707193"/>
                </a:lnTo>
                <a:lnTo>
                  <a:pt x="3510347" y="689728"/>
                </a:lnTo>
                <a:lnTo>
                  <a:pt x="3530061" y="669996"/>
                </a:lnTo>
                <a:lnTo>
                  <a:pt x="3568130" y="630984"/>
                </a:lnTo>
                <a:lnTo>
                  <a:pt x="3591923" y="606489"/>
                </a:lnTo>
                <a:lnTo>
                  <a:pt x="3594868" y="603540"/>
                </a:lnTo>
                <a:lnTo>
                  <a:pt x="3597588" y="600138"/>
                </a:lnTo>
                <a:lnTo>
                  <a:pt x="3600307" y="596736"/>
                </a:lnTo>
                <a:lnTo>
                  <a:pt x="3603026" y="593561"/>
                </a:lnTo>
                <a:lnTo>
                  <a:pt x="3605518" y="589932"/>
                </a:lnTo>
                <a:lnTo>
                  <a:pt x="3607784" y="586303"/>
                </a:lnTo>
                <a:lnTo>
                  <a:pt x="3609597" y="582901"/>
                </a:lnTo>
                <a:lnTo>
                  <a:pt x="3611637" y="579272"/>
                </a:lnTo>
                <a:lnTo>
                  <a:pt x="3613449" y="575869"/>
                </a:lnTo>
                <a:lnTo>
                  <a:pt x="3614582" y="572467"/>
                </a:lnTo>
                <a:lnTo>
                  <a:pt x="3615942" y="569292"/>
                </a:lnTo>
                <a:lnTo>
                  <a:pt x="3616622" y="565890"/>
                </a:lnTo>
                <a:lnTo>
                  <a:pt x="3617302" y="562941"/>
                </a:lnTo>
                <a:lnTo>
                  <a:pt x="3617528" y="559993"/>
                </a:lnTo>
                <a:lnTo>
                  <a:pt x="3617302" y="557498"/>
                </a:lnTo>
                <a:lnTo>
                  <a:pt x="3616848" y="555003"/>
                </a:lnTo>
                <a:lnTo>
                  <a:pt x="3616395" y="552735"/>
                </a:lnTo>
                <a:lnTo>
                  <a:pt x="3616169" y="550240"/>
                </a:lnTo>
                <a:lnTo>
                  <a:pt x="3616169" y="548425"/>
                </a:lnTo>
                <a:lnTo>
                  <a:pt x="3616395" y="546157"/>
                </a:lnTo>
                <a:lnTo>
                  <a:pt x="3616848" y="543889"/>
                </a:lnTo>
                <a:lnTo>
                  <a:pt x="3617302" y="541621"/>
                </a:lnTo>
                <a:lnTo>
                  <a:pt x="3619114" y="537539"/>
                </a:lnTo>
                <a:lnTo>
                  <a:pt x="3621380" y="533229"/>
                </a:lnTo>
                <a:lnTo>
                  <a:pt x="3623873" y="528693"/>
                </a:lnTo>
                <a:lnTo>
                  <a:pt x="3629311" y="519847"/>
                </a:lnTo>
                <a:lnTo>
                  <a:pt x="3636109" y="507146"/>
                </a:lnTo>
                <a:lnTo>
                  <a:pt x="3645400" y="489908"/>
                </a:lnTo>
                <a:lnTo>
                  <a:pt x="3655370" y="471310"/>
                </a:lnTo>
                <a:lnTo>
                  <a:pt x="3664208" y="454526"/>
                </a:lnTo>
                <a:lnTo>
                  <a:pt x="3666247" y="450897"/>
                </a:lnTo>
                <a:lnTo>
                  <a:pt x="3668286" y="447495"/>
                </a:lnTo>
                <a:lnTo>
                  <a:pt x="3672818" y="440917"/>
                </a:lnTo>
                <a:lnTo>
                  <a:pt x="3677124" y="434794"/>
                </a:lnTo>
                <a:lnTo>
                  <a:pt x="3680976" y="429350"/>
                </a:lnTo>
                <a:lnTo>
                  <a:pt x="3683922" y="424134"/>
                </a:lnTo>
                <a:lnTo>
                  <a:pt x="3685281" y="421865"/>
                </a:lnTo>
                <a:lnTo>
                  <a:pt x="3685961" y="419597"/>
                </a:lnTo>
                <a:lnTo>
                  <a:pt x="3686641" y="417329"/>
                </a:lnTo>
                <a:lnTo>
                  <a:pt x="3686641" y="415515"/>
                </a:lnTo>
                <a:lnTo>
                  <a:pt x="3686414" y="413700"/>
                </a:lnTo>
                <a:lnTo>
                  <a:pt x="3685735" y="411886"/>
                </a:lnTo>
                <a:lnTo>
                  <a:pt x="3683695" y="408257"/>
                </a:lnTo>
                <a:lnTo>
                  <a:pt x="3681882" y="403721"/>
                </a:lnTo>
                <a:lnTo>
                  <a:pt x="3679616" y="398958"/>
                </a:lnTo>
                <a:lnTo>
                  <a:pt x="3678257" y="396463"/>
                </a:lnTo>
                <a:lnTo>
                  <a:pt x="3676671" y="394421"/>
                </a:lnTo>
                <a:lnTo>
                  <a:pt x="3674858" y="392380"/>
                </a:lnTo>
                <a:lnTo>
                  <a:pt x="3672818" y="390339"/>
                </a:lnTo>
                <a:lnTo>
                  <a:pt x="3670552" y="388524"/>
                </a:lnTo>
                <a:lnTo>
                  <a:pt x="3667833" y="387163"/>
                </a:lnTo>
                <a:lnTo>
                  <a:pt x="3664888" y="386256"/>
                </a:lnTo>
                <a:lnTo>
                  <a:pt x="3661715" y="385349"/>
                </a:lnTo>
                <a:lnTo>
                  <a:pt x="3658090" y="384895"/>
                </a:lnTo>
                <a:lnTo>
                  <a:pt x="3653558" y="385122"/>
                </a:lnTo>
                <a:lnTo>
                  <a:pt x="3646986" y="386256"/>
                </a:lnTo>
                <a:lnTo>
                  <a:pt x="3639055" y="387617"/>
                </a:lnTo>
                <a:lnTo>
                  <a:pt x="3620474" y="391700"/>
                </a:lnTo>
                <a:lnTo>
                  <a:pt x="3600533" y="396009"/>
                </a:lnTo>
                <a:lnTo>
                  <a:pt x="3590563" y="398050"/>
                </a:lnTo>
                <a:lnTo>
                  <a:pt x="3581272" y="399638"/>
                </a:lnTo>
                <a:lnTo>
                  <a:pt x="3576740" y="400092"/>
                </a:lnTo>
                <a:lnTo>
                  <a:pt x="3573115" y="400318"/>
                </a:lnTo>
                <a:lnTo>
                  <a:pt x="3569716" y="400092"/>
                </a:lnTo>
                <a:lnTo>
                  <a:pt x="3566770" y="399638"/>
                </a:lnTo>
                <a:lnTo>
                  <a:pt x="3564504" y="398731"/>
                </a:lnTo>
                <a:lnTo>
                  <a:pt x="3562465" y="397824"/>
                </a:lnTo>
                <a:lnTo>
                  <a:pt x="3560878" y="396463"/>
                </a:lnTo>
                <a:lnTo>
                  <a:pt x="3559292" y="395102"/>
                </a:lnTo>
                <a:lnTo>
                  <a:pt x="3558386" y="393287"/>
                </a:lnTo>
                <a:lnTo>
                  <a:pt x="3557706" y="391700"/>
                </a:lnTo>
                <a:lnTo>
                  <a:pt x="3556800" y="389658"/>
                </a:lnTo>
                <a:lnTo>
                  <a:pt x="3556346" y="387390"/>
                </a:lnTo>
                <a:lnTo>
                  <a:pt x="3555667" y="383081"/>
                </a:lnTo>
                <a:lnTo>
                  <a:pt x="3555213" y="378545"/>
                </a:lnTo>
                <a:lnTo>
                  <a:pt x="3554534" y="373555"/>
                </a:lnTo>
                <a:lnTo>
                  <a:pt x="3553854" y="368111"/>
                </a:lnTo>
                <a:lnTo>
                  <a:pt x="3553401" y="361988"/>
                </a:lnTo>
                <a:lnTo>
                  <a:pt x="3552721" y="356317"/>
                </a:lnTo>
                <a:lnTo>
                  <a:pt x="3552268" y="353596"/>
                </a:lnTo>
                <a:lnTo>
                  <a:pt x="3551361" y="350874"/>
                </a:lnTo>
                <a:lnTo>
                  <a:pt x="3550681" y="348379"/>
                </a:lnTo>
                <a:lnTo>
                  <a:pt x="3549775" y="346564"/>
                </a:lnTo>
                <a:lnTo>
                  <a:pt x="3548415" y="344523"/>
                </a:lnTo>
                <a:lnTo>
                  <a:pt x="3547282" y="342709"/>
                </a:lnTo>
                <a:lnTo>
                  <a:pt x="3545470" y="341575"/>
                </a:lnTo>
                <a:lnTo>
                  <a:pt x="3543884" y="340441"/>
                </a:lnTo>
                <a:lnTo>
                  <a:pt x="3542071" y="339533"/>
                </a:lnTo>
                <a:lnTo>
                  <a:pt x="3540484" y="338853"/>
                </a:lnTo>
                <a:lnTo>
                  <a:pt x="3539352" y="337719"/>
                </a:lnTo>
                <a:lnTo>
                  <a:pt x="3538672" y="336585"/>
                </a:lnTo>
                <a:lnTo>
                  <a:pt x="3537992" y="335224"/>
                </a:lnTo>
                <a:lnTo>
                  <a:pt x="3537539" y="334090"/>
                </a:lnTo>
                <a:lnTo>
                  <a:pt x="3537539" y="332502"/>
                </a:lnTo>
                <a:lnTo>
                  <a:pt x="3537539" y="331141"/>
                </a:lnTo>
                <a:lnTo>
                  <a:pt x="3537765" y="328193"/>
                </a:lnTo>
                <a:lnTo>
                  <a:pt x="3538218" y="324791"/>
                </a:lnTo>
                <a:lnTo>
                  <a:pt x="3538898" y="321615"/>
                </a:lnTo>
                <a:lnTo>
                  <a:pt x="3539125" y="318440"/>
                </a:lnTo>
                <a:lnTo>
                  <a:pt x="3539125" y="314811"/>
                </a:lnTo>
                <a:lnTo>
                  <a:pt x="3538672" y="310275"/>
                </a:lnTo>
                <a:lnTo>
                  <a:pt x="3537312" y="299842"/>
                </a:lnTo>
                <a:lnTo>
                  <a:pt x="3536179" y="289635"/>
                </a:lnTo>
                <a:lnTo>
                  <a:pt x="3535499" y="285099"/>
                </a:lnTo>
                <a:lnTo>
                  <a:pt x="3535273" y="281243"/>
                </a:lnTo>
                <a:lnTo>
                  <a:pt x="3535046" y="278748"/>
                </a:lnTo>
                <a:lnTo>
                  <a:pt x="3534593" y="276707"/>
                </a:lnTo>
                <a:lnTo>
                  <a:pt x="3533913" y="275119"/>
                </a:lnTo>
                <a:lnTo>
                  <a:pt x="3532554" y="273758"/>
                </a:lnTo>
                <a:lnTo>
                  <a:pt x="3531421" y="272851"/>
                </a:lnTo>
                <a:lnTo>
                  <a:pt x="3530061" y="271717"/>
                </a:lnTo>
                <a:lnTo>
                  <a:pt x="3528475" y="271263"/>
                </a:lnTo>
                <a:lnTo>
                  <a:pt x="3526889" y="271037"/>
                </a:lnTo>
                <a:lnTo>
                  <a:pt x="3523490" y="270583"/>
                </a:lnTo>
                <a:lnTo>
                  <a:pt x="3519637" y="270583"/>
                </a:lnTo>
                <a:lnTo>
                  <a:pt x="3516238" y="270129"/>
                </a:lnTo>
                <a:lnTo>
                  <a:pt x="3514879" y="269903"/>
                </a:lnTo>
                <a:lnTo>
                  <a:pt x="3513293" y="269222"/>
                </a:lnTo>
                <a:lnTo>
                  <a:pt x="3511027" y="268315"/>
                </a:lnTo>
                <a:lnTo>
                  <a:pt x="3509440" y="267181"/>
                </a:lnTo>
                <a:lnTo>
                  <a:pt x="3507628" y="265820"/>
                </a:lnTo>
                <a:lnTo>
                  <a:pt x="3506721" y="263779"/>
                </a:lnTo>
                <a:lnTo>
                  <a:pt x="3505815" y="261964"/>
                </a:lnTo>
                <a:lnTo>
                  <a:pt x="3505588" y="259469"/>
                </a:lnTo>
                <a:lnTo>
                  <a:pt x="3505815" y="256748"/>
                </a:lnTo>
                <a:lnTo>
                  <a:pt x="3506948" y="253345"/>
                </a:lnTo>
                <a:lnTo>
                  <a:pt x="3508534" y="249717"/>
                </a:lnTo>
                <a:lnTo>
                  <a:pt x="3510800" y="245634"/>
                </a:lnTo>
                <a:lnTo>
                  <a:pt x="3513972" y="240871"/>
                </a:lnTo>
                <a:lnTo>
                  <a:pt x="3518051" y="235654"/>
                </a:lnTo>
                <a:lnTo>
                  <a:pt x="3523036" y="229757"/>
                </a:lnTo>
                <a:lnTo>
                  <a:pt x="3528701" y="223180"/>
                </a:lnTo>
                <a:lnTo>
                  <a:pt x="3535273" y="215922"/>
                </a:lnTo>
                <a:lnTo>
                  <a:pt x="3543204" y="207983"/>
                </a:lnTo>
                <a:lnTo>
                  <a:pt x="3544110" y="207076"/>
                </a:lnTo>
                <a:lnTo>
                  <a:pt x="3544563" y="205942"/>
                </a:lnTo>
                <a:lnTo>
                  <a:pt x="3544790" y="204581"/>
                </a:lnTo>
                <a:lnTo>
                  <a:pt x="3545016" y="203220"/>
                </a:lnTo>
                <a:lnTo>
                  <a:pt x="3544790" y="201406"/>
                </a:lnTo>
                <a:lnTo>
                  <a:pt x="3544790" y="199818"/>
                </a:lnTo>
                <a:lnTo>
                  <a:pt x="3543884" y="196189"/>
                </a:lnTo>
                <a:lnTo>
                  <a:pt x="3542524" y="192787"/>
                </a:lnTo>
                <a:lnTo>
                  <a:pt x="3541391" y="189158"/>
                </a:lnTo>
                <a:lnTo>
                  <a:pt x="3539125" y="183034"/>
                </a:lnTo>
                <a:lnTo>
                  <a:pt x="3538672" y="180086"/>
                </a:lnTo>
                <a:lnTo>
                  <a:pt x="3538218" y="176910"/>
                </a:lnTo>
                <a:lnTo>
                  <a:pt x="3538672" y="173055"/>
                </a:lnTo>
                <a:lnTo>
                  <a:pt x="3539352" y="168972"/>
                </a:lnTo>
                <a:lnTo>
                  <a:pt x="3540258" y="164663"/>
                </a:lnTo>
                <a:lnTo>
                  <a:pt x="3541618" y="160126"/>
                </a:lnTo>
                <a:lnTo>
                  <a:pt x="3544790" y="150600"/>
                </a:lnTo>
                <a:lnTo>
                  <a:pt x="3552041" y="130414"/>
                </a:lnTo>
                <a:lnTo>
                  <a:pt x="3555213" y="120661"/>
                </a:lnTo>
                <a:lnTo>
                  <a:pt x="3556573" y="116125"/>
                </a:lnTo>
                <a:lnTo>
                  <a:pt x="3557706" y="111589"/>
                </a:lnTo>
                <a:lnTo>
                  <a:pt x="3559292" y="103877"/>
                </a:lnTo>
                <a:lnTo>
                  <a:pt x="3560425" y="98661"/>
                </a:lnTo>
                <a:lnTo>
                  <a:pt x="3560652" y="96620"/>
                </a:lnTo>
                <a:lnTo>
                  <a:pt x="3560652" y="95259"/>
                </a:lnTo>
                <a:lnTo>
                  <a:pt x="3560425" y="93898"/>
                </a:lnTo>
                <a:lnTo>
                  <a:pt x="3560199" y="93217"/>
                </a:lnTo>
                <a:lnTo>
                  <a:pt x="3559745" y="92537"/>
                </a:lnTo>
                <a:lnTo>
                  <a:pt x="3558839" y="92310"/>
                </a:lnTo>
                <a:lnTo>
                  <a:pt x="3557933" y="92083"/>
                </a:lnTo>
                <a:lnTo>
                  <a:pt x="3556800" y="91857"/>
                </a:lnTo>
                <a:lnTo>
                  <a:pt x="3553854" y="91857"/>
                </a:lnTo>
                <a:lnTo>
                  <a:pt x="3550002" y="91403"/>
                </a:lnTo>
                <a:lnTo>
                  <a:pt x="3548642" y="91176"/>
                </a:lnTo>
                <a:lnTo>
                  <a:pt x="3547282" y="90722"/>
                </a:lnTo>
                <a:lnTo>
                  <a:pt x="3546149" y="90496"/>
                </a:lnTo>
                <a:lnTo>
                  <a:pt x="3545243" y="89815"/>
                </a:lnTo>
                <a:lnTo>
                  <a:pt x="3544337" y="88908"/>
                </a:lnTo>
                <a:lnTo>
                  <a:pt x="3543884" y="88001"/>
                </a:lnTo>
                <a:lnTo>
                  <a:pt x="3543430" y="86867"/>
                </a:lnTo>
                <a:lnTo>
                  <a:pt x="3543430" y="85279"/>
                </a:lnTo>
                <a:lnTo>
                  <a:pt x="3543884" y="83465"/>
                </a:lnTo>
                <a:lnTo>
                  <a:pt x="3544563" y="81650"/>
                </a:lnTo>
                <a:lnTo>
                  <a:pt x="3545696" y="79155"/>
                </a:lnTo>
                <a:lnTo>
                  <a:pt x="3547282" y="76660"/>
                </a:lnTo>
                <a:lnTo>
                  <a:pt x="3549322" y="73712"/>
                </a:lnTo>
                <a:lnTo>
                  <a:pt x="3552041" y="70083"/>
                </a:lnTo>
                <a:lnTo>
                  <a:pt x="3554987" y="66454"/>
                </a:lnTo>
                <a:lnTo>
                  <a:pt x="3558612" y="62371"/>
                </a:lnTo>
                <a:lnTo>
                  <a:pt x="3562691" y="58289"/>
                </a:lnTo>
                <a:lnTo>
                  <a:pt x="3566770" y="54433"/>
                </a:lnTo>
                <a:lnTo>
                  <a:pt x="3571529" y="50804"/>
                </a:lnTo>
                <a:lnTo>
                  <a:pt x="3576287" y="47402"/>
                </a:lnTo>
                <a:lnTo>
                  <a:pt x="3581499" y="44226"/>
                </a:lnTo>
                <a:lnTo>
                  <a:pt x="3586937" y="41051"/>
                </a:lnTo>
                <a:lnTo>
                  <a:pt x="3592829" y="38103"/>
                </a:lnTo>
                <a:lnTo>
                  <a:pt x="3598947" y="35381"/>
                </a:lnTo>
                <a:lnTo>
                  <a:pt x="3605518" y="32886"/>
                </a:lnTo>
                <a:lnTo>
                  <a:pt x="3612316" y="30164"/>
                </a:lnTo>
                <a:lnTo>
                  <a:pt x="3619794" y="27896"/>
                </a:lnTo>
                <a:lnTo>
                  <a:pt x="3627725" y="25628"/>
                </a:lnTo>
                <a:lnTo>
                  <a:pt x="3636109" y="23360"/>
                </a:lnTo>
                <a:lnTo>
                  <a:pt x="3644947" y="21092"/>
                </a:lnTo>
                <a:lnTo>
                  <a:pt x="3664208" y="16329"/>
                </a:lnTo>
                <a:lnTo>
                  <a:pt x="3674405" y="14287"/>
                </a:lnTo>
                <a:lnTo>
                  <a:pt x="3684148" y="12927"/>
                </a:lnTo>
                <a:lnTo>
                  <a:pt x="3694119" y="11566"/>
                </a:lnTo>
                <a:lnTo>
                  <a:pt x="3703863" y="11112"/>
                </a:lnTo>
                <a:lnTo>
                  <a:pt x="3713380" y="11112"/>
                </a:lnTo>
                <a:lnTo>
                  <a:pt x="3722897" y="11566"/>
                </a:lnTo>
                <a:lnTo>
                  <a:pt x="3731961" y="12927"/>
                </a:lnTo>
                <a:lnTo>
                  <a:pt x="3741251" y="14287"/>
                </a:lnTo>
                <a:lnTo>
                  <a:pt x="3750089" y="16556"/>
                </a:lnTo>
                <a:lnTo>
                  <a:pt x="3759153" y="19277"/>
                </a:lnTo>
                <a:lnTo>
                  <a:pt x="3767764" y="22453"/>
                </a:lnTo>
                <a:lnTo>
                  <a:pt x="3776148" y="26535"/>
                </a:lnTo>
                <a:lnTo>
                  <a:pt x="3784532" y="31071"/>
                </a:lnTo>
                <a:lnTo>
                  <a:pt x="3792689" y="35834"/>
                </a:lnTo>
                <a:lnTo>
                  <a:pt x="3800847" y="41731"/>
                </a:lnTo>
                <a:lnTo>
                  <a:pt x="3808778" y="47855"/>
                </a:lnTo>
                <a:lnTo>
                  <a:pt x="3812857" y="51258"/>
                </a:lnTo>
                <a:lnTo>
                  <a:pt x="3816256" y="54886"/>
                </a:lnTo>
                <a:lnTo>
                  <a:pt x="3819428" y="58289"/>
                </a:lnTo>
                <a:lnTo>
                  <a:pt x="3822827" y="61918"/>
                </a:lnTo>
                <a:lnTo>
                  <a:pt x="3825546" y="65773"/>
                </a:lnTo>
                <a:lnTo>
                  <a:pt x="3828039" y="69402"/>
                </a:lnTo>
                <a:lnTo>
                  <a:pt x="3830532" y="73031"/>
                </a:lnTo>
                <a:lnTo>
                  <a:pt x="3832344" y="77114"/>
                </a:lnTo>
                <a:lnTo>
                  <a:pt x="3834384" y="80743"/>
                </a:lnTo>
                <a:lnTo>
                  <a:pt x="3836196" y="84825"/>
                </a:lnTo>
                <a:lnTo>
                  <a:pt x="3837783" y="88681"/>
                </a:lnTo>
                <a:lnTo>
                  <a:pt x="3839142" y="92764"/>
                </a:lnTo>
                <a:lnTo>
                  <a:pt x="3840275" y="96620"/>
                </a:lnTo>
                <a:lnTo>
                  <a:pt x="3841408" y="100702"/>
                </a:lnTo>
                <a:lnTo>
                  <a:pt x="3842994" y="108640"/>
                </a:lnTo>
                <a:lnTo>
                  <a:pt x="3844354" y="116352"/>
                </a:lnTo>
                <a:lnTo>
                  <a:pt x="3845034" y="124064"/>
                </a:lnTo>
                <a:lnTo>
                  <a:pt x="3845487" y="131095"/>
                </a:lnTo>
                <a:lnTo>
                  <a:pt x="3845487" y="138126"/>
                </a:lnTo>
                <a:lnTo>
                  <a:pt x="3845487" y="144477"/>
                </a:lnTo>
                <a:lnTo>
                  <a:pt x="3845260" y="150827"/>
                </a:lnTo>
                <a:lnTo>
                  <a:pt x="3844581" y="161260"/>
                </a:lnTo>
                <a:lnTo>
                  <a:pt x="3845260" y="196416"/>
                </a:lnTo>
                <a:lnTo>
                  <a:pt x="3845714" y="225221"/>
                </a:lnTo>
                <a:lnTo>
                  <a:pt x="3845940" y="247675"/>
                </a:lnTo>
                <a:lnTo>
                  <a:pt x="3845940" y="261284"/>
                </a:lnTo>
                <a:lnTo>
                  <a:pt x="3846620" y="271263"/>
                </a:lnTo>
                <a:lnTo>
                  <a:pt x="3847526" y="280563"/>
                </a:lnTo>
                <a:lnTo>
                  <a:pt x="3849113" y="290996"/>
                </a:lnTo>
                <a:lnTo>
                  <a:pt x="3849339" y="292357"/>
                </a:lnTo>
                <a:lnTo>
                  <a:pt x="3850019" y="293718"/>
                </a:lnTo>
                <a:lnTo>
                  <a:pt x="3850699" y="294852"/>
                </a:lnTo>
                <a:lnTo>
                  <a:pt x="3851832" y="295759"/>
                </a:lnTo>
                <a:lnTo>
                  <a:pt x="3852965" y="296893"/>
                </a:lnTo>
                <a:lnTo>
                  <a:pt x="3854324" y="297573"/>
                </a:lnTo>
                <a:lnTo>
                  <a:pt x="3855911" y="298027"/>
                </a:lnTo>
                <a:lnTo>
                  <a:pt x="3857723" y="298934"/>
                </a:lnTo>
                <a:lnTo>
                  <a:pt x="3861349" y="299615"/>
                </a:lnTo>
                <a:lnTo>
                  <a:pt x="3865654" y="300068"/>
                </a:lnTo>
                <a:lnTo>
                  <a:pt x="3870640" y="300295"/>
                </a:lnTo>
                <a:lnTo>
                  <a:pt x="3875625" y="300295"/>
                </a:lnTo>
                <a:lnTo>
                  <a:pt x="3886502" y="300068"/>
                </a:lnTo>
                <a:lnTo>
                  <a:pt x="3897605" y="299842"/>
                </a:lnTo>
                <a:lnTo>
                  <a:pt x="3903270" y="299842"/>
                </a:lnTo>
                <a:lnTo>
                  <a:pt x="3908482" y="300068"/>
                </a:lnTo>
                <a:lnTo>
                  <a:pt x="3913693" y="300522"/>
                </a:lnTo>
                <a:lnTo>
                  <a:pt x="3918452" y="301656"/>
                </a:lnTo>
                <a:lnTo>
                  <a:pt x="3928649" y="303697"/>
                </a:lnTo>
                <a:lnTo>
                  <a:pt x="3940432" y="307099"/>
                </a:lnTo>
                <a:lnTo>
                  <a:pt x="3953348" y="310728"/>
                </a:lnTo>
                <a:lnTo>
                  <a:pt x="3959920" y="312997"/>
                </a:lnTo>
                <a:lnTo>
                  <a:pt x="3966718" y="315265"/>
                </a:lnTo>
                <a:lnTo>
                  <a:pt x="3973062" y="317760"/>
                </a:lnTo>
                <a:lnTo>
                  <a:pt x="3979407" y="320254"/>
                </a:lnTo>
                <a:lnTo>
                  <a:pt x="3985299" y="323203"/>
                </a:lnTo>
                <a:lnTo>
                  <a:pt x="3990737" y="325925"/>
                </a:lnTo>
                <a:lnTo>
                  <a:pt x="3995722" y="329100"/>
                </a:lnTo>
                <a:lnTo>
                  <a:pt x="4000028" y="332049"/>
                </a:lnTo>
                <a:lnTo>
                  <a:pt x="4002067" y="333863"/>
                </a:lnTo>
                <a:lnTo>
                  <a:pt x="4003880" y="335451"/>
                </a:lnTo>
                <a:lnTo>
                  <a:pt x="4005240" y="337265"/>
                </a:lnTo>
                <a:lnTo>
                  <a:pt x="4006826" y="339080"/>
                </a:lnTo>
                <a:lnTo>
                  <a:pt x="4012038" y="346111"/>
                </a:lnTo>
                <a:lnTo>
                  <a:pt x="4018156" y="353822"/>
                </a:lnTo>
                <a:lnTo>
                  <a:pt x="4032885" y="371287"/>
                </a:lnTo>
                <a:lnTo>
                  <a:pt x="4041269" y="381266"/>
                </a:lnTo>
                <a:lnTo>
                  <a:pt x="4050333" y="392607"/>
                </a:lnTo>
                <a:lnTo>
                  <a:pt x="4060303" y="405308"/>
                </a:lnTo>
                <a:lnTo>
                  <a:pt x="4070953" y="419371"/>
                </a:lnTo>
                <a:lnTo>
                  <a:pt x="4076618" y="427536"/>
                </a:lnTo>
                <a:lnTo>
                  <a:pt x="4082736" y="437062"/>
                </a:lnTo>
                <a:lnTo>
                  <a:pt x="4088855" y="447722"/>
                </a:lnTo>
                <a:lnTo>
                  <a:pt x="4094973" y="459289"/>
                </a:lnTo>
                <a:lnTo>
                  <a:pt x="4101544" y="471990"/>
                </a:lnTo>
                <a:lnTo>
                  <a:pt x="4107889" y="485372"/>
                </a:lnTo>
                <a:lnTo>
                  <a:pt x="4114007" y="499434"/>
                </a:lnTo>
                <a:lnTo>
                  <a:pt x="4120352" y="514404"/>
                </a:lnTo>
                <a:lnTo>
                  <a:pt x="4126470" y="529827"/>
                </a:lnTo>
                <a:lnTo>
                  <a:pt x="4132135" y="545704"/>
                </a:lnTo>
                <a:lnTo>
                  <a:pt x="4137800" y="561807"/>
                </a:lnTo>
                <a:lnTo>
                  <a:pt x="4143012" y="578138"/>
                </a:lnTo>
                <a:lnTo>
                  <a:pt x="4147770" y="594468"/>
                </a:lnTo>
                <a:lnTo>
                  <a:pt x="4152302" y="611025"/>
                </a:lnTo>
                <a:lnTo>
                  <a:pt x="4155928" y="627582"/>
                </a:lnTo>
                <a:lnTo>
                  <a:pt x="4159100" y="643686"/>
                </a:lnTo>
                <a:lnTo>
                  <a:pt x="4164992" y="674078"/>
                </a:lnTo>
                <a:lnTo>
                  <a:pt x="4167711" y="687914"/>
                </a:lnTo>
                <a:lnTo>
                  <a:pt x="4170657" y="701296"/>
                </a:lnTo>
                <a:lnTo>
                  <a:pt x="4173603" y="713997"/>
                </a:lnTo>
                <a:lnTo>
                  <a:pt x="4176549" y="726018"/>
                </a:lnTo>
                <a:lnTo>
                  <a:pt x="4179721" y="737358"/>
                </a:lnTo>
                <a:lnTo>
                  <a:pt x="4183120" y="748245"/>
                </a:lnTo>
                <a:lnTo>
                  <a:pt x="4186746" y="758678"/>
                </a:lnTo>
                <a:lnTo>
                  <a:pt x="4190371" y="768658"/>
                </a:lnTo>
                <a:lnTo>
                  <a:pt x="4194450" y="778184"/>
                </a:lnTo>
                <a:lnTo>
                  <a:pt x="4198529" y="787483"/>
                </a:lnTo>
                <a:lnTo>
                  <a:pt x="4203061" y="796329"/>
                </a:lnTo>
                <a:lnTo>
                  <a:pt x="4207819" y="805175"/>
                </a:lnTo>
                <a:lnTo>
                  <a:pt x="4213031" y="813567"/>
                </a:lnTo>
                <a:lnTo>
                  <a:pt x="4218696" y="821958"/>
                </a:lnTo>
                <a:lnTo>
                  <a:pt x="4221415" y="826268"/>
                </a:lnTo>
                <a:lnTo>
                  <a:pt x="4224134" y="830350"/>
                </a:lnTo>
                <a:lnTo>
                  <a:pt x="4226627" y="834887"/>
                </a:lnTo>
                <a:lnTo>
                  <a:pt x="4228893" y="839196"/>
                </a:lnTo>
                <a:lnTo>
                  <a:pt x="4230932" y="843959"/>
                </a:lnTo>
                <a:lnTo>
                  <a:pt x="4233198" y="848495"/>
                </a:lnTo>
                <a:lnTo>
                  <a:pt x="4237051" y="857795"/>
                </a:lnTo>
                <a:lnTo>
                  <a:pt x="4239996" y="867321"/>
                </a:lnTo>
                <a:lnTo>
                  <a:pt x="4242716" y="876620"/>
                </a:lnTo>
                <a:lnTo>
                  <a:pt x="4244982" y="885692"/>
                </a:lnTo>
                <a:lnTo>
                  <a:pt x="4246794" y="894084"/>
                </a:lnTo>
                <a:lnTo>
                  <a:pt x="4248380" y="902249"/>
                </a:lnTo>
                <a:lnTo>
                  <a:pt x="4249514" y="909734"/>
                </a:lnTo>
                <a:lnTo>
                  <a:pt x="4250646" y="916538"/>
                </a:lnTo>
                <a:lnTo>
                  <a:pt x="4251100" y="922209"/>
                </a:lnTo>
                <a:lnTo>
                  <a:pt x="4251780" y="930374"/>
                </a:lnTo>
                <a:lnTo>
                  <a:pt x="4252006" y="933322"/>
                </a:lnTo>
                <a:lnTo>
                  <a:pt x="4352843" y="927879"/>
                </a:lnTo>
                <a:lnTo>
                  <a:pt x="4374596" y="841464"/>
                </a:lnTo>
                <a:lnTo>
                  <a:pt x="4391138" y="776370"/>
                </a:lnTo>
                <a:lnTo>
                  <a:pt x="4397483" y="750513"/>
                </a:lnTo>
                <a:lnTo>
                  <a:pt x="4402015" y="734183"/>
                </a:lnTo>
                <a:lnTo>
                  <a:pt x="4404734" y="724430"/>
                </a:lnTo>
                <a:lnTo>
                  <a:pt x="4406094" y="720348"/>
                </a:lnTo>
                <a:lnTo>
                  <a:pt x="4407680" y="716492"/>
                </a:lnTo>
                <a:lnTo>
                  <a:pt x="4409493" y="713316"/>
                </a:lnTo>
                <a:lnTo>
                  <a:pt x="4411079" y="710368"/>
                </a:lnTo>
                <a:lnTo>
                  <a:pt x="4413345" y="707646"/>
                </a:lnTo>
                <a:lnTo>
                  <a:pt x="4415611" y="705151"/>
                </a:lnTo>
                <a:lnTo>
                  <a:pt x="4418103" y="702883"/>
                </a:lnTo>
                <a:lnTo>
                  <a:pt x="4421049" y="700842"/>
                </a:lnTo>
                <a:lnTo>
                  <a:pt x="4424448" y="699027"/>
                </a:lnTo>
                <a:lnTo>
                  <a:pt x="4428300" y="697213"/>
                </a:lnTo>
                <a:lnTo>
                  <a:pt x="4432379" y="695398"/>
                </a:lnTo>
                <a:lnTo>
                  <a:pt x="4437138" y="693811"/>
                </a:lnTo>
                <a:lnTo>
                  <a:pt x="4448468" y="689955"/>
                </a:lnTo>
                <a:lnTo>
                  <a:pt x="4451640" y="689048"/>
                </a:lnTo>
                <a:lnTo>
                  <a:pt x="4454586" y="688594"/>
                </a:lnTo>
                <a:lnTo>
                  <a:pt x="4457305" y="687914"/>
                </a:lnTo>
                <a:lnTo>
                  <a:pt x="4459798" y="687687"/>
                </a:lnTo>
                <a:lnTo>
                  <a:pt x="4462290" y="687460"/>
                </a:lnTo>
                <a:lnTo>
                  <a:pt x="4464330" y="687687"/>
                </a:lnTo>
                <a:lnTo>
                  <a:pt x="4466369" y="687914"/>
                </a:lnTo>
                <a:lnTo>
                  <a:pt x="4468408" y="688821"/>
                </a:lnTo>
                <a:lnTo>
                  <a:pt x="4470221" y="689501"/>
                </a:lnTo>
                <a:lnTo>
                  <a:pt x="4471807" y="690409"/>
                </a:lnTo>
                <a:lnTo>
                  <a:pt x="4473167" y="691769"/>
                </a:lnTo>
                <a:lnTo>
                  <a:pt x="4474300" y="693130"/>
                </a:lnTo>
                <a:lnTo>
                  <a:pt x="4475660" y="694718"/>
                </a:lnTo>
                <a:lnTo>
                  <a:pt x="4476566" y="696759"/>
                </a:lnTo>
                <a:lnTo>
                  <a:pt x="4477246" y="699027"/>
                </a:lnTo>
                <a:lnTo>
                  <a:pt x="4477699" y="701069"/>
                </a:lnTo>
                <a:lnTo>
                  <a:pt x="4478379" y="703790"/>
                </a:lnTo>
                <a:lnTo>
                  <a:pt x="4478832" y="706512"/>
                </a:lnTo>
                <a:lnTo>
                  <a:pt x="4478832" y="709914"/>
                </a:lnTo>
                <a:lnTo>
                  <a:pt x="4478832" y="713090"/>
                </a:lnTo>
                <a:lnTo>
                  <a:pt x="4478379" y="720574"/>
                </a:lnTo>
                <a:lnTo>
                  <a:pt x="4477246" y="728740"/>
                </a:lnTo>
                <a:lnTo>
                  <a:pt x="4475660" y="738039"/>
                </a:lnTo>
                <a:lnTo>
                  <a:pt x="4473167" y="748472"/>
                </a:lnTo>
                <a:lnTo>
                  <a:pt x="4470221" y="760266"/>
                </a:lnTo>
                <a:lnTo>
                  <a:pt x="4466369" y="772514"/>
                </a:lnTo>
                <a:lnTo>
                  <a:pt x="4462743" y="785669"/>
                </a:lnTo>
                <a:lnTo>
                  <a:pt x="4458891" y="799051"/>
                </a:lnTo>
                <a:lnTo>
                  <a:pt x="4452093" y="825134"/>
                </a:lnTo>
                <a:lnTo>
                  <a:pt x="4445748" y="849856"/>
                </a:lnTo>
                <a:lnTo>
                  <a:pt x="4440537" y="872537"/>
                </a:lnTo>
                <a:lnTo>
                  <a:pt x="4436458" y="891816"/>
                </a:lnTo>
                <a:lnTo>
                  <a:pt x="4433286" y="906785"/>
                </a:lnTo>
                <a:lnTo>
                  <a:pt x="4430566" y="920167"/>
                </a:lnTo>
                <a:lnTo>
                  <a:pt x="4433965" y="919940"/>
                </a:lnTo>
                <a:lnTo>
                  <a:pt x="4444842" y="919714"/>
                </a:lnTo>
                <a:lnTo>
                  <a:pt x="4463197" y="918806"/>
                </a:lnTo>
                <a:lnTo>
                  <a:pt x="4489935" y="917446"/>
                </a:lnTo>
                <a:lnTo>
                  <a:pt x="4497413" y="917219"/>
                </a:lnTo>
                <a:lnTo>
                  <a:pt x="4503758" y="917219"/>
                </a:lnTo>
                <a:lnTo>
                  <a:pt x="4509423" y="917446"/>
                </a:lnTo>
                <a:lnTo>
                  <a:pt x="4514408" y="917899"/>
                </a:lnTo>
                <a:lnTo>
                  <a:pt x="4518713" y="918806"/>
                </a:lnTo>
                <a:lnTo>
                  <a:pt x="4522112" y="920167"/>
                </a:lnTo>
                <a:lnTo>
                  <a:pt x="4523699" y="920621"/>
                </a:lnTo>
                <a:lnTo>
                  <a:pt x="4524832" y="921755"/>
                </a:lnTo>
                <a:lnTo>
                  <a:pt x="4525965" y="922435"/>
                </a:lnTo>
                <a:lnTo>
                  <a:pt x="4526871" y="923343"/>
                </a:lnTo>
                <a:lnTo>
                  <a:pt x="4527551" y="924477"/>
                </a:lnTo>
                <a:lnTo>
                  <a:pt x="4528004" y="925384"/>
                </a:lnTo>
                <a:lnTo>
                  <a:pt x="4528684" y="926518"/>
                </a:lnTo>
                <a:lnTo>
                  <a:pt x="4528910" y="927879"/>
                </a:lnTo>
                <a:lnTo>
                  <a:pt x="4529137" y="929013"/>
                </a:lnTo>
                <a:lnTo>
                  <a:pt x="4528910" y="930601"/>
                </a:lnTo>
                <a:lnTo>
                  <a:pt x="4528231" y="933549"/>
                </a:lnTo>
                <a:lnTo>
                  <a:pt x="4527324" y="936951"/>
                </a:lnTo>
                <a:lnTo>
                  <a:pt x="4525511" y="940580"/>
                </a:lnTo>
                <a:lnTo>
                  <a:pt x="4523699" y="944436"/>
                </a:lnTo>
                <a:lnTo>
                  <a:pt x="4520979" y="948745"/>
                </a:lnTo>
                <a:lnTo>
                  <a:pt x="4515314" y="957137"/>
                </a:lnTo>
                <a:lnTo>
                  <a:pt x="4512595" y="960766"/>
                </a:lnTo>
                <a:lnTo>
                  <a:pt x="4509650" y="964395"/>
                </a:lnTo>
                <a:lnTo>
                  <a:pt x="4506704" y="967571"/>
                </a:lnTo>
                <a:lnTo>
                  <a:pt x="4503984" y="970519"/>
                </a:lnTo>
                <a:lnTo>
                  <a:pt x="4501265" y="973241"/>
                </a:lnTo>
                <a:lnTo>
                  <a:pt x="4498320" y="975736"/>
                </a:lnTo>
                <a:lnTo>
                  <a:pt x="4495374" y="977777"/>
                </a:lnTo>
                <a:lnTo>
                  <a:pt x="4492428" y="979592"/>
                </a:lnTo>
                <a:lnTo>
                  <a:pt x="4489256" y="981179"/>
                </a:lnTo>
                <a:lnTo>
                  <a:pt x="4486083" y="982313"/>
                </a:lnTo>
                <a:lnTo>
                  <a:pt x="4482684" y="983447"/>
                </a:lnTo>
                <a:lnTo>
                  <a:pt x="4479285" y="984128"/>
                </a:lnTo>
                <a:lnTo>
                  <a:pt x="4475660" y="984581"/>
                </a:lnTo>
                <a:lnTo>
                  <a:pt x="4471581" y="984808"/>
                </a:lnTo>
                <a:lnTo>
                  <a:pt x="4407453" y="984808"/>
                </a:lnTo>
                <a:lnTo>
                  <a:pt x="4406094" y="987076"/>
                </a:lnTo>
                <a:lnTo>
                  <a:pt x="4404281" y="991159"/>
                </a:lnTo>
                <a:lnTo>
                  <a:pt x="4401335" y="997736"/>
                </a:lnTo>
                <a:lnTo>
                  <a:pt x="4396803" y="1007716"/>
                </a:lnTo>
                <a:lnTo>
                  <a:pt x="4390912" y="1021778"/>
                </a:lnTo>
                <a:lnTo>
                  <a:pt x="4383207" y="1040603"/>
                </a:lnTo>
                <a:lnTo>
                  <a:pt x="4373463" y="1065099"/>
                </a:lnTo>
                <a:lnTo>
                  <a:pt x="4368025" y="1079842"/>
                </a:lnTo>
                <a:lnTo>
                  <a:pt x="4361907" y="1096852"/>
                </a:lnTo>
                <a:lnTo>
                  <a:pt x="4347631" y="1136544"/>
                </a:lnTo>
                <a:lnTo>
                  <a:pt x="4339473" y="1158318"/>
                </a:lnTo>
                <a:lnTo>
                  <a:pt x="4330636" y="1180772"/>
                </a:lnTo>
                <a:lnTo>
                  <a:pt x="4325878" y="1192566"/>
                </a:lnTo>
                <a:lnTo>
                  <a:pt x="4321119" y="1204134"/>
                </a:lnTo>
                <a:lnTo>
                  <a:pt x="4315907" y="1215701"/>
                </a:lnTo>
                <a:lnTo>
                  <a:pt x="4310922" y="1227495"/>
                </a:lnTo>
                <a:lnTo>
                  <a:pt x="4305257" y="1239062"/>
                </a:lnTo>
                <a:lnTo>
                  <a:pt x="4299592" y="1250856"/>
                </a:lnTo>
                <a:lnTo>
                  <a:pt x="4293700" y="1262197"/>
                </a:lnTo>
                <a:lnTo>
                  <a:pt x="4287582" y="1273311"/>
                </a:lnTo>
                <a:lnTo>
                  <a:pt x="4281237" y="1284198"/>
                </a:lnTo>
                <a:lnTo>
                  <a:pt x="4274666" y="1295084"/>
                </a:lnTo>
                <a:lnTo>
                  <a:pt x="4267868" y="1305518"/>
                </a:lnTo>
                <a:lnTo>
                  <a:pt x="4260844" y="1315724"/>
                </a:lnTo>
                <a:lnTo>
                  <a:pt x="4253592" y="1325477"/>
                </a:lnTo>
                <a:lnTo>
                  <a:pt x="4246114" y="1334776"/>
                </a:lnTo>
                <a:lnTo>
                  <a:pt x="4238410" y="1343622"/>
                </a:lnTo>
                <a:lnTo>
                  <a:pt x="4230253" y="1352014"/>
                </a:lnTo>
                <a:lnTo>
                  <a:pt x="4226400" y="1355870"/>
                </a:lnTo>
                <a:lnTo>
                  <a:pt x="4222095" y="1359725"/>
                </a:lnTo>
                <a:lnTo>
                  <a:pt x="4218016" y="1363127"/>
                </a:lnTo>
                <a:lnTo>
                  <a:pt x="4213711" y="1366756"/>
                </a:lnTo>
                <a:lnTo>
                  <a:pt x="4209179" y="1370159"/>
                </a:lnTo>
                <a:lnTo>
                  <a:pt x="4204874" y="1373334"/>
                </a:lnTo>
                <a:lnTo>
                  <a:pt x="4200342" y="1376282"/>
                </a:lnTo>
                <a:lnTo>
                  <a:pt x="4195810" y="1379004"/>
                </a:lnTo>
                <a:lnTo>
                  <a:pt x="4190598" y="1381953"/>
                </a:lnTo>
                <a:lnTo>
                  <a:pt x="4185613" y="1384674"/>
                </a:lnTo>
                <a:lnTo>
                  <a:pt x="4180854" y="1387169"/>
                </a:lnTo>
                <a:lnTo>
                  <a:pt x="4176095" y="1389437"/>
                </a:lnTo>
                <a:lnTo>
                  <a:pt x="4171337" y="1391479"/>
                </a:lnTo>
                <a:lnTo>
                  <a:pt x="4166805" y="1392840"/>
                </a:lnTo>
                <a:lnTo>
                  <a:pt x="4162499" y="1394427"/>
                </a:lnTo>
                <a:lnTo>
                  <a:pt x="4157967" y="1395561"/>
                </a:lnTo>
                <a:lnTo>
                  <a:pt x="4153435" y="1396695"/>
                </a:lnTo>
                <a:lnTo>
                  <a:pt x="4149130" y="1397376"/>
                </a:lnTo>
                <a:lnTo>
                  <a:pt x="4144598" y="1397829"/>
                </a:lnTo>
                <a:lnTo>
                  <a:pt x="4140066" y="1398283"/>
                </a:lnTo>
                <a:lnTo>
                  <a:pt x="4135761" y="1398283"/>
                </a:lnTo>
                <a:lnTo>
                  <a:pt x="4131229" y="1398283"/>
                </a:lnTo>
                <a:lnTo>
                  <a:pt x="4126470" y="1398056"/>
                </a:lnTo>
                <a:lnTo>
                  <a:pt x="4121485" y="1397603"/>
                </a:lnTo>
                <a:lnTo>
                  <a:pt x="4099731" y="1395335"/>
                </a:lnTo>
                <a:lnTo>
                  <a:pt x="4074806" y="1392840"/>
                </a:lnTo>
                <a:lnTo>
                  <a:pt x="4027220" y="1388530"/>
                </a:lnTo>
                <a:lnTo>
                  <a:pt x="4022688" y="1387850"/>
                </a:lnTo>
                <a:lnTo>
                  <a:pt x="4019289" y="1387850"/>
                </a:lnTo>
                <a:lnTo>
                  <a:pt x="4016796" y="1388303"/>
                </a:lnTo>
                <a:lnTo>
                  <a:pt x="4014983" y="1388530"/>
                </a:lnTo>
                <a:lnTo>
                  <a:pt x="4014077" y="1389211"/>
                </a:lnTo>
                <a:lnTo>
                  <a:pt x="4013850" y="1389664"/>
                </a:lnTo>
                <a:lnTo>
                  <a:pt x="4013850" y="1390118"/>
                </a:lnTo>
                <a:lnTo>
                  <a:pt x="4014077" y="1391252"/>
                </a:lnTo>
                <a:lnTo>
                  <a:pt x="4014757" y="1392386"/>
                </a:lnTo>
                <a:lnTo>
                  <a:pt x="4015663" y="1393747"/>
                </a:lnTo>
                <a:lnTo>
                  <a:pt x="4017023" y="1394881"/>
                </a:lnTo>
                <a:lnTo>
                  <a:pt x="4020195" y="1397829"/>
                </a:lnTo>
                <a:lnTo>
                  <a:pt x="4023594" y="1400551"/>
                </a:lnTo>
                <a:lnTo>
                  <a:pt x="4026313" y="1403273"/>
                </a:lnTo>
                <a:lnTo>
                  <a:pt x="4027220" y="1404634"/>
                </a:lnTo>
                <a:lnTo>
                  <a:pt x="4027900" y="1406221"/>
                </a:lnTo>
                <a:lnTo>
                  <a:pt x="4028353" y="1408490"/>
                </a:lnTo>
                <a:lnTo>
                  <a:pt x="4028579" y="1410758"/>
                </a:lnTo>
                <a:lnTo>
                  <a:pt x="4028579" y="1413253"/>
                </a:lnTo>
                <a:lnTo>
                  <a:pt x="4028353" y="1415974"/>
                </a:lnTo>
                <a:lnTo>
                  <a:pt x="4027673" y="1421418"/>
                </a:lnTo>
                <a:lnTo>
                  <a:pt x="4026313" y="1426861"/>
                </a:lnTo>
                <a:lnTo>
                  <a:pt x="4024727" y="1432078"/>
                </a:lnTo>
                <a:lnTo>
                  <a:pt x="4023594" y="1434346"/>
                </a:lnTo>
                <a:lnTo>
                  <a:pt x="4022688" y="1436387"/>
                </a:lnTo>
                <a:lnTo>
                  <a:pt x="4021781" y="1437975"/>
                </a:lnTo>
                <a:lnTo>
                  <a:pt x="4020648" y="1439336"/>
                </a:lnTo>
                <a:lnTo>
                  <a:pt x="4018156" y="1441604"/>
                </a:lnTo>
                <a:lnTo>
                  <a:pt x="4015210" y="1443645"/>
                </a:lnTo>
                <a:lnTo>
                  <a:pt x="4012038" y="1445460"/>
                </a:lnTo>
                <a:lnTo>
                  <a:pt x="4008865" y="1447274"/>
                </a:lnTo>
                <a:lnTo>
                  <a:pt x="4003427" y="1449769"/>
                </a:lnTo>
                <a:lnTo>
                  <a:pt x="4001161" y="1450449"/>
                </a:lnTo>
                <a:lnTo>
                  <a:pt x="3999121" y="1573380"/>
                </a:lnTo>
                <a:lnTo>
                  <a:pt x="4012264" y="1573380"/>
                </a:lnTo>
                <a:lnTo>
                  <a:pt x="4011131" y="1772066"/>
                </a:lnTo>
                <a:lnTo>
                  <a:pt x="4011358" y="1776602"/>
                </a:lnTo>
                <a:lnTo>
                  <a:pt x="4011358" y="1780005"/>
                </a:lnTo>
                <a:lnTo>
                  <a:pt x="4011811" y="1782499"/>
                </a:lnTo>
                <a:lnTo>
                  <a:pt x="4012264" y="1784314"/>
                </a:lnTo>
                <a:lnTo>
                  <a:pt x="4012491" y="1785221"/>
                </a:lnTo>
                <a:lnTo>
                  <a:pt x="4012944" y="1786128"/>
                </a:lnTo>
                <a:lnTo>
                  <a:pt x="4013170" y="1786582"/>
                </a:lnTo>
                <a:lnTo>
                  <a:pt x="4020875" y="1787262"/>
                </a:lnTo>
                <a:lnTo>
                  <a:pt x="4041495" y="1789757"/>
                </a:lnTo>
                <a:lnTo>
                  <a:pt x="4050106" y="1790665"/>
                </a:lnTo>
                <a:lnTo>
                  <a:pt x="4062569" y="1792706"/>
                </a:lnTo>
                <a:lnTo>
                  <a:pt x="4078884" y="1795201"/>
                </a:lnTo>
                <a:lnTo>
                  <a:pt x="4098825" y="1798830"/>
                </a:lnTo>
                <a:lnTo>
                  <a:pt x="4121712" y="1803366"/>
                </a:lnTo>
                <a:lnTo>
                  <a:pt x="4147770" y="1809036"/>
                </a:lnTo>
                <a:lnTo>
                  <a:pt x="4161820" y="1812212"/>
                </a:lnTo>
                <a:lnTo>
                  <a:pt x="4176775" y="1816067"/>
                </a:lnTo>
                <a:lnTo>
                  <a:pt x="4192184" y="1819696"/>
                </a:lnTo>
                <a:lnTo>
                  <a:pt x="4208272" y="1824233"/>
                </a:lnTo>
                <a:lnTo>
                  <a:pt x="4216430" y="1826501"/>
                </a:lnTo>
                <a:lnTo>
                  <a:pt x="4224588" y="1828996"/>
                </a:lnTo>
                <a:lnTo>
                  <a:pt x="4232745" y="1831944"/>
                </a:lnTo>
                <a:lnTo>
                  <a:pt x="4240903" y="1834893"/>
                </a:lnTo>
                <a:lnTo>
                  <a:pt x="4249060" y="1838068"/>
                </a:lnTo>
                <a:lnTo>
                  <a:pt x="4257218" y="1841243"/>
                </a:lnTo>
                <a:lnTo>
                  <a:pt x="4265149" y="1844872"/>
                </a:lnTo>
                <a:lnTo>
                  <a:pt x="4273080" y="1848501"/>
                </a:lnTo>
                <a:lnTo>
                  <a:pt x="4288715" y="1855986"/>
                </a:lnTo>
                <a:lnTo>
                  <a:pt x="4303897" y="1863924"/>
                </a:lnTo>
                <a:lnTo>
                  <a:pt x="4318173" y="1871863"/>
                </a:lnTo>
                <a:lnTo>
                  <a:pt x="4332222" y="1879801"/>
                </a:lnTo>
                <a:lnTo>
                  <a:pt x="4344912" y="1887513"/>
                </a:lnTo>
                <a:lnTo>
                  <a:pt x="4356922" y="1894997"/>
                </a:lnTo>
                <a:lnTo>
                  <a:pt x="4367798" y="1901802"/>
                </a:lnTo>
                <a:lnTo>
                  <a:pt x="4377542" y="1908379"/>
                </a:lnTo>
                <a:lnTo>
                  <a:pt x="4392724" y="1918586"/>
                </a:lnTo>
                <a:lnTo>
                  <a:pt x="4401788" y="1924709"/>
                </a:lnTo>
                <a:lnTo>
                  <a:pt x="4406094" y="1927658"/>
                </a:lnTo>
                <a:lnTo>
                  <a:pt x="4409719" y="1930833"/>
                </a:lnTo>
                <a:lnTo>
                  <a:pt x="4412665" y="1933555"/>
                </a:lnTo>
                <a:lnTo>
                  <a:pt x="4414704" y="1936277"/>
                </a:lnTo>
                <a:lnTo>
                  <a:pt x="4416064" y="1938545"/>
                </a:lnTo>
                <a:lnTo>
                  <a:pt x="4416291" y="1939225"/>
                </a:lnTo>
                <a:lnTo>
                  <a:pt x="4416517" y="1940359"/>
                </a:lnTo>
                <a:lnTo>
                  <a:pt x="4416291" y="1940813"/>
                </a:lnTo>
                <a:lnTo>
                  <a:pt x="4416064" y="1941267"/>
                </a:lnTo>
                <a:lnTo>
                  <a:pt x="4415611" y="1941493"/>
                </a:lnTo>
                <a:lnTo>
                  <a:pt x="4414931" y="1941720"/>
                </a:lnTo>
                <a:lnTo>
                  <a:pt x="4413118" y="1941720"/>
                </a:lnTo>
                <a:lnTo>
                  <a:pt x="4410852" y="1942174"/>
                </a:lnTo>
                <a:lnTo>
                  <a:pt x="4408586" y="1942854"/>
                </a:lnTo>
                <a:lnTo>
                  <a:pt x="4407227" y="1943535"/>
                </a:lnTo>
                <a:lnTo>
                  <a:pt x="4406773" y="1943988"/>
                </a:lnTo>
                <a:lnTo>
                  <a:pt x="4406094" y="1944669"/>
                </a:lnTo>
                <a:lnTo>
                  <a:pt x="4406094" y="1945349"/>
                </a:lnTo>
                <a:lnTo>
                  <a:pt x="4406547" y="1946030"/>
                </a:lnTo>
                <a:lnTo>
                  <a:pt x="4407227" y="1946710"/>
                </a:lnTo>
                <a:lnTo>
                  <a:pt x="4408360" y="1947844"/>
                </a:lnTo>
                <a:lnTo>
                  <a:pt x="4409946" y="1948751"/>
                </a:lnTo>
                <a:lnTo>
                  <a:pt x="4411985" y="1949659"/>
                </a:lnTo>
                <a:lnTo>
                  <a:pt x="4414478" y="1951019"/>
                </a:lnTo>
                <a:lnTo>
                  <a:pt x="4416517" y="1952153"/>
                </a:lnTo>
                <a:lnTo>
                  <a:pt x="4418783" y="1953968"/>
                </a:lnTo>
                <a:lnTo>
                  <a:pt x="4421049" y="1955782"/>
                </a:lnTo>
                <a:lnTo>
                  <a:pt x="4425581" y="1959638"/>
                </a:lnTo>
                <a:lnTo>
                  <a:pt x="4429433" y="1964174"/>
                </a:lnTo>
                <a:lnTo>
                  <a:pt x="4433286" y="1969164"/>
                </a:lnTo>
                <a:lnTo>
                  <a:pt x="4436684" y="1973927"/>
                </a:lnTo>
                <a:lnTo>
                  <a:pt x="4439630" y="1979144"/>
                </a:lnTo>
                <a:lnTo>
                  <a:pt x="4441896" y="1984360"/>
                </a:lnTo>
                <a:lnTo>
                  <a:pt x="4442576" y="1987082"/>
                </a:lnTo>
                <a:lnTo>
                  <a:pt x="4443256" y="1990484"/>
                </a:lnTo>
                <a:lnTo>
                  <a:pt x="4443936" y="1993660"/>
                </a:lnTo>
                <a:lnTo>
                  <a:pt x="4443936" y="1997289"/>
                </a:lnTo>
                <a:lnTo>
                  <a:pt x="4443936" y="2000918"/>
                </a:lnTo>
                <a:lnTo>
                  <a:pt x="4443709" y="2004773"/>
                </a:lnTo>
                <a:lnTo>
                  <a:pt x="4443029" y="2008402"/>
                </a:lnTo>
                <a:lnTo>
                  <a:pt x="4442350" y="2012258"/>
                </a:lnTo>
                <a:lnTo>
                  <a:pt x="4441443" y="2015887"/>
                </a:lnTo>
                <a:lnTo>
                  <a:pt x="4440310" y="2019743"/>
                </a:lnTo>
                <a:lnTo>
                  <a:pt x="4438950" y="2023145"/>
                </a:lnTo>
                <a:lnTo>
                  <a:pt x="4437364" y="2026094"/>
                </a:lnTo>
                <a:lnTo>
                  <a:pt x="4435778" y="2029042"/>
                </a:lnTo>
                <a:lnTo>
                  <a:pt x="4433739" y="2031537"/>
                </a:lnTo>
                <a:lnTo>
                  <a:pt x="4431473" y="2033578"/>
                </a:lnTo>
                <a:lnTo>
                  <a:pt x="4429207" y="2035393"/>
                </a:lnTo>
                <a:lnTo>
                  <a:pt x="4426034" y="2036527"/>
                </a:lnTo>
                <a:lnTo>
                  <a:pt x="4422635" y="2037888"/>
                </a:lnTo>
                <a:lnTo>
                  <a:pt x="4419010" y="2038568"/>
                </a:lnTo>
                <a:lnTo>
                  <a:pt x="4415837" y="2039022"/>
                </a:lnTo>
                <a:lnTo>
                  <a:pt x="4412438" y="2039249"/>
                </a:lnTo>
                <a:lnTo>
                  <a:pt x="4409493" y="2039249"/>
                </a:lnTo>
                <a:lnTo>
                  <a:pt x="4404507" y="2039249"/>
                </a:lnTo>
                <a:lnTo>
                  <a:pt x="4402695" y="2038795"/>
                </a:lnTo>
                <a:lnTo>
                  <a:pt x="4400655" y="2038114"/>
                </a:lnTo>
                <a:lnTo>
                  <a:pt x="4399069" y="2036754"/>
                </a:lnTo>
                <a:lnTo>
                  <a:pt x="4397256" y="2035393"/>
                </a:lnTo>
                <a:lnTo>
                  <a:pt x="4395897" y="2033805"/>
                </a:lnTo>
                <a:lnTo>
                  <a:pt x="4394764" y="2032217"/>
                </a:lnTo>
                <a:lnTo>
                  <a:pt x="4393857" y="2030857"/>
                </a:lnTo>
                <a:lnTo>
                  <a:pt x="4393631" y="2029496"/>
                </a:lnTo>
                <a:lnTo>
                  <a:pt x="4393178" y="2027454"/>
                </a:lnTo>
                <a:lnTo>
                  <a:pt x="4392271" y="2025413"/>
                </a:lnTo>
                <a:lnTo>
                  <a:pt x="4391818" y="2024733"/>
                </a:lnTo>
                <a:lnTo>
                  <a:pt x="4391138" y="2023825"/>
                </a:lnTo>
                <a:lnTo>
                  <a:pt x="4390458" y="2023599"/>
                </a:lnTo>
                <a:lnTo>
                  <a:pt x="4389552" y="2023372"/>
                </a:lnTo>
                <a:lnTo>
                  <a:pt x="4388646" y="2023599"/>
                </a:lnTo>
                <a:lnTo>
                  <a:pt x="4387966" y="2024052"/>
                </a:lnTo>
                <a:lnTo>
                  <a:pt x="4387059" y="2024733"/>
                </a:lnTo>
                <a:lnTo>
                  <a:pt x="4386606" y="2025413"/>
                </a:lnTo>
                <a:lnTo>
                  <a:pt x="4385473" y="2027681"/>
                </a:lnTo>
                <a:lnTo>
                  <a:pt x="4384567" y="2030176"/>
                </a:lnTo>
                <a:lnTo>
                  <a:pt x="4384114" y="2031537"/>
                </a:lnTo>
                <a:lnTo>
                  <a:pt x="4383434" y="2032898"/>
                </a:lnTo>
                <a:lnTo>
                  <a:pt x="4381848" y="2034712"/>
                </a:lnTo>
                <a:lnTo>
                  <a:pt x="4380261" y="2036300"/>
                </a:lnTo>
                <a:lnTo>
                  <a:pt x="4379355" y="2036754"/>
                </a:lnTo>
                <a:lnTo>
                  <a:pt x="4378902" y="2036754"/>
                </a:lnTo>
                <a:lnTo>
                  <a:pt x="4367118" y="2036527"/>
                </a:lnTo>
                <a:lnTo>
                  <a:pt x="4365986" y="2036527"/>
                </a:lnTo>
                <a:lnTo>
                  <a:pt x="4363266" y="2036300"/>
                </a:lnTo>
                <a:lnTo>
                  <a:pt x="4359414" y="2035846"/>
                </a:lnTo>
                <a:lnTo>
                  <a:pt x="4357148" y="2034939"/>
                </a:lnTo>
                <a:lnTo>
                  <a:pt x="4354656" y="2034259"/>
                </a:lnTo>
                <a:lnTo>
                  <a:pt x="4352163" y="2033578"/>
                </a:lnTo>
                <a:lnTo>
                  <a:pt x="4349897" y="2032217"/>
                </a:lnTo>
                <a:lnTo>
                  <a:pt x="4347404" y="2030857"/>
                </a:lnTo>
                <a:lnTo>
                  <a:pt x="4344912" y="2028815"/>
                </a:lnTo>
                <a:lnTo>
                  <a:pt x="4343099" y="2026774"/>
                </a:lnTo>
                <a:lnTo>
                  <a:pt x="4341060" y="2024279"/>
                </a:lnTo>
                <a:lnTo>
                  <a:pt x="4339247" y="2021331"/>
                </a:lnTo>
                <a:lnTo>
                  <a:pt x="4338114" y="2018155"/>
                </a:lnTo>
                <a:lnTo>
                  <a:pt x="4336528" y="2012712"/>
                </a:lnTo>
                <a:lnTo>
                  <a:pt x="4335621" y="2006361"/>
                </a:lnTo>
                <a:lnTo>
                  <a:pt x="4334942" y="1998876"/>
                </a:lnTo>
                <a:lnTo>
                  <a:pt x="4334942" y="1995021"/>
                </a:lnTo>
                <a:lnTo>
                  <a:pt x="4334942" y="1991392"/>
                </a:lnTo>
                <a:lnTo>
                  <a:pt x="4335168" y="1987536"/>
                </a:lnTo>
                <a:lnTo>
                  <a:pt x="4335395" y="1983680"/>
                </a:lnTo>
                <a:lnTo>
                  <a:pt x="4336074" y="1980278"/>
                </a:lnTo>
                <a:lnTo>
                  <a:pt x="4336754" y="1976649"/>
                </a:lnTo>
                <a:lnTo>
                  <a:pt x="4337661" y="1973474"/>
                </a:lnTo>
                <a:lnTo>
                  <a:pt x="4338794" y="1970525"/>
                </a:lnTo>
                <a:lnTo>
                  <a:pt x="4340380" y="1967803"/>
                </a:lnTo>
                <a:lnTo>
                  <a:pt x="4341966" y="1965308"/>
                </a:lnTo>
                <a:lnTo>
                  <a:pt x="4344232" y="1962587"/>
                </a:lnTo>
                <a:lnTo>
                  <a:pt x="4346271" y="1959865"/>
                </a:lnTo>
                <a:lnTo>
                  <a:pt x="4348084" y="1957143"/>
                </a:lnTo>
                <a:lnTo>
                  <a:pt x="4349217" y="1954648"/>
                </a:lnTo>
                <a:lnTo>
                  <a:pt x="4350124" y="1952153"/>
                </a:lnTo>
                <a:lnTo>
                  <a:pt x="4351030" y="1949659"/>
                </a:lnTo>
                <a:lnTo>
                  <a:pt x="4351483" y="1947164"/>
                </a:lnTo>
                <a:lnTo>
                  <a:pt x="4351710" y="1945122"/>
                </a:lnTo>
                <a:lnTo>
                  <a:pt x="4351483" y="1942854"/>
                </a:lnTo>
                <a:lnTo>
                  <a:pt x="4351257" y="1940813"/>
                </a:lnTo>
                <a:lnTo>
                  <a:pt x="4350350" y="1938772"/>
                </a:lnTo>
                <a:lnTo>
                  <a:pt x="4349670" y="1936730"/>
                </a:lnTo>
                <a:lnTo>
                  <a:pt x="4348537" y="1935143"/>
                </a:lnTo>
                <a:lnTo>
                  <a:pt x="4347178" y="1933328"/>
                </a:lnTo>
                <a:lnTo>
                  <a:pt x="4345818" y="1931967"/>
                </a:lnTo>
                <a:lnTo>
                  <a:pt x="4344005" y="1930380"/>
                </a:lnTo>
                <a:lnTo>
                  <a:pt x="4338794" y="1927204"/>
                </a:lnTo>
                <a:lnTo>
                  <a:pt x="4331089" y="1922441"/>
                </a:lnTo>
                <a:lnTo>
                  <a:pt x="4320892" y="1916544"/>
                </a:lnTo>
                <a:lnTo>
                  <a:pt x="4308429" y="1909513"/>
                </a:lnTo>
                <a:lnTo>
                  <a:pt x="4293474" y="1901802"/>
                </a:lnTo>
                <a:lnTo>
                  <a:pt x="4276932" y="1893183"/>
                </a:lnTo>
                <a:lnTo>
                  <a:pt x="4258578" y="1884110"/>
                </a:lnTo>
                <a:lnTo>
                  <a:pt x="4238410" y="1874131"/>
                </a:lnTo>
                <a:lnTo>
                  <a:pt x="4227760" y="1869141"/>
                </a:lnTo>
                <a:lnTo>
                  <a:pt x="4216430" y="1864378"/>
                </a:lnTo>
                <a:lnTo>
                  <a:pt x="4204874" y="1859842"/>
                </a:lnTo>
                <a:lnTo>
                  <a:pt x="4192637" y="1855759"/>
                </a:lnTo>
                <a:lnTo>
                  <a:pt x="4180401" y="1851903"/>
                </a:lnTo>
                <a:lnTo>
                  <a:pt x="4168164" y="1848274"/>
                </a:lnTo>
                <a:lnTo>
                  <a:pt x="4155928" y="1844872"/>
                </a:lnTo>
                <a:lnTo>
                  <a:pt x="4144145" y="1841924"/>
                </a:lnTo>
                <a:lnTo>
                  <a:pt x="4132362" y="1839202"/>
                </a:lnTo>
                <a:lnTo>
                  <a:pt x="4121258" y="1836480"/>
                </a:lnTo>
                <a:lnTo>
                  <a:pt x="4101318" y="1832398"/>
                </a:lnTo>
                <a:lnTo>
                  <a:pt x="4084776" y="1829449"/>
                </a:lnTo>
                <a:lnTo>
                  <a:pt x="4078431" y="1828769"/>
                </a:lnTo>
                <a:lnTo>
                  <a:pt x="4073446" y="1827861"/>
                </a:lnTo>
                <a:lnTo>
                  <a:pt x="4069594" y="1827635"/>
                </a:lnTo>
                <a:lnTo>
                  <a:pt x="4065968" y="1827635"/>
                </a:lnTo>
                <a:lnTo>
                  <a:pt x="4063249" y="1827635"/>
                </a:lnTo>
                <a:lnTo>
                  <a:pt x="4060983" y="1828088"/>
                </a:lnTo>
                <a:lnTo>
                  <a:pt x="4059397" y="1828769"/>
                </a:lnTo>
                <a:lnTo>
                  <a:pt x="4057811" y="1829222"/>
                </a:lnTo>
                <a:lnTo>
                  <a:pt x="4056904" y="1829903"/>
                </a:lnTo>
                <a:lnTo>
                  <a:pt x="4056451" y="1830583"/>
                </a:lnTo>
                <a:lnTo>
                  <a:pt x="4055771" y="1831490"/>
                </a:lnTo>
                <a:lnTo>
                  <a:pt x="4055771" y="1832171"/>
                </a:lnTo>
                <a:lnTo>
                  <a:pt x="4056224" y="1833759"/>
                </a:lnTo>
                <a:lnTo>
                  <a:pt x="4056451" y="1834666"/>
                </a:lnTo>
                <a:lnTo>
                  <a:pt x="4056678" y="1835119"/>
                </a:lnTo>
                <a:lnTo>
                  <a:pt x="4065288" y="1843285"/>
                </a:lnTo>
                <a:lnTo>
                  <a:pt x="4079111" y="1856213"/>
                </a:lnTo>
                <a:lnTo>
                  <a:pt x="4102224" y="1877079"/>
                </a:lnTo>
                <a:lnTo>
                  <a:pt x="4105623" y="1880481"/>
                </a:lnTo>
                <a:lnTo>
                  <a:pt x="4109249" y="1883657"/>
                </a:lnTo>
                <a:lnTo>
                  <a:pt x="4112648" y="1887513"/>
                </a:lnTo>
                <a:lnTo>
                  <a:pt x="4115820" y="1891142"/>
                </a:lnTo>
                <a:lnTo>
                  <a:pt x="4122391" y="1898853"/>
                </a:lnTo>
                <a:lnTo>
                  <a:pt x="4128283" y="1907018"/>
                </a:lnTo>
                <a:lnTo>
                  <a:pt x="4133948" y="1915410"/>
                </a:lnTo>
                <a:lnTo>
                  <a:pt x="4139386" y="1924256"/>
                </a:lnTo>
                <a:lnTo>
                  <a:pt x="4144372" y="1932875"/>
                </a:lnTo>
                <a:lnTo>
                  <a:pt x="4149130" y="1941267"/>
                </a:lnTo>
                <a:lnTo>
                  <a:pt x="4153435" y="1949659"/>
                </a:lnTo>
                <a:lnTo>
                  <a:pt x="4157514" y="1957597"/>
                </a:lnTo>
                <a:lnTo>
                  <a:pt x="4164086" y="1972113"/>
                </a:lnTo>
                <a:lnTo>
                  <a:pt x="4169297" y="1983907"/>
                </a:lnTo>
                <a:lnTo>
                  <a:pt x="4173150" y="1992072"/>
                </a:lnTo>
                <a:lnTo>
                  <a:pt x="4174509" y="1995474"/>
                </a:lnTo>
                <a:lnTo>
                  <a:pt x="4175869" y="1998876"/>
                </a:lnTo>
                <a:lnTo>
                  <a:pt x="4178135" y="2005454"/>
                </a:lnTo>
                <a:lnTo>
                  <a:pt x="4179948" y="2011578"/>
                </a:lnTo>
                <a:lnTo>
                  <a:pt x="4181081" y="2014073"/>
                </a:lnTo>
                <a:lnTo>
                  <a:pt x="4181760" y="2016114"/>
                </a:lnTo>
                <a:lnTo>
                  <a:pt x="4182893" y="2017928"/>
                </a:lnTo>
                <a:lnTo>
                  <a:pt x="4184253" y="2019743"/>
                </a:lnTo>
                <a:lnTo>
                  <a:pt x="4185839" y="2021331"/>
                </a:lnTo>
                <a:lnTo>
                  <a:pt x="4188105" y="2022918"/>
                </a:lnTo>
                <a:lnTo>
                  <a:pt x="4190598" y="2024733"/>
                </a:lnTo>
                <a:lnTo>
                  <a:pt x="4193770" y="2026094"/>
                </a:lnTo>
                <a:lnTo>
                  <a:pt x="4197622" y="2027681"/>
                </a:lnTo>
                <a:lnTo>
                  <a:pt x="4202154" y="2029269"/>
                </a:lnTo>
                <a:lnTo>
                  <a:pt x="4204420" y="2030176"/>
                </a:lnTo>
                <a:lnTo>
                  <a:pt x="4206913" y="2031310"/>
                </a:lnTo>
                <a:lnTo>
                  <a:pt x="4209406" y="2032898"/>
                </a:lnTo>
                <a:lnTo>
                  <a:pt x="4211672" y="2034486"/>
                </a:lnTo>
                <a:lnTo>
                  <a:pt x="4213938" y="2036527"/>
                </a:lnTo>
                <a:lnTo>
                  <a:pt x="4216204" y="2038568"/>
                </a:lnTo>
                <a:lnTo>
                  <a:pt x="4218469" y="2041063"/>
                </a:lnTo>
                <a:lnTo>
                  <a:pt x="4220282" y="2043558"/>
                </a:lnTo>
                <a:lnTo>
                  <a:pt x="4222322" y="2046280"/>
                </a:lnTo>
                <a:lnTo>
                  <a:pt x="4224134" y="2049228"/>
                </a:lnTo>
                <a:lnTo>
                  <a:pt x="4225494" y="2052404"/>
                </a:lnTo>
                <a:lnTo>
                  <a:pt x="4226854" y="2055352"/>
                </a:lnTo>
                <a:lnTo>
                  <a:pt x="4227987" y="2058754"/>
                </a:lnTo>
                <a:lnTo>
                  <a:pt x="4229120" y="2062383"/>
                </a:lnTo>
                <a:lnTo>
                  <a:pt x="4229799" y="2065785"/>
                </a:lnTo>
                <a:lnTo>
                  <a:pt x="4230253" y="2069187"/>
                </a:lnTo>
                <a:lnTo>
                  <a:pt x="4230253" y="2073043"/>
                </a:lnTo>
                <a:lnTo>
                  <a:pt x="4230026" y="2076899"/>
                </a:lnTo>
                <a:lnTo>
                  <a:pt x="4229120" y="2081208"/>
                </a:lnTo>
                <a:lnTo>
                  <a:pt x="4227987" y="2085291"/>
                </a:lnTo>
                <a:lnTo>
                  <a:pt x="4226400" y="2089600"/>
                </a:lnTo>
                <a:lnTo>
                  <a:pt x="4224134" y="2093910"/>
                </a:lnTo>
                <a:lnTo>
                  <a:pt x="4221415" y="2097992"/>
                </a:lnTo>
                <a:lnTo>
                  <a:pt x="4218469" y="2102075"/>
                </a:lnTo>
                <a:lnTo>
                  <a:pt x="4214617" y="2105704"/>
                </a:lnTo>
                <a:lnTo>
                  <a:pt x="4210538" y="2109106"/>
                </a:lnTo>
                <a:lnTo>
                  <a:pt x="4208272" y="2110920"/>
                </a:lnTo>
                <a:lnTo>
                  <a:pt x="4205780" y="2112508"/>
                </a:lnTo>
                <a:lnTo>
                  <a:pt x="4203287" y="2113869"/>
                </a:lnTo>
                <a:lnTo>
                  <a:pt x="4200568" y="2115230"/>
                </a:lnTo>
                <a:lnTo>
                  <a:pt x="4197849" y="2116364"/>
                </a:lnTo>
                <a:lnTo>
                  <a:pt x="4194903" y="2117498"/>
                </a:lnTo>
                <a:lnTo>
                  <a:pt x="4191731" y="2118405"/>
                </a:lnTo>
                <a:lnTo>
                  <a:pt x="4188332" y="2119086"/>
                </a:lnTo>
                <a:lnTo>
                  <a:pt x="4184933" y="2119766"/>
                </a:lnTo>
                <a:lnTo>
                  <a:pt x="4181534" y="2120447"/>
                </a:lnTo>
                <a:lnTo>
                  <a:pt x="4177682" y="2120673"/>
                </a:lnTo>
                <a:lnTo>
                  <a:pt x="4173829" y="2120900"/>
                </a:lnTo>
                <a:lnTo>
                  <a:pt x="4170204" y="2120900"/>
                </a:lnTo>
                <a:lnTo>
                  <a:pt x="4166352" y="2120673"/>
                </a:lnTo>
                <a:lnTo>
                  <a:pt x="4162953" y="2120220"/>
                </a:lnTo>
                <a:lnTo>
                  <a:pt x="4159554" y="2119539"/>
                </a:lnTo>
                <a:lnTo>
                  <a:pt x="4156155" y="2118859"/>
                </a:lnTo>
                <a:lnTo>
                  <a:pt x="4153209" y="2117952"/>
                </a:lnTo>
                <a:lnTo>
                  <a:pt x="4150490" y="2116818"/>
                </a:lnTo>
                <a:lnTo>
                  <a:pt x="4147770" y="2115683"/>
                </a:lnTo>
                <a:lnTo>
                  <a:pt x="4145051" y="2114323"/>
                </a:lnTo>
                <a:lnTo>
                  <a:pt x="4142785" y="2112962"/>
                </a:lnTo>
                <a:lnTo>
                  <a:pt x="4140519" y="2111147"/>
                </a:lnTo>
                <a:lnTo>
                  <a:pt x="4138480" y="2109560"/>
                </a:lnTo>
                <a:lnTo>
                  <a:pt x="4136440" y="2107745"/>
                </a:lnTo>
                <a:lnTo>
                  <a:pt x="4134401" y="2105931"/>
                </a:lnTo>
                <a:lnTo>
                  <a:pt x="4131229" y="2102075"/>
                </a:lnTo>
                <a:lnTo>
                  <a:pt x="4128283" y="2097766"/>
                </a:lnTo>
                <a:lnTo>
                  <a:pt x="4125790" y="2093683"/>
                </a:lnTo>
                <a:lnTo>
                  <a:pt x="4123751" y="2089374"/>
                </a:lnTo>
                <a:lnTo>
                  <a:pt x="4121938" y="2084837"/>
                </a:lnTo>
                <a:lnTo>
                  <a:pt x="4120805" y="2080755"/>
                </a:lnTo>
                <a:lnTo>
                  <a:pt x="4119899" y="2076672"/>
                </a:lnTo>
                <a:lnTo>
                  <a:pt x="4118992" y="2072816"/>
                </a:lnTo>
                <a:lnTo>
                  <a:pt x="4118539" y="2069187"/>
                </a:lnTo>
                <a:lnTo>
                  <a:pt x="4118539" y="2066012"/>
                </a:lnTo>
                <a:lnTo>
                  <a:pt x="4118539" y="2062837"/>
                </a:lnTo>
                <a:lnTo>
                  <a:pt x="4118992" y="2059435"/>
                </a:lnTo>
                <a:lnTo>
                  <a:pt x="4119446" y="2056486"/>
                </a:lnTo>
                <a:lnTo>
                  <a:pt x="4120352" y="2053084"/>
                </a:lnTo>
                <a:lnTo>
                  <a:pt x="4121258" y="2050135"/>
                </a:lnTo>
                <a:lnTo>
                  <a:pt x="4122618" y="2047187"/>
                </a:lnTo>
                <a:lnTo>
                  <a:pt x="4123751" y="2044465"/>
                </a:lnTo>
                <a:lnTo>
                  <a:pt x="4125111" y="2041970"/>
                </a:lnTo>
                <a:lnTo>
                  <a:pt x="4126470" y="2039475"/>
                </a:lnTo>
                <a:lnTo>
                  <a:pt x="4128056" y="2037207"/>
                </a:lnTo>
                <a:lnTo>
                  <a:pt x="4129416" y="2035393"/>
                </a:lnTo>
                <a:lnTo>
                  <a:pt x="4131002" y="2033578"/>
                </a:lnTo>
                <a:lnTo>
                  <a:pt x="4132362" y="2031991"/>
                </a:lnTo>
                <a:lnTo>
                  <a:pt x="4133948" y="2030857"/>
                </a:lnTo>
                <a:lnTo>
                  <a:pt x="4135308" y="2030176"/>
                </a:lnTo>
                <a:lnTo>
                  <a:pt x="4139840" y="2027908"/>
                </a:lnTo>
                <a:lnTo>
                  <a:pt x="4141426" y="2027001"/>
                </a:lnTo>
                <a:lnTo>
                  <a:pt x="4142106" y="2026320"/>
                </a:lnTo>
                <a:lnTo>
                  <a:pt x="4142785" y="2025413"/>
                </a:lnTo>
                <a:lnTo>
                  <a:pt x="4142785" y="2024052"/>
                </a:lnTo>
                <a:lnTo>
                  <a:pt x="4142559" y="2022238"/>
                </a:lnTo>
                <a:lnTo>
                  <a:pt x="4141879" y="2019743"/>
                </a:lnTo>
                <a:lnTo>
                  <a:pt x="4140519" y="2015887"/>
                </a:lnTo>
                <a:lnTo>
                  <a:pt x="4138480" y="2011351"/>
                </a:lnTo>
                <a:lnTo>
                  <a:pt x="4135308" y="2005000"/>
                </a:lnTo>
                <a:lnTo>
                  <a:pt x="4131682" y="1997289"/>
                </a:lnTo>
                <a:lnTo>
                  <a:pt x="4120805" y="1977103"/>
                </a:lnTo>
                <a:lnTo>
                  <a:pt x="4105396" y="1948751"/>
                </a:lnTo>
                <a:lnTo>
                  <a:pt x="4100864" y="1940813"/>
                </a:lnTo>
                <a:lnTo>
                  <a:pt x="4096332" y="1933101"/>
                </a:lnTo>
                <a:lnTo>
                  <a:pt x="4091574" y="1925843"/>
                </a:lnTo>
                <a:lnTo>
                  <a:pt x="4086589" y="1918812"/>
                </a:lnTo>
                <a:lnTo>
                  <a:pt x="4081604" y="1912008"/>
                </a:lnTo>
                <a:lnTo>
                  <a:pt x="4076618" y="1905884"/>
                </a:lnTo>
                <a:lnTo>
                  <a:pt x="4072086" y="1899760"/>
                </a:lnTo>
                <a:lnTo>
                  <a:pt x="4067101" y="1894090"/>
                </a:lnTo>
                <a:lnTo>
                  <a:pt x="4057811" y="1884337"/>
                </a:lnTo>
                <a:lnTo>
                  <a:pt x="4049653" y="1875718"/>
                </a:lnTo>
                <a:lnTo>
                  <a:pt x="4042855" y="1868914"/>
                </a:lnTo>
                <a:lnTo>
                  <a:pt x="4036963" y="1863924"/>
                </a:lnTo>
                <a:lnTo>
                  <a:pt x="4034244" y="1861883"/>
                </a:lnTo>
                <a:lnTo>
                  <a:pt x="4031298" y="1860295"/>
                </a:lnTo>
                <a:lnTo>
                  <a:pt x="4028806" y="1859161"/>
                </a:lnTo>
                <a:lnTo>
                  <a:pt x="4026313" y="1858481"/>
                </a:lnTo>
                <a:lnTo>
                  <a:pt x="4024274" y="1858027"/>
                </a:lnTo>
                <a:lnTo>
                  <a:pt x="4022688" y="1857800"/>
                </a:lnTo>
                <a:lnTo>
                  <a:pt x="4021102" y="1857800"/>
                </a:lnTo>
                <a:lnTo>
                  <a:pt x="4020875" y="1861883"/>
                </a:lnTo>
                <a:lnTo>
                  <a:pt x="4020875" y="1866419"/>
                </a:lnTo>
                <a:lnTo>
                  <a:pt x="4020875" y="1871636"/>
                </a:lnTo>
                <a:lnTo>
                  <a:pt x="4021102" y="1876852"/>
                </a:lnTo>
                <a:lnTo>
                  <a:pt x="4021781" y="1881615"/>
                </a:lnTo>
                <a:lnTo>
                  <a:pt x="4022234" y="1883430"/>
                </a:lnTo>
                <a:lnTo>
                  <a:pt x="4022914" y="1885018"/>
                </a:lnTo>
                <a:lnTo>
                  <a:pt x="4023368" y="1886152"/>
                </a:lnTo>
                <a:lnTo>
                  <a:pt x="4024500" y="1886832"/>
                </a:lnTo>
                <a:lnTo>
                  <a:pt x="4025180" y="1887286"/>
                </a:lnTo>
                <a:lnTo>
                  <a:pt x="4026313" y="1887966"/>
                </a:lnTo>
                <a:lnTo>
                  <a:pt x="4028353" y="1890007"/>
                </a:lnTo>
                <a:lnTo>
                  <a:pt x="4030845" y="1892729"/>
                </a:lnTo>
                <a:lnTo>
                  <a:pt x="4032885" y="1896585"/>
                </a:lnTo>
                <a:lnTo>
                  <a:pt x="4034018" y="1898853"/>
                </a:lnTo>
                <a:lnTo>
                  <a:pt x="4034924" y="1901121"/>
                </a:lnTo>
                <a:lnTo>
                  <a:pt x="4035830" y="1903843"/>
                </a:lnTo>
                <a:lnTo>
                  <a:pt x="4036510" y="1906565"/>
                </a:lnTo>
                <a:lnTo>
                  <a:pt x="4036963" y="1909513"/>
                </a:lnTo>
                <a:lnTo>
                  <a:pt x="4037643" y="1912688"/>
                </a:lnTo>
                <a:lnTo>
                  <a:pt x="4037870" y="1916091"/>
                </a:lnTo>
                <a:lnTo>
                  <a:pt x="4038096" y="1919720"/>
                </a:lnTo>
                <a:lnTo>
                  <a:pt x="4037870" y="1923122"/>
                </a:lnTo>
                <a:lnTo>
                  <a:pt x="4036963" y="1927204"/>
                </a:lnTo>
                <a:lnTo>
                  <a:pt x="4036057" y="1930833"/>
                </a:lnTo>
                <a:lnTo>
                  <a:pt x="4034471" y="1934689"/>
                </a:lnTo>
                <a:lnTo>
                  <a:pt x="4032885" y="1938545"/>
                </a:lnTo>
                <a:lnTo>
                  <a:pt x="4030619" y="1941947"/>
                </a:lnTo>
                <a:lnTo>
                  <a:pt x="4027900" y="1945803"/>
                </a:lnTo>
                <a:lnTo>
                  <a:pt x="4024954" y="1948978"/>
                </a:lnTo>
                <a:lnTo>
                  <a:pt x="4021555" y="1952153"/>
                </a:lnTo>
                <a:lnTo>
                  <a:pt x="4017702" y="1954875"/>
                </a:lnTo>
                <a:lnTo>
                  <a:pt x="4013624" y="1957597"/>
                </a:lnTo>
                <a:lnTo>
                  <a:pt x="4008865" y="1959865"/>
                </a:lnTo>
                <a:lnTo>
                  <a:pt x="4003880" y="1961679"/>
                </a:lnTo>
                <a:lnTo>
                  <a:pt x="3998668" y="1962814"/>
                </a:lnTo>
                <a:lnTo>
                  <a:pt x="3992777" y="1963721"/>
                </a:lnTo>
                <a:lnTo>
                  <a:pt x="3986658" y="1964174"/>
                </a:lnTo>
                <a:lnTo>
                  <a:pt x="3983486" y="1963948"/>
                </a:lnTo>
                <a:lnTo>
                  <a:pt x="3980540" y="1963721"/>
                </a:lnTo>
                <a:lnTo>
                  <a:pt x="3977821" y="1963267"/>
                </a:lnTo>
                <a:lnTo>
                  <a:pt x="3975102" y="1962814"/>
                </a:lnTo>
                <a:lnTo>
                  <a:pt x="3972383" y="1962133"/>
                </a:lnTo>
                <a:lnTo>
                  <a:pt x="3969890" y="1961453"/>
                </a:lnTo>
                <a:lnTo>
                  <a:pt x="3965132" y="1959411"/>
                </a:lnTo>
                <a:lnTo>
                  <a:pt x="3961053" y="1957143"/>
                </a:lnTo>
                <a:lnTo>
                  <a:pt x="3957200" y="1954648"/>
                </a:lnTo>
                <a:lnTo>
                  <a:pt x="3954028" y="1951700"/>
                </a:lnTo>
                <a:lnTo>
                  <a:pt x="3951082" y="1948524"/>
                </a:lnTo>
                <a:lnTo>
                  <a:pt x="3948363" y="1945349"/>
                </a:lnTo>
                <a:lnTo>
                  <a:pt x="3946097" y="1941720"/>
                </a:lnTo>
                <a:lnTo>
                  <a:pt x="3944284" y="1938545"/>
                </a:lnTo>
                <a:lnTo>
                  <a:pt x="3942925" y="1935143"/>
                </a:lnTo>
                <a:lnTo>
                  <a:pt x="3941565" y="1931967"/>
                </a:lnTo>
                <a:lnTo>
                  <a:pt x="3940885" y="1928565"/>
                </a:lnTo>
                <a:lnTo>
                  <a:pt x="3940432" y="1925617"/>
                </a:lnTo>
                <a:lnTo>
                  <a:pt x="3940206" y="1922895"/>
                </a:lnTo>
                <a:lnTo>
                  <a:pt x="3940432" y="1920400"/>
                </a:lnTo>
                <a:lnTo>
                  <a:pt x="3940885" y="1917678"/>
                </a:lnTo>
                <a:lnTo>
                  <a:pt x="3941565" y="1915183"/>
                </a:lnTo>
                <a:lnTo>
                  <a:pt x="3942925" y="1912462"/>
                </a:lnTo>
                <a:lnTo>
                  <a:pt x="3944058" y="1909740"/>
                </a:lnTo>
                <a:lnTo>
                  <a:pt x="3945644" y="1907245"/>
                </a:lnTo>
                <a:lnTo>
                  <a:pt x="3948816" y="1902255"/>
                </a:lnTo>
                <a:lnTo>
                  <a:pt x="3951989" y="1898173"/>
                </a:lnTo>
                <a:lnTo>
                  <a:pt x="3954934" y="1894770"/>
                </a:lnTo>
                <a:lnTo>
                  <a:pt x="3957880" y="1891595"/>
                </a:lnTo>
                <a:lnTo>
                  <a:pt x="3957200" y="1885018"/>
                </a:lnTo>
                <a:lnTo>
                  <a:pt x="3934541" y="1885471"/>
                </a:lnTo>
                <a:lnTo>
                  <a:pt x="3934087" y="1863471"/>
                </a:lnTo>
                <a:lnTo>
                  <a:pt x="3933634" y="1846687"/>
                </a:lnTo>
                <a:lnTo>
                  <a:pt x="3933408" y="1836934"/>
                </a:lnTo>
                <a:lnTo>
                  <a:pt x="3933408" y="1834666"/>
                </a:lnTo>
                <a:lnTo>
                  <a:pt x="3933634" y="1832851"/>
                </a:lnTo>
                <a:lnTo>
                  <a:pt x="3934087" y="1830130"/>
                </a:lnTo>
                <a:lnTo>
                  <a:pt x="3934087" y="1829222"/>
                </a:lnTo>
                <a:lnTo>
                  <a:pt x="3933408" y="1828542"/>
                </a:lnTo>
                <a:lnTo>
                  <a:pt x="3932954" y="1828088"/>
                </a:lnTo>
                <a:lnTo>
                  <a:pt x="3931821" y="1828088"/>
                </a:lnTo>
                <a:lnTo>
                  <a:pt x="3923890" y="1829222"/>
                </a:lnTo>
                <a:lnTo>
                  <a:pt x="3915959" y="1830356"/>
                </a:lnTo>
                <a:lnTo>
                  <a:pt x="3908255" y="1832171"/>
                </a:lnTo>
                <a:lnTo>
                  <a:pt x="3900777" y="1834212"/>
                </a:lnTo>
                <a:lnTo>
                  <a:pt x="3893300" y="1836707"/>
                </a:lnTo>
                <a:lnTo>
                  <a:pt x="3886502" y="1839202"/>
                </a:lnTo>
                <a:lnTo>
                  <a:pt x="3879477" y="1841697"/>
                </a:lnTo>
                <a:lnTo>
                  <a:pt x="3872906" y="1844419"/>
                </a:lnTo>
                <a:lnTo>
                  <a:pt x="3866561" y="1847367"/>
                </a:lnTo>
                <a:lnTo>
                  <a:pt x="3860443" y="1850316"/>
                </a:lnTo>
                <a:lnTo>
                  <a:pt x="3849339" y="1856213"/>
                </a:lnTo>
                <a:lnTo>
                  <a:pt x="3839142" y="1862110"/>
                </a:lnTo>
                <a:lnTo>
                  <a:pt x="3830532" y="1867553"/>
                </a:lnTo>
                <a:lnTo>
                  <a:pt x="3826906" y="1869821"/>
                </a:lnTo>
                <a:lnTo>
                  <a:pt x="3823734" y="1872316"/>
                </a:lnTo>
                <a:lnTo>
                  <a:pt x="3821014" y="1874584"/>
                </a:lnTo>
                <a:lnTo>
                  <a:pt x="3818522" y="1876852"/>
                </a:lnTo>
                <a:lnTo>
                  <a:pt x="3816482" y="1879121"/>
                </a:lnTo>
                <a:lnTo>
                  <a:pt x="3814896" y="1880935"/>
                </a:lnTo>
                <a:lnTo>
                  <a:pt x="3811950" y="1884791"/>
                </a:lnTo>
                <a:lnTo>
                  <a:pt x="3809911" y="1887966"/>
                </a:lnTo>
                <a:lnTo>
                  <a:pt x="3808778" y="1890461"/>
                </a:lnTo>
                <a:lnTo>
                  <a:pt x="3808098" y="1892729"/>
                </a:lnTo>
                <a:lnTo>
                  <a:pt x="3802886" y="1957143"/>
                </a:lnTo>
                <a:lnTo>
                  <a:pt x="3792916" y="1959638"/>
                </a:lnTo>
                <a:lnTo>
                  <a:pt x="3782266" y="1962133"/>
                </a:lnTo>
                <a:lnTo>
                  <a:pt x="3770030" y="1964628"/>
                </a:lnTo>
                <a:lnTo>
                  <a:pt x="3756660" y="1967350"/>
                </a:lnTo>
                <a:lnTo>
                  <a:pt x="3743971" y="1969391"/>
                </a:lnTo>
                <a:lnTo>
                  <a:pt x="3738306" y="1970071"/>
                </a:lnTo>
                <a:lnTo>
                  <a:pt x="3733094" y="1970525"/>
                </a:lnTo>
                <a:lnTo>
                  <a:pt x="3728562" y="1970525"/>
                </a:lnTo>
                <a:lnTo>
                  <a:pt x="3725163" y="1970298"/>
                </a:lnTo>
                <a:lnTo>
                  <a:pt x="3722444" y="1969845"/>
                </a:lnTo>
                <a:lnTo>
                  <a:pt x="3719724" y="1969164"/>
                </a:lnTo>
                <a:lnTo>
                  <a:pt x="3717458" y="1968030"/>
                </a:lnTo>
                <a:lnTo>
                  <a:pt x="3715192" y="1967123"/>
                </a:lnTo>
                <a:lnTo>
                  <a:pt x="3713153" y="1965989"/>
                </a:lnTo>
                <a:lnTo>
                  <a:pt x="3711567" y="1965082"/>
                </a:lnTo>
                <a:lnTo>
                  <a:pt x="3708848" y="1962587"/>
                </a:lnTo>
                <a:lnTo>
                  <a:pt x="3706582" y="1960545"/>
                </a:lnTo>
                <a:lnTo>
                  <a:pt x="3705222" y="1958958"/>
                </a:lnTo>
                <a:lnTo>
                  <a:pt x="3704089" y="1957143"/>
                </a:lnTo>
                <a:lnTo>
                  <a:pt x="3668740" y="1991392"/>
                </a:lnTo>
                <a:lnTo>
                  <a:pt x="3673045" y="1996381"/>
                </a:lnTo>
                <a:lnTo>
                  <a:pt x="3677577" y="2002052"/>
                </a:lnTo>
                <a:lnTo>
                  <a:pt x="3682789" y="2008856"/>
                </a:lnTo>
                <a:lnTo>
                  <a:pt x="3688227" y="2016794"/>
                </a:lnTo>
                <a:lnTo>
                  <a:pt x="3690720" y="2020650"/>
                </a:lnTo>
                <a:lnTo>
                  <a:pt x="3693212" y="2024733"/>
                </a:lnTo>
                <a:lnTo>
                  <a:pt x="3695252" y="2028815"/>
                </a:lnTo>
                <a:lnTo>
                  <a:pt x="3696838" y="2032898"/>
                </a:lnTo>
                <a:lnTo>
                  <a:pt x="3698198" y="2036527"/>
                </a:lnTo>
                <a:lnTo>
                  <a:pt x="3698877" y="2039929"/>
                </a:lnTo>
                <a:lnTo>
                  <a:pt x="3699104" y="2043558"/>
                </a:lnTo>
                <a:lnTo>
                  <a:pt x="3699104" y="2046960"/>
                </a:lnTo>
                <a:lnTo>
                  <a:pt x="3698651" y="2050362"/>
                </a:lnTo>
                <a:lnTo>
                  <a:pt x="3697971" y="2053764"/>
                </a:lnTo>
                <a:lnTo>
                  <a:pt x="3696611" y="2056940"/>
                </a:lnTo>
                <a:lnTo>
                  <a:pt x="3695478" y="2059888"/>
                </a:lnTo>
                <a:lnTo>
                  <a:pt x="3693666" y="2062837"/>
                </a:lnTo>
                <a:lnTo>
                  <a:pt x="3691853" y="2065559"/>
                </a:lnTo>
                <a:lnTo>
                  <a:pt x="3690040" y="2068053"/>
                </a:lnTo>
                <a:lnTo>
                  <a:pt x="3687774" y="2070322"/>
                </a:lnTo>
                <a:lnTo>
                  <a:pt x="3685508" y="2071909"/>
                </a:lnTo>
                <a:lnTo>
                  <a:pt x="3683242" y="2073724"/>
                </a:lnTo>
                <a:lnTo>
                  <a:pt x="3680749" y="2075311"/>
                </a:lnTo>
                <a:lnTo>
                  <a:pt x="3678483" y="2076219"/>
                </a:lnTo>
                <a:lnTo>
                  <a:pt x="3675991" y="2076672"/>
                </a:lnTo>
                <a:lnTo>
                  <a:pt x="3673951" y="2076899"/>
                </a:lnTo>
                <a:lnTo>
                  <a:pt x="3671685" y="2076672"/>
                </a:lnTo>
                <a:lnTo>
                  <a:pt x="3669419" y="2076445"/>
                </a:lnTo>
                <a:lnTo>
                  <a:pt x="3665114" y="2075538"/>
                </a:lnTo>
                <a:lnTo>
                  <a:pt x="3657410" y="2073043"/>
                </a:lnTo>
                <a:lnTo>
                  <a:pt x="3654464" y="2072363"/>
                </a:lnTo>
                <a:lnTo>
                  <a:pt x="3653331" y="2072363"/>
                </a:lnTo>
                <a:lnTo>
                  <a:pt x="3652198" y="2072590"/>
                </a:lnTo>
                <a:lnTo>
                  <a:pt x="3651292" y="2073043"/>
                </a:lnTo>
                <a:lnTo>
                  <a:pt x="3650838" y="2073950"/>
                </a:lnTo>
                <a:lnTo>
                  <a:pt x="3650385" y="2075311"/>
                </a:lnTo>
                <a:lnTo>
                  <a:pt x="3650385" y="2076899"/>
                </a:lnTo>
                <a:lnTo>
                  <a:pt x="3650159" y="2078940"/>
                </a:lnTo>
                <a:lnTo>
                  <a:pt x="3649026" y="2081208"/>
                </a:lnTo>
                <a:lnTo>
                  <a:pt x="3647893" y="2083477"/>
                </a:lnTo>
                <a:lnTo>
                  <a:pt x="3646306" y="2085745"/>
                </a:lnTo>
                <a:lnTo>
                  <a:pt x="3644267" y="2088240"/>
                </a:lnTo>
                <a:lnTo>
                  <a:pt x="3642228" y="2090281"/>
                </a:lnTo>
                <a:lnTo>
                  <a:pt x="3639508" y="2092549"/>
                </a:lnTo>
                <a:lnTo>
                  <a:pt x="3636789" y="2094817"/>
                </a:lnTo>
                <a:lnTo>
                  <a:pt x="3634070" y="2096858"/>
                </a:lnTo>
                <a:lnTo>
                  <a:pt x="3630671" y="2098446"/>
                </a:lnTo>
                <a:lnTo>
                  <a:pt x="3627725" y="2100260"/>
                </a:lnTo>
                <a:lnTo>
                  <a:pt x="3624779" y="2101848"/>
                </a:lnTo>
                <a:lnTo>
                  <a:pt x="3621834" y="2102982"/>
                </a:lnTo>
                <a:lnTo>
                  <a:pt x="3618888" y="2103889"/>
                </a:lnTo>
                <a:lnTo>
                  <a:pt x="3616169" y="2104570"/>
                </a:lnTo>
                <a:lnTo>
                  <a:pt x="3613449" y="2104797"/>
                </a:lnTo>
                <a:lnTo>
                  <a:pt x="3610730" y="2104797"/>
                </a:lnTo>
                <a:lnTo>
                  <a:pt x="3608011" y="2105250"/>
                </a:lnTo>
                <a:lnTo>
                  <a:pt x="3600986" y="2106838"/>
                </a:lnTo>
                <a:lnTo>
                  <a:pt x="3584445" y="2111147"/>
                </a:lnTo>
                <a:lnTo>
                  <a:pt x="3574928" y="2113642"/>
                </a:lnTo>
                <a:lnTo>
                  <a:pt x="3569942" y="2114776"/>
                </a:lnTo>
                <a:lnTo>
                  <a:pt x="3564731" y="2115683"/>
                </a:lnTo>
                <a:lnTo>
                  <a:pt x="3559745" y="2116591"/>
                </a:lnTo>
                <a:lnTo>
                  <a:pt x="3554534" y="2117044"/>
                </a:lnTo>
                <a:lnTo>
                  <a:pt x="3549095" y="2117725"/>
                </a:lnTo>
                <a:lnTo>
                  <a:pt x="3543884" y="2117952"/>
                </a:lnTo>
                <a:lnTo>
                  <a:pt x="3533913" y="2117725"/>
                </a:lnTo>
                <a:lnTo>
                  <a:pt x="3529608" y="2117044"/>
                </a:lnTo>
                <a:lnTo>
                  <a:pt x="3525982" y="2116591"/>
                </a:lnTo>
                <a:lnTo>
                  <a:pt x="3522810" y="2116137"/>
                </a:lnTo>
                <a:lnTo>
                  <a:pt x="3519637" y="2115457"/>
                </a:lnTo>
                <a:lnTo>
                  <a:pt x="3517371" y="2114323"/>
                </a:lnTo>
                <a:lnTo>
                  <a:pt x="3515105" y="2113189"/>
                </a:lnTo>
                <a:lnTo>
                  <a:pt x="3513293" y="2111828"/>
                </a:lnTo>
                <a:lnTo>
                  <a:pt x="3511933" y="2110467"/>
                </a:lnTo>
                <a:lnTo>
                  <a:pt x="3510573" y="2108652"/>
                </a:lnTo>
                <a:lnTo>
                  <a:pt x="3509667" y="2106838"/>
                </a:lnTo>
                <a:lnTo>
                  <a:pt x="3508761" y="2104570"/>
                </a:lnTo>
                <a:lnTo>
                  <a:pt x="3508534" y="2102302"/>
                </a:lnTo>
                <a:lnTo>
                  <a:pt x="3508081" y="2099580"/>
                </a:lnTo>
                <a:lnTo>
                  <a:pt x="3508081" y="2096858"/>
                </a:lnTo>
                <a:lnTo>
                  <a:pt x="3507854" y="2094137"/>
                </a:lnTo>
                <a:lnTo>
                  <a:pt x="3507401" y="2091868"/>
                </a:lnTo>
                <a:lnTo>
                  <a:pt x="3506268" y="2089827"/>
                </a:lnTo>
                <a:lnTo>
                  <a:pt x="3505135" y="2088466"/>
                </a:lnTo>
                <a:lnTo>
                  <a:pt x="3503322" y="2087332"/>
                </a:lnTo>
                <a:lnTo>
                  <a:pt x="3501056" y="2086879"/>
                </a:lnTo>
                <a:lnTo>
                  <a:pt x="3498337" y="2086652"/>
                </a:lnTo>
                <a:lnTo>
                  <a:pt x="3495391" y="2086652"/>
                </a:lnTo>
                <a:lnTo>
                  <a:pt x="3491992" y="2087105"/>
                </a:lnTo>
                <a:lnTo>
                  <a:pt x="3488140" y="2088240"/>
                </a:lnTo>
                <a:lnTo>
                  <a:pt x="3483608" y="2089147"/>
                </a:lnTo>
                <a:lnTo>
                  <a:pt x="3478623" y="2090508"/>
                </a:lnTo>
                <a:lnTo>
                  <a:pt x="3467520" y="2094590"/>
                </a:lnTo>
                <a:lnTo>
                  <a:pt x="3454150" y="2099353"/>
                </a:lnTo>
                <a:lnTo>
                  <a:pt x="3446899" y="2102075"/>
                </a:lnTo>
                <a:lnTo>
                  <a:pt x="3439421" y="2104570"/>
                </a:lnTo>
                <a:lnTo>
                  <a:pt x="3431717" y="2106838"/>
                </a:lnTo>
                <a:lnTo>
                  <a:pt x="3423786" y="2108652"/>
                </a:lnTo>
                <a:lnTo>
                  <a:pt x="3416082" y="2110694"/>
                </a:lnTo>
                <a:lnTo>
                  <a:pt x="3408151" y="2112281"/>
                </a:lnTo>
                <a:lnTo>
                  <a:pt x="3400673" y="2113642"/>
                </a:lnTo>
                <a:lnTo>
                  <a:pt x="3392968" y="2115230"/>
                </a:lnTo>
                <a:lnTo>
                  <a:pt x="3385491" y="2116137"/>
                </a:lnTo>
                <a:lnTo>
                  <a:pt x="3378013" y="2116818"/>
                </a:lnTo>
                <a:lnTo>
                  <a:pt x="3370988" y="2117725"/>
                </a:lnTo>
                <a:lnTo>
                  <a:pt x="3364417" y="2118178"/>
                </a:lnTo>
                <a:lnTo>
                  <a:pt x="3358299" y="2118405"/>
                </a:lnTo>
                <a:lnTo>
                  <a:pt x="3352407" y="2118405"/>
                </a:lnTo>
                <a:lnTo>
                  <a:pt x="3346969" y="2118178"/>
                </a:lnTo>
                <a:lnTo>
                  <a:pt x="3342437" y="2117952"/>
                </a:lnTo>
                <a:lnTo>
                  <a:pt x="3309353" y="2114096"/>
                </a:lnTo>
                <a:lnTo>
                  <a:pt x="3284881" y="2111147"/>
                </a:lnTo>
                <a:lnTo>
                  <a:pt x="3257689" y="2107745"/>
                </a:lnTo>
                <a:lnTo>
                  <a:pt x="3246438" y="2106042"/>
                </a:lnTo>
                <a:lnTo>
                  <a:pt x="3246438" y="2132486"/>
                </a:lnTo>
                <a:lnTo>
                  <a:pt x="3246216" y="2135206"/>
                </a:lnTo>
                <a:lnTo>
                  <a:pt x="3245993" y="2137698"/>
                </a:lnTo>
                <a:lnTo>
                  <a:pt x="3245103" y="2140418"/>
                </a:lnTo>
                <a:lnTo>
                  <a:pt x="3244213" y="2142684"/>
                </a:lnTo>
                <a:lnTo>
                  <a:pt x="3243101" y="2145177"/>
                </a:lnTo>
                <a:lnTo>
                  <a:pt x="3241766" y="2147443"/>
                </a:lnTo>
                <a:lnTo>
                  <a:pt x="3239986" y="2149482"/>
                </a:lnTo>
                <a:lnTo>
                  <a:pt x="3238428" y="2151295"/>
                </a:lnTo>
                <a:lnTo>
                  <a:pt x="3236426" y="2153108"/>
                </a:lnTo>
                <a:lnTo>
                  <a:pt x="3234423" y="2154694"/>
                </a:lnTo>
                <a:lnTo>
                  <a:pt x="3232198" y="2155828"/>
                </a:lnTo>
                <a:lnTo>
                  <a:pt x="3229751" y="2157187"/>
                </a:lnTo>
                <a:lnTo>
                  <a:pt x="3227526" y="2157867"/>
                </a:lnTo>
                <a:lnTo>
                  <a:pt x="3224856" y="2158547"/>
                </a:lnTo>
                <a:lnTo>
                  <a:pt x="3221964" y="2159000"/>
                </a:lnTo>
                <a:lnTo>
                  <a:pt x="3219294" y="2159000"/>
                </a:lnTo>
                <a:lnTo>
                  <a:pt x="3214844" y="2159000"/>
                </a:lnTo>
                <a:lnTo>
                  <a:pt x="3211952" y="2159000"/>
                </a:lnTo>
                <a:lnTo>
                  <a:pt x="3209282" y="2158547"/>
                </a:lnTo>
                <a:lnTo>
                  <a:pt x="3206834" y="2157867"/>
                </a:lnTo>
                <a:lnTo>
                  <a:pt x="3204164" y="2157187"/>
                </a:lnTo>
                <a:lnTo>
                  <a:pt x="3201940" y="2155828"/>
                </a:lnTo>
                <a:lnTo>
                  <a:pt x="3199715" y="2154694"/>
                </a:lnTo>
                <a:lnTo>
                  <a:pt x="3197490" y="2153108"/>
                </a:lnTo>
                <a:lnTo>
                  <a:pt x="3195487" y="2151295"/>
                </a:lnTo>
                <a:lnTo>
                  <a:pt x="3193930" y="2149482"/>
                </a:lnTo>
                <a:lnTo>
                  <a:pt x="3192372" y="2147443"/>
                </a:lnTo>
                <a:lnTo>
                  <a:pt x="3191037" y="2145177"/>
                </a:lnTo>
                <a:lnTo>
                  <a:pt x="3189702" y="2142684"/>
                </a:lnTo>
                <a:lnTo>
                  <a:pt x="3189035" y="2140418"/>
                </a:lnTo>
                <a:lnTo>
                  <a:pt x="3188367" y="2137698"/>
                </a:lnTo>
                <a:lnTo>
                  <a:pt x="3187700" y="2135206"/>
                </a:lnTo>
                <a:lnTo>
                  <a:pt x="3187700" y="2132486"/>
                </a:lnTo>
                <a:lnTo>
                  <a:pt x="3187700" y="2096168"/>
                </a:lnTo>
                <a:lnTo>
                  <a:pt x="3184497" y="2095497"/>
                </a:lnTo>
                <a:lnTo>
                  <a:pt x="3176340" y="2093683"/>
                </a:lnTo>
                <a:lnTo>
                  <a:pt x="3169995" y="2091642"/>
                </a:lnTo>
                <a:lnTo>
                  <a:pt x="3165236" y="2089374"/>
                </a:lnTo>
                <a:lnTo>
                  <a:pt x="3161157" y="2087332"/>
                </a:lnTo>
                <a:lnTo>
                  <a:pt x="3157985" y="2085064"/>
                </a:lnTo>
                <a:lnTo>
                  <a:pt x="3155492" y="2083023"/>
                </a:lnTo>
                <a:lnTo>
                  <a:pt x="3153680" y="2080755"/>
                </a:lnTo>
                <a:lnTo>
                  <a:pt x="3152320" y="2078260"/>
                </a:lnTo>
                <a:lnTo>
                  <a:pt x="3151640" y="2075765"/>
                </a:lnTo>
                <a:lnTo>
                  <a:pt x="3151187" y="2073497"/>
                </a:lnTo>
                <a:lnTo>
                  <a:pt x="3151187" y="2071002"/>
                </a:lnTo>
                <a:lnTo>
                  <a:pt x="3151414" y="2068280"/>
                </a:lnTo>
                <a:lnTo>
                  <a:pt x="3152093" y="2065785"/>
                </a:lnTo>
                <a:lnTo>
                  <a:pt x="3152773" y="2063290"/>
                </a:lnTo>
                <a:lnTo>
                  <a:pt x="3154813" y="2058301"/>
                </a:lnTo>
                <a:lnTo>
                  <a:pt x="3156852" y="2053084"/>
                </a:lnTo>
                <a:lnTo>
                  <a:pt x="3157532" y="2052177"/>
                </a:lnTo>
                <a:lnTo>
                  <a:pt x="3158212" y="2050816"/>
                </a:lnTo>
                <a:lnTo>
                  <a:pt x="3159118" y="2049909"/>
                </a:lnTo>
                <a:lnTo>
                  <a:pt x="3160024" y="2049001"/>
                </a:lnTo>
                <a:lnTo>
                  <a:pt x="3162517" y="2047414"/>
                </a:lnTo>
                <a:lnTo>
                  <a:pt x="3165236" y="2046053"/>
                </a:lnTo>
                <a:lnTo>
                  <a:pt x="3168635" y="2044692"/>
                </a:lnTo>
                <a:lnTo>
                  <a:pt x="3172714" y="2044012"/>
                </a:lnTo>
                <a:lnTo>
                  <a:pt x="3176793" y="2042877"/>
                </a:lnTo>
                <a:lnTo>
                  <a:pt x="3181551" y="2042424"/>
                </a:lnTo>
                <a:lnTo>
                  <a:pt x="3187700" y="2041769"/>
                </a:lnTo>
                <a:lnTo>
                  <a:pt x="3187700" y="2013434"/>
                </a:lnTo>
                <a:lnTo>
                  <a:pt x="3135313" y="2029813"/>
                </a:lnTo>
                <a:lnTo>
                  <a:pt x="3135313" y="2172607"/>
                </a:lnTo>
                <a:lnTo>
                  <a:pt x="3135313" y="2175329"/>
                </a:lnTo>
                <a:lnTo>
                  <a:pt x="3134866" y="2178050"/>
                </a:lnTo>
                <a:lnTo>
                  <a:pt x="3134196" y="2180772"/>
                </a:lnTo>
                <a:lnTo>
                  <a:pt x="3133303" y="2183266"/>
                </a:lnTo>
                <a:lnTo>
                  <a:pt x="3132186" y="2185761"/>
                </a:lnTo>
                <a:lnTo>
                  <a:pt x="3130623" y="2188029"/>
                </a:lnTo>
                <a:lnTo>
                  <a:pt x="3129283" y="2190070"/>
                </a:lnTo>
                <a:lnTo>
                  <a:pt x="3127496" y="2192111"/>
                </a:lnTo>
                <a:lnTo>
                  <a:pt x="3125486" y="2193698"/>
                </a:lnTo>
                <a:lnTo>
                  <a:pt x="3123476" y="2195513"/>
                </a:lnTo>
                <a:lnTo>
                  <a:pt x="3121243" y="2196647"/>
                </a:lnTo>
                <a:lnTo>
                  <a:pt x="3119009" y="2198007"/>
                </a:lnTo>
                <a:lnTo>
                  <a:pt x="3116329" y="2198914"/>
                </a:lnTo>
                <a:lnTo>
                  <a:pt x="3113873" y="2199368"/>
                </a:lnTo>
                <a:lnTo>
                  <a:pt x="3111192" y="2200048"/>
                </a:lnTo>
                <a:lnTo>
                  <a:pt x="3108289" y="2200275"/>
                </a:lnTo>
                <a:lnTo>
                  <a:pt x="3103599" y="2200275"/>
                </a:lnTo>
                <a:lnTo>
                  <a:pt x="3100919" y="2200048"/>
                </a:lnTo>
                <a:lnTo>
                  <a:pt x="3098239" y="2199368"/>
                </a:lnTo>
                <a:lnTo>
                  <a:pt x="3095559" y="2198914"/>
                </a:lnTo>
                <a:lnTo>
                  <a:pt x="3093102" y="2198007"/>
                </a:lnTo>
                <a:lnTo>
                  <a:pt x="3090645" y="2196647"/>
                </a:lnTo>
                <a:lnTo>
                  <a:pt x="3088412" y="2195513"/>
                </a:lnTo>
                <a:lnTo>
                  <a:pt x="3086402" y="2193698"/>
                </a:lnTo>
                <a:lnTo>
                  <a:pt x="3084615" y="2192111"/>
                </a:lnTo>
                <a:lnTo>
                  <a:pt x="3082828" y="2190070"/>
                </a:lnTo>
                <a:lnTo>
                  <a:pt x="3081042" y="2188029"/>
                </a:lnTo>
                <a:lnTo>
                  <a:pt x="3079925" y="2185761"/>
                </a:lnTo>
                <a:lnTo>
                  <a:pt x="3078585" y="2183266"/>
                </a:lnTo>
                <a:lnTo>
                  <a:pt x="3077692" y="2180772"/>
                </a:lnTo>
                <a:lnTo>
                  <a:pt x="3077022" y="2178050"/>
                </a:lnTo>
                <a:lnTo>
                  <a:pt x="3076798" y="2175329"/>
                </a:lnTo>
                <a:lnTo>
                  <a:pt x="3076575" y="2172607"/>
                </a:lnTo>
                <a:lnTo>
                  <a:pt x="3076575" y="2090145"/>
                </a:lnTo>
                <a:lnTo>
                  <a:pt x="3076346" y="2090511"/>
                </a:lnTo>
                <a:lnTo>
                  <a:pt x="3075438" y="2092552"/>
                </a:lnTo>
                <a:lnTo>
                  <a:pt x="3074303" y="2094367"/>
                </a:lnTo>
                <a:lnTo>
                  <a:pt x="3072488" y="2095954"/>
                </a:lnTo>
                <a:lnTo>
                  <a:pt x="3070672" y="2097769"/>
                </a:lnTo>
                <a:lnTo>
                  <a:pt x="3068856" y="2099356"/>
                </a:lnTo>
                <a:lnTo>
                  <a:pt x="3066813" y="2100263"/>
                </a:lnTo>
                <a:lnTo>
                  <a:pt x="3064544" y="2101170"/>
                </a:lnTo>
                <a:lnTo>
                  <a:pt x="3062047" y="2101624"/>
                </a:lnTo>
                <a:lnTo>
                  <a:pt x="3058869" y="2102304"/>
                </a:lnTo>
                <a:lnTo>
                  <a:pt x="3053876" y="2102758"/>
                </a:lnTo>
                <a:lnTo>
                  <a:pt x="3040257" y="2103211"/>
                </a:lnTo>
                <a:lnTo>
                  <a:pt x="3022780" y="2103438"/>
                </a:lnTo>
                <a:lnTo>
                  <a:pt x="3003714" y="2103438"/>
                </a:lnTo>
                <a:lnTo>
                  <a:pt x="2984649" y="2103211"/>
                </a:lnTo>
                <a:lnTo>
                  <a:pt x="2966945" y="2102531"/>
                </a:lnTo>
                <a:lnTo>
                  <a:pt x="2959228" y="2102077"/>
                </a:lnTo>
                <a:lnTo>
                  <a:pt x="2952872" y="2101397"/>
                </a:lnTo>
                <a:lnTo>
                  <a:pt x="2947652" y="2100717"/>
                </a:lnTo>
                <a:lnTo>
                  <a:pt x="2944020" y="2100036"/>
                </a:lnTo>
                <a:lnTo>
                  <a:pt x="2937438" y="2097995"/>
                </a:lnTo>
                <a:lnTo>
                  <a:pt x="2929948" y="2095047"/>
                </a:lnTo>
                <a:lnTo>
                  <a:pt x="2921777" y="2090965"/>
                </a:lnTo>
                <a:lnTo>
                  <a:pt x="2917691" y="2088924"/>
                </a:lnTo>
                <a:lnTo>
                  <a:pt x="2913379" y="2086656"/>
                </a:lnTo>
                <a:lnTo>
                  <a:pt x="2909520" y="2084161"/>
                </a:lnTo>
                <a:lnTo>
                  <a:pt x="2905662" y="2081440"/>
                </a:lnTo>
                <a:lnTo>
                  <a:pt x="2902030" y="2078719"/>
                </a:lnTo>
                <a:lnTo>
                  <a:pt x="2898852" y="2075770"/>
                </a:lnTo>
                <a:lnTo>
                  <a:pt x="2895675" y="2072822"/>
                </a:lnTo>
                <a:lnTo>
                  <a:pt x="2892951" y="2069647"/>
                </a:lnTo>
                <a:lnTo>
                  <a:pt x="2891135" y="2066472"/>
                </a:lnTo>
                <a:lnTo>
                  <a:pt x="2889546" y="2063297"/>
                </a:lnTo>
                <a:lnTo>
                  <a:pt x="2887050" y="2057401"/>
                </a:lnTo>
                <a:lnTo>
                  <a:pt x="2884326" y="2051731"/>
                </a:lnTo>
                <a:lnTo>
                  <a:pt x="2881602" y="2046515"/>
                </a:lnTo>
                <a:lnTo>
                  <a:pt x="2878879" y="2041752"/>
                </a:lnTo>
                <a:lnTo>
                  <a:pt x="2873885" y="2033361"/>
                </a:lnTo>
                <a:lnTo>
                  <a:pt x="2872296" y="2029733"/>
                </a:lnTo>
                <a:lnTo>
                  <a:pt x="2870708" y="2026331"/>
                </a:lnTo>
                <a:lnTo>
                  <a:pt x="2870027" y="2025197"/>
                </a:lnTo>
                <a:lnTo>
                  <a:pt x="2869119" y="2024290"/>
                </a:lnTo>
                <a:lnTo>
                  <a:pt x="2868438" y="2023836"/>
                </a:lnTo>
                <a:lnTo>
                  <a:pt x="2867757" y="2024063"/>
                </a:lnTo>
                <a:lnTo>
                  <a:pt x="2867076" y="2024517"/>
                </a:lnTo>
                <a:lnTo>
                  <a:pt x="2866168" y="2025651"/>
                </a:lnTo>
                <a:lnTo>
                  <a:pt x="2865714" y="2026785"/>
                </a:lnTo>
                <a:lnTo>
                  <a:pt x="2865033" y="2028372"/>
                </a:lnTo>
                <a:lnTo>
                  <a:pt x="2864125" y="2031547"/>
                </a:lnTo>
                <a:lnTo>
                  <a:pt x="2863444" y="2035402"/>
                </a:lnTo>
                <a:lnTo>
                  <a:pt x="2863444" y="2037444"/>
                </a:lnTo>
                <a:lnTo>
                  <a:pt x="2863444" y="2039485"/>
                </a:lnTo>
                <a:lnTo>
                  <a:pt x="2864125" y="2041299"/>
                </a:lnTo>
                <a:lnTo>
                  <a:pt x="2864579" y="2042886"/>
                </a:lnTo>
                <a:lnTo>
                  <a:pt x="2864806" y="2044474"/>
                </a:lnTo>
                <a:lnTo>
                  <a:pt x="2864806" y="2045835"/>
                </a:lnTo>
                <a:lnTo>
                  <a:pt x="2864579" y="2047195"/>
                </a:lnTo>
                <a:lnTo>
                  <a:pt x="2863671" y="2048102"/>
                </a:lnTo>
                <a:lnTo>
                  <a:pt x="2862763" y="2049236"/>
                </a:lnTo>
                <a:lnTo>
                  <a:pt x="2861629" y="2049917"/>
                </a:lnTo>
                <a:lnTo>
                  <a:pt x="2860267" y="2050597"/>
                </a:lnTo>
                <a:lnTo>
                  <a:pt x="2858905" y="2051051"/>
                </a:lnTo>
                <a:lnTo>
                  <a:pt x="2855500" y="2051958"/>
                </a:lnTo>
                <a:lnTo>
                  <a:pt x="2852550" y="2052185"/>
                </a:lnTo>
                <a:lnTo>
                  <a:pt x="2850053" y="2051958"/>
                </a:lnTo>
                <a:lnTo>
                  <a:pt x="2849145" y="2051731"/>
                </a:lnTo>
                <a:lnTo>
                  <a:pt x="2848691" y="2051277"/>
                </a:lnTo>
                <a:lnTo>
                  <a:pt x="2847783" y="2050370"/>
                </a:lnTo>
                <a:lnTo>
                  <a:pt x="2847329" y="2048102"/>
                </a:lnTo>
                <a:lnTo>
                  <a:pt x="2846421" y="2040619"/>
                </a:lnTo>
                <a:lnTo>
                  <a:pt x="2845513" y="2030640"/>
                </a:lnTo>
                <a:lnTo>
                  <a:pt x="2844379" y="2018620"/>
                </a:lnTo>
                <a:lnTo>
                  <a:pt x="2843471" y="2006601"/>
                </a:lnTo>
                <a:lnTo>
                  <a:pt x="2842336" y="1995261"/>
                </a:lnTo>
                <a:lnTo>
                  <a:pt x="2841201" y="1986417"/>
                </a:lnTo>
                <a:lnTo>
                  <a:pt x="2840747" y="1983242"/>
                </a:lnTo>
                <a:lnTo>
                  <a:pt x="2839839" y="1980974"/>
                </a:lnTo>
                <a:lnTo>
                  <a:pt x="2835527" y="1970542"/>
                </a:lnTo>
                <a:lnTo>
                  <a:pt x="2835360" y="1970163"/>
                </a:lnTo>
                <a:lnTo>
                  <a:pt x="2834651" y="1970217"/>
                </a:lnTo>
                <a:lnTo>
                  <a:pt x="2831710" y="1970443"/>
                </a:lnTo>
                <a:lnTo>
                  <a:pt x="2829221" y="1970670"/>
                </a:lnTo>
                <a:lnTo>
                  <a:pt x="2824696" y="1970443"/>
                </a:lnTo>
                <a:lnTo>
                  <a:pt x="2823339" y="1970217"/>
                </a:lnTo>
                <a:lnTo>
                  <a:pt x="2821528" y="1969538"/>
                </a:lnTo>
                <a:lnTo>
                  <a:pt x="2819945" y="1968632"/>
                </a:lnTo>
                <a:lnTo>
                  <a:pt x="2818587" y="1967274"/>
                </a:lnTo>
                <a:lnTo>
                  <a:pt x="2817230" y="1965916"/>
                </a:lnTo>
                <a:lnTo>
                  <a:pt x="2816325" y="1964558"/>
                </a:lnTo>
                <a:lnTo>
                  <a:pt x="2815646" y="1963426"/>
                </a:lnTo>
                <a:lnTo>
                  <a:pt x="2815420" y="1962067"/>
                </a:lnTo>
                <a:lnTo>
                  <a:pt x="2814741" y="1960030"/>
                </a:lnTo>
                <a:lnTo>
                  <a:pt x="2814062" y="1958672"/>
                </a:lnTo>
                <a:lnTo>
                  <a:pt x="2813610" y="1957993"/>
                </a:lnTo>
                <a:lnTo>
                  <a:pt x="2813157" y="1957314"/>
                </a:lnTo>
                <a:lnTo>
                  <a:pt x="2812252" y="1957087"/>
                </a:lnTo>
                <a:lnTo>
                  <a:pt x="2811800" y="1956861"/>
                </a:lnTo>
                <a:lnTo>
                  <a:pt x="2811121" y="1957087"/>
                </a:lnTo>
                <a:lnTo>
                  <a:pt x="2810442" y="1957314"/>
                </a:lnTo>
                <a:lnTo>
                  <a:pt x="2809537" y="1957993"/>
                </a:lnTo>
                <a:lnTo>
                  <a:pt x="2809084" y="1958672"/>
                </a:lnTo>
                <a:lnTo>
                  <a:pt x="2808179" y="1960483"/>
                </a:lnTo>
                <a:lnTo>
                  <a:pt x="2807501" y="1962747"/>
                </a:lnTo>
                <a:lnTo>
                  <a:pt x="2806822" y="1963878"/>
                </a:lnTo>
                <a:lnTo>
                  <a:pt x="2806369" y="1965010"/>
                </a:lnTo>
                <a:lnTo>
                  <a:pt x="2805012" y="1966821"/>
                </a:lnTo>
                <a:lnTo>
                  <a:pt x="2803654" y="1967953"/>
                </a:lnTo>
                <a:lnTo>
                  <a:pt x="2802976" y="1968632"/>
                </a:lnTo>
                <a:lnTo>
                  <a:pt x="2802523" y="1968632"/>
                </a:lnTo>
                <a:lnTo>
                  <a:pt x="2792115" y="1968406"/>
                </a:lnTo>
                <a:lnTo>
                  <a:pt x="2791436" y="1968406"/>
                </a:lnTo>
                <a:lnTo>
                  <a:pt x="2788948" y="1967953"/>
                </a:lnTo>
                <a:lnTo>
                  <a:pt x="2785554" y="1967500"/>
                </a:lnTo>
                <a:lnTo>
                  <a:pt x="2781481" y="1966369"/>
                </a:lnTo>
                <a:lnTo>
                  <a:pt x="2779445" y="1965463"/>
                </a:lnTo>
                <a:lnTo>
                  <a:pt x="2777182" y="1964558"/>
                </a:lnTo>
                <a:lnTo>
                  <a:pt x="2775146" y="1963426"/>
                </a:lnTo>
                <a:lnTo>
                  <a:pt x="2773110" y="1961615"/>
                </a:lnTo>
                <a:lnTo>
                  <a:pt x="2771300" y="1959804"/>
                </a:lnTo>
                <a:lnTo>
                  <a:pt x="2769490" y="1957540"/>
                </a:lnTo>
                <a:lnTo>
                  <a:pt x="2768132" y="1955276"/>
                </a:lnTo>
                <a:lnTo>
                  <a:pt x="2767001" y="1952107"/>
                </a:lnTo>
                <a:lnTo>
                  <a:pt x="2765870" y="1947579"/>
                </a:lnTo>
                <a:lnTo>
                  <a:pt x="2764965" y="1941694"/>
                </a:lnTo>
                <a:lnTo>
                  <a:pt x="2764286" y="1935582"/>
                </a:lnTo>
                <a:lnTo>
                  <a:pt x="2764286" y="1929017"/>
                </a:lnTo>
                <a:lnTo>
                  <a:pt x="2764286" y="1925621"/>
                </a:lnTo>
                <a:lnTo>
                  <a:pt x="2764512" y="1922452"/>
                </a:lnTo>
                <a:lnTo>
                  <a:pt x="2765191" y="1919283"/>
                </a:lnTo>
                <a:lnTo>
                  <a:pt x="2765870" y="1916340"/>
                </a:lnTo>
                <a:lnTo>
                  <a:pt x="2766548" y="1913397"/>
                </a:lnTo>
                <a:lnTo>
                  <a:pt x="2767906" y="1910907"/>
                </a:lnTo>
                <a:lnTo>
                  <a:pt x="2769037" y="1908643"/>
                </a:lnTo>
                <a:lnTo>
                  <a:pt x="2770621" y="1906379"/>
                </a:lnTo>
                <a:lnTo>
                  <a:pt x="2772431" y="1904115"/>
                </a:lnTo>
                <a:lnTo>
                  <a:pt x="2774241" y="1901625"/>
                </a:lnTo>
                <a:lnTo>
                  <a:pt x="2775599" y="1899362"/>
                </a:lnTo>
                <a:lnTo>
                  <a:pt x="2776730" y="1897324"/>
                </a:lnTo>
                <a:lnTo>
                  <a:pt x="2777635" y="1895060"/>
                </a:lnTo>
                <a:lnTo>
                  <a:pt x="2778314" y="1892797"/>
                </a:lnTo>
                <a:lnTo>
                  <a:pt x="2778766" y="1890759"/>
                </a:lnTo>
                <a:lnTo>
                  <a:pt x="2778766" y="1888722"/>
                </a:lnTo>
                <a:lnTo>
                  <a:pt x="2778766" y="1886911"/>
                </a:lnTo>
                <a:lnTo>
                  <a:pt x="2778540" y="1885100"/>
                </a:lnTo>
                <a:lnTo>
                  <a:pt x="2777635" y="1883289"/>
                </a:lnTo>
                <a:lnTo>
                  <a:pt x="2776956" y="1881704"/>
                </a:lnTo>
                <a:lnTo>
                  <a:pt x="2776277" y="1880120"/>
                </a:lnTo>
                <a:lnTo>
                  <a:pt x="2774920" y="1878761"/>
                </a:lnTo>
                <a:lnTo>
                  <a:pt x="2773789" y="1877403"/>
                </a:lnTo>
                <a:lnTo>
                  <a:pt x="2772205" y="1876271"/>
                </a:lnTo>
                <a:lnTo>
                  <a:pt x="2767906" y="1873328"/>
                </a:lnTo>
                <a:lnTo>
                  <a:pt x="2760892" y="1869027"/>
                </a:lnTo>
                <a:lnTo>
                  <a:pt x="2752068" y="1864047"/>
                </a:lnTo>
                <a:lnTo>
                  <a:pt x="2741208" y="1858161"/>
                </a:lnTo>
                <a:lnTo>
                  <a:pt x="2728733" y="1851373"/>
                </a:lnTo>
                <a:lnTo>
                  <a:pt x="2735036" y="1883775"/>
                </a:lnTo>
                <a:lnTo>
                  <a:pt x="2738211" y="1900340"/>
                </a:lnTo>
                <a:lnTo>
                  <a:pt x="2741159" y="1915089"/>
                </a:lnTo>
                <a:lnTo>
                  <a:pt x="2744107" y="1928704"/>
                </a:lnTo>
                <a:lnTo>
                  <a:pt x="2747055" y="1940730"/>
                </a:lnTo>
                <a:lnTo>
                  <a:pt x="2749550" y="1950034"/>
                </a:lnTo>
                <a:lnTo>
                  <a:pt x="2751818" y="1957068"/>
                </a:lnTo>
                <a:lnTo>
                  <a:pt x="2754086" y="1962741"/>
                </a:lnTo>
                <a:lnTo>
                  <a:pt x="2756807" y="1968187"/>
                </a:lnTo>
                <a:lnTo>
                  <a:pt x="2759529" y="1974087"/>
                </a:lnTo>
                <a:lnTo>
                  <a:pt x="2762477" y="1979760"/>
                </a:lnTo>
                <a:lnTo>
                  <a:pt x="2768827" y="1990878"/>
                </a:lnTo>
                <a:lnTo>
                  <a:pt x="2775177" y="2001089"/>
                </a:lnTo>
                <a:lnTo>
                  <a:pt x="2780846" y="2009939"/>
                </a:lnTo>
                <a:lnTo>
                  <a:pt x="2785609" y="2016973"/>
                </a:lnTo>
                <a:lnTo>
                  <a:pt x="2790145" y="2022873"/>
                </a:lnTo>
                <a:lnTo>
                  <a:pt x="2798536" y="2036261"/>
                </a:lnTo>
                <a:lnTo>
                  <a:pt x="2814864" y="2063718"/>
                </a:lnTo>
                <a:lnTo>
                  <a:pt x="2827564" y="2084821"/>
                </a:lnTo>
                <a:lnTo>
                  <a:pt x="2832780" y="2093216"/>
                </a:lnTo>
                <a:lnTo>
                  <a:pt x="2836182" y="2098435"/>
                </a:lnTo>
                <a:lnTo>
                  <a:pt x="2837316" y="2100251"/>
                </a:lnTo>
                <a:lnTo>
                  <a:pt x="2837996" y="2102293"/>
                </a:lnTo>
                <a:lnTo>
                  <a:pt x="2838450" y="2104108"/>
                </a:lnTo>
                <a:lnTo>
                  <a:pt x="2838450" y="2106150"/>
                </a:lnTo>
                <a:lnTo>
                  <a:pt x="2837996" y="2108193"/>
                </a:lnTo>
                <a:lnTo>
                  <a:pt x="2837316" y="2110235"/>
                </a:lnTo>
                <a:lnTo>
                  <a:pt x="2836409" y="2112050"/>
                </a:lnTo>
                <a:lnTo>
                  <a:pt x="2835275" y="2113865"/>
                </a:lnTo>
                <a:lnTo>
                  <a:pt x="2833914" y="2115681"/>
                </a:lnTo>
                <a:lnTo>
                  <a:pt x="2832100" y="2117269"/>
                </a:lnTo>
                <a:lnTo>
                  <a:pt x="2830512" y="2118858"/>
                </a:lnTo>
                <a:lnTo>
                  <a:pt x="2828471" y="2119992"/>
                </a:lnTo>
                <a:lnTo>
                  <a:pt x="2826204" y="2121127"/>
                </a:lnTo>
                <a:lnTo>
                  <a:pt x="2823936" y="2121807"/>
                </a:lnTo>
                <a:lnTo>
                  <a:pt x="2821441" y="2122261"/>
                </a:lnTo>
                <a:lnTo>
                  <a:pt x="2819173" y="2122488"/>
                </a:lnTo>
                <a:lnTo>
                  <a:pt x="2815771" y="2122261"/>
                </a:lnTo>
                <a:lnTo>
                  <a:pt x="2810782" y="2121807"/>
                </a:lnTo>
                <a:lnTo>
                  <a:pt x="2797175" y="2119992"/>
                </a:lnTo>
                <a:lnTo>
                  <a:pt x="2780166" y="2117269"/>
                </a:lnTo>
                <a:lnTo>
                  <a:pt x="2761570" y="2114092"/>
                </a:lnTo>
                <a:lnTo>
                  <a:pt x="2742746" y="2110462"/>
                </a:lnTo>
                <a:lnTo>
                  <a:pt x="2725284" y="2106604"/>
                </a:lnTo>
                <a:lnTo>
                  <a:pt x="2717800" y="2105016"/>
                </a:lnTo>
                <a:lnTo>
                  <a:pt x="2711677" y="2103201"/>
                </a:lnTo>
                <a:lnTo>
                  <a:pt x="2706688" y="2101839"/>
                </a:lnTo>
                <a:lnTo>
                  <a:pt x="2703286" y="2100251"/>
                </a:lnTo>
                <a:lnTo>
                  <a:pt x="2697162" y="2097074"/>
                </a:lnTo>
                <a:lnTo>
                  <a:pt x="2690359" y="2092763"/>
                </a:lnTo>
                <a:lnTo>
                  <a:pt x="2682875" y="2087543"/>
                </a:lnTo>
                <a:lnTo>
                  <a:pt x="2679246" y="2084821"/>
                </a:lnTo>
                <a:lnTo>
                  <a:pt x="2675391" y="2081644"/>
                </a:lnTo>
                <a:lnTo>
                  <a:pt x="2671989" y="2078694"/>
                </a:lnTo>
                <a:lnTo>
                  <a:pt x="2668814" y="2075290"/>
                </a:lnTo>
                <a:lnTo>
                  <a:pt x="2665639" y="2071886"/>
                </a:lnTo>
                <a:lnTo>
                  <a:pt x="2662918" y="2068483"/>
                </a:lnTo>
                <a:lnTo>
                  <a:pt x="2660423" y="2065079"/>
                </a:lnTo>
                <a:lnTo>
                  <a:pt x="2658382" y="2061448"/>
                </a:lnTo>
                <a:lnTo>
                  <a:pt x="2656795" y="2058045"/>
                </a:lnTo>
                <a:lnTo>
                  <a:pt x="2656114" y="2054868"/>
                </a:lnTo>
                <a:lnTo>
                  <a:pt x="2654754" y="2048061"/>
                </a:lnTo>
                <a:lnTo>
                  <a:pt x="2652939" y="2042161"/>
                </a:lnTo>
                <a:lnTo>
                  <a:pt x="2651125" y="2036488"/>
                </a:lnTo>
                <a:lnTo>
                  <a:pt x="2650544" y="2034891"/>
                </a:lnTo>
                <a:lnTo>
                  <a:pt x="2647538" y="2036545"/>
                </a:lnTo>
                <a:lnTo>
                  <a:pt x="2642334" y="2038582"/>
                </a:lnTo>
                <a:lnTo>
                  <a:pt x="2639845" y="2039261"/>
                </a:lnTo>
                <a:lnTo>
                  <a:pt x="2636904" y="2040167"/>
                </a:lnTo>
                <a:lnTo>
                  <a:pt x="2633962" y="2040620"/>
                </a:lnTo>
                <a:lnTo>
                  <a:pt x="2631021" y="2041072"/>
                </a:lnTo>
                <a:lnTo>
                  <a:pt x="2627854" y="2041299"/>
                </a:lnTo>
                <a:lnTo>
                  <a:pt x="2624460" y="2041525"/>
                </a:lnTo>
                <a:lnTo>
                  <a:pt x="2621066" y="2041525"/>
                </a:lnTo>
                <a:lnTo>
                  <a:pt x="2617898" y="2041299"/>
                </a:lnTo>
                <a:lnTo>
                  <a:pt x="2614731" y="2040846"/>
                </a:lnTo>
                <a:lnTo>
                  <a:pt x="2612016" y="2040393"/>
                </a:lnTo>
                <a:lnTo>
                  <a:pt x="2609301" y="2039941"/>
                </a:lnTo>
                <a:lnTo>
                  <a:pt x="2606585" y="2038809"/>
                </a:lnTo>
                <a:lnTo>
                  <a:pt x="2604097" y="2038130"/>
                </a:lnTo>
                <a:lnTo>
                  <a:pt x="2601608" y="2036771"/>
                </a:lnTo>
                <a:lnTo>
                  <a:pt x="2599345" y="2035866"/>
                </a:lnTo>
                <a:lnTo>
                  <a:pt x="2597309" y="2034281"/>
                </a:lnTo>
                <a:lnTo>
                  <a:pt x="2593463" y="2031565"/>
                </a:lnTo>
                <a:lnTo>
                  <a:pt x="2590295" y="2028395"/>
                </a:lnTo>
                <a:lnTo>
                  <a:pt x="2587354" y="2025000"/>
                </a:lnTo>
                <a:lnTo>
                  <a:pt x="2584865" y="2021604"/>
                </a:lnTo>
                <a:lnTo>
                  <a:pt x="2582602" y="2017756"/>
                </a:lnTo>
                <a:lnTo>
                  <a:pt x="2580792" y="2014134"/>
                </a:lnTo>
                <a:lnTo>
                  <a:pt x="2579435" y="2010285"/>
                </a:lnTo>
                <a:lnTo>
                  <a:pt x="2578077" y="2006663"/>
                </a:lnTo>
                <a:lnTo>
                  <a:pt x="2577398" y="2003041"/>
                </a:lnTo>
                <a:lnTo>
                  <a:pt x="2576946" y="1999646"/>
                </a:lnTo>
                <a:lnTo>
                  <a:pt x="2576267" y="1996703"/>
                </a:lnTo>
                <a:lnTo>
                  <a:pt x="2576267" y="1993760"/>
                </a:lnTo>
                <a:lnTo>
                  <a:pt x="2576267" y="1991044"/>
                </a:lnTo>
                <a:lnTo>
                  <a:pt x="2576720" y="1988101"/>
                </a:lnTo>
                <a:lnTo>
                  <a:pt x="2577172" y="1985384"/>
                </a:lnTo>
                <a:lnTo>
                  <a:pt x="2577851" y="1982668"/>
                </a:lnTo>
                <a:lnTo>
                  <a:pt x="2578756" y="1980178"/>
                </a:lnTo>
                <a:lnTo>
                  <a:pt x="2579887" y="1977687"/>
                </a:lnTo>
                <a:lnTo>
                  <a:pt x="2580792" y="1975197"/>
                </a:lnTo>
                <a:lnTo>
                  <a:pt x="2583281" y="1970670"/>
                </a:lnTo>
                <a:lnTo>
                  <a:pt x="2585770" y="1967274"/>
                </a:lnTo>
                <a:lnTo>
                  <a:pt x="2588485" y="1964331"/>
                </a:lnTo>
                <a:lnTo>
                  <a:pt x="2589616" y="1963426"/>
                </a:lnTo>
                <a:lnTo>
                  <a:pt x="2590974" y="1962520"/>
                </a:lnTo>
                <a:lnTo>
                  <a:pt x="2594594" y="1960709"/>
                </a:lnTo>
                <a:lnTo>
                  <a:pt x="2596178" y="1960030"/>
                </a:lnTo>
                <a:lnTo>
                  <a:pt x="2596856" y="1959351"/>
                </a:lnTo>
                <a:lnTo>
                  <a:pt x="2597309" y="1958672"/>
                </a:lnTo>
                <a:lnTo>
                  <a:pt x="2597309" y="1957314"/>
                </a:lnTo>
                <a:lnTo>
                  <a:pt x="2597083" y="1955955"/>
                </a:lnTo>
                <a:lnTo>
                  <a:pt x="2596630" y="1953465"/>
                </a:lnTo>
                <a:lnTo>
                  <a:pt x="2595499" y="1950522"/>
                </a:lnTo>
                <a:lnTo>
                  <a:pt x="2593689" y="1946221"/>
                </a:lnTo>
                <a:lnTo>
                  <a:pt x="2587806" y="1934450"/>
                </a:lnTo>
                <a:lnTo>
                  <a:pt x="2578304" y="1916566"/>
                </a:lnTo>
                <a:lnTo>
                  <a:pt x="2564954" y="1892118"/>
                </a:lnTo>
                <a:lnTo>
                  <a:pt x="2561108" y="1885100"/>
                </a:lnTo>
                <a:lnTo>
                  <a:pt x="2557035" y="1878535"/>
                </a:lnTo>
                <a:lnTo>
                  <a:pt x="2552963" y="1871970"/>
                </a:lnTo>
                <a:lnTo>
                  <a:pt x="2548664" y="1866084"/>
                </a:lnTo>
                <a:lnTo>
                  <a:pt x="2544139" y="1860199"/>
                </a:lnTo>
                <a:lnTo>
                  <a:pt x="2540066" y="1854766"/>
                </a:lnTo>
                <a:lnTo>
                  <a:pt x="2535767" y="1849559"/>
                </a:lnTo>
                <a:lnTo>
                  <a:pt x="2531695" y="1844805"/>
                </a:lnTo>
                <a:lnTo>
                  <a:pt x="2523776" y="1835750"/>
                </a:lnTo>
                <a:lnTo>
                  <a:pt x="2516536" y="1828732"/>
                </a:lnTo>
                <a:lnTo>
                  <a:pt x="2510200" y="1822620"/>
                </a:lnTo>
                <a:lnTo>
                  <a:pt x="2505675" y="1818546"/>
                </a:lnTo>
                <a:lnTo>
                  <a:pt x="2503187" y="1816508"/>
                </a:lnTo>
                <a:lnTo>
                  <a:pt x="2500698" y="1815150"/>
                </a:lnTo>
                <a:lnTo>
                  <a:pt x="2498435" y="1814018"/>
                </a:lnTo>
                <a:lnTo>
                  <a:pt x="2496173" y="1813565"/>
                </a:lnTo>
                <a:lnTo>
                  <a:pt x="2494589" y="1813113"/>
                </a:lnTo>
                <a:lnTo>
                  <a:pt x="2493005" y="1812886"/>
                </a:lnTo>
                <a:lnTo>
                  <a:pt x="2491648" y="1812886"/>
                </a:lnTo>
                <a:lnTo>
                  <a:pt x="2491421" y="1816508"/>
                </a:lnTo>
                <a:lnTo>
                  <a:pt x="2491421" y="1824884"/>
                </a:lnTo>
                <a:lnTo>
                  <a:pt x="2491648" y="1829638"/>
                </a:lnTo>
                <a:lnTo>
                  <a:pt x="2492326" y="1833713"/>
                </a:lnTo>
                <a:lnTo>
                  <a:pt x="2492779" y="1835297"/>
                </a:lnTo>
                <a:lnTo>
                  <a:pt x="2493231" y="1836656"/>
                </a:lnTo>
                <a:lnTo>
                  <a:pt x="2493684" y="1837561"/>
                </a:lnTo>
                <a:lnTo>
                  <a:pt x="2494589" y="1838014"/>
                </a:lnTo>
                <a:lnTo>
                  <a:pt x="2495268" y="1838467"/>
                </a:lnTo>
                <a:lnTo>
                  <a:pt x="2496173" y="1839146"/>
                </a:lnTo>
                <a:lnTo>
                  <a:pt x="2498209" y="1840730"/>
                </a:lnTo>
                <a:lnTo>
                  <a:pt x="2500245" y="1843447"/>
                </a:lnTo>
                <a:lnTo>
                  <a:pt x="2501829" y="1846842"/>
                </a:lnTo>
                <a:lnTo>
                  <a:pt x="2503639" y="1850691"/>
                </a:lnTo>
                <a:lnTo>
                  <a:pt x="2505223" y="1855445"/>
                </a:lnTo>
                <a:lnTo>
                  <a:pt x="2505675" y="1858161"/>
                </a:lnTo>
                <a:lnTo>
                  <a:pt x="2505902" y="1860878"/>
                </a:lnTo>
                <a:lnTo>
                  <a:pt x="2506128" y="1863594"/>
                </a:lnTo>
                <a:lnTo>
                  <a:pt x="2506354" y="1866763"/>
                </a:lnTo>
                <a:lnTo>
                  <a:pt x="2506128" y="1869933"/>
                </a:lnTo>
                <a:lnTo>
                  <a:pt x="2505675" y="1873328"/>
                </a:lnTo>
                <a:lnTo>
                  <a:pt x="2504544" y="1876498"/>
                </a:lnTo>
                <a:lnTo>
                  <a:pt x="2503413" y="1879893"/>
                </a:lnTo>
                <a:lnTo>
                  <a:pt x="2501829" y="1883063"/>
                </a:lnTo>
                <a:lnTo>
                  <a:pt x="2500019" y="1886458"/>
                </a:lnTo>
                <a:lnTo>
                  <a:pt x="2497756" y="1889401"/>
                </a:lnTo>
                <a:lnTo>
                  <a:pt x="2495041" y="1892344"/>
                </a:lnTo>
                <a:lnTo>
                  <a:pt x="2492100" y="1895060"/>
                </a:lnTo>
                <a:lnTo>
                  <a:pt x="2488706" y="1897551"/>
                </a:lnTo>
                <a:lnTo>
                  <a:pt x="2485086" y="1899814"/>
                </a:lnTo>
                <a:lnTo>
                  <a:pt x="2481013" y="1901625"/>
                </a:lnTo>
                <a:lnTo>
                  <a:pt x="2476715" y="1903210"/>
                </a:lnTo>
                <a:lnTo>
                  <a:pt x="2472190" y="1904115"/>
                </a:lnTo>
                <a:lnTo>
                  <a:pt x="2466986" y="1905021"/>
                </a:lnTo>
                <a:lnTo>
                  <a:pt x="2461782" y="1905247"/>
                </a:lnTo>
                <a:lnTo>
                  <a:pt x="2456578" y="1905021"/>
                </a:lnTo>
                <a:lnTo>
                  <a:pt x="2451600" y="1904115"/>
                </a:lnTo>
                <a:lnTo>
                  <a:pt x="2447301" y="1902984"/>
                </a:lnTo>
                <a:lnTo>
                  <a:pt x="2443229" y="1901399"/>
                </a:lnTo>
                <a:lnTo>
                  <a:pt x="2439609" y="1899362"/>
                </a:lnTo>
                <a:lnTo>
                  <a:pt x="2436441" y="1897098"/>
                </a:lnTo>
                <a:lnTo>
                  <a:pt x="2433274" y="1894608"/>
                </a:lnTo>
                <a:lnTo>
                  <a:pt x="2431011" y="1891891"/>
                </a:lnTo>
                <a:lnTo>
                  <a:pt x="2428748" y="1889175"/>
                </a:lnTo>
                <a:lnTo>
                  <a:pt x="2426712" y="1886005"/>
                </a:lnTo>
                <a:lnTo>
                  <a:pt x="2424902" y="1883063"/>
                </a:lnTo>
                <a:lnTo>
                  <a:pt x="2423771" y="1880120"/>
                </a:lnTo>
                <a:lnTo>
                  <a:pt x="2422639" y="1877177"/>
                </a:lnTo>
                <a:lnTo>
                  <a:pt x="2421961" y="1874460"/>
                </a:lnTo>
                <a:lnTo>
                  <a:pt x="2421508" y="1871970"/>
                </a:lnTo>
                <a:lnTo>
                  <a:pt x="2421508" y="1869706"/>
                </a:lnTo>
                <a:lnTo>
                  <a:pt x="2421508" y="1867443"/>
                </a:lnTo>
                <a:lnTo>
                  <a:pt x="2421961" y="1865405"/>
                </a:lnTo>
                <a:lnTo>
                  <a:pt x="2422639" y="1862915"/>
                </a:lnTo>
                <a:lnTo>
                  <a:pt x="2423771" y="1860651"/>
                </a:lnTo>
                <a:lnTo>
                  <a:pt x="2424676" y="1858161"/>
                </a:lnTo>
                <a:lnTo>
                  <a:pt x="2426260" y="1855897"/>
                </a:lnTo>
                <a:lnTo>
                  <a:pt x="2428975" y="1851596"/>
                </a:lnTo>
                <a:lnTo>
                  <a:pt x="2431690" y="1847974"/>
                </a:lnTo>
                <a:lnTo>
                  <a:pt x="2434179" y="1845031"/>
                </a:lnTo>
                <a:lnTo>
                  <a:pt x="2436667" y="1842541"/>
                </a:lnTo>
                <a:lnTo>
                  <a:pt x="2436441" y="1836656"/>
                </a:lnTo>
                <a:lnTo>
                  <a:pt x="2416304" y="1837108"/>
                </a:lnTo>
                <a:lnTo>
                  <a:pt x="2416078" y="1817866"/>
                </a:lnTo>
                <a:lnTo>
                  <a:pt x="2415852" y="1803605"/>
                </a:lnTo>
                <a:lnTo>
                  <a:pt x="2415626" y="1794776"/>
                </a:lnTo>
                <a:lnTo>
                  <a:pt x="2415626" y="1792965"/>
                </a:lnTo>
                <a:lnTo>
                  <a:pt x="2415626" y="1791607"/>
                </a:lnTo>
                <a:lnTo>
                  <a:pt x="2416078" y="1789117"/>
                </a:lnTo>
                <a:lnTo>
                  <a:pt x="2415852" y="1787985"/>
                </a:lnTo>
                <a:lnTo>
                  <a:pt x="2415626" y="1787532"/>
                </a:lnTo>
                <a:lnTo>
                  <a:pt x="2415173" y="1787306"/>
                </a:lnTo>
                <a:lnTo>
                  <a:pt x="2414042" y="1787306"/>
                </a:lnTo>
                <a:lnTo>
                  <a:pt x="2407254" y="1787985"/>
                </a:lnTo>
                <a:lnTo>
                  <a:pt x="2400240" y="1789343"/>
                </a:lnTo>
                <a:lnTo>
                  <a:pt x="2393452" y="1790701"/>
                </a:lnTo>
                <a:lnTo>
                  <a:pt x="2387117" y="1792512"/>
                </a:lnTo>
                <a:lnTo>
                  <a:pt x="2380782" y="1794550"/>
                </a:lnTo>
                <a:lnTo>
                  <a:pt x="2374673" y="1796814"/>
                </a:lnTo>
                <a:lnTo>
                  <a:pt x="2368564" y="1799077"/>
                </a:lnTo>
                <a:lnTo>
                  <a:pt x="2362908" y="1801341"/>
                </a:lnTo>
                <a:lnTo>
                  <a:pt x="2357478" y="1803831"/>
                </a:lnTo>
                <a:lnTo>
                  <a:pt x="2352274" y="1806548"/>
                </a:lnTo>
                <a:lnTo>
                  <a:pt x="2342319" y="1811754"/>
                </a:lnTo>
                <a:lnTo>
                  <a:pt x="2333721" y="1816735"/>
                </a:lnTo>
                <a:lnTo>
                  <a:pt x="2326028" y="1821488"/>
                </a:lnTo>
                <a:lnTo>
                  <a:pt x="2323986" y="1822903"/>
                </a:lnTo>
                <a:lnTo>
                  <a:pt x="2323854" y="1823166"/>
                </a:lnTo>
                <a:lnTo>
                  <a:pt x="2322947" y="1824980"/>
                </a:lnTo>
                <a:lnTo>
                  <a:pt x="2321812" y="1826568"/>
                </a:lnTo>
                <a:lnTo>
                  <a:pt x="2320451" y="1827701"/>
                </a:lnTo>
                <a:lnTo>
                  <a:pt x="2319090" y="1828835"/>
                </a:lnTo>
                <a:lnTo>
                  <a:pt x="2317502" y="1829742"/>
                </a:lnTo>
                <a:lnTo>
                  <a:pt x="2315914" y="1830423"/>
                </a:lnTo>
                <a:lnTo>
                  <a:pt x="2314556" y="1831101"/>
                </a:lnTo>
                <a:lnTo>
                  <a:pt x="2312453" y="1833486"/>
                </a:lnTo>
                <a:lnTo>
                  <a:pt x="2309964" y="1836656"/>
                </a:lnTo>
                <a:lnTo>
                  <a:pt x="2308154" y="1839372"/>
                </a:lnTo>
                <a:lnTo>
                  <a:pt x="2307249" y="1841636"/>
                </a:lnTo>
                <a:lnTo>
                  <a:pt x="2306796" y="1843220"/>
                </a:lnTo>
                <a:lnTo>
                  <a:pt x="2304063" y="1875389"/>
                </a:lnTo>
                <a:lnTo>
                  <a:pt x="2305248" y="1877550"/>
                </a:lnTo>
                <a:lnTo>
                  <a:pt x="2306845" y="1880685"/>
                </a:lnTo>
                <a:lnTo>
                  <a:pt x="2307986" y="1883820"/>
                </a:lnTo>
                <a:lnTo>
                  <a:pt x="2309127" y="1887403"/>
                </a:lnTo>
                <a:lnTo>
                  <a:pt x="2309584" y="1890986"/>
                </a:lnTo>
                <a:lnTo>
                  <a:pt x="2309812" y="1894569"/>
                </a:lnTo>
                <a:lnTo>
                  <a:pt x="2309584" y="1898376"/>
                </a:lnTo>
                <a:lnTo>
                  <a:pt x="2309127" y="1901735"/>
                </a:lnTo>
                <a:lnTo>
                  <a:pt x="2307986" y="1905095"/>
                </a:lnTo>
                <a:lnTo>
                  <a:pt x="2306845" y="1908678"/>
                </a:lnTo>
                <a:lnTo>
                  <a:pt x="2305248" y="1911589"/>
                </a:lnTo>
                <a:lnTo>
                  <a:pt x="2303651" y="1914500"/>
                </a:lnTo>
                <a:lnTo>
                  <a:pt x="2301368" y="1917412"/>
                </a:lnTo>
                <a:lnTo>
                  <a:pt x="2299086" y="1919875"/>
                </a:lnTo>
                <a:lnTo>
                  <a:pt x="2296348" y="1922114"/>
                </a:lnTo>
                <a:lnTo>
                  <a:pt x="2293610" y="1924354"/>
                </a:lnTo>
                <a:lnTo>
                  <a:pt x="2290643" y="1925921"/>
                </a:lnTo>
                <a:lnTo>
                  <a:pt x="2287448" y="1927489"/>
                </a:lnTo>
                <a:lnTo>
                  <a:pt x="2284025" y="1928609"/>
                </a:lnTo>
                <a:lnTo>
                  <a:pt x="2280602" y="1929728"/>
                </a:lnTo>
                <a:lnTo>
                  <a:pt x="2276951" y="1930176"/>
                </a:lnTo>
                <a:lnTo>
                  <a:pt x="2273071" y="1930400"/>
                </a:lnTo>
                <a:lnTo>
                  <a:pt x="2269648" y="1930176"/>
                </a:lnTo>
                <a:lnTo>
                  <a:pt x="2265997" y="1929728"/>
                </a:lnTo>
                <a:lnTo>
                  <a:pt x="2262346" y="1928609"/>
                </a:lnTo>
                <a:lnTo>
                  <a:pt x="2259151" y="1927489"/>
                </a:lnTo>
                <a:lnTo>
                  <a:pt x="2255956" y="1925921"/>
                </a:lnTo>
                <a:lnTo>
                  <a:pt x="2252989" y="1924354"/>
                </a:lnTo>
                <a:lnTo>
                  <a:pt x="2250251" y="1922114"/>
                </a:lnTo>
                <a:lnTo>
                  <a:pt x="2247513" y="1919875"/>
                </a:lnTo>
                <a:lnTo>
                  <a:pt x="2245231" y="1917412"/>
                </a:lnTo>
                <a:lnTo>
                  <a:pt x="2242948" y="1914500"/>
                </a:lnTo>
                <a:lnTo>
                  <a:pt x="2241123" y="1911589"/>
                </a:lnTo>
                <a:lnTo>
                  <a:pt x="2239754" y="1908678"/>
                </a:lnTo>
                <a:lnTo>
                  <a:pt x="2238384" y="1905095"/>
                </a:lnTo>
                <a:lnTo>
                  <a:pt x="2237472" y="1901735"/>
                </a:lnTo>
                <a:lnTo>
                  <a:pt x="2237015" y="1898376"/>
                </a:lnTo>
                <a:lnTo>
                  <a:pt x="2236787" y="1894569"/>
                </a:lnTo>
                <a:lnTo>
                  <a:pt x="2237015" y="1890986"/>
                </a:lnTo>
                <a:lnTo>
                  <a:pt x="2237472" y="1887403"/>
                </a:lnTo>
                <a:lnTo>
                  <a:pt x="2238384" y="1883820"/>
                </a:lnTo>
                <a:lnTo>
                  <a:pt x="2239754" y="1880685"/>
                </a:lnTo>
                <a:lnTo>
                  <a:pt x="2241123" y="1877550"/>
                </a:lnTo>
                <a:lnTo>
                  <a:pt x="2242948" y="1874638"/>
                </a:lnTo>
                <a:lnTo>
                  <a:pt x="2245231" y="1871951"/>
                </a:lnTo>
                <a:lnTo>
                  <a:pt x="2247513" y="1869264"/>
                </a:lnTo>
                <a:lnTo>
                  <a:pt x="2250251" y="1867024"/>
                </a:lnTo>
                <a:lnTo>
                  <a:pt x="2252989" y="1865009"/>
                </a:lnTo>
                <a:lnTo>
                  <a:pt x="2255956" y="1862993"/>
                </a:lnTo>
                <a:lnTo>
                  <a:pt x="2259151" y="1861650"/>
                </a:lnTo>
                <a:lnTo>
                  <a:pt x="2262346" y="1860306"/>
                </a:lnTo>
                <a:lnTo>
                  <a:pt x="2265997" y="1859634"/>
                </a:lnTo>
                <a:lnTo>
                  <a:pt x="2269648" y="1858962"/>
                </a:lnTo>
                <a:lnTo>
                  <a:pt x="2273071" y="1858962"/>
                </a:lnTo>
                <a:lnTo>
                  <a:pt x="2276951" y="1858962"/>
                </a:lnTo>
                <a:lnTo>
                  <a:pt x="2278062" y="1859167"/>
                </a:lnTo>
                <a:lnTo>
                  <a:pt x="2278062" y="1841316"/>
                </a:lnTo>
                <a:lnTo>
                  <a:pt x="2272127" y="1843121"/>
                </a:lnTo>
                <a:lnTo>
                  <a:pt x="2260102" y="1846296"/>
                </a:lnTo>
                <a:lnTo>
                  <a:pt x="2247397" y="1849697"/>
                </a:lnTo>
                <a:lnTo>
                  <a:pt x="2234465" y="1852645"/>
                </a:lnTo>
                <a:lnTo>
                  <a:pt x="2221987" y="1855139"/>
                </a:lnTo>
                <a:lnTo>
                  <a:pt x="2211097" y="1857180"/>
                </a:lnTo>
                <a:lnTo>
                  <a:pt x="2202022" y="1858541"/>
                </a:lnTo>
                <a:lnTo>
                  <a:pt x="2198392" y="1858768"/>
                </a:lnTo>
                <a:lnTo>
                  <a:pt x="2195670" y="1858994"/>
                </a:lnTo>
                <a:lnTo>
                  <a:pt x="2194535" y="1858994"/>
                </a:lnTo>
                <a:lnTo>
                  <a:pt x="2193401" y="1859221"/>
                </a:lnTo>
                <a:lnTo>
                  <a:pt x="2192493" y="1859448"/>
                </a:lnTo>
                <a:lnTo>
                  <a:pt x="2191813" y="1860355"/>
                </a:lnTo>
                <a:lnTo>
                  <a:pt x="2191359" y="1860809"/>
                </a:lnTo>
                <a:lnTo>
                  <a:pt x="2190452" y="1861489"/>
                </a:lnTo>
                <a:lnTo>
                  <a:pt x="2189544" y="1863530"/>
                </a:lnTo>
                <a:lnTo>
                  <a:pt x="2189090" y="1865797"/>
                </a:lnTo>
                <a:lnTo>
                  <a:pt x="2188863" y="1868518"/>
                </a:lnTo>
                <a:lnTo>
                  <a:pt x="2188637" y="1871240"/>
                </a:lnTo>
                <a:lnTo>
                  <a:pt x="2188863" y="1874414"/>
                </a:lnTo>
                <a:lnTo>
                  <a:pt x="2189544" y="1880763"/>
                </a:lnTo>
                <a:lnTo>
                  <a:pt x="2190225" y="1887566"/>
                </a:lnTo>
                <a:lnTo>
                  <a:pt x="2190905" y="1893689"/>
                </a:lnTo>
                <a:lnTo>
                  <a:pt x="2191359" y="1896637"/>
                </a:lnTo>
                <a:lnTo>
                  <a:pt x="2191586" y="1899131"/>
                </a:lnTo>
                <a:lnTo>
                  <a:pt x="2191586" y="1901852"/>
                </a:lnTo>
                <a:lnTo>
                  <a:pt x="2192267" y="1905027"/>
                </a:lnTo>
                <a:lnTo>
                  <a:pt x="2192947" y="1908202"/>
                </a:lnTo>
                <a:lnTo>
                  <a:pt x="2194308" y="1911830"/>
                </a:lnTo>
                <a:lnTo>
                  <a:pt x="2195670" y="1915911"/>
                </a:lnTo>
                <a:lnTo>
                  <a:pt x="2197485" y="1919766"/>
                </a:lnTo>
                <a:lnTo>
                  <a:pt x="2201568" y="1928383"/>
                </a:lnTo>
                <a:lnTo>
                  <a:pt x="2206560" y="1937227"/>
                </a:lnTo>
                <a:lnTo>
                  <a:pt x="2212005" y="1945844"/>
                </a:lnTo>
                <a:lnTo>
                  <a:pt x="2217450" y="1953781"/>
                </a:lnTo>
                <a:lnTo>
                  <a:pt x="2220626" y="1957409"/>
                </a:lnTo>
                <a:lnTo>
                  <a:pt x="2223348" y="1960810"/>
                </a:lnTo>
                <a:lnTo>
                  <a:pt x="2223848" y="1961446"/>
                </a:lnTo>
                <a:lnTo>
                  <a:pt x="2225427" y="1960259"/>
                </a:lnTo>
                <a:lnTo>
                  <a:pt x="2228329" y="1958243"/>
                </a:lnTo>
                <a:lnTo>
                  <a:pt x="2231678" y="1956900"/>
                </a:lnTo>
                <a:lnTo>
                  <a:pt x="2235027" y="1955556"/>
                </a:lnTo>
                <a:lnTo>
                  <a:pt x="2238375" y="1954884"/>
                </a:lnTo>
                <a:lnTo>
                  <a:pt x="2241724" y="1954436"/>
                </a:lnTo>
                <a:lnTo>
                  <a:pt x="2245519" y="1954212"/>
                </a:lnTo>
                <a:lnTo>
                  <a:pt x="2249091" y="1954436"/>
                </a:lnTo>
                <a:lnTo>
                  <a:pt x="2252663" y="1954884"/>
                </a:lnTo>
                <a:lnTo>
                  <a:pt x="2256011" y="1955556"/>
                </a:lnTo>
                <a:lnTo>
                  <a:pt x="2259360" y="1956900"/>
                </a:lnTo>
                <a:lnTo>
                  <a:pt x="2262486" y="1958243"/>
                </a:lnTo>
                <a:lnTo>
                  <a:pt x="2265611" y="1960259"/>
                </a:lnTo>
                <a:lnTo>
                  <a:pt x="2268290" y="1962274"/>
                </a:lnTo>
                <a:lnTo>
                  <a:pt x="2270746" y="1964738"/>
                </a:lnTo>
                <a:lnTo>
                  <a:pt x="2272978" y="1967201"/>
                </a:lnTo>
                <a:lnTo>
                  <a:pt x="2274987" y="1969888"/>
                </a:lnTo>
                <a:lnTo>
                  <a:pt x="2276773" y="1972800"/>
                </a:lnTo>
                <a:lnTo>
                  <a:pt x="2278336" y="1975935"/>
                </a:lnTo>
                <a:lnTo>
                  <a:pt x="2279675" y="1979518"/>
                </a:lnTo>
                <a:lnTo>
                  <a:pt x="2280345" y="1982877"/>
                </a:lnTo>
                <a:lnTo>
                  <a:pt x="2280792" y="1986236"/>
                </a:lnTo>
                <a:lnTo>
                  <a:pt x="2281238" y="1990043"/>
                </a:lnTo>
                <a:lnTo>
                  <a:pt x="2280792" y="1993626"/>
                </a:lnTo>
                <a:lnTo>
                  <a:pt x="2280345" y="1996985"/>
                </a:lnTo>
                <a:lnTo>
                  <a:pt x="2279675" y="2000569"/>
                </a:lnTo>
                <a:lnTo>
                  <a:pt x="2278336" y="2003928"/>
                </a:lnTo>
                <a:lnTo>
                  <a:pt x="2276773" y="2007063"/>
                </a:lnTo>
                <a:lnTo>
                  <a:pt x="2274987" y="2009974"/>
                </a:lnTo>
                <a:lnTo>
                  <a:pt x="2272978" y="2012662"/>
                </a:lnTo>
                <a:lnTo>
                  <a:pt x="2270746" y="2015125"/>
                </a:lnTo>
                <a:lnTo>
                  <a:pt x="2268290" y="2017588"/>
                </a:lnTo>
                <a:lnTo>
                  <a:pt x="2265611" y="2019604"/>
                </a:lnTo>
                <a:lnTo>
                  <a:pt x="2262486" y="2021395"/>
                </a:lnTo>
                <a:lnTo>
                  <a:pt x="2259360" y="2022963"/>
                </a:lnTo>
                <a:lnTo>
                  <a:pt x="2256011" y="2024083"/>
                </a:lnTo>
                <a:lnTo>
                  <a:pt x="2252663" y="2024978"/>
                </a:lnTo>
                <a:lnTo>
                  <a:pt x="2249091" y="2025426"/>
                </a:lnTo>
                <a:lnTo>
                  <a:pt x="2245519" y="2025650"/>
                </a:lnTo>
                <a:lnTo>
                  <a:pt x="2241724" y="2025426"/>
                </a:lnTo>
                <a:lnTo>
                  <a:pt x="2238375" y="2024978"/>
                </a:lnTo>
                <a:lnTo>
                  <a:pt x="2235027" y="2024083"/>
                </a:lnTo>
                <a:lnTo>
                  <a:pt x="2231678" y="2022963"/>
                </a:lnTo>
                <a:lnTo>
                  <a:pt x="2228329" y="2021395"/>
                </a:lnTo>
                <a:lnTo>
                  <a:pt x="2225427" y="2019604"/>
                </a:lnTo>
                <a:lnTo>
                  <a:pt x="2222748" y="2017588"/>
                </a:lnTo>
                <a:lnTo>
                  <a:pt x="2220292" y="2015125"/>
                </a:lnTo>
                <a:lnTo>
                  <a:pt x="2217837" y="2012662"/>
                </a:lnTo>
                <a:lnTo>
                  <a:pt x="2216051" y="2009974"/>
                </a:lnTo>
                <a:lnTo>
                  <a:pt x="2214265" y="2007063"/>
                </a:lnTo>
                <a:lnTo>
                  <a:pt x="2212479" y="2003928"/>
                </a:lnTo>
                <a:lnTo>
                  <a:pt x="2211586" y="2000569"/>
                </a:lnTo>
                <a:lnTo>
                  <a:pt x="2210693" y="1996985"/>
                </a:lnTo>
                <a:lnTo>
                  <a:pt x="2210023" y="1993626"/>
                </a:lnTo>
                <a:lnTo>
                  <a:pt x="2209812" y="1990239"/>
                </a:lnTo>
                <a:lnTo>
                  <a:pt x="2208602" y="1989836"/>
                </a:lnTo>
                <a:lnTo>
                  <a:pt x="2207694" y="1989382"/>
                </a:lnTo>
                <a:lnTo>
                  <a:pt x="2206787" y="1989382"/>
                </a:lnTo>
                <a:lnTo>
                  <a:pt x="2206106" y="1989836"/>
                </a:lnTo>
                <a:lnTo>
                  <a:pt x="2205425" y="1990062"/>
                </a:lnTo>
                <a:lnTo>
                  <a:pt x="2204972" y="1990516"/>
                </a:lnTo>
                <a:lnTo>
                  <a:pt x="2204291" y="1991196"/>
                </a:lnTo>
                <a:lnTo>
                  <a:pt x="2203383" y="1992783"/>
                </a:lnTo>
                <a:lnTo>
                  <a:pt x="2202930" y="1995051"/>
                </a:lnTo>
                <a:lnTo>
                  <a:pt x="2202703" y="1997319"/>
                </a:lnTo>
                <a:lnTo>
                  <a:pt x="2202703" y="2000493"/>
                </a:lnTo>
                <a:lnTo>
                  <a:pt x="2202930" y="2003668"/>
                </a:lnTo>
                <a:lnTo>
                  <a:pt x="2203383" y="2007069"/>
                </a:lnTo>
                <a:lnTo>
                  <a:pt x="2204064" y="2010924"/>
                </a:lnTo>
                <a:lnTo>
                  <a:pt x="2205425" y="2014552"/>
                </a:lnTo>
                <a:lnTo>
                  <a:pt x="2206560" y="2018634"/>
                </a:lnTo>
                <a:lnTo>
                  <a:pt x="2208375" y="2022716"/>
                </a:lnTo>
                <a:lnTo>
                  <a:pt x="2210417" y="2026571"/>
                </a:lnTo>
                <a:lnTo>
                  <a:pt x="2212685" y="2030879"/>
                </a:lnTo>
                <a:lnTo>
                  <a:pt x="2215408" y="2035188"/>
                </a:lnTo>
                <a:lnTo>
                  <a:pt x="2218584" y="2040176"/>
                </a:lnTo>
                <a:lnTo>
                  <a:pt x="2226525" y="2051288"/>
                </a:lnTo>
                <a:lnTo>
                  <a:pt x="2235373" y="2063533"/>
                </a:lnTo>
                <a:lnTo>
                  <a:pt x="2244448" y="2076685"/>
                </a:lnTo>
                <a:lnTo>
                  <a:pt x="2248758" y="2083034"/>
                </a:lnTo>
                <a:lnTo>
                  <a:pt x="2252842" y="2089384"/>
                </a:lnTo>
                <a:lnTo>
                  <a:pt x="2256245" y="2095279"/>
                </a:lnTo>
                <a:lnTo>
                  <a:pt x="2259195" y="2100722"/>
                </a:lnTo>
                <a:lnTo>
                  <a:pt x="2261464" y="2105937"/>
                </a:lnTo>
                <a:lnTo>
                  <a:pt x="2263278" y="2110699"/>
                </a:lnTo>
                <a:lnTo>
                  <a:pt x="2263732" y="2112740"/>
                </a:lnTo>
                <a:lnTo>
                  <a:pt x="2263959" y="2114554"/>
                </a:lnTo>
                <a:lnTo>
                  <a:pt x="2263732" y="2116141"/>
                </a:lnTo>
                <a:lnTo>
                  <a:pt x="2263505" y="2117729"/>
                </a:lnTo>
                <a:lnTo>
                  <a:pt x="2263052" y="2119089"/>
                </a:lnTo>
                <a:lnTo>
                  <a:pt x="2261690" y="2120223"/>
                </a:lnTo>
                <a:lnTo>
                  <a:pt x="2260102" y="2121130"/>
                </a:lnTo>
                <a:lnTo>
                  <a:pt x="2258287" y="2121810"/>
                </a:lnTo>
                <a:lnTo>
                  <a:pt x="2255792" y="2122717"/>
                </a:lnTo>
                <a:lnTo>
                  <a:pt x="2253069" y="2123171"/>
                </a:lnTo>
                <a:lnTo>
                  <a:pt x="2250120" y="2123624"/>
                </a:lnTo>
                <a:lnTo>
                  <a:pt x="2246490" y="2123851"/>
                </a:lnTo>
                <a:lnTo>
                  <a:pt x="2239230" y="2124078"/>
                </a:lnTo>
                <a:lnTo>
                  <a:pt x="2230608" y="2124078"/>
                </a:lnTo>
                <a:lnTo>
                  <a:pt x="2221534" y="2123624"/>
                </a:lnTo>
                <a:lnTo>
                  <a:pt x="2212005" y="2122944"/>
                </a:lnTo>
                <a:lnTo>
                  <a:pt x="2202476" y="2121810"/>
                </a:lnTo>
                <a:lnTo>
                  <a:pt x="2192947" y="2120677"/>
                </a:lnTo>
                <a:lnTo>
                  <a:pt x="2175024" y="2118182"/>
                </a:lnTo>
                <a:lnTo>
                  <a:pt x="2160731" y="2115461"/>
                </a:lnTo>
                <a:lnTo>
                  <a:pt x="2150975" y="2113420"/>
                </a:lnTo>
                <a:lnTo>
                  <a:pt x="2144623" y="2112060"/>
                </a:lnTo>
                <a:lnTo>
                  <a:pt x="2138497" y="2110246"/>
                </a:lnTo>
                <a:lnTo>
                  <a:pt x="2135094" y="2109112"/>
                </a:lnTo>
                <a:lnTo>
                  <a:pt x="2131918" y="2107524"/>
                </a:lnTo>
                <a:lnTo>
                  <a:pt x="2128742" y="2105710"/>
                </a:lnTo>
                <a:lnTo>
                  <a:pt x="2125565" y="2103896"/>
                </a:lnTo>
                <a:lnTo>
                  <a:pt x="2122616" y="2101402"/>
                </a:lnTo>
                <a:lnTo>
                  <a:pt x="2119213" y="2098454"/>
                </a:lnTo>
                <a:lnTo>
                  <a:pt x="2116036" y="2094599"/>
                </a:lnTo>
                <a:lnTo>
                  <a:pt x="2112860" y="2090744"/>
                </a:lnTo>
                <a:lnTo>
                  <a:pt x="2109684" y="2085755"/>
                </a:lnTo>
                <a:lnTo>
                  <a:pt x="2106508" y="2080313"/>
                </a:lnTo>
                <a:lnTo>
                  <a:pt x="2103558" y="2073964"/>
                </a:lnTo>
                <a:lnTo>
                  <a:pt x="2100155" y="2066934"/>
                </a:lnTo>
                <a:lnTo>
                  <a:pt x="2093576" y="2051514"/>
                </a:lnTo>
                <a:lnTo>
                  <a:pt x="2086543" y="2035641"/>
                </a:lnTo>
                <a:lnTo>
                  <a:pt x="2079283" y="2019768"/>
                </a:lnTo>
                <a:lnTo>
                  <a:pt x="2072703" y="2005028"/>
                </a:lnTo>
                <a:lnTo>
                  <a:pt x="2065897" y="1991650"/>
                </a:lnTo>
                <a:lnTo>
                  <a:pt x="2060225" y="1980538"/>
                </a:lnTo>
                <a:lnTo>
                  <a:pt x="2057503" y="1976003"/>
                </a:lnTo>
                <a:lnTo>
                  <a:pt x="2055234" y="1972375"/>
                </a:lnTo>
                <a:lnTo>
                  <a:pt x="2053192" y="1969200"/>
                </a:lnTo>
                <a:lnTo>
                  <a:pt x="2051377" y="1967159"/>
                </a:lnTo>
                <a:lnTo>
                  <a:pt x="2049562" y="1966026"/>
                </a:lnTo>
                <a:lnTo>
                  <a:pt x="2047520" y="1964892"/>
                </a:lnTo>
                <a:lnTo>
                  <a:pt x="2045705" y="1964438"/>
                </a:lnTo>
                <a:lnTo>
                  <a:pt x="2043436" y="1964212"/>
                </a:lnTo>
                <a:lnTo>
                  <a:pt x="2041168" y="1964438"/>
                </a:lnTo>
                <a:lnTo>
                  <a:pt x="2038899" y="1964665"/>
                </a:lnTo>
                <a:lnTo>
                  <a:pt x="2036630" y="1965345"/>
                </a:lnTo>
                <a:lnTo>
                  <a:pt x="2034588" y="1966252"/>
                </a:lnTo>
                <a:lnTo>
                  <a:pt x="2030278" y="1967840"/>
                </a:lnTo>
                <a:lnTo>
                  <a:pt x="2026875" y="1969654"/>
                </a:lnTo>
                <a:lnTo>
                  <a:pt x="2023925" y="1971468"/>
                </a:lnTo>
                <a:lnTo>
                  <a:pt x="2023018" y="1971241"/>
                </a:lnTo>
                <a:lnTo>
                  <a:pt x="2021430" y="1970107"/>
                </a:lnTo>
                <a:lnTo>
                  <a:pt x="2018253" y="1968066"/>
                </a:lnTo>
                <a:lnTo>
                  <a:pt x="2014396" y="1964892"/>
                </a:lnTo>
                <a:lnTo>
                  <a:pt x="2009405" y="1960130"/>
                </a:lnTo>
                <a:lnTo>
                  <a:pt x="2006456" y="1956955"/>
                </a:lnTo>
                <a:lnTo>
                  <a:pt x="2003280" y="1953554"/>
                </a:lnTo>
                <a:lnTo>
                  <a:pt x="1999650" y="1949245"/>
                </a:lnTo>
                <a:lnTo>
                  <a:pt x="1996020" y="1944710"/>
                </a:lnTo>
                <a:lnTo>
                  <a:pt x="1991709" y="1939041"/>
                </a:lnTo>
                <a:lnTo>
                  <a:pt x="1987625" y="1933145"/>
                </a:lnTo>
                <a:lnTo>
                  <a:pt x="1980138" y="1922487"/>
                </a:lnTo>
                <a:lnTo>
                  <a:pt x="1974013" y="1914097"/>
                </a:lnTo>
                <a:lnTo>
                  <a:pt x="1968794" y="1907068"/>
                </a:lnTo>
                <a:lnTo>
                  <a:pt x="1964938" y="1901399"/>
                </a:lnTo>
                <a:lnTo>
                  <a:pt x="1963350" y="1898904"/>
                </a:lnTo>
                <a:lnTo>
                  <a:pt x="1961988" y="1896637"/>
                </a:lnTo>
                <a:lnTo>
                  <a:pt x="1961081" y="1894596"/>
                </a:lnTo>
                <a:lnTo>
                  <a:pt x="1960400" y="1892555"/>
                </a:lnTo>
                <a:lnTo>
                  <a:pt x="1959720" y="1890287"/>
                </a:lnTo>
                <a:lnTo>
                  <a:pt x="1959720" y="1888247"/>
                </a:lnTo>
                <a:lnTo>
                  <a:pt x="1959720" y="1885752"/>
                </a:lnTo>
                <a:lnTo>
                  <a:pt x="1960173" y="1883711"/>
                </a:lnTo>
                <a:lnTo>
                  <a:pt x="1959493" y="1884845"/>
                </a:lnTo>
                <a:lnTo>
                  <a:pt x="1958358" y="1888247"/>
                </a:lnTo>
                <a:lnTo>
                  <a:pt x="1956997" y="1893462"/>
                </a:lnTo>
                <a:lnTo>
                  <a:pt x="1956543" y="1896410"/>
                </a:lnTo>
                <a:lnTo>
                  <a:pt x="1956089" y="1900038"/>
                </a:lnTo>
                <a:lnTo>
                  <a:pt x="1955636" y="1903440"/>
                </a:lnTo>
                <a:lnTo>
                  <a:pt x="1955636" y="1907068"/>
                </a:lnTo>
                <a:lnTo>
                  <a:pt x="1955863" y="1911149"/>
                </a:lnTo>
                <a:lnTo>
                  <a:pt x="1956543" y="1915004"/>
                </a:lnTo>
                <a:lnTo>
                  <a:pt x="1957678" y="1918859"/>
                </a:lnTo>
                <a:lnTo>
                  <a:pt x="1958812" y="1922487"/>
                </a:lnTo>
                <a:lnTo>
                  <a:pt x="1960854" y="1926342"/>
                </a:lnTo>
                <a:lnTo>
                  <a:pt x="1961988" y="1927930"/>
                </a:lnTo>
                <a:lnTo>
                  <a:pt x="1963576" y="1929744"/>
                </a:lnTo>
                <a:lnTo>
                  <a:pt x="1978777" y="1948111"/>
                </a:lnTo>
                <a:lnTo>
                  <a:pt x="1992163" y="1964665"/>
                </a:lnTo>
                <a:lnTo>
                  <a:pt x="2003960" y="1980085"/>
                </a:lnTo>
                <a:lnTo>
                  <a:pt x="2013943" y="1993917"/>
                </a:lnTo>
                <a:lnTo>
                  <a:pt x="2022337" y="2006389"/>
                </a:lnTo>
                <a:lnTo>
                  <a:pt x="2029597" y="2017500"/>
                </a:lnTo>
                <a:lnTo>
                  <a:pt x="2035496" y="2027478"/>
                </a:lnTo>
                <a:lnTo>
                  <a:pt x="2040260" y="2035868"/>
                </a:lnTo>
                <a:lnTo>
                  <a:pt x="2043890" y="2043351"/>
                </a:lnTo>
                <a:lnTo>
                  <a:pt x="2046840" y="2049700"/>
                </a:lnTo>
                <a:lnTo>
                  <a:pt x="2048881" y="2054916"/>
                </a:lnTo>
                <a:lnTo>
                  <a:pt x="2050470" y="2058998"/>
                </a:lnTo>
                <a:lnTo>
                  <a:pt x="2051377" y="2062172"/>
                </a:lnTo>
                <a:lnTo>
                  <a:pt x="2051604" y="2064440"/>
                </a:lnTo>
                <a:lnTo>
                  <a:pt x="2051831" y="2066027"/>
                </a:lnTo>
                <a:lnTo>
                  <a:pt x="2051831" y="2091198"/>
                </a:lnTo>
                <a:lnTo>
                  <a:pt x="2051831" y="2092105"/>
                </a:lnTo>
                <a:lnTo>
                  <a:pt x="2051377" y="2092785"/>
                </a:lnTo>
                <a:lnTo>
                  <a:pt x="2050923" y="2093465"/>
                </a:lnTo>
                <a:lnTo>
                  <a:pt x="2050016" y="2093919"/>
                </a:lnTo>
                <a:lnTo>
                  <a:pt x="2048428" y="2094372"/>
                </a:lnTo>
                <a:lnTo>
                  <a:pt x="2046159" y="2094826"/>
                </a:lnTo>
                <a:lnTo>
                  <a:pt x="2045251" y="2095279"/>
                </a:lnTo>
                <a:lnTo>
                  <a:pt x="2044117" y="2095960"/>
                </a:lnTo>
                <a:lnTo>
                  <a:pt x="2043210" y="2096640"/>
                </a:lnTo>
                <a:lnTo>
                  <a:pt x="2042075" y="2097320"/>
                </a:lnTo>
                <a:lnTo>
                  <a:pt x="2041395" y="2098681"/>
                </a:lnTo>
                <a:lnTo>
                  <a:pt x="2040941" y="2100041"/>
                </a:lnTo>
                <a:lnTo>
                  <a:pt x="2040714" y="2101855"/>
                </a:lnTo>
                <a:lnTo>
                  <a:pt x="2040487" y="2104123"/>
                </a:lnTo>
                <a:lnTo>
                  <a:pt x="2040487" y="2110019"/>
                </a:lnTo>
                <a:lnTo>
                  <a:pt x="2040260" y="2113647"/>
                </a:lnTo>
                <a:lnTo>
                  <a:pt x="2040033" y="2117502"/>
                </a:lnTo>
                <a:lnTo>
                  <a:pt x="2039353" y="2121584"/>
                </a:lnTo>
                <a:lnTo>
                  <a:pt x="2038672" y="2125892"/>
                </a:lnTo>
                <a:lnTo>
                  <a:pt x="2037538" y="2130427"/>
                </a:lnTo>
                <a:lnTo>
                  <a:pt x="2036176" y="2134509"/>
                </a:lnTo>
                <a:lnTo>
                  <a:pt x="2034135" y="2138591"/>
                </a:lnTo>
                <a:lnTo>
                  <a:pt x="2032093" y="2142219"/>
                </a:lnTo>
                <a:lnTo>
                  <a:pt x="2030731" y="2144033"/>
                </a:lnTo>
                <a:lnTo>
                  <a:pt x="2029370" y="2145620"/>
                </a:lnTo>
                <a:lnTo>
                  <a:pt x="2027782" y="2147208"/>
                </a:lnTo>
                <a:lnTo>
                  <a:pt x="2025740" y="2148795"/>
                </a:lnTo>
                <a:lnTo>
                  <a:pt x="2024152" y="2149929"/>
                </a:lnTo>
                <a:lnTo>
                  <a:pt x="2022110" y="2150836"/>
                </a:lnTo>
                <a:lnTo>
                  <a:pt x="2019841" y="2151970"/>
                </a:lnTo>
                <a:lnTo>
                  <a:pt x="2017346" y="2152877"/>
                </a:lnTo>
                <a:lnTo>
                  <a:pt x="2014850" y="2153330"/>
                </a:lnTo>
                <a:lnTo>
                  <a:pt x="2012128" y="2153784"/>
                </a:lnTo>
                <a:lnTo>
                  <a:pt x="2009178" y="2154237"/>
                </a:lnTo>
                <a:lnTo>
                  <a:pt x="2006002" y="2153784"/>
                </a:lnTo>
                <a:lnTo>
                  <a:pt x="1999650" y="2153557"/>
                </a:lnTo>
                <a:lnTo>
                  <a:pt x="1993978" y="2153103"/>
                </a:lnTo>
                <a:lnTo>
                  <a:pt x="1988533" y="2152423"/>
                </a:lnTo>
                <a:lnTo>
                  <a:pt x="1983541" y="2151516"/>
                </a:lnTo>
                <a:lnTo>
                  <a:pt x="1979231" y="2150155"/>
                </a:lnTo>
                <a:lnTo>
                  <a:pt x="1975147" y="2148795"/>
                </a:lnTo>
                <a:lnTo>
                  <a:pt x="1971517" y="2146754"/>
                </a:lnTo>
                <a:lnTo>
                  <a:pt x="1968341" y="2144486"/>
                </a:lnTo>
                <a:lnTo>
                  <a:pt x="1966753" y="2142899"/>
                </a:lnTo>
                <a:lnTo>
                  <a:pt x="1965618" y="2141539"/>
                </a:lnTo>
                <a:lnTo>
                  <a:pt x="1964257" y="2139951"/>
                </a:lnTo>
                <a:lnTo>
                  <a:pt x="1963123" y="2138364"/>
                </a:lnTo>
                <a:lnTo>
                  <a:pt x="1961988" y="2136550"/>
                </a:lnTo>
                <a:lnTo>
                  <a:pt x="1961081" y="2134509"/>
                </a:lnTo>
                <a:lnTo>
                  <a:pt x="1959493" y="2130427"/>
                </a:lnTo>
                <a:lnTo>
                  <a:pt x="1958585" y="2125439"/>
                </a:lnTo>
                <a:lnTo>
                  <a:pt x="1957904" y="2119996"/>
                </a:lnTo>
                <a:lnTo>
                  <a:pt x="1957451" y="2113647"/>
                </a:lnTo>
                <a:lnTo>
                  <a:pt x="1957678" y="2107071"/>
                </a:lnTo>
                <a:lnTo>
                  <a:pt x="1957904" y="2103443"/>
                </a:lnTo>
                <a:lnTo>
                  <a:pt x="1958358" y="2100041"/>
                </a:lnTo>
                <a:lnTo>
                  <a:pt x="1958812" y="2097093"/>
                </a:lnTo>
                <a:lnTo>
                  <a:pt x="1959720" y="2094146"/>
                </a:lnTo>
                <a:lnTo>
                  <a:pt x="1960854" y="2091424"/>
                </a:lnTo>
                <a:lnTo>
                  <a:pt x="1961988" y="2088930"/>
                </a:lnTo>
                <a:lnTo>
                  <a:pt x="1963576" y="2086436"/>
                </a:lnTo>
                <a:lnTo>
                  <a:pt x="1964938" y="2084168"/>
                </a:lnTo>
                <a:lnTo>
                  <a:pt x="1966526" y="2082127"/>
                </a:lnTo>
                <a:lnTo>
                  <a:pt x="1968341" y="2080313"/>
                </a:lnTo>
                <a:lnTo>
                  <a:pt x="1970156" y="2078499"/>
                </a:lnTo>
                <a:lnTo>
                  <a:pt x="1972198" y="2076912"/>
                </a:lnTo>
                <a:lnTo>
                  <a:pt x="1976281" y="2074191"/>
                </a:lnTo>
                <a:lnTo>
                  <a:pt x="1980365" y="2071923"/>
                </a:lnTo>
                <a:lnTo>
                  <a:pt x="1984903" y="2070109"/>
                </a:lnTo>
                <a:lnTo>
                  <a:pt x="1988986" y="2068748"/>
                </a:lnTo>
                <a:lnTo>
                  <a:pt x="1993297" y="2067615"/>
                </a:lnTo>
                <a:lnTo>
                  <a:pt x="1997608" y="2067161"/>
                </a:lnTo>
                <a:lnTo>
                  <a:pt x="2001011" y="2066707"/>
                </a:lnTo>
                <a:lnTo>
                  <a:pt x="2004187" y="2066707"/>
                </a:lnTo>
                <a:lnTo>
                  <a:pt x="2006910" y="2066707"/>
                </a:lnTo>
                <a:lnTo>
                  <a:pt x="2008951" y="2066934"/>
                </a:lnTo>
                <a:lnTo>
                  <a:pt x="2010313" y="2066934"/>
                </a:lnTo>
                <a:lnTo>
                  <a:pt x="2011447" y="2066934"/>
                </a:lnTo>
                <a:lnTo>
                  <a:pt x="2012354" y="2066707"/>
                </a:lnTo>
                <a:lnTo>
                  <a:pt x="2012808" y="2065800"/>
                </a:lnTo>
                <a:lnTo>
                  <a:pt x="2013262" y="2065120"/>
                </a:lnTo>
                <a:lnTo>
                  <a:pt x="2013262" y="2063533"/>
                </a:lnTo>
                <a:lnTo>
                  <a:pt x="2012581" y="2062172"/>
                </a:lnTo>
                <a:lnTo>
                  <a:pt x="2011674" y="2059905"/>
                </a:lnTo>
                <a:lnTo>
                  <a:pt x="2008951" y="2054462"/>
                </a:lnTo>
                <a:lnTo>
                  <a:pt x="2004187" y="2046752"/>
                </a:lnTo>
                <a:lnTo>
                  <a:pt x="1997608" y="2036548"/>
                </a:lnTo>
                <a:lnTo>
                  <a:pt x="1988986" y="2023850"/>
                </a:lnTo>
                <a:lnTo>
                  <a:pt x="1984222" y="2017047"/>
                </a:lnTo>
                <a:lnTo>
                  <a:pt x="1978777" y="2010017"/>
                </a:lnTo>
                <a:lnTo>
                  <a:pt x="1972878" y="2002988"/>
                </a:lnTo>
                <a:lnTo>
                  <a:pt x="1966980" y="1995958"/>
                </a:lnTo>
                <a:lnTo>
                  <a:pt x="1960854" y="1988928"/>
                </a:lnTo>
                <a:lnTo>
                  <a:pt x="1954274" y="1982126"/>
                </a:lnTo>
                <a:lnTo>
                  <a:pt x="1947922" y="1975323"/>
                </a:lnTo>
                <a:lnTo>
                  <a:pt x="1941569" y="1968973"/>
                </a:lnTo>
                <a:lnTo>
                  <a:pt x="1928638" y="1956502"/>
                </a:lnTo>
                <a:lnTo>
                  <a:pt x="1916159" y="1945164"/>
                </a:lnTo>
                <a:lnTo>
                  <a:pt x="1904816" y="1935186"/>
                </a:lnTo>
                <a:lnTo>
                  <a:pt x="1894606" y="1926796"/>
                </a:lnTo>
                <a:lnTo>
                  <a:pt x="1891884" y="1924528"/>
                </a:lnTo>
                <a:lnTo>
                  <a:pt x="1889161" y="1922487"/>
                </a:lnTo>
                <a:lnTo>
                  <a:pt x="1883716" y="1919086"/>
                </a:lnTo>
                <a:lnTo>
                  <a:pt x="1878498" y="1916592"/>
                </a:lnTo>
                <a:lnTo>
                  <a:pt x="1873961" y="1914324"/>
                </a:lnTo>
                <a:lnTo>
                  <a:pt x="1870104" y="1912964"/>
                </a:lnTo>
                <a:lnTo>
                  <a:pt x="1867154" y="1912056"/>
                </a:lnTo>
                <a:lnTo>
                  <a:pt x="1864659" y="1911376"/>
                </a:lnTo>
                <a:lnTo>
                  <a:pt x="1864659" y="1948338"/>
                </a:lnTo>
                <a:lnTo>
                  <a:pt x="1889842" y="1949699"/>
                </a:lnTo>
                <a:lnTo>
                  <a:pt x="1893699" y="1950152"/>
                </a:lnTo>
                <a:lnTo>
                  <a:pt x="1897329" y="1950833"/>
                </a:lnTo>
                <a:lnTo>
                  <a:pt x="1900959" y="1951966"/>
                </a:lnTo>
                <a:lnTo>
                  <a:pt x="1904362" y="1953327"/>
                </a:lnTo>
                <a:lnTo>
                  <a:pt x="1907538" y="1954914"/>
                </a:lnTo>
                <a:lnTo>
                  <a:pt x="1910488" y="1956955"/>
                </a:lnTo>
                <a:lnTo>
                  <a:pt x="1913210" y="1959223"/>
                </a:lnTo>
                <a:lnTo>
                  <a:pt x="1915933" y="1961717"/>
                </a:lnTo>
                <a:lnTo>
                  <a:pt x="1918201" y="1964438"/>
                </a:lnTo>
                <a:lnTo>
                  <a:pt x="1920243" y="1967386"/>
                </a:lnTo>
                <a:lnTo>
                  <a:pt x="1922058" y="1970334"/>
                </a:lnTo>
                <a:lnTo>
                  <a:pt x="1923646" y="1973962"/>
                </a:lnTo>
                <a:lnTo>
                  <a:pt x="1924554" y="1977137"/>
                </a:lnTo>
                <a:lnTo>
                  <a:pt x="1925688" y="1980765"/>
                </a:lnTo>
                <a:lnTo>
                  <a:pt x="1926142" y="1984620"/>
                </a:lnTo>
                <a:lnTo>
                  <a:pt x="1926369" y="1988248"/>
                </a:lnTo>
                <a:lnTo>
                  <a:pt x="1926142" y="1992103"/>
                </a:lnTo>
                <a:lnTo>
                  <a:pt x="1925688" y="1996185"/>
                </a:lnTo>
                <a:lnTo>
                  <a:pt x="1924554" y="1999813"/>
                </a:lnTo>
                <a:lnTo>
                  <a:pt x="1923419" y="2003441"/>
                </a:lnTo>
                <a:lnTo>
                  <a:pt x="1921604" y="2006616"/>
                </a:lnTo>
                <a:lnTo>
                  <a:pt x="1919563" y="2009790"/>
                </a:lnTo>
                <a:lnTo>
                  <a:pt x="1917294" y="2012738"/>
                </a:lnTo>
                <a:lnTo>
                  <a:pt x="1915025" y="2015459"/>
                </a:lnTo>
                <a:lnTo>
                  <a:pt x="1912303" y="2017954"/>
                </a:lnTo>
                <a:lnTo>
                  <a:pt x="1909126" y="2020221"/>
                </a:lnTo>
                <a:lnTo>
                  <a:pt x="1905950" y="2022262"/>
                </a:lnTo>
                <a:lnTo>
                  <a:pt x="1902774" y="2023850"/>
                </a:lnTo>
                <a:lnTo>
                  <a:pt x="1899144" y="2025210"/>
                </a:lnTo>
                <a:lnTo>
                  <a:pt x="1895514" y="2026117"/>
                </a:lnTo>
                <a:lnTo>
                  <a:pt x="1891657" y="2026571"/>
                </a:lnTo>
                <a:lnTo>
                  <a:pt x="1887573" y="2027024"/>
                </a:lnTo>
                <a:lnTo>
                  <a:pt x="1883716" y="2026571"/>
                </a:lnTo>
                <a:lnTo>
                  <a:pt x="1879859" y="2026117"/>
                </a:lnTo>
                <a:lnTo>
                  <a:pt x="1876229" y="2025210"/>
                </a:lnTo>
                <a:lnTo>
                  <a:pt x="1872826" y="2023850"/>
                </a:lnTo>
                <a:lnTo>
                  <a:pt x="1869196" y="2022262"/>
                </a:lnTo>
                <a:lnTo>
                  <a:pt x="1866020" y="2020448"/>
                </a:lnTo>
                <a:lnTo>
                  <a:pt x="1863071" y="2018181"/>
                </a:lnTo>
                <a:lnTo>
                  <a:pt x="1860348" y="2015686"/>
                </a:lnTo>
                <a:lnTo>
                  <a:pt x="1857852" y="2012965"/>
                </a:lnTo>
                <a:lnTo>
                  <a:pt x="1855584" y="2010017"/>
                </a:lnTo>
                <a:lnTo>
                  <a:pt x="1853996" y="2006843"/>
                </a:lnTo>
                <a:lnTo>
                  <a:pt x="1852181" y="2003441"/>
                </a:lnTo>
                <a:lnTo>
                  <a:pt x="1850819" y="1999813"/>
                </a:lnTo>
                <a:lnTo>
                  <a:pt x="1849912" y="1996185"/>
                </a:lnTo>
                <a:lnTo>
                  <a:pt x="1849231" y="1992557"/>
                </a:lnTo>
                <a:lnTo>
                  <a:pt x="1849231" y="1988475"/>
                </a:lnTo>
                <a:lnTo>
                  <a:pt x="1849231" y="1982806"/>
                </a:lnTo>
                <a:lnTo>
                  <a:pt x="1831762" y="1982806"/>
                </a:lnTo>
                <a:lnTo>
                  <a:pt x="1831308" y="1949019"/>
                </a:lnTo>
                <a:lnTo>
                  <a:pt x="1768010" y="1948338"/>
                </a:lnTo>
                <a:lnTo>
                  <a:pt x="1768010" y="1895730"/>
                </a:lnTo>
                <a:lnTo>
                  <a:pt x="1765287" y="1895730"/>
                </a:lnTo>
                <a:lnTo>
                  <a:pt x="1755986" y="1896183"/>
                </a:lnTo>
                <a:lnTo>
                  <a:pt x="1754170" y="1896410"/>
                </a:lnTo>
                <a:lnTo>
                  <a:pt x="1752356" y="1897090"/>
                </a:lnTo>
                <a:lnTo>
                  <a:pt x="1748045" y="1898678"/>
                </a:lnTo>
                <a:lnTo>
                  <a:pt x="1743280" y="1900945"/>
                </a:lnTo>
                <a:lnTo>
                  <a:pt x="1737836" y="1903666"/>
                </a:lnTo>
                <a:lnTo>
                  <a:pt x="1726492" y="1909562"/>
                </a:lnTo>
                <a:lnTo>
                  <a:pt x="1720139" y="1912964"/>
                </a:lnTo>
                <a:lnTo>
                  <a:pt x="1714014" y="1915911"/>
                </a:lnTo>
                <a:lnTo>
                  <a:pt x="1710837" y="1917272"/>
                </a:lnTo>
                <a:lnTo>
                  <a:pt x="1706754" y="1919540"/>
                </a:lnTo>
                <a:lnTo>
                  <a:pt x="1697905" y="1924755"/>
                </a:lnTo>
                <a:lnTo>
                  <a:pt x="1687923" y="1930878"/>
                </a:lnTo>
                <a:lnTo>
                  <a:pt x="1677487" y="1937907"/>
                </a:lnTo>
                <a:lnTo>
                  <a:pt x="1667050" y="1945164"/>
                </a:lnTo>
                <a:lnTo>
                  <a:pt x="1657522" y="1951966"/>
                </a:lnTo>
                <a:lnTo>
                  <a:pt x="1648674" y="1958542"/>
                </a:lnTo>
                <a:lnTo>
                  <a:pt x="1642094" y="1963758"/>
                </a:lnTo>
                <a:lnTo>
                  <a:pt x="1638237" y="1966706"/>
                </a:lnTo>
                <a:lnTo>
                  <a:pt x="1633700" y="1971241"/>
                </a:lnTo>
                <a:lnTo>
                  <a:pt x="1620541" y="1983486"/>
                </a:lnTo>
                <a:lnTo>
                  <a:pt x="1587417" y="2015459"/>
                </a:lnTo>
                <a:lnTo>
                  <a:pt x="1555882" y="2046299"/>
                </a:lnTo>
                <a:lnTo>
                  <a:pt x="1544765" y="2056730"/>
                </a:lnTo>
                <a:lnTo>
                  <a:pt x="1541362" y="2060131"/>
                </a:lnTo>
                <a:lnTo>
                  <a:pt x="1539093" y="2061945"/>
                </a:lnTo>
                <a:lnTo>
                  <a:pt x="1536597" y="2063986"/>
                </a:lnTo>
                <a:lnTo>
                  <a:pt x="1534328" y="2066027"/>
                </a:lnTo>
                <a:lnTo>
                  <a:pt x="1532513" y="2068522"/>
                </a:lnTo>
                <a:lnTo>
                  <a:pt x="1530925" y="2071016"/>
                </a:lnTo>
                <a:lnTo>
                  <a:pt x="1530018" y="2073284"/>
                </a:lnTo>
                <a:lnTo>
                  <a:pt x="1529791" y="2074644"/>
                </a:lnTo>
                <a:lnTo>
                  <a:pt x="1529791" y="2075551"/>
                </a:lnTo>
                <a:lnTo>
                  <a:pt x="1530018" y="2076458"/>
                </a:lnTo>
                <a:lnTo>
                  <a:pt x="1530245" y="2077365"/>
                </a:lnTo>
                <a:lnTo>
                  <a:pt x="1530925" y="2077819"/>
                </a:lnTo>
                <a:lnTo>
                  <a:pt x="1531833" y="2078272"/>
                </a:lnTo>
                <a:lnTo>
                  <a:pt x="1534102" y="2079179"/>
                </a:lnTo>
                <a:lnTo>
                  <a:pt x="1536824" y="2080993"/>
                </a:lnTo>
                <a:lnTo>
                  <a:pt x="1538185" y="2081900"/>
                </a:lnTo>
                <a:lnTo>
                  <a:pt x="1539547" y="2083488"/>
                </a:lnTo>
                <a:lnTo>
                  <a:pt x="1541135" y="2084848"/>
                </a:lnTo>
                <a:lnTo>
                  <a:pt x="1542269" y="2086662"/>
                </a:lnTo>
                <a:lnTo>
                  <a:pt x="1543857" y="2088930"/>
                </a:lnTo>
                <a:lnTo>
                  <a:pt x="1544992" y="2091198"/>
                </a:lnTo>
                <a:lnTo>
                  <a:pt x="1546126" y="2093919"/>
                </a:lnTo>
                <a:lnTo>
                  <a:pt x="1547033" y="2096867"/>
                </a:lnTo>
                <a:lnTo>
                  <a:pt x="1547714" y="2100268"/>
                </a:lnTo>
                <a:lnTo>
                  <a:pt x="1548395" y="2103896"/>
                </a:lnTo>
                <a:lnTo>
                  <a:pt x="1548622" y="2107978"/>
                </a:lnTo>
                <a:lnTo>
                  <a:pt x="1548622" y="2112513"/>
                </a:lnTo>
                <a:lnTo>
                  <a:pt x="1548395" y="2114781"/>
                </a:lnTo>
                <a:lnTo>
                  <a:pt x="1548168" y="2117048"/>
                </a:lnTo>
                <a:lnTo>
                  <a:pt x="1547487" y="2119089"/>
                </a:lnTo>
                <a:lnTo>
                  <a:pt x="1546807" y="2121130"/>
                </a:lnTo>
                <a:lnTo>
                  <a:pt x="1546126" y="2123398"/>
                </a:lnTo>
                <a:lnTo>
                  <a:pt x="1544992" y="2125439"/>
                </a:lnTo>
                <a:lnTo>
                  <a:pt x="1544084" y="2127253"/>
                </a:lnTo>
                <a:lnTo>
                  <a:pt x="1542950" y="2129067"/>
                </a:lnTo>
                <a:lnTo>
                  <a:pt x="1539773" y="2132922"/>
                </a:lnTo>
                <a:lnTo>
                  <a:pt x="1536370" y="2136096"/>
                </a:lnTo>
                <a:lnTo>
                  <a:pt x="1532740" y="2139044"/>
                </a:lnTo>
                <a:lnTo>
                  <a:pt x="1528657" y="2141765"/>
                </a:lnTo>
                <a:lnTo>
                  <a:pt x="1524346" y="2144260"/>
                </a:lnTo>
                <a:lnTo>
                  <a:pt x="1519582" y="2146301"/>
                </a:lnTo>
                <a:lnTo>
                  <a:pt x="1514817" y="2147888"/>
                </a:lnTo>
                <a:lnTo>
                  <a:pt x="1509826" y="2149248"/>
                </a:lnTo>
                <a:lnTo>
                  <a:pt x="1504835" y="2150155"/>
                </a:lnTo>
                <a:lnTo>
                  <a:pt x="1499843" y="2150836"/>
                </a:lnTo>
                <a:lnTo>
                  <a:pt x="1494625" y="2151063"/>
                </a:lnTo>
                <a:lnTo>
                  <a:pt x="1490088" y="2150836"/>
                </a:lnTo>
                <a:lnTo>
                  <a:pt x="1485323" y="2150382"/>
                </a:lnTo>
                <a:lnTo>
                  <a:pt x="1481013" y="2149475"/>
                </a:lnTo>
                <a:lnTo>
                  <a:pt x="1477383" y="2147888"/>
                </a:lnTo>
                <a:lnTo>
                  <a:pt x="1474206" y="2146527"/>
                </a:lnTo>
                <a:lnTo>
                  <a:pt x="1471257" y="2144260"/>
                </a:lnTo>
                <a:lnTo>
                  <a:pt x="1468761" y="2141992"/>
                </a:lnTo>
                <a:lnTo>
                  <a:pt x="1466493" y="2139271"/>
                </a:lnTo>
                <a:lnTo>
                  <a:pt x="1464451" y="2136323"/>
                </a:lnTo>
                <a:lnTo>
                  <a:pt x="1462863" y="2133375"/>
                </a:lnTo>
                <a:lnTo>
                  <a:pt x="1461728" y="2129747"/>
                </a:lnTo>
                <a:lnTo>
                  <a:pt x="1460821" y="2126119"/>
                </a:lnTo>
                <a:lnTo>
                  <a:pt x="1459913" y="2122491"/>
                </a:lnTo>
                <a:lnTo>
                  <a:pt x="1459460" y="2118409"/>
                </a:lnTo>
                <a:lnTo>
                  <a:pt x="1459233" y="2114327"/>
                </a:lnTo>
                <a:lnTo>
                  <a:pt x="1459006" y="2110019"/>
                </a:lnTo>
                <a:lnTo>
                  <a:pt x="1459006" y="2105710"/>
                </a:lnTo>
                <a:lnTo>
                  <a:pt x="1459460" y="2101629"/>
                </a:lnTo>
                <a:lnTo>
                  <a:pt x="1460140" y="2097774"/>
                </a:lnTo>
                <a:lnTo>
                  <a:pt x="1461275" y="2094372"/>
                </a:lnTo>
                <a:lnTo>
                  <a:pt x="1462409" y="2091424"/>
                </a:lnTo>
                <a:lnTo>
                  <a:pt x="1464224" y="2088703"/>
                </a:lnTo>
                <a:lnTo>
                  <a:pt x="1466039" y="2086209"/>
                </a:lnTo>
                <a:lnTo>
                  <a:pt x="1467854" y="2084168"/>
                </a:lnTo>
                <a:lnTo>
                  <a:pt x="1469896" y="2082581"/>
                </a:lnTo>
                <a:lnTo>
                  <a:pt x="1472165" y="2080993"/>
                </a:lnTo>
                <a:lnTo>
                  <a:pt x="1474433" y="2079860"/>
                </a:lnTo>
                <a:lnTo>
                  <a:pt x="1476702" y="2078726"/>
                </a:lnTo>
                <a:lnTo>
                  <a:pt x="1478517" y="2077819"/>
                </a:lnTo>
                <a:lnTo>
                  <a:pt x="1482601" y="2076685"/>
                </a:lnTo>
                <a:lnTo>
                  <a:pt x="1485777" y="2076231"/>
                </a:lnTo>
                <a:lnTo>
                  <a:pt x="1487365" y="2076005"/>
                </a:lnTo>
                <a:lnTo>
                  <a:pt x="1488273" y="2075778"/>
                </a:lnTo>
                <a:lnTo>
                  <a:pt x="1489180" y="2075324"/>
                </a:lnTo>
                <a:lnTo>
                  <a:pt x="1490315" y="2074644"/>
                </a:lnTo>
                <a:lnTo>
                  <a:pt x="1491903" y="2073057"/>
                </a:lnTo>
                <a:lnTo>
                  <a:pt x="1493264" y="2071016"/>
                </a:lnTo>
                <a:lnTo>
                  <a:pt x="1494398" y="2068748"/>
                </a:lnTo>
                <a:lnTo>
                  <a:pt x="1495760" y="2066254"/>
                </a:lnTo>
                <a:lnTo>
                  <a:pt x="1496894" y="2063986"/>
                </a:lnTo>
                <a:lnTo>
                  <a:pt x="1498709" y="2061038"/>
                </a:lnTo>
                <a:lnTo>
                  <a:pt x="1502112" y="2056503"/>
                </a:lnTo>
                <a:lnTo>
                  <a:pt x="1508692" y="2048793"/>
                </a:lnTo>
                <a:lnTo>
                  <a:pt x="1526615" y="2027251"/>
                </a:lnTo>
                <a:lnTo>
                  <a:pt x="1547033" y="2003895"/>
                </a:lnTo>
                <a:lnTo>
                  <a:pt x="1555655" y="1993917"/>
                </a:lnTo>
                <a:lnTo>
                  <a:pt x="1562688" y="1986434"/>
                </a:lnTo>
                <a:lnTo>
                  <a:pt x="1565864" y="1983033"/>
                </a:lnTo>
                <a:lnTo>
                  <a:pt x="1570175" y="1979178"/>
                </a:lnTo>
                <a:lnTo>
                  <a:pt x="1581065" y="1969200"/>
                </a:lnTo>
                <a:lnTo>
                  <a:pt x="1593997" y="1957635"/>
                </a:lnTo>
                <a:lnTo>
                  <a:pt x="1608290" y="1945617"/>
                </a:lnTo>
                <a:lnTo>
                  <a:pt x="1622810" y="1933599"/>
                </a:lnTo>
                <a:lnTo>
                  <a:pt x="1636195" y="1923168"/>
                </a:lnTo>
                <a:lnTo>
                  <a:pt x="1647539" y="1914551"/>
                </a:lnTo>
                <a:lnTo>
                  <a:pt x="1652077" y="1911376"/>
                </a:lnTo>
                <a:lnTo>
                  <a:pt x="1655707" y="1909109"/>
                </a:lnTo>
                <a:lnTo>
                  <a:pt x="1661379" y="1905707"/>
                </a:lnTo>
                <a:lnTo>
                  <a:pt x="1664782" y="1902986"/>
                </a:lnTo>
                <a:lnTo>
                  <a:pt x="1666143" y="1901625"/>
                </a:lnTo>
                <a:lnTo>
                  <a:pt x="1667050" y="1900718"/>
                </a:lnTo>
                <a:lnTo>
                  <a:pt x="1667277" y="1899811"/>
                </a:lnTo>
                <a:lnTo>
                  <a:pt x="1667277" y="1898904"/>
                </a:lnTo>
                <a:lnTo>
                  <a:pt x="1667050" y="1898451"/>
                </a:lnTo>
                <a:lnTo>
                  <a:pt x="1666370" y="1897997"/>
                </a:lnTo>
                <a:lnTo>
                  <a:pt x="1665462" y="1897544"/>
                </a:lnTo>
                <a:lnTo>
                  <a:pt x="1663874" y="1897317"/>
                </a:lnTo>
                <a:lnTo>
                  <a:pt x="1660244" y="1897090"/>
                </a:lnTo>
                <a:lnTo>
                  <a:pt x="1655253" y="1897090"/>
                </a:lnTo>
                <a:lnTo>
                  <a:pt x="1649354" y="1897544"/>
                </a:lnTo>
                <a:lnTo>
                  <a:pt x="1642775" y="1898678"/>
                </a:lnTo>
                <a:lnTo>
                  <a:pt x="1635515" y="1900265"/>
                </a:lnTo>
                <a:lnTo>
                  <a:pt x="1628028" y="1901852"/>
                </a:lnTo>
                <a:lnTo>
                  <a:pt x="1611466" y="1906387"/>
                </a:lnTo>
                <a:lnTo>
                  <a:pt x="1593770" y="1911149"/>
                </a:lnTo>
                <a:lnTo>
                  <a:pt x="1589005" y="1912510"/>
                </a:lnTo>
                <a:lnTo>
                  <a:pt x="1583333" y="1914778"/>
                </a:lnTo>
                <a:lnTo>
                  <a:pt x="1576981" y="1917499"/>
                </a:lnTo>
                <a:lnTo>
                  <a:pt x="1570402" y="1920900"/>
                </a:lnTo>
                <a:lnTo>
                  <a:pt x="1563142" y="1924528"/>
                </a:lnTo>
                <a:lnTo>
                  <a:pt x="1555882" y="1928837"/>
                </a:lnTo>
                <a:lnTo>
                  <a:pt x="1541362" y="1937227"/>
                </a:lnTo>
                <a:lnTo>
                  <a:pt x="1527068" y="1945617"/>
                </a:lnTo>
                <a:lnTo>
                  <a:pt x="1514590" y="1953554"/>
                </a:lnTo>
                <a:lnTo>
                  <a:pt x="1504381" y="1959676"/>
                </a:lnTo>
                <a:lnTo>
                  <a:pt x="1498028" y="1963758"/>
                </a:lnTo>
                <a:lnTo>
                  <a:pt x="1493945" y="1966252"/>
                </a:lnTo>
                <a:lnTo>
                  <a:pt x="1490768" y="1968973"/>
                </a:lnTo>
                <a:lnTo>
                  <a:pt x="1489407" y="1970107"/>
                </a:lnTo>
                <a:lnTo>
                  <a:pt x="1488500" y="1971695"/>
                </a:lnTo>
                <a:lnTo>
                  <a:pt x="1487592" y="1972828"/>
                </a:lnTo>
                <a:lnTo>
                  <a:pt x="1486685" y="1974416"/>
                </a:lnTo>
                <a:lnTo>
                  <a:pt x="1486231" y="1975776"/>
                </a:lnTo>
                <a:lnTo>
                  <a:pt x="1485777" y="1977137"/>
                </a:lnTo>
                <a:lnTo>
                  <a:pt x="1485550" y="1978497"/>
                </a:lnTo>
                <a:lnTo>
                  <a:pt x="1485550" y="1980085"/>
                </a:lnTo>
                <a:lnTo>
                  <a:pt x="1485777" y="1983259"/>
                </a:lnTo>
                <a:lnTo>
                  <a:pt x="1486458" y="1986434"/>
                </a:lnTo>
                <a:lnTo>
                  <a:pt x="1487138" y="1988021"/>
                </a:lnTo>
                <a:lnTo>
                  <a:pt x="1487819" y="1989155"/>
                </a:lnTo>
                <a:lnTo>
                  <a:pt x="1488500" y="1990289"/>
                </a:lnTo>
                <a:lnTo>
                  <a:pt x="1489407" y="1990969"/>
                </a:lnTo>
                <a:lnTo>
                  <a:pt x="1490315" y="1991423"/>
                </a:lnTo>
                <a:lnTo>
                  <a:pt x="1491222" y="1991876"/>
                </a:lnTo>
                <a:lnTo>
                  <a:pt x="1493264" y="1992557"/>
                </a:lnTo>
                <a:lnTo>
                  <a:pt x="1495079" y="1992783"/>
                </a:lnTo>
                <a:lnTo>
                  <a:pt x="1496667" y="1992783"/>
                </a:lnTo>
                <a:lnTo>
                  <a:pt x="1498255" y="1993010"/>
                </a:lnTo>
                <a:lnTo>
                  <a:pt x="1499163" y="1993237"/>
                </a:lnTo>
                <a:lnTo>
                  <a:pt x="1499617" y="1993917"/>
                </a:lnTo>
                <a:lnTo>
                  <a:pt x="1499843" y="1995731"/>
                </a:lnTo>
                <a:lnTo>
                  <a:pt x="1499843" y="2001174"/>
                </a:lnTo>
                <a:lnTo>
                  <a:pt x="1499843" y="2009110"/>
                </a:lnTo>
                <a:lnTo>
                  <a:pt x="1499617" y="2018181"/>
                </a:lnTo>
                <a:lnTo>
                  <a:pt x="1498936" y="2036548"/>
                </a:lnTo>
                <a:lnTo>
                  <a:pt x="1498709" y="2048567"/>
                </a:lnTo>
                <a:lnTo>
                  <a:pt x="1498482" y="2051288"/>
                </a:lnTo>
                <a:lnTo>
                  <a:pt x="1498028" y="2053782"/>
                </a:lnTo>
                <a:lnTo>
                  <a:pt x="1496894" y="2056050"/>
                </a:lnTo>
                <a:lnTo>
                  <a:pt x="1495533" y="2057637"/>
                </a:lnTo>
                <a:lnTo>
                  <a:pt x="1493718" y="2059224"/>
                </a:lnTo>
                <a:lnTo>
                  <a:pt x="1491449" y="2060358"/>
                </a:lnTo>
                <a:lnTo>
                  <a:pt x="1488953" y="2060812"/>
                </a:lnTo>
                <a:lnTo>
                  <a:pt x="1485777" y="2061038"/>
                </a:lnTo>
                <a:lnTo>
                  <a:pt x="1479878" y="2060812"/>
                </a:lnTo>
                <a:lnTo>
                  <a:pt x="1477383" y="2060585"/>
                </a:lnTo>
                <a:lnTo>
                  <a:pt x="1474887" y="2060131"/>
                </a:lnTo>
                <a:lnTo>
                  <a:pt x="1472845" y="2059451"/>
                </a:lnTo>
                <a:lnTo>
                  <a:pt x="1471257" y="2058317"/>
                </a:lnTo>
                <a:lnTo>
                  <a:pt x="1469669" y="2056957"/>
                </a:lnTo>
                <a:lnTo>
                  <a:pt x="1468535" y="2055143"/>
                </a:lnTo>
                <a:lnTo>
                  <a:pt x="1466946" y="2051288"/>
                </a:lnTo>
                <a:lnTo>
                  <a:pt x="1465358" y="2048113"/>
                </a:lnTo>
                <a:lnTo>
                  <a:pt x="1464678" y="2046752"/>
                </a:lnTo>
                <a:lnTo>
                  <a:pt x="1463997" y="2045845"/>
                </a:lnTo>
                <a:lnTo>
                  <a:pt x="1462636" y="2045392"/>
                </a:lnTo>
                <a:lnTo>
                  <a:pt x="1461048" y="2044938"/>
                </a:lnTo>
                <a:lnTo>
                  <a:pt x="1457418" y="2045392"/>
                </a:lnTo>
                <a:lnTo>
                  <a:pt x="1455830" y="2045845"/>
                </a:lnTo>
                <a:lnTo>
                  <a:pt x="1454241" y="2046299"/>
                </a:lnTo>
                <a:lnTo>
                  <a:pt x="1452880" y="2046979"/>
                </a:lnTo>
                <a:lnTo>
                  <a:pt x="1451292" y="2048113"/>
                </a:lnTo>
                <a:lnTo>
                  <a:pt x="1450385" y="2049020"/>
                </a:lnTo>
                <a:lnTo>
                  <a:pt x="1449931" y="2050381"/>
                </a:lnTo>
                <a:lnTo>
                  <a:pt x="1449023" y="2051968"/>
                </a:lnTo>
                <a:lnTo>
                  <a:pt x="1448343" y="2053555"/>
                </a:lnTo>
                <a:lnTo>
                  <a:pt x="1447662" y="2054689"/>
                </a:lnTo>
                <a:lnTo>
                  <a:pt x="1446301" y="2056050"/>
                </a:lnTo>
                <a:lnTo>
                  <a:pt x="1444940" y="2056957"/>
                </a:lnTo>
                <a:lnTo>
                  <a:pt x="1443125" y="2057410"/>
                </a:lnTo>
                <a:lnTo>
                  <a:pt x="1441083" y="2057864"/>
                </a:lnTo>
                <a:lnTo>
                  <a:pt x="1438587" y="2057637"/>
                </a:lnTo>
                <a:lnTo>
                  <a:pt x="1432915" y="2057410"/>
                </a:lnTo>
                <a:lnTo>
                  <a:pt x="1427470" y="2057184"/>
                </a:lnTo>
                <a:lnTo>
                  <a:pt x="1425201" y="2056957"/>
                </a:lnTo>
                <a:lnTo>
                  <a:pt x="1423386" y="2056730"/>
                </a:lnTo>
                <a:lnTo>
                  <a:pt x="1421798" y="2056050"/>
                </a:lnTo>
                <a:lnTo>
                  <a:pt x="1421571" y="2055596"/>
                </a:lnTo>
                <a:lnTo>
                  <a:pt x="1421345" y="2055143"/>
                </a:lnTo>
                <a:lnTo>
                  <a:pt x="1421118" y="2051741"/>
                </a:lnTo>
                <a:lnTo>
                  <a:pt x="1420664" y="2044258"/>
                </a:lnTo>
                <a:lnTo>
                  <a:pt x="1420664" y="2034281"/>
                </a:lnTo>
                <a:lnTo>
                  <a:pt x="1420664" y="2023169"/>
                </a:lnTo>
                <a:lnTo>
                  <a:pt x="1420664" y="2012058"/>
                </a:lnTo>
                <a:lnTo>
                  <a:pt x="1421118" y="2002307"/>
                </a:lnTo>
                <a:lnTo>
                  <a:pt x="1421571" y="1998679"/>
                </a:lnTo>
                <a:lnTo>
                  <a:pt x="1422025" y="1995731"/>
                </a:lnTo>
                <a:lnTo>
                  <a:pt x="1422479" y="1993690"/>
                </a:lnTo>
                <a:lnTo>
                  <a:pt x="1422706" y="1993237"/>
                </a:lnTo>
                <a:lnTo>
                  <a:pt x="1423386" y="1993237"/>
                </a:lnTo>
                <a:lnTo>
                  <a:pt x="1424748" y="1993010"/>
                </a:lnTo>
                <a:lnTo>
                  <a:pt x="1426336" y="1992783"/>
                </a:lnTo>
                <a:lnTo>
                  <a:pt x="1427924" y="1992103"/>
                </a:lnTo>
                <a:lnTo>
                  <a:pt x="1429512" y="1991423"/>
                </a:lnTo>
                <a:lnTo>
                  <a:pt x="1430646" y="1990516"/>
                </a:lnTo>
                <a:lnTo>
                  <a:pt x="1431781" y="1989382"/>
                </a:lnTo>
                <a:lnTo>
                  <a:pt x="1432461" y="1988248"/>
                </a:lnTo>
                <a:lnTo>
                  <a:pt x="1432688" y="1987114"/>
                </a:lnTo>
                <a:lnTo>
                  <a:pt x="1432461" y="1986434"/>
                </a:lnTo>
                <a:lnTo>
                  <a:pt x="1432235" y="1985981"/>
                </a:lnTo>
                <a:lnTo>
                  <a:pt x="1431781" y="1985754"/>
                </a:lnTo>
                <a:lnTo>
                  <a:pt x="1431327" y="1985527"/>
                </a:lnTo>
                <a:lnTo>
                  <a:pt x="1429966" y="1985300"/>
                </a:lnTo>
                <a:lnTo>
                  <a:pt x="1428151" y="1985300"/>
                </a:lnTo>
                <a:lnTo>
                  <a:pt x="1424521" y="1985527"/>
                </a:lnTo>
                <a:lnTo>
                  <a:pt x="1421345" y="1985754"/>
                </a:lnTo>
                <a:lnTo>
                  <a:pt x="1420891" y="1985754"/>
                </a:lnTo>
                <a:lnTo>
                  <a:pt x="1420664" y="1985527"/>
                </a:lnTo>
                <a:lnTo>
                  <a:pt x="1420664" y="1985300"/>
                </a:lnTo>
                <a:lnTo>
                  <a:pt x="1420891" y="1984620"/>
                </a:lnTo>
                <a:lnTo>
                  <a:pt x="1422933" y="1982352"/>
                </a:lnTo>
                <a:lnTo>
                  <a:pt x="1427243" y="1978497"/>
                </a:lnTo>
                <a:lnTo>
                  <a:pt x="1444032" y="1964892"/>
                </a:lnTo>
                <a:lnTo>
                  <a:pt x="1474433" y="1940175"/>
                </a:lnTo>
                <a:lnTo>
                  <a:pt x="1479652" y="1936093"/>
                </a:lnTo>
                <a:lnTo>
                  <a:pt x="1485323" y="1932011"/>
                </a:lnTo>
                <a:lnTo>
                  <a:pt x="1490995" y="1927930"/>
                </a:lnTo>
                <a:lnTo>
                  <a:pt x="1496894" y="1924075"/>
                </a:lnTo>
                <a:lnTo>
                  <a:pt x="1503247" y="1919993"/>
                </a:lnTo>
                <a:lnTo>
                  <a:pt x="1509599" y="1916365"/>
                </a:lnTo>
                <a:lnTo>
                  <a:pt x="1522985" y="1908882"/>
                </a:lnTo>
                <a:lnTo>
                  <a:pt x="1536824" y="1901399"/>
                </a:lnTo>
                <a:lnTo>
                  <a:pt x="1551571" y="1894823"/>
                </a:lnTo>
                <a:lnTo>
                  <a:pt x="1566318" y="1888020"/>
                </a:lnTo>
                <a:lnTo>
                  <a:pt x="1581518" y="1882124"/>
                </a:lnTo>
                <a:lnTo>
                  <a:pt x="1596719" y="1876455"/>
                </a:lnTo>
                <a:lnTo>
                  <a:pt x="1611693" y="1871240"/>
                </a:lnTo>
                <a:lnTo>
                  <a:pt x="1626894" y="1866704"/>
                </a:lnTo>
                <a:lnTo>
                  <a:pt x="1641640" y="1862623"/>
                </a:lnTo>
                <a:lnTo>
                  <a:pt x="1655707" y="1858994"/>
                </a:lnTo>
                <a:lnTo>
                  <a:pt x="1669319" y="1856273"/>
                </a:lnTo>
                <a:lnTo>
                  <a:pt x="1682024" y="1854232"/>
                </a:lnTo>
                <a:lnTo>
                  <a:pt x="1688150" y="1853552"/>
                </a:lnTo>
                <a:lnTo>
                  <a:pt x="1694049" y="1853099"/>
                </a:lnTo>
                <a:lnTo>
                  <a:pt x="1709703" y="1851965"/>
                </a:lnTo>
                <a:lnTo>
                  <a:pt x="1723996" y="1851285"/>
                </a:lnTo>
                <a:lnTo>
                  <a:pt x="1736020" y="1851285"/>
                </a:lnTo>
                <a:lnTo>
                  <a:pt x="1746230" y="1851511"/>
                </a:lnTo>
                <a:lnTo>
                  <a:pt x="1754170" y="1852192"/>
                </a:lnTo>
                <a:lnTo>
                  <a:pt x="1760069" y="1852418"/>
                </a:lnTo>
                <a:lnTo>
                  <a:pt x="1765060" y="1853099"/>
                </a:lnTo>
                <a:lnTo>
                  <a:pt x="1764153" y="1649467"/>
                </a:lnTo>
                <a:lnTo>
                  <a:pt x="1782303" y="1649921"/>
                </a:lnTo>
                <a:lnTo>
                  <a:pt x="1780942" y="1522481"/>
                </a:lnTo>
                <a:lnTo>
                  <a:pt x="1740785" y="1517492"/>
                </a:lnTo>
                <a:lnTo>
                  <a:pt x="1740785" y="1492549"/>
                </a:lnTo>
                <a:lnTo>
                  <a:pt x="1626440" y="1456267"/>
                </a:lnTo>
                <a:lnTo>
                  <a:pt x="1541362" y="1429056"/>
                </a:lnTo>
                <a:lnTo>
                  <a:pt x="1488500" y="1412275"/>
                </a:lnTo>
                <a:lnTo>
                  <a:pt x="1482374" y="1410235"/>
                </a:lnTo>
                <a:lnTo>
                  <a:pt x="1476475" y="1407740"/>
                </a:lnTo>
                <a:lnTo>
                  <a:pt x="1470350" y="1405019"/>
                </a:lnTo>
                <a:lnTo>
                  <a:pt x="1464224" y="1402071"/>
                </a:lnTo>
                <a:lnTo>
                  <a:pt x="1458325" y="1398896"/>
                </a:lnTo>
                <a:lnTo>
                  <a:pt x="1452200" y="1394815"/>
                </a:lnTo>
                <a:lnTo>
                  <a:pt x="1446301" y="1390733"/>
                </a:lnTo>
                <a:lnTo>
                  <a:pt x="1440629" y="1386198"/>
                </a:lnTo>
                <a:lnTo>
                  <a:pt x="1434957" y="1380982"/>
                </a:lnTo>
                <a:lnTo>
                  <a:pt x="1429512" y="1375313"/>
                </a:lnTo>
                <a:lnTo>
                  <a:pt x="1424067" y="1368964"/>
                </a:lnTo>
                <a:lnTo>
                  <a:pt x="1419076" y="1362161"/>
                </a:lnTo>
                <a:lnTo>
                  <a:pt x="1416050" y="1357624"/>
                </a:lnTo>
                <a:lnTo>
                  <a:pt x="1416050" y="2132486"/>
                </a:lnTo>
                <a:lnTo>
                  <a:pt x="1416050" y="2135206"/>
                </a:lnTo>
                <a:lnTo>
                  <a:pt x="1415591" y="2137698"/>
                </a:lnTo>
                <a:lnTo>
                  <a:pt x="1414903" y="2140418"/>
                </a:lnTo>
                <a:lnTo>
                  <a:pt x="1413986" y="2142684"/>
                </a:lnTo>
                <a:lnTo>
                  <a:pt x="1412839" y="2145177"/>
                </a:lnTo>
                <a:lnTo>
                  <a:pt x="1411463" y="2147443"/>
                </a:lnTo>
                <a:lnTo>
                  <a:pt x="1409857" y="2149482"/>
                </a:lnTo>
                <a:lnTo>
                  <a:pt x="1408022" y="2151295"/>
                </a:lnTo>
                <a:lnTo>
                  <a:pt x="1406187" y="2153108"/>
                </a:lnTo>
                <a:lnTo>
                  <a:pt x="1403893" y="2154694"/>
                </a:lnTo>
                <a:lnTo>
                  <a:pt x="1401600" y="2155828"/>
                </a:lnTo>
                <a:lnTo>
                  <a:pt x="1399076" y="2157187"/>
                </a:lnTo>
                <a:lnTo>
                  <a:pt x="1396553" y="2157867"/>
                </a:lnTo>
                <a:lnTo>
                  <a:pt x="1393801" y="2158547"/>
                </a:lnTo>
                <a:lnTo>
                  <a:pt x="1391048" y="2159000"/>
                </a:lnTo>
                <a:lnTo>
                  <a:pt x="1388296" y="2159000"/>
                </a:lnTo>
                <a:lnTo>
                  <a:pt x="1383479" y="2159000"/>
                </a:lnTo>
                <a:lnTo>
                  <a:pt x="1380727" y="2159000"/>
                </a:lnTo>
                <a:lnTo>
                  <a:pt x="1377974" y="2158547"/>
                </a:lnTo>
                <a:lnTo>
                  <a:pt x="1375222" y="2157867"/>
                </a:lnTo>
                <a:lnTo>
                  <a:pt x="1372699" y="2157187"/>
                </a:lnTo>
                <a:lnTo>
                  <a:pt x="1370175" y="2155828"/>
                </a:lnTo>
                <a:lnTo>
                  <a:pt x="1368111" y="2154694"/>
                </a:lnTo>
                <a:lnTo>
                  <a:pt x="1365817" y="2153108"/>
                </a:lnTo>
                <a:lnTo>
                  <a:pt x="1363753" y="2151295"/>
                </a:lnTo>
                <a:lnTo>
                  <a:pt x="1361918" y="2149482"/>
                </a:lnTo>
                <a:lnTo>
                  <a:pt x="1360542" y="2147443"/>
                </a:lnTo>
                <a:lnTo>
                  <a:pt x="1358936" y="2145177"/>
                </a:lnTo>
                <a:lnTo>
                  <a:pt x="1358019" y="2142684"/>
                </a:lnTo>
                <a:lnTo>
                  <a:pt x="1356872" y="2140418"/>
                </a:lnTo>
                <a:lnTo>
                  <a:pt x="1356184" y="2137698"/>
                </a:lnTo>
                <a:lnTo>
                  <a:pt x="1355725" y="2135206"/>
                </a:lnTo>
                <a:lnTo>
                  <a:pt x="1355725" y="2132486"/>
                </a:lnTo>
                <a:lnTo>
                  <a:pt x="1355725" y="2013431"/>
                </a:lnTo>
                <a:lnTo>
                  <a:pt x="1304925" y="2029316"/>
                </a:lnTo>
                <a:lnTo>
                  <a:pt x="1304925" y="2172607"/>
                </a:lnTo>
                <a:lnTo>
                  <a:pt x="1304696" y="2175329"/>
                </a:lnTo>
                <a:lnTo>
                  <a:pt x="1304468" y="2178050"/>
                </a:lnTo>
                <a:lnTo>
                  <a:pt x="1303554" y="2180772"/>
                </a:lnTo>
                <a:lnTo>
                  <a:pt x="1302640" y="2183266"/>
                </a:lnTo>
                <a:lnTo>
                  <a:pt x="1301497" y="2185761"/>
                </a:lnTo>
                <a:lnTo>
                  <a:pt x="1300126" y="2188029"/>
                </a:lnTo>
                <a:lnTo>
                  <a:pt x="1298298" y="2190070"/>
                </a:lnTo>
                <a:lnTo>
                  <a:pt x="1296699" y="2192111"/>
                </a:lnTo>
                <a:lnTo>
                  <a:pt x="1294642" y="2193698"/>
                </a:lnTo>
                <a:lnTo>
                  <a:pt x="1292586" y="2195513"/>
                </a:lnTo>
                <a:lnTo>
                  <a:pt x="1290301" y="2196647"/>
                </a:lnTo>
                <a:lnTo>
                  <a:pt x="1287787" y="2198007"/>
                </a:lnTo>
                <a:lnTo>
                  <a:pt x="1285502" y="2198914"/>
                </a:lnTo>
                <a:lnTo>
                  <a:pt x="1282760" y="2199368"/>
                </a:lnTo>
                <a:lnTo>
                  <a:pt x="1280018" y="2200048"/>
                </a:lnTo>
                <a:lnTo>
                  <a:pt x="1277048" y="2200275"/>
                </a:lnTo>
                <a:lnTo>
                  <a:pt x="1272477" y="2200275"/>
                </a:lnTo>
                <a:lnTo>
                  <a:pt x="1269507" y="2200048"/>
                </a:lnTo>
                <a:lnTo>
                  <a:pt x="1266765" y="2199368"/>
                </a:lnTo>
                <a:lnTo>
                  <a:pt x="1264251" y="2198914"/>
                </a:lnTo>
                <a:lnTo>
                  <a:pt x="1261509" y="2198007"/>
                </a:lnTo>
                <a:lnTo>
                  <a:pt x="1259224" y="2196647"/>
                </a:lnTo>
                <a:lnTo>
                  <a:pt x="1256939" y="2195513"/>
                </a:lnTo>
                <a:lnTo>
                  <a:pt x="1254654" y="2193698"/>
                </a:lnTo>
                <a:lnTo>
                  <a:pt x="1252598" y="2192111"/>
                </a:lnTo>
                <a:lnTo>
                  <a:pt x="1250998" y="2190070"/>
                </a:lnTo>
                <a:lnTo>
                  <a:pt x="1249399" y="2188029"/>
                </a:lnTo>
                <a:lnTo>
                  <a:pt x="1248028" y="2185761"/>
                </a:lnTo>
                <a:lnTo>
                  <a:pt x="1246657" y="2183266"/>
                </a:lnTo>
                <a:lnTo>
                  <a:pt x="1245971" y="2180772"/>
                </a:lnTo>
                <a:lnTo>
                  <a:pt x="1245286" y="2178050"/>
                </a:lnTo>
                <a:lnTo>
                  <a:pt x="1244600" y="2175329"/>
                </a:lnTo>
                <a:lnTo>
                  <a:pt x="1244600" y="2172607"/>
                </a:lnTo>
                <a:lnTo>
                  <a:pt x="1244600" y="1055127"/>
                </a:lnTo>
                <a:lnTo>
                  <a:pt x="1243701" y="1055127"/>
                </a:lnTo>
                <a:lnTo>
                  <a:pt x="1240979" y="1054900"/>
                </a:lnTo>
                <a:lnTo>
                  <a:pt x="1238710" y="1054673"/>
                </a:lnTo>
                <a:lnTo>
                  <a:pt x="1236441" y="1054220"/>
                </a:lnTo>
                <a:lnTo>
                  <a:pt x="1234173" y="1053313"/>
                </a:lnTo>
                <a:lnTo>
                  <a:pt x="1232584" y="1052633"/>
                </a:lnTo>
                <a:lnTo>
                  <a:pt x="1230543" y="1051725"/>
                </a:lnTo>
                <a:lnTo>
                  <a:pt x="1228954" y="1050365"/>
                </a:lnTo>
                <a:lnTo>
                  <a:pt x="1227593" y="1049231"/>
                </a:lnTo>
                <a:lnTo>
                  <a:pt x="1226232" y="1047871"/>
                </a:lnTo>
                <a:lnTo>
                  <a:pt x="1225324" y="1046510"/>
                </a:lnTo>
                <a:lnTo>
                  <a:pt x="1224417" y="1044923"/>
                </a:lnTo>
                <a:lnTo>
                  <a:pt x="1223509" y="1043562"/>
                </a:lnTo>
                <a:lnTo>
                  <a:pt x="1223056" y="1041748"/>
                </a:lnTo>
                <a:lnTo>
                  <a:pt x="1222602" y="1040161"/>
                </a:lnTo>
                <a:lnTo>
                  <a:pt x="1222375" y="1038573"/>
                </a:lnTo>
                <a:lnTo>
                  <a:pt x="1222375" y="1036759"/>
                </a:lnTo>
                <a:lnTo>
                  <a:pt x="1222375" y="1034945"/>
                </a:lnTo>
                <a:lnTo>
                  <a:pt x="1222602" y="1033358"/>
                </a:lnTo>
                <a:lnTo>
                  <a:pt x="1223056" y="1031771"/>
                </a:lnTo>
                <a:lnTo>
                  <a:pt x="1223509" y="1030183"/>
                </a:lnTo>
                <a:lnTo>
                  <a:pt x="1224417" y="1028596"/>
                </a:lnTo>
                <a:lnTo>
                  <a:pt x="1225324" y="1027009"/>
                </a:lnTo>
                <a:lnTo>
                  <a:pt x="1226232" y="1025648"/>
                </a:lnTo>
                <a:lnTo>
                  <a:pt x="1227593" y="1024287"/>
                </a:lnTo>
                <a:lnTo>
                  <a:pt x="1228954" y="1023154"/>
                </a:lnTo>
                <a:lnTo>
                  <a:pt x="1230543" y="1022247"/>
                </a:lnTo>
                <a:lnTo>
                  <a:pt x="1232358" y="1021113"/>
                </a:lnTo>
                <a:lnTo>
                  <a:pt x="1234173" y="1020206"/>
                </a:lnTo>
                <a:lnTo>
                  <a:pt x="1236441" y="1019752"/>
                </a:lnTo>
                <a:lnTo>
                  <a:pt x="1238710" y="1019072"/>
                </a:lnTo>
                <a:lnTo>
                  <a:pt x="1240979" y="1018618"/>
                </a:lnTo>
                <a:lnTo>
                  <a:pt x="1243701" y="1018618"/>
                </a:lnTo>
                <a:lnTo>
                  <a:pt x="1244600" y="1018614"/>
                </a:lnTo>
                <a:lnTo>
                  <a:pt x="1244600" y="1011209"/>
                </a:lnTo>
                <a:lnTo>
                  <a:pt x="861069" y="1002064"/>
                </a:lnTo>
                <a:lnTo>
                  <a:pt x="862657" y="935396"/>
                </a:lnTo>
                <a:lnTo>
                  <a:pt x="857893" y="934262"/>
                </a:lnTo>
                <a:lnTo>
                  <a:pt x="852674" y="933128"/>
                </a:lnTo>
                <a:lnTo>
                  <a:pt x="845867" y="931541"/>
                </a:lnTo>
                <a:lnTo>
                  <a:pt x="837926" y="930407"/>
                </a:lnTo>
                <a:lnTo>
                  <a:pt x="829304" y="929046"/>
                </a:lnTo>
                <a:lnTo>
                  <a:pt x="819774" y="928366"/>
                </a:lnTo>
                <a:lnTo>
                  <a:pt x="815009" y="928139"/>
                </a:lnTo>
                <a:lnTo>
                  <a:pt x="810471" y="928139"/>
                </a:lnTo>
                <a:lnTo>
                  <a:pt x="805933" y="928139"/>
                </a:lnTo>
                <a:lnTo>
                  <a:pt x="801849" y="928819"/>
                </a:lnTo>
                <a:lnTo>
                  <a:pt x="798446" y="929500"/>
                </a:lnTo>
                <a:lnTo>
                  <a:pt x="795269" y="931087"/>
                </a:lnTo>
                <a:lnTo>
                  <a:pt x="792320" y="932901"/>
                </a:lnTo>
                <a:lnTo>
                  <a:pt x="789370" y="934715"/>
                </a:lnTo>
                <a:lnTo>
                  <a:pt x="786874" y="937436"/>
                </a:lnTo>
                <a:lnTo>
                  <a:pt x="784151" y="940611"/>
                </a:lnTo>
                <a:lnTo>
                  <a:pt x="781429" y="944013"/>
                </a:lnTo>
                <a:lnTo>
                  <a:pt x="778252" y="947868"/>
                </a:lnTo>
                <a:lnTo>
                  <a:pt x="772126" y="957165"/>
                </a:lnTo>
                <a:lnTo>
                  <a:pt x="764638" y="968503"/>
                </a:lnTo>
                <a:lnTo>
                  <a:pt x="760327" y="975079"/>
                </a:lnTo>
                <a:lnTo>
                  <a:pt x="755109" y="981882"/>
                </a:lnTo>
                <a:lnTo>
                  <a:pt x="752613" y="985737"/>
                </a:lnTo>
                <a:lnTo>
                  <a:pt x="750117" y="989365"/>
                </a:lnTo>
                <a:lnTo>
                  <a:pt x="747848" y="993220"/>
                </a:lnTo>
                <a:lnTo>
                  <a:pt x="745806" y="997302"/>
                </a:lnTo>
                <a:lnTo>
                  <a:pt x="744218" y="1001610"/>
                </a:lnTo>
                <a:lnTo>
                  <a:pt x="742403" y="1005465"/>
                </a:lnTo>
                <a:lnTo>
                  <a:pt x="740588" y="1009774"/>
                </a:lnTo>
                <a:lnTo>
                  <a:pt x="739453" y="1013855"/>
                </a:lnTo>
                <a:lnTo>
                  <a:pt x="736957" y="1022019"/>
                </a:lnTo>
                <a:lnTo>
                  <a:pt x="735142" y="1030182"/>
                </a:lnTo>
                <a:lnTo>
                  <a:pt x="733781" y="1038346"/>
                </a:lnTo>
                <a:lnTo>
                  <a:pt x="732646" y="1045829"/>
                </a:lnTo>
                <a:lnTo>
                  <a:pt x="732192" y="1053312"/>
                </a:lnTo>
                <a:lnTo>
                  <a:pt x="731965" y="1059888"/>
                </a:lnTo>
                <a:lnTo>
                  <a:pt x="731965" y="1065784"/>
                </a:lnTo>
                <a:lnTo>
                  <a:pt x="732192" y="1071000"/>
                </a:lnTo>
                <a:lnTo>
                  <a:pt x="732419" y="1075081"/>
                </a:lnTo>
                <a:lnTo>
                  <a:pt x="733100" y="1078029"/>
                </a:lnTo>
                <a:lnTo>
                  <a:pt x="733781" y="1080070"/>
                </a:lnTo>
                <a:lnTo>
                  <a:pt x="734008" y="1080524"/>
                </a:lnTo>
                <a:lnTo>
                  <a:pt x="734234" y="1080750"/>
                </a:lnTo>
                <a:lnTo>
                  <a:pt x="749890" y="1081204"/>
                </a:lnTo>
                <a:lnTo>
                  <a:pt x="764865" y="1081884"/>
                </a:lnTo>
                <a:lnTo>
                  <a:pt x="772353" y="1082111"/>
                </a:lnTo>
                <a:lnTo>
                  <a:pt x="779840" y="1082791"/>
                </a:lnTo>
                <a:lnTo>
                  <a:pt x="787328" y="1083698"/>
                </a:lnTo>
                <a:lnTo>
                  <a:pt x="794589" y="1084832"/>
                </a:lnTo>
                <a:lnTo>
                  <a:pt x="801849" y="1085966"/>
                </a:lnTo>
                <a:lnTo>
                  <a:pt x="809110" y="1087553"/>
                </a:lnTo>
                <a:lnTo>
                  <a:pt x="816598" y="1089367"/>
                </a:lnTo>
                <a:lnTo>
                  <a:pt x="824085" y="1091635"/>
                </a:lnTo>
                <a:lnTo>
                  <a:pt x="831346" y="1093903"/>
                </a:lnTo>
                <a:lnTo>
                  <a:pt x="838833" y="1097077"/>
                </a:lnTo>
                <a:lnTo>
                  <a:pt x="846321" y="1100252"/>
                </a:lnTo>
                <a:lnTo>
                  <a:pt x="854035" y="1103880"/>
                </a:lnTo>
                <a:lnTo>
                  <a:pt x="858573" y="1106374"/>
                </a:lnTo>
                <a:lnTo>
                  <a:pt x="862657" y="1109096"/>
                </a:lnTo>
                <a:lnTo>
                  <a:pt x="867195" y="1111590"/>
                </a:lnTo>
                <a:lnTo>
                  <a:pt x="871052" y="1114538"/>
                </a:lnTo>
                <a:lnTo>
                  <a:pt x="878994" y="1120434"/>
                </a:lnTo>
                <a:lnTo>
                  <a:pt x="886708" y="1126783"/>
                </a:lnTo>
                <a:lnTo>
                  <a:pt x="893742" y="1133132"/>
                </a:lnTo>
                <a:lnTo>
                  <a:pt x="900095" y="1139935"/>
                </a:lnTo>
                <a:lnTo>
                  <a:pt x="906448" y="1146511"/>
                </a:lnTo>
                <a:lnTo>
                  <a:pt x="911894" y="1153314"/>
                </a:lnTo>
                <a:lnTo>
                  <a:pt x="916885" y="1159664"/>
                </a:lnTo>
                <a:lnTo>
                  <a:pt x="921196" y="1166240"/>
                </a:lnTo>
                <a:lnTo>
                  <a:pt x="925507" y="1172136"/>
                </a:lnTo>
                <a:lnTo>
                  <a:pt x="928684" y="1177578"/>
                </a:lnTo>
                <a:lnTo>
                  <a:pt x="931634" y="1182793"/>
                </a:lnTo>
                <a:lnTo>
                  <a:pt x="934130" y="1187329"/>
                </a:lnTo>
                <a:lnTo>
                  <a:pt x="935945" y="1190957"/>
                </a:lnTo>
                <a:lnTo>
                  <a:pt x="937079" y="1193905"/>
                </a:lnTo>
                <a:lnTo>
                  <a:pt x="938667" y="1198440"/>
                </a:lnTo>
                <a:lnTo>
                  <a:pt x="939802" y="1202068"/>
                </a:lnTo>
                <a:lnTo>
                  <a:pt x="941390" y="1207511"/>
                </a:lnTo>
                <a:lnTo>
                  <a:pt x="942071" y="1209325"/>
                </a:lnTo>
                <a:lnTo>
                  <a:pt x="942525" y="1210232"/>
                </a:lnTo>
                <a:lnTo>
                  <a:pt x="943432" y="1211139"/>
                </a:lnTo>
                <a:lnTo>
                  <a:pt x="944340" y="1211366"/>
                </a:lnTo>
                <a:lnTo>
                  <a:pt x="959769" y="1212499"/>
                </a:lnTo>
                <a:lnTo>
                  <a:pt x="974744" y="1213860"/>
                </a:lnTo>
                <a:lnTo>
                  <a:pt x="989946" y="1215220"/>
                </a:lnTo>
                <a:lnTo>
                  <a:pt x="1005148" y="1217035"/>
                </a:lnTo>
                <a:lnTo>
                  <a:pt x="1019896" y="1218849"/>
                </a:lnTo>
                <a:lnTo>
                  <a:pt x="1034644" y="1220663"/>
                </a:lnTo>
                <a:lnTo>
                  <a:pt x="1063460" y="1224971"/>
                </a:lnTo>
                <a:lnTo>
                  <a:pt x="1090688" y="1229507"/>
                </a:lnTo>
                <a:lnTo>
                  <a:pt x="1116327" y="1234042"/>
                </a:lnTo>
                <a:lnTo>
                  <a:pt x="1139470" y="1238804"/>
                </a:lnTo>
                <a:lnTo>
                  <a:pt x="1160571" y="1243793"/>
                </a:lnTo>
                <a:lnTo>
                  <a:pt x="1163067" y="1244473"/>
                </a:lnTo>
                <a:lnTo>
                  <a:pt x="1165336" y="1245380"/>
                </a:lnTo>
                <a:lnTo>
                  <a:pt x="1167605" y="1246287"/>
                </a:lnTo>
                <a:lnTo>
                  <a:pt x="1169647" y="1247194"/>
                </a:lnTo>
                <a:lnTo>
                  <a:pt x="1171462" y="1248555"/>
                </a:lnTo>
                <a:lnTo>
                  <a:pt x="1173504" y="1249688"/>
                </a:lnTo>
                <a:lnTo>
                  <a:pt x="1175320" y="1251276"/>
                </a:lnTo>
                <a:lnTo>
                  <a:pt x="1176908" y="1252863"/>
                </a:lnTo>
                <a:lnTo>
                  <a:pt x="1180311" y="1256491"/>
                </a:lnTo>
                <a:lnTo>
                  <a:pt x="1183034" y="1260119"/>
                </a:lnTo>
                <a:lnTo>
                  <a:pt x="1185530" y="1264655"/>
                </a:lnTo>
                <a:lnTo>
                  <a:pt x="1187799" y="1269417"/>
                </a:lnTo>
                <a:lnTo>
                  <a:pt x="1189387" y="1274179"/>
                </a:lnTo>
                <a:lnTo>
                  <a:pt x="1190975" y="1279848"/>
                </a:lnTo>
                <a:lnTo>
                  <a:pt x="1192110" y="1285290"/>
                </a:lnTo>
                <a:lnTo>
                  <a:pt x="1193244" y="1291186"/>
                </a:lnTo>
                <a:lnTo>
                  <a:pt x="1193925" y="1297309"/>
                </a:lnTo>
                <a:lnTo>
                  <a:pt x="1194152" y="1303885"/>
                </a:lnTo>
                <a:lnTo>
                  <a:pt x="1194379" y="1310461"/>
                </a:lnTo>
                <a:lnTo>
                  <a:pt x="1194379" y="1317264"/>
                </a:lnTo>
                <a:lnTo>
                  <a:pt x="1194152" y="1324066"/>
                </a:lnTo>
                <a:lnTo>
                  <a:pt x="1193925" y="1331096"/>
                </a:lnTo>
                <a:lnTo>
                  <a:pt x="1193244" y="1338353"/>
                </a:lnTo>
                <a:lnTo>
                  <a:pt x="1192337" y="1345382"/>
                </a:lnTo>
                <a:lnTo>
                  <a:pt x="1190748" y="1359895"/>
                </a:lnTo>
                <a:lnTo>
                  <a:pt x="1188253" y="1374181"/>
                </a:lnTo>
                <a:lnTo>
                  <a:pt x="1185530" y="1388014"/>
                </a:lnTo>
                <a:lnTo>
                  <a:pt x="1182580" y="1401846"/>
                </a:lnTo>
                <a:lnTo>
                  <a:pt x="1179177" y="1414545"/>
                </a:lnTo>
                <a:lnTo>
                  <a:pt x="1176000" y="1426563"/>
                </a:lnTo>
                <a:lnTo>
                  <a:pt x="1172597" y="1438582"/>
                </a:lnTo>
                <a:lnTo>
                  <a:pt x="1168513" y="1451734"/>
                </a:lnTo>
                <a:lnTo>
                  <a:pt x="1164202" y="1466020"/>
                </a:lnTo>
                <a:lnTo>
                  <a:pt x="1159210" y="1480986"/>
                </a:lnTo>
                <a:lnTo>
                  <a:pt x="1153991" y="1496633"/>
                </a:lnTo>
                <a:lnTo>
                  <a:pt x="1148546" y="1512733"/>
                </a:lnTo>
                <a:lnTo>
                  <a:pt x="1142647" y="1529513"/>
                </a:lnTo>
                <a:lnTo>
                  <a:pt x="1136294" y="1546067"/>
                </a:lnTo>
                <a:lnTo>
                  <a:pt x="1129940" y="1562847"/>
                </a:lnTo>
                <a:lnTo>
                  <a:pt x="1123360" y="1579628"/>
                </a:lnTo>
                <a:lnTo>
                  <a:pt x="1116554" y="1595955"/>
                </a:lnTo>
                <a:lnTo>
                  <a:pt x="1109520" y="1612055"/>
                </a:lnTo>
                <a:lnTo>
                  <a:pt x="1102486" y="1627475"/>
                </a:lnTo>
                <a:lnTo>
                  <a:pt x="1095452" y="1641988"/>
                </a:lnTo>
                <a:lnTo>
                  <a:pt x="1088192" y="1655593"/>
                </a:lnTo>
                <a:lnTo>
                  <a:pt x="1081158" y="1668519"/>
                </a:lnTo>
                <a:lnTo>
                  <a:pt x="1074124" y="1680991"/>
                </a:lnTo>
                <a:lnTo>
                  <a:pt x="1066864" y="1694143"/>
                </a:lnTo>
                <a:lnTo>
                  <a:pt x="1059830" y="1707975"/>
                </a:lnTo>
                <a:lnTo>
                  <a:pt x="1053023" y="1721808"/>
                </a:lnTo>
                <a:lnTo>
                  <a:pt x="1046216" y="1736094"/>
                </a:lnTo>
                <a:lnTo>
                  <a:pt x="1039863" y="1750153"/>
                </a:lnTo>
                <a:lnTo>
                  <a:pt x="1033737" y="1763986"/>
                </a:lnTo>
                <a:lnTo>
                  <a:pt x="1027610" y="1777592"/>
                </a:lnTo>
                <a:lnTo>
                  <a:pt x="1016946" y="1802989"/>
                </a:lnTo>
                <a:lnTo>
                  <a:pt x="1008324" y="1825212"/>
                </a:lnTo>
                <a:lnTo>
                  <a:pt x="1001971" y="1842672"/>
                </a:lnTo>
                <a:lnTo>
                  <a:pt x="999702" y="1849022"/>
                </a:lnTo>
                <a:lnTo>
                  <a:pt x="998114" y="1854010"/>
                </a:lnTo>
                <a:lnTo>
                  <a:pt x="997660" y="1856278"/>
                </a:lnTo>
                <a:lnTo>
                  <a:pt x="997206" y="1858772"/>
                </a:lnTo>
                <a:lnTo>
                  <a:pt x="997206" y="1861494"/>
                </a:lnTo>
                <a:lnTo>
                  <a:pt x="997206" y="1864668"/>
                </a:lnTo>
                <a:lnTo>
                  <a:pt x="997660" y="1871925"/>
                </a:lnTo>
                <a:lnTo>
                  <a:pt x="998795" y="1879861"/>
                </a:lnTo>
                <a:lnTo>
                  <a:pt x="1000383" y="1888705"/>
                </a:lnTo>
                <a:lnTo>
                  <a:pt x="1002425" y="1898229"/>
                </a:lnTo>
                <a:lnTo>
                  <a:pt x="1004921" y="1907753"/>
                </a:lnTo>
                <a:lnTo>
                  <a:pt x="1007644" y="1917731"/>
                </a:lnTo>
                <a:lnTo>
                  <a:pt x="1010593" y="1927935"/>
                </a:lnTo>
                <a:lnTo>
                  <a:pt x="1013543" y="1937686"/>
                </a:lnTo>
                <a:lnTo>
                  <a:pt x="1016946" y="1947210"/>
                </a:lnTo>
                <a:lnTo>
                  <a:pt x="1020123" y="1956280"/>
                </a:lnTo>
                <a:lnTo>
                  <a:pt x="1023526" y="1964671"/>
                </a:lnTo>
                <a:lnTo>
                  <a:pt x="1026930" y="1972154"/>
                </a:lnTo>
                <a:lnTo>
                  <a:pt x="1029879" y="1978503"/>
                </a:lnTo>
                <a:lnTo>
                  <a:pt x="1032829" y="1983719"/>
                </a:lnTo>
                <a:lnTo>
                  <a:pt x="1036006" y="1988027"/>
                </a:lnTo>
                <a:lnTo>
                  <a:pt x="1039863" y="1992336"/>
                </a:lnTo>
                <a:lnTo>
                  <a:pt x="1044401" y="1996644"/>
                </a:lnTo>
                <a:lnTo>
                  <a:pt x="1049619" y="2000953"/>
                </a:lnTo>
                <a:lnTo>
                  <a:pt x="1055065" y="2004808"/>
                </a:lnTo>
                <a:lnTo>
                  <a:pt x="1061418" y="2008889"/>
                </a:lnTo>
                <a:lnTo>
                  <a:pt x="1068225" y="2012517"/>
                </a:lnTo>
                <a:lnTo>
                  <a:pt x="1075259" y="2015919"/>
                </a:lnTo>
                <a:lnTo>
                  <a:pt x="1083200" y="2019774"/>
                </a:lnTo>
                <a:lnTo>
                  <a:pt x="1091368" y="2022949"/>
                </a:lnTo>
                <a:lnTo>
                  <a:pt x="1100217" y="2026123"/>
                </a:lnTo>
                <a:lnTo>
                  <a:pt x="1109520" y="2029071"/>
                </a:lnTo>
                <a:lnTo>
                  <a:pt x="1119276" y="2032019"/>
                </a:lnTo>
                <a:lnTo>
                  <a:pt x="1129033" y="2034740"/>
                </a:lnTo>
                <a:lnTo>
                  <a:pt x="1139470" y="2037235"/>
                </a:lnTo>
                <a:lnTo>
                  <a:pt x="1150588" y="2039729"/>
                </a:lnTo>
                <a:lnTo>
                  <a:pt x="1160571" y="2041997"/>
                </a:lnTo>
                <a:lnTo>
                  <a:pt x="1169420" y="2044491"/>
                </a:lnTo>
                <a:lnTo>
                  <a:pt x="1173278" y="2046078"/>
                </a:lnTo>
                <a:lnTo>
                  <a:pt x="1176681" y="2047212"/>
                </a:lnTo>
                <a:lnTo>
                  <a:pt x="1179858" y="2048573"/>
                </a:lnTo>
                <a:lnTo>
                  <a:pt x="1182580" y="2049933"/>
                </a:lnTo>
                <a:lnTo>
                  <a:pt x="1184849" y="2051521"/>
                </a:lnTo>
                <a:lnTo>
                  <a:pt x="1186891" y="2052654"/>
                </a:lnTo>
                <a:lnTo>
                  <a:pt x="1188933" y="2054242"/>
                </a:lnTo>
                <a:lnTo>
                  <a:pt x="1190068" y="2055602"/>
                </a:lnTo>
                <a:lnTo>
                  <a:pt x="1191429" y="2057190"/>
                </a:lnTo>
                <a:lnTo>
                  <a:pt x="1192337" y="2058550"/>
                </a:lnTo>
                <a:lnTo>
                  <a:pt x="1192790" y="2060138"/>
                </a:lnTo>
                <a:lnTo>
                  <a:pt x="1193244" y="2061498"/>
                </a:lnTo>
                <a:lnTo>
                  <a:pt x="1193244" y="2063086"/>
                </a:lnTo>
                <a:lnTo>
                  <a:pt x="1192790" y="2064446"/>
                </a:lnTo>
                <a:lnTo>
                  <a:pt x="1192337" y="2065807"/>
                </a:lnTo>
                <a:lnTo>
                  <a:pt x="1191656" y="2067394"/>
                </a:lnTo>
                <a:lnTo>
                  <a:pt x="1190748" y="2068755"/>
                </a:lnTo>
                <a:lnTo>
                  <a:pt x="1189387" y="2070342"/>
                </a:lnTo>
                <a:lnTo>
                  <a:pt x="1188026" y="2071702"/>
                </a:lnTo>
                <a:lnTo>
                  <a:pt x="1186211" y="2073063"/>
                </a:lnTo>
                <a:lnTo>
                  <a:pt x="1182126" y="2075784"/>
                </a:lnTo>
                <a:lnTo>
                  <a:pt x="1177588" y="2078505"/>
                </a:lnTo>
                <a:lnTo>
                  <a:pt x="1171916" y="2081000"/>
                </a:lnTo>
                <a:lnTo>
                  <a:pt x="1165563" y="2083267"/>
                </a:lnTo>
                <a:lnTo>
                  <a:pt x="1137428" y="2093245"/>
                </a:lnTo>
                <a:lnTo>
                  <a:pt x="1122226" y="2098914"/>
                </a:lnTo>
                <a:lnTo>
                  <a:pt x="1107024" y="2103676"/>
                </a:lnTo>
                <a:lnTo>
                  <a:pt x="1092503" y="2108211"/>
                </a:lnTo>
                <a:lnTo>
                  <a:pt x="1085469" y="2110252"/>
                </a:lnTo>
                <a:lnTo>
                  <a:pt x="1078889" y="2111839"/>
                </a:lnTo>
                <a:lnTo>
                  <a:pt x="1072309" y="2113200"/>
                </a:lnTo>
                <a:lnTo>
                  <a:pt x="1066410" y="2114107"/>
                </a:lnTo>
                <a:lnTo>
                  <a:pt x="1060737" y="2115014"/>
                </a:lnTo>
                <a:lnTo>
                  <a:pt x="1055746" y="2115241"/>
                </a:lnTo>
                <a:lnTo>
                  <a:pt x="1050754" y="2115014"/>
                </a:lnTo>
                <a:lnTo>
                  <a:pt x="1045762" y="2114107"/>
                </a:lnTo>
                <a:lnTo>
                  <a:pt x="1040770" y="2112973"/>
                </a:lnTo>
                <a:lnTo>
                  <a:pt x="1035552" y="2111159"/>
                </a:lnTo>
                <a:lnTo>
                  <a:pt x="1030106" y="2109118"/>
                </a:lnTo>
                <a:lnTo>
                  <a:pt x="1024888" y="2106851"/>
                </a:lnTo>
                <a:lnTo>
                  <a:pt x="1019442" y="2103903"/>
                </a:lnTo>
                <a:lnTo>
                  <a:pt x="1013997" y="2100955"/>
                </a:lnTo>
                <a:lnTo>
                  <a:pt x="1008551" y="2097780"/>
                </a:lnTo>
                <a:lnTo>
                  <a:pt x="1003106" y="2094379"/>
                </a:lnTo>
                <a:lnTo>
                  <a:pt x="992215" y="2086896"/>
                </a:lnTo>
                <a:lnTo>
                  <a:pt x="981551" y="2079186"/>
                </a:lnTo>
                <a:lnTo>
                  <a:pt x="971114" y="2071249"/>
                </a:lnTo>
                <a:lnTo>
                  <a:pt x="960222" y="2062632"/>
                </a:lnTo>
                <a:lnTo>
                  <a:pt x="947743" y="2053335"/>
                </a:lnTo>
                <a:lnTo>
                  <a:pt x="922558" y="2035420"/>
                </a:lnTo>
                <a:lnTo>
                  <a:pt x="902364" y="2021134"/>
                </a:lnTo>
                <a:lnTo>
                  <a:pt x="894196" y="2015465"/>
                </a:lnTo>
                <a:lnTo>
                  <a:pt x="894196" y="2145173"/>
                </a:lnTo>
                <a:lnTo>
                  <a:pt x="893969" y="2146081"/>
                </a:lnTo>
                <a:lnTo>
                  <a:pt x="893742" y="2146988"/>
                </a:lnTo>
                <a:lnTo>
                  <a:pt x="893061" y="2147441"/>
                </a:lnTo>
                <a:lnTo>
                  <a:pt x="892154" y="2147895"/>
                </a:lnTo>
                <a:lnTo>
                  <a:pt x="890339" y="2148348"/>
                </a:lnTo>
                <a:lnTo>
                  <a:pt x="888070" y="2149255"/>
                </a:lnTo>
                <a:lnTo>
                  <a:pt x="886935" y="2149482"/>
                </a:lnTo>
                <a:lnTo>
                  <a:pt x="885801" y="2149935"/>
                </a:lnTo>
                <a:lnTo>
                  <a:pt x="884893" y="2150616"/>
                </a:lnTo>
                <a:lnTo>
                  <a:pt x="883986" y="2151523"/>
                </a:lnTo>
                <a:lnTo>
                  <a:pt x="883305" y="2152883"/>
                </a:lnTo>
                <a:lnTo>
                  <a:pt x="882624" y="2154244"/>
                </a:lnTo>
                <a:lnTo>
                  <a:pt x="882397" y="2156285"/>
                </a:lnTo>
                <a:lnTo>
                  <a:pt x="882170" y="2158779"/>
                </a:lnTo>
                <a:lnTo>
                  <a:pt x="882170" y="2165129"/>
                </a:lnTo>
                <a:lnTo>
                  <a:pt x="881717" y="2168757"/>
                </a:lnTo>
                <a:lnTo>
                  <a:pt x="881490" y="2172838"/>
                </a:lnTo>
                <a:lnTo>
                  <a:pt x="881036" y="2177147"/>
                </a:lnTo>
                <a:lnTo>
                  <a:pt x="880128" y="2181909"/>
                </a:lnTo>
                <a:lnTo>
                  <a:pt x="878994" y="2186444"/>
                </a:lnTo>
                <a:lnTo>
                  <a:pt x="877632" y="2190753"/>
                </a:lnTo>
                <a:lnTo>
                  <a:pt x="875590" y="2195061"/>
                </a:lnTo>
                <a:lnTo>
                  <a:pt x="874456" y="2197102"/>
                </a:lnTo>
                <a:lnTo>
                  <a:pt x="873095" y="2198916"/>
                </a:lnTo>
                <a:lnTo>
                  <a:pt x="871960" y="2200730"/>
                </a:lnTo>
                <a:lnTo>
                  <a:pt x="870145" y="2202544"/>
                </a:lnTo>
                <a:lnTo>
                  <a:pt x="868557" y="2204132"/>
                </a:lnTo>
                <a:lnTo>
                  <a:pt x="866741" y="2205719"/>
                </a:lnTo>
                <a:lnTo>
                  <a:pt x="864699" y="2207080"/>
                </a:lnTo>
                <a:lnTo>
                  <a:pt x="862430" y="2208213"/>
                </a:lnTo>
                <a:lnTo>
                  <a:pt x="860162" y="2209120"/>
                </a:lnTo>
                <a:lnTo>
                  <a:pt x="857666" y="2210254"/>
                </a:lnTo>
                <a:lnTo>
                  <a:pt x="854943" y="2210708"/>
                </a:lnTo>
                <a:lnTo>
                  <a:pt x="851993" y="2211161"/>
                </a:lnTo>
                <a:lnTo>
                  <a:pt x="849044" y="2211388"/>
                </a:lnTo>
                <a:lnTo>
                  <a:pt x="845640" y="2211388"/>
                </a:lnTo>
                <a:lnTo>
                  <a:pt x="839060" y="2211161"/>
                </a:lnTo>
                <a:lnTo>
                  <a:pt x="832934" y="2210481"/>
                </a:lnTo>
                <a:lnTo>
                  <a:pt x="827262" y="2209574"/>
                </a:lnTo>
                <a:lnTo>
                  <a:pt x="822043" y="2208667"/>
                </a:lnTo>
                <a:lnTo>
                  <a:pt x="817278" y="2207533"/>
                </a:lnTo>
                <a:lnTo>
                  <a:pt x="813194" y="2205719"/>
                </a:lnTo>
                <a:lnTo>
                  <a:pt x="809110" y="2203678"/>
                </a:lnTo>
                <a:lnTo>
                  <a:pt x="807295" y="2202544"/>
                </a:lnTo>
                <a:lnTo>
                  <a:pt x="805933" y="2201184"/>
                </a:lnTo>
                <a:lnTo>
                  <a:pt x="804345" y="2199823"/>
                </a:lnTo>
                <a:lnTo>
                  <a:pt x="802984" y="2198236"/>
                </a:lnTo>
                <a:lnTo>
                  <a:pt x="801622" y="2196649"/>
                </a:lnTo>
                <a:lnTo>
                  <a:pt x="800488" y="2194834"/>
                </a:lnTo>
                <a:lnTo>
                  <a:pt x="799353" y="2193020"/>
                </a:lnTo>
                <a:lnTo>
                  <a:pt x="798446" y="2190753"/>
                </a:lnTo>
                <a:lnTo>
                  <a:pt x="797538" y="2188712"/>
                </a:lnTo>
                <a:lnTo>
                  <a:pt x="796631" y="2186444"/>
                </a:lnTo>
                <a:lnTo>
                  <a:pt x="795496" y="2181229"/>
                </a:lnTo>
                <a:lnTo>
                  <a:pt x="794816" y="2175333"/>
                </a:lnTo>
                <a:lnTo>
                  <a:pt x="794589" y="2168984"/>
                </a:lnTo>
                <a:lnTo>
                  <a:pt x="794589" y="2161727"/>
                </a:lnTo>
                <a:lnTo>
                  <a:pt x="794816" y="2158099"/>
                </a:lnTo>
                <a:lnTo>
                  <a:pt x="795269" y="2154697"/>
                </a:lnTo>
                <a:lnTo>
                  <a:pt x="795950" y="2151296"/>
                </a:lnTo>
                <a:lnTo>
                  <a:pt x="796858" y="2148121"/>
                </a:lnTo>
                <a:lnTo>
                  <a:pt x="797992" y="2145400"/>
                </a:lnTo>
                <a:lnTo>
                  <a:pt x="799127" y="2142679"/>
                </a:lnTo>
                <a:lnTo>
                  <a:pt x="800715" y="2140185"/>
                </a:lnTo>
                <a:lnTo>
                  <a:pt x="802530" y="2137690"/>
                </a:lnTo>
                <a:lnTo>
                  <a:pt x="804118" y="2135423"/>
                </a:lnTo>
                <a:lnTo>
                  <a:pt x="805933" y="2133609"/>
                </a:lnTo>
                <a:lnTo>
                  <a:pt x="807976" y="2131794"/>
                </a:lnTo>
                <a:lnTo>
                  <a:pt x="809791" y="2129980"/>
                </a:lnTo>
                <a:lnTo>
                  <a:pt x="812060" y="2128620"/>
                </a:lnTo>
                <a:lnTo>
                  <a:pt x="814329" y="2127032"/>
                </a:lnTo>
                <a:lnTo>
                  <a:pt x="818866" y="2124765"/>
                </a:lnTo>
                <a:lnTo>
                  <a:pt x="823178" y="2122951"/>
                </a:lnTo>
                <a:lnTo>
                  <a:pt x="827942" y="2121363"/>
                </a:lnTo>
                <a:lnTo>
                  <a:pt x="832480" y="2120456"/>
                </a:lnTo>
                <a:lnTo>
                  <a:pt x="836564" y="2119549"/>
                </a:lnTo>
                <a:lnTo>
                  <a:pt x="840422" y="2119096"/>
                </a:lnTo>
                <a:lnTo>
                  <a:pt x="843825" y="2119096"/>
                </a:lnTo>
                <a:lnTo>
                  <a:pt x="846548" y="2119096"/>
                </a:lnTo>
                <a:lnTo>
                  <a:pt x="848590" y="2119323"/>
                </a:lnTo>
                <a:lnTo>
                  <a:pt x="850405" y="2119323"/>
                </a:lnTo>
                <a:lnTo>
                  <a:pt x="851539" y="2119323"/>
                </a:lnTo>
                <a:lnTo>
                  <a:pt x="852447" y="2119096"/>
                </a:lnTo>
                <a:lnTo>
                  <a:pt x="853128" y="2118415"/>
                </a:lnTo>
                <a:lnTo>
                  <a:pt x="853355" y="2117508"/>
                </a:lnTo>
                <a:lnTo>
                  <a:pt x="853355" y="2116148"/>
                </a:lnTo>
                <a:lnTo>
                  <a:pt x="852674" y="2114334"/>
                </a:lnTo>
                <a:lnTo>
                  <a:pt x="851766" y="2112293"/>
                </a:lnTo>
                <a:lnTo>
                  <a:pt x="850632" y="2109572"/>
                </a:lnTo>
                <a:lnTo>
                  <a:pt x="848590" y="2106170"/>
                </a:lnTo>
                <a:lnTo>
                  <a:pt x="843825" y="2098007"/>
                </a:lnTo>
                <a:lnTo>
                  <a:pt x="837018" y="2087576"/>
                </a:lnTo>
                <a:lnTo>
                  <a:pt x="827715" y="2074197"/>
                </a:lnTo>
                <a:lnTo>
                  <a:pt x="822497" y="2066714"/>
                </a:lnTo>
                <a:lnTo>
                  <a:pt x="816824" y="2059457"/>
                </a:lnTo>
                <a:lnTo>
                  <a:pt x="810925" y="2051974"/>
                </a:lnTo>
                <a:lnTo>
                  <a:pt x="804572" y="2044491"/>
                </a:lnTo>
                <a:lnTo>
                  <a:pt x="797992" y="2037235"/>
                </a:lnTo>
                <a:lnTo>
                  <a:pt x="791185" y="2029978"/>
                </a:lnTo>
                <a:lnTo>
                  <a:pt x="784605" y="2022949"/>
                </a:lnTo>
                <a:lnTo>
                  <a:pt x="777571" y="2015919"/>
                </a:lnTo>
                <a:lnTo>
                  <a:pt x="763958" y="2002767"/>
                </a:lnTo>
                <a:lnTo>
                  <a:pt x="750798" y="1990975"/>
                </a:lnTo>
                <a:lnTo>
                  <a:pt x="738772" y="1980544"/>
                </a:lnTo>
                <a:lnTo>
                  <a:pt x="728335" y="1971700"/>
                </a:lnTo>
                <a:lnTo>
                  <a:pt x="725385" y="1969206"/>
                </a:lnTo>
                <a:lnTo>
                  <a:pt x="722209" y="1967165"/>
                </a:lnTo>
                <a:lnTo>
                  <a:pt x="716537" y="1963310"/>
                </a:lnTo>
                <a:lnTo>
                  <a:pt x="711091" y="1960589"/>
                </a:lnTo>
                <a:lnTo>
                  <a:pt x="706326" y="1958548"/>
                </a:lnTo>
                <a:lnTo>
                  <a:pt x="702242" y="1956961"/>
                </a:lnTo>
                <a:lnTo>
                  <a:pt x="699066" y="1956054"/>
                </a:lnTo>
                <a:lnTo>
                  <a:pt x="696343" y="1955147"/>
                </a:lnTo>
                <a:lnTo>
                  <a:pt x="696343" y="1994150"/>
                </a:lnTo>
                <a:lnTo>
                  <a:pt x="723116" y="1995964"/>
                </a:lnTo>
                <a:lnTo>
                  <a:pt x="726974" y="1996191"/>
                </a:lnTo>
                <a:lnTo>
                  <a:pt x="731058" y="1996871"/>
                </a:lnTo>
                <a:lnTo>
                  <a:pt x="734688" y="1998231"/>
                </a:lnTo>
                <a:lnTo>
                  <a:pt x="738318" y="1999592"/>
                </a:lnTo>
                <a:lnTo>
                  <a:pt x="741722" y="2001406"/>
                </a:lnTo>
                <a:lnTo>
                  <a:pt x="744898" y="2003674"/>
                </a:lnTo>
                <a:lnTo>
                  <a:pt x="747848" y="2005715"/>
                </a:lnTo>
                <a:lnTo>
                  <a:pt x="750571" y="2008436"/>
                </a:lnTo>
                <a:lnTo>
                  <a:pt x="753067" y="2011384"/>
                </a:lnTo>
                <a:lnTo>
                  <a:pt x="755109" y="2014558"/>
                </a:lnTo>
                <a:lnTo>
                  <a:pt x="756924" y="2017733"/>
                </a:lnTo>
                <a:lnTo>
                  <a:pt x="758512" y="2021134"/>
                </a:lnTo>
                <a:lnTo>
                  <a:pt x="759647" y="2024763"/>
                </a:lnTo>
                <a:lnTo>
                  <a:pt x="760781" y="2028618"/>
                </a:lnTo>
                <a:lnTo>
                  <a:pt x="761235" y="2032246"/>
                </a:lnTo>
                <a:lnTo>
                  <a:pt x="761462" y="2036554"/>
                </a:lnTo>
                <a:lnTo>
                  <a:pt x="761235" y="2040863"/>
                </a:lnTo>
                <a:lnTo>
                  <a:pt x="760781" y="2044718"/>
                </a:lnTo>
                <a:lnTo>
                  <a:pt x="759647" y="2048799"/>
                </a:lnTo>
                <a:lnTo>
                  <a:pt x="758285" y="2052428"/>
                </a:lnTo>
                <a:lnTo>
                  <a:pt x="756470" y="2055829"/>
                </a:lnTo>
                <a:lnTo>
                  <a:pt x="754655" y="2059457"/>
                </a:lnTo>
                <a:lnTo>
                  <a:pt x="752386" y="2062405"/>
                </a:lnTo>
                <a:lnTo>
                  <a:pt x="749663" y="2065353"/>
                </a:lnTo>
                <a:lnTo>
                  <a:pt x="746714" y="2068074"/>
                </a:lnTo>
                <a:lnTo>
                  <a:pt x="743537" y="2070342"/>
                </a:lnTo>
                <a:lnTo>
                  <a:pt x="740134" y="2072383"/>
                </a:lnTo>
                <a:lnTo>
                  <a:pt x="736730" y="2073970"/>
                </a:lnTo>
                <a:lnTo>
                  <a:pt x="732873" y="2075557"/>
                </a:lnTo>
                <a:lnTo>
                  <a:pt x="729016" y="2076464"/>
                </a:lnTo>
                <a:lnTo>
                  <a:pt x="724932" y="2076918"/>
                </a:lnTo>
                <a:lnTo>
                  <a:pt x="720848" y="2077145"/>
                </a:lnTo>
                <a:lnTo>
                  <a:pt x="716537" y="2076918"/>
                </a:lnTo>
                <a:lnTo>
                  <a:pt x="712679" y="2076464"/>
                </a:lnTo>
                <a:lnTo>
                  <a:pt x="708595" y="2075557"/>
                </a:lnTo>
                <a:lnTo>
                  <a:pt x="704965" y="2073970"/>
                </a:lnTo>
                <a:lnTo>
                  <a:pt x="701561" y="2072383"/>
                </a:lnTo>
                <a:lnTo>
                  <a:pt x="697931" y="2070342"/>
                </a:lnTo>
                <a:lnTo>
                  <a:pt x="694981" y="2068074"/>
                </a:lnTo>
                <a:lnTo>
                  <a:pt x="692032" y="2065353"/>
                </a:lnTo>
                <a:lnTo>
                  <a:pt x="689309" y="2062632"/>
                </a:lnTo>
                <a:lnTo>
                  <a:pt x="687040" y="2059457"/>
                </a:lnTo>
                <a:lnTo>
                  <a:pt x="684998" y="2056056"/>
                </a:lnTo>
                <a:lnTo>
                  <a:pt x="683410" y="2052428"/>
                </a:lnTo>
                <a:lnTo>
                  <a:pt x="681822" y="2048799"/>
                </a:lnTo>
                <a:lnTo>
                  <a:pt x="680914" y="2044945"/>
                </a:lnTo>
                <a:lnTo>
                  <a:pt x="680233" y="2040863"/>
                </a:lnTo>
                <a:lnTo>
                  <a:pt x="679779" y="2036781"/>
                </a:lnTo>
                <a:lnTo>
                  <a:pt x="679779" y="2030658"/>
                </a:lnTo>
                <a:lnTo>
                  <a:pt x="661855" y="2030658"/>
                </a:lnTo>
                <a:lnTo>
                  <a:pt x="661174" y="1994830"/>
                </a:lnTo>
                <a:lnTo>
                  <a:pt x="594467" y="1994150"/>
                </a:lnTo>
                <a:lnTo>
                  <a:pt x="594467" y="1938593"/>
                </a:lnTo>
                <a:lnTo>
                  <a:pt x="591517" y="1938820"/>
                </a:lnTo>
                <a:lnTo>
                  <a:pt x="581534" y="1939273"/>
                </a:lnTo>
                <a:lnTo>
                  <a:pt x="579945" y="1939500"/>
                </a:lnTo>
                <a:lnTo>
                  <a:pt x="577903" y="1940180"/>
                </a:lnTo>
                <a:lnTo>
                  <a:pt x="573365" y="1941768"/>
                </a:lnTo>
                <a:lnTo>
                  <a:pt x="568147" y="1944035"/>
                </a:lnTo>
                <a:lnTo>
                  <a:pt x="562474" y="1946983"/>
                </a:lnTo>
                <a:lnTo>
                  <a:pt x="550449" y="1953559"/>
                </a:lnTo>
                <a:lnTo>
                  <a:pt x="543869" y="1956961"/>
                </a:lnTo>
                <a:lnTo>
                  <a:pt x="537516" y="1959909"/>
                </a:lnTo>
                <a:lnTo>
                  <a:pt x="534112" y="1961723"/>
                </a:lnTo>
                <a:lnTo>
                  <a:pt x="529801" y="1963990"/>
                </a:lnTo>
                <a:lnTo>
                  <a:pt x="520726" y="1969433"/>
                </a:lnTo>
                <a:lnTo>
                  <a:pt x="509835" y="1976009"/>
                </a:lnTo>
                <a:lnTo>
                  <a:pt x="498944" y="1983265"/>
                </a:lnTo>
                <a:lnTo>
                  <a:pt x="487826" y="1990975"/>
                </a:lnTo>
                <a:lnTo>
                  <a:pt x="477615" y="1998458"/>
                </a:lnTo>
                <a:lnTo>
                  <a:pt x="468540" y="2005034"/>
                </a:lnTo>
                <a:lnTo>
                  <a:pt x="461279" y="2010477"/>
                </a:lnTo>
                <a:lnTo>
                  <a:pt x="457649" y="2013651"/>
                </a:lnTo>
                <a:lnTo>
                  <a:pt x="452430" y="2018413"/>
                </a:lnTo>
                <a:lnTo>
                  <a:pt x="438816" y="2031339"/>
                </a:lnTo>
                <a:lnTo>
                  <a:pt x="421799" y="2047439"/>
                </a:lnTo>
                <a:lnTo>
                  <a:pt x="403874" y="2065126"/>
                </a:lnTo>
                <a:lnTo>
                  <a:pt x="370521" y="2097553"/>
                </a:lnTo>
                <a:lnTo>
                  <a:pt x="358949" y="2108665"/>
                </a:lnTo>
                <a:lnTo>
                  <a:pt x="355092" y="2112293"/>
                </a:lnTo>
                <a:lnTo>
                  <a:pt x="352823" y="2114107"/>
                </a:lnTo>
                <a:lnTo>
                  <a:pt x="350100" y="2116148"/>
                </a:lnTo>
                <a:lnTo>
                  <a:pt x="348058" y="2118642"/>
                </a:lnTo>
                <a:lnTo>
                  <a:pt x="345789" y="2121137"/>
                </a:lnTo>
                <a:lnTo>
                  <a:pt x="344201" y="2123858"/>
                </a:lnTo>
                <a:lnTo>
                  <a:pt x="343293" y="2126352"/>
                </a:lnTo>
                <a:lnTo>
                  <a:pt x="343066" y="2127486"/>
                </a:lnTo>
                <a:lnTo>
                  <a:pt x="343066" y="2128620"/>
                </a:lnTo>
                <a:lnTo>
                  <a:pt x="343066" y="2129527"/>
                </a:lnTo>
                <a:lnTo>
                  <a:pt x="343520" y="2130207"/>
                </a:lnTo>
                <a:lnTo>
                  <a:pt x="344201" y="2131114"/>
                </a:lnTo>
                <a:lnTo>
                  <a:pt x="344881" y="2131568"/>
                </a:lnTo>
                <a:lnTo>
                  <a:pt x="347377" y="2132475"/>
                </a:lnTo>
                <a:lnTo>
                  <a:pt x="350327" y="2134289"/>
                </a:lnTo>
                <a:lnTo>
                  <a:pt x="351915" y="2135423"/>
                </a:lnTo>
                <a:lnTo>
                  <a:pt x="353503" y="2137010"/>
                </a:lnTo>
                <a:lnTo>
                  <a:pt x="354865" y="2138371"/>
                </a:lnTo>
                <a:lnTo>
                  <a:pt x="356453" y="2140411"/>
                </a:lnTo>
                <a:lnTo>
                  <a:pt x="357588" y="2142679"/>
                </a:lnTo>
                <a:lnTo>
                  <a:pt x="358949" y="2145173"/>
                </a:lnTo>
                <a:lnTo>
                  <a:pt x="360083" y="2147895"/>
                </a:lnTo>
                <a:lnTo>
                  <a:pt x="360991" y="2151069"/>
                </a:lnTo>
                <a:lnTo>
                  <a:pt x="361899" y="2154697"/>
                </a:lnTo>
                <a:lnTo>
                  <a:pt x="362352" y="2158552"/>
                </a:lnTo>
                <a:lnTo>
                  <a:pt x="362806" y="2162861"/>
                </a:lnTo>
                <a:lnTo>
                  <a:pt x="362806" y="2167396"/>
                </a:lnTo>
                <a:lnTo>
                  <a:pt x="362579" y="2169891"/>
                </a:lnTo>
                <a:lnTo>
                  <a:pt x="362352" y="2172158"/>
                </a:lnTo>
                <a:lnTo>
                  <a:pt x="361672" y="2174653"/>
                </a:lnTo>
                <a:lnTo>
                  <a:pt x="360991" y="2176920"/>
                </a:lnTo>
                <a:lnTo>
                  <a:pt x="360083" y="2178961"/>
                </a:lnTo>
                <a:lnTo>
                  <a:pt x="359176" y="2181229"/>
                </a:lnTo>
                <a:lnTo>
                  <a:pt x="357814" y="2183043"/>
                </a:lnTo>
                <a:lnTo>
                  <a:pt x="356680" y="2185084"/>
                </a:lnTo>
                <a:lnTo>
                  <a:pt x="353730" y="2188712"/>
                </a:lnTo>
                <a:lnTo>
                  <a:pt x="349873" y="2192340"/>
                </a:lnTo>
                <a:lnTo>
                  <a:pt x="346243" y="2195515"/>
                </a:lnTo>
                <a:lnTo>
                  <a:pt x="341705" y="2198463"/>
                </a:lnTo>
                <a:lnTo>
                  <a:pt x="336940" y="2200957"/>
                </a:lnTo>
                <a:lnTo>
                  <a:pt x="332402" y="2203225"/>
                </a:lnTo>
                <a:lnTo>
                  <a:pt x="327184" y="2205039"/>
                </a:lnTo>
                <a:lnTo>
                  <a:pt x="321965" y="2206399"/>
                </a:lnTo>
                <a:lnTo>
                  <a:pt x="316746" y="2207533"/>
                </a:lnTo>
                <a:lnTo>
                  <a:pt x="311301" y="2208213"/>
                </a:lnTo>
                <a:lnTo>
                  <a:pt x="306082" y="2208440"/>
                </a:lnTo>
                <a:lnTo>
                  <a:pt x="300864" y="2208213"/>
                </a:lnTo>
                <a:lnTo>
                  <a:pt x="295872" y="2207760"/>
                </a:lnTo>
                <a:lnTo>
                  <a:pt x="291561" y="2206399"/>
                </a:lnTo>
                <a:lnTo>
                  <a:pt x="287704" y="2205266"/>
                </a:lnTo>
                <a:lnTo>
                  <a:pt x="284300" y="2203225"/>
                </a:lnTo>
                <a:lnTo>
                  <a:pt x="280897" y="2201184"/>
                </a:lnTo>
                <a:lnTo>
                  <a:pt x="278401" y="2198689"/>
                </a:lnTo>
                <a:lnTo>
                  <a:pt x="275905" y="2195742"/>
                </a:lnTo>
                <a:lnTo>
                  <a:pt x="274090" y="2192794"/>
                </a:lnTo>
                <a:lnTo>
                  <a:pt x="272502" y="2189392"/>
                </a:lnTo>
                <a:lnTo>
                  <a:pt x="271140" y="2185764"/>
                </a:lnTo>
                <a:lnTo>
                  <a:pt x="270006" y="2182136"/>
                </a:lnTo>
                <a:lnTo>
                  <a:pt x="269325" y="2177827"/>
                </a:lnTo>
                <a:lnTo>
                  <a:pt x="268871" y="2173972"/>
                </a:lnTo>
                <a:lnTo>
                  <a:pt x="268418" y="2169437"/>
                </a:lnTo>
                <a:lnTo>
                  <a:pt x="268418" y="2165129"/>
                </a:lnTo>
                <a:lnTo>
                  <a:pt x="268418" y="2160367"/>
                </a:lnTo>
                <a:lnTo>
                  <a:pt x="268644" y="2156058"/>
                </a:lnTo>
                <a:lnTo>
                  <a:pt x="269325" y="2152203"/>
                </a:lnTo>
                <a:lnTo>
                  <a:pt x="270460" y="2148348"/>
                </a:lnTo>
                <a:lnTo>
                  <a:pt x="272048" y="2145173"/>
                </a:lnTo>
                <a:lnTo>
                  <a:pt x="273636" y="2142452"/>
                </a:lnTo>
                <a:lnTo>
                  <a:pt x="275451" y="2139958"/>
                </a:lnTo>
                <a:lnTo>
                  <a:pt x="277493" y="2137690"/>
                </a:lnTo>
                <a:lnTo>
                  <a:pt x="279762" y="2135649"/>
                </a:lnTo>
                <a:lnTo>
                  <a:pt x="282258" y="2134289"/>
                </a:lnTo>
                <a:lnTo>
                  <a:pt x="284527" y="2132928"/>
                </a:lnTo>
                <a:lnTo>
                  <a:pt x="286569" y="2131794"/>
                </a:lnTo>
                <a:lnTo>
                  <a:pt x="288838" y="2131114"/>
                </a:lnTo>
                <a:lnTo>
                  <a:pt x="293149" y="2129754"/>
                </a:lnTo>
                <a:lnTo>
                  <a:pt x="296553" y="2129300"/>
                </a:lnTo>
                <a:lnTo>
                  <a:pt x="298141" y="2129073"/>
                </a:lnTo>
                <a:lnTo>
                  <a:pt x="299275" y="2128847"/>
                </a:lnTo>
                <a:lnTo>
                  <a:pt x="300410" y="2128393"/>
                </a:lnTo>
                <a:lnTo>
                  <a:pt x="301317" y="2127486"/>
                </a:lnTo>
                <a:lnTo>
                  <a:pt x="303133" y="2125899"/>
                </a:lnTo>
                <a:lnTo>
                  <a:pt x="304267" y="2123858"/>
                </a:lnTo>
                <a:lnTo>
                  <a:pt x="305855" y="2121590"/>
                </a:lnTo>
                <a:lnTo>
                  <a:pt x="306990" y="2118869"/>
                </a:lnTo>
                <a:lnTo>
                  <a:pt x="308351" y="2116148"/>
                </a:lnTo>
                <a:lnTo>
                  <a:pt x="309940" y="2113427"/>
                </a:lnTo>
                <a:lnTo>
                  <a:pt x="313797" y="2108438"/>
                </a:lnTo>
                <a:lnTo>
                  <a:pt x="320377" y="2100274"/>
                </a:lnTo>
                <a:lnTo>
                  <a:pt x="339663" y="2077372"/>
                </a:lnTo>
                <a:lnTo>
                  <a:pt x="360991" y="2052881"/>
                </a:lnTo>
                <a:lnTo>
                  <a:pt x="370521" y="2042223"/>
                </a:lnTo>
                <a:lnTo>
                  <a:pt x="377781" y="2034513"/>
                </a:lnTo>
                <a:lnTo>
                  <a:pt x="380958" y="2030885"/>
                </a:lnTo>
                <a:lnTo>
                  <a:pt x="385723" y="2026577"/>
                </a:lnTo>
                <a:lnTo>
                  <a:pt x="397067" y="2016146"/>
                </a:lnTo>
                <a:lnTo>
                  <a:pt x="410681" y="2004127"/>
                </a:lnTo>
                <a:lnTo>
                  <a:pt x="425883" y="1991429"/>
                </a:lnTo>
                <a:lnTo>
                  <a:pt x="441085" y="1978957"/>
                </a:lnTo>
                <a:lnTo>
                  <a:pt x="455153" y="1967618"/>
                </a:lnTo>
                <a:lnTo>
                  <a:pt x="467178" y="1958775"/>
                </a:lnTo>
                <a:lnTo>
                  <a:pt x="471943" y="1955147"/>
                </a:lnTo>
                <a:lnTo>
                  <a:pt x="476027" y="1952652"/>
                </a:lnTo>
                <a:lnTo>
                  <a:pt x="481700" y="1949251"/>
                </a:lnTo>
                <a:lnTo>
                  <a:pt x="485557" y="1946303"/>
                </a:lnTo>
                <a:lnTo>
                  <a:pt x="486918" y="1945169"/>
                </a:lnTo>
                <a:lnTo>
                  <a:pt x="487826" y="1944035"/>
                </a:lnTo>
                <a:lnTo>
                  <a:pt x="488053" y="1943128"/>
                </a:lnTo>
                <a:lnTo>
                  <a:pt x="488053" y="1942221"/>
                </a:lnTo>
                <a:lnTo>
                  <a:pt x="487826" y="1941541"/>
                </a:lnTo>
                <a:lnTo>
                  <a:pt x="487145" y="1941087"/>
                </a:lnTo>
                <a:lnTo>
                  <a:pt x="485784" y="1940634"/>
                </a:lnTo>
                <a:lnTo>
                  <a:pt x="484422" y="1940407"/>
                </a:lnTo>
                <a:lnTo>
                  <a:pt x="480338" y="1940180"/>
                </a:lnTo>
                <a:lnTo>
                  <a:pt x="475120" y="1940180"/>
                </a:lnTo>
                <a:lnTo>
                  <a:pt x="468993" y="1940634"/>
                </a:lnTo>
                <a:lnTo>
                  <a:pt x="461960" y="1941768"/>
                </a:lnTo>
                <a:lnTo>
                  <a:pt x="454699" y="1943582"/>
                </a:lnTo>
                <a:lnTo>
                  <a:pt x="446758" y="1945623"/>
                </a:lnTo>
                <a:lnTo>
                  <a:pt x="429060" y="1949931"/>
                </a:lnTo>
                <a:lnTo>
                  <a:pt x="410454" y="1954920"/>
                </a:lnTo>
                <a:lnTo>
                  <a:pt x="405236" y="1956507"/>
                </a:lnTo>
                <a:lnTo>
                  <a:pt x="399336" y="1959002"/>
                </a:lnTo>
                <a:lnTo>
                  <a:pt x="392756" y="1961949"/>
                </a:lnTo>
                <a:lnTo>
                  <a:pt x="385723" y="1965351"/>
                </a:lnTo>
                <a:lnTo>
                  <a:pt x="378235" y="1969433"/>
                </a:lnTo>
                <a:lnTo>
                  <a:pt x="370521" y="1973514"/>
                </a:lnTo>
                <a:lnTo>
                  <a:pt x="355092" y="1982585"/>
                </a:lnTo>
                <a:lnTo>
                  <a:pt x="340117" y="1991429"/>
                </a:lnTo>
                <a:lnTo>
                  <a:pt x="326957" y="1999819"/>
                </a:lnTo>
                <a:lnTo>
                  <a:pt x="316293" y="2006395"/>
                </a:lnTo>
                <a:lnTo>
                  <a:pt x="309259" y="2010477"/>
                </a:lnTo>
                <a:lnTo>
                  <a:pt x="304948" y="2013198"/>
                </a:lnTo>
                <a:lnTo>
                  <a:pt x="303360" y="2014558"/>
                </a:lnTo>
                <a:lnTo>
                  <a:pt x="301771" y="2015919"/>
                </a:lnTo>
                <a:lnTo>
                  <a:pt x="300637" y="2017506"/>
                </a:lnTo>
                <a:lnTo>
                  <a:pt x="299275" y="2018640"/>
                </a:lnTo>
                <a:lnTo>
                  <a:pt x="298368" y="2020227"/>
                </a:lnTo>
                <a:lnTo>
                  <a:pt x="297687" y="2021588"/>
                </a:lnTo>
                <a:lnTo>
                  <a:pt x="297006" y="2023175"/>
                </a:lnTo>
                <a:lnTo>
                  <a:pt x="296553" y="2024763"/>
                </a:lnTo>
                <a:lnTo>
                  <a:pt x="296326" y="2026350"/>
                </a:lnTo>
                <a:lnTo>
                  <a:pt x="296326" y="2027937"/>
                </a:lnTo>
                <a:lnTo>
                  <a:pt x="296553" y="2031112"/>
                </a:lnTo>
                <a:lnTo>
                  <a:pt x="297233" y="2034513"/>
                </a:lnTo>
                <a:lnTo>
                  <a:pt x="297914" y="2036101"/>
                </a:lnTo>
                <a:lnTo>
                  <a:pt x="298595" y="2037235"/>
                </a:lnTo>
                <a:lnTo>
                  <a:pt x="299275" y="2038595"/>
                </a:lnTo>
                <a:lnTo>
                  <a:pt x="300410" y="2039275"/>
                </a:lnTo>
                <a:lnTo>
                  <a:pt x="301317" y="2039956"/>
                </a:lnTo>
                <a:lnTo>
                  <a:pt x="302225" y="2040636"/>
                </a:lnTo>
                <a:lnTo>
                  <a:pt x="304267" y="2041090"/>
                </a:lnTo>
                <a:lnTo>
                  <a:pt x="306309" y="2041316"/>
                </a:lnTo>
                <a:lnTo>
                  <a:pt x="308351" y="2041316"/>
                </a:lnTo>
                <a:lnTo>
                  <a:pt x="309713" y="2041316"/>
                </a:lnTo>
                <a:lnTo>
                  <a:pt x="310847" y="2041543"/>
                </a:lnTo>
                <a:lnTo>
                  <a:pt x="311074" y="2042223"/>
                </a:lnTo>
                <a:lnTo>
                  <a:pt x="311301" y="2044264"/>
                </a:lnTo>
                <a:lnTo>
                  <a:pt x="311528" y="2050160"/>
                </a:lnTo>
                <a:lnTo>
                  <a:pt x="311528" y="2058323"/>
                </a:lnTo>
                <a:lnTo>
                  <a:pt x="311301" y="2068074"/>
                </a:lnTo>
                <a:lnTo>
                  <a:pt x="310393" y="2087349"/>
                </a:lnTo>
                <a:lnTo>
                  <a:pt x="309940" y="2100048"/>
                </a:lnTo>
                <a:lnTo>
                  <a:pt x="309713" y="2102996"/>
                </a:lnTo>
                <a:lnTo>
                  <a:pt x="309259" y="2105490"/>
                </a:lnTo>
                <a:lnTo>
                  <a:pt x="308351" y="2107984"/>
                </a:lnTo>
                <a:lnTo>
                  <a:pt x="306763" y="2109799"/>
                </a:lnTo>
                <a:lnTo>
                  <a:pt x="304721" y="2111386"/>
                </a:lnTo>
                <a:lnTo>
                  <a:pt x="302452" y="2112520"/>
                </a:lnTo>
                <a:lnTo>
                  <a:pt x="299729" y="2113200"/>
                </a:lnTo>
                <a:lnTo>
                  <a:pt x="296553" y="2113427"/>
                </a:lnTo>
                <a:lnTo>
                  <a:pt x="290200" y="2113200"/>
                </a:lnTo>
                <a:lnTo>
                  <a:pt x="287477" y="2112973"/>
                </a:lnTo>
                <a:lnTo>
                  <a:pt x="284981" y="2112293"/>
                </a:lnTo>
                <a:lnTo>
                  <a:pt x="282939" y="2111386"/>
                </a:lnTo>
                <a:lnTo>
                  <a:pt x="280897" y="2110479"/>
                </a:lnTo>
                <a:lnTo>
                  <a:pt x="279535" y="2108891"/>
                </a:lnTo>
                <a:lnTo>
                  <a:pt x="278174" y="2107077"/>
                </a:lnTo>
                <a:lnTo>
                  <a:pt x="277266" y="2105037"/>
                </a:lnTo>
                <a:lnTo>
                  <a:pt x="276586" y="2102996"/>
                </a:lnTo>
                <a:lnTo>
                  <a:pt x="274998" y="2099594"/>
                </a:lnTo>
                <a:lnTo>
                  <a:pt x="274317" y="2098234"/>
                </a:lnTo>
                <a:lnTo>
                  <a:pt x="273182" y="2097327"/>
                </a:lnTo>
                <a:lnTo>
                  <a:pt x="272048" y="2096646"/>
                </a:lnTo>
                <a:lnTo>
                  <a:pt x="270460" y="2096420"/>
                </a:lnTo>
                <a:lnTo>
                  <a:pt x="268644" y="2096646"/>
                </a:lnTo>
                <a:lnTo>
                  <a:pt x="266602" y="2096646"/>
                </a:lnTo>
                <a:lnTo>
                  <a:pt x="264787" y="2097100"/>
                </a:lnTo>
                <a:lnTo>
                  <a:pt x="263199" y="2097553"/>
                </a:lnTo>
                <a:lnTo>
                  <a:pt x="261611" y="2098234"/>
                </a:lnTo>
                <a:lnTo>
                  <a:pt x="260022" y="2099367"/>
                </a:lnTo>
                <a:lnTo>
                  <a:pt x="259115" y="2100501"/>
                </a:lnTo>
                <a:lnTo>
                  <a:pt x="258434" y="2102089"/>
                </a:lnTo>
                <a:lnTo>
                  <a:pt x="257980" y="2103449"/>
                </a:lnTo>
                <a:lnTo>
                  <a:pt x="257073" y="2105263"/>
                </a:lnTo>
                <a:lnTo>
                  <a:pt x="256165" y="2106397"/>
                </a:lnTo>
                <a:lnTo>
                  <a:pt x="255031" y="2107758"/>
                </a:lnTo>
                <a:lnTo>
                  <a:pt x="253442" y="2108665"/>
                </a:lnTo>
                <a:lnTo>
                  <a:pt x="251400" y="2109572"/>
                </a:lnTo>
                <a:lnTo>
                  <a:pt x="249131" y="2110025"/>
                </a:lnTo>
                <a:lnTo>
                  <a:pt x="246636" y="2109799"/>
                </a:lnTo>
                <a:lnTo>
                  <a:pt x="240736" y="2109572"/>
                </a:lnTo>
                <a:lnTo>
                  <a:pt x="235064" y="2109118"/>
                </a:lnTo>
                <a:lnTo>
                  <a:pt x="232568" y="2108891"/>
                </a:lnTo>
                <a:lnTo>
                  <a:pt x="230299" y="2108438"/>
                </a:lnTo>
                <a:lnTo>
                  <a:pt x="229165" y="2107984"/>
                </a:lnTo>
                <a:lnTo>
                  <a:pt x="228711" y="2107531"/>
                </a:lnTo>
                <a:lnTo>
                  <a:pt x="228484" y="2107077"/>
                </a:lnTo>
                <a:lnTo>
                  <a:pt x="228030" y="2103222"/>
                </a:lnTo>
                <a:lnTo>
                  <a:pt x="227803" y="2095513"/>
                </a:lnTo>
                <a:lnTo>
                  <a:pt x="227576" y="2085081"/>
                </a:lnTo>
                <a:lnTo>
                  <a:pt x="227576" y="2073290"/>
                </a:lnTo>
                <a:lnTo>
                  <a:pt x="227576" y="2061498"/>
                </a:lnTo>
                <a:lnTo>
                  <a:pt x="228030" y="2051521"/>
                </a:lnTo>
                <a:lnTo>
                  <a:pt x="228711" y="2047439"/>
                </a:lnTo>
                <a:lnTo>
                  <a:pt x="229165" y="2044264"/>
                </a:lnTo>
                <a:lnTo>
                  <a:pt x="229618" y="2042223"/>
                </a:lnTo>
                <a:lnTo>
                  <a:pt x="230072" y="2041770"/>
                </a:lnTo>
                <a:lnTo>
                  <a:pt x="230299" y="2041543"/>
                </a:lnTo>
                <a:lnTo>
                  <a:pt x="232114" y="2041543"/>
                </a:lnTo>
                <a:lnTo>
                  <a:pt x="233929" y="2041090"/>
                </a:lnTo>
                <a:lnTo>
                  <a:pt x="235518" y="2040636"/>
                </a:lnTo>
                <a:lnTo>
                  <a:pt x="237106" y="2039729"/>
                </a:lnTo>
                <a:lnTo>
                  <a:pt x="238240" y="2038822"/>
                </a:lnTo>
                <a:lnTo>
                  <a:pt x="239375" y="2037915"/>
                </a:lnTo>
                <a:lnTo>
                  <a:pt x="240056" y="2036554"/>
                </a:lnTo>
                <a:lnTo>
                  <a:pt x="240283" y="2035420"/>
                </a:lnTo>
                <a:lnTo>
                  <a:pt x="240283" y="2034513"/>
                </a:lnTo>
                <a:lnTo>
                  <a:pt x="240056" y="2034060"/>
                </a:lnTo>
                <a:lnTo>
                  <a:pt x="239602" y="2033833"/>
                </a:lnTo>
                <a:lnTo>
                  <a:pt x="239148" y="2033606"/>
                </a:lnTo>
                <a:lnTo>
                  <a:pt x="237560" y="2033380"/>
                </a:lnTo>
                <a:lnTo>
                  <a:pt x="235518" y="2033153"/>
                </a:lnTo>
                <a:lnTo>
                  <a:pt x="231660" y="2033606"/>
                </a:lnTo>
                <a:lnTo>
                  <a:pt x="228484" y="2033833"/>
                </a:lnTo>
                <a:lnTo>
                  <a:pt x="227803" y="2033833"/>
                </a:lnTo>
                <a:lnTo>
                  <a:pt x="227576" y="2033606"/>
                </a:lnTo>
                <a:lnTo>
                  <a:pt x="227576" y="2033153"/>
                </a:lnTo>
                <a:lnTo>
                  <a:pt x="228030" y="2032699"/>
                </a:lnTo>
                <a:lnTo>
                  <a:pt x="230299" y="2030205"/>
                </a:lnTo>
                <a:lnTo>
                  <a:pt x="234837" y="2026123"/>
                </a:lnTo>
                <a:lnTo>
                  <a:pt x="252535" y="2011837"/>
                </a:lnTo>
                <a:lnTo>
                  <a:pt x="284754" y="1985759"/>
                </a:lnTo>
                <a:lnTo>
                  <a:pt x="290200" y="1981224"/>
                </a:lnTo>
                <a:lnTo>
                  <a:pt x="295872" y="1977143"/>
                </a:lnTo>
                <a:lnTo>
                  <a:pt x="301771" y="1972834"/>
                </a:lnTo>
                <a:lnTo>
                  <a:pt x="308351" y="1968526"/>
                </a:lnTo>
                <a:lnTo>
                  <a:pt x="314704" y="1964671"/>
                </a:lnTo>
                <a:lnTo>
                  <a:pt x="321738" y="1960362"/>
                </a:lnTo>
                <a:lnTo>
                  <a:pt x="328545" y="1956507"/>
                </a:lnTo>
                <a:lnTo>
                  <a:pt x="335806" y="1952425"/>
                </a:lnTo>
                <a:lnTo>
                  <a:pt x="350327" y="1944715"/>
                </a:lnTo>
                <a:lnTo>
                  <a:pt x="365756" y="1937686"/>
                </a:lnTo>
                <a:lnTo>
                  <a:pt x="381639" y="1930656"/>
                </a:lnTo>
                <a:lnTo>
                  <a:pt x="397521" y="1924307"/>
                </a:lnTo>
                <a:lnTo>
                  <a:pt x="413631" y="1918184"/>
                </a:lnTo>
                <a:lnTo>
                  <a:pt x="429514" y="1912742"/>
                </a:lnTo>
                <a:lnTo>
                  <a:pt x="445396" y="1908207"/>
                </a:lnTo>
                <a:lnTo>
                  <a:pt x="460825" y="1903898"/>
                </a:lnTo>
                <a:lnTo>
                  <a:pt x="476027" y="1900270"/>
                </a:lnTo>
                <a:lnTo>
                  <a:pt x="490095" y="1897095"/>
                </a:lnTo>
                <a:lnTo>
                  <a:pt x="497128" y="1895962"/>
                </a:lnTo>
                <a:lnTo>
                  <a:pt x="503708" y="1895054"/>
                </a:lnTo>
                <a:lnTo>
                  <a:pt x="510288" y="1894147"/>
                </a:lnTo>
                <a:lnTo>
                  <a:pt x="516415" y="1893694"/>
                </a:lnTo>
                <a:lnTo>
                  <a:pt x="532978" y="1892560"/>
                </a:lnTo>
                <a:lnTo>
                  <a:pt x="547953" y="1892107"/>
                </a:lnTo>
                <a:lnTo>
                  <a:pt x="560659" y="1892107"/>
                </a:lnTo>
                <a:lnTo>
                  <a:pt x="571550" y="1892333"/>
                </a:lnTo>
                <a:lnTo>
                  <a:pt x="579945" y="1892787"/>
                </a:lnTo>
                <a:lnTo>
                  <a:pt x="586072" y="1893014"/>
                </a:lnTo>
                <a:lnTo>
                  <a:pt x="591290" y="1893694"/>
                </a:lnTo>
                <a:lnTo>
                  <a:pt x="590383" y="1678723"/>
                </a:lnTo>
                <a:lnTo>
                  <a:pt x="609442" y="1679403"/>
                </a:lnTo>
                <a:lnTo>
                  <a:pt x="608080" y="1544933"/>
                </a:lnTo>
                <a:lnTo>
                  <a:pt x="565651" y="1539718"/>
                </a:lnTo>
                <a:lnTo>
                  <a:pt x="565424" y="1513413"/>
                </a:lnTo>
                <a:lnTo>
                  <a:pt x="444942" y="1474864"/>
                </a:lnTo>
                <a:lnTo>
                  <a:pt x="355092" y="1446065"/>
                </a:lnTo>
                <a:lnTo>
                  <a:pt x="299275" y="1428377"/>
                </a:lnTo>
                <a:lnTo>
                  <a:pt x="292922" y="1426110"/>
                </a:lnTo>
                <a:lnTo>
                  <a:pt x="286342" y="1423615"/>
                </a:lnTo>
                <a:lnTo>
                  <a:pt x="280216" y="1420894"/>
                </a:lnTo>
                <a:lnTo>
                  <a:pt x="273863" y="1417719"/>
                </a:lnTo>
                <a:lnTo>
                  <a:pt x="267283" y="1414091"/>
                </a:lnTo>
                <a:lnTo>
                  <a:pt x="261157" y="1410236"/>
                </a:lnTo>
                <a:lnTo>
                  <a:pt x="255031" y="1405701"/>
                </a:lnTo>
                <a:lnTo>
                  <a:pt x="248678" y="1400712"/>
                </a:lnTo>
                <a:lnTo>
                  <a:pt x="242778" y="1395270"/>
                </a:lnTo>
                <a:lnTo>
                  <a:pt x="237106" y="1389374"/>
                </a:lnTo>
                <a:lnTo>
                  <a:pt x="231434" y="1382571"/>
                </a:lnTo>
                <a:lnTo>
                  <a:pt x="225988" y="1375542"/>
                </a:lnTo>
                <a:lnTo>
                  <a:pt x="220769" y="1367832"/>
                </a:lnTo>
                <a:lnTo>
                  <a:pt x="218274" y="1363523"/>
                </a:lnTo>
                <a:lnTo>
                  <a:pt x="216005" y="1358988"/>
                </a:lnTo>
                <a:lnTo>
                  <a:pt x="213509" y="1354679"/>
                </a:lnTo>
                <a:lnTo>
                  <a:pt x="211240" y="1349917"/>
                </a:lnTo>
                <a:lnTo>
                  <a:pt x="208971" y="1344929"/>
                </a:lnTo>
                <a:lnTo>
                  <a:pt x="207156" y="1339713"/>
                </a:lnTo>
                <a:lnTo>
                  <a:pt x="202391" y="1327241"/>
                </a:lnTo>
                <a:lnTo>
                  <a:pt x="196492" y="1310914"/>
                </a:lnTo>
                <a:lnTo>
                  <a:pt x="181970" y="1269643"/>
                </a:lnTo>
                <a:lnTo>
                  <a:pt x="165407" y="1220663"/>
                </a:lnTo>
                <a:lnTo>
                  <a:pt x="148390" y="1169414"/>
                </a:lnTo>
                <a:lnTo>
                  <a:pt x="118893" y="1079616"/>
                </a:lnTo>
                <a:lnTo>
                  <a:pt x="106414" y="1040613"/>
                </a:lnTo>
                <a:lnTo>
                  <a:pt x="69203" y="1040840"/>
                </a:lnTo>
                <a:lnTo>
                  <a:pt x="40841" y="1041294"/>
                </a:lnTo>
                <a:lnTo>
                  <a:pt x="22463" y="1041294"/>
                </a:lnTo>
                <a:lnTo>
                  <a:pt x="19740" y="1040840"/>
                </a:lnTo>
                <a:lnTo>
                  <a:pt x="17244" y="1040613"/>
                </a:lnTo>
                <a:lnTo>
                  <a:pt x="14748" y="1040160"/>
                </a:lnTo>
                <a:lnTo>
                  <a:pt x="12479" y="1039706"/>
                </a:lnTo>
                <a:lnTo>
                  <a:pt x="10664" y="1039253"/>
                </a:lnTo>
                <a:lnTo>
                  <a:pt x="8622" y="1038346"/>
                </a:lnTo>
                <a:lnTo>
                  <a:pt x="7034" y="1037439"/>
                </a:lnTo>
                <a:lnTo>
                  <a:pt x="5672" y="1036532"/>
                </a:lnTo>
                <a:lnTo>
                  <a:pt x="4084" y="1035398"/>
                </a:lnTo>
                <a:lnTo>
                  <a:pt x="3177" y="1034491"/>
                </a:lnTo>
                <a:lnTo>
                  <a:pt x="2042" y="1033357"/>
                </a:lnTo>
                <a:lnTo>
                  <a:pt x="1361" y="1031996"/>
                </a:lnTo>
                <a:lnTo>
                  <a:pt x="681" y="1030863"/>
                </a:lnTo>
                <a:lnTo>
                  <a:pt x="227" y="1029502"/>
                </a:lnTo>
                <a:lnTo>
                  <a:pt x="0" y="1028368"/>
                </a:lnTo>
                <a:lnTo>
                  <a:pt x="0" y="1027008"/>
                </a:lnTo>
                <a:lnTo>
                  <a:pt x="0" y="1025647"/>
                </a:lnTo>
                <a:lnTo>
                  <a:pt x="227" y="1024286"/>
                </a:lnTo>
                <a:lnTo>
                  <a:pt x="681" y="1023153"/>
                </a:lnTo>
                <a:lnTo>
                  <a:pt x="1134" y="1021792"/>
                </a:lnTo>
                <a:lnTo>
                  <a:pt x="2042" y="1020658"/>
                </a:lnTo>
                <a:lnTo>
                  <a:pt x="3177" y="1019298"/>
                </a:lnTo>
                <a:lnTo>
                  <a:pt x="4084" y="1018391"/>
                </a:lnTo>
                <a:lnTo>
                  <a:pt x="5672" y="1017484"/>
                </a:lnTo>
                <a:lnTo>
                  <a:pt x="7034" y="1016350"/>
                </a:lnTo>
                <a:lnTo>
                  <a:pt x="8622" y="1015670"/>
                </a:lnTo>
                <a:lnTo>
                  <a:pt x="10664" y="1014989"/>
                </a:lnTo>
                <a:lnTo>
                  <a:pt x="12479" y="1014082"/>
                </a:lnTo>
                <a:lnTo>
                  <a:pt x="14748" y="1013629"/>
                </a:lnTo>
                <a:lnTo>
                  <a:pt x="17017" y="1013175"/>
                </a:lnTo>
                <a:lnTo>
                  <a:pt x="19740" y="1012948"/>
                </a:lnTo>
                <a:lnTo>
                  <a:pt x="22463" y="1012948"/>
                </a:lnTo>
                <a:lnTo>
                  <a:pt x="97338" y="1012722"/>
                </a:lnTo>
                <a:lnTo>
                  <a:pt x="89170" y="984603"/>
                </a:lnTo>
                <a:lnTo>
                  <a:pt x="86674" y="973265"/>
                </a:lnTo>
                <a:lnTo>
                  <a:pt x="81909" y="949455"/>
                </a:lnTo>
                <a:lnTo>
                  <a:pt x="75783" y="917255"/>
                </a:lnTo>
                <a:lnTo>
                  <a:pt x="69203" y="880519"/>
                </a:lnTo>
                <a:lnTo>
                  <a:pt x="62169" y="843103"/>
                </a:lnTo>
                <a:lnTo>
                  <a:pt x="56270" y="808862"/>
                </a:lnTo>
                <a:lnTo>
                  <a:pt x="51732" y="781877"/>
                </a:lnTo>
                <a:lnTo>
                  <a:pt x="50371" y="772127"/>
                </a:lnTo>
                <a:lnTo>
                  <a:pt x="49463" y="766004"/>
                </a:lnTo>
                <a:lnTo>
                  <a:pt x="49236" y="761922"/>
                </a:lnTo>
                <a:lnTo>
                  <a:pt x="49463" y="758748"/>
                </a:lnTo>
                <a:lnTo>
                  <a:pt x="49690" y="757614"/>
                </a:lnTo>
                <a:lnTo>
                  <a:pt x="50371" y="756480"/>
                </a:lnTo>
                <a:lnTo>
                  <a:pt x="50825" y="755573"/>
                </a:lnTo>
                <a:lnTo>
                  <a:pt x="51278" y="754666"/>
                </a:lnTo>
                <a:lnTo>
                  <a:pt x="51959" y="754212"/>
                </a:lnTo>
                <a:lnTo>
                  <a:pt x="52640" y="753759"/>
                </a:lnTo>
                <a:lnTo>
                  <a:pt x="53774" y="753532"/>
                </a:lnTo>
                <a:lnTo>
                  <a:pt x="54682" y="753532"/>
                </a:lnTo>
                <a:lnTo>
                  <a:pt x="56951" y="753759"/>
                </a:lnTo>
                <a:lnTo>
                  <a:pt x="59900" y="754212"/>
                </a:lnTo>
                <a:lnTo>
                  <a:pt x="63304" y="755346"/>
                </a:lnTo>
                <a:lnTo>
                  <a:pt x="67161" y="756480"/>
                </a:lnTo>
                <a:lnTo>
                  <a:pt x="76464" y="759428"/>
                </a:lnTo>
                <a:lnTo>
                  <a:pt x="81909" y="761242"/>
                </a:lnTo>
                <a:lnTo>
                  <a:pt x="88262" y="763056"/>
                </a:lnTo>
                <a:lnTo>
                  <a:pt x="94842" y="764417"/>
                </a:lnTo>
                <a:lnTo>
                  <a:pt x="102103" y="766004"/>
                </a:lnTo>
                <a:lnTo>
                  <a:pt x="111179" y="767138"/>
                </a:lnTo>
                <a:lnTo>
                  <a:pt x="122977" y="768498"/>
                </a:lnTo>
                <a:lnTo>
                  <a:pt x="137272" y="769405"/>
                </a:lnTo>
                <a:lnTo>
                  <a:pt x="153381" y="770312"/>
                </a:lnTo>
                <a:lnTo>
                  <a:pt x="171079" y="771220"/>
                </a:lnTo>
                <a:lnTo>
                  <a:pt x="189912" y="771673"/>
                </a:lnTo>
                <a:lnTo>
                  <a:pt x="209425" y="772127"/>
                </a:lnTo>
                <a:lnTo>
                  <a:pt x="229392" y="772580"/>
                </a:lnTo>
                <a:lnTo>
                  <a:pt x="267964" y="772807"/>
                </a:lnTo>
                <a:lnTo>
                  <a:pt x="286115" y="772580"/>
                </a:lnTo>
                <a:lnTo>
                  <a:pt x="302906" y="772353"/>
                </a:lnTo>
                <a:lnTo>
                  <a:pt x="317654" y="771900"/>
                </a:lnTo>
                <a:lnTo>
                  <a:pt x="330360" y="771446"/>
                </a:lnTo>
                <a:lnTo>
                  <a:pt x="340570" y="770539"/>
                </a:lnTo>
                <a:lnTo>
                  <a:pt x="344201" y="770086"/>
                </a:lnTo>
                <a:lnTo>
                  <a:pt x="347377" y="769632"/>
                </a:lnTo>
                <a:lnTo>
                  <a:pt x="354411" y="768272"/>
                </a:lnTo>
                <a:lnTo>
                  <a:pt x="361672" y="766004"/>
                </a:lnTo>
                <a:lnTo>
                  <a:pt x="368705" y="763510"/>
                </a:lnTo>
                <a:lnTo>
                  <a:pt x="375285" y="761015"/>
                </a:lnTo>
                <a:lnTo>
                  <a:pt x="381412" y="758521"/>
                </a:lnTo>
                <a:lnTo>
                  <a:pt x="386403" y="756026"/>
                </a:lnTo>
                <a:lnTo>
                  <a:pt x="392756" y="753079"/>
                </a:lnTo>
                <a:lnTo>
                  <a:pt x="393891" y="752852"/>
                </a:lnTo>
                <a:lnTo>
                  <a:pt x="394572" y="753305"/>
                </a:lnTo>
                <a:lnTo>
                  <a:pt x="395479" y="753986"/>
                </a:lnTo>
                <a:lnTo>
                  <a:pt x="396614" y="755119"/>
                </a:lnTo>
                <a:lnTo>
                  <a:pt x="398656" y="758294"/>
                </a:lnTo>
                <a:lnTo>
                  <a:pt x="400471" y="762376"/>
                </a:lnTo>
                <a:lnTo>
                  <a:pt x="402513" y="767365"/>
                </a:lnTo>
                <a:lnTo>
                  <a:pt x="404555" y="772353"/>
                </a:lnTo>
                <a:lnTo>
                  <a:pt x="407958" y="781877"/>
                </a:lnTo>
                <a:lnTo>
                  <a:pt x="408866" y="783691"/>
                </a:lnTo>
                <a:lnTo>
                  <a:pt x="410000" y="785506"/>
                </a:lnTo>
                <a:lnTo>
                  <a:pt x="410908" y="786866"/>
                </a:lnTo>
                <a:lnTo>
                  <a:pt x="412269" y="787773"/>
                </a:lnTo>
                <a:lnTo>
                  <a:pt x="413404" y="788453"/>
                </a:lnTo>
                <a:lnTo>
                  <a:pt x="414538" y="788907"/>
                </a:lnTo>
                <a:lnTo>
                  <a:pt x="415673" y="789587"/>
                </a:lnTo>
                <a:lnTo>
                  <a:pt x="416807" y="789814"/>
                </a:lnTo>
                <a:lnTo>
                  <a:pt x="419076" y="789814"/>
                </a:lnTo>
                <a:lnTo>
                  <a:pt x="420891" y="789814"/>
                </a:lnTo>
                <a:lnTo>
                  <a:pt x="422480" y="789134"/>
                </a:lnTo>
                <a:lnTo>
                  <a:pt x="424522" y="757841"/>
                </a:lnTo>
                <a:lnTo>
                  <a:pt x="426110" y="733350"/>
                </a:lnTo>
                <a:lnTo>
                  <a:pt x="426564" y="723373"/>
                </a:lnTo>
                <a:lnTo>
                  <a:pt x="426791" y="716343"/>
                </a:lnTo>
                <a:lnTo>
                  <a:pt x="426791" y="707953"/>
                </a:lnTo>
                <a:lnTo>
                  <a:pt x="426791" y="705005"/>
                </a:lnTo>
                <a:lnTo>
                  <a:pt x="426337" y="702737"/>
                </a:lnTo>
                <a:lnTo>
                  <a:pt x="425883" y="702057"/>
                </a:lnTo>
                <a:lnTo>
                  <a:pt x="425656" y="701377"/>
                </a:lnTo>
                <a:lnTo>
                  <a:pt x="424749" y="700923"/>
                </a:lnTo>
                <a:lnTo>
                  <a:pt x="424068" y="700923"/>
                </a:lnTo>
                <a:lnTo>
                  <a:pt x="423160" y="700923"/>
                </a:lnTo>
                <a:lnTo>
                  <a:pt x="422026" y="701150"/>
                </a:lnTo>
                <a:lnTo>
                  <a:pt x="419076" y="702510"/>
                </a:lnTo>
                <a:lnTo>
                  <a:pt x="417488" y="703191"/>
                </a:lnTo>
                <a:lnTo>
                  <a:pt x="415219" y="703644"/>
                </a:lnTo>
                <a:lnTo>
                  <a:pt x="412950" y="704098"/>
                </a:lnTo>
                <a:lnTo>
                  <a:pt x="410454" y="704098"/>
                </a:lnTo>
                <a:lnTo>
                  <a:pt x="405236" y="704098"/>
                </a:lnTo>
                <a:lnTo>
                  <a:pt x="399563" y="703644"/>
                </a:lnTo>
                <a:lnTo>
                  <a:pt x="393664" y="702964"/>
                </a:lnTo>
                <a:lnTo>
                  <a:pt x="387992" y="701603"/>
                </a:lnTo>
                <a:lnTo>
                  <a:pt x="382546" y="700470"/>
                </a:lnTo>
                <a:lnTo>
                  <a:pt x="377554" y="699336"/>
                </a:lnTo>
                <a:lnTo>
                  <a:pt x="375285" y="698429"/>
                </a:lnTo>
                <a:lnTo>
                  <a:pt x="373697" y="697522"/>
                </a:lnTo>
                <a:lnTo>
                  <a:pt x="372563" y="696161"/>
                </a:lnTo>
                <a:lnTo>
                  <a:pt x="371655" y="695027"/>
                </a:lnTo>
                <a:lnTo>
                  <a:pt x="371201" y="693440"/>
                </a:lnTo>
                <a:lnTo>
                  <a:pt x="370974" y="692079"/>
                </a:lnTo>
                <a:lnTo>
                  <a:pt x="371201" y="690492"/>
                </a:lnTo>
                <a:lnTo>
                  <a:pt x="371428" y="688905"/>
                </a:lnTo>
                <a:lnTo>
                  <a:pt x="372336" y="687317"/>
                </a:lnTo>
                <a:lnTo>
                  <a:pt x="373016" y="685503"/>
                </a:lnTo>
                <a:lnTo>
                  <a:pt x="373924" y="683916"/>
                </a:lnTo>
                <a:lnTo>
                  <a:pt x="375285" y="682329"/>
                </a:lnTo>
                <a:lnTo>
                  <a:pt x="377781" y="679381"/>
                </a:lnTo>
                <a:lnTo>
                  <a:pt x="380731" y="676886"/>
                </a:lnTo>
                <a:lnTo>
                  <a:pt x="383454" y="674619"/>
                </a:lnTo>
                <a:lnTo>
                  <a:pt x="385950" y="671898"/>
                </a:lnTo>
                <a:lnTo>
                  <a:pt x="387992" y="668950"/>
                </a:lnTo>
                <a:lnTo>
                  <a:pt x="389580" y="665775"/>
                </a:lnTo>
                <a:lnTo>
                  <a:pt x="391395" y="662600"/>
                </a:lnTo>
                <a:lnTo>
                  <a:pt x="392756" y="658745"/>
                </a:lnTo>
                <a:lnTo>
                  <a:pt x="395933" y="651262"/>
                </a:lnTo>
                <a:lnTo>
                  <a:pt x="397294" y="647634"/>
                </a:lnTo>
                <a:lnTo>
                  <a:pt x="398656" y="644006"/>
                </a:lnTo>
                <a:lnTo>
                  <a:pt x="399336" y="640151"/>
                </a:lnTo>
                <a:lnTo>
                  <a:pt x="399563" y="638790"/>
                </a:lnTo>
                <a:lnTo>
                  <a:pt x="399790" y="636976"/>
                </a:lnTo>
                <a:lnTo>
                  <a:pt x="399563" y="635842"/>
                </a:lnTo>
                <a:lnTo>
                  <a:pt x="399336" y="634482"/>
                </a:lnTo>
                <a:lnTo>
                  <a:pt x="398883" y="633575"/>
                </a:lnTo>
                <a:lnTo>
                  <a:pt x="397975" y="632441"/>
                </a:lnTo>
                <a:lnTo>
                  <a:pt x="396841" y="631987"/>
                </a:lnTo>
                <a:lnTo>
                  <a:pt x="395479" y="631761"/>
                </a:lnTo>
                <a:lnTo>
                  <a:pt x="393891" y="631534"/>
                </a:lnTo>
                <a:lnTo>
                  <a:pt x="391849" y="631761"/>
                </a:lnTo>
                <a:lnTo>
                  <a:pt x="387992" y="633121"/>
                </a:lnTo>
                <a:lnTo>
                  <a:pt x="384361" y="634255"/>
                </a:lnTo>
                <a:lnTo>
                  <a:pt x="381865" y="635389"/>
                </a:lnTo>
                <a:lnTo>
                  <a:pt x="380050" y="636523"/>
                </a:lnTo>
                <a:lnTo>
                  <a:pt x="378916" y="637203"/>
                </a:lnTo>
                <a:lnTo>
                  <a:pt x="378689" y="637203"/>
                </a:lnTo>
                <a:lnTo>
                  <a:pt x="378462" y="637203"/>
                </a:lnTo>
                <a:lnTo>
                  <a:pt x="378689" y="636296"/>
                </a:lnTo>
                <a:lnTo>
                  <a:pt x="379596" y="634028"/>
                </a:lnTo>
                <a:lnTo>
                  <a:pt x="380504" y="632668"/>
                </a:lnTo>
                <a:lnTo>
                  <a:pt x="381412" y="631534"/>
                </a:lnTo>
                <a:lnTo>
                  <a:pt x="382773" y="630400"/>
                </a:lnTo>
                <a:lnTo>
                  <a:pt x="383907" y="629039"/>
                </a:lnTo>
                <a:lnTo>
                  <a:pt x="387311" y="626772"/>
                </a:lnTo>
                <a:lnTo>
                  <a:pt x="391395" y="624504"/>
                </a:lnTo>
                <a:lnTo>
                  <a:pt x="395479" y="622010"/>
                </a:lnTo>
                <a:lnTo>
                  <a:pt x="399790" y="619515"/>
                </a:lnTo>
                <a:lnTo>
                  <a:pt x="404101" y="616341"/>
                </a:lnTo>
                <a:lnTo>
                  <a:pt x="405916" y="614980"/>
                </a:lnTo>
                <a:lnTo>
                  <a:pt x="407958" y="612939"/>
                </a:lnTo>
                <a:lnTo>
                  <a:pt x="409774" y="611125"/>
                </a:lnTo>
                <a:lnTo>
                  <a:pt x="411135" y="608858"/>
                </a:lnTo>
                <a:lnTo>
                  <a:pt x="412269" y="607043"/>
                </a:lnTo>
                <a:lnTo>
                  <a:pt x="412950" y="604776"/>
                </a:lnTo>
                <a:lnTo>
                  <a:pt x="413404" y="602281"/>
                </a:lnTo>
                <a:lnTo>
                  <a:pt x="413631" y="599560"/>
                </a:lnTo>
                <a:lnTo>
                  <a:pt x="413858" y="596839"/>
                </a:lnTo>
                <a:lnTo>
                  <a:pt x="413631" y="593891"/>
                </a:lnTo>
                <a:lnTo>
                  <a:pt x="413404" y="590943"/>
                </a:lnTo>
                <a:lnTo>
                  <a:pt x="412723" y="587542"/>
                </a:lnTo>
                <a:lnTo>
                  <a:pt x="411135" y="580512"/>
                </a:lnTo>
                <a:lnTo>
                  <a:pt x="409320" y="572576"/>
                </a:lnTo>
                <a:lnTo>
                  <a:pt x="407051" y="563505"/>
                </a:lnTo>
                <a:lnTo>
                  <a:pt x="404782" y="554435"/>
                </a:lnTo>
                <a:lnTo>
                  <a:pt x="402967" y="545818"/>
                </a:lnTo>
                <a:lnTo>
                  <a:pt x="402286" y="541509"/>
                </a:lnTo>
                <a:lnTo>
                  <a:pt x="402059" y="537654"/>
                </a:lnTo>
                <a:lnTo>
                  <a:pt x="401832" y="533572"/>
                </a:lnTo>
                <a:lnTo>
                  <a:pt x="401832" y="529717"/>
                </a:lnTo>
                <a:lnTo>
                  <a:pt x="402059" y="525862"/>
                </a:lnTo>
                <a:lnTo>
                  <a:pt x="402513" y="522008"/>
                </a:lnTo>
                <a:lnTo>
                  <a:pt x="403420" y="518153"/>
                </a:lnTo>
                <a:lnTo>
                  <a:pt x="404555" y="514751"/>
                </a:lnTo>
                <a:lnTo>
                  <a:pt x="405916" y="511123"/>
                </a:lnTo>
                <a:lnTo>
                  <a:pt x="407732" y="507268"/>
                </a:lnTo>
                <a:lnTo>
                  <a:pt x="410000" y="503867"/>
                </a:lnTo>
                <a:lnTo>
                  <a:pt x="412496" y="500238"/>
                </a:lnTo>
                <a:lnTo>
                  <a:pt x="415219" y="496837"/>
                </a:lnTo>
                <a:lnTo>
                  <a:pt x="417715" y="493889"/>
                </a:lnTo>
                <a:lnTo>
                  <a:pt x="422707" y="488900"/>
                </a:lnTo>
                <a:lnTo>
                  <a:pt x="430875" y="480737"/>
                </a:lnTo>
                <a:lnTo>
                  <a:pt x="432463" y="478696"/>
                </a:lnTo>
                <a:lnTo>
                  <a:pt x="434278" y="476882"/>
                </a:lnTo>
                <a:lnTo>
                  <a:pt x="435867" y="474841"/>
                </a:lnTo>
                <a:lnTo>
                  <a:pt x="437001" y="472800"/>
                </a:lnTo>
                <a:lnTo>
                  <a:pt x="437909" y="470306"/>
                </a:lnTo>
                <a:lnTo>
                  <a:pt x="439043" y="467811"/>
                </a:lnTo>
                <a:lnTo>
                  <a:pt x="439724" y="465090"/>
                </a:lnTo>
                <a:lnTo>
                  <a:pt x="440178" y="461915"/>
                </a:lnTo>
                <a:lnTo>
                  <a:pt x="440404" y="458741"/>
                </a:lnTo>
                <a:lnTo>
                  <a:pt x="440631" y="455566"/>
                </a:lnTo>
                <a:lnTo>
                  <a:pt x="440631" y="452165"/>
                </a:lnTo>
                <a:lnTo>
                  <a:pt x="440404" y="449217"/>
                </a:lnTo>
                <a:lnTo>
                  <a:pt x="439724" y="443094"/>
                </a:lnTo>
                <a:lnTo>
                  <a:pt x="438589" y="436518"/>
                </a:lnTo>
                <a:lnTo>
                  <a:pt x="437001" y="429715"/>
                </a:lnTo>
                <a:lnTo>
                  <a:pt x="434959" y="421779"/>
                </a:lnTo>
                <a:lnTo>
                  <a:pt x="432463" y="412708"/>
                </a:lnTo>
                <a:lnTo>
                  <a:pt x="430421" y="402504"/>
                </a:lnTo>
                <a:lnTo>
                  <a:pt x="429514" y="399783"/>
                </a:lnTo>
                <a:lnTo>
                  <a:pt x="429287" y="396608"/>
                </a:lnTo>
                <a:lnTo>
                  <a:pt x="429060" y="390712"/>
                </a:lnTo>
                <a:lnTo>
                  <a:pt x="429060" y="384363"/>
                </a:lnTo>
                <a:lnTo>
                  <a:pt x="429740" y="377787"/>
                </a:lnTo>
                <a:lnTo>
                  <a:pt x="430875" y="371210"/>
                </a:lnTo>
                <a:lnTo>
                  <a:pt x="432236" y="364408"/>
                </a:lnTo>
                <a:lnTo>
                  <a:pt x="434278" y="357831"/>
                </a:lnTo>
                <a:lnTo>
                  <a:pt x="436320" y="351029"/>
                </a:lnTo>
                <a:lnTo>
                  <a:pt x="438589" y="344452"/>
                </a:lnTo>
                <a:lnTo>
                  <a:pt x="440631" y="337876"/>
                </a:lnTo>
                <a:lnTo>
                  <a:pt x="443127" y="331981"/>
                </a:lnTo>
                <a:lnTo>
                  <a:pt x="445623" y="326085"/>
                </a:lnTo>
                <a:lnTo>
                  <a:pt x="450388" y="315880"/>
                </a:lnTo>
                <a:lnTo>
                  <a:pt x="454699" y="307490"/>
                </a:lnTo>
                <a:lnTo>
                  <a:pt x="456514" y="303862"/>
                </a:lnTo>
                <a:lnTo>
                  <a:pt x="458783" y="300687"/>
                </a:lnTo>
                <a:lnTo>
                  <a:pt x="461052" y="297739"/>
                </a:lnTo>
                <a:lnTo>
                  <a:pt x="463548" y="295018"/>
                </a:lnTo>
                <a:lnTo>
                  <a:pt x="466271" y="292297"/>
                </a:lnTo>
                <a:lnTo>
                  <a:pt x="468993" y="289803"/>
                </a:lnTo>
                <a:lnTo>
                  <a:pt x="471716" y="287535"/>
                </a:lnTo>
                <a:lnTo>
                  <a:pt x="474439" y="285267"/>
                </a:lnTo>
                <a:lnTo>
                  <a:pt x="480338" y="281413"/>
                </a:lnTo>
                <a:lnTo>
                  <a:pt x="486237" y="277558"/>
                </a:lnTo>
                <a:lnTo>
                  <a:pt x="497128" y="271208"/>
                </a:lnTo>
                <a:lnTo>
                  <a:pt x="501666" y="268034"/>
                </a:lnTo>
                <a:lnTo>
                  <a:pt x="505524" y="265086"/>
                </a:lnTo>
                <a:lnTo>
                  <a:pt x="508473" y="262364"/>
                </a:lnTo>
                <a:lnTo>
                  <a:pt x="510742" y="259643"/>
                </a:lnTo>
                <a:lnTo>
                  <a:pt x="512784" y="257149"/>
                </a:lnTo>
                <a:lnTo>
                  <a:pt x="514146" y="254655"/>
                </a:lnTo>
                <a:lnTo>
                  <a:pt x="516641" y="250800"/>
                </a:lnTo>
                <a:lnTo>
                  <a:pt x="517776" y="249212"/>
                </a:lnTo>
                <a:lnTo>
                  <a:pt x="518910" y="246718"/>
                </a:lnTo>
                <a:lnTo>
                  <a:pt x="519364" y="243543"/>
                </a:lnTo>
                <a:lnTo>
                  <a:pt x="519818" y="239235"/>
                </a:lnTo>
                <a:lnTo>
                  <a:pt x="520045" y="234246"/>
                </a:lnTo>
                <a:lnTo>
                  <a:pt x="519818" y="228123"/>
                </a:lnTo>
                <a:lnTo>
                  <a:pt x="519137" y="221094"/>
                </a:lnTo>
                <a:lnTo>
                  <a:pt x="517549" y="212703"/>
                </a:lnTo>
                <a:lnTo>
                  <a:pt x="517095" y="207941"/>
                </a:lnTo>
                <a:lnTo>
                  <a:pt x="516641" y="202953"/>
                </a:lnTo>
                <a:lnTo>
                  <a:pt x="516415" y="197284"/>
                </a:lnTo>
                <a:lnTo>
                  <a:pt x="516415" y="191614"/>
                </a:lnTo>
                <a:lnTo>
                  <a:pt x="516641" y="185719"/>
                </a:lnTo>
                <a:lnTo>
                  <a:pt x="516868" y="179369"/>
                </a:lnTo>
                <a:lnTo>
                  <a:pt x="518230" y="166671"/>
                </a:lnTo>
                <a:lnTo>
                  <a:pt x="519818" y="153972"/>
                </a:lnTo>
                <a:lnTo>
                  <a:pt x="521860" y="141727"/>
                </a:lnTo>
                <a:lnTo>
                  <a:pt x="524356" y="130842"/>
                </a:lnTo>
                <a:lnTo>
                  <a:pt x="525717" y="125853"/>
                </a:lnTo>
                <a:lnTo>
                  <a:pt x="527079" y="121091"/>
                </a:lnTo>
                <a:lnTo>
                  <a:pt x="529801" y="112928"/>
                </a:lnTo>
                <a:lnTo>
                  <a:pt x="532978" y="104991"/>
                </a:lnTo>
                <a:lnTo>
                  <a:pt x="536835" y="97735"/>
                </a:lnTo>
                <a:lnTo>
                  <a:pt x="540919" y="90025"/>
                </a:lnTo>
                <a:lnTo>
                  <a:pt x="545911" y="82088"/>
                </a:lnTo>
                <a:lnTo>
                  <a:pt x="551583" y="73471"/>
                </a:lnTo>
                <a:lnTo>
                  <a:pt x="558390" y="64627"/>
                </a:lnTo>
                <a:lnTo>
                  <a:pt x="565651" y="54650"/>
                </a:lnTo>
                <a:lnTo>
                  <a:pt x="567920" y="51929"/>
                </a:lnTo>
                <a:lnTo>
                  <a:pt x="570189" y="49434"/>
                </a:lnTo>
                <a:lnTo>
                  <a:pt x="575180" y="44672"/>
                </a:lnTo>
                <a:lnTo>
                  <a:pt x="580853" y="39910"/>
                </a:lnTo>
                <a:lnTo>
                  <a:pt x="586752" y="35375"/>
                </a:lnTo>
                <a:lnTo>
                  <a:pt x="593332" y="31067"/>
                </a:lnTo>
                <a:lnTo>
                  <a:pt x="599912" y="27212"/>
                </a:lnTo>
                <a:lnTo>
                  <a:pt x="606946" y="23583"/>
                </a:lnTo>
                <a:lnTo>
                  <a:pt x="614207" y="19728"/>
                </a:lnTo>
                <a:lnTo>
                  <a:pt x="621240" y="16554"/>
                </a:lnTo>
                <a:lnTo>
                  <a:pt x="628728" y="13606"/>
                </a:lnTo>
                <a:lnTo>
                  <a:pt x="635989" y="10884"/>
                </a:lnTo>
                <a:lnTo>
                  <a:pt x="643022" y="8390"/>
                </a:lnTo>
                <a:lnTo>
                  <a:pt x="649829" y="6122"/>
                </a:lnTo>
                <a:lnTo>
                  <a:pt x="656636" y="4308"/>
                </a:lnTo>
                <a:lnTo>
                  <a:pt x="662762" y="2721"/>
                </a:lnTo>
                <a:lnTo>
                  <a:pt x="668662" y="1360"/>
                </a:lnTo>
                <a:lnTo>
                  <a:pt x="674334" y="453"/>
                </a:lnTo>
                <a:lnTo>
                  <a:pt x="680233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84527" y="3853080"/>
            <a:ext cx="1301270" cy="442976"/>
            <a:chOff x="544200" y="3958747"/>
            <a:chExt cx="1661474" cy="604794"/>
          </a:xfrm>
        </p:grpSpPr>
        <p:sp>
          <p:nvSpPr>
            <p:cNvPr id="22" name="KSO_Shape"/>
            <p:cNvSpPr/>
            <p:nvPr/>
          </p:nvSpPr>
          <p:spPr bwMode="auto">
            <a:xfrm>
              <a:off x="1040040" y="3958747"/>
              <a:ext cx="656587" cy="604794"/>
            </a:xfrm>
            <a:custGeom>
              <a:avLst/>
              <a:gdLst>
                <a:gd name="T0" fmla="*/ 1270725 w 1979612"/>
                <a:gd name="T1" fmla="*/ 856194 h 1624013"/>
                <a:gd name="T2" fmla="*/ 1188148 w 1979612"/>
                <a:gd name="T3" fmla="*/ 961388 h 1624013"/>
                <a:gd name="T4" fmla="*/ 1184655 w 1979612"/>
                <a:gd name="T5" fmla="*/ 1100586 h 1624013"/>
                <a:gd name="T6" fmla="*/ 1261832 w 1979612"/>
                <a:gd name="T7" fmla="*/ 1209594 h 1624013"/>
                <a:gd name="T8" fmla="*/ 1391731 w 1979612"/>
                <a:gd name="T9" fmla="*/ 1252815 h 1624013"/>
                <a:gd name="T10" fmla="*/ 1520995 w 1979612"/>
                <a:gd name="T11" fmla="*/ 1209594 h 1624013"/>
                <a:gd name="T12" fmla="*/ 1598172 w 1979612"/>
                <a:gd name="T13" fmla="*/ 1100586 h 1624013"/>
                <a:gd name="T14" fmla="*/ 1594996 w 1979612"/>
                <a:gd name="T15" fmla="*/ 961388 h 1624013"/>
                <a:gd name="T16" fmla="*/ 1512737 w 1979612"/>
                <a:gd name="T17" fmla="*/ 856194 h 1624013"/>
                <a:gd name="T18" fmla="*/ 1381250 w 1979612"/>
                <a:gd name="T19" fmla="*/ 633412 h 1624013"/>
                <a:gd name="T20" fmla="*/ 1511149 w 1979612"/>
                <a:gd name="T21" fmla="*/ 651527 h 1624013"/>
                <a:gd name="T22" fmla="*/ 1662010 w 1979612"/>
                <a:gd name="T23" fmla="*/ 737652 h 1624013"/>
                <a:gd name="T24" fmla="*/ 1765866 w 1979612"/>
                <a:gd name="T25" fmla="*/ 888292 h 1624013"/>
                <a:gd name="T26" fmla="*/ 1793180 w 1979612"/>
                <a:gd name="T27" fmla="*/ 1015097 h 1624013"/>
                <a:gd name="T28" fmla="*/ 1772218 w 1979612"/>
                <a:gd name="T29" fmla="*/ 1165737 h 1624013"/>
                <a:gd name="T30" fmla="*/ 1967861 w 1979612"/>
                <a:gd name="T31" fmla="*/ 1447948 h 1624013"/>
                <a:gd name="T32" fmla="*/ 1977389 w 1979612"/>
                <a:gd name="T33" fmla="*/ 1524221 h 1624013"/>
                <a:gd name="T34" fmla="*/ 1938324 w 1979612"/>
                <a:gd name="T35" fmla="*/ 1592232 h 1624013"/>
                <a:gd name="T36" fmla="*/ 1867499 w 1979612"/>
                <a:gd name="T37" fmla="*/ 1623694 h 1624013"/>
                <a:gd name="T38" fmla="*/ 1792545 w 1979612"/>
                <a:gd name="T39" fmla="*/ 1606851 h 1624013"/>
                <a:gd name="T40" fmla="*/ 1498763 w 1979612"/>
                <a:gd name="T41" fmla="*/ 1424113 h 1624013"/>
                <a:gd name="T42" fmla="*/ 1350443 w 1979612"/>
                <a:gd name="T43" fmla="*/ 1436189 h 1624013"/>
                <a:gd name="T44" fmla="*/ 1225943 w 1979612"/>
                <a:gd name="T45" fmla="*/ 1402820 h 1624013"/>
                <a:gd name="T46" fmla="*/ 1069048 w 1979612"/>
                <a:gd name="T47" fmla="*/ 1276651 h 1624013"/>
                <a:gd name="T48" fmla="*/ 1004574 w 1979612"/>
                <a:gd name="T49" fmla="*/ 1146033 h 1624013"/>
                <a:gd name="T50" fmla="*/ 989965 w 1979612"/>
                <a:gd name="T51" fmla="*/ 1015097 h 1624013"/>
                <a:gd name="T52" fmla="*/ 1017279 w 1979612"/>
                <a:gd name="T53" fmla="*/ 888292 h 1624013"/>
                <a:gd name="T54" fmla="*/ 1121134 w 1979612"/>
                <a:gd name="T55" fmla="*/ 737652 h 1624013"/>
                <a:gd name="T56" fmla="*/ 1262785 w 1979612"/>
                <a:gd name="T57" fmla="*/ 654705 h 1624013"/>
                <a:gd name="T58" fmla="*/ 492993 w 1979612"/>
                <a:gd name="T59" fmla="*/ 0 h 1624013"/>
                <a:gd name="T60" fmla="*/ 647907 w 1979612"/>
                <a:gd name="T61" fmla="*/ 25083 h 1624013"/>
                <a:gd name="T62" fmla="*/ 785996 w 1979612"/>
                <a:gd name="T63" fmla="*/ 96838 h 1624013"/>
                <a:gd name="T64" fmla="*/ 919006 w 1979612"/>
                <a:gd name="T65" fmla="*/ 245110 h 1624013"/>
                <a:gd name="T66" fmla="*/ 1050428 w 1979612"/>
                <a:gd name="T67" fmla="*/ 111760 h 1624013"/>
                <a:gd name="T68" fmla="*/ 1185025 w 1979612"/>
                <a:gd name="T69" fmla="*/ 33020 h 1624013"/>
                <a:gd name="T70" fmla="*/ 1338351 w 1979612"/>
                <a:gd name="T71" fmla="*/ 953 h 1624013"/>
                <a:gd name="T72" fmla="*/ 1494535 w 1979612"/>
                <a:gd name="T73" fmla="*/ 18098 h 1624013"/>
                <a:gd name="T74" fmla="*/ 1636116 w 1979612"/>
                <a:gd name="T75" fmla="*/ 82868 h 1624013"/>
                <a:gd name="T76" fmla="*/ 1751983 w 1979612"/>
                <a:gd name="T77" fmla="*/ 190500 h 1624013"/>
                <a:gd name="T78" fmla="*/ 1827218 w 1979612"/>
                <a:gd name="T79" fmla="*/ 326708 h 1624013"/>
                <a:gd name="T80" fmla="*/ 1855470 w 1979612"/>
                <a:gd name="T81" fmla="*/ 480695 h 1624013"/>
                <a:gd name="T82" fmla="*/ 1826900 w 1979612"/>
                <a:gd name="T83" fmla="*/ 659765 h 1624013"/>
                <a:gd name="T84" fmla="*/ 1711668 w 1979612"/>
                <a:gd name="T85" fmla="*/ 619443 h 1624013"/>
                <a:gd name="T86" fmla="*/ 1542469 w 1979612"/>
                <a:gd name="T87" fmla="*/ 532448 h 1624013"/>
                <a:gd name="T88" fmla="*/ 1351684 w 1979612"/>
                <a:gd name="T89" fmla="*/ 512128 h 1624013"/>
                <a:gd name="T90" fmla="*/ 1187565 w 1979612"/>
                <a:gd name="T91" fmla="*/ 552133 h 1624013"/>
                <a:gd name="T92" fmla="*/ 1047888 w 1979612"/>
                <a:gd name="T93" fmla="*/ 639128 h 1624013"/>
                <a:gd name="T94" fmla="*/ 942179 w 1979612"/>
                <a:gd name="T95" fmla="*/ 764223 h 1624013"/>
                <a:gd name="T96" fmla="*/ 879642 w 1979612"/>
                <a:gd name="T97" fmla="*/ 917575 h 1624013"/>
                <a:gd name="T98" fmla="*/ 870436 w 1979612"/>
                <a:gd name="T99" fmla="*/ 1105536 h 1624013"/>
                <a:gd name="T100" fmla="*/ 941862 w 1979612"/>
                <a:gd name="T101" fmla="*/ 1308418 h 1624013"/>
                <a:gd name="T102" fmla="*/ 1084712 w 1979612"/>
                <a:gd name="T103" fmla="*/ 1463041 h 1624013"/>
                <a:gd name="T104" fmla="*/ 963130 w 1979612"/>
                <a:gd name="T105" fmla="*/ 1618616 h 1624013"/>
                <a:gd name="T106" fmla="*/ 886944 w 1979612"/>
                <a:gd name="T107" fmla="*/ 1616711 h 1624013"/>
                <a:gd name="T108" fmla="*/ 119042 w 1979612"/>
                <a:gd name="T109" fmla="*/ 815023 h 1624013"/>
                <a:gd name="T110" fmla="*/ 37141 w 1979612"/>
                <a:gd name="T111" fmla="*/ 681990 h 1624013"/>
                <a:gd name="T112" fmla="*/ 1270 w 1979612"/>
                <a:gd name="T113" fmla="*/ 530225 h 1624013"/>
                <a:gd name="T114" fmla="*/ 14603 w 1979612"/>
                <a:gd name="T115" fmla="*/ 372745 h 1624013"/>
                <a:gd name="T116" fmla="*/ 76187 w 1979612"/>
                <a:gd name="T117" fmla="*/ 230188 h 1624013"/>
                <a:gd name="T118" fmla="*/ 180627 w 1979612"/>
                <a:gd name="T119" fmla="*/ 111760 h 1624013"/>
                <a:gd name="T120" fmla="*/ 315541 w 1979612"/>
                <a:gd name="T121" fmla="*/ 33020 h 1624013"/>
                <a:gd name="T122" fmla="*/ 468233 w 1979612"/>
                <a:gd name="T123" fmla="*/ 953 h 1624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9612" h="1624013">
                  <a:moveTo>
                    <a:pt x="1391731" y="819011"/>
                  </a:moveTo>
                  <a:lnTo>
                    <a:pt x="1380297" y="819328"/>
                  </a:lnTo>
                  <a:lnTo>
                    <a:pt x="1369499" y="820282"/>
                  </a:lnTo>
                  <a:lnTo>
                    <a:pt x="1358700" y="821871"/>
                  </a:lnTo>
                  <a:lnTo>
                    <a:pt x="1347902" y="823778"/>
                  </a:lnTo>
                  <a:lnTo>
                    <a:pt x="1337739" y="826002"/>
                  </a:lnTo>
                  <a:lnTo>
                    <a:pt x="1326940" y="828863"/>
                  </a:lnTo>
                  <a:lnTo>
                    <a:pt x="1317095" y="832358"/>
                  </a:lnTo>
                  <a:lnTo>
                    <a:pt x="1307567" y="836172"/>
                  </a:lnTo>
                  <a:lnTo>
                    <a:pt x="1297721" y="840621"/>
                  </a:lnTo>
                  <a:lnTo>
                    <a:pt x="1288193" y="845388"/>
                  </a:lnTo>
                  <a:lnTo>
                    <a:pt x="1279300" y="850791"/>
                  </a:lnTo>
                  <a:lnTo>
                    <a:pt x="1270725" y="856194"/>
                  </a:lnTo>
                  <a:lnTo>
                    <a:pt x="1261832" y="862232"/>
                  </a:lnTo>
                  <a:lnTo>
                    <a:pt x="1253574" y="868906"/>
                  </a:lnTo>
                  <a:lnTo>
                    <a:pt x="1245952" y="875580"/>
                  </a:lnTo>
                  <a:lnTo>
                    <a:pt x="1238329" y="882572"/>
                  </a:lnTo>
                  <a:lnTo>
                    <a:pt x="1231342" y="890199"/>
                  </a:lnTo>
                  <a:lnTo>
                    <a:pt x="1224355" y="898144"/>
                  </a:lnTo>
                  <a:lnTo>
                    <a:pt x="1218003" y="906407"/>
                  </a:lnTo>
                  <a:lnTo>
                    <a:pt x="1211651" y="914670"/>
                  </a:lnTo>
                  <a:lnTo>
                    <a:pt x="1206252" y="923569"/>
                  </a:lnTo>
                  <a:lnTo>
                    <a:pt x="1201170" y="932785"/>
                  </a:lnTo>
                  <a:lnTo>
                    <a:pt x="1196406" y="942001"/>
                  </a:lnTo>
                  <a:lnTo>
                    <a:pt x="1191642" y="951536"/>
                  </a:lnTo>
                  <a:lnTo>
                    <a:pt x="1188148" y="961388"/>
                  </a:lnTo>
                  <a:lnTo>
                    <a:pt x="1184655" y="971557"/>
                  </a:lnTo>
                  <a:lnTo>
                    <a:pt x="1181479" y="981727"/>
                  </a:lnTo>
                  <a:lnTo>
                    <a:pt x="1179255" y="992215"/>
                  </a:lnTo>
                  <a:lnTo>
                    <a:pt x="1177350" y="1003020"/>
                  </a:lnTo>
                  <a:lnTo>
                    <a:pt x="1176079" y="1013825"/>
                  </a:lnTo>
                  <a:lnTo>
                    <a:pt x="1175444" y="1024949"/>
                  </a:lnTo>
                  <a:lnTo>
                    <a:pt x="1174809" y="1035754"/>
                  </a:lnTo>
                  <a:lnTo>
                    <a:pt x="1175444" y="1047195"/>
                  </a:lnTo>
                  <a:lnTo>
                    <a:pt x="1176079" y="1058318"/>
                  </a:lnTo>
                  <a:lnTo>
                    <a:pt x="1177350" y="1068806"/>
                  </a:lnTo>
                  <a:lnTo>
                    <a:pt x="1179255" y="1079929"/>
                  </a:lnTo>
                  <a:lnTo>
                    <a:pt x="1181479" y="1090099"/>
                  </a:lnTo>
                  <a:lnTo>
                    <a:pt x="1184655" y="1100586"/>
                  </a:lnTo>
                  <a:lnTo>
                    <a:pt x="1188148" y="1110438"/>
                  </a:lnTo>
                  <a:lnTo>
                    <a:pt x="1191642" y="1120290"/>
                  </a:lnTo>
                  <a:lnTo>
                    <a:pt x="1196406" y="1129824"/>
                  </a:lnTo>
                  <a:lnTo>
                    <a:pt x="1201170" y="1139359"/>
                  </a:lnTo>
                  <a:lnTo>
                    <a:pt x="1206252" y="1148257"/>
                  </a:lnTo>
                  <a:lnTo>
                    <a:pt x="1211651" y="1157156"/>
                  </a:lnTo>
                  <a:lnTo>
                    <a:pt x="1218003" y="1165737"/>
                  </a:lnTo>
                  <a:lnTo>
                    <a:pt x="1224355" y="1173999"/>
                  </a:lnTo>
                  <a:lnTo>
                    <a:pt x="1231342" y="1181627"/>
                  </a:lnTo>
                  <a:lnTo>
                    <a:pt x="1238329" y="1189254"/>
                  </a:lnTo>
                  <a:lnTo>
                    <a:pt x="1245952" y="1196246"/>
                  </a:lnTo>
                  <a:lnTo>
                    <a:pt x="1253574" y="1203238"/>
                  </a:lnTo>
                  <a:lnTo>
                    <a:pt x="1261832" y="1209594"/>
                  </a:lnTo>
                  <a:lnTo>
                    <a:pt x="1270725" y="1215632"/>
                  </a:lnTo>
                  <a:lnTo>
                    <a:pt x="1279300" y="1221352"/>
                  </a:lnTo>
                  <a:lnTo>
                    <a:pt x="1288193" y="1226437"/>
                  </a:lnTo>
                  <a:lnTo>
                    <a:pt x="1297721" y="1231204"/>
                  </a:lnTo>
                  <a:lnTo>
                    <a:pt x="1307567" y="1235336"/>
                  </a:lnTo>
                  <a:lnTo>
                    <a:pt x="1317095" y="1239467"/>
                  </a:lnTo>
                  <a:lnTo>
                    <a:pt x="1326940" y="1242963"/>
                  </a:lnTo>
                  <a:lnTo>
                    <a:pt x="1337739" y="1245824"/>
                  </a:lnTo>
                  <a:lnTo>
                    <a:pt x="1347902" y="1248366"/>
                  </a:lnTo>
                  <a:lnTo>
                    <a:pt x="1358700" y="1249955"/>
                  </a:lnTo>
                  <a:lnTo>
                    <a:pt x="1369499" y="1251544"/>
                  </a:lnTo>
                  <a:lnTo>
                    <a:pt x="1380297" y="1252497"/>
                  </a:lnTo>
                  <a:lnTo>
                    <a:pt x="1391731" y="1252815"/>
                  </a:lnTo>
                  <a:lnTo>
                    <a:pt x="1402530" y="1252497"/>
                  </a:lnTo>
                  <a:lnTo>
                    <a:pt x="1413646" y="1251544"/>
                  </a:lnTo>
                  <a:lnTo>
                    <a:pt x="1424762" y="1249955"/>
                  </a:lnTo>
                  <a:lnTo>
                    <a:pt x="1435243" y="1248366"/>
                  </a:lnTo>
                  <a:lnTo>
                    <a:pt x="1445723" y="1245824"/>
                  </a:lnTo>
                  <a:lnTo>
                    <a:pt x="1455887" y="1242963"/>
                  </a:lnTo>
                  <a:lnTo>
                    <a:pt x="1466050" y="1239467"/>
                  </a:lnTo>
                  <a:lnTo>
                    <a:pt x="1475896" y="1235336"/>
                  </a:lnTo>
                  <a:lnTo>
                    <a:pt x="1485424" y="1231204"/>
                  </a:lnTo>
                  <a:lnTo>
                    <a:pt x="1494634" y="1226437"/>
                  </a:lnTo>
                  <a:lnTo>
                    <a:pt x="1503844" y="1221352"/>
                  </a:lnTo>
                  <a:lnTo>
                    <a:pt x="1512737" y="1215632"/>
                  </a:lnTo>
                  <a:lnTo>
                    <a:pt x="1520995" y="1209594"/>
                  </a:lnTo>
                  <a:lnTo>
                    <a:pt x="1529253" y="1203238"/>
                  </a:lnTo>
                  <a:lnTo>
                    <a:pt x="1537193" y="1196246"/>
                  </a:lnTo>
                  <a:lnTo>
                    <a:pt x="1544815" y="1189254"/>
                  </a:lnTo>
                  <a:lnTo>
                    <a:pt x="1552120" y="1181627"/>
                  </a:lnTo>
                  <a:lnTo>
                    <a:pt x="1558790" y="1173999"/>
                  </a:lnTo>
                  <a:lnTo>
                    <a:pt x="1565459" y="1165737"/>
                  </a:lnTo>
                  <a:lnTo>
                    <a:pt x="1571176" y="1157156"/>
                  </a:lnTo>
                  <a:lnTo>
                    <a:pt x="1576575" y="1148257"/>
                  </a:lnTo>
                  <a:lnTo>
                    <a:pt x="1582292" y="1139359"/>
                  </a:lnTo>
                  <a:lnTo>
                    <a:pt x="1586739" y="1129824"/>
                  </a:lnTo>
                  <a:lnTo>
                    <a:pt x="1591185" y="1120290"/>
                  </a:lnTo>
                  <a:lnTo>
                    <a:pt x="1594996" y="1110438"/>
                  </a:lnTo>
                  <a:lnTo>
                    <a:pt x="1598172" y="1100586"/>
                  </a:lnTo>
                  <a:lnTo>
                    <a:pt x="1601348" y="1090099"/>
                  </a:lnTo>
                  <a:lnTo>
                    <a:pt x="1603889" y="1079929"/>
                  </a:lnTo>
                  <a:lnTo>
                    <a:pt x="1605795" y="1068806"/>
                  </a:lnTo>
                  <a:lnTo>
                    <a:pt x="1606748" y="1058318"/>
                  </a:lnTo>
                  <a:lnTo>
                    <a:pt x="1608018" y="1047195"/>
                  </a:lnTo>
                  <a:lnTo>
                    <a:pt x="1608018" y="1035754"/>
                  </a:lnTo>
                  <a:lnTo>
                    <a:pt x="1608018" y="1024949"/>
                  </a:lnTo>
                  <a:lnTo>
                    <a:pt x="1606748" y="1013825"/>
                  </a:lnTo>
                  <a:lnTo>
                    <a:pt x="1605795" y="1003020"/>
                  </a:lnTo>
                  <a:lnTo>
                    <a:pt x="1603889" y="992215"/>
                  </a:lnTo>
                  <a:lnTo>
                    <a:pt x="1601348" y="981727"/>
                  </a:lnTo>
                  <a:lnTo>
                    <a:pt x="1598172" y="971557"/>
                  </a:lnTo>
                  <a:lnTo>
                    <a:pt x="1594996" y="961388"/>
                  </a:lnTo>
                  <a:lnTo>
                    <a:pt x="1591185" y="951536"/>
                  </a:lnTo>
                  <a:lnTo>
                    <a:pt x="1586739" y="942001"/>
                  </a:lnTo>
                  <a:lnTo>
                    <a:pt x="1582292" y="932785"/>
                  </a:lnTo>
                  <a:lnTo>
                    <a:pt x="1576575" y="923569"/>
                  </a:lnTo>
                  <a:lnTo>
                    <a:pt x="1571176" y="914670"/>
                  </a:lnTo>
                  <a:lnTo>
                    <a:pt x="1565459" y="906407"/>
                  </a:lnTo>
                  <a:lnTo>
                    <a:pt x="1558790" y="898144"/>
                  </a:lnTo>
                  <a:lnTo>
                    <a:pt x="1552120" y="890199"/>
                  </a:lnTo>
                  <a:lnTo>
                    <a:pt x="1544815" y="882572"/>
                  </a:lnTo>
                  <a:lnTo>
                    <a:pt x="1537193" y="875580"/>
                  </a:lnTo>
                  <a:lnTo>
                    <a:pt x="1529253" y="868906"/>
                  </a:lnTo>
                  <a:lnTo>
                    <a:pt x="1520995" y="862232"/>
                  </a:lnTo>
                  <a:lnTo>
                    <a:pt x="1512737" y="856194"/>
                  </a:lnTo>
                  <a:lnTo>
                    <a:pt x="1503844" y="850791"/>
                  </a:lnTo>
                  <a:lnTo>
                    <a:pt x="1494634" y="845388"/>
                  </a:lnTo>
                  <a:lnTo>
                    <a:pt x="1485424" y="840621"/>
                  </a:lnTo>
                  <a:lnTo>
                    <a:pt x="1475896" y="836172"/>
                  </a:lnTo>
                  <a:lnTo>
                    <a:pt x="1466050" y="832358"/>
                  </a:lnTo>
                  <a:lnTo>
                    <a:pt x="1455887" y="828863"/>
                  </a:lnTo>
                  <a:lnTo>
                    <a:pt x="1445723" y="826002"/>
                  </a:lnTo>
                  <a:lnTo>
                    <a:pt x="1435243" y="823778"/>
                  </a:lnTo>
                  <a:lnTo>
                    <a:pt x="1424762" y="821871"/>
                  </a:lnTo>
                  <a:lnTo>
                    <a:pt x="1413646" y="820282"/>
                  </a:lnTo>
                  <a:lnTo>
                    <a:pt x="1402530" y="819328"/>
                  </a:lnTo>
                  <a:lnTo>
                    <a:pt x="1391731" y="819011"/>
                  </a:lnTo>
                  <a:close/>
                  <a:moveTo>
                    <a:pt x="1381250" y="633412"/>
                  </a:moveTo>
                  <a:lnTo>
                    <a:pt x="1391731" y="633412"/>
                  </a:lnTo>
                  <a:lnTo>
                    <a:pt x="1401894" y="633412"/>
                  </a:lnTo>
                  <a:lnTo>
                    <a:pt x="1412375" y="633730"/>
                  </a:lnTo>
                  <a:lnTo>
                    <a:pt x="1422538" y="634683"/>
                  </a:lnTo>
                  <a:lnTo>
                    <a:pt x="1432702" y="635319"/>
                  </a:lnTo>
                  <a:lnTo>
                    <a:pt x="1442547" y="636590"/>
                  </a:lnTo>
                  <a:lnTo>
                    <a:pt x="1452711" y="638179"/>
                  </a:lnTo>
                  <a:lnTo>
                    <a:pt x="1462556" y="639768"/>
                  </a:lnTo>
                  <a:lnTo>
                    <a:pt x="1472402" y="641675"/>
                  </a:lnTo>
                  <a:lnTo>
                    <a:pt x="1482248" y="643582"/>
                  </a:lnTo>
                  <a:lnTo>
                    <a:pt x="1492093" y="646124"/>
                  </a:lnTo>
                  <a:lnTo>
                    <a:pt x="1501939" y="648667"/>
                  </a:lnTo>
                  <a:lnTo>
                    <a:pt x="1511149" y="651527"/>
                  </a:lnTo>
                  <a:lnTo>
                    <a:pt x="1520677" y="654705"/>
                  </a:lnTo>
                  <a:lnTo>
                    <a:pt x="1529570" y="657883"/>
                  </a:lnTo>
                  <a:lnTo>
                    <a:pt x="1539098" y="661379"/>
                  </a:lnTo>
                  <a:lnTo>
                    <a:pt x="1547991" y="664875"/>
                  </a:lnTo>
                  <a:lnTo>
                    <a:pt x="1557202" y="668689"/>
                  </a:lnTo>
                  <a:lnTo>
                    <a:pt x="1566094" y="673138"/>
                  </a:lnTo>
                  <a:lnTo>
                    <a:pt x="1574670" y="677269"/>
                  </a:lnTo>
                  <a:lnTo>
                    <a:pt x="1583245" y="682036"/>
                  </a:lnTo>
                  <a:lnTo>
                    <a:pt x="1600078" y="691571"/>
                  </a:lnTo>
                  <a:lnTo>
                    <a:pt x="1616276" y="702058"/>
                  </a:lnTo>
                  <a:lnTo>
                    <a:pt x="1632473" y="713499"/>
                  </a:lnTo>
                  <a:lnTo>
                    <a:pt x="1647083" y="725258"/>
                  </a:lnTo>
                  <a:lnTo>
                    <a:pt x="1662010" y="737652"/>
                  </a:lnTo>
                  <a:lnTo>
                    <a:pt x="1675985" y="751000"/>
                  </a:lnTo>
                  <a:lnTo>
                    <a:pt x="1689324" y="765301"/>
                  </a:lnTo>
                  <a:lnTo>
                    <a:pt x="1701710" y="779603"/>
                  </a:lnTo>
                  <a:lnTo>
                    <a:pt x="1713779" y="795175"/>
                  </a:lnTo>
                  <a:lnTo>
                    <a:pt x="1725213" y="810748"/>
                  </a:lnTo>
                  <a:lnTo>
                    <a:pt x="1735376" y="827274"/>
                  </a:lnTo>
                  <a:lnTo>
                    <a:pt x="1740458" y="835536"/>
                  </a:lnTo>
                  <a:lnTo>
                    <a:pt x="1745222" y="844117"/>
                  </a:lnTo>
                  <a:lnTo>
                    <a:pt x="1749668" y="852698"/>
                  </a:lnTo>
                  <a:lnTo>
                    <a:pt x="1754115" y="861279"/>
                  </a:lnTo>
                  <a:lnTo>
                    <a:pt x="1758244" y="870495"/>
                  </a:lnTo>
                  <a:lnTo>
                    <a:pt x="1762055" y="879394"/>
                  </a:lnTo>
                  <a:lnTo>
                    <a:pt x="1765866" y="888292"/>
                  </a:lnTo>
                  <a:lnTo>
                    <a:pt x="1769042" y="897509"/>
                  </a:lnTo>
                  <a:lnTo>
                    <a:pt x="1772536" y="906725"/>
                  </a:lnTo>
                  <a:lnTo>
                    <a:pt x="1775712" y="916259"/>
                  </a:lnTo>
                  <a:lnTo>
                    <a:pt x="1778570" y="925793"/>
                  </a:lnTo>
                  <a:lnTo>
                    <a:pt x="1780793" y="935327"/>
                  </a:lnTo>
                  <a:lnTo>
                    <a:pt x="1783334" y="944862"/>
                  </a:lnTo>
                  <a:lnTo>
                    <a:pt x="1785557" y="954714"/>
                  </a:lnTo>
                  <a:lnTo>
                    <a:pt x="1787463" y="964883"/>
                  </a:lnTo>
                  <a:lnTo>
                    <a:pt x="1789051" y="974735"/>
                  </a:lnTo>
                  <a:lnTo>
                    <a:pt x="1790639" y="984587"/>
                  </a:lnTo>
                  <a:lnTo>
                    <a:pt x="1791592" y="994757"/>
                  </a:lnTo>
                  <a:lnTo>
                    <a:pt x="1792545" y="1004927"/>
                  </a:lnTo>
                  <a:lnTo>
                    <a:pt x="1793180" y="1015097"/>
                  </a:lnTo>
                  <a:lnTo>
                    <a:pt x="1793497" y="1025584"/>
                  </a:lnTo>
                  <a:lnTo>
                    <a:pt x="1793815" y="1035754"/>
                  </a:lnTo>
                  <a:lnTo>
                    <a:pt x="1793497" y="1048466"/>
                  </a:lnTo>
                  <a:lnTo>
                    <a:pt x="1793180" y="1060543"/>
                  </a:lnTo>
                  <a:lnTo>
                    <a:pt x="1792227" y="1072619"/>
                  </a:lnTo>
                  <a:lnTo>
                    <a:pt x="1790639" y="1084378"/>
                  </a:lnTo>
                  <a:lnTo>
                    <a:pt x="1789051" y="1096773"/>
                  </a:lnTo>
                  <a:lnTo>
                    <a:pt x="1787145" y="1108531"/>
                  </a:lnTo>
                  <a:lnTo>
                    <a:pt x="1784922" y="1120290"/>
                  </a:lnTo>
                  <a:lnTo>
                    <a:pt x="1782381" y="1131413"/>
                  </a:lnTo>
                  <a:lnTo>
                    <a:pt x="1779205" y="1143172"/>
                  </a:lnTo>
                  <a:lnTo>
                    <a:pt x="1776347" y="1154295"/>
                  </a:lnTo>
                  <a:lnTo>
                    <a:pt x="1772218" y="1165737"/>
                  </a:lnTo>
                  <a:lnTo>
                    <a:pt x="1768407" y="1176542"/>
                  </a:lnTo>
                  <a:lnTo>
                    <a:pt x="1763960" y="1187665"/>
                  </a:lnTo>
                  <a:lnTo>
                    <a:pt x="1759832" y="1198153"/>
                  </a:lnTo>
                  <a:lnTo>
                    <a:pt x="1755068" y="1208958"/>
                  </a:lnTo>
                  <a:lnTo>
                    <a:pt x="1749986" y="1219128"/>
                  </a:lnTo>
                  <a:lnTo>
                    <a:pt x="1943088" y="1412672"/>
                  </a:lnTo>
                  <a:lnTo>
                    <a:pt x="1947534" y="1417439"/>
                  </a:lnTo>
                  <a:lnTo>
                    <a:pt x="1951663" y="1422206"/>
                  </a:lnTo>
                  <a:lnTo>
                    <a:pt x="1955792" y="1427291"/>
                  </a:lnTo>
                  <a:lnTo>
                    <a:pt x="1959286" y="1432375"/>
                  </a:lnTo>
                  <a:lnTo>
                    <a:pt x="1962462" y="1437460"/>
                  </a:lnTo>
                  <a:lnTo>
                    <a:pt x="1965002" y="1442863"/>
                  </a:lnTo>
                  <a:lnTo>
                    <a:pt x="1967861" y="1447948"/>
                  </a:lnTo>
                  <a:lnTo>
                    <a:pt x="1970084" y="1453986"/>
                  </a:lnTo>
                  <a:lnTo>
                    <a:pt x="1972625" y="1459389"/>
                  </a:lnTo>
                  <a:lnTo>
                    <a:pt x="1974530" y="1465427"/>
                  </a:lnTo>
                  <a:lnTo>
                    <a:pt x="1976118" y="1470830"/>
                  </a:lnTo>
                  <a:lnTo>
                    <a:pt x="1977389" y="1476550"/>
                  </a:lnTo>
                  <a:lnTo>
                    <a:pt x="1978024" y="1482589"/>
                  </a:lnTo>
                  <a:lnTo>
                    <a:pt x="1978977" y="1488309"/>
                  </a:lnTo>
                  <a:lnTo>
                    <a:pt x="1979294" y="1494348"/>
                  </a:lnTo>
                  <a:lnTo>
                    <a:pt x="1979612" y="1500068"/>
                  </a:lnTo>
                  <a:lnTo>
                    <a:pt x="1979294" y="1506424"/>
                  </a:lnTo>
                  <a:lnTo>
                    <a:pt x="1978977" y="1512462"/>
                  </a:lnTo>
                  <a:lnTo>
                    <a:pt x="1978024" y="1518183"/>
                  </a:lnTo>
                  <a:lnTo>
                    <a:pt x="1977389" y="1524221"/>
                  </a:lnTo>
                  <a:lnTo>
                    <a:pt x="1976118" y="1529942"/>
                  </a:lnTo>
                  <a:lnTo>
                    <a:pt x="1974530" y="1535344"/>
                  </a:lnTo>
                  <a:lnTo>
                    <a:pt x="1972625" y="1541383"/>
                  </a:lnTo>
                  <a:lnTo>
                    <a:pt x="1970084" y="1546785"/>
                  </a:lnTo>
                  <a:lnTo>
                    <a:pt x="1967861" y="1552506"/>
                  </a:lnTo>
                  <a:lnTo>
                    <a:pt x="1965002" y="1557909"/>
                  </a:lnTo>
                  <a:lnTo>
                    <a:pt x="1962462" y="1563311"/>
                  </a:lnTo>
                  <a:lnTo>
                    <a:pt x="1959286" y="1568396"/>
                  </a:lnTo>
                  <a:lnTo>
                    <a:pt x="1955792" y="1573481"/>
                  </a:lnTo>
                  <a:lnTo>
                    <a:pt x="1951663" y="1578566"/>
                  </a:lnTo>
                  <a:lnTo>
                    <a:pt x="1947534" y="1583333"/>
                  </a:lnTo>
                  <a:lnTo>
                    <a:pt x="1943088" y="1588100"/>
                  </a:lnTo>
                  <a:lnTo>
                    <a:pt x="1938324" y="1592232"/>
                  </a:lnTo>
                  <a:lnTo>
                    <a:pt x="1933877" y="1596363"/>
                  </a:lnTo>
                  <a:lnTo>
                    <a:pt x="1929113" y="1600177"/>
                  </a:lnTo>
                  <a:lnTo>
                    <a:pt x="1924032" y="1603673"/>
                  </a:lnTo>
                  <a:lnTo>
                    <a:pt x="1918315" y="1606851"/>
                  </a:lnTo>
                  <a:lnTo>
                    <a:pt x="1913233" y="1610029"/>
                  </a:lnTo>
                  <a:lnTo>
                    <a:pt x="1907834" y="1612889"/>
                  </a:lnTo>
                  <a:lnTo>
                    <a:pt x="1902435" y="1615114"/>
                  </a:lnTo>
                  <a:lnTo>
                    <a:pt x="1896400" y="1617020"/>
                  </a:lnTo>
                  <a:lnTo>
                    <a:pt x="1891001" y="1618927"/>
                  </a:lnTo>
                  <a:lnTo>
                    <a:pt x="1885284" y="1620516"/>
                  </a:lnTo>
                  <a:lnTo>
                    <a:pt x="1879250" y="1621788"/>
                  </a:lnTo>
                  <a:lnTo>
                    <a:pt x="1873533" y="1623059"/>
                  </a:lnTo>
                  <a:lnTo>
                    <a:pt x="1867499" y="1623694"/>
                  </a:lnTo>
                  <a:lnTo>
                    <a:pt x="1861782" y="1624012"/>
                  </a:lnTo>
                  <a:lnTo>
                    <a:pt x="1855747" y="1624012"/>
                  </a:lnTo>
                  <a:lnTo>
                    <a:pt x="1850030" y="1624012"/>
                  </a:lnTo>
                  <a:lnTo>
                    <a:pt x="1843996" y="1623694"/>
                  </a:lnTo>
                  <a:lnTo>
                    <a:pt x="1837644" y="1623059"/>
                  </a:lnTo>
                  <a:lnTo>
                    <a:pt x="1831927" y="1621788"/>
                  </a:lnTo>
                  <a:lnTo>
                    <a:pt x="1826210" y="1620516"/>
                  </a:lnTo>
                  <a:lnTo>
                    <a:pt x="1820494" y="1618927"/>
                  </a:lnTo>
                  <a:lnTo>
                    <a:pt x="1814459" y="1617020"/>
                  </a:lnTo>
                  <a:lnTo>
                    <a:pt x="1809060" y="1615114"/>
                  </a:lnTo>
                  <a:lnTo>
                    <a:pt x="1803661" y="1612889"/>
                  </a:lnTo>
                  <a:lnTo>
                    <a:pt x="1798261" y="1610029"/>
                  </a:lnTo>
                  <a:lnTo>
                    <a:pt x="1792545" y="1606851"/>
                  </a:lnTo>
                  <a:lnTo>
                    <a:pt x="1787463" y="1603673"/>
                  </a:lnTo>
                  <a:lnTo>
                    <a:pt x="1782381" y="1600177"/>
                  </a:lnTo>
                  <a:lnTo>
                    <a:pt x="1777617" y="1596363"/>
                  </a:lnTo>
                  <a:lnTo>
                    <a:pt x="1772536" y="1592232"/>
                  </a:lnTo>
                  <a:lnTo>
                    <a:pt x="1768407" y="1588100"/>
                  </a:lnTo>
                  <a:lnTo>
                    <a:pt x="1574670" y="1394239"/>
                  </a:lnTo>
                  <a:lnTo>
                    <a:pt x="1564189" y="1399324"/>
                  </a:lnTo>
                  <a:lnTo>
                    <a:pt x="1553708" y="1404091"/>
                  </a:lnTo>
                  <a:lnTo>
                    <a:pt x="1542910" y="1408858"/>
                  </a:lnTo>
                  <a:lnTo>
                    <a:pt x="1532111" y="1412989"/>
                  </a:lnTo>
                  <a:lnTo>
                    <a:pt x="1520995" y="1417121"/>
                  </a:lnTo>
                  <a:lnTo>
                    <a:pt x="1510197" y="1420617"/>
                  </a:lnTo>
                  <a:lnTo>
                    <a:pt x="1498763" y="1424113"/>
                  </a:lnTo>
                  <a:lnTo>
                    <a:pt x="1487329" y="1426973"/>
                  </a:lnTo>
                  <a:lnTo>
                    <a:pt x="1475578" y="1429515"/>
                  </a:lnTo>
                  <a:lnTo>
                    <a:pt x="1463827" y="1432058"/>
                  </a:lnTo>
                  <a:lnTo>
                    <a:pt x="1452075" y="1433964"/>
                  </a:lnTo>
                  <a:lnTo>
                    <a:pt x="1440324" y="1435554"/>
                  </a:lnTo>
                  <a:lnTo>
                    <a:pt x="1428255" y="1436507"/>
                  </a:lnTo>
                  <a:lnTo>
                    <a:pt x="1415869" y="1437778"/>
                  </a:lnTo>
                  <a:lnTo>
                    <a:pt x="1403800" y="1438096"/>
                  </a:lnTo>
                  <a:lnTo>
                    <a:pt x="1391731" y="1438096"/>
                  </a:lnTo>
                  <a:lnTo>
                    <a:pt x="1381250" y="1438096"/>
                  </a:lnTo>
                  <a:lnTo>
                    <a:pt x="1370769" y="1437778"/>
                  </a:lnTo>
                  <a:lnTo>
                    <a:pt x="1360606" y="1437460"/>
                  </a:lnTo>
                  <a:lnTo>
                    <a:pt x="1350443" y="1436189"/>
                  </a:lnTo>
                  <a:lnTo>
                    <a:pt x="1340280" y="1435236"/>
                  </a:lnTo>
                  <a:lnTo>
                    <a:pt x="1330116" y="1433964"/>
                  </a:lnTo>
                  <a:lnTo>
                    <a:pt x="1320271" y="1432058"/>
                  </a:lnTo>
                  <a:lnTo>
                    <a:pt x="1310425" y="1430469"/>
                  </a:lnTo>
                  <a:lnTo>
                    <a:pt x="1300897" y="1427926"/>
                  </a:lnTo>
                  <a:lnTo>
                    <a:pt x="1291051" y="1425702"/>
                  </a:lnTo>
                  <a:lnTo>
                    <a:pt x="1281523" y="1423477"/>
                  </a:lnTo>
                  <a:lnTo>
                    <a:pt x="1271995" y="1420299"/>
                  </a:lnTo>
                  <a:lnTo>
                    <a:pt x="1262785" y="1417439"/>
                  </a:lnTo>
                  <a:lnTo>
                    <a:pt x="1253257" y="1413943"/>
                  </a:lnTo>
                  <a:lnTo>
                    <a:pt x="1244046" y="1410447"/>
                  </a:lnTo>
                  <a:lnTo>
                    <a:pt x="1234836" y="1406951"/>
                  </a:lnTo>
                  <a:lnTo>
                    <a:pt x="1225943" y="1402820"/>
                  </a:lnTo>
                  <a:lnTo>
                    <a:pt x="1217368" y="1398688"/>
                  </a:lnTo>
                  <a:lnTo>
                    <a:pt x="1208157" y="1394239"/>
                  </a:lnTo>
                  <a:lnTo>
                    <a:pt x="1199582" y="1390107"/>
                  </a:lnTo>
                  <a:lnTo>
                    <a:pt x="1191324" y="1385340"/>
                  </a:lnTo>
                  <a:lnTo>
                    <a:pt x="1182749" y="1380255"/>
                  </a:lnTo>
                  <a:lnTo>
                    <a:pt x="1166551" y="1369450"/>
                  </a:lnTo>
                  <a:lnTo>
                    <a:pt x="1150989" y="1358645"/>
                  </a:lnTo>
                  <a:lnTo>
                    <a:pt x="1135744" y="1346568"/>
                  </a:lnTo>
                  <a:lnTo>
                    <a:pt x="1121134" y="1333856"/>
                  </a:lnTo>
                  <a:lnTo>
                    <a:pt x="1107160" y="1320508"/>
                  </a:lnTo>
                  <a:lnTo>
                    <a:pt x="1093821" y="1306524"/>
                  </a:lnTo>
                  <a:lnTo>
                    <a:pt x="1081117" y="1291905"/>
                  </a:lnTo>
                  <a:lnTo>
                    <a:pt x="1069048" y="1276651"/>
                  </a:lnTo>
                  <a:lnTo>
                    <a:pt x="1058249" y="1261078"/>
                  </a:lnTo>
                  <a:lnTo>
                    <a:pt x="1047451" y="1244552"/>
                  </a:lnTo>
                  <a:lnTo>
                    <a:pt x="1042369" y="1236289"/>
                  </a:lnTo>
                  <a:lnTo>
                    <a:pt x="1037605" y="1227709"/>
                  </a:lnTo>
                  <a:lnTo>
                    <a:pt x="1033476" y="1219128"/>
                  </a:lnTo>
                  <a:lnTo>
                    <a:pt x="1029030" y="1210229"/>
                  </a:lnTo>
                  <a:lnTo>
                    <a:pt x="1024901" y="1201649"/>
                  </a:lnTo>
                  <a:lnTo>
                    <a:pt x="1020772" y="1192750"/>
                  </a:lnTo>
                  <a:lnTo>
                    <a:pt x="1017279" y="1183216"/>
                  </a:lnTo>
                  <a:lnTo>
                    <a:pt x="1013785" y="1174317"/>
                  </a:lnTo>
                  <a:lnTo>
                    <a:pt x="1010291" y="1164783"/>
                  </a:lnTo>
                  <a:lnTo>
                    <a:pt x="1007115" y="1155567"/>
                  </a:lnTo>
                  <a:lnTo>
                    <a:pt x="1004574" y="1146033"/>
                  </a:lnTo>
                  <a:lnTo>
                    <a:pt x="1002034" y="1136498"/>
                  </a:lnTo>
                  <a:lnTo>
                    <a:pt x="999810" y="1126964"/>
                  </a:lnTo>
                  <a:lnTo>
                    <a:pt x="997270" y="1117112"/>
                  </a:lnTo>
                  <a:lnTo>
                    <a:pt x="995364" y="1107260"/>
                  </a:lnTo>
                  <a:lnTo>
                    <a:pt x="993776" y="1097090"/>
                  </a:lnTo>
                  <a:lnTo>
                    <a:pt x="992823" y="1087239"/>
                  </a:lnTo>
                  <a:lnTo>
                    <a:pt x="991553" y="1077069"/>
                  </a:lnTo>
                  <a:lnTo>
                    <a:pt x="990282" y="1066899"/>
                  </a:lnTo>
                  <a:lnTo>
                    <a:pt x="989965" y="1056729"/>
                  </a:lnTo>
                  <a:lnTo>
                    <a:pt x="989647" y="1046559"/>
                  </a:lnTo>
                  <a:lnTo>
                    <a:pt x="989012" y="1035754"/>
                  </a:lnTo>
                  <a:lnTo>
                    <a:pt x="989647" y="1025584"/>
                  </a:lnTo>
                  <a:lnTo>
                    <a:pt x="989965" y="1015097"/>
                  </a:lnTo>
                  <a:lnTo>
                    <a:pt x="990282" y="1004927"/>
                  </a:lnTo>
                  <a:lnTo>
                    <a:pt x="991553" y="994757"/>
                  </a:lnTo>
                  <a:lnTo>
                    <a:pt x="992823" y="984587"/>
                  </a:lnTo>
                  <a:lnTo>
                    <a:pt x="993776" y="974735"/>
                  </a:lnTo>
                  <a:lnTo>
                    <a:pt x="995364" y="964883"/>
                  </a:lnTo>
                  <a:lnTo>
                    <a:pt x="997270" y="954714"/>
                  </a:lnTo>
                  <a:lnTo>
                    <a:pt x="999810" y="944862"/>
                  </a:lnTo>
                  <a:lnTo>
                    <a:pt x="1002034" y="935327"/>
                  </a:lnTo>
                  <a:lnTo>
                    <a:pt x="1004574" y="925793"/>
                  </a:lnTo>
                  <a:lnTo>
                    <a:pt x="1007115" y="916259"/>
                  </a:lnTo>
                  <a:lnTo>
                    <a:pt x="1010291" y="906725"/>
                  </a:lnTo>
                  <a:lnTo>
                    <a:pt x="1013785" y="897509"/>
                  </a:lnTo>
                  <a:lnTo>
                    <a:pt x="1017279" y="888292"/>
                  </a:lnTo>
                  <a:lnTo>
                    <a:pt x="1020772" y="879394"/>
                  </a:lnTo>
                  <a:lnTo>
                    <a:pt x="1024901" y="870495"/>
                  </a:lnTo>
                  <a:lnTo>
                    <a:pt x="1029030" y="861279"/>
                  </a:lnTo>
                  <a:lnTo>
                    <a:pt x="1033476" y="852698"/>
                  </a:lnTo>
                  <a:lnTo>
                    <a:pt x="1037605" y="844117"/>
                  </a:lnTo>
                  <a:lnTo>
                    <a:pt x="1042369" y="835536"/>
                  </a:lnTo>
                  <a:lnTo>
                    <a:pt x="1047451" y="827274"/>
                  </a:lnTo>
                  <a:lnTo>
                    <a:pt x="1058249" y="810748"/>
                  </a:lnTo>
                  <a:lnTo>
                    <a:pt x="1069048" y="795175"/>
                  </a:lnTo>
                  <a:lnTo>
                    <a:pt x="1081117" y="779603"/>
                  </a:lnTo>
                  <a:lnTo>
                    <a:pt x="1093821" y="765301"/>
                  </a:lnTo>
                  <a:lnTo>
                    <a:pt x="1107160" y="751000"/>
                  </a:lnTo>
                  <a:lnTo>
                    <a:pt x="1121134" y="737652"/>
                  </a:lnTo>
                  <a:lnTo>
                    <a:pt x="1135744" y="725258"/>
                  </a:lnTo>
                  <a:lnTo>
                    <a:pt x="1150989" y="713499"/>
                  </a:lnTo>
                  <a:lnTo>
                    <a:pt x="1166551" y="702058"/>
                  </a:lnTo>
                  <a:lnTo>
                    <a:pt x="1182749" y="691571"/>
                  </a:lnTo>
                  <a:lnTo>
                    <a:pt x="1191324" y="686803"/>
                  </a:lnTo>
                  <a:lnTo>
                    <a:pt x="1199582" y="682036"/>
                  </a:lnTo>
                  <a:lnTo>
                    <a:pt x="1208157" y="677269"/>
                  </a:lnTo>
                  <a:lnTo>
                    <a:pt x="1217368" y="673138"/>
                  </a:lnTo>
                  <a:lnTo>
                    <a:pt x="1225943" y="668689"/>
                  </a:lnTo>
                  <a:lnTo>
                    <a:pt x="1234836" y="664875"/>
                  </a:lnTo>
                  <a:lnTo>
                    <a:pt x="1244046" y="661379"/>
                  </a:lnTo>
                  <a:lnTo>
                    <a:pt x="1253257" y="657883"/>
                  </a:lnTo>
                  <a:lnTo>
                    <a:pt x="1262785" y="654705"/>
                  </a:lnTo>
                  <a:lnTo>
                    <a:pt x="1271995" y="651527"/>
                  </a:lnTo>
                  <a:lnTo>
                    <a:pt x="1281523" y="648667"/>
                  </a:lnTo>
                  <a:lnTo>
                    <a:pt x="1291051" y="646124"/>
                  </a:lnTo>
                  <a:lnTo>
                    <a:pt x="1300897" y="643582"/>
                  </a:lnTo>
                  <a:lnTo>
                    <a:pt x="1310425" y="641675"/>
                  </a:lnTo>
                  <a:lnTo>
                    <a:pt x="1320271" y="639768"/>
                  </a:lnTo>
                  <a:lnTo>
                    <a:pt x="1330116" y="638179"/>
                  </a:lnTo>
                  <a:lnTo>
                    <a:pt x="1340280" y="636590"/>
                  </a:lnTo>
                  <a:lnTo>
                    <a:pt x="1350443" y="635319"/>
                  </a:lnTo>
                  <a:lnTo>
                    <a:pt x="1360606" y="634683"/>
                  </a:lnTo>
                  <a:lnTo>
                    <a:pt x="1370769" y="633730"/>
                  </a:lnTo>
                  <a:lnTo>
                    <a:pt x="1381250" y="633412"/>
                  </a:lnTo>
                  <a:close/>
                  <a:moveTo>
                    <a:pt x="492993" y="0"/>
                  </a:moveTo>
                  <a:lnTo>
                    <a:pt x="505374" y="635"/>
                  </a:lnTo>
                  <a:lnTo>
                    <a:pt x="517437" y="953"/>
                  </a:lnTo>
                  <a:lnTo>
                    <a:pt x="529817" y="1588"/>
                  </a:lnTo>
                  <a:lnTo>
                    <a:pt x="541880" y="2858"/>
                  </a:lnTo>
                  <a:lnTo>
                    <a:pt x="553943" y="4128"/>
                  </a:lnTo>
                  <a:lnTo>
                    <a:pt x="566006" y="5715"/>
                  </a:lnTo>
                  <a:lnTo>
                    <a:pt x="577751" y="7620"/>
                  </a:lnTo>
                  <a:lnTo>
                    <a:pt x="589497" y="9843"/>
                  </a:lnTo>
                  <a:lnTo>
                    <a:pt x="601877" y="12383"/>
                  </a:lnTo>
                  <a:lnTo>
                    <a:pt x="612988" y="14923"/>
                  </a:lnTo>
                  <a:lnTo>
                    <a:pt x="625051" y="18098"/>
                  </a:lnTo>
                  <a:lnTo>
                    <a:pt x="636796" y="21273"/>
                  </a:lnTo>
                  <a:lnTo>
                    <a:pt x="647907" y="25083"/>
                  </a:lnTo>
                  <a:lnTo>
                    <a:pt x="659335" y="29210"/>
                  </a:lnTo>
                  <a:lnTo>
                    <a:pt x="670446" y="33020"/>
                  </a:lnTo>
                  <a:lnTo>
                    <a:pt x="681556" y="37783"/>
                  </a:lnTo>
                  <a:lnTo>
                    <a:pt x="692667" y="42545"/>
                  </a:lnTo>
                  <a:lnTo>
                    <a:pt x="703777" y="46990"/>
                  </a:lnTo>
                  <a:lnTo>
                    <a:pt x="714253" y="52705"/>
                  </a:lnTo>
                  <a:lnTo>
                    <a:pt x="724729" y="58103"/>
                  </a:lnTo>
                  <a:lnTo>
                    <a:pt x="735522" y="63818"/>
                  </a:lnTo>
                  <a:lnTo>
                    <a:pt x="745998" y="69850"/>
                  </a:lnTo>
                  <a:lnTo>
                    <a:pt x="756156" y="76200"/>
                  </a:lnTo>
                  <a:lnTo>
                    <a:pt x="766314" y="82868"/>
                  </a:lnTo>
                  <a:lnTo>
                    <a:pt x="776155" y="89853"/>
                  </a:lnTo>
                  <a:lnTo>
                    <a:pt x="785996" y="96838"/>
                  </a:lnTo>
                  <a:lnTo>
                    <a:pt x="795837" y="104458"/>
                  </a:lnTo>
                  <a:lnTo>
                    <a:pt x="805042" y="111760"/>
                  </a:lnTo>
                  <a:lnTo>
                    <a:pt x="814566" y="119698"/>
                  </a:lnTo>
                  <a:lnTo>
                    <a:pt x="823454" y="127953"/>
                  </a:lnTo>
                  <a:lnTo>
                    <a:pt x="832660" y="135890"/>
                  </a:lnTo>
                  <a:lnTo>
                    <a:pt x="841549" y="144780"/>
                  </a:lnTo>
                  <a:lnTo>
                    <a:pt x="853929" y="158115"/>
                  </a:lnTo>
                  <a:lnTo>
                    <a:pt x="866627" y="171768"/>
                  </a:lnTo>
                  <a:lnTo>
                    <a:pt x="878055" y="185420"/>
                  </a:lnTo>
                  <a:lnTo>
                    <a:pt x="889483" y="200025"/>
                  </a:lnTo>
                  <a:lnTo>
                    <a:pt x="899641" y="214948"/>
                  </a:lnTo>
                  <a:lnTo>
                    <a:pt x="909800" y="229553"/>
                  </a:lnTo>
                  <a:lnTo>
                    <a:pt x="919006" y="245110"/>
                  </a:lnTo>
                  <a:lnTo>
                    <a:pt x="927577" y="260668"/>
                  </a:lnTo>
                  <a:lnTo>
                    <a:pt x="936782" y="245110"/>
                  </a:lnTo>
                  <a:lnTo>
                    <a:pt x="945988" y="229553"/>
                  </a:lnTo>
                  <a:lnTo>
                    <a:pt x="955829" y="214948"/>
                  </a:lnTo>
                  <a:lnTo>
                    <a:pt x="966622" y="200025"/>
                  </a:lnTo>
                  <a:lnTo>
                    <a:pt x="977416" y="185420"/>
                  </a:lnTo>
                  <a:lnTo>
                    <a:pt x="989161" y="171768"/>
                  </a:lnTo>
                  <a:lnTo>
                    <a:pt x="1001224" y="158115"/>
                  </a:lnTo>
                  <a:lnTo>
                    <a:pt x="1014239" y="144780"/>
                  </a:lnTo>
                  <a:lnTo>
                    <a:pt x="1022810" y="135890"/>
                  </a:lnTo>
                  <a:lnTo>
                    <a:pt x="1032016" y="127953"/>
                  </a:lnTo>
                  <a:lnTo>
                    <a:pt x="1041222" y="119698"/>
                  </a:lnTo>
                  <a:lnTo>
                    <a:pt x="1050428" y="111760"/>
                  </a:lnTo>
                  <a:lnTo>
                    <a:pt x="1060269" y="104458"/>
                  </a:lnTo>
                  <a:lnTo>
                    <a:pt x="1069475" y="96838"/>
                  </a:lnTo>
                  <a:lnTo>
                    <a:pt x="1079316" y="89853"/>
                  </a:lnTo>
                  <a:lnTo>
                    <a:pt x="1089474" y="82868"/>
                  </a:lnTo>
                  <a:lnTo>
                    <a:pt x="1099632" y="76200"/>
                  </a:lnTo>
                  <a:lnTo>
                    <a:pt x="1109790" y="69850"/>
                  </a:lnTo>
                  <a:lnTo>
                    <a:pt x="1119949" y="63818"/>
                  </a:lnTo>
                  <a:lnTo>
                    <a:pt x="1130742" y="58103"/>
                  </a:lnTo>
                  <a:lnTo>
                    <a:pt x="1141218" y="52705"/>
                  </a:lnTo>
                  <a:lnTo>
                    <a:pt x="1152328" y="46990"/>
                  </a:lnTo>
                  <a:lnTo>
                    <a:pt x="1163121" y="42545"/>
                  </a:lnTo>
                  <a:lnTo>
                    <a:pt x="1174232" y="37783"/>
                  </a:lnTo>
                  <a:lnTo>
                    <a:pt x="1185025" y="33020"/>
                  </a:lnTo>
                  <a:lnTo>
                    <a:pt x="1196453" y="29210"/>
                  </a:lnTo>
                  <a:lnTo>
                    <a:pt x="1207881" y="25083"/>
                  </a:lnTo>
                  <a:lnTo>
                    <a:pt x="1219309" y="21273"/>
                  </a:lnTo>
                  <a:lnTo>
                    <a:pt x="1230420" y="18098"/>
                  </a:lnTo>
                  <a:lnTo>
                    <a:pt x="1242165" y="14923"/>
                  </a:lnTo>
                  <a:lnTo>
                    <a:pt x="1253911" y="12383"/>
                  </a:lnTo>
                  <a:lnTo>
                    <a:pt x="1265656" y="9843"/>
                  </a:lnTo>
                  <a:lnTo>
                    <a:pt x="1277719" y="7620"/>
                  </a:lnTo>
                  <a:lnTo>
                    <a:pt x="1289782" y="5715"/>
                  </a:lnTo>
                  <a:lnTo>
                    <a:pt x="1301845" y="4128"/>
                  </a:lnTo>
                  <a:lnTo>
                    <a:pt x="1313908" y="2858"/>
                  </a:lnTo>
                  <a:lnTo>
                    <a:pt x="1326288" y="1588"/>
                  </a:lnTo>
                  <a:lnTo>
                    <a:pt x="1338351" y="953"/>
                  </a:lnTo>
                  <a:lnTo>
                    <a:pt x="1350414" y="635"/>
                  </a:lnTo>
                  <a:lnTo>
                    <a:pt x="1362477" y="0"/>
                  </a:lnTo>
                  <a:lnTo>
                    <a:pt x="1375175" y="635"/>
                  </a:lnTo>
                  <a:lnTo>
                    <a:pt x="1387238" y="953"/>
                  </a:lnTo>
                  <a:lnTo>
                    <a:pt x="1399301" y="1588"/>
                  </a:lnTo>
                  <a:lnTo>
                    <a:pt x="1411681" y="2858"/>
                  </a:lnTo>
                  <a:lnTo>
                    <a:pt x="1423744" y="4128"/>
                  </a:lnTo>
                  <a:lnTo>
                    <a:pt x="1435807" y="5715"/>
                  </a:lnTo>
                  <a:lnTo>
                    <a:pt x="1447553" y="7620"/>
                  </a:lnTo>
                  <a:lnTo>
                    <a:pt x="1459616" y="9843"/>
                  </a:lnTo>
                  <a:lnTo>
                    <a:pt x="1471361" y="12383"/>
                  </a:lnTo>
                  <a:lnTo>
                    <a:pt x="1483107" y="14923"/>
                  </a:lnTo>
                  <a:lnTo>
                    <a:pt x="1494535" y="18098"/>
                  </a:lnTo>
                  <a:lnTo>
                    <a:pt x="1506280" y="21273"/>
                  </a:lnTo>
                  <a:lnTo>
                    <a:pt x="1517708" y="25083"/>
                  </a:lnTo>
                  <a:lnTo>
                    <a:pt x="1529136" y="29210"/>
                  </a:lnTo>
                  <a:lnTo>
                    <a:pt x="1540564" y="33020"/>
                  </a:lnTo>
                  <a:lnTo>
                    <a:pt x="1551358" y="37783"/>
                  </a:lnTo>
                  <a:lnTo>
                    <a:pt x="1562468" y="42545"/>
                  </a:lnTo>
                  <a:lnTo>
                    <a:pt x="1573261" y="46990"/>
                  </a:lnTo>
                  <a:lnTo>
                    <a:pt x="1584372" y="52705"/>
                  </a:lnTo>
                  <a:lnTo>
                    <a:pt x="1594848" y="58103"/>
                  </a:lnTo>
                  <a:lnTo>
                    <a:pt x="1605323" y="63818"/>
                  </a:lnTo>
                  <a:lnTo>
                    <a:pt x="1615799" y="69850"/>
                  </a:lnTo>
                  <a:lnTo>
                    <a:pt x="1625957" y="76200"/>
                  </a:lnTo>
                  <a:lnTo>
                    <a:pt x="1636116" y="82868"/>
                  </a:lnTo>
                  <a:lnTo>
                    <a:pt x="1645956" y="89853"/>
                  </a:lnTo>
                  <a:lnTo>
                    <a:pt x="1655480" y="96838"/>
                  </a:lnTo>
                  <a:lnTo>
                    <a:pt x="1665320" y="104458"/>
                  </a:lnTo>
                  <a:lnTo>
                    <a:pt x="1674844" y="111760"/>
                  </a:lnTo>
                  <a:lnTo>
                    <a:pt x="1684050" y="119698"/>
                  </a:lnTo>
                  <a:lnTo>
                    <a:pt x="1693573" y="127953"/>
                  </a:lnTo>
                  <a:lnTo>
                    <a:pt x="1702144" y="135890"/>
                  </a:lnTo>
                  <a:lnTo>
                    <a:pt x="1711350" y="144780"/>
                  </a:lnTo>
                  <a:lnTo>
                    <a:pt x="1719921" y="153353"/>
                  </a:lnTo>
                  <a:lnTo>
                    <a:pt x="1728175" y="162243"/>
                  </a:lnTo>
                  <a:lnTo>
                    <a:pt x="1736428" y="171768"/>
                  </a:lnTo>
                  <a:lnTo>
                    <a:pt x="1744047" y="180975"/>
                  </a:lnTo>
                  <a:lnTo>
                    <a:pt x="1751983" y="190500"/>
                  </a:lnTo>
                  <a:lnTo>
                    <a:pt x="1758967" y="200343"/>
                  </a:lnTo>
                  <a:lnTo>
                    <a:pt x="1765951" y="210185"/>
                  </a:lnTo>
                  <a:lnTo>
                    <a:pt x="1773252" y="220028"/>
                  </a:lnTo>
                  <a:lnTo>
                    <a:pt x="1779918" y="230188"/>
                  </a:lnTo>
                  <a:lnTo>
                    <a:pt x="1785950" y="240348"/>
                  </a:lnTo>
                  <a:lnTo>
                    <a:pt x="1791981" y="250508"/>
                  </a:lnTo>
                  <a:lnTo>
                    <a:pt x="1797695" y="260985"/>
                  </a:lnTo>
                  <a:lnTo>
                    <a:pt x="1803410" y="272098"/>
                  </a:lnTo>
                  <a:lnTo>
                    <a:pt x="1808806" y="282575"/>
                  </a:lnTo>
                  <a:lnTo>
                    <a:pt x="1813568" y="293688"/>
                  </a:lnTo>
                  <a:lnTo>
                    <a:pt x="1818647" y="304483"/>
                  </a:lnTo>
                  <a:lnTo>
                    <a:pt x="1822774" y="315595"/>
                  </a:lnTo>
                  <a:lnTo>
                    <a:pt x="1827218" y="326708"/>
                  </a:lnTo>
                  <a:lnTo>
                    <a:pt x="1831027" y="338138"/>
                  </a:lnTo>
                  <a:lnTo>
                    <a:pt x="1834519" y="349568"/>
                  </a:lnTo>
                  <a:lnTo>
                    <a:pt x="1837694" y="361315"/>
                  </a:lnTo>
                  <a:lnTo>
                    <a:pt x="1840868" y="372745"/>
                  </a:lnTo>
                  <a:lnTo>
                    <a:pt x="1843725" y="384493"/>
                  </a:lnTo>
                  <a:lnTo>
                    <a:pt x="1846265" y="396240"/>
                  </a:lnTo>
                  <a:lnTo>
                    <a:pt x="1848487" y="408305"/>
                  </a:lnTo>
                  <a:lnTo>
                    <a:pt x="1850391" y="420053"/>
                  </a:lnTo>
                  <a:lnTo>
                    <a:pt x="1851979" y="432118"/>
                  </a:lnTo>
                  <a:lnTo>
                    <a:pt x="1853566" y="444500"/>
                  </a:lnTo>
                  <a:lnTo>
                    <a:pt x="1854201" y="456565"/>
                  </a:lnTo>
                  <a:lnTo>
                    <a:pt x="1855153" y="468630"/>
                  </a:lnTo>
                  <a:lnTo>
                    <a:pt x="1855470" y="480695"/>
                  </a:lnTo>
                  <a:lnTo>
                    <a:pt x="1855788" y="493395"/>
                  </a:lnTo>
                  <a:lnTo>
                    <a:pt x="1855470" y="507365"/>
                  </a:lnTo>
                  <a:lnTo>
                    <a:pt x="1855153" y="521970"/>
                  </a:lnTo>
                  <a:lnTo>
                    <a:pt x="1853883" y="535940"/>
                  </a:lnTo>
                  <a:lnTo>
                    <a:pt x="1852296" y="550545"/>
                  </a:lnTo>
                  <a:lnTo>
                    <a:pt x="1850709" y="564833"/>
                  </a:lnTo>
                  <a:lnTo>
                    <a:pt x="1848487" y="578485"/>
                  </a:lnTo>
                  <a:lnTo>
                    <a:pt x="1845630" y="592455"/>
                  </a:lnTo>
                  <a:lnTo>
                    <a:pt x="1842773" y="606108"/>
                  </a:lnTo>
                  <a:lnTo>
                    <a:pt x="1839281" y="620078"/>
                  </a:lnTo>
                  <a:lnTo>
                    <a:pt x="1835472" y="633095"/>
                  </a:lnTo>
                  <a:lnTo>
                    <a:pt x="1831662" y="647065"/>
                  </a:lnTo>
                  <a:lnTo>
                    <a:pt x="1826900" y="659765"/>
                  </a:lnTo>
                  <a:lnTo>
                    <a:pt x="1821821" y="673100"/>
                  </a:lnTo>
                  <a:lnTo>
                    <a:pt x="1816742" y="686118"/>
                  </a:lnTo>
                  <a:lnTo>
                    <a:pt x="1810711" y="699135"/>
                  </a:lnTo>
                  <a:lnTo>
                    <a:pt x="1804997" y="711518"/>
                  </a:lnTo>
                  <a:lnTo>
                    <a:pt x="1795791" y="700405"/>
                  </a:lnTo>
                  <a:lnTo>
                    <a:pt x="1785950" y="689293"/>
                  </a:lnTo>
                  <a:lnTo>
                    <a:pt x="1776426" y="678180"/>
                  </a:lnTo>
                  <a:lnTo>
                    <a:pt x="1766586" y="668020"/>
                  </a:lnTo>
                  <a:lnTo>
                    <a:pt x="1755793" y="657543"/>
                  </a:lnTo>
                  <a:lnTo>
                    <a:pt x="1745317" y="647700"/>
                  </a:lnTo>
                  <a:lnTo>
                    <a:pt x="1734206" y="637858"/>
                  </a:lnTo>
                  <a:lnTo>
                    <a:pt x="1723413" y="628650"/>
                  </a:lnTo>
                  <a:lnTo>
                    <a:pt x="1711668" y="619443"/>
                  </a:lnTo>
                  <a:lnTo>
                    <a:pt x="1700240" y="610870"/>
                  </a:lnTo>
                  <a:lnTo>
                    <a:pt x="1688177" y="602298"/>
                  </a:lnTo>
                  <a:lnTo>
                    <a:pt x="1676114" y="594360"/>
                  </a:lnTo>
                  <a:lnTo>
                    <a:pt x="1663416" y="586740"/>
                  </a:lnTo>
                  <a:lnTo>
                    <a:pt x="1651036" y="579120"/>
                  </a:lnTo>
                  <a:lnTo>
                    <a:pt x="1638020" y="572135"/>
                  </a:lnTo>
                  <a:lnTo>
                    <a:pt x="1625005" y="565468"/>
                  </a:lnTo>
                  <a:lnTo>
                    <a:pt x="1611672" y="558800"/>
                  </a:lnTo>
                  <a:lnTo>
                    <a:pt x="1598340" y="553085"/>
                  </a:lnTo>
                  <a:lnTo>
                    <a:pt x="1584689" y="547370"/>
                  </a:lnTo>
                  <a:lnTo>
                    <a:pt x="1570722" y="541973"/>
                  </a:lnTo>
                  <a:lnTo>
                    <a:pt x="1556437" y="537210"/>
                  </a:lnTo>
                  <a:lnTo>
                    <a:pt x="1542469" y="532448"/>
                  </a:lnTo>
                  <a:lnTo>
                    <a:pt x="1527866" y="528638"/>
                  </a:lnTo>
                  <a:lnTo>
                    <a:pt x="1513264" y="524828"/>
                  </a:lnTo>
                  <a:lnTo>
                    <a:pt x="1498979" y="521653"/>
                  </a:lnTo>
                  <a:lnTo>
                    <a:pt x="1484059" y="518795"/>
                  </a:lnTo>
                  <a:lnTo>
                    <a:pt x="1468822" y="516255"/>
                  </a:lnTo>
                  <a:lnTo>
                    <a:pt x="1453902" y="514033"/>
                  </a:lnTo>
                  <a:lnTo>
                    <a:pt x="1438664" y="512445"/>
                  </a:lnTo>
                  <a:lnTo>
                    <a:pt x="1422792" y="511493"/>
                  </a:lnTo>
                  <a:lnTo>
                    <a:pt x="1407555" y="510858"/>
                  </a:lnTo>
                  <a:lnTo>
                    <a:pt x="1392000" y="510540"/>
                  </a:lnTo>
                  <a:lnTo>
                    <a:pt x="1378350" y="510858"/>
                  </a:lnTo>
                  <a:lnTo>
                    <a:pt x="1365017" y="511493"/>
                  </a:lnTo>
                  <a:lnTo>
                    <a:pt x="1351684" y="512128"/>
                  </a:lnTo>
                  <a:lnTo>
                    <a:pt x="1338351" y="513398"/>
                  </a:lnTo>
                  <a:lnTo>
                    <a:pt x="1325019" y="514985"/>
                  </a:lnTo>
                  <a:lnTo>
                    <a:pt x="1312003" y="516890"/>
                  </a:lnTo>
                  <a:lnTo>
                    <a:pt x="1298671" y="518795"/>
                  </a:lnTo>
                  <a:lnTo>
                    <a:pt x="1286290" y="521335"/>
                  </a:lnTo>
                  <a:lnTo>
                    <a:pt x="1273275" y="524193"/>
                  </a:lnTo>
                  <a:lnTo>
                    <a:pt x="1260577" y="527050"/>
                  </a:lnTo>
                  <a:lnTo>
                    <a:pt x="1248197" y="530543"/>
                  </a:lnTo>
                  <a:lnTo>
                    <a:pt x="1235499" y="534670"/>
                  </a:lnTo>
                  <a:lnTo>
                    <a:pt x="1223436" y="538480"/>
                  </a:lnTo>
                  <a:lnTo>
                    <a:pt x="1211373" y="542608"/>
                  </a:lnTo>
                  <a:lnTo>
                    <a:pt x="1199310" y="547053"/>
                  </a:lnTo>
                  <a:lnTo>
                    <a:pt x="1187565" y="552133"/>
                  </a:lnTo>
                  <a:lnTo>
                    <a:pt x="1175819" y="557213"/>
                  </a:lnTo>
                  <a:lnTo>
                    <a:pt x="1164074" y="562610"/>
                  </a:lnTo>
                  <a:lnTo>
                    <a:pt x="1152646" y="568325"/>
                  </a:lnTo>
                  <a:lnTo>
                    <a:pt x="1141218" y="574040"/>
                  </a:lnTo>
                  <a:lnTo>
                    <a:pt x="1130107" y="580390"/>
                  </a:lnTo>
                  <a:lnTo>
                    <a:pt x="1119314" y="587058"/>
                  </a:lnTo>
                  <a:lnTo>
                    <a:pt x="1108838" y="593725"/>
                  </a:lnTo>
                  <a:lnTo>
                    <a:pt x="1098045" y="600710"/>
                  </a:lnTo>
                  <a:lnTo>
                    <a:pt x="1087569" y="607695"/>
                  </a:lnTo>
                  <a:lnTo>
                    <a:pt x="1077411" y="615315"/>
                  </a:lnTo>
                  <a:lnTo>
                    <a:pt x="1067570" y="622935"/>
                  </a:lnTo>
                  <a:lnTo>
                    <a:pt x="1057412" y="630873"/>
                  </a:lnTo>
                  <a:lnTo>
                    <a:pt x="1047888" y="639128"/>
                  </a:lnTo>
                  <a:lnTo>
                    <a:pt x="1038683" y="647383"/>
                  </a:lnTo>
                  <a:lnTo>
                    <a:pt x="1029159" y="655955"/>
                  </a:lnTo>
                  <a:lnTo>
                    <a:pt x="1020271" y="664845"/>
                  </a:lnTo>
                  <a:lnTo>
                    <a:pt x="1011700" y="674053"/>
                  </a:lnTo>
                  <a:lnTo>
                    <a:pt x="1002811" y="682943"/>
                  </a:lnTo>
                  <a:lnTo>
                    <a:pt x="994240" y="692468"/>
                  </a:lnTo>
                  <a:lnTo>
                    <a:pt x="985987" y="702310"/>
                  </a:lnTo>
                  <a:lnTo>
                    <a:pt x="978368" y="712153"/>
                  </a:lnTo>
                  <a:lnTo>
                    <a:pt x="970432" y="722313"/>
                  </a:lnTo>
                  <a:lnTo>
                    <a:pt x="963130" y="732473"/>
                  </a:lnTo>
                  <a:lnTo>
                    <a:pt x="955829" y="742633"/>
                  </a:lnTo>
                  <a:lnTo>
                    <a:pt x="948845" y="753110"/>
                  </a:lnTo>
                  <a:lnTo>
                    <a:pt x="942179" y="764223"/>
                  </a:lnTo>
                  <a:lnTo>
                    <a:pt x="935830" y="775018"/>
                  </a:lnTo>
                  <a:lnTo>
                    <a:pt x="929799" y="786130"/>
                  </a:lnTo>
                  <a:lnTo>
                    <a:pt x="923767" y="797560"/>
                  </a:lnTo>
                  <a:lnTo>
                    <a:pt x="918053" y="808673"/>
                  </a:lnTo>
                  <a:lnTo>
                    <a:pt x="912339" y="820103"/>
                  </a:lnTo>
                  <a:lnTo>
                    <a:pt x="907260" y="831850"/>
                  </a:lnTo>
                  <a:lnTo>
                    <a:pt x="902498" y="843915"/>
                  </a:lnTo>
                  <a:lnTo>
                    <a:pt x="898054" y="855663"/>
                  </a:lnTo>
                  <a:lnTo>
                    <a:pt x="893610" y="868045"/>
                  </a:lnTo>
                  <a:lnTo>
                    <a:pt x="889800" y="880428"/>
                  </a:lnTo>
                  <a:lnTo>
                    <a:pt x="885674" y="892493"/>
                  </a:lnTo>
                  <a:lnTo>
                    <a:pt x="882817" y="905193"/>
                  </a:lnTo>
                  <a:lnTo>
                    <a:pt x="879642" y="917575"/>
                  </a:lnTo>
                  <a:lnTo>
                    <a:pt x="876785" y="930593"/>
                  </a:lnTo>
                  <a:lnTo>
                    <a:pt x="873928" y="943610"/>
                  </a:lnTo>
                  <a:lnTo>
                    <a:pt x="872024" y="956628"/>
                  </a:lnTo>
                  <a:lnTo>
                    <a:pt x="870119" y="969328"/>
                  </a:lnTo>
                  <a:lnTo>
                    <a:pt x="868532" y="982663"/>
                  </a:lnTo>
                  <a:lnTo>
                    <a:pt x="867262" y="995998"/>
                  </a:lnTo>
                  <a:lnTo>
                    <a:pt x="866627" y="1009333"/>
                  </a:lnTo>
                  <a:lnTo>
                    <a:pt x="866310" y="1022985"/>
                  </a:lnTo>
                  <a:lnTo>
                    <a:pt x="865675" y="1036320"/>
                  </a:lnTo>
                  <a:lnTo>
                    <a:pt x="866310" y="1054101"/>
                  </a:lnTo>
                  <a:lnTo>
                    <a:pt x="866944" y="1071246"/>
                  </a:lnTo>
                  <a:lnTo>
                    <a:pt x="868532" y="1088391"/>
                  </a:lnTo>
                  <a:lnTo>
                    <a:pt x="870436" y="1105536"/>
                  </a:lnTo>
                  <a:lnTo>
                    <a:pt x="872976" y="1122363"/>
                  </a:lnTo>
                  <a:lnTo>
                    <a:pt x="876150" y="1139191"/>
                  </a:lnTo>
                  <a:lnTo>
                    <a:pt x="879642" y="1155383"/>
                  </a:lnTo>
                  <a:lnTo>
                    <a:pt x="883769" y="1171893"/>
                  </a:lnTo>
                  <a:lnTo>
                    <a:pt x="888213" y="1188086"/>
                  </a:lnTo>
                  <a:lnTo>
                    <a:pt x="893292" y="1203643"/>
                  </a:lnTo>
                  <a:lnTo>
                    <a:pt x="898689" y="1219518"/>
                  </a:lnTo>
                  <a:lnTo>
                    <a:pt x="905038" y="1235076"/>
                  </a:lnTo>
                  <a:lnTo>
                    <a:pt x="911387" y="1249998"/>
                  </a:lnTo>
                  <a:lnTo>
                    <a:pt x="918371" y="1264921"/>
                  </a:lnTo>
                  <a:lnTo>
                    <a:pt x="925672" y="1279843"/>
                  </a:lnTo>
                  <a:lnTo>
                    <a:pt x="933608" y="1294131"/>
                  </a:lnTo>
                  <a:lnTo>
                    <a:pt x="941862" y="1308418"/>
                  </a:lnTo>
                  <a:lnTo>
                    <a:pt x="950433" y="1322071"/>
                  </a:lnTo>
                  <a:lnTo>
                    <a:pt x="959956" y="1335723"/>
                  </a:lnTo>
                  <a:lnTo>
                    <a:pt x="969162" y="1349058"/>
                  </a:lnTo>
                  <a:lnTo>
                    <a:pt x="979003" y="1362076"/>
                  </a:lnTo>
                  <a:lnTo>
                    <a:pt x="989478" y="1374458"/>
                  </a:lnTo>
                  <a:lnTo>
                    <a:pt x="1000272" y="1386841"/>
                  </a:lnTo>
                  <a:lnTo>
                    <a:pt x="1011065" y="1398906"/>
                  </a:lnTo>
                  <a:lnTo>
                    <a:pt x="1022493" y="1410653"/>
                  </a:lnTo>
                  <a:lnTo>
                    <a:pt x="1034556" y="1421448"/>
                  </a:lnTo>
                  <a:lnTo>
                    <a:pt x="1046301" y="1432561"/>
                  </a:lnTo>
                  <a:lnTo>
                    <a:pt x="1058999" y="1443038"/>
                  </a:lnTo>
                  <a:lnTo>
                    <a:pt x="1072014" y="1453198"/>
                  </a:lnTo>
                  <a:lnTo>
                    <a:pt x="1084712" y="1463041"/>
                  </a:lnTo>
                  <a:lnTo>
                    <a:pt x="1098680" y="1472566"/>
                  </a:lnTo>
                  <a:lnTo>
                    <a:pt x="1112330" y="1481138"/>
                  </a:lnTo>
                  <a:lnTo>
                    <a:pt x="1012652" y="1587183"/>
                  </a:lnTo>
                  <a:lnTo>
                    <a:pt x="1008525" y="1591628"/>
                  </a:lnTo>
                  <a:lnTo>
                    <a:pt x="1004081" y="1595438"/>
                  </a:lnTo>
                  <a:lnTo>
                    <a:pt x="999319" y="1599566"/>
                  </a:lnTo>
                  <a:lnTo>
                    <a:pt x="994558" y="1603058"/>
                  </a:lnTo>
                  <a:lnTo>
                    <a:pt x="990113" y="1606233"/>
                  </a:lnTo>
                  <a:lnTo>
                    <a:pt x="985034" y="1609091"/>
                  </a:lnTo>
                  <a:lnTo>
                    <a:pt x="979320" y="1611948"/>
                  </a:lnTo>
                  <a:lnTo>
                    <a:pt x="974241" y="1614806"/>
                  </a:lnTo>
                  <a:lnTo>
                    <a:pt x="968844" y="1616711"/>
                  </a:lnTo>
                  <a:lnTo>
                    <a:pt x="963130" y="1618616"/>
                  </a:lnTo>
                  <a:lnTo>
                    <a:pt x="957416" y="1620203"/>
                  </a:lnTo>
                  <a:lnTo>
                    <a:pt x="951702" y="1621791"/>
                  </a:lnTo>
                  <a:lnTo>
                    <a:pt x="945671" y="1623061"/>
                  </a:lnTo>
                  <a:lnTo>
                    <a:pt x="939957" y="1623696"/>
                  </a:lnTo>
                  <a:lnTo>
                    <a:pt x="933926" y="1624013"/>
                  </a:lnTo>
                  <a:lnTo>
                    <a:pt x="927577" y="1624013"/>
                  </a:lnTo>
                  <a:lnTo>
                    <a:pt x="921862" y="1624013"/>
                  </a:lnTo>
                  <a:lnTo>
                    <a:pt x="915831" y="1623696"/>
                  </a:lnTo>
                  <a:lnTo>
                    <a:pt x="909800" y="1623061"/>
                  </a:lnTo>
                  <a:lnTo>
                    <a:pt x="904086" y="1621791"/>
                  </a:lnTo>
                  <a:lnTo>
                    <a:pt x="898372" y="1620203"/>
                  </a:lnTo>
                  <a:lnTo>
                    <a:pt x="892340" y="1618616"/>
                  </a:lnTo>
                  <a:lnTo>
                    <a:pt x="886944" y="1616711"/>
                  </a:lnTo>
                  <a:lnTo>
                    <a:pt x="881547" y="1614806"/>
                  </a:lnTo>
                  <a:lnTo>
                    <a:pt x="876150" y="1611948"/>
                  </a:lnTo>
                  <a:lnTo>
                    <a:pt x="871071" y="1609091"/>
                  </a:lnTo>
                  <a:lnTo>
                    <a:pt x="865675" y="1606233"/>
                  </a:lnTo>
                  <a:lnTo>
                    <a:pt x="860596" y="1603058"/>
                  </a:lnTo>
                  <a:lnTo>
                    <a:pt x="856151" y="1599566"/>
                  </a:lnTo>
                  <a:lnTo>
                    <a:pt x="851390" y="1595438"/>
                  </a:lnTo>
                  <a:lnTo>
                    <a:pt x="846945" y="1591628"/>
                  </a:lnTo>
                  <a:lnTo>
                    <a:pt x="842819" y="1587183"/>
                  </a:lnTo>
                  <a:lnTo>
                    <a:pt x="144120" y="841693"/>
                  </a:lnTo>
                  <a:lnTo>
                    <a:pt x="135549" y="833120"/>
                  </a:lnTo>
                  <a:lnTo>
                    <a:pt x="127296" y="823913"/>
                  </a:lnTo>
                  <a:lnTo>
                    <a:pt x="119042" y="815023"/>
                  </a:lnTo>
                  <a:lnTo>
                    <a:pt x="111423" y="805498"/>
                  </a:lnTo>
                  <a:lnTo>
                    <a:pt x="103805" y="796290"/>
                  </a:lnTo>
                  <a:lnTo>
                    <a:pt x="96504" y="786448"/>
                  </a:lnTo>
                  <a:lnTo>
                    <a:pt x="89520" y="776605"/>
                  </a:lnTo>
                  <a:lnTo>
                    <a:pt x="82218" y="766445"/>
                  </a:lnTo>
                  <a:lnTo>
                    <a:pt x="76187" y="756603"/>
                  </a:lnTo>
                  <a:lnTo>
                    <a:pt x="69838" y="746125"/>
                  </a:lnTo>
                  <a:lnTo>
                    <a:pt x="63489" y="735965"/>
                  </a:lnTo>
                  <a:lnTo>
                    <a:pt x="57775" y="725170"/>
                  </a:lnTo>
                  <a:lnTo>
                    <a:pt x="52061" y="714693"/>
                  </a:lnTo>
                  <a:lnTo>
                    <a:pt x="46982" y="703898"/>
                  </a:lnTo>
                  <a:lnTo>
                    <a:pt x="41903" y="693103"/>
                  </a:lnTo>
                  <a:lnTo>
                    <a:pt x="37141" y="681990"/>
                  </a:lnTo>
                  <a:lnTo>
                    <a:pt x="33014" y="670878"/>
                  </a:lnTo>
                  <a:lnTo>
                    <a:pt x="28570" y="659448"/>
                  </a:lnTo>
                  <a:lnTo>
                    <a:pt x="24761" y="648018"/>
                  </a:lnTo>
                  <a:lnTo>
                    <a:pt x="21269" y="636905"/>
                  </a:lnTo>
                  <a:lnTo>
                    <a:pt x="17777" y="625475"/>
                  </a:lnTo>
                  <a:lnTo>
                    <a:pt x="14603" y="613728"/>
                  </a:lnTo>
                  <a:lnTo>
                    <a:pt x="11745" y="601980"/>
                  </a:lnTo>
                  <a:lnTo>
                    <a:pt x="9523" y="590233"/>
                  </a:lnTo>
                  <a:lnTo>
                    <a:pt x="6984" y="578485"/>
                  </a:lnTo>
                  <a:lnTo>
                    <a:pt x="5397" y="566103"/>
                  </a:lnTo>
                  <a:lnTo>
                    <a:pt x="3492" y="554038"/>
                  </a:lnTo>
                  <a:lnTo>
                    <a:pt x="2540" y="542290"/>
                  </a:lnTo>
                  <a:lnTo>
                    <a:pt x="1270" y="530225"/>
                  </a:lnTo>
                  <a:lnTo>
                    <a:pt x="317" y="517525"/>
                  </a:lnTo>
                  <a:lnTo>
                    <a:pt x="0" y="505460"/>
                  </a:lnTo>
                  <a:lnTo>
                    <a:pt x="0" y="493395"/>
                  </a:lnTo>
                  <a:lnTo>
                    <a:pt x="0" y="480695"/>
                  </a:lnTo>
                  <a:lnTo>
                    <a:pt x="317" y="468630"/>
                  </a:lnTo>
                  <a:lnTo>
                    <a:pt x="1270" y="456565"/>
                  </a:lnTo>
                  <a:lnTo>
                    <a:pt x="2540" y="444500"/>
                  </a:lnTo>
                  <a:lnTo>
                    <a:pt x="3492" y="432118"/>
                  </a:lnTo>
                  <a:lnTo>
                    <a:pt x="5397" y="420053"/>
                  </a:lnTo>
                  <a:lnTo>
                    <a:pt x="6984" y="408305"/>
                  </a:lnTo>
                  <a:lnTo>
                    <a:pt x="9523" y="396240"/>
                  </a:lnTo>
                  <a:lnTo>
                    <a:pt x="11745" y="384493"/>
                  </a:lnTo>
                  <a:lnTo>
                    <a:pt x="14603" y="372745"/>
                  </a:lnTo>
                  <a:lnTo>
                    <a:pt x="17777" y="361315"/>
                  </a:lnTo>
                  <a:lnTo>
                    <a:pt x="21269" y="349568"/>
                  </a:lnTo>
                  <a:lnTo>
                    <a:pt x="24761" y="338138"/>
                  </a:lnTo>
                  <a:lnTo>
                    <a:pt x="28570" y="326708"/>
                  </a:lnTo>
                  <a:lnTo>
                    <a:pt x="33014" y="315595"/>
                  </a:lnTo>
                  <a:lnTo>
                    <a:pt x="37141" y="304483"/>
                  </a:lnTo>
                  <a:lnTo>
                    <a:pt x="41903" y="293688"/>
                  </a:lnTo>
                  <a:lnTo>
                    <a:pt x="46982" y="282575"/>
                  </a:lnTo>
                  <a:lnTo>
                    <a:pt x="52061" y="272098"/>
                  </a:lnTo>
                  <a:lnTo>
                    <a:pt x="57775" y="260985"/>
                  </a:lnTo>
                  <a:lnTo>
                    <a:pt x="63489" y="250508"/>
                  </a:lnTo>
                  <a:lnTo>
                    <a:pt x="69838" y="240348"/>
                  </a:lnTo>
                  <a:lnTo>
                    <a:pt x="76187" y="230188"/>
                  </a:lnTo>
                  <a:lnTo>
                    <a:pt x="82218" y="220028"/>
                  </a:lnTo>
                  <a:lnTo>
                    <a:pt x="89520" y="210185"/>
                  </a:lnTo>
                  <a:lnTo>
                    <a:pt x="96504" y="200343"/>
                  </a:lnTo>
                  <a:lnTo>
                    <a:pt x="103805" y="190500"/>
                  </a:lnTo>
                  <a:lnTo>
                    <a:pt x="111423" y="180975"/>
                  </a:lnTo>
                  <a:lnTo>
                    <a:pt x="119042" y="171768"/>
                  </a:lnTo>
                  <a:lnTo>
                    <a:pt x="127296" y="162243"/>
                  </a:lnTo>
                  <a:lnTo>
                    <a:pt x="135549" y="153353"/>
                  </a:lnTo>
                  <a:lnTo>
                    <a:pt x="144120" y="144780"/>
                  </a:lnTo>
                  <a:lnTo>
                    <a:pt x="153326" y="135890"/>
                  </a:lnTo>
                  <a:lnTo>
                    <a:pt x="162215" y="127953"/>
                  </a:lnTo>
                  <a:lnTo>
                    <a:pt x="171103" y="119698"/>
                  </a:lnTo>
                  <a:lnTo>
                    <a:pt x="180627" y="111760"/>
                  </a:lnTo>
                  <a:lnTo>
                    <a:pt x="190150" y="104458"/>
                  </a:lnTo>
                  <a:lnTo>
                    <a:pt x="199991" y="96838"/>
                  </a:lnTo>
                  <a:lnTo>
                    <a:pt x="209514" y="89853"/>
                  </a:lnTo>
                  <a:lnTo>
                    <a:pt x="219355" y="82868"/>
                  </a:lnTo>
                  <a:lnTo>
                    <a:pt x="229513" y="76200"/>
                  </a:lnTo>
                  <a:lnTo>
                    <a:pt x="239672" y="69850"/>
                  </a:lnTo>
                  <a:lnTo>
                    <a:pt x="250465" y="63818"/>
                  </a:lnTo>
                  <a:lnTo>
                    <a:pt x="260940" y="58103"/>
                  </a:lnTo>
                  <a:lnTo>
                    <a:pt x="271416" y="52705"/>
                  </a:lnTo>
                  <a:lnTo>
                    <a:pt x="282209" y="46990"/>
                  </a:lnTo>
                  <a:lnTo>
                    <a:pt x="293002" y="42545"/>
                  </a:lnTo>
                  <a:lnTo>
                    <a:pt x="304113" y="37783"/>
                  </a:lnTo>
                  <a:lnTo>
                    <a:pt x="315541" y="33020"/>
                  </a:lnTo>
                  <a:lnTo>
                    <a:pt x="326334" y="29210"/>
                  </a:lnTo>
                  <a:lnTo>
                    <a:pt x="337762" y="25083"/>
                  </a:lnTo>
                  <a:lnTo>
                    <a:pt x="349508" y="21273"/>
                  </a:lnTo>
                  <a:lnTo>
                    <a:pt x="360936" y="18098"/>
                  </a:lnTo>
                  <a:lnTo>
                    <a:pt x="372681" y="14923"/>
                  </a:lnTo>
                  <a:lnTo>
                    <a:pt x="384427" y="12383"/>
                  </a:lnTo>
                  <a:lnTo>
                    <a:pt x="396172" y="9843"/>
                  </a:lnTo>
                  <a:lnTo>
                    <a:pt x="407918" y="7620"/>
                  </a:lnTo>
                  <a:lnTo>
                    <a:pt x="419981" y="5715"/>
                  </a:lnTo>
                  <a:lnTo>
                    <a:pt x="431726" y="4128"/>
                  </a:lnTo>
                  <a:lnTo>
                    <a:pt x="443789" y="2858"/>
                  </a:lnTo>
                  <a:lnTo>
                    <a:pt x="456170" y="1588"/>
                  </a:lnTo>
                  <a:lnTo>
                    <a:pt x="468233" y="953"/>
                  </a:lnTo>
                  <a:lnTo>
                    <a:pt x="480613" y="635"/>
                  </a:lnTo>
                  <a:lnTo>
                    <a:pt x="492993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KSO_Shape"/>
            <p:cNvSpPr/>
            <p:nvPr/>
          </p:nvSpPr>
          <p:spPr bwMode="auto">
            <a:xfrm>
              <a:off x="1597984" y="4012961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KSO_Shape"/>
            <p:cNvSpPr/>
            <p:nvPr/>
          </p:nvSpPr>
          <p:spPr bwMode="auto">
            <a:xfrm>
              <a:off x="544200" y="4031794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" name="KSO_Shape"/>
          <p:cNvSpPr/>
          <p:nvPr/>
        </p:nvSpPr>
        <p:spPr bwMode="auto">
          <a:xfrm>
            <a:off x="944087" y="5275320"/>
            <a:ext cx="919161" cy="723877"/>
          </a:xfrm>
          <a:custGeom>
            <a:avLst/>
            <a:gdLst>
              <a:gd name="T0" fmla="*/ 1613865 w 3162301"/>
              <a:gd name="T1" fmla="*/ 3301682 h 3309937"/>
              <a:gd name="T2" fmla="*/ 853686 w 3162301"/>
              <a:gd name="T3" fmla="*/ 2989897 h 3309937"/>
              <a:gd name="T4" fmla="*/ 755609 w 3162301"/>
              <a:gd name="T5" fmla="*/ 2991167 h 3309937"/>
              <a:gd name="T6" fmla="*/ 628648 w 3162301"/>
              <a:gd name="T7" fmla="*/ 2941320 h 3309937"/>
              <a:gd name="T8" fmla="*/ 660706 w 3162301"/>
              <a:gd name="T9" fmla="*/ 2794000 h 3309937"/>
              <a:gd name="T10" fmla="*/ 801315 w 3162301"/>
              <a:gd name="T11" fmla="*/ 2823527 h 3309937"/>
              <a:gd name="T12" fmla="*/ 862891 w 3162301"/>
              <a:gd name="T13" fmla="*/ 2756217 h 3309937"/>
              <a:gd name="T14" fmla="*/ 1096499 w 3162301"/>
              <a:gd name="T15" fmla="*/ 2524760 h 3309937"/>
              <a:gd name="T16" fmla="*/ 1098404 w 3162301"/>
              <a:gd name="T17" fmla="*/ 2684145 h 3309937"/>
              <a:gd name="T18" fmla="*/ 1293289 w 3162301"/>
              <a:gd name="T19" fmla="*/ 2731135 h 3309937"/>
              <a:gd name="T20" fmla="*/ 1393905 w 3162301"/>
              <a:gd name="T21" fmla="*/ 2606040 h 3309937"/>
              <a:gd name="T22" fmla="*/ 447040 w 3162301"/>
              <a:gd name="T23" fmla="*/ 2280920 h 3309937"/>
              <a:gd name="T24" fmla="*/ 525463 w 3162301"/>
              <a:gd name="T25" fmla="*/ 2367597 h 3309937"/>
              <a:gd name="T26" fmla="*/ 489903 w 3162301"/>
              <a:gd name="T27" fmla="*/ 2499042 h 3309937"/>
              <a:gd name="T28" fmla="*/ 782321 w 3162301"/>
              <a:gd name="T29" fmla="*/ 2513330 h 3309937"/>
              <a:gd name="T30" fmla="*/ 740728 w 3162301"/>
              <a:gd name="T31" fmla="*/ 2738120 h 3309937"/>
              <a:gd name="T32" fmla="*/ 598805 w 3162301"/>
              <a:gd name="T33" fmla="*/ 2784475 h 3309937"/>
              <a:gd name="T34" fmla="*/ 595948 w 3162301"/>
              <a:gd name="T35" fmla="*/ 2990850 h 3309937"/>
              <a:gd name="T36" fmla="*/ 735648 w 3162301"/>
              <a:gd name="T37" fmla="*/ 3050540 h 3309937"/>
              <a:gd name="T38" fmla="*/ 797561 w 3162301"/>
              <a:gd name="T39" fmla="*/ 3231832 h 3309937"/>
              <a:gd name="T40" fmla="*/ 91758 w 3162301"/>
              <a:gd name="T41" fmla="*/ 2508885 h 3309937"/>
              <a:gd name="T42" fmla="*/ 341630 w 3162301"/>
              <a:gd name="T43" fmla="*/ 2479992 h 3309937"/>
              <a:gd name="T44" fmla="*/ 309563 w 3162301"/>
              <a:gd name="T45" fmla="*/ 2350135 h 3309937"/>
              <a:gd name="T46" fmla="*/ 814705 w 3162301"/>
              <a:gd name="T47" fmla="*/ 1655762 h 3309937"/>
              <a:gd name="T48" fmla="*/ 814388 w 3162301"/>
              <a:gd name="T49" fmla="*/ 1992629 h 3309937"/>
              <a:gd name="T50" fmla="*/ 935038 w 3162301"/>
              <a:gd name="T51" fmla="*/ 1963419 h 3309937"/>
              <a:gd name="T52" fmla="*/ 1028383 w 3162301"/>
              <a:gd name="T53" fmla="*/ 2044382 h 3309937"/>
              <a:gd name="T54" fmla="*/ 976313 w 3162301"/>
              <a:gd name="T55" fmla="*/ 2178684 h 3309937"/>
              <a:gd name="T56" fmla="*/ 834073 w 3162301"/>
              <a:gd name="T57" fmla="*/ 2139632 h 3309937"/>
              <a:gd name="T58" fmla="*/ 789305 w 3162301"/>
              <a:gd name="T59" fmla="*/ 2332672 h 3309937"/>
              <a:gd name="T60" fmla="*/ 569278 w 3162301"/>
              <a:gd name="T61" fmla="*/ 2405380 h 3309937"/>
              <a:gd name="T62" fmla="*/ 516573 w 3162301"/>
              <a:gd name="T63" fmla="*/ 2250439 h 3309937"/>
              <a:gd name="T64" fmla="*/ 313373 w 3162301"/>
              <a:gd name="T65" fmla="*/ 2257424 h 3309937"/>
              <a:gd name="T66" fmla="*/ 265748 w 3162301"/>
              <a:gd name="T67" fmla="*/ 2417762 h 3309937"/>
              <a:gd name="T68" fmla="*/ 7938 w 3162301"/>
              <a:gd name="T69" fmla="*/ 2442845 h 3309937"/>
              <a:gd name="T70" fmla="*/ 1391446 w 3162301"/>
              <a:gd name="T71" fmla="*/ 1450631 h 3309937"/>
              <a:gd name="T72" fmla="*/ 1336570 w 3162301"/>
              <a:gd name="T73" fmla="*/ 1700670 h 3309937"/>
              <a:gd name="T74" fmla="*/ 1477725 w 3162301"/>
              <a:gd name="T75" fmla="*/ 1830132 h 3309937"/>
              <a:gd name="T76" fmla="*/ 1810472 w 3162301"/>
              <a:gd name="T77" fmla="*/ 2121104 h 3309937"/>
              <a:gd name="T78" fmla="*/ 1585574 w 3162301"/>
              <a:gd name="T79" fmla="*/ 2228989 h 3309937"/>
              <a:gd name="T80" fmla="*/ 1660434 w 3162301"/>
              <a:gd name="T81" fmla="*/ 2340682 h 3309937"/>
              <a:gd name="T82" fmla="*/ 1579548 w 3162301"/>
              <a:gd name="T83" fmla="*/ 2451741 h 3309937"/>
              <a:gd name="T84" fmla="*/ 1455521 w 3162301"/>
              <a:gd name="T85" fmla="*/ 2413981 h 3309937"/>
              <a:gd name="T86" fmla="*/ 1445371 w 3162301"/>
              <a:gd name="T87" fmla="*/ 2272461 h 3309937"/>
              <a:gd name="T88" fmla="*/ 1161791 w 3162301"/>
              <a:gd name="T89" fmla="*/ 2355596 h 3309937"/>
              <a:gd name="T90" fmla="*/ 1140221 w 3162301"/>
              <a:gd name="T91" fmla="*/ 2127133 h 3309937"/>
              <a:gd name="T92" fmla="*/ 1243312 w 3162301"/>
              <a:gd name="T93" fmla="*/ 2016710 h 3309937"/>
              <a:gd name="T94" fmla="*/ 1159253 w 3162301"/>
              <a:gd name="T95" fmla="*/ 1835526 h 3309937"/>
              <a:gd name="T96" fmla="*/ 1004458 w 3162301"/>
              <a:gd name="T97" fmla="*/ 1845363 h 3309937"/>
              <a:gd name="T98" fmla="*/ 891217 w 3162301"/>
              <a:gd name="T99" fmla="*/ 1648632 h 3309937"/>
              <a:gd name="T100" fmla="*/ 2300014 w 3162301"/>
              <a:gd name="T101" fmla="*/ 1106336 h 3309937"/>
              <a:gd name="T102" fmla="*/ 2025116 w 3162301"/>
              <a:gd name="T103" fmla="*/ 1370306 h 3309937"/>
              <a:gd name="T104" fmla="*/ 1518490 w 3162301"/>
              <a:gd name="T105" fmla="*/ 1775461 h 3309937"/>
              <a:gd name="T106" fmla="*/ 1392152 w 3162301"/>
              <a:gd name="T107" fmla="*/ 1704392 h 3309937"/>
              <a:gd name="T108" fmla="*/ 1434370 w 3162301"/>
              <a:gd name="T109" fmla="*/ 1476909 h 3309937"/>
              <a:gd name="T110" fmla="*/ 1653717 w 3162301"/>
              <a:gd name="T111" fmla="*/ 1123469 h 3309937"/>
              <a:gd name="T112" fmla="*/ 1607690 w 3162301"/>
              <a:gd name="T113" fmla="*/ 1110461 h 3309937"/>
              <a:gd name="T114" fmla="*/ 1064560 w 3162301"/>
              <a:gd name="T115" fmla="*/ 1502291 h 3309937"/>
              <a:gd name="T116" fmla="*/ 986153 w 3162301"/>
              <a:gd name="T117" fmla="*/ 1181213 h 3309937"/>
              <a:gd name="T118" fmla="*/ 1447068 w 3162301"/>
              <a:gd name="T119" fmla="*/ 716410 h 3309937"/>
              <a:gd name="T120" fmla="*/ 3150550 w 3162301"/>
              <a:gd name="T121" fmla="*/ 456696 h 3309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62301" h="3309937">
                <a:moveTo>
                  <a:pt x="1393905" y="2493962"/>
                </a:moveTo>
                <a:lnTo>
                  <a:pt x="1403427" y="2493962"/>
                </a:lnTo>
                <a:lnTo>
                  <a:pt x="1421519" y="2494280"/>
                </a:lnTo>
                <a:lnTo>
                  <a:pt x="1441833" y="2495232"/>
                </a:lnTo>
                <a:lnTo>
                  <a:pt x="1463416" y="2497137"/>
                </a:lnTo>
                <a:lnTo>
                  <a:pt x="1485000" y="2499360"/>
                </a:lnTo>
                <a:lnTo>
                  <a:pt x="1507853" y="2501582"/>
                </a:lnTo>
                <a:lnTo>
                  <a:pt x="1529753" y="2504757"/>
                </a:lnTo>
                <a:lnTo>
                  <a:pt x="1573238" y="2510790"/>
                </a:lnTo>
                <a:lnTo>
                  <a:pt x="1611961" y="2517457"/>
                </a:lnTo>
                <a:lnTo>
                  <a:pt x="1643066" y="2522855"/>
                </a:lnTo>
                <a:lnTo>
                  <a:pt x="1651001" y="2524125"/>
                </a:lnTo>
                <a:lnTo>
                  <a:pt x="1651001" y="3238817"/>
                </a:lnTo>
                <a:lnTo>
                  <a:pt x="1650684" y="3246120"/>
                </a:lnTo>
                <a:lnTo>
                  <a:pt x="1649731" y="3253105"/>
                </a:lnTo>
                <a:lnTo>
                  <a:pt x="1648144" y="3259772"/>
                </a:lnTo>
                <a:lnTo>
                  <a:pt x="1645923" y="3266440"/>
                </a:lnTo>
                <a:lnTo>
                  <a:pt x="1642749" y="3272472"/>
                </a:lnTo>
                <a:lnTo>
                  <a:pt x="1638940" y="3278505"/>
                </a:lnTo>
                <a:lnTo>
                  <a:pt x="1635131" y="3283902"/>
                </a:lnTo>
                <a:lnTo>
                  <a:pt x="1630370" y="3288982"/>
                </a:lnTo>
                <a:lnTo>
                  <a:pt x="1624974" y="3293427"/>
                </a:lnTo>
                <a:lnTo>
                  <a:pt x="1619896" y="3297555"/>
                </a:lnTo>
                <a:lnTo>
                  <a:pt x="1613865" y="3301682"/>
                </a:lnTo>
                <a:lnTo>
                  <a:pt x="1607517" y="3304222"/>
                </a:lnTo>
                <a:lnTo>
                  <a:pt x="1601169" y="3306762"/>
                </a:lnTo>
                <a:lnTo>
                  <a:pt x="1594186" y="3308350"/>
                </a:lnTo>
                <a:lnTo>
                  <a:pt x="1587203" y="3309620"/>
                </a:lnTo>
                <a:lnTo>
                  <a:pt x="1579903" y="3309937"/>
                </a:lnTo>
                <a:lnTo>
                  <a:pt x="836547" y="3309937"/>
                </a:lnTo>
                <a:lnTo>
                  <a:pt x="842260" y="3278505"/>
                </a:lnTo>
                <a:lnTo>
                  <a:pt x="848291" y="3239452"/>
                </a:lnTo>
                <a:lnTo>
                  <a:pt x="854956" y="3195637"/>
                </a:lnTo>
                <a:lnTo>
                  <a:pt x="857813" y="3172142"/>
                </a:lnTo>
                <a:lnTo>
                  <a:pt x="860669" y="3149282"/>
                </a:lnTo>
                <a:lnTo>
                  <a:pt x="862891" y="3126422"/>
                </a:lnTo>
                <a:lnTo>
                  <a:pt x="864478" y="3103880"/>
                </a:lnTo>
                <a:lnTo>
                  <a:pt x="865748" y="3082290"/>
                </a:lnTo>
                <a:lnTo>
                  <a:pt x="866065" y="3061970"/>
                </a:lnTo>
                <a:lnTo>
                  <a:pt x="866065" y="3048317"/>
                </a:lnTo>
                <a:lnTo>
                  <a:pt x="865113" y="3034982"/>
                </a:lnTo>
                <a:lnTo>
                  <a:pt x="863843" y="3022600"/>
                </a:lnTo>
                <a:lnTo>
                  <a:pt x="862891" y="3016885"/>
                </a:lnTo>
                <a:lnTo>
                  <a:pt x="861939" y="3011170"/>
                </a:lnTo>
                <a:lnTo>
                  <a:pt x="860352" y="3005772"/>
                </a:lnTo>
                <a:lnTo>
                  <a:pt x="858447" y="3000057"/>
                </a:lnTo>
                <a:lnTo>
                  <a:pt x="856543" y="2995295"/>
                </a:lnTo>
                <a:lnTo>
                  <a:pt x="853686" y="2989897"/>
                </a:lnTo>
                <a:lnTo>
                  <a:pt x="850195" y="2984817"/>
                </a:lnTo>
                <a:lnTo>
                  <a:pt x="847973" y="2982277"/>
                </a:lnTo>
                <a:lnTo>
                  <a:pt x="845751" y="2979737"/>
                </a:lnTo>
                <a:lnTo>
                  <a:pt x="843212" y="2977197"/>
                </a:lnTo>
                <a:lnTo>
                  <a:pt x="840356" y="2975292"/>
                </a:lnTo>
                <a:lnTo>
                  <a:pt x="836864" y="2973387"/>
                </a:lnTo>
                <a:lnTo>
                  <a:pt x="833373" y="2971800"/>
                </a:lnTo>
                <a:lnTo>
                  <a:pt x="828294" y="2969577"/>
                </a:lnTo>
                <a:lnTo>
                  <a:pt x="822898" y="2968307"/>
                </a:lnTo>
                <a:lnTo>
                  <a:pt x="817185" y="2967355"/>
                </a:lnTo>
                <a:lnTo>
                  <a:pt x="811472" y="2966720"/>
                </a:lnTo>
                <a:lnTo>
                  <a:pt x="810837" y="2967355"/>
                </a:lnTo>
                <a:lnTo>
                  <a:pt x="809885" y="2966720"/>
                </a:lnTo>
                <a:lnTo>
                  <a:pt x="806393" y="2967355"/>
                </a:lnTo>
                <a:lnTo>
                  <a:pt x="802902" y="2967672"/>
                </a:lnTo>
                <a:lnTo>
                  <a:pt x="799411" y="2967990"/>
                </a:lnTo>
                <a:lnTo>
                  <a:pt x="796554" y="2969260"/>
                </a:lnTo>
                <a:lnTo>
                  <a:pt x="790206" y="2971165"/>
                </a:lnTo>
                <a:lnTo>
                  <a:pt x="784810" y="2973387"/>
                </a:lnTo>
                <a:lnTo>
                  <a:pt x="778462" y="2977197"/>
                </a:lnTo>
                <a:lnTo>
                  <a:pt x="772431" y="2981007"/>
                </a:lnTo>
                <a:lnTo>
                  <a:pt x="767036" y="2984817"/>
                </a:lnTo>
                <a:lnTo>
                  <a:pt x="761640" y="2988310"/>
                </a:lnTo>
                <a:lnTo>
                  <a:pt x="755609" y="2991167"/>
                </a:lnTo>
                <a:lnTo>
                  <a:pt x="748626" y="2994342"/>
                </a:lnTo>
                <a:lnTo>
                  <a:pt x="740691" y="2997517"/>
                </a:lnTo>
                <a:lnTo>
                  <a:pt x="730852" y="3000057"/>
                </a:lnTo>
                <a:lnTo>
                  <a:pt x="725773" y="3001327"/>
                </a:lnTo>
                <a:lnTo>
                  <a:pt x="720695" y="3001962"/>
                </a:lnTo>
                <a:lnTo>
                  <a:pt x="715616" y="3002280"/>
                </a:lnTo>
                <a:lnTo>
                  <a:pt x="710855" y="3002280"/>
                </a:lnTo>
                <a:lnTo>
                  <a:pt x="705777" y="3002280"/>
                </a:lnTo>
                <a:lnTo>
                  <a:pt x="701651" y="3001962"/>
                </a:lnTo>
                <a:lnTo>
                  <a:pt x="696890" y="3001327"/>
                </a:lnTo>
                <a:lnTo>
                  <a:pt x="692763" y="3000375"/>
                </a:lnTo>
                <a:lnTo>
                  <a:pt x="688637" y="2999422"/>
                </a:lnTo>
                <a:lnTo>
                  <a:pt x="684194" y="2998152"/>
                </a:lnTo>
                <a:lnTo>
                  <a:pt x="680067" y="2996565"/>
                </a:lnTo>
                <a:lnTo>
                  <a:pt x="675941" y="2994660"/>
                </a:lnTo>
                <a:lnTo>
                  <a:pt x="668324" y="2990850"/>
                </a:lnTo>
                <a:lnTo>
                  <a:pt x="661023" y="2986087"/>
                </a:lnTo>
                <a:lnTo>
                  <a:pt x="654675" y="2980372"/>
                </a:lnTo>
                <a:lnTo>
                  <a:pt x="648010" y="2974022"/>
                </a:lnTo>
                <a:lnTo>
                  <a:pt x="642297" y="2966720"/>
                </a:lnTo>
                <a:lnTo>
                  <a:pt x="636901" y="2958782"/>
                </a:lnTo>
                <a:lnTo>
                  <a:pt x="632457" y="2950527"/>
                </a:lnTo>
                <a:lnTo>
                  <a:pt x="630553" y="2945765"/>
                </a:lnTo>
                <a:lnTo>
                  <a:pt x="628648" y="2941320"/>
                </a:lnTo>
                <a:lnTo>
                  <a:pt x="626744" y="2936557"/>
                </a:lnTo>
                <a:lnTo>
                  <a:pt x="625157" y="2931795"/>
                </a:lnTo>
                <a:lnTo>
                  <a:pt x="623887" y="2926715"/>
                </a:lnTo>
                <a:lnTo>
                  <a:pt x="622935" y="2921317"/>
                </a:lnTo>
                <a:lnTo>
                  <a:pt x="621983" y="2915920"/>
                </a:lnTo>
                <a:lnTo>
                  <a:pt x="621665" y="2910522"/>
                </a:lnTo>
                <a:lnTo>
                  <a:pt x="621348" y="2904807"/>
                </a:lnTo>
                <a:lnTo>
                  <a:pt x="620713" y="2899092"/>
                </a:lnTo>
                <a:lnTo>
                  <a:pt x="621348" y="2886392"/>
                </a:lnTo>
                <a:lnTo>
                  <a:pt x="622300" y="2874327"/>
                </a:lnTo>
                <a:lnTo>
                  <a:pt x="623887" y="2862897"/>
                </a:lnTo>
                <a:lnTo>
                  <a:pt x="625792" y="2851785"/>
                </a:lnTo>
                <a:lnTo>
                  <a:pt x="628966" y="2840990"/>
                </a:lnTo>
                <a:lnTo>
                  <a:pt x="632457" y="2831465"/>
                </a:lnTo>
                <a:lnTo>
                  <a:pt x="636266" y="2822575"/>
                </a:lnTo>
                <a:lnTo>
                  <a:pt x="638488" y="2818447"/>
                </a:lnTo>
                <a:lnTo>
                  <a:pt x="640709" y="2814637"/>
                </a:lnTo>
                <a:lnTo>
                  <a:pt x="642931" y="2810827"/>
                </a:lnTo>
                <a:lnTo>
                  <a:pt x="645788" y="2807652"/>
                </a:lnTo>
                <a:lnTo>
                  <a:pt x="648327" y="2804160"/>
                </a:lnTo>
                <a:lnTo>
                  <a:pt x="651184" y="2801620"/>
                </a:lnTo>
                <a:lnTo>
                  <a:pt x="654040" y="2798762"/>
                </a:lnTo>
                <a:lnTo>
                  <a:pt x="657214" y="2796222"/>
                </a:lnTo>
                <a:lnTo>
                  <a:pt x="660706" y="2794000"/>
                </a:lnTo>
                <a:lnTo>
                  <a:pt x="664197" y="2792095"/>
                </a:lnTo>
                <a:lnTo>
                  <a:pt x="667371" y="2790190"/>
                </a:lnTo>
                <a:lnTo>
                  <a:pt x="670863" y="2788602"/>
                </a:lnTo>
                <a:lnTo>
                  <a:pt x="675306" y="2787015"/>
                </a:lnTo>
                <a:lnTo>
                  <a:pt x="679433" y="2786062"/>
                </a:lnTo>
                <a:lnTo>
                  <a:pt x="683559" y="2785110"/>
                </a:lnTo>
                <a:lnTo>
                  <a:pt x="688637" y="2784475"/>
                </a:lnTo>
                <a:lnTo>
                  <a:pt x="693398" y="2783840"/>
                </a:lnTo>
                <a:lnTo>
                  <a:pt x="698794" y="2783522"/>
                </a:lnTo>
                <a:lnTo>
                  <a:pt x="703873" y="2783522"/>
                </a:lnTo>
                <a:lnTo>
                  <a:pt x="709268" y="2783840"/>
                </a:lnTo>
                <a:lnTo>
                  <a:pt x="714982" y="2784792"/>
                </a:lnTo>
                <a:lnTo>
                  <a:pt x="720695" y="2786062"/>
                </a:lnTo>
                <a:lnTo>
                  <a:pt x="728947" y="2787332"/>
                </a:lnTo>
                <a:lnTo>
                  <a:pt x="736882" y="2789237"/>
                </a:lnTo>
                <a:lnTo>
                  <a:pt x="743548" y="2791777"/>
                </a:lnTo>
                <a:lnTo>
                  <a:pt x="749896" y="2794317"/>
                </a:lnTo>
                <a:lnTo>
                  <a:pt x="754974" y="2796857"/>
                </a:lnTo>
                <a:lnTo>
                  <a:pt x="760370" y="2799715"/>
                </a:lnTo>
                <a:lnTo>
                  <a:pt x="769892" y="2805747"/>
                </a:lnTo>
                <a:lnTo>
                  <a:pt x="779097" y="2811780"/>
                </a:lnTo>
                <a:lnTo>
                  <a:pt x="789254" y="2818130"/>
                </a:lnTo>
                <a:lnTo>
                  <a:pt x="794967" y="2820987"/>
                </a:lnTo>
                <a:lnTo>
                  <a:pt x="801315" y="2823527"/>
                </a:lnTo>
                <a:lnTo>
                  <a:pt x="804807" y="2824480"/>
                </a:lnTo>
                <a:lnTo>
                  <a:pt x="808615" y="2825432"/>
                </a:lnTo>
                <a:lnTo>
                  <a:pt x="812424" y="2825750"/>
                </a:lnTo>
                <a:lnTo>
                  <a:pt x="816550" y="2826067"/>
                </a:lnTo>
                <a:lnTo>
                  <a:pt x="817503" y="2826067"/>
                </a:lnTo>
                <a:lnTo>
                  <a:pt x="818137" y="2826067"/>
                </a:lnTo>
                <a:lnTo>
                  <a:pt x="822898" y="2825750"/>
                </a:lnTo>
                <a:lnTo>
                  <a:pt x="827342" y="2825432"/>
                </a:lnTo>
                <a:lnTo>
                  <a:pt x="831468" y="2824162"/>
                </a:lnTo>
                <a:lnTo>
                  <a:pt x="835912" y="2822575"/>
                </a:lnTo>
                <a:lnTo>
                  <a:pt x="838768" y="2821622"/>
                </a:lnTo>
                <a:lnTo>
                  <a:pt x="840990" y="2820035"/>
                </a:lnTo>
                <a:lnTo>
                  <a:pt x="843530" y="2818447"/>
                </a:lnTo>
                <a:lnTo>
                  <a:pt x="845434" y="2816860"/>
                </a:lnTo>
                <a:lnTo>
                  <a:pt x="848925" y="2813367"/>
                </a:lnTo>
                <a:lnTo>
                  <a:pt x="851147" y="2810510"/>
                </a:lnTo>
                <a:lnTo>
                  <a:pt x="854004" y="2805112"/>
                </a:lnTo>
                <a:lnTo>
                  <a:pt x="855908" y="2800032"/>
                </a:lnTo>
                <a:lnTo>
                  <a:pt x="857495" y="2795587"/>
                </a:lnTo>
                <a:lnTo>
                  <a:pt x="858765" y="2790507"/>
                </a:lnTo>
                <a:lnTo>
                  <a:pt x="860352" y="2782570"/>
                </a:lnTo>
                <a:lnTo>
                  <a:pt x="861304" y="2774315"/>
                </a:lnTo>
                <a:lnTo>
                  <a:pt x="862574" y="2765742"/>
                </a:lnTo>
                <a:lnTo>
                  <a:pt x="862891" y="2756217"/>
                </a:lnTo>
                <a:lnTo>
                  <a:pt x="864161" y="2734945"/>
                </a:lnTo>
                <a:lnTo>
                  <a:pt x="864161" y="2712085"/>
                </a:lnTo>
                <a:lnTo>
                  <a:pt x="864161" y="2687955"/>
                </a:lnTo>
                <a:lnTo>
                  <a:pt x="863209" y="2662872"/>
                </a:lnTo>
                <a:lnTo>
                  <a:pt x="862256" y="2637155"/>
                </a:lnTo>
                <a:lnTo>
                  <a:pt x="860987" y="2611120"/>
                </a:lnTo>
                <a:lnTo>
                  <a:pt x="859400" y="2582862"/>
                </a:lnTo>
                <a:lnTo>
                  <a:pt x="857495" y="2555240"/>
                </a:lnTo>
                <a:lnTo>
                  <a:pt x="855591" y="2529205"/>
                </a:lnTo>
                <a:lnTo>
                  <a:pt x="853369" y="2505392"/>
                </a:lnTo>
                <a:lnTo>
                  <a:pt x="882888" y="2503170"/>
                </a:lnTo>
                <a:lnTo>
                  <a:pt x="918119" y="2500630"/>
                </a:lnTo>
                <a:lnTo>
                  <a:pt x="950812" y="2498725"/>
                </a:lnTo>
                <a:lnTo>
                  <a:pt x="984456" y="2497137"/>
                </a:lnTo>
                <a:lnTo>
                  <a:pt x="1018101" y="2495867"/>
                </a:lnTo>
                <a:lnTo>
                  <a:pt x="1050476" y="2495550"/>
                </a:lnTo>
                <a:lnTo>
                  <a:pt x="1066029" y="2495550"/>
                </a:lnTo>
                <a:lnTo>
                  <a:pt x="1088882" y="2496820"/>
                </a:lnTo>
                <a:lnTo>
                  <a:pt x="1099038" y="2497137"/>
                </a:lnTo>
                <a:lnTo>
                  <a:pt x="1107608" y="2498407"/>
                </a:lnTo>
                <a:lnTo>
                  <a:pt x="1112687" y="2499042"/>
                </a:lnTo>
                <a:lnTo>
                  <a:pt x="1106973" y="2507297"/>
                </a:lnTo>
                <a:lnTo>
                  <a:pt x="1099673" y="2519362"/>
                </a:lnTo>
                <a:lnTo>
                  <a:pt x="1096499" y="2524760"/>
                </a:lnTo>
                <a:lnTo>
                  <a:pt x="1093008" y="2530792"/>
                </a:lnTo>
                <a:lnTo>
                  <a:pt x="1090151" y="2537142"/>
                </a:lnTo>
                <a:lnTo>
                  <a:pt x="1086977" y="2544445"/>
                </a:lnTo>
                <a:lnTo>
                  <a:pt x="1084438" y="2552065"/>
                </a:lnTo>
                <a:lnTo>
                  <a:pt x="1081581" y="2560320"/>
                </a:lnTo>
                <a:lnTo>
                  <a:pt x="1079359" y="2568892"/>
                </a:lnTo>
                <a:lnTo>
                  <a:pt x="1077772" y="2578735"/>
                </a:lnTo>
                <a:lnTo>
                  <a:pt x="1076185" y="2586672"/>
                </a:lnTo>
                <a:lnTo>
                  <a:pt x="1075551" y="2594610"/>
                </a:lnTo>
                <a:lnTo>
                  <a:pt x="1074916" y="2602230"/>
                </a:lnTo>
                <a:lnTo>
                  <a:pt x="1074916" y="2609850"/>
                </a:lnTo>
                <a:lnTo>
                  <a:pt x="1074916" y="2616200"/>
                </a:lnTo>
                <a:lnTo>
                  <a:pt x="1075551" y="2622232"/>
                </a:lnTo>
                <a:lnTo>
                  <a:pt x="1076185" y="2628582"/>
                </a:lnTo>
                <a:lnTo>
                  <a:pt x="1077138" y="2635250"/>
                </a:lnTo>
                <a:lnTo>
                  <a:pt x="1078725" y="2641600"/>
                </a:lnTo>
                <a:lnTo>
                  <a:pt x="1080312" y="2647950"/>
                </a:lnTo>
                <a:lnTo>
                  <a:pt x="1082216" y="2653665"/>
                </a:lnTo>
                <a:lnTo>
                  <a:pt x="1084120" y="2659380"/>
                </a:lnTo>
                <a:lnTo>
                  <a:pt x="1086660" y="2665095"/>
                </a:lnTo>
                <a:lnTo>
                  <a:pt x="1089199" y="2670492"/>
                </a:lnTo>
                <a:lnTo>
                  <a:pt x="1092373" y="2675255"/>
                </a:lnTo>
                <a:lnTo>
                  <a:pt x="1095547" y="2680017"/>
                </a:lnTo>
                <a:lnTo>
                  <a:pt x="1098404" y="2684145"/>
                </a:lnTo>
                <a:lnTo>
                  <a:pt x="1101895" y="2688272"/>
                </a:lnTo>
                <a:lnTo>
                  <a:pt x="1105386" y="2692082"/>
                </a:lnTo>
                <a:lnTo>
                  <a:pt x="1109195" y="2695892"/>
                </a:lnTo>
                <a:lnTo>
                  <a:pt x="1113004" y="2699702"/>
                </a:lnTo>
                <a:lnTo>
                  <a:pt x="1117130" y="2703195"/>
                </a:lnTo>
                <a:lnTo>
                  <a:pt x="1126018" y="2709862"/>
                </a:lnTo>
                <a:lnTo>
                  <a:pt x="1134905" y="2715260"/>
                </a:lnTo>
                <a:lnTo>
                  <a:pt x="1144427" y="2720022"/>
                </a:lnTo>
                <a:lnTo>
                  <a:pt x="1153949" y="2724467"/>
                </a:lnTo>
                <a:lnTo>
                  <a:pt x="1164423" y="2728277"/>
                </a:lnTo>
                <a:lnTo>
                  <a:pt x="1174580" y="2731135"/>
                </a:lnTo>
                <a:lnTo>
                  <a:pt x="1185372" y="2733357"/>
                </a:lnTo>
                <a:lnTo>
                  <a:pt x="1196164" y="2735897"/>
                </a:lnTo>
                <a:lnTo>
                  <a:pt x="1206638" y="2737485"/>
                </a:lnTo>
                <a:lnTo>
                  <a:pt x="1218064" y="2738120"/>
                </a:lnTo>
                <a:lnTo>
                  <a:pt x="1229173" y="2738755"/>
                </a:lnTo>
                <a:lnTo>
                  <a:pt x="1240917" y="2739390"/>
                </a:lnTo>
                <a:lnTo>
                  <a:pt x="1248535" y="2738755"/>
                </a:lnTo>
                <a:lnTo>
                  <a:pt x="1256153" y="2738437"/>
                </a:lnTo>
                <a:lnTo>
                  <a:pt x="1263770" y="2737802"/>
                </a:lnTo>
                <a:lnTo>
                  <a:pt x="1271388" y="2736532"/>
                </a:lnTo>
                <a:lnTo>
                  <a:pt x="1279006" y="2734945"/>
                </a:lnTo>
                <a:lnTo>
                  <a:pt x="1285988" y="2733040"/>
                </a:lnTo>
                <a:lnTo>
                  <a:pt x="1293289" y="2731135"/>
                </a:lnTo>
                <a:lnTo>
                  <a:pt x="1299954" y="2728595"/>
                </a:lnTo>
                <a:lnTo>
                  <a:pt x="1306937" y="2725737"/>
                </a:lnTo>
                <a:lnTo>
                  <a:pt x="1313285" y="2722880"/>
                </a:lnTo>
                <a:lnTo>
                  <a:pt x="1319950" y="2719705"/>
                </a:lnTo>
                <a:lnTo>
                  <a:pt x="1325981" y="2715895"/>
                </a:lnTo>
                <a:lnTo>
                  <a:pt x="1332329" y="2712085"/>
                </a:lnTo>
                <a:lnTo>
                  <a:pt x="1338042" y="2708275"/>
                </a:lnTo>
                <a:lnTo>
                  <a:pt x="1343756" y="2703512"/>
                </a:lnTo>
                <a:lnTo>
                  <a:pt x="1349151" y="2699067"/>
                </a:lnTo>
                <a:lnTo>
                  <a:pt x="1353913" y="2694622"/>
                </a:lnTo>
                <a:lnTo>
                  <a:pt x="1358991" y="2689225"/>
                </a:lnTo>
                <a:lnTo>
                  <a:pt x="1363435" y="2684145"/>
                </a:lnTo>
                <a:lnTo>
                  <a:pt x="1367878" y="2678430"/>
                </a:lnTo>
                <a:lnTo>
                  <a:pt x="1372004" y="2672715"/>
                </a:lnTo>
                <a:lnTo>
                  <a:pt x="1375496" y="2667000"/>
                </a:lnTo>
                <a:lnTo>
                  <a:pt x="1378987" y="2660967"/>
                </a:lnTo>
                <a:lnTo>
                  <a:pt x="1381844" y="2654300"/>
                </a:lnTo>
                <a:lnTo>
                  <a:pt x="1385018" y="2647950"/>
                </a:lnTo>
                <a:lnTo>
                  <a:pt x="1387240" y="2641282"/>
                </a:lnTo>
                <a:lnTo>
                  <a:pt x="1389144" y="2634297"/>
                </a:lnTo>
                <a:lnTo>
                  <a:pt x="1391049" y="2627630"/>
                </a:lnTo>
                <a:lnTo>
                  <a:pt x="1392318" y="2620645"/>
                </a:lnTo>
                <a:lnTo>
                  <a:pt x="1393270" y="2613342"/>
                </a:lnTo>
                <a:lnTo>
                  <a:pt x="1393905" y="2606040"/>
                </a:lnTo>
                <a:lnTo>
                  <a:pt x="1394223" y="2598420"/>
                </a:lnTo>
                <a:lnTo>
                  <a:pt x="1393905" y="2590482"/>
                </a:lnTo>
                <a:lnTo>
                  <a:pt x="1392953" y="2581910"/>
                </a:lnTo>
                <a:lnTo>
                  <a:pt x="1391683" y="2573972"/>
                </a:lnTo>
                <a:lnTo>
                  <a:pt x="1390414" y="2565717"/>
                </a:lnTo>
                <a:lnTo>
                  <a:pt x="1387875" y="2556510"/>
                </a:lnTo>
                <a:lnTo>
                  <a:pt x="1385335" y="2547937"/>
                </a:lnTo>
                <a:lnTo>
                  <a:pt x="1382161" y="2540317"/>
                </a:lnTo>
                <a:lnTo>
                  <a:pt x="1379305" y="2533332"/>
                </a:lnTo>
                <a:lnTo>
                  <a:pt x="1376131" y="2526982"/>
                </a:lnTo>
                <a:lnTo>
                  <a:pt x="1372639" y="2521267"/>
                </a:lnTo>
                <a:lnTo>
                  <a:pt x="1366926" y="2511742"/>
                </a:lnTo>
                <a:lnTo>
                  <a:pt x="1361848" y="2504757"/>
                </a:lnTo>
                <a:lnTo>
                  <a:pt x="1359308" y="2500312"/>
                </a:lnTo>
                <a:lnTo>
                  <a:pt x="1358991" y="2498725"/>
                </a:lnTo>
                <a:lnTo>
                  <a:pt x="1363435" y="2497137"/>
                </a:lnTo>
                <a:lnTo>
                  <a:pt x="1370417" y="2495867"/>
                </a:lnTo>
                <a:lnTo>
                  <a:pt x="1377400" y="2495232"/>
                </a:lnTo>
                <a:lnTo>
                  <a:pt x="1385335" y="2494280"/>
                </a:lnTo>
                <a:lnTo>
                  <a:pt x="1393905" y="2493962"/>
                </a:lnTo>
                <a:close/>
                <a:moveTo>
                  <a:pt x="410528" y="2278062"/>
                </a:moveTo>
                <a:lnTo>
                  <a:pt x="423228" y="2278380"/>
                </a:lnTo>
                <a:lnTo>
                  <a:pt x="435293" y="2279015"/>
                </a:lnTo>
                <a:lnTo>
                  <a:pt x="447040" y="2280920"/>
                </a:lnTo>
                <a:lnTo>
                  <a:pt x="458153" y="2282825"/>
                </a:lnTo>
                <a:lnTo>
                  <a:pt x="468948" y="2286000"/>
                </a:lnTo>
                <a:lnTo>
                  <a:pt x="478473" y="2289175"/>
                </a:lnTo>
                <a:lnTo>
                  <a:pt x="487363" y="2293302"/>
                </a:lnTo>
                <a:lnTo>
                  <a:pt x="491491" y="2295525"/>
                </a:lnTo>
                <a:lnTo>
                  <a:pt x="495301" y="2297747"/>
                </a:lnTo>
                <a:lnTo>
                  <a:pt x="498793" y="2299970"/>
                </a:lnTo>
                <a:lnTo>
                  <a:pt x="502285" y="2302827"/>
                </a:lnTo>
                <a:lnTo>
                  <a:pt x="505460" y="2305367"/>
                </a:lnTo>
                <a:lnTo>
                  <a:pt x="508318" y="2308225"/>
                </a:lnTo>
                <a:lnTo>
                  <a:pt x="511176" y="2311082"/>
                </a:lnTo>
                <a:lnTo>
                  <a:pt x="513716" y="2314257"/>
                </a:lnTo>
                <a:lnTo>
                  <a:pt x="515621" y="2317432"/>
                </a:lnTo>
                <a:lnTo>
                  <a:pt x="517843" y="2320925"/>
                </a:lnTo>
                <a:lnTo>
                  <a:pt x="519748" y="2324735"/>
                </a:lnTo>
                <a:lnTo>
                  <a:pt x="521336" y="2328545"/>
                </a:lnTo>
                <a:lnTo>
                  <a:pt x="522923" y="2332355"/>
                </a:lnTo>
                <a:lnTo>
                  <a:pt x="524193" y="2336482"/>
                </a:lnTo>
                <a:lnTo>
                  <a:pt x="524828" y="2340927"/>
                </a:lnTo>
                <a:lnTo>
                  <a:pt x="525463" y="2346007"/>
                </a:lnTo>
                <a:lnTo>
                  <a:pt x="526098" y="2351087"/>
                </a:lnTo>
                <a:lnTo>
                  <a:pt x="526415" y="2356802"/>
                </a:lnTo>
                <a:lnTo>
                  <a:pt x="526098" y="2361565"/>
                </a:lnTo>
                <a:lnTo>
                  <a:pt x="525463" y="2367597"/>
                </a:lnTo>
                <a:lnTo>
                  <a:pt x="525146" y="2373312"/>
                </a:lnTo>
                <a:lnTo>
                  <a:pt x="524193" y="2379345"/>
                </a:lnTo>
                <a:lnTo>
                  <a:pt x="522288" y="2387600"/>
                </a:lnTo>
                <a:lnTo>
                  <a:pt x="520383" y="2394902"/>
                </a:lnTo>
                <a:lnTo>
                  <a:pt x="517843" y="2401887"/>
                </a:lnTo>
                <a:lnTo>
                  <a:pt x="515621" y="2407920"/>
                </a:lnTo>
                <a:lnTo>
                  <a:pt x="513080" y="2413635"/>
                </a:lnTo>
                <a:lnTo>
                  <a:pt x="509906" y="2418715"/>
                </a:lnTo>
                <a:lnTo>
                  <a:pt x="504190" y="2428240"/>
                </a:lnTo>
                <a:lnTo>
                  <a:pt x="498158" y="2437447"/>
                </a:lnTo>
                <a:lnTo>
                  <a:pt x="494983" y="2441892"/>
                </a:lnTo>
                <a:lnTo>
                  <a:pt x="491808" y="2447290"/>
                </a:lnTo>
                <a:lnTo>
                  <a:pt x="488950" y="2453005"/>
                </a:lnTo>
                <a:lnTo>
                  <a:pt x="486728" y="2459672"/>
                </a:lnTo>
                <a:lnTo>
                  <a:pt x="485458" y="2463165"/>
                </a:lnTo>
                <a:lnTo>
                  <a:pt x="484823" y="2466975"/>
                </a:lnTo>
                <a:lnTo>
                  <a:pt x="483870" y="2471102"/>
                </a:lnTo>
                <a:lnTo>
                  <a:pt x="483870" y="2475230"/>
                </a:lnTo>
                <a:lnTo>
                  <a:pt x="483870" y="2479992"/>
                </a:lnTo>
                <a:lnTo>
                  <a:pt x="484823" y="2484437"/>
                </a:lnTo>
                <a:lnTo>
                  <a:pt x="485775" y="2488565"/>
                </a:lnTo>
                <a:lnTo>
                  <a:pt x="487045" y="2493010"/>
                </a:lnTo>
                <a:lnTo>
                  <a:pt x="488633" y="2495867"/>
                </a:lnTo>
                <a:lnTo>
                  <a:pt x="489903" y="2499042"/>
                </a:lnTo>
                <a:lnTo>
                  <a:pt x="491808" y="2501265"/>
                </a:lnTo>
                <a:lnTo>
                  <a:pt x="493396" y="2503170"/>
                </a:lnTo>
                <a:lnTo>
                  <a:pt x="497206" y="2506345"/>
                </a:lnTo>
                <a:lnTo>
                  <a:pt x="500698" y="2508567"/>
                </a:lnTo>
                <a:lnTo>
                  <a:pt x="503555" y="2510155"/>
                </a:lnTo>
                <a:lnTo>
                  <a:pt x="506095" y="2511107"/>
                </a:lnTo>
                <a:lnTo>
                  <a:pt x="508318" y="2512377"/>
                </a:lnTo>
                <a:lnTo>
                  <a:pt x="511176" y="2513330"/>
                </a:lnTo>
                <a:lnTo>
                  <a:pt x="512128" y="2513647"/>
                </a:lnTo>
                <a:lnTo>
                  <a:pt x="520383" y="2515870"/>
                </a:lnTo>
                <a:lnTo>
                  <a:pt x="528003" y="2517457"/>
                </a:lnTo>
                <a:lnTo>
                  <a:pt x="536576" y="2518410"/>
                </a:lnTo>
                <a:lnTo>
                  <a:pt x="545783" y="2519362"/>
                </a:lnTo>
                <a:lnTo>
                  <a:pt x="555943" y="2519997"/>
                </a:lnTo>
                <a:lnTo>
                  <a:pt x="567691" y="2520950"/>
                </a:lnTo>
                <a:lnTo>
                  <a:pt x="580708" y="2521267"/>
                </a:lnTo>
                <a:lnTo>
                  <a:pt x="608013" y="2521585"/>
                </a:lnTo>
                <a:lnTo>
                  <a:pt x="631826" y="2521267"/>
                </a:lnTo>
                <a:lnTo>
                  <a:pt x="657543" y="2520315"/>
                </a:lnTo>
                <a:lnTo>
                  <a:pt x="683261" y="2519680"/>
                </a:lnTo>
                <a:lnTo>
                  <a:pt x="709296" y="2518410"/>
                </a:lnTo>
                <a:lnTo>
                  <a:pt x="734378" y="2517140"/>
                </a:lnTo>
                <a:lnTo>
                  <a:pt x="758826" y="2515235"/>
                </a:lnTo>
                <a:lnTo>
                  <a:pt x="782321" y="2513330"/>
                </a:lnTo>
                <a:lnTo>
                  <a:pt x="803276" y="2511107"/>
                </a:lnTo>
                <a:lnTo>
                  <a:pt x="806133" y="2540952"/>
                </a:lnTo>
                <a:lnTo>
                  <a:pt x="808673" y="2577782"/>
                </a:lnTo>
                <a:lnTo>
                  <a:pt x="810896" y="2611120"/>
                </a:lnTo>
                <a:lnTo>
                  <a:pt x="810896" y="2611755"/>
                </a:lnTo>
                <a:lnTo>
                  <a:pt x="810896" y="2612390"/>
                </a:lnTo>
                <a:lnTo>
                  <a:pt x="811848" y="2633980"/>
                </a:lnTo>
                <a:lnTo>
                  <a:pt x="812483" y="2655887"/>
                </a:lnTo>
                <a:lnTo>
                  <a:pt x="812801" y="2677160"/>
                </a:lnTo>
                <a:lnTo>
                  <a:pt x="812801" y="2697480"/>
                </a:lnTo>
                <a:lnTo>
                  <a:pt x="812801" y="2717165"/>
                </a:lnTo>
                <a:lnTo>
                  <a:pt x="812483" y="2734945"/>
                </a:lnTo>
                <a:lnTo>
                  <a:pt x="811531" y="2751137"/>
                </a:lnTo>
                <a:lnTo>
                  <a:pt x="810261" y="2764790"/>
                </a:lnTo>
                <a:lnTo>
                  <a:pt x="809308" y="2770505"/>
                </a:lnTo>
                <a:lnTo>
                  <a:pt x="801053" y="2765107"/>
                </a:lnTo>
                <a:lnTo>
                  <a:pt x="790258" y="2758440"/>
                </a:lnTo>
                <a:lnTo>
                  <a:pt x="784861" y="2755265"/>
                </a:lnTo>
                <a:lnTo>
                  <a:pt x="778828" y="2751772"/>
                </a:lnTo>
                <a:lnTo>
                  <a:pt x="772478" y="2748915"/>
                </a:lnTo>
                <a:lnTo>
                  <a:pt x="765176" y="2745740"/>
                </a:lnTo>
                <a:lnTo>
                  <a:pt x="757556" y="2743200"/>
                </a:lnTo>
                <a:lnTo>
                  <a:pt x="749301" y="2740342"/>
                </a:lnTo>
                <a:lnTo>
                  <a:pt x="740728" y="2738120"/>
                </a:lnTo>
                <a:lnTo>
                  <a:pt x="730886" y="2736215"/>
                </a:lnTo>
                <a:lnTo>
                  <a:pt x="722948" y="2734945"/>
                </a:lnTo>
                <a:lnTo>
                  <a:pt x="715011" y="2734310"/>
                </a:lnTo>
                <a:lnTo>
                  <a:pt x="707391" y="2733357"/>
                </a:lnTo>
                <a:lnTo>
                  <a:pt x="700088" y="2733357"/>
                </a:lnTo>
                <a:lnTo>
                  <a:pt x="699136" y="2733357"/>
                </a:lnTo>
                <a:lnTo>
                  <a:pt x="698501" y="2733357"/>
                </a:lnTo>
                <a:lnTo>
                  <a:pt x="690246" y="2733357"/>
                </a:lnTo>
                <a:lnTo>
                  <a:pt x="681673" y="2734310"/>
                </a:lnTo>
                <a:lnTo>
                  <a:pt x="674053" y="2735262"/>
                </a:lnTo>
                <a:lnTo>
                  <a:pt x="666433" y="2736850"/>
                </a:lnTo>
                <a:lnTo>
                  <a:pt x="658813" y="2739390"/>
                </a:lnTo>
                <a:lnTo>
                  <a:pt x="651511" y="2741612"/>
                </a:lnTo>
                <a:lnTo>
                  <a:pt x="644526" y="2744470"/>
                </a:lnTo>
                <a:lnTo>
                  <a:pt x="638176" y="2747962"/>
                </a:lnTo>
                <a:lnTo>
                  <a:pt x="633096" y="2750820"/>
                </a:lnTo>
                <a:lnTo>
                  <a:pt x="628651" y="2753677"/>
                </a:lnTo>
                <a:lnTo>
                  <a:pt x="624206" y="2757170"/>
                </a:lnTo>
                <a:lnTo>
                  <a:pt x="620078" y="2760662"/>
                </a:lnTo>
                <a:lnTo>
                  <a:pt x="615951" y="2764155"/>
                </a:lnTo>
                <a:lnTo>
                  <a:pt x="612141" y="2767965"/>
                </a:lnTo>
                <a:lnTo>
                  <a:pt x="608648" y="2771775"/>
                </a:lnTo>
                <a:lnTo>
                  <a:pt x="605156" y="2775902"/>
                </a:lnTo>
                <a:lnTo>
                  <a:pt x="598805" y="2784475"/>
                </a:lnTo>
                <a:lnTo>
                  <a:pt x="593408" y="2793682"/>
                </a:lnTo>
                <a:lnTo>
                  <a:pt x="588328" y="2803207"/>
                </a:lnTo>
                <a:lnTo>
                  <a:pt x="584201" y="2812732"/>
                </a:lnTo>
                <a:lnTo>
                  <a:pt x="580391" y="2822892"/>
                </a:lnTo>
                <a:lnTo>
                  <a:pt x="577216" y="2833370"/>
                </a:lnTo>
                <a:lnTo>
                  <a:pt x="574675" y="2843530"/>
                </a:lnTo>
                <a:lnTo>
                  <a:pt x="572771" y="2854642"/>
                </a:lnTo>
                <a:lnTo>
                  <a:pt x="571183" y="2865437"/>
                </a:lnTo>
                <a:lnTo>
                  <a:pt x="569913" y="2876550"/>
                </a:lnTo>
                <a:lnTo>
                  <a:pt x="569596" y="2887980"/>
                </a:lnTo>
                <a:lnTo>
                  <a:pt x="569278" y="2899092"/>
                </a:lnTo>
                <a:lnTo>
                  <a:pt x="569596" y="2907030"/>
                </a:lnTo>
                <a:lnTo>
                  <a:pt x="569913" y="2914967"/>
                </a:lnTo>
                <a:lnTo>
                  <a:pt x="570866" y="2922587"/>
                </a:lnTo>
                <a:lnTo>
                  <a:pt x="571818" y="2930207"/>
                </a:lnTo>
                <a:lnTo>
                  <a:pt x="573406" y="2937510"/>
                </a:lnTo>
                <a:lnTo>
                  <a:pt x="575311" y="2944495"/>
                </a:lnTo>
                <a:lnTo>
                  <a:pt x="577216" y="2951797"/>
                </a:lnTo>
                <a:lnTo>
                  <a:pt x="580073" y="2958782"/>
                </a:lnTo>
                <a:lnTo>
                  <a:pt x="582613" y="2965767"/>
                </a:lnTo>
                <a:lnTo>
                  <a:pt x="585788" y="2972117"/>
                </a:lnTo>
                <a:lnTo>
                  <a:pt x="588646" y="2978785"/>
                </a:lnTo>
                <a:lnTo>
                  <a:pt x="592138" y="2984817"/>
                </a:lnTo>
                <a:lnTo>
                  <a:pt x="595948" y="2990850"/>
                </a:lnTo>
                <a:lnTo>
                  <a:pt x="600076" y="2996565"/>
                </a:lnTo>
                <a:lnTo>
                  <a:pt x="604521" y="3002280"/>
                </a:lnTo>
                <a:lnTo>
                  <a:pt x="608966" y="3007677"/>
                </a:lnTo>
                <a:lnTo>
                  <a:pt x="614046" y="3012757"/>
                </a:lnTo>
                <a:lnTo>
                  <a:pt x="618808" y="3017837"/>
                </a:lnTo>
                <a:lnTo>
                  <a:pt x="624206" y="3022282"/>
                </a:lnTo>
                <a:lnTo>
                  <a:pt x="629921" y="3026410"/>
                </a:lnTo>
                <a:lnTo>
                  <a:pt x="635636" y="3030220"/>
                </a:lnTo>
                <a:lnTo>
                  <a:pt x="641668" y="3034030"/>
                </a:lnTo>
                <a:lnTo>
                  <a:pt x="647701" y="3037522"/>
                </a:lnTo>
                <a:lnTo>
                  <a:pt x="654051" y="3040697"/>
                </a:lnTo>
                <a:lnTo>
                  <a:pt x="660718" y="3043237"/>
                </a:lnTo>
                <a:lnTo>
                  <a:pt x="667068" y="3046095"/>
                </a:lnTo>
                <a:lnTo>
                  <a:pt x="674053" y="3048000"/>
                </a:lnTo>
                <a:lnTo>
                  <a:pt x="681038" y="3049905"/>
                </a:lnTo>
                <a:lnTo>
                  <a:pt x="687706" y="3050857"/>
                </a:lnTo>
                <a:lnTo>
                  <a:pt x="695008" y="3052127"/>
                </a:lnTo>
                <a:lnTo>
                  <a:pt x="702311" y="3052445"/>
                </a:lnTo>
                <a:lnTo>
                  <a:pt x="709931" y="3052762"/>
                </a:lnTo>
                <a:lnTo>
                  <a:pt x="710883" y="3052445"/>
                </a:lnTo>
                <a:lnTo>
                  <a:pt x="711201" y="3052762"/>
                </a:lnTo>
                <a:lnTo>
                  <a:pt x="719456" y="3052445"/>
                </a:lnTo>
                <a:lnTo>
                  <a:pt x="727711" y="3051810"/>
                </a:lnTo>
                <a:lnTo>
                  <a:pt x="735648" y="3050540"/>
                </a:lnTo>
                <a:lnTo>
                  <a:pt x="743903" y="3048952"/>
                </a:lnTo>
                <a:lnTo>
                  <a:pt x="753111" y="3046730"/>
                </a:lnTo>
                <a:lnTo>
                  <a:pt x="761683" y="3044190"/>
                </a:lnTo>
                <a:lnTo>
                  <a:pt x="769303" y="3041015"/>
                </a:lnTo>
                <a:lnTo>
                  <a:pt x="776288" y="3037840"/>
                </a:lnTo>
                <a:lnTo>
                  <a:pt x="782638" y="3034665"/>
                </a:lnTo>
                <a:lnTo>
                  <a:pt x="788353" y="3031490"/>
                </a:lnTo>
                <a:lnTo>
                  <a:pt x="797878" y="3025457"/>
                </a:lnTo>
                <a:lnTo>
                  <a:pt x="809308" y="3018155"/>
                </a:lnTo>
                <a:lnTo>
                  <a:pt x="809943" y="3017837"/>
                </a:lnTo>
                <a:lnTo>
                  <a:pt x="811531" y="3022600"/>
                </a:lnTo>
                <a:lnTo>
                  <a:pt x="812483" y="3029267"/>
                </a:lnTo>
                <a:lnTo>
                  <a:pt x="813436" y="3035935"/>
                </a:lnTo>
                <a:lnTo>
                  <a:pt x="814071" y="3043872"/>
                </a:lnTo>
                <a:lnTo>
                  <a:pt x="814388" y="3052445"/>
                </a:lnTo>
                <a:lnTo>
                  <a:pt x="814388" y="3061970"/>
                </a:lnTo>
                <a:lnTo>
                  <a:pt x="814071" y="3080385"/>
                </a:lnTo>
                <a:lnTo>
                  <a:pt x="812801" y="3100705"/>
                </a:lnTo>
                <a:lnTo>
                  <a:pt x="811531" y="3121660"/>
                </a:lnTo>
                <a:lnTo>
                  <a:pt x="808991" y="3143885"/>
                </a:lnTo>
                <a:lnTo>
                  <a:pt x="806451" y="3166427"/>
                </a:lnTo>
                <a:lnTo>
                  <a:pt x="803593" y="3188652"/>
                </a:lnTo>
                <a:lnTo>
                  <a:pt x="800736" y="3210877"/>
                </a:lnTo>
                <a:lnTo>
                  <a:pt x="797561" y="3231832"/>
                </a:lnTo>
                <a:lnTo>
                  <a:pt x="791211" y="3270885"/>
                </a:lnTo>
                <a:lnTo>
                  <a:pt x="785813" y="3302000"/>
                </a:lnTo>
                <a:lnTo>
                  <a:pt x="784226" y="3309937"/>
                </a:lnTo>
                <a:lnTo>
                  <a:pt x="71120" y="3309937"/>
                </a:lnTo>
                <a:lnTo>
                  <a:pt x="63818" y="3309620"/>
                </a:lnTo>
                <a:lnTo>
                  <a:pt x="56515" y="3308350"/>
                </a:lnTo>
                <a:lnTo>
                  <a:pt x="50165" y="3306762"/>
                </a:lnTo>
                <a:lnTo>
                  <a:pt x="43498" y="3304222"/>
                </a:lnTo>
                <a:lnTo>
                  <a:pt x="37148" y="3301682"/>
                </a:lnTo>
                <a:lnTo>
                  <a:pt x="31433" y="3297555"/>
                </a:lnTo>
                <a:lnTo>
                  <a:pt x="26035" y="3293427"/>
                </a:lnTo>
                <a:lnTo>
                  <a:pt x="20638" y="3288982"/>
                </a:lnTo>
                <a:lnTo>
                  <a:pt x="16193" y="3283902"/>
                </a:lnTo>
                <a:lnTo>
                  <a:pt x="12383" y="3278505"/>
                </a:lnTo>
                <a:lnTo>
                  <a:pt x="8573" y="3272472"/>
                </a:lnTo>
                <a:lnTo>
                  <a:pt x="5398" y="3266440"/>
                </a:lnTo>
                <a:lnTo>
                  <a:pt x="3175" y="3259772"/>
                </a:lnTo>
                <a:lnTo>
                  <a:pt x="1588" y="3253105"/>
                </a:lnTo>
                <a:lnTo>
                  <a:pt x="318" y="3246120"/>
                </a:lnTo>
                <a:lnTo>
                  <a:pt x="0" y="3238817"/>
                </a:lnTo>
                <a:lnTo>
                  <a:pt x="0" y="2493645"/>
                </a:lnTo>
                <a:lnTo>
                  <a:pt x="31433" y="2499360"/>
                </a:lnTo>
                <a:lnTo>
                  <a:pt x="70485" y="2505392"/>
                </a:lnTo>
                <a:lnTo>
                  <a:pt x="91758" y="2508885"/>
                </a:lnTo>
                <a:lnTo>
                  <a:pt x="114300" y="2512060"/>
                </a:lnTo>
                <a:lnTo>
                  <a:pt x="137478" y="2515235"/>
                </a:lnTo>
                <a:lnTo>
                  <a:pt x="160655" y="2517775"/>
                </a:lnTo>
                <a:lnTo>
                  <a:pt x="183515" y="2519680"/>
                </a:lnTo>
                <a:lnTo>
                  <a:pt x="205740" y="2521585"/>
                </a:lnTo>
                <a:lnTo>
                  <a:pt x="227648" y="2522855"/>
                </a:lnTo>
                <a:lnTo>
                  <a:pt x="247968" y="2523172"/>
                </a:lnTo>
                <a:lnTo>
                  <a:pt x="261620" y="2522855"/>
                </a:lnTo>
                <a:lnTo>
                  <a:pt x="274955" y="2522220"/>
                </a:lnTo>
                <a:lnTo>
                  <a:pt x="287338" y="2520950"/>
                </a:lnTo>
                <a:lnTo>
                  <a:pt x="298768" y="2519045"/>
                </a:lnTo>
                <a:lnTo>
                  <a:pt x="304165" y="2517457"/>
                </a:lnTo>
                <a:lnTo>
                  <a:pt x="309563" y="2515552"/>
                </a:lnTo>
                <a:lnTo>
                  <a:pt x="314960" y="2513647"/>
                </a:lnTo>
                <a:lnTo>
                  <a:pt x="320040" y="2510790"/>
                </a:lnTo>
                <a:lnTo>
                  <a:pt x="325120" y="2507297"/>
                </a:lnTo>
                <a:lnTo>
                  <a:pt x="327978" y="2505075"/>
                </a:lnTo>
                <a:lnTo>
                  <a:pt x="330200" y="2502852"/>
                </a:lnTo>
                <a:lnTo>
                  <a:pt x="332423" y="2500312"/>
                </a:lnTo>
                <a:lnTo>
                  <a:pt x="334645" y="2497455"/>
                </a:lnTo>
                <a:lnTo>
                  <a:pt x="336550" y="2493962"/>
                </a:lnTo>
                <a:lnTo>
                  <a:pt x="338138" y="2490470"/>
                </a:lnTo>
                <a:lnTo>
                  <a:pt x="340043" y="2485390"/>
                </a:lnTo>
                <a:lnTo>
                  <a:pt x="341630" y="2479992"/>
                </a:lnTo>
                <a:lnTo>
                  <a:pt x="342265" y="2474277"/>
                </a:lnTo>
                <a:lnTo>
                  <a:pt x="342900" y="2468562"/>
                </a:lnTo>
                <a:lnTo>
                  <a:pt x="342900" y="2464752"/>
                </a:lnTo>
                <a:lnTo>
                  <a:pt x="342265" y="2461260"/>
                </a:lnTo>
                <a:lnTo>
                  <a:pt x="341630" y="2457767"/>
                </a:lnTo>
                <a:lnTo>
                  <a:pt x="340995" y="2454592"/>
                </a:lnTo>
                <a:lnTo>
                  <a:pt x="339090" y="2448560"/>
                </a:lnTo>
                <a:lnTo>
                  <a:pt x="336233" y="2443162"/>
                </a:lnTo>
                <a:lnTo>
                  <a:pt x="332423" y="2436812"/>
                </a:lnTo>
                <a:lnTo>
                  <a:pt x="328613" y="2430780"/>
                </a:lnTo>
                <a:lnTo>
                  <a:pt x="325120" y="2425065"/>
                </a:lnTo>
                <a:lnTo>
                  <a:pt x="321628" y="2419985"/>
                </a:lnTo>
                <a:lnTo>
                  <a:pt x="318770" y="2413635"/>
                </a:lnTo>
                <a:lnTo>
                  <a:pt x="315278" y="2406967"/>
                </a:lnTo>
                <a:lnTo>
                  <a:pt x="312420" y="2398712"/>
                </a:lnTo>
                <a:lnTo>
                  <a:pt x="309880" y="2389187"/>
                </a:lnTo>
                <a:lnTo>
                  <a:pt x="308610" y="2383790"/>
                </a:lnTo>
                <a:lnTo>
                  <a:pt x="307975" y="2378392"/>
                </a:lnTo>
                <a:lnTo>
                  <a:pt x="307658" y="2373630"/>
                </a:lnTo>
                <a:lnTo>
                  <a:pt x="307340" y="2368232"/>
                </a:lnTo>
                <a:lnTo>
                  <a:pt x="307658" y="2363470"/>
                </a:lnTo>
                <a:lnTo>
                  <a:pt x="307975" y="2359025"/>
                </a:lnTo>
                <a:lnTo>
                  <a:pt x="308293" y="2354580"/>
                </a:lnTo>
                <a:lnTo>
                  <a:pt x="309563" y="2350135"/>
                </a:lnTo>
                <a:lnTo>
                  <a:pt x="310198" y="2346007"/>
                </a:lnTo>
                <a:lnTo>
                  <a:pt x="311785" y="2341562"/>
                </a:lnTo>
                <a:lnTo>
                  <a:pt x="313373" y="2337752"/>
                </a:lnTo>
                <a:lnTo>
                  <a:pt x="314960" y="2333307"/>
                </a:lnTo>
                <a:lnTo>
                  <a:pt x="316865" y="2329497"/>
                </a:lnTo>
                <a:lnTo>
                  <a:pt x="319088" y="2325687"/>
                </a:lnTo>
                <a:lnTo>
                  <a:pt x="324168" y="2318385"/>
                </a:lnTo>
                <a:lnTo>
                  <a:pt x="329248" y="2311717"/>
                </a:lnTo>
                <a:lnTo>
                  <a:pt x="335915" y="2305050"/>
                </a:lnTo>
                <a:lnTo>
                  <a:pt x="343218" y="2299335"/>
                </a:lnTo>
                <a:lnTo>
                  <a:pt x="350838" y="2293937"/>
                </a:lnTo>
                <a:lnTo>
                  <a:pt x="359728" y="2289492"/>
                </a:lnTo>
                <a:lnTo>
                  <a:pt x="363855" y="2287270"/>
                </a:lnTo>
                <a:lnTo>
                  <a:pt x="368618" y="2285682"/>
                </a:lnTo>
                <a:lnTo>
                  <a:pt x="373380" y="2283777"/>
                </a:lnTo>
                <a:lnTo>
                  <a:pt x="378460" y="2282190"/>
                </a:lnTo>
                <a:lnTo>
                  <a:pt x="383223" y="2280920"/>
                </a:lnTo>
                <a:lnTo>
                  <a:pt x="388620" y="2279967"/>
                </a:lnTo>
                <a:lnTo>
                  <a:pt x="394018" y="2279015"/>
                </a:lnTo>
                <a:lnTo>
                  <a:pt x="399415" y="2278697"/>
                </a:lnTo>
                <a:lnTo>
                  <a:pt x="405130" y="2278380"/>
                </a:lnTo>
                <a:lnTo>
                  <a:pt x="410528" y="2278062"/>
                </a:lnTo>
                <a:close/>
                <a:moveTo>
                  <a:pt x="71120" y="1655762"/>
                </a:moveTo>
                <a:lnTo>
                  <a:pt x="814705" y="1655762"/>
                </a:lnTo>
                <a:lnTo>
                  <a:pt x="808990" y="1687194"/>
                </a:lnTo>
                <a:lnTo>
                  <a:pt x="802958" y="1726247"/>
                </a:lnTo>
                <a:lnTo>
                  <a:pt x="796608" y="1770062"/>
                </a:lnTo>
                <a:lnTo>
                  <a:pt x="793433" y="1793557"/>
                </a:lnTo>
                <a:lnTo>
                  <a:pt x="790575" y="1816417"/>
                </a:lnTo>
                <a:lnTo>
                  <a:pt x="788353" y="1839277"/>
                </a:lnTo>
                <a:lnTo>
                  <a:pt x="786765" y="1861819"/>
                </a:lnTo>
                <a:lnTo>
                  <a:pt x="785813" y="1883409"/>
                </a:lnTo>
                <a:lnTo>
                  <a:pt x="785495" y="1903729"/>
                </a:lnTo>
                <a:lnTo>
                  <a:pt x="785495" y="1917699"/>
                </a:lnTo>
                <a:lnTo>
                  <a:pt x="786130" y="1930717"/>
                </a:lnTo>
                <a:lnTo>
                  <a:pt x="787718" y="1943099"/>
                </a:lnTo>
                <a:lnTo>
                  <a:pt x="788353" y="1948814"/>
                </a:lnTo>
                <a:lnTo>
                  <a:pt x="789623" y="1954529"/>
                </a:lnTo>
                <a:lnTo>
                  <a:pt x="791210" y="1960244"/>
                </a:lnTo>
                <a:lnTo>
                  <a:pt x="793115" y="1965642"/>
                </a:lnTo>
                <a:lnTo>
                  <a:pt x="795020" y="1970722"/>
                </a:lnTo>
                <a:lnTo>
                  <a:pt x="797560" y="1975802"/>
                </a:lnTo>
                <a:lnTo>
                  <a:pt x="801053" y="1981199"/>
                </a:lnTo>
                <a:lnTo>
                  <a:pt x="802958" y="1983739"/>
                </a:lnTo>
                <a:lnTo>
                  <a:pt x="805498" y="1986279"/>
                </a:lnTo>
                <a:lnTo>
                  <a:pt x="808038" y="1988502"/>
                </a:lnTo>
                <a:lnTo>
                  <a:pt x="810895" y="1990724"/>
                </a:lnTo>
                <a:lnTo>
                  <a:pt x="814388" y="1992629"/>
                </a:lnTo>
                <a:lnTo>
                  <a:pt x="817880" y="1994217"/>
                </a:lnTo>
                <a:lnTo>
                  <a:pt x="823278" y="1996122"/>
                </a:lnTo>
                <a:lnTo>
                  <a:pt x="828675" y="1997709"/>
                </a:lnTo>
                <a:lnTo>
                  <a:pt x="834390" y="1998662"/>
                </a:lnTo>
                <a:lnTo>
                  <a:pt x="840106" y="1998979"/>
                </a:lnTo>
                <a:lnTo>
                  <a:pt x="840423" y="1998662"/>
                </a:lnTo>
                <a:lnTo>
                  <a:pt x="841693" y="1998979"/>
                </a:lnTo>
                <a:lnTo>
                  <a:pt x="845185" y="1998662"/>
                </a:lnTo>
                <a:lnTo>
                  <a:pt x="848361" y="1998027"/>
                </a:lnTo>
                <a:lnTo>
                  <a:pt x="851853" y="1997709"/>
                </a:lnTo>
                <a:lnTo>
                  <a:pt x="855346" y="1997074"/>
                </a:lnTo>
                <a:lnTo>
                  <a:pt x="861061" y="1994534"/>
                </a:lnTo>
                <a:lnTo>
                  <a:pt x="866458" y="1992312"/>
                </a:lnTo>
                <a:lnTo>
                  <a:pt x="872808" y="1988502"/>
                </a:lnTo>
                <a:lnTo>
                  <a:pt x="879158" y="1984692"/>
                </a:lnTo>
                <a:lnTo>
                  <a:pt x="884556" y="1980882"/>
                </a:lnTo>
                <a:lnTo>
                  <a:pt x="889635" y="1977389"/>
                </a:lnTo>
                <a:lnTo>
                  <a:pt x="895986" y="1974532"/>
                </a:lnTo>
                <a:lnTo>
                  <a:pt x="902653" y="1971357"/>
                </a:lnTo>
                <a:lnTo>
                  <a:pt x="910908" y="1968182"/>
                </a:lnTo>
                <a:lnTo>
                  <a:pt x="920433" y="1965642"/>
                </a:lnTo>
                <a:lnTo>
                  <a:pt x="923608" y="1965324"/>
                </a:lnTo>
                <a:lnTo>
                  <a:pt x="931228" y="1964054"/>
                </a:lnTo>
                <a:lnTo>
                  <a:pt x="935038" y="1963419"/>
                </a:lnTo>
                <a:lnTo>
                  <a:pt x="938848" y="1963419"/>
                </a:lnTo>
                <a:lnTo>
                  <a:pt x="940753" y="1963419"/>
                </a:lnTo>
                <a:lnTo>
                  <a:pt x="945198" y="1963419"/>
                </a:lnTo>
                <a:lnTo>
                  <a:pt x="949961" y="1963737"/>
                </a:lnTo>
                <a:lnTo>
                  <a:pt x="954088" y="1964372"/>
                </a:lnTo>
                <a:lnTo>
                  <a:pt x="958533" y="1965324"/>
                </a:lnTo>
                <a:lnTo>
                  <a:pt x="962978" y="1966277"/>
                </a:lnTo>
                <a:lnTo>
                  <a:pt x="967106" y="1967547"/>
                </a:lnTo>
                <a:lnTo>
                  <a:pt x="971233" y="1969134"/>
                </a:lnTo>
                <a:lnTo>
                  <a:pt x="975043" y="1971039"/>
                </a:lnTo>
                <a:lnTo>
                  <a:pt x="978853" y="1972944"/>
                </a:lnTo>
                <a:lnTo>
                  <a:pt x="982663" y="1974849"/>
                </a:lnTo>
                <a:lnTo>
                  <a:pt x="989966" y="1979929"/>
                </a:lnTo>
                <a:lnTo>
                  <a:pt x="996951" y="1985644"/>
                </a:lnTo>
                <a:lnTo>
                  <a:pt x="1003301" y="1991994"/>
                </a:lnTo>
                <a:lnTo>
                  <a:pt x="1009016" y="1998979"/>
                </a:lnTo>
                <a:lnTo>
                  <a:pt x="1014413" y="2006917"/>
                </a:lnTo>
                <a:lnTo>
                  <a:pt x="1019176" y="2015489"/>
                </a:lnTo>
                <a:lnTo>
                  <a:pt x="1021081" y="2019934"/>
                </a:lnTo>
                <a:lnTo>
                  <a:pt x="1022986" y="2024379"/>
                </a:lnTo>
                <a:lnTo>
                  <a:pt x="1024891" y="2029142"/>
                </a:lnTo>
                <a:lnTo>
                  <a:pt x="1025843" y="2034222"/>
                </a:lnTo>
                <a:lnTo>
                  <a:pt x="1027431" y="2038984"/>
                </a:lnTo>
                <a:lnTo>
                  <a:pt x="1028383" y="2044382"/>
                </a:lnTo>
                <a:lnTo>
                  <a:pt x="1029336" y="2049779"/>
                </a:lnTo>
                <a:lnTo>
                  <a:pt x="1029653" y="2055177"/>
                </a:lnTo>
                <a:lnTo>
                  <a:pt x="1030288" y="2060892"/>
                </a:lnTo>
                <a:lnTo>
                  <a:pt x="1030288" y="2066289"/>
                </a:lnTo>
                <a:lnTo>
                  <a:pt x="1030288" y="2079307"/>
                </a:lnTo>
                <a:lnTo>
                  <a:pt x="1029018" y="2091372"/>
                </a:lnTo>
                <a:lnTo>
                  <a:pt x="1027431" y="2102802"/>
                </a:lnTo>
                <a:lnTo>
                  <a:pt x="1025208" y="2114549"/>
                </a:lnTo>
                <a:lnTo>
                  <a:pt x="1022668" y="2124709"/>
                </a:lnTo>
                <a:lnTo>
                  <a:pt x="1019176" y="2134234"/>
                </a:lnTo>
                <a:lnTo>
                  <a:pt x="1015366" y="2143442"/>
                </a:lnTo>
                <a:lnTo>
                  <a:pt x="1012826" y="2147252"/>
                </a:lnTo>
                <a:lnTo>
                  <a:pt x="1010603" y="2151062"/>
                </a:lnTo>
                <a:lnTo>
                  <a:pt x="1008381" y="2154872"/>
                </a:lnTo>
                <a:lnTo>
                  <a:pt x="1005841" y="2158364"/>
                </a:lnTo>
                <a:lnTo>
                  <a:pt x="1002983" y="2161539"/>
                </a:lnTo>
                <a:lnTo>
                  <a:pt x="1000443" y="2164079"/>
                </a:lnTo>
                <a:lnTo>
                  <a:pt x="997268" y="2166937"/>
                </a:lnTo>
                <a:lnTo>
                  <a:pt x="994093" y="2169477"/>
                </a:lnTo>
                <a:lnTo>
                  <a:pt x="990918" y="2171699"/>
                </a:lnTo>
                <a:lnTo>
                  <a:pt x="987426" y="2173604"/>
                </a:lnTo>
                <a:lnTo>
                  <a:pt x="983933" y="2175509"/>
                </a:lnTo>
                <a:lnTo>
                  <a:pt x="980441" y="2177097"/>
                </a:lnTo>
                <a:lnTo>
                  <a:pt x="976313" y="2178684"/>
                </a:lnTo>
                <a:lnTo>
                  <a:pt x="972186" y="2179954"/>
                </a:lnTo>
                <a:lnTo>
                  <a:pt x="967741" y="2180589"/>
                </a:lnTo>
                <a:lnTo>
                  <a:pt x="962978" y="2181224"/>
                </a:lnTo>
                <a:lnTo>
                  <a:pt x="957898" y="2181859"/>
                </a:lnTo>
                <a:lnTo>
                  <a:pt x="952500" y="2182177"/>
                </a:lnTo>
                <a:lnTo>
                  <a:pt x="947421" y="2182177"/>
                </a:lnTo>
                <a:lnTo>
                  <a:pt x="942341" y="2181859"/>
                </a:lnTo>
                <a:lnTo>
                  <a:pt x="930593" y="2179954"/>
                </a:lnTo>
                <a:lnTo>
                  <a:pt x="922338" y="2178367"/>
                </a:lnTo>
                <a:lnTo>
                  <a:pt x="914718" y="2176144"/>
                </a:lnTo>
                <a:lnTo>
                  <a:pt x="907733" y="2173604"/>
                </a:lnTo>
                <a:lnTo>
                  <a:pt x="901701" y="2171382"/>
                </a:lnTo>
                <a:lnTo>
                  <a:pt x="896303" y="2168842"/>
                </a:lnTo>
                <a:lnTo>
                  <a:pt x="890906" y="2165984"/>
                </a:lnTo>
                <a:lnTo>
                  <a:pt x="881381" y="2159952"/>
                </a:lnTo>
                <a:lnTo>
                  <a:pt x="872173" y="2153919"/>
                </a:lnTo>
                <a:lnTo>
                  <a:pt x="862331" y="2147569"/>
                </a:lnTo>
                <a:lnTo>
                  <a:pt x="856616" y="2145029"/>
                </a:lnTo>
                <a:lnTo>
                  <a:pt x="849948" y="2142489"/>
                </a:lnTo>
                <a:lnTo>
                  <a:pt x="846456" y="2141219"/>
                </a:lnTo>
                <a:lnTo>
                  <a:pt x="842646" y="2140584"/>
                </a:lnTo>
                <a:lnTo>
                  <a:pt x="838518" y="2139949"/>
                </a:lnTo>
                <a:lnTo>
                  <a:pt x="834708" y="2139632"/>
                </a:lnTo>
                <a:lnTo>
                  <a:pt x="834073" y="2139632"/>
                </a:lnTo>
                <a:lnTo>
                  <a:pt x="833120" y="2139632"/>
                </a:lnTo>
                <a:lnTo>
                  <a:pt x="828675" y="2139949"/>
                </a:lnTo>
                <a:lnTo>
                  <a:pt x="823913" y="2140584"/>
                </a:lnTo>
                <a:lnTo>
                  <a:pt x="819785" y="2141537"/>
                </a:lnTo>
                <a:lnTo>
                  <a:pt x="815340" y="2143124"/>
                </a:lnTo>
                <a:lnTo>
                  <a:pt x="812483" y="2144394"/>
                </a:lnTo>
                <a:lnTo>
                  <a:pt x="809943" y="2145664"/>
                </a:lnTo>
                <a:lnTo>
                  <a:pt x="808038" y="2147252"/>
                </a:lnTo>
                <a:lnTo>
                  <a:pt x="805498" y="2148839"/>
                </a:lnTo>
                <a:lnTo>
                  <a:pt x="802640" y="2152332"/>
                </a:lnTo>
                <a:lnTo>
                  <a:pt x="800418" y="2155189"/>
                </a:lnTo>
                <a:lnTo>
                  <a:pt x="797243" y="2160587"/>
                </a:lnTo>
                <a:lnTo>
                  <a:pt x="795338" y="2165667"/>
                </a:lnTo>
                <a:lnTo>
                  <a:pt x="793750" y="2170112"/>
                </a:lnTo>
                <a:lnTo>
                  <a:pt x="792480" y="2175192"/>
                </a:lnTo>
                <a:lnTo>
                  <a:pt x="791210" y="2183129"/>
                </a:lnTo>
                <a:lnTo>
                  <a:pt x="789940" y="2191384"/>
                </a:lnTo>
                <a:lnTo>
                  <a:pt x="788670" y="2200592"/>
                </a:lnTo>
                <a:lnTo>
                  <a:pt x="788353" y="2210117"/>
                </a:lnTo>
                <a:lnTo>
                  <a:pt x="787400" y="2230754"/>
                </a:lnTo>
                <a:lnTo>
                  <a:pt x="787400" y="2253614"/>
                </a:lnTo>
                <a:lnTo>
                  <a:pt x="787400" y="2279332"/>
                </a:lnTo>
                <a:lnTo>
                  <a:pt x="788035" y="2305685"/>
                </a:lnTo>
                <a:lnTo>
                  <a:pt x="789305" y="2332672"/>
                </a:lnTo>
                <a:lnTo>
                  <a:pt x="790575" y="2359660"/>
                </a:lnTo>
                <a:lnTo>
                  <a:pt x="791845" y="2386647"/>
                </a:lnTo>
                <a:lnTo>
                  <a:pt x="793750" y="2412682"/>
                </a:lnTo>
                <a:lnTo>
                  <a:pt x="795655" y="2437765"/>
                </a:lnTo>
                <a:lnTo>
                  <a:pt x="797878" y="2460307"/>
                </a:lnTo>
                <a:lnTo>
                  <a:pt x="768668" y="2462530"/>
                </a:lnTo>
                <a:lnTo>
                  <a:pt x="733108" y="2465070"/>
                </a:lnTo>
                <a:lnTo>
                  <a:pt x="700405" y="2466975"/>
                </a:lnTo>
                <a:lnTo>
                  <a:pt x="666750" y="2468562"/>
                </a:lnTo>
                <a:lnTo>
                  <a:pt x="633095" y="2469832"/>
                </a:lnTo>
                <a:lnTo>
                  <a:pt x="601028" y="2470150"/>
                </a:lnTo>
                <a:lnTo>
                  <a:pt x="586105" y="2470150"/>
                </a:lnTo>
                <a:lnTo>
                  <a:pt x="562610" y="2468880"/>
                </a:lnTo>
                <a:lnTo>
                  <a:pt x="552450" y="2468562"/>
                </a:lnTo>
                <a:lnTo>
                  <a:pt x="543560" y="2467927"/>
                </a:lnTo>
                <a:lnTo>
                  <a:pt x="538163" y="2466975"/>
                </a:lnTo>
                <a:lnTo>
                  <a:pt x="544513" y="2458402"/>
                </a:lnTo>
                <a:lnTo>
                  <a:pt x="551498" y="2446337"/>
                </a:lnTo>
                <a:lnTo>
                  <a:pt x="554673" y="2440940"/>
                </a:lnTo>
                <a:lnTo>
                  <a:pt x="558165" y="2434907"/>
                </a:lnTo>
                <a:lnTo>
                  <a:pt x="561340" y="2428557"/>
                </a:lnTo>
                <a:lnTo>
                  <a:pt x="563880" y="2421255"/>
                </a:lnTo>
                <a:lnTo>
                  <a:pt x="567055" y="2413635"/>
                </a:lnTo>
                <a:lnTo>
                  <a:pt x="569278" y="2405380"/>
                </a:lnTo>
                <a:lnTo>
                  <a:pt x="571500" y="2396807"/>
                </a:lnTo>
                <a:lnTo>
                  <a:pt x="573405" y="2387282"/>
                </a:lnTo>
                <a:lnTo>
                  <a:pt x="574993" y="2379027"/>
                </a:lnTo>
                <a:lnTo>
                  <a:pt x="575628" y="2371090"/>
                </a:lnTo>
                <a:lnTo>
                  <a:pt x="576580" y="2363470"/>
                </a:lnTo>
                <a:lnTo>
                  <a:pt x="576580" y="2355850"/>
                </a:lnTo>
                <a:lnTo>
                  <a:pt x="576263" y="2347277"/>
                </a:lnTo>
                <a:lnTo>
                  <a:pt x="575628" y="2339340"/>
                </a:lnTo>
                <a:lnTo>
                  <a:pt x="574040" y="2331402"/>
                </a:lnTo>
                <a:lnTo>
                  <a:pt x="572770" y="2323782"/>
                </a:lnTo>
                <a:lnTo>
                  <a:pt x="570865" y="2315845"/>
                </a:lnTo>
                <a:lnTo>
                  <a:pt x="568008" y="2308860"/>
                </a:lnTo>
                <a:lnTo>
                  <a:pt x="565468" y="2301875"/>
                </a:lnTo>
                <a:lnTo>
                  <a:pt x="561975" y="2295207"/>
                </a:lnTo>
                <a:lnTo>
                  <a:pt x="558800" y="2290762"/>
                </a:lnTo>
                <a:lnTo>
                  <a:pt x="555943" y="2286317"/>
                </a:lnTo>
                <a:lnTo>
                  <a:pt x="552768" y="2281555"/>
                </a:lnTo>
                <a:lnTo>
                  <a:pt x="549275" y="2277427"/>
                </a:lnTo>
                <a:lnTo>
                  <a:pt x="545783" y="2273617"/>
                </a:lnTo>
                <a:lnTo>
                  <a:pt x="541973" y="2269807"/>
                </a:lnTo>
                <a:lnTo>
                  <a:pt x="537845" y="2265997"/>
                </a:lnTo>
                <a:lnTo>
                  <a:pt x="534035" y="2262504"/>
                </a:lnTo>
                <a:lnTo>
                  <a:pt x="525145" y="2256472"/>
                </a:lnTo>
                <a:lnTo>
                  <a:pt x="516573" y="2250439"/>
                </a:lnTo>
                <a:lnTo>
                  <a:pt x="506730" y="2245677"/>
                </a:lnTo>
                <a:lnTo>
                  <a:pt x="496888" y="2241549"/>
                </a:lnTo>
                <a:lnTo>
                  <a:pt x="487045" y="2237739"/>
                </a:lnTo>
                <a:lnTo>
                  <a:pt x="476568" y="2234564"/>
                </a:lnTo>
                <a:lnTo>
                  <a:pt x="466090" y="2232342"/>
                </a:lnTo>
                <a:lnTo>
                  <a:pt x="455295" y="2230437"/>
                </a:lnTo>
                <a:lnTo>
                  <a:pt x="444183" y="2228849"/>
                </a:lnTo>
                <a:lnTo>
                  <a:pt x="433070" y="2227579"/>
                </a:lnTo>
                <a:lnTo>
                  <a:pt x="421958" y="2226944"/>
                </a:lnTo>
                <a:lnTo>
                  <a:pt x="410528" y="2226944"/>
                </a:lnTo>
                <a:lnTo>
                  <a:pt x="402908" y="2226944"/>
                </a:lnTo>
                <a:lnTo>
                  <a:pt x="395288" y="2227262"/>
                </a:lnTo>
                <a:lnTo>
                  <a:pt x="387033" y="2228532"/>
                </a:lnTo>
                <a:lnTo>
                  <a:pt x="379730" y="2229484"/>
                </a:lnTo>
                <a:lnTo>
                  <a:pt x="372110" y="2230754"/>
                </a:lnTo>
                <a:lnTo>
                  <a:pt x="364808" y="2232659"/>
                </a:lnTo>
                <a:lnTo>
                  <a:pt x="358140" y="2234882"/>
                </a:lnTo>
                <a:lnTo>
                  <a:pt x="351155" y="2237104"/>
                </a:lnTo>
                <a:lnTo>
                  <a:pt x="344170" y="2239962"/>
                </a:lnTo>
                <a:lnTo>
                  <a:pt x="337820" y="2242819"/>
                </a:lnTo>
                <a:lnTo>
                  <a:pt x="331153" y="2245994"/>
                </a:lnTo>
                <a:lnTo>
                  <a:pt x="324803" y="2249804"/>
                </a:lnTo>
                <a:lnTo>
                  <a:pt x="319088" y="2253614"/>
                </a:lnTo>
                <a:lnTo>
                  <a:pt x="313373" y="2257424"/>
                </a:lnTo>
                <a:lnTo>
                  <a:pt x="307658" y="2262187"/>
                </a:lnTo>
                <a:lnTo>
                  <a:pt x="302260" y="2266632"/>
                </a:lnTo>
                <a:lnTo>
                  <a:pt x="297180" y="2271394"/>
                </a:lnTo>
                <a:lnTo>
                  <a:pt x="292418" y="2276474"/>
                </a:lnTo>
                <a:lnTo>
                  <a:pt x="287655" y="2281872"/>
                </a:lnTo>
                <a:lnTo>
                  <a:pt x="283528" y="2287270"/>
                </a:lnTo>
                <a:lnTo>
                  <a:pt x="279400" y="2292985"/>
                </a:lnTo>
                <a:lnTo>
                  <a:pt x="275908" y="2299017"/>
                </a:lnTo>
                <a:lnTo>
                  <a:pt x="272415" y="2305367"/>
                </a:lnTo>
                <a:lnTo>
                  <a:pt x="269240" y="2311400"/>
                </a:lnTo>
                <a:lnTo>
                  <a:pt x="266383" y="2318067"/>
                </a:lnTo>
                <a:lnTo>
                  <a:pt x="263843" y="2324417"/>
                </a:lnTo>
                <a:lnTo>
                  <a:pt x="261938" y="2331402"/>
                </a:lnTo>
                <a:lnTo>
                  <a:pt x="260033" y="2338070"/>
                </a:lnTo>
                <a:lnTo>
                  <a:pt x="259080" y="2345372"/>
                </a:lnTo>
                <a:lnTo>
                  <a:pt x="257810" y="2352357"/>
                </a:lnTo>
                <a:lnTo>
                  <a:pt x="257493" y="2359660"/>
                </a:lnTo>
                <a:lnTo>
                  <a:pt x="257175" y="2367280"/>
                </a:lnTo>
                <a:lnTo>
                  <a:pt x="257493" y="2375217"/>
                </a:lnTo>
                <a:lnTo>
                  <a:pt x="258128" y="2383790"/>
                </a:lnTo>
                <a:lnTo>
                  <a:pt x="259398" y="2391727"/>
                </a:lnTo>
                <a:lnTo>
                  <a:pt x="260985" y="2400300"/>
                </a:lnTo>
                <a:lnTo>
                  <a:pt x="263208" y="2409190"/>
                </a:lnTo>
                <a:lnTo>
                  <a:pt x="265748" y="2417762"/>
                </a:lnTo>
                <a:lnTo>
                  <a:pt x="268923" y="2425382"/>
                </a:lnTo>
                <a:lnTo>
                  <a:pt x="272098" y="2432367"/>
                </a:lnTo>
                <a:lnTo>
                  <a:pt x="274955" y="2438717"/>
                </a:lnTo>
                <a:lnTo>
                  <a:pt x="278448" y="2444432"/>
                </a:lnTo>
                <a:lnTo>
                  <a:pt x="284163" y="2453957"/>
                </a:lnTo>
                <a:lnTo>
                  <a:pt x="289243" y="2460942"/>
                </a:lnTo>
                <a:lnTo>
                  <a:pt x="291783" y="2465705"/>
                </a:lnTo>
                <a:lnTo>
                  <a:pt x="292418" y="2466975"/>
                </a:lnTo>
                <a:lnTo>
                  <a:pt x="287655" y="2468562"/>
                </a:lnTo>
                <a:lnTo>
                  <a:pt x="280670" y="2469832"/>
                </a:lnTo>
                <a:lnTo>
                  <a:pt x="274003" y="2470467"/>
                </a:lnTo>
                <a:lnTo>
                  <a:pt x="265748" y="2471420"/>
                </a:lnTo>
                <a:lnTo>
                  <a:pt x="257493" y="2471737"/>
                </a:lnTo>
                <a:lnTo>
                  <a:pt x="247968" y="2471737"/>
                </a:lnTo>
                <a:lnTo>
                  <a:pt x="229553" y="2471420"/>
                </a:lnTo>
                <a:lnTo>
                  <a:pt x="209233" y="2470150"/>
                </a:lnTo>
                <a:lnTo>
                  <a:pt x="187960" y="2468562"/>
                </a:lnTo>
                <a:lnTo>
                  <a:pt x="166053" y="2466340"/>
                </a:lnTo>
                <a:lnTo>
                  <a:pt x="143510" y="2464117"/>
                </a:lnTo>
                <a:lnTo>
                  <a:pt x="120968" y="2460942"/>
                </a:lnTo>
                <a:lnTo>
                  <a:pt x="99060" y="2457767"/>
                </a:lnTo>
                <a:lnTo>
                  <a:pt x="77788" y="2454910"/>
                </a:lnTo>
                <a:lnTo>
                  <a:pt x="39053" y="2448242"/>
                </a:lnTo>
                <a:lnTo>
                  <a:pt x="7938" y="2442845"/>
                </a:lnTo>
                <a:lnTo>
                  <a:pt x="0" y="2441575"/>
                </a:lnTo>
                <a:lnTo>
                  <a:pt x="0" y="1726882"/>
                </a:lnTo>
                <a:lnTo>
                  <a:pt x="318" y="1719579"/>
                </a:lnTo>
                <a:lnTo>
                  <a:pt x="1588" y="1712912"/>
                </a:lnTo>
                <a:lnTo>
                  <a:pt x="3175" y="1705927"/>
                </a:lnTo>
                <a:lnTo>
                  <a:pt x="5398" y="1699259"/>
                </a:lnTo>
                <a:lnTo>
                  <a:pt x="8573" y="1693227"/>
                </a:lnTo>
                <a:lnTo>
                  <a:pt x="12383" y="1687194"/>
                </a:lnTo>
                <a:lnTo>
                  <a:pt x="16193" y="1681797"/>
                </a:lnTo>
                <a:lnTo>
                  <a:pt x="20638" y="1676717"/>
                </a:lnTo>
                <a:lnTo>
                  <a:pt x="26035" y="1672272"/>
                </a:lnTo>
                <a:lnTo>
                  <a:pt x="31433" y="1668144"/>
                </a:lnTo>
                <a:lnTo>
                  <a:pt x="37148" y="1664652"/>
                </a:lnTo>
                <a:lnTo>
                  <a:pt x="43498" y="1661477"/>
                </a:lnTo>
                <a:lnTo>
                  <a:pt x="50165" y="1658937"/>
                </a:lnTo>
                <a:lnTo>
                  <a:pt x="56515" y="1657349"/>
                </a:lnTo>
                <a:lnTo>
                  <a:pt x="63818" y="1656079"/>
                </a:lnTo>
                <a:lnTo>
                  <a:pt x="71120" y="1655762"/>
                </a:lnTo>
                <a:close/>
                <a:moveTo>
                  <a:pt x="1433951" y="1406525"/>
                </a:moveTo>
                <a:lnTo>
                  <a:pt x="1422849" y="1416679"/>
                </a:lnTo>
                <a:lnTo>
                  <a:pt x="1412064" y="1427150"/>
                </a:lnTo>
                <a:lnTo>
                  <a:pt x="1401279" y="1438256"/>
                </a:lnTo>
                <a:lnTo>
                  <a:pt x="1396521" y="1444602"/>
                </a:lnTo>
                <a:lnTo>
                  <a:pt x="1391446" y="1450631"/>
                </a:lnTo>
                <a:lnTo>
                  <a:pt x="1383199" y="1461737"/>
                </a:lnTo>
                <a:lnTo>
                  <a:pt x="1375269" y="1472525"/>
                </a:lnTo>
                <a:lnTo>
                  <a:pt x="1368607" y="1483631"/>
                </a:lnTo>
                <a:lnTo>
                  <a:pt x="1361946" y="1494419"/>
                </a:lnTo>
                <a:lnTo>
                  <a:pt x="1356237" y="1505525"/>
                </a:lnTo>
                <a:lnTo>
                  <a:pt x="1350844" y="1516314"/>
                </a:lnTo>
                <a:lnTo>
                  <a:pt x="1346086" y="1527420"/>
                </a:lnTo>
                <a:lnTo>
                  <a:pt x="1341645" y="1538208"/>
                </a:lnTo>
                <a:lnTo>
                  <a:pt x="1337839" y="1549314"/>
                </a:lnTo>
                <a:lnTo>
                  <a:pt x="1334667" y="1559785"/>
                </a:lnTo>
                <a:lnTo>
                  <a:pt x="1331812" y="1570574"/>
                </a:lnTo>
                <a:lnTo>
                  <a:pt x="1329591" y="1581362"/>
                </a:lnTo>
                <a:lnTo>
                  <a:pt x="1328005" y="1592151"/>
                </a:lnTo>
                <a:lnTo>
                  <a:pt x="1326419" y="1602622"/>
                </a:lnTo>
                <a:lnTo>
                  <a:pt x="1325785" y="1613093"/>
                </a:lnTo>
                <a:lnTo>
                  <a:pt x="1325468" y="1623247"/>
                </a:lnTo>
                <a:lnTo>
                  <a:pt x="1325468" y="1633718"/>
                </a:lnTo>
                <a:lnTo>
                  <a:pt x="1325785" y="1643555"/>
                </a:lnTo>
                <a:lnTo>
                  <a:pt x="1326419" y="1653709"/>
                </a:lnTo>
                <a:lnTo>
                  <a:pt x="1327688" y="1663228"/>
                </a:lnTo>
                <a:lnTo>
                  <a:pt x="1329274" y="1673064"/>
                </a:lnTo>
                <a:lnTo>
                  <a:pt x="1331495" y="1682266"/>
                </a:lnTo>
                <a:lnTo>
                  <a:pt x="1333715" y="1691468"/>
                </a:lnTo>
                <a:lnTo>
                  <a:pt x="1336570" y="1700670"/>
                </a:lnTo>
                <a:lnTo>
                  <a:pt x="1339425" y="1709555"/>
                </a:lnTo>
                <a:lnTo>
                  <a:pt x="1342914" y="1717805"/>
                </a:lnTo>
                <a:lnTo>
                  <a:pt x="1346403" y="1726372"/>
                </a:lnTo>
                <a:lnTo>
                  <a:pt x="1350527" y="1734622"/>
                </a:lnTo>
                <a:lnTo>
                  <a:pt x="1354650" y="1742238"/>
                </a:lnTo>
                <a:lnTo>
                  <a:pt x="1359409" y="1749853"/>
                </a:lnTo>
                <a:lnTo>
                  <a:pt x="1364484" y="1757151"/>
                </a:lnTo>
                <a:lnTo>
                  <a:pt x="1369242" y="1764449"/>
                </a:lnTo>
                <a:lnTo>
                  <a:pt x="1374634" y="1771113"/>
                </a:lnTo>
                <a:lnTo>
                  <a:pt x="1380344" y="1777459"/>
                </a:lnTo>
                <a:lnTo>
                  <a:pt x="1386054" y="1783488"/>
                </a:lnTo>
                <a:lnTo>
                  <a:pt x="1392080" y="1789834"/>
                </a:lnTo>
                <a:lnTo>
                  <a:pt x="1398425" y="1794911"/>
                </a:lnTo>
                <a:lnTo>
                  <a:pt x="1404769" y="1799988"/>
                </a:lnTo>
                <a:lnTo>
                  <a:pt x="1411430" y="1805065"/>
                </a:lnTo>
                <a:lnTo>
                  <a:pt x="1418091" y="1809190"/>
                </a:lnTo>
                <a:lnTo>
                  <a:pt x="1425070" y="1813315"/>
                </a:lnTo>
                <a:lnTo>
                  <a:pt x="1432365" y="1816805"/>
                </a:lnTo>
                <a:lnTo>
                  <a:pt x="1439661" y="1820296"/>
                </a:lnTo>
                <a:lnTo>
                  <a:pt x="1446957" y="1822834"/>
                </a:lnTo>
                <a:lnTo>
                  <a:pt x="1454570" y="1825690"/>
                </a:lnTo>
                <a:lnTo>
                  <a:pt x="1462182" y="1827594"/>
                </a:lnTo>
                <a:lnTo>
                  <a:pt x="1469795" y="1829180"/>
                </a:lnTo>
                <a:lnTo>
                  <a:pt x="1477725" y="1830132"/>
                </a:lnTo>
                <a:lnTo>
                  <a:pt x="1485338" y="1830450"/>
                </a:lnTo>
                <a:lnTo>
                  <a:pt x="1493586" y="1831084"/>
                </a:lnTo>
                <a:lnTo>
                  <a:pt x="1501516" y="1830450"/>
                </a:lnTo>
                <a:lnTo>
                  <a:pt x="1509446" y="1829498"/>
                </a:lnTo>
                <a:lnTo>
                  <a:pt x="1517693" y="1828228"/>
                </a:lnTo>
                <a:lnTo>
                  <a:pt x="1525623" y="1826325"/>
                </a:lnTo>
                <a:lnTo>
                  <a:pt x="1533553" y="1824104"/>
                </a:lnTo>
                <a:lnTo>
                  <a:pt x="1541800" y="1820930"/>
                </a:lnTo>
                <a:lnTo>
                  <a:pt x="1549730" y="1817440"/>
                </a:lnTo>
                <a:lnTo>
                  <a:pt x="1557661" y="1813632"/>
                </a:lnTo>
                <a:lnTo>
                  <a:pt x="1565591" y="1809190"/>
                </a:lnTo>
                <a:lnTo>
                  <a:pt x="1573838" y="1803796"/>
                </a:lnTo>
                <a:lnTo>
                  <a:pt x="1581768" y="1798084"/>
                </a:lnTo>
                <a:lnTo>
                  <a:pt x="1589381" y="1791738"/>
                </a:lnTo>
                <a:lnTo>
                  <a:pt x="1596994" y="1784757"/>
                </a:lnTo>
                <a:lnTo>
                  <a:pt x="1604607" y="1777142"/>
                </a:lnTo>
                <a:lnTo>
                  <a:pt x="1643305" y="1736843"/>
                </a:lnTo>
                <a:lnTo>
                  <a:pt x="1676929" y="1702257"/>
                </a:lnTo>
                <a:lnTo>
                  <a:pt x="1706429" y="1672430"/>
                </a:lnTo>
                <a:lnTo>
                  <a:pt x="1732757" y="1646093"/>
                </a:lnTo>
                <a:lnTo>
                  <a:pt x="1901826" y="2103652"/>
                </a:lnTo>
                <a:lnTo>
                  <a:pt x="1870423" y="2109364"/>
                </a:lnTo>
                <a:lnTo>
                  <a:pt x="1831724" y="2116662"/>
                </a:lnTo>
                <a:lnTo>
                  <a:pt x="1810472" y="2121104"/>
                </a:lnTo>
                <a:lnTo>
                  <a:pt x="1788267" y="2125864"/>
                </a:lnTo>
                <a:lnTo>
                  <a:pt x="1765111" y="2130941"/>
                </a:lnTo>
                <a:lnTo>
                  <a:pt x="1742590" y="2136335"/>
                </a:lnTo>
                <a:lnTo>
                  <a:pt x="1720386" y="2142681"/>
                </a:lnTo>
                <a:lnTo>
                  <a:pt x="1698816" y="2148710"/>
                </a:lnTo>
                <a:lnTo>
                  <a:pt x="1678198" y="2154739"/>
                </a:lnTo>
                <a:lnTo>
                  <a:pt x="1658848" y="2161720"/>
                </a:lnTo>
                <a:lnTo>
                  <a:pt x="1646160" y="2166480"/>
                </a:lnTo>
                <a:lnTo>
                  <a:pt x="1634107" y="2171556"/>
                </a:lnTo>
                <a:lnTo>
                  <a:pt x="1623004" y="2177268"/>
                </a:lnTo>
                <a:lnTo>
                  <a:pt x="1617612" y="2180124"/>
                </a:lnTo>
                <a:lnTo>
                  <a:pt x="1613171" y="2182980"/>
                </a:lnTo>
                <a:lnTo>
                  <a:pt x="1608096" y="2186470"/>
                </a:lnTo>
                <a:lnTo>
                  <a:pt x="1603972" y="2189960"/>
                </a:lnTo>
                <a:lnTo>
                  <a:pt x="1599849" y="2193768"/>
                </a:lnTo>
                <a:lnTo>
                  <a:pt x="1595408" y="2197893"/>
                </a:lnTo>
                <a:lnTo>
                  <a:pt x="1592236" y="2202970"/>
                </a:lnTo>
                <a:lnTo>
                  <a:pt x="1590333" y="2206143"/>
                </a:lnTo>
                <a:lnTo>
                  <a:pt x="1588746" y="2208999"/>
                </a:lnTo>
                <a:lnTo>
                  <a:pt x="1587478" y="2212489"/>
                </a:lnTo>
                <a:lnTo>
                  <a:pt x="1586526" y="2215980"/>
                </a:lnTo>
                <a:lnTo>
                  <a:pt x="1585892" y="2219470"/>
                </a:lnTo>
                <a:lnTo>
                  <a:pt x="1585574" y="2223595"/>
                </a:lnTo>
                <a:lnTo>
                  <a:pt x="1585574" y="2228989"/>
                </a:lnTo>
                <a:lnTo>
                  <a:pt x="1585892" y="2234701"/>
                </a:lnTo>
                <a:lnTo>
                  <a:pt x="1587160" y="2240413"/>
                </a:lnTo>
                <a:lnTo>
                  <a:pt x="1589064" y="2245807"/>
                </a:lnTo>
                <a:lnTo>
                  <a:pt x="1590333" y="2249297"/>
                </a:lnTo>
                <a:lnTo>
                  <a:pt x="1591601" y="2252153"/>
                </a:lnTo>
                <a:lnTo>
                  <a:pt x="1593505" y="2255326"/>
                </a:lnTo>
                <a:lnTo>
                  <a:pt x="1595408" y="2257864"/>
                </a:lnTo>
                <a:lnTo>
                  <a:pt x="1599531" y="2262941"/>
                </a:lnTo>
                <a:lnTo>
                  <a:pt x="1603655" y="2266749"/>
                </a:lnTo>
                <a:lnTo>
                  <a:pt x="1609682" y="2272143"/>
                </a:lnTo>
                <a:lnTo>
                  <a:pt x="1615074" y="2276268"/>
                </a:lnTo>
                <a:lnTo>
                  <a:pt x="1620467" y="2280076"/>
                </a:lnTo>
                <a:lnTo>
                  <a:pt x="1625859" y="2283884"/>
                </a:lnTo>
                <a:lnTo>
                  <a:pt x="1630617" y="2288644"/>
                </a:lnTo>
                <a:lnTo>
                  <a:pt x="1636010" y="2294038"/>
                </a:lnTo>
                <a:lnTo>
                  <a:pt x="1641402" y="2300384"/>
                </a:lnTo>
                <a:lnTo>
                  <a:pt x="1647112" y="2308317"/>
                </a:lnTo>
                <a:lnTo>
                  <a:pt x="1650284" y="2313077"/>
                </a:lnTo>
                <a:lnTo>
                  <a:pt x="1652822" y="2318153"/>
                </a:lnTo>
                <a:lnTo>
                  <a:pt x="1654725" y="2322596"/>
                </a:lnTo>
                <a:lnTo>
                  <a:pt x="1656628" y="2327673"/>
                </a:lnTo>
                <a:lnTo>
                  <a:pt x="1658214" y="2331798"/>
                </a:lnTo>
                <a:lnTo>
                  <a:pt x="1659800" y="2336240"/>
                </a:lnTo>
                <a:lnTo>
                  <a:pt x="1660434" y="2340682"/>
                </a:lnTo>
                <a:lnTo>
                  <a:pt x="1661386" y="2345125"/>
                </a:lnTo>
                <a:lnTo>
                  <a:pt x="1661703" y="2349250"/>
                </a:lnTo>
                <a:lnTo>
                  <a:pt x="1662020" y="2354009"/>
                </a:lnTo>
                <a:lnTo>
                  <a:pt x="1662020" y="2358134"/>
                </a:lnTo>
                <a:lnTo>
                  <a:pt x="1661703" y="2362577"/>
                </a:lnTo>
                <a:lnTo>
                  <a:pt x="1661386" y="2367019"/>
                </a:lnTo>
                <a:lnTo>
                  <a:pt x="1660752" y="2371461"/>
                </a:lnTo>
                <a:lnTo>
                  <a:pt x="1658531" y="2380029"/>
                </a:lnTo>
                <a:lnTo>
                  <a:pt x="1655676" y="2388279"/>
                </a:lnTo>
                <a:lnTo>
                  <a:pt x="1652187" y="2396211"/>
                </a:lnTo>
                <a:lnTo>
                  <a:pt x="1647112" y="2404461"/>
                </a:lnTo>
                <a:lnTo>
                  <a:pt x="1641719" y="2412077"/>
                </a:lnTo>
                <a:lnTo>
                  <a:pt x="1635375" y="2419375"/>
                </a:lnTo>
                <a:lnTo>
                  <a:pt x="1631886" y="2422865"/>
                </a:lnTo>
                <a:lnTo>
                  <a:pt x="1628080" y="2426038"/>
                </a:lnTo>
                <a:lnTo>
                  <a:pt x="1624273" y="2429529"/>
                </a:lnTo>
                <a:lnTo>
                  <a:pt x="1620150" y="2432702"/>
                </a:lnTo>
                <a:lnTo>
                  <a:pt x="1615709" y="2435240"/>
                </a:lnTo>
                <a:lnTo>
                  <a:pt x="1611268" y="2438414"/>
                </a:lnTo>
                <a:lnTo>
                  <a:pt x="1606510" y="2440635"/>
                </a:lnTo>
                <a:lnTo>
                  <a:pt x="1601752" y="2443490"/>
                </a:lnTo>
                <a:lnTo>
                  <a:pt x="1596677" y="2445712"/>
                </a:lnTo>
                <a:lnTo>
                  <a:pt x="1591284" y="2447615"/>
                </a:lnTo>
                <a:lnTo>
                  <a:pt x="1579548" y="2451741"/>
                </a:lnTo>
                <a:lnTo>
                  <a:pt x="1567811" y="2455231"/>
                </a:lnTo>
                <a:lnTo>
                  <a:pt x="1556075" y="2457452"/>
                </a:lnTo>
                <a:lnTo>
                  <a:pt x="1544655" y="2459356"/>
                </a:lnTo>
                <a:lnTo>
                  <a:pt x="1533870" y="2460625"/>
                </a:lnTo>
                <a:lnTo>
                  <a:pt x="1523720" y="2460625"/>
                </a:lnTo>
                <a:lnTo>
                  <a:pt x="1514204" y="2460308"/>
                </a:lnTo>
                <a:lnTo>
                  <a:pt x="1509446" y="2459356"/>
                </a:lnTo>
                <a:lnTo>
                  <a:pt x="1505005" y="2458721"/>
                </a:lnTo>
                <a:lnTo>
                  <a:pt x="1500881" y="2457452"/>
                </a:lnTo>
                <a:lnTo>
                  <a:pt x="1496440" y="2456500"/>
                </a:lnTo>
                <a:lnTo>
                  <a:pt x="1492634" y="2454914"/>
                </a:lnTo>
                <a:lnTo>
                  <a:pt x="1489462" y="2453327"/>
                </a:lnTo>
                <a:lnTo>
                  <a:pt x="1485338" y="2451423"/>
                </a:lnTo>
                <a:lnTo>
                  <a:pt x="1482166" y="2449519"/>
                </a:lnTo>
                <a:lnTo>
                  <a:pt x="1478994" y="2447298"/>
                </a:lnTo>
                <a:lnTo>
                  <a:pt x="1475822" y="2444442"/>
                </a:lnTo>
                <a:lnTo>
                  <a:pt x="1472967" y="2441904"/>
                </a:lnTo>
                <a:lnTo>
                  <a:pt x="1470112" y="2438731"/>
                </a:lnTo>
                <a:lnTo>
                  <a:pt x="1467575" y="2435875"/>
                </a:lnTo>
                <a:lnTo>
                  <a:pt x="1464720" y="2432067"/>
                </a:lnTo>
                <a:lnTo>
                  <a:pt x="1462182" y="2427942"/>
                </a:lnTo>
                <a:lnTo>
                  <a:pt x="1459962" y="2423817"/>
                </a:lnTo>
                <a:lnTo>
                  <a:pt x="1457742" y="2419058"/>
                </a:lnTo>
                <a:lnTo>
                  <a:pt x="1455521" y="2413981"/>
                </a:lnTo>
                <a:lnTo>
                  <a:pt x="1454252" y="2408904"/>
                </a:lnTo>
                <a:lnTo>
                  <a:pt x="1452666" y="2403510"/>
                </a:lnTo>
                <a:lnTo>
                  <a:pt x="1451080" y="2398433"/>
                </a:lnTo>
                <a:lnTo>
                  <a:pt x="1449811" y="2392086"/>
                </a:lnTo>
                <a:lnTo>
                  <a:pt x="1448860" y="2383836"/>
                </a:lnTo>
                <a:lnTo>
                  <a:pt x="1447908" y="2376221"/>
                </a:lnTo>
                <a:lnTo>
                  <a:pt x="1447591" y="2368923"/>
                </a:lnTo>
                <a:lnTo>
                  <a:pt x="1447908" y="2362259"/>
                </a:lnTo>
                <a:lnTo>
                  <a:pt x="1448543" y="2355913"/>
                </a:lnTo>
                <a:lnTo>
                  <a:pt x="1449494" y="2350202"/>
                </a:lnTo>
                <a:lnTo>
                  <a:pt x="1451397" y="2339413"/>
                </a:lnTo>
                <a:lnTo>
                  <a:pt x="1454252" y="2328307"/>
                </a:lnTo>
                <a:lnTo>
                  <a:pt x="1456473" y="2317202"/>
                </a:lnTo>
                <a:lnTo>
                  <a:pt x="1457107" y="2310855"/>
                </a:lnTo>
                <a:lnTo>
                  <a:pt x="1457742" y="2303875"/>
                </a:lnTo>
                <a:lnTo>
                  <a:pt x="1457107" y="2300067"/>
                </a:lnTo>
                <a:lnTo>
                  <a:pt x="1456473" y="2296259"/>
                </a:lnTo>
                <a:lnTo>
                  <a:pt x="1455521" y="2292134"/>
                </a:lnTo>
                <a:lnTo>
                  <a:pt x="1454570" y="2288326"/>
                </a:lnTo>
                <a:lnTo>
                  <a:pt x="1454570" y="2287692"/>
                </a:lnTo>
                <a:lnTo>
                  <a:pt x="1452666" y="2283884"/>
                </a:lnTo>
                <a:lnTo>
                  <a:pt x="1450446" y="2279759"/>
                </a:lnTo>
                <a:lnTo>
                  <a:pt x="1447908" y="2275951"/>
                </a:lnTo>
                <a:lnTo>
                  <a:pt x="1445371" y="2272461"/>
                </a:lnTo>
                <a:lnTo>
                  <a:pt x="1442833" y="2270240"/>
                </a:lnTo>
                <a:lnTo>
                  <a:pt x="1440295" y="2268336"/>
                </a:lnTo>
                <a:lnTo>
                  <a:pt x="1437758" y="2266432"/>
                </a:lnTo>
                <a:lnTo>
                  <a:pt x="1435537" y="2265163"/>
                </a:lnTo>
                <a:lnTo>
                  <a:pt x="1431096" y="2263259"/>
                </a:lnTo>
                <a:lnTo>
                  <a:pt x="1426973" y="2262624"/>
                </a:lnTo>
                <a:lnTo>
                  <a:pt x="1423801" y="2262307"/>
                </a:lnTo>
                <a:lnTo>
                  <a:pt x="1420629" y="2262307"/>
                </a:lnTo>
                <a:lnTo>
                  <a:pt x="1415871" y="2261672"/>
                </a:lnTo>
                <a:lnTo>
                  <a:pt x="1413968" y="2261672"/>
                </a:lnTo>
                <a:lnTo>
                  <a:pt x="1406355" y="2262624"/>
                </a:lnTo>
                <a:lnTo>
                  <a:pt x="1398425" y="2263576"/>
                </a:lnTo>
                <a:lnTo>
                  <a:pt x="1389860" y="2265480"/>
                </a:lnTo>
                <a:lnTo>
                  <a:pt x="1381296" y="2268018"/>
                </a:lnTo>
                <a:lnTo>
                  <a:pt x="1371462" y="2270874"/>
                </a:lnTo>
                <a:lnTo>
                  <a:pt x="1347989" y="2278490"/>
                </a:lnTo>
                <a:lnTo>
                  <a:pt x="1322296" y="2287375"/>
                </a:lnTo>
                <a:lnTo>
                  <a:pt x="1299774" y="2296259"/>
                </a:lnTo>
                <a:lnTo>
                  <a:pt x="1275984" y="2305461"/>
                </a:lnTo>
                <a:lnTo>
                  <a:pt x="1252194" y="2315298"/>
                </a:lnTo>
                <a:lnTo>
                  <a:pt x="1228404" y="2325134"/>
                </a:lnTo>
                <a:lnTo>
                  <a:pt x="1204931" y="2335605"/>
                </a:lnTo>
                <a:lnTo>
                  <a:pt x="1182726" y="2345759"/>
                </a:lnTo>
                <a:lnTo>
                  <a:pt x="1161791" y="2355596"/>
                </a:lnTo>
                <a:lnTo>
                  <a:pt x="1142442" y="2365115"/>
                </a:lnTo>
                <a:lnTo>
                  <a:pt x="1129753" y="2337509"/>
                </a:lnTo>
                <a:lnTo>
                  <a:pt x="1114528" y="2304192"/>
                </a:lnTo>
                <a:lnTo>
                  <a:pt x="1101839" y="2275951"/>
                </a:lnTo>
                <a:lnTo>
                  <a:pt x="1092958" y="2255009"/>
                </a:lnTo>
                <a:lnTo>
                  <a:pt x="1084711" y="2233749"/>
                </a:lnTo>
                <a:lnTo>
                  <a:pt x="1076463" y="2213124"/>
                </a:lnTo>
                <a:lnTo>
                  <a:pt x="1068850" y="2193768"/>
                </a:lnTo>
                <a:lnTo>
                  <a:pt x="1062506" y="2175047"/>
                </a:lnTo>
                <a:lnTo>
                  <a:pt x="1056797" y="2157912"/>
                </a:lnTo>
                <a:lnTo>
                  <a:pt x="1051721" y="2142681"/>
                </a:lnTo>
                <a:lnTo>
                  <a:pt x="1048232" y="2129037"/>
                </a:lnTo>
                <a:lnTo>
                  <a:pt x="1046963" y="2123643"/>
                </a:lnTo>
                <a:lnTo>
                  <a:pt x="1056797" y="2126181"/>
                </a:lnTo>
                <a:lnTo>
                  <a:pt x="1069168" y="2128720"/>
                </a:lnTo>
                <a:lnTo>
                  <a:pt x="1075512" y="2129989"/>
                </a:lnTo>
                <a:lnTo>
                  <a:pt x="1082173" y="2130624"/>
                </a:lnTo>
                <a:lnTo>
                  <a:pt x="1089469" y="2131576"/>
                </a:lnTo>
                <a:lnTo>
                  <a:pt x="1097081" y="2131893"/>
                </a:lnTo>
                <a:lnTo>
                  <a:pt x="1105329" y="2131893"/>
                </a:lnTo>
                <a:lnTo>
                  <a:pt x="1113893" y="2130941"/>
                </a:lnTo>
                <a:lnTo>
                  <a:pt x="1122775" y="2130306"/>
                </a:lnTo>
                <a:lnTo>
                  <a:pt x="1132291" y="2128720"/>
                </a:lnTo>
                <a:lnTo>
                  <a:pt x="1140221" y="2127133"/>
                </a:lnTo>
                <a:lnTo>
                  <a:pt x="1148151" y="2125229"/>
                </a:lnTo>
                <a:lnTo>
                  <a:pt x="1155764" y="2123008"/>
                </a:lnTo>
                <a:lnTo>
                  <a:pt x="1163060" y="2120787"/>
                </a:lnTo>
                <a:lnTo>
                  <a:pt x="1163377" y="2120470"/>
                </a:lnTo>
                <a:lnTo>
                  <a:pt x="1164011" y="2119835"/>
                </a:lnTo>
                <a:lnTo>
                  <a:pt x="1171624" y="2116979"/>
                </a:lnTo>
                <a:lnTo>
                  <a:pt x="1179237" y="2113489"/>
                </a:lnTo>
                <a:lnTo>
                  <a:pt x="1186216" y="2109681"/>
                </a:lnTo>
                <a:lnTo>
                  <a:pt x="1193194" y="2105556"/>
                </a:lnTo>
                <a:lnTo>
                  <a:pt x="1199221" y="2101114"/>
                </a:lnTo>
                <a:lnTo>
                  <a:pt x="1204931" y="2096354"/>
                </a:lnTo>
                <a:lnTo>
                  <a:pt x="1210640" y="2090960"/>
                </a:lnTo>
                <a:lnTo>
                  <a:pt x="1215715" y="2085566"/>
                </a:lnTo>
                <a:lnTo>
                  <a:pt x="1219205" y="2081441"/>
                </a:lnTo>
                <a:lnTo>
                  <a:pt x="1222060" y="2076681"/>
                </a:lnTo>
                <a:lnTo>
                  <a:pt x="1225232" y="2072239"/>
                </a:lnTo>
                <a:lnTo>
                  <a:pt x="1228404" y="2067479"/>
                </a:lnTo>
                <a:lnTo>
                  <a:pt x="1230624" y="2063037"/>
                </a:lnTo>
                <a:lnTo>
                  <a:pt x="1232844" y="2057960"/>
                </a:lnTo>
                <a:lnTo>
                  <a:pt x="1234748" y="2053200"/>
                </a:lnTo>
                <a:lnTo>
                  <a:pt x="1236651" y="2048123"/>
                </a:lnTo>
                <a:lnTo>
                  <a:pt x="1239823" y="2037652"/>
                </a:lnTo>
                <a:lnTo>
                  <a:pt x="1242043" y="2027498"/>
                </a:lnTo>
                <a:lnTo>
                  <a:pt x="1243312" y="2016710"/>
                </a:lnTo>
                <a:lnTo>
                  <a:pt x="1243947" y="2005921"/>
                </a:lnTo>
                <a:lnTo>
                  <a:pt x="1243629" y="1995450"/>
                </a:lnTo>
                <a:lnTo>
                  <a:pt x="1243312" y="1984662"/>
                </a:lnTo>
                <a:lnTo>
                  <a:pt x="1241726" y="1973873"/>
                </a:lnTo>
                <a:lnTo>
                  <a:pt x="1239823" y="1963085"/>
                </a:lnTo>
                <a:lnTo>
                  <a:pt x="1237602" y="1952296"/>
                </a:lnTo>
                <a:lnTo>
                  <a:pt x="1234748" y="1941508"/>
                </a:lnTo>
                <a:lnTo>
                  <a:pt x="1231258" y="1930719"/>
                </a:lnTo>
                <a:lnTo>
                  <a:pt x="1227452" y="1919931"/>
                </a:lnTo>
                <a:lnTo>
                  <a:pt x="1224914" y="1912632"/>
                </a:lnTo>
                <a:lnTo>
                  <a:pt x="1221742" y="1905652"/>
                </a:lnTo>
                <a:lnTo>
                  <a:pt x="1218253" y="1898671"/>
                </a:lnTo>
                <a:lnTo>
                  <a:pt x="1214447" y="1892007"/>
                </a:lnTo>
                <a:lnTo>
                  <a:pt x="1210640" y="1885661"/>
                </a:lnTo>
                <a:lnTo>
                  <a:pt x="1206517" y="1879632"/>
                </a:lnTo>
                <a:lnTo>
                  <a:pt x="1201759" y="1873286"/>
                </a:lnTo>
                <a:lnTo>
                  <a:pt x="1197318" y="1868209"/>
                </a:lnTo>
                <a:lnTo>
                  <a:pt x="1192242" y="1862180"/>
                </a:lnTo>
                <a:lnTo>
                  <a:pt x="1187484" y="1857421"/>
                </a:lnTo>
                <a:lnTo>
                  <a:pt x="1182092" y="1852344"/>
                </a:lnTo>
                <a:lnTo>
                  <a:pt x="1176699" y="1847902"/>
                </a:lnTo>
                <a:lnTo>
                  <a:pt x="1170990" y="1843459"/>
                </a:lnTo>
                <a:lnTo>
                  <a:pt x="1164963" y="1839334"/>
                </a:lnTo>
                <a:lnTo>
                  <a:pt x="1159253" y="1835526"/>
                </a:lnTo>
                <a:lnTo>
                  <a:pt x="1152909" y="1832036"/>
                </a:lnTo>
                <a:lnTo>
                  <a:pt x="1146565" y="1829180"/>
                </a:lnTo>
                <a:lnTo>
                  <a:pt x="1139904" y="1826325"/>
                </a:lnTo>
                <a:lnTo>
                  <a:pt x="1133560" y="1823786"/>
                </a:lnTo>
                <a:lnTo>
                  <a:pt x="1126899" y="1821882"/>
                </a:lnTo>
                <a:lnTo>
                  <a:pt x="1120237" y="1819978"/>
                </a:lnTo>
                <a:lnTo>
                  <a:pt x="1113259" y="1818392"/>
                </a:lnTo>
                <a:lnTo>
                  <a:pt x="1106280" y="1817440"/>
                </a:lnTo>
                <a:lnTo>
                  <a:pt x="1099619" y="1816805"/>
                </a:lnTo>
                <a:lnTo>
                  <a:pt x="1092323" y="1816488"/>
                </a:lnTo>
                <a:lnTo>
                  <a:pt x="1085345" y="1816488"/>
                </a:lnTo>
                <a:lnTo>
                  <a:pt x="1078049" y="1816805"/>
                </a:lnTo>
                <a:lnTo>
                  <a:pt x="1071071" y="1817440"/>
                </a:lnTo>
                <a:lnTo>
                  <a:pt x="1064092" y="1818709"/>
                </a:lnTo>
                <a:lnTo>
                  <a:pt x="1057114" y="1820296"/>
                </a:lnTo>
                <a:lnTo>
                  <a:pt x="1049818" y="1822517"/>
                </a:lnTo>
                <a:lnTo>
                  <a:pt x="1042840" y="1824738"/>
                </a:lnTo>
                <a:lnTo>
                  <a:pt x="1042205" y="1824738"/>
                </a:lnTo>
                <a:lnTo>
                  <a:pt x="1041254" y="1825373"/>
                </a:lnTo>
                <a:lnTo>
                  <a:pt x="1034275" y="1828228"/>
                </a:lnTo>
                <a:lnTo>
                  <a:pt x="1026345" y="1831719"/>
                </a:lnTo>
                <a:lnTo>
                  <a:pt x="1019367" y="1835526"/>
                </a:lnTo>
                <a:lnTo>
                  <a:pt x="1012388" y="1840286"/>
                </a:lnTo>
                <a:lnTo>
                  <a:pt x="1004458" y="1845363"/>
                </a:lnTo>
                <a:lnTo>
                  <a:pt x="997480" y="1850757"/>
                </a:lnTo>
                <a:lnTo>
                  <a:pt x="991453" y="1856152"/>
                </a:lnTo>
                <a:lnTo>
                  <a:pt x="985743" y="1861546"/>
                </a:lnTo>
                <a:lnTo>
                  <a:pt x="980985" y="1866940"/>
                </a:lnTo>
                <a:lnTo>
                  <a:pt x="976544" y="1872017"/>
                </a:lnTo>
                <a:lnTo>
                  <a:pt x="969566" y="1880584"/>
                </a:lnTo>
                <a:lnTo>
                  <a:pt x="964490" y="1887565"/>
                </a:lnTo>
                <a:lnTo>
                  <a:pt x="961636" y="1891690"/>
                </a:lnTo>
                <a:lnTo>
                  <a:pt x="961001" y="1892007"/>
                </a:lnTo>
                <a:lnTo>
                  <a:pt x="958146" y="1888200"/>
                </a:lnTo>
                <a:lnTo>
                  <a:pt x="954974" y="1882488"/>
                </a:lnTo>
                <a:lnTo>
                  <a:pt x="951485" y="1876459"/>
                </a:lnTo>
                <a:lnTo>
                  <a:pt x="948631" y="1869161"/>
                </a:lnTo>
                <a:lnTo>
                  <a:pt x="945141" y="1861229"/>
                </a:lnTo>
                <a:lnTo>
                  <a:pt x="941652" y="1852344"/>
                </a:lnTo>
                <a:lnTo>
                  <a:pt x="935625" y="1834892"/>
                </a:lnTo>
                <a:lnTo>
                  <a:pt x="929915" y="1815536"/>
                </a:lnTo>
                <a:lnTo>
                  <a:pt x="924206" y="1794911"/>
                </a:lnTo>
                <a:lnTo>
                  <a:pt x="918179" y="1773651"/>
                </a:lnTo>
                <a:lnTo>
                  <a:pt x="913104" y="1751757"/>
                </a:lnTo>
                <a:lnTo>
                  <a:pt x="908028" y="1729545"/>
                </a:lnTo>
                <a:lnTo>
                  <a:pt x="902953" y="1707968"/>
                </a:lnTo>
                <a:lnTo>
                  <a:pt x="898830" y="1686709"/>
                </a:lnTo>
                <a:lnTo>
                  <a:pt x="891217" y="1648632"/>
                </a:lnTo>
                <a:lnTo>
                  <a:pt x="885824" y="1617218"/>
                </a:lnTo>
                <a:lnTo>
                  <a:pt x="884238" y="1609285"/>
                </a:lnTo>
                <a:lnTo>
                  <a:pt x="1433951" y="1406525"/>
                </a:lnTo>
                <a:close/>
                <a:moveTo>
                  <a:pt x="2109553" y="457200"/>
                </a:moveTo>
                <a:lnTo>
                  <a:pt x="2506663" y="808102"/>
                </a:lnTo>
                <a:lnTo>
                  <a:pt x="2501584" y="816034"/>
                </a:lnTo>
                <a:lnTo>
                  <a:pt x="2495553" y="825234"/>
                </a:lnTo>
                <a:lnTo>
                  <a:pt x="2487935" y="836022"/>
                </a:lnTo>
                <a:lnTo>
                  <a:pt x="2479046" y="847443"/>
                </a:lnTo>
                <a:lnTo>
                  <a:pt x="2459048" y="872825"/>
                </a:lnTo>
                <a:lnTo>
                  <a:pt x="2437463" y="899158"/>
                </a:lnTo>
                <a:lnTo>
                  <a:pt x="2416194" y="925492"/>
                </a:lnTo>
                <a:lnTo>
                  <a:pt x="2397148" y="948970"/>
                </a:lnTo>
                <a:lnTo>
                  <a:pt x="2388895" y="959757"/>
                </a:lnTo>
                <a:lnTo>
                  <a:pt x="2381912" y="969275"/>
                </a:lnTo>
                <a:lnTo>
                  <a:pt x="2376515" y="977524"/>
                </a:lnTo>
                <a:lnTo>
                  <a:pt x="2372706" y="983870"/>
                </a:lnTo>
                <a:lnTo>
                  <a:pt x="2362231" y="1002589"/>
                </a:lnTo>
                <a:lnTo>
                  <a:pt x="2352073" y="1021308"/>
                </a:lnTo>
                <a:lnTo>
                  <a:pt x="2341597" y="1039392"/>
                </a:lnTo>
                <a:lnTo>
                  <a:pt x="2331440" y="1056525"/>
                </a:lnTo>
                <a:lnTo>
                  <a:pt x="2320964" y="1073658"/>
                </a:lnTo>
                <a:lnTo>
                  <a:pt x="2310489" y="1090156"/>
                </a:lnTo>
                <a:lnTo>
                  <a:pt x="2300014" y="1106336"/>
                </a:lnTo>
                <a:lnTo>
                  <a:pt x="2289221" y="1121883"/>
                </a:lnTo>
                <a:lnTo>
                  <a:pt x="2278745" y="1136794"/>
                </a:lnTo>
                <a:lnTo>
                  <a:pt x="2267953" y="1151706"/>
                </a:lnTo>
                <a:lnTo>
                  <a:pt x="2257160" y="1165983"/>
                </a:lnTo>
                <a:lnTo>
                  <a:pt x="2246050" y="1179626"/>
                </a:lnTo>
                <a:lnTo>
                  <a:pt x="2235257" y="1192951"/>
                </a:lnTo>
                <a:lnTo>
                  <a:pt x="2224147" y="1205960"/>
                </a:lnTo>
                <a:lnTo>
                  <a:pt x="2213354" y="1218650"/>
                </a:lnTo>
                <a:lnTo>
                  <a:pt x="2202244" y="1230707"/>
                </a:lnTo>
                <a:lnTo>
                  <a:pt x="2190499" y="1242446"/>
                </a:lnTo>
                <a:lnTo>
                  <a:pt x="2179389" y="1253867"/>
                </a:lnTo>
                <a:lnTo>
                  <a:pt x="2167961" y="1264972"/>
                </a:lnTo>
                <a:lnTo>
                  <a:pt x="2156533" y="1275442"/>
                </a:lnTo>
                <a:lnTo>
                  <a:pt x="2145106" y="1285912"/>
                </a:lnTo>
                <a:lnTo>
                  <a:pt x="2133678" y="1295747"/>
                </a:lnTo>
                <a:lnTo>
                  <a:pt x="2121933" y="1305265"/>
                </a:lnTo>
                <a:lnTo>
                  <a:pt x="2109870" y="1314466"/>
                </a:lnTo>
                <a:lnTo>
                  <a:pt x="2098125" y="1323350"/>
                </a:lnTo>
                <a:lnTo>
                  <a:pt x="2086063" y="1332233"/>
                </a:lnTo>
                <a:lnTo>
                  <a:pt x="2074000" y="1340165"/>
                </a:lnTo>
                <a:lnTo>
                  <a:pt x="2062255" y="1348097"/>
                </a:lnTo>
                <a:lnTo>
                  <a:pt x="2049875" y="1355712"/>
                </a:lnTo>
                <a:lnTo>
                  <a:pt x="2037495" y="1363009"/>
                </a:lnTo>
                <a:lnTo>
                  <a:pt x="2025116" y="1370306"/>
                </a:lnTo>
                <a:lnTo>
                  <a:pt x="2012418" y="1377286"/>
                </a:lnTo>
                <a:lnTo>
                  <a:pt x="1991785" y="1388390"/>
                </a:lnTo>
                <a:lnTo>
                  <a:pt x="1971152" y="1400129"/>
                </a:lnTo>
                <a:lnTo>
                  <a:pt x="1951153" y="1411868"/>
                </a:lnTo>
                <a:lnTo>
                  <a:pt x="1931472" y="1424559"/>
                </a:lnTo>
                <a:lnTo>
                  <a:pt x="1911474" y="1436933"/>
                </a:lnTo>
                <a:lnTo>
                  <a:pt x="1892428" y="1449941"/>
                </a:lnTo>
                <a:lnTo>
                  <a:pt x="1873699" y="1462949"/>
                </a:lnTo>
                <a:lnTo>
                  <a:pt x="1854971" y="1476274"/>
                </a:lnTo>
                <a:lnTo>
                  <a:pt x="1836560" y="1489600"/>
                </a:lnTo>
                <a:lnTo>
                  <a:pt x="1818466" y="1502925"/>
                </a:lnTo>
                <a:lnTo>
                  <a:pt x="1801324" y="1516885"/>
                </a:lnTo>
                <a:lnTo>
                  <a:pt x="1784183" y="1530211"/>
                </a:lnTo>
                <a:lnTo>
                  <a:pt x="1767359" y="1543853"/>
                </a:lnTo>
                <a:lnTo>
                  <a:pt x="1750852" y="1557496"/>
                </a:lnTo>
                <a:lnTo>
                  <a:pt x="1719109" y="1585099"/>
                </a:lnTo>
                <a:lnTo>
                  <a:pt x="1688953" y="1612384"/>
                </a:lnTo>
                <a:lnTo>
                  <a:pt x="1660066" y="1638717"/>
                </a:lnTo>
                <a:lnTo>
                  <a:pt x="1633402" y="1664734"/>
                </a:lnTo>
                <a:lnTo>
                  <a:pt x="1608642" y="1689481"/>
                </a:lnTo>
                <a:lnTo>
                  <a:pt x="1585152" y="1713276"/>
                </a:lnTo>
                <a:lnTo>
                  <a:pt x="1563884" y="1735485"/>
                </a:lnTo>
                <a:lnTo>
                  <a:pt x="1527061" y="1774827"/>
                </a:lnTo>
                <a:lnTo>
                  <a:pt x="1518490" y="1775461"/>
                </a:lnTo>
                <a:lnTo>
                  <a:pt x="1510555" y="1776413"/>
                </a:lnTo>
                <a:lnTo>
                  <a:pt x="1502619" y="1776413"/>
                </a:lnTo>
                <a:lnTo>
                  <a:pt x="1495318" y="1776413"/>
                </a:lnTo>
                <a:lnTo>
                  <a:pt x="1488017" y="1775778"/>
                </a:lnTo>
                <a:lnTo>
                  <a:pt x="1480716" y="1774827"/>
                </a:lnTo>
                <a:lnTo>
                  <a:pt x="1474050" y="1773557"/>
                </a:lnTo>
                <a:lnTo>
                  <a:pt x="1467384" y="1771971"/>
                </a:lnTo>
                <a:lnTo>
                  <a:pt x="1461352" y="1770068"/>
                </a:lnTo>
                <a:lnTo>
                  <a:pt x="1455004" y="1767847"/>
                </a:lnTo>
                <a:lnTo>
                  <a:pt x="1449290" y="1765626"/>
                </a:lnTo>
                <a:lnTo>
                  <a:pt x="1443576" y="1762453"/>
                </a:lnTo>
                <a:lnTo>
                  <a:pt x="1438180" y="1759598"/>
                </a:lnTo>
                <a:lnTo>
                  <a:pt x="1433418" y="1756425"/>
                </a:lnTo>
                <a:lnTo>
                  <a:pt x="1428339" y="1752618"/>
                </a:lnTo>
                <a:lnTo>
                  <a:pt x="1423895" y="1748810"/>
                </a:lnTo>
                <a:lnTo>
                  <a:pt x="1419134" y="1744686"/>
                </a:lnTo>
                <a:lnTo>
                  <a:pt x="1415007" y="1740244"/>
                </a:lnTo>
                <a:lnTo>
                  <a:pt x="1411198" y="1735802"/>
                </a:lnTo>
                <a:lnTo>
                  <a:pt x="1407389" y="1731043"/>
                </a:lnTo>
                <a:lnTo>
                  <a:pt x="1403897" y="1726284"/>
                </a:lnTo>
                <a:lnTo>
                  <a:pt x="1400405" y="1720891"/>
                </a:lnTo>
                <a:lnTo>
                  <a:pt x="1397548" y="1715497"/>
                </a:lnTo>
                <a:lnTo>
                  <a:pt x="1394691" y="1710103"/>
                </a:lnTo>
                <a:lnTo>
                  <a:pt x="1392152" y="1704392"/>
                </a:lnTo>
                <a:lnTo>
                  <a:pt x="1389295" y="1698682"/>
                </a:lnTo>
                <a:lnTo>
                  <a:pt x="1387390" y="1692971"/>
                </a:lnTo>
                <a:lnTo>
                  <a:pt x="1385168" y="1686943"/>
                </a:lnTo>
                <a:lnTo>
                  <a:pt x="1381676" y="1674569"/>
                </a:lnTo>
                <a:lnTo>
                  <a:pt x="1379454" y="1661561"/>
                </a:lnTo>
                <a:lnTo>
                  <a:pt x="1377550" y="1648553"/>
                </a:lnTo>
                <a:lnTo>
                  <a:pt x="1376597" y="1635227"/>
                </a:lnTo>
                <a:lnTo>
                  <a:pt x="1376280" y="1621902"/>
                </a:lnTo>
                <a:lnTo>
                  <a:pt x="1377232" y="1608577"/>
                </a:lnTo>
                <a:lnTo>
                  <a:pt x="1378185" y="1595251"/>
                </a:lnTo>
                <a:lnTo>
                  <a:pt x="1380724" y="1581609"/>
                </a:lnTo>
                <a:lnTo>
                  <a:pt x="1383264" y="1568600"/>
                </a:lnTo>
                <a:lnTo>
                  <a:pt x="1386755" y="1555592"/>
                </a:lnTo>
                <a:lnTo>
                  <a:pt x="1390882" y="1543219"/>
                </a:lnTo>
                <a:lnTo>
                  <a:pt x="1395961" y="1531162"/>
                </a:lnTo>
                <a:lnTo>
                  <a:pt x="1401675" y="1519741"/>
                </a:lnTo>
                <a:lnTo>
                  <a:pt x="1407706" y="1508953"/>
                </a:lnTo>
                <a:lnTo>
                  <a:pt x="1411198" y="1503877"/>
                </a:lnTo>
                <a:lnTo>
                  <a:pt x="1414690" y="1498801"/>
                </a:lnTo>
                <a:lnTo>
                  <a:pt x="1418499" y="1494042"/>
                </a:lnTo>
                <a:lnTo>
                  <a:pt x="1422308" y="1489600"/>
                </a:lnTo>
                <a:lnTo>
                  <a:pt x="1426117" y="1485158"/>
                </a:lnTo>
                <a:lnTo>
                  <a:pt x="1430244" y="1480716"/>
                </a:lnTo>
                <a:lnTo>
                  <a:pt x="1434370" y="1476909"/>
                </a:lnTo>
                <a:lnTo>
                  <a:pt x="1439132" y="1473419"/>
                </a:lnTo>
                <a:lnTo>
                  <a:pt x="1469606" y="1446451"/>
                </a:lnTo>
                <a:lnTo>
                  <a:pt x="1501032" y="1418214"/>
                </a:lnTo>
                <a:lnTo>
                  <a:pt x="1532775" y="1389025"/>
                </a:lnTo>
                <a:lnTo>
                  <a:pt x="1563884" y="1360153"/>
                </a:lnTo>
                <a:lnTo>
                  <a:pt x="1593088" y="1331599"/>
                </a:lnTo>
                <a:lnTo>
                  <a:pt x="1619752" y="1305265"/>
                </a:lnTo>
                <a:lnTo>
                  <a:pt x="1631814" y="1292892"/>
                </a:lnTo>
                <a:lnTo>
                  <a:pt x="1642925" y="1280836"/>
                </a:lnTo>
                <a:lnTo>
                  <a:pt x="1652765" y="1270048"/>
                </a:lnTo>
                <a:lnTo>
                  <a:pt x="1661653" y="1259896"/>
                </a:lnTo>
                <a:lnTo>
                  <a:pt x="1663875" y="1249426"/>
                </a:lnTo>
                <a:lnTo>
                  <a:pt x="1666415" y="1238956"/>
                </a:lnTo>
                <a:lnTo>
                  <a:pt x="1668319" y="1228169"/>
                </a:lnTo>
                <a:lnTo>
                  <a:pt x="1669272" y="1217064"/>
                </a:lnTo>
                <a:lnTo>
                  <a:pt x="1670224" y="1206277"/>
                </a:lnTo>
                <a:lnTo>
                  <a:pt x="1670224" y="1195172"/>
                </a:lnTo>
                <a:lnTo>
                  <a:pt x="1669589" y="1184068"/>
                </a:lnTo>
                <a:lnTo>
                  <a:pt x="1668637" y="1172963"/>
                </a:lnTo>
                <a:lnTo>
                  <a:pt x="1666732" y="1162176"/>
                </a:lnTo>
                <a:lnTo>
                  <a:pt x="1663875" y="1151072"/>
                </a:lnTo>
                <a:lnTo>
                  <a:pt x="1660384" y="1139967"/>
                </a:lnTo>
                <a:lnTo>
                  <a:pt x="1655939" y="1128863"/>
                </a:lnTo>
                <a:lnTo>
                  <a:pt x="1653717" y="1123469"/>
                </a:lnTo>
                <a:lnTo>
                  <a:pt x="1650543" y="1118076"/>
                </a:lnTo>
                <a:lnTo>
                  <a:pt x="1647686" y="1112365"/>
                </a:lnTo>
                <a:lnTo>
                  <a:pt x="1644512" y="1106971"/>
                </a:lnTo>
                <a:lnTo>
                  <a:pt x="1640703" y="1101577"/>
                </a:lnTo>
                <a:lnTo>
                  <a:pt x="1636893" y="1096184"/>
                </a:lnTo>
                <a:lnTo>
                  <a:pt x="1632767" y="1091425"/>
                </a:lnTo>
                <a:lnTo>
                  <a:pt x="1631959" y="1090444"/>
                </a:lnTo>
                <a:lnTo>
                  <a:pt x="1631814" y="1090156"/>
                </a:lnTo>
                <a:lnTo>
                  <a:pt x="1628323" y="1086031"/>
                </a:lnTo>
                <a:lnTo>
                  <a:pt x="1631959" y="1090444"/>
                </a:lnTo>
                <a:lnTo>
                  <a:pt x="1633719" y="1093963"/>
                </a:lnTo>
                <a:lnTo>
                  <a:pt x="1634989" y="1097453"/>
                </a:lnTo>
                <a:lnTo>
                  <a:pt x="1635306" y="1099039"/>
                </a:lnTo>
                <a:lnTo>
                  <a:pt x="1635306" y="1100626"/>
                </a:lnTo>
                <a:lnTo>
                  <a:pt x="1634989" y="1101577"/>
                </a:lnTo>
                <a:lnTo>
                  <a:pt x="1634671" y="1103164"/>
                </a:lnTo>
                <a:lnTo>
                  <a:pt x="1633719" y="1104433"/>
                </a:lnTo>
                <a:lnTo>
                  <a:pt x="1633084" y="1105067"/>
                </a:lnTo>
                <a:lnTo>
                  <a:pt x="1630227" y="1106971"/>
                </a:lnTo>
                <a:lnTo>
                  <a:pt x="1627370" y="1108557"/>
                </a:lnTo>
                <a:lnTo>
                  <a:pt x="1623561" y="1109192"/>
                </a:lnTo>
                <a:lnTo>
                  <a:pt x="1618800" y="1110144"/>
                </a:lnTo>
                <a:lnTo>
                  <a:pt x="1613403" y="1110461"/>
                </a:lnTo>
                <a:lnTo>
                  <a:pt x="1607690" y="1110461"/>
                </a:lnTo>
                <a:lnTo>
                  <a:pt x="1601341" y="1110461"/>
                </a:lnTo>
                <a:lnTo>
                  <a:pt x="1594675" y="1109509"/>
                </a:lnTo>
                <a:lnTo>
                  <a:pt x="1579755" y="1108240"/>
                </a:lnTo>
                <a:lnTo>
                  <a:pt x="1563884" y="1105067"/>
                </a:lnTo>
                <a:lnTo>
                  <a:pt x="1546425" y="1101577"/>
                </a:lnTo>
                <a:lnTo>
                  <a:pt x="1528966" y="1097770"/>
                </a:lnTo>
                <a:lnTo>
                  <a:pt x="1511507" y="1092694"/>
                </a:lnTo>
                <a:lnTo>
                  <a:pt x="1493731" y="1087935"/>
                </a:lnTo>
                <a:lnTo>
                  <a:pt x="1477224" y="1082541"/>
                </a:lnTo>
                <a:lnTo>
                  <a:pt x="1461670" y="1077148"/>
                </a:lnTo>
                <a:lnTo>
                  <a:pt x="1447385" y="1071754"/>
                </a:lnTo>
                <a:lnTo>
                  <a:pt x="1258829" y="1280836"/>
                </a:lnTo>
                <a:lnTo>
                  <a:pt x="1257560" y="1287815"/>
                </a:lnTo>
                <a:lnTo>
                  <a:pt x="1255972" y="1297334"/>
                </a:lnTo>
                <a:lnTo>
                  <a:pt x="1253750" y="1311928"/>
                </a:lnTo>
                <a:lnTo>
                  <a:pt x="1250893" y="1332233"/>
                </a:lnTo>
                <a:lnTo>
                  <a:pt x="1247719" y="1358567"/>
                </a:lnTo>
                <a:lnTo>
                  <a:pt x="1243910" y="1391246"/>
                </a:lnTo>
                <a:lnTo>
                  <a:pt x="1240101" y="1431539"/>
                </a:lnTo>
                <a:lnTo>
                  <a:pt x="1200104" y="1448672"/>
                </a:lnTo>
                <a:lnTo>
                  <a:pt x="1159155" y="1465487"/>
                </a:lnTo>
                <a:lnTo>
                  <a:pt x="1111857" y="1484206"/>
                </a:lnTo>
                <a:lnTo>
                  <a:pt x="1088050" y="1493407"/>
                </a:lnTo>
                <a:lnTo>
                  <a:pt x="1064560" y="1502291"/>
                </a:lnTo>
                <a:lnTo>
                  <a:pt x="1042974" y="1509588"/>
                </a:lnTo>
                <a:lnTo>
                  <a:pt x="1023293" y="1515616"/>
                </a:lnTo>
                <a:lnTo>
                  <a:pt x="1014405" y="1518154"/>
                </a:lnTo>
                <a:lnTo>
                  <a:pt x="1006787" y="1520058"/>
                </a:lnTo>
                <a:lnTo>
                  <a:pt x="1000120" y="1521644"/>
                </a:lnTo>
                <a:lnTo>
                  <a:pt x="993772" y="1522596"/>
                </a:lnTo>
                <a:lnTo>
                  <a:pt x="989328" y="1522913"/>
                </a:lnTo>
                <a:lnTo>
                  <a:pt x="985836" y="1522596"/>
                </a:lnTo>
                <a:lnTo>
                  <a:pt x="984249" y="1521644"/>
                </a:lnTo>
                <a:lnTo>
                  <a:pt x="983614" y="1521327"/>
                </a:lnTo>
                <a:lnTo>
                  <a:pt x="982662" y="1520692"/>
                </a:lnTo>
                <a:lnTo>
                  <a:pt x="982662" y="1519423"/>
                </a:lnTo>
                <a:lnTo>
                  <a:pt x="980440" y="1476274"/>
                </a:lnTo>
                <a:lnTo>
                  <a:pt x="979487" y="1435981"/>
                </a:lnTo>
                <a:lnTo>
                  <a:pt x="978217" y="1398860"/>
                </a:lnTo>
                <a:lnTo>
                  <a:pt x="977900" y="1364912"/>
                </a:lnTo>
                <a:lnTo>
                  <a:pt x="978217" y="1334137"/>
                </a:lnTo>
                <a:lnTo>
                  <a:pt x="978535" y="1306217"/>
                </a:lnTo>
                <a:lnTo>
                  <a:pt x="978852" y="1280836"/>
                </a:lnTo>
                <a:lnTo>
                  <a:pt x="980122" y="1258309"/>
                </a:lnTo>
                <a:lnTo>
                  <a:pt x="980757" y="1238956"/>
                </a:lnTo>
                <a:lnTo>
                  <a:pt x="982027" y="1222140"/>
                </a:lnTo>
                <a:lnTo>
                  <a:pt x="984249" y="1196441"/>
                </a:lnTo>
                <a:lnTo>
                  <a:pt x="986153" y="1181213"/>
                </a:lnTo>
                <a:lnTo>
                  <a:pt x="987106" y="1176136"/>
                </a:lnTo>
                <a:lnTo>
                  <a:pt x="999486" y="1158052"/>
                </a:lnTo>
                <a:lnTo>
                  <a:pt x="1033451" y="1110461"/>
                </a:lnTo>
                <a:lnTo>
                  <a:pt x="1082018" y="1042882"/>
                </a:lnTo>
                <a:lnTo>
                  <a:pt x="1109318" y="1004492"/>
                </a:lnTo>
                <a:lnTo>
                  <a:pt x="1138522" y="965151"/>
                </a:lnTo>
                <a:lnTo>
                  <a:pt x="1168361" y="925492"/>
                </a:lnTo>
                <a:lnTo>
                  <a:pt x="1197247" y="887737"/>
                </a:lnTo>
                <a:lnTo>
                  <a:pt x="1225816" y="851568"/>
                </a:lnTo>
                <a:lnTo>
                  <a:pt x="1239148" y="835070"/>
                </a:lnTo>
                <a:lnTo>
                  <a:pt x="1251528" y="819841"/>
                </a:lnTo>
                <a:lnTo>
                  <a:pt x="1263908" y="805564"/>
                </a:lnTo>
                <a:lnTo>
                  <a:pt x="1275336" y="792873"/>
                </a:lnTo>
                <a:lnTo>
                  <a:pt x="1285811" y="781451"/>
                </a:lnTo>
                <a:lnTo>
                  <a:pt x="1295334" y="771616"/>
                </a:lnTo>
                <a:lnTo>
                  <a:pt x="1303588" y="764001"/>
                </a:lnTo>
                <a:lnTo>
                  <a:pt x="1310889" y="758290"/>
                </a:lnTo>
                <a:lnTo>
                  <a:pt x="1314380" y="756387"/>
                </a:lnTo>
                <a:lnTo>
                  <a:pt x="1317237" y="754800"/>
                </a:lnTo>
                <a:lnTo>
                  <a:pt x="1319777" y="754166"/>
                </a:lnTo>
                <a:lnTo>
                  <a:pt x="1321681" y="753849"/>
                </a:lnTo>
                <a:lnTo>
                  <a:pt x="1365170" y="739889"/>
                </a:lnTo>
                <a:lnTo>
                  <a:pt x="1407389" y="727832"/>
                </a:lnTo>
                <a:lnTo>
                  <a:pt x="1447068" y="716410"/>
                </a:lnTo>
                <a:lnTo>
                  <a:pt x="1486112" y="705623"/>
                </a:lnTo>
                <a:lnTo>
                  <a:pt x="1523887" y="695471"/>
                </a:lnTo>
                <a:lnTo>
                  <a:pt x="1560709" y="685635"/>
                </a:lnTo>
                <a:lnTo>
                  <a:pt x="1634037" y="666599"/>
                </a:lnTo>
                <a:lnTo>
                  <a:pt x="1708316" y="647245"/>
                </a:lnTo>
                <a:lnTo>
                  <a:pt x="1747043" y="636775"/>
                </a:lnTo>
                <a:lnTo>
                  <a:pt x="1786405" y="625671"/>
                </a:lnTo>
                <a:lnTo>
                  <a:pt x="1827354" y="613932"/>
                </a:lnTo>
                <a:lnTo>
                  <a:pt x="1870208" y="600924"/>
                </a:lnTo>
                <a:lnTo>
                  <a:pt x="1914966" y="587281"/>
                </a:lnTo>
                <a:lnTo>
                  <a:pt x="1962263" y="571418"/>
                </a:lnTo>
                <a:lnTo>
                  <a:pt x="1966390" y="569831"/>
                </a:lnTo>
                <a:lnTo>
                  <a:pt x="1971469" y="567293"/>
                </a:lnTo>
                <a:lnTo>
                  <a:pt x="1977183" y="564120"/>
                </a:lnTo>
                <a:lnTo>
                  <a:pt x="1983849" y="559996"/>
                </a:lnTo>
                <a:lnTo>
                  <a:pt x="1998768" y="549209"/>
                </a:lnTo>
                <a:lnTo>
                  <a:pt x="2016545" y="535566"/>
                </a:lnTo>
                <a:lnTo>
                  <a:pt x="2036861" y="519385"/>
                </a:lnTo>
                <a:lnTo>
                  <a:pt x="2059398" y="500666"/>
                </a:lnTo>
                <a:lnTo>
                  <a:pt x="2083523" y="479726"/>
                </a:lnTo>
                <a:lnTo>
                  <a:pt x="2109553" y="457200"/>
                </a:lnTo>
                <a:close/>
                <a:moveTo>
                  <a:pt x="2569342" y="0"/>
                </a:moveTo>
                <a:lnTo>
                  <a:pt x="3162301" y="445595"/>
                </a:lnTo>
                <a:lnTo>
                  <a:pt x="3150550" y="456696"/>
                </a:lnTo>
                <a:lnTo>
                  <a:pt x="3118790" y="488094"/>
                </a:lnTo>
                <a:lnTo>
                  <a:pt x="3070197" y="534715"/>
                </a:lnTo>
                <a:lnTo>
                  <a:pt x="3040343" y="562624"/>
                </a:lnTo>
                <a:lnTo>
                  <a:pt x="3007948" y="593070"/>
                </a:lnTo>
                <a:lnTo>
                  <a:pt x="2973012" y="625102"/>
                </a:lnTo>
                <a:lnTo>
                  <a:pt x="2935852" y="658720"/>
                </a:lnTo>
                <a:lnTo>
                  <a:pt x="2897423" y="693607"/>
                </a:lnTo>
                <a:lnTo>
                  <a:pt x="2857088" y="728493"/>
                </a:lnTo>
                <a:lnTo>
                  <a:pt x="2816752" y="763380"/>
                </a:lnTo>
                <a:lnTo>
                  <a:pt x="2775782" y="797632"/>
                </a:lnTo>
                <a:lnTo>
                  <a:pt x="2735129" y="830615"/>
                </a:lnTo>
                <a:lnTo>
                  <a:pt x="2714803" y="846473"/>
                </a:lnTo>
                <a:lnTo>
                  <a:pt x="2694794" y="862013"/>
                </a:lnTo>
                <a:lnTo>
                  <a:pt x="2151063" y="400243"/>
                </a:lnTo>
                <a:lnTo>
                  <a:pt x="2185999" y="367894"/>
                </a:lnTo>
                <a:lnTo>
                  <a:pt x="2221888" y="334276"/>
                </a:lnTo>
                <a:lnTo>
                  <a:pt x="2294301" y="266406"/>
                </a:lnTo>
                <a:lnTo>
                  <a:pt x="2364173" y="199487"/>
                </a:lnTo>
                <a:lnTo>
                  <a:pt x="2429281" y="137009"/>
                </a:lnTo>
                <a:lnTo>
                  <a:pt x="2485496" y="82142"/>
                </a:lnTo>
                <a:lnTo>
                  <a:pt x="2529960" y="39009"/>
                </a:lnTo>
                <a:lnTo>
                  <a:pt x="2569342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3164" y="3476300"/>
            <a:ext cx="6194739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2.提高要求：</a:t>
            </a:r>
          </a:p>
          <a:p>
            <a:pPr indent="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在“基本要求”中内容的基础上实现计算器中任意两数+、-、×、÷功能及其扩展，可采用子程序编制加减乘除，也可采用宏命令。</a:t>
            </a:r>
          </a:p>
        </p:txBody>
      </p:sp>
      <p:sp>
        <p:nvSpPr>
          <p:cNvPr id="3" name="矩形 2"/>
          <p:cNvSpPr/>
          <p:nvPr/>
        </p:nvSpPr>
        <p:spPr>
          <a:xfrm>
            <a:off x="2415224" y="4990775"/>
            <a:ext cx="6194739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3.人机交互实现：</a:t>
            </a:r>
          </a:p>
          <a:p>
            <a:pPr indent="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针对“提高要求”中内容，根据所选择的开发平台，完成下面的屏幕显示功能。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要求：</a:t>
            </a:r>
            <a:r>
              <a:rPr lang="en-US" altLang="zh-CN" sz="2000" dirty="0">
                <a:solidFill>
                  <a:schemeClr val="tx1"/>
                </a:solidFill>
              </a:rPr>
              <a:t>使用DOS功能调用增加屏幕的输入显示，输出显示功能。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" grpId="0"/>
      <p:bldP spid="2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916045" y="2247265"/>
            <a:ext cx="5019675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一、项目要求</a:t>
            </a:r>
            <a:endParaRPr lang="en-US" altLang="zh-CN" sz="2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rgbClr val="DF7566"/>
                </a:solidFill>
                <a:latin typeface="+mn-ea"/>
              </a:rPr>
              <a:t>二、基本运算式的实现</a:t>
            </a:r>
            <a:endParaRPr lang="en-US" altLang="zh-CN" sz="2600" b="1" dirty="0">
              <a:solidFill>
                <a:srgbClr val="DF75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三、提高要求</a:t>
            </a:r>
            <a:r>
              <a:rPr lang="en-US" altLang="zh-C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——</a:t>
            </a:r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计算器的实现</a:t>
            </a:r>
            <a:endParaRPr lang="en-US" altLang="zh-CN" sz="2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4427" y="719222"/>
            <a:ext cx="4411767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Contents  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63905" y="1049020"/>
            <a:ext cx="4462145" cy="54546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1745615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575" y="1745615"/>
            <a:ext cx="8025765" cy="46367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对于简单的多项式运算，程序顺序执行即可。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首先从键盘输入x和y作为运算变量，利用出栈、入栈指令，将x和y以低位起存入内存，一字节存入一位，最高十位。从低位到高位按字节进行x+y和*8的运算，并将运算结果存入中间变量；从高位到低位按字节进行/2运算，并将计算结果从高位到低位依字节存入结果变量。最后将运算结果转换为对应的ASCII码，利用DOS功能调用显示在屏幕上。并设计简单的UI使人机交互更加清晰简便。</a:t>
            </a: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基本运算式的实现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981075" y="1057275"/>
            <a:ext cx="4552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基于x86</a:t>
            </a:r>
            <a:r>
              <a:rPr lang="zh-CN" altLang="en-US" sz="2800" b="1" dirty="0">
                <a:solidFill>
                  <a:schemeClr val="bg1"/>
                </a:solidFill>
              </a:rPr>
              <a:t>实现基本运算式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956300"/>
            <a:ext cx="1061085" cy="46164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79668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部分关键代码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基本运算式的实现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70" y="1181735"/>
            <a:ext cx="2682875" cy="4157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r="11012"/>
          <a:stretch>
            <a:fillRect/>
          </a:stretch>
        </p:blipFill>
        <p:spPr>
          <a:xfrm>
            <a:off x="378460" y="1734185"/>
            <a:ext cx="2919730" cy="3179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190" y="1429385"/>
            <a:ext cx="2819400" cy="373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863590"/>
            <a:ext cx="1061085" cy="55435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8173" y="707788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D54A47"/>
                </a:solidFill>
                <a:latin typeface="+mn-ea"/>
              </a:rPr>
              <a:t>运行结果示例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基本运算式的实现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5490" y="120142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X=12,Y=9,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得到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Z=84</a:t>
            </a:r>
            <a:endParaRPr lang="en-US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rcRect b="7458"/>
          <a:stretch>
            <a:fillRect/>
          </a:stretch>
        </p:blipFill>
        <p:spPr>
          <a:xfrm>
            <a:off x="420370" y="1664970"/>
            <a:ext cx="8355965" cy="434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63905" y="1049020"/>
            <a:ext cx="6094095" cy="54546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1745615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575" y="2192655"/>
            <a:ext cx="8025765" cy="39839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利用C语言和ARM-V8混合语言编程的总体思路不变，可以使用C语言实现输出变量，并实现在屏幕上显示，可以直接使用C语言自带的运算符或者汇编语言实现多项式运算。由于本次着重训练软件接口技术，因此使用C语言和ARM-V8汇编语言混合编程实现多项式运算。</a:t>
            </a:r>
          </a:p>
        </p:txBody>
      </p:sp>
      <p:sp>
        <p:nvSpPr>
          <p:cNvPr id="39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基本运算式的实现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981075" y="1057275"/>
            <a:ext cx="587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</a:rPr>
              <a:t>基于华为</a:t>
            </a:r>
            <a:r>
              <a:rPr lang="zh-CN" altLang="en-US" sz="2800" b="1" dirty="0">
                <a:solidFill>
                  <a:schemeClr val="bg1"/>
                </a:solidFill>
              </a:rPr>
              <a:t>服务器实现基本运算式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bldLvl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510" y="5546090"/>
            <a:ext cx="8856345" cy="1194435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55" y="5956300"/>
            <a:ext cx="1061085" cy="46164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6138" y="914798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D54A47"/>
                </a:solidFill>
                <a:latin typeface="+mn-ea"/>
              </a:rPr>
              <a:t>部分关键代码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基本运算式的实现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/>
          <p:nvPr/>
        </p:nvSpPr>
        <p:spPr bwMode="auto">
          <a:xfrm>
            <a:off x="7851775" y="5716270"/>
            <a:ext cx="711200" cy="567055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20" y="1720215"/>
            <a:ext cx="5901690" cy="4006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7a944e0-1a33-4642-ae78-4bd70dfeefca"/>
  <p:tag name="COMMONDATA" val="eyJoZGlkIjoiZjdiNjIxMGExYjZlYzI2OGU2ODNhOGNlOTNlYjNhM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07,&quot;width&quot;:459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537</Words>
  <Application>Microsoft Office PowerPoint</Application>
  <PresentationFormat>全屏显示(4:3)</PresentationFormat>
  <Paragraphs>84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华文新魏</vt:lpstr>
      <vt:lpstr>隶书</vt:lpstr>
      <vt:lpstr>微软雅黑</vt:lpstr>
      <vt:lpstr>Arial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zhaojun wang</cp:lastModifiedBy>
  <cp:revision>114</cp:revision>
  <cp:lastPrinted>2015-03-12T14:31:00Z</cp:lastPrinted>
  <dcterms:created xsi:type="dcterms:W3CDTF">2014-12-22T06:08:00Z</dcterms:created>
  <dcterms:modified xsi:type="dcterms:W3CDTF">2023-05-30T02:42:09Z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B7336D450BA5463CB33F4F070F577611_12</vt:lpwstr>
  </property>
  <property fmtid="{D5CDD505-2E9C-101B-9397-08002B2CF9AE}" pid="3" name="KSOProductBuildVer">
    <vt:lpwstr>2052-11.1.0.14309</vt:lpwstr>
  </property>
</Properties>
</file>