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56" r:id="rId3"/>
  </p:sldIdLst>
  <p:sldSz cx="9144000" cy="6858000" type="screen4x3"/>
  <p:notesSz cx="6858000" cy="9144000"/>
  <p:custDataLst>
    <p:tags r:id="rId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rgbClr val="A12503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rgbClr val="A12503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rgbClr val="A12503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rgbClr val="A12503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rgbClr val="A12503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rgbClr val="A12503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rgbClr val="A12503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rgbClr val="A12503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0" i="0" u="none" kern="1200" baseline="0">
        <a:solidFill>
          <a:srgbClr val="A12503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DF9F"/>
    <a:srgbClr val="671B71"/>
    <a:srgbClr val="782084"/>
    <a:srgbClr val="682B79"/>
    <a:srgbClr val="FF310F"/>
    <a:srgbClr val="8EA7F8"/>
    <a:srgbClr val="2A0BAD"/>
    <a:srgbClr val="772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/>
    <p:restoredTop sz="88639"/>
  </p:normalViewPr>
  <p:slideViewPr>
    <p:cSldViewPr showGuides="1">
      <p:cViewPr>
        <p:scale>
          <a:sx n="75" d="100"/>
          <a:sy n="75" d="100"/>
        </p:scale>
        <p:origin x="-1812" y="-240"/>
      </p:cViewPr>
      <p:guideLst>
        <p:guide orient="horz" pos="219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5" name="Picture 3" descr="ANABNR2"/>
          <p:cNvPicPr>
            <a:picLocks noChangeAspect="1"/>
          </p:cNvPicPr>
          <p:nvPr/>
        </p:nvPicPr>
        <p:blipFill>
          <a:blip r:embed="rId2"/>
          <a:srcRect l="-900" t="-1314" r="-2" b="-36961"/>
          <a:stretch>
            <a:fillRect/>
          </a:stretch>
        </p:blipFill>
        <p:spPr>
          <a:xfrm>
            <a:off x="533400" y="3200400"/>
            <a:ext cx="8458200" cy="1158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6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 smtClean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b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i="0" strike="noStrike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eaLnBrk="1" fontAlgn="base" hangingPunct="1"/>
            <a:fld id="{9A0DB2DC-4C9A-4742-B13C-FB6460FD3503}" type="slidenum">
              <a:rPr lang="en-US" altLang="zh-CN" sz="1400" strike="noStrike" noProof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2400" strike="noStrike" noProof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2400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2400" strike="noStrike" noProof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2400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48879" y="447468"/>
            <a:ext cx="8046244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itchFamily="34" charset="0"/>
                <a:ea typeface="方正兰亭黑简体" pitchFamily="2" charset="-122"/>
              </a:defRPr>
            </a:lvl1pPr>
          </a:lstStyle>
          <a:p>
            <a:pPr marL="0" lvl="0" indent="0" defTabSz="1188085" fontAlgn="base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trike="noStrike" noProof="1" dirty="0" smtClean="0"/>
              <a:t>单击</a:t>
            </a:r>
            <a:r>
              <a:rPr lang="zh-CN" altLang="en-US" strike="noStrike" noProof="1" dirty="0"/>
              <a:t>此处编辑母版标题样式</a:t>
            </a:r>
            <a:endParaRPr lang="zh-CN" altLang="en-US" strike="noStrike" noProof="1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879" y="1047750"/>
            <a:ext cx="8046245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itchFamily="34" charset="0"/>
                <a:ea typeface="方正兰亭黑简体" pitchFamily="2" charset="-122"/>
                <a:cs typeface="Huawei Sans" pitchFamily="34" charset="0"/>
              </a:defRPr>
            </a:lvl1pPr>
          </a:lstStyle>
          <a:p>
            <a:pPr fontAlgn="ctr"/>
            <a:r>
              <a:rPr lang="zh-CN" altLang="en-US" strike="noStrike" noProof="1" dirty="0"/>
              <a:t>单击此处输入文字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lvl="0" fontAlgn="base"/>
            <a:endParaRPr lang="zh-CN" alt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2400" strike="noStrike" noProof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2400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2400" strike="noStrike" noProof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2400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2400" strike="noStrike" noProof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2400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2400" strike="noStrike" noProof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2400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zh-CN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2400" strike="noStrike" noProof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2400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2400" strike="noStrike" noProof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2400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zh-CN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2400" strike="noStrike" noProof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2400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2400" strike="noStrike" noProof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2400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2400" strike="noStrike" noProof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2400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4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5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indent="0" algn="ctr">
              <a:defRPr sz="1400" b="1">
                <a:solidFill>
                  <a:srgbClr val="1C069E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pPr lvl="0" fontAlgn="base"/>
            <a:endParaRPr lang="zh-CN" altLang="zh-CN" strike="noStrike" noProof="1" dirty="0"/>
          </a:p>
        </p:txBody>
      </p:sp>
      <p:pic>
        <p:nvPicPr>
          <p:cNvPr id="1033" name="Picture 9" descr="anabnr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28725" y="0"/>
            <a:ext cx="7915275" cy="754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2400" strike="noStrike" noProof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2400" strike="noStrike" noProof="1">
              <a:solidFill>
                <a:schemeClr val="tx2"/>
              </a:solidFill>
            </a:endParaRPr>
          </a:p>
        </p:txBody>
      </p:sp>
      <p:sp>
        <p:nvSpPr>
          <p:cNvPr id="1036" name="Rectangle 12"/>
          <p:cNvSpPr>
            <a:spLocks noGrp="1"/>
          </p:cNvSpPr>
          <p:nvPr>
            <p:ph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45593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1027430" indent="-45593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70330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713230" indent="-228600" algn="l" rtl="0" fontAlgn="base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pPr eaLnBrk="1" hangingPunct="1"/>
            <a:r>
              <a:rPr lang="zh-CN" altLang="en-US" dirty="0"/>
              <a:t>课后作业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48130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hangingPunct="1"/>
            <a:r>
              <a:rPr lang="zh-CN" altLang="en-US" dirty="0"/>
              <a:t>查找资料试比较微型计算机系统及其配件的品牌与性价比，设计一个</a:t>
            </a:r>
            <a:r>
              <a:rPr lang="en-US" altLang="zh-CN"/>
              <a:t>DIY</a:t>
            </a:r>
            <a:r>
              <a:rPr lang="zh-CN" altLang="en-US" dirty="0"/>
              <a:t>组装计算机方案。</a:t>
            </a:r>
            <a:endParaRPr lang="zh-CN" altLang="en-US" dirty="0"/>
          </a:p>
          <a:p>
            <a:pPr eaLnBrk="1" hangingPunct="1"/>
            <a:r>
              <a:rPr lang="zh-CN" altLang="en-US" dirty="0"/>
              <a:t>试比较</a:t>
            </a:r>
            <a:r>
              <a:rPr lang="en-US" altLang="zh-CN"/>
              <a:t>CPU</a:t>
            </a:r>
            <a:r>
              <a:rPr lang="zh-CN" altLang="en-US" dirty="0"/>
              <a:t>的单核、双核、四核、六核至十核的性能？</a:t>
            </a:r>
            <a:endParaRPr lang="zh-CN" altLang="en-US" dirty="0"/>
          </a:p>
        </p:txBody>
      </p:sp>
      <p:sp>
        <p:nvSpPr>
          <p:cNvPr id="4813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/>
          <a:p>
            <a:pPr algn="r"/>
            <a:fld id="{9A0DB2DC-4C9A-4742-B13C-FB6460FD3503}" type="slidenum">
              <a:rPr lang="en-US" altLang="zh-CN" sz="2400">
                <a:solidFill>
                  <a:schemeClr val="tx2"/>
                </a:solidFill>
              </a:rPr>
            </a:fld>
            <a:endParaRPr lang="en-US" altLang="zh-CN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2029ea87-2233-4091-95e9-cbc75f506cff"/>
  <p:tag name="COMMONDATA" val="eyJoZGlkIjoiMDFiZWMxZjY5NDFkOTMyOWYxNmQ2YzVjODgwNWZjYzgifQ=="/>
</p:tagLst>
</file>

<file path=ppt/theme/theme1.xml><?xml version="1.0" encoding="utf-8"?>
<a:theme xmlns:a="http://schemas.openxmlformats.org/drawingml/2006/main" name="Nature">
  <a:themeElements>
    <a:clrScheme name="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B4CF3F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269875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rgbClr val="A12503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269875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rgbClr val="A12503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0</TotalTime>
  <Words>72</Words>
  <Application>WPS 演示</Application>
  <PresentationFormat>在屏幕上显示</PresentationFormat>
  <Paragraphs>7</Paragraphs>
  <Slides>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楷体_GB2312</vt:lpstr>
      <vt:lpstr>新宋体</vt:lpstr>
      <vt:lpstr>Huawei Sans</vt:lpstr>
      <vt:lpstr>Segoe Print</vt:lpstr>
      <vt:lpstr>方正兰亭黑简体</vt:lpstr>
      <vt:lpstr>黑体</vt:lpstr>
      <vt:lpstr>幼圆</vt:lpstr>
      <vt:lpstr>华文楷体</vt:lpstr>
      <vt:lpstr>华文彩云</vt:lpstr>
      <vt:lpstr>方正舒体</vt:lpstr>
      <vt:lpstr>华文细黑</vt:lpstr>
      <vt:lpstr>华文行楷</vt:lpstr>
      <vt:lpstr>MS Shell Dlg</vt:lpstr>
      <vt:lpstr>Microsoft Sans Serif</vt:lpstr>
      <vt:lpstr>Verdana</vt:lpstr>
      <vt:lpstr>_x000B__x000C_</vt:lpstr>
      <vt:lpstr>微软雅黑</vt:lpstr>
      <vt:lpstr>Arial Unicode MS</vt:lpstr>
      <vt:lpstr>Courier New</vt:lpstr>
      <vt:lpstr>Nature</vt:lpstr>
      <vt:lpstr>课后作业:</vt:lpstr>
    </vt:vector>
  </TitlesOfParts>
  <Company>xjtu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</dc:title>
  <dc:creator>乔瑞萍</dc:creator>
  <cp:lastModifiedBy>乔瑞萍</cp:lastModifiedBy>
  <cp:revision>299</cp:revision>
  <dcterms:created xsi:type="dcterms:W3CDTF">2002-05-28T09:40:00Z</dcterms:created>
  <dcterms:modified xsi:type="dcterms:W3CDTF">2023-02-23T08:50:11Z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KSOSaveFontToCloudKey">
    <vt:lpwstr>664455282_btnclosed</vt:lpwstr>
  </property>
  <property fmtid="{D5CDD505-2E9C-101B-9397-08002B2CF9AE}" pid="4" name="ICV">
    <vt:lpwstr>5516C4CA3FD948AC841B6C9EA61A205C</vt:lpwstr>
  </property>
</Properties>
</file>