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75" r:id="rId4"/>
    <p:sldId id="257" r:id="rId5"/>
    <p:sldId id="260" r:id="rId6"/>
    <p:sldId id="259" r:id="rId7"/>
    <p:sldId id="261" r:id="rId8"/>
    <p:sldId id="262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27AE-9243-496B-803F-19984D23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58511-1C2A-4137-A3D5-F8C51AA8D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B7854-E503-4D3F-9BD4-4174A98C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7125B-48B7-4230-9774-4F3EC74C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371B8-AD64-4BD8-BB76-B2AF690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2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94632-10E5-4DAA-BC11-02ECEED6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17D7B-E5AE-4C1B-A195-5AC221DB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B7435-292A-417B-B32F-1DD46612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7FB69-E4F2-46E0-9319-4D38F619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B5965-A71E-4C52-BB08-2D74A59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6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ED44F-CF6F-4ECC-A1F2-498B3902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5FCE2-ECCC-445E-BDD0-2F995172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15F20-E872-43A7-B0FA-C832F22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C70CC-B7D4-49FA-8BFD-1E695CCA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1A036-EADD-4F04-8301-DA85F783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3773-0EB0-45E6-9697-72C2286B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F6C1-D5D7-416F-816F-73FE9DC4F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54667-A1B2-4924-9DA1-A0EE14CA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0EED8-42C1-49F5-B68D-F1CFB344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ED229-02F6-4B94-B493-89121644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466F2-1EB3-4A69-9E8B-0A2B8EB0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42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9EB9-E380-4FA6-B97B-42F0781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4B2C6-0F12-4E70-82AB-4E1198C1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0ECB6-A041-48FE-8283-A89E8CC6A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79EAE5-9892-445D-9984-2A1DBFDB2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09FEB-6C17-4FBC-A150-7EAEEDCB9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D1ABE-E92F-4F30-AA5B-A8C07D2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3A6723-0AE8-4007-BD93-87026BC7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5B17E-85E8-4AD0-9C8B-AC2B43D3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98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4FB5-CC67-4455-8515-604E6A3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179E2-1670-48B0-9EE5-53261782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2EEC7-DB0B-4790-B337-33308087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03EE2-735E-49F3-AC3B-DF55E23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72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FAF8C-1BF5-4853-9224-FC69280D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01AF7A-C8B7-41B0-BDC4-D126FFB0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DC37A-080A-4A5B-8A25-A0EEE931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7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9FA0E-E0D1-4810-BD29-9C812632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6BFBD-B2B9-4393-AD2C-9C6DC8EA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A5FC6A-201E-40D1-804D-2AAAC3AB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FFF56-6354-4090-A095-95B03D0E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1E8C6-DE89-4C93-A690-6F8E4A9C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E1F4A-4DD3-471D-BA62-268E3618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35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CE4C-521D-431F-8558-D1B0C6FD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1187C3-29FE-4ACF-A896-8D897E3A5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74685B-F2B9-4842-910B-DD11E94C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9B62A-5731-45B7-A307-697F8B4D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D16F5-6D6D-46AE-9F38-4B4E496E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3BB32-A197-4AAE-A367-437B5F7E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72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EA2C0-DCC8-42E6-9044-C61BEE04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572998-E523-4172-95D1-1F03806A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9EA2B-F87E-47FA-8DFF-8E1C149C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3B3A7-D4DA-4363-8355-0BFAA274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6E3E9-BCEE-400E-8586-8DB26FE7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72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8B10F6-D2D4-4C80-AF63-321204116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247A2-E059-4C0C-BA67-81F8CCBC0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10CC-829D-4BB2-9211-A482E1AF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EA256-3423-4ECB-B73F-27158FE8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82991-2245-4BFB-8627-539D1D69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B4D32-C220-4DA6-9D49-7FFDB5B1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FBEE0-1D69-4779-956E-CEA50023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4371-F5FE-4C6F-AB25-7D423493F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A159-B28A-4FFA-AB30-DF6E5DFCCA60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FF77A-F880-426D-A110-D215333F5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A2640-3708-4FEC-AC12-BD81407E0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C21E-1CB5-4D62-9C65-74CA68D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0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F1FE-48A0-4E10-9744-68D36B997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/>
              <a:t>PEViewPlus</a:t>
            </a:r>
            <a:endParaRPr lang="zh-CN" altLang="en-US" cap="none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1FA6F-97DF-42C2-A067-DBDC76A9C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组长：宋飞扬</a:t>
            </a:r>
            <a:endParaRPr lang="en-US" altLang="zh-CN"/>
          </a:p>
          <a:p>
            <a:r>
              <a:rPr lang="zh-CN" altLang="en-US"/>
              <a:t>组员：赵君臣、李硕、陈泽宇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1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C3A578-8818-4D7E-B53E-CEA69E5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2" y="1911170"/>
            <a:ext cx="9595129" cy="2734611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410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EB65-AB06-4DCD-90CE-52D959C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3. Imagebase</a:t>
            </a:r>
            <a:r>
              <a:rPr lang="zh-CN" altLang="en-US"/>
              <a:t>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5DD4-7C5C-4B54-941C-FD64DF0517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zh-CN"/>
              <a:t>PE</a:t>
            </a:r>
            <a:r>
              <a:rPr lang="zh-CN" altLang="en-US"/>
              <a:t>文件，</a:t>
            </a:r>
            <a:r>
              <a:rPr lang="en-US" altLang="zh-CN"/>
              <a:t>Imagebase</a:t>
            </a:r>
            <a:r>
              <a:rPr lang="zh-CN" altLang="en-US"/>
              <a:t>的修改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82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EB65-AB06-4DCD-90CE-52D959C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4. PE</a:t>
            </a:r>
            <a:r>
              <a:rPr lang="zh-CN" altLang="en-US"/>
              <a:t>签名验证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5DD4-7C5C-4B54-941C-FD64DF0517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实现对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zh-CN"/>
              <a:t>PE</a:t>
            </a:r>
            <a:r>
              <a:rPr lang="zh-CN" altLang="en-US"/>
              <a:t>文件的签名验证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6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EB65-AB06-4DCD-90CE-52D959C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文件注入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5DD4-7C5C-4B54-941C-FD64DF0517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实现对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zh-CN"/>
              <a:t>PE</a:t>
            </a:r>
            <a:r>
              <a:rPr lang="zh-CN" altLang="en-US"/>
              <a:t>文件的</a:t>
            </a:r>
            <a:r>
              <a:rPr lang="en-US" altLang="zh-CN" cap="none"/>
              <a:t>Shellcode</a:t>
            </a:r>
            <a:r>
              <a:rPr lang="zh-CN" altLang="en-US" cap="none"/>
              <a:t>注入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46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EB65-AB06-4DCD-90CE-52D959C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反汇编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5DD4-7C5C-4B54-941C-FD64DF0517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PE</a:t>
            </a:r>
            <a:r>
              <a:rPr lang="zh-CN" altLang="en-US"/>
              <a:t>文件代码节进行</a:t>
            </a:r>
            <a:r>
              <a:rPr lang="en-US" altLang="zh-CN"/>
              <a:t>32</a:t>
            </a:r>
            <a:r>
              <a:rPr lang="zh-CN" altLang="en-US"/>
              <a:t>位的反汇编</a:t>
            </a:r>
            <a:endParaRPr lang="en-US" altLang="zh-CN"/>
          </a:p>
          <a:p>
            <a:r>
              <a:rPr lang="zh-CN" altLang="en-US"/>
              <a:t>对</a:t>
            </a: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zh-CN"/>
              <a:t>Pe</a:t>
            </a:r>
            <a:r>
              <a:rPr lang="zh-CN" altLang="en-US"/>
              <a:t>文件代码节进行</a:t>
            </a:r>
            <a:r>
              <a:rPr lang="en-US" altLang="zh-CN"/>
              <a:t>64</a:t>
            </a:r>
            <a:r>
              <a:rPr lang="zh-CN" altLang="en-US"/>
              <a:t>位的反汇编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8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D17C51-E9DC-4861-9075-5CD2D079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37" y="804333"/>
            <a:ext cx="6224258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133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6A25-2287-4E1F-9792-AA607CAF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未实现的功能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DD8FD-5DF3-491C-BF2F-8D8F690BBB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节权限修改（只做到了权限浏览）</a:t>
            </a:r>
            <a:endParaRPr lang="en-US" altLang="zh-CN"/>
          </a:p>
          <a:p>
            <a:r>
              <a:rPr lang="zh-CN" altLang="en-US"/>
              <a:t>浏览、修改编译器相关内容</a:t>
            </a:r>
            <a:endParaRPr lang="en-US" altLang="zh-CN"/>
          </a:p>
          <a:p>
            <a:r>
              <a:rPr lang="zh-CN" altLang="en-US"/>
              <a:t>修改输入表，输出表，证书表，异常表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6A25-2287-4E1F-9792-AA607CAF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待完善的功能点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DD8FD-5DF3-491C-BF2F-8D8F690BBB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进程注入</a:t>
            </a:r>
            <a:endParaRPr lang="en-US" altLang="zh-CN" cap="none"/>
          </a:p>
          <a:p>
            <a:r>
              <a:rPr lang="zh-CN" altLang="en-US" cap="none"/>
              <a:t>添加可视化修改</a:t>
            </a:r>
            <a:endParaRPr lang="en-US" altLang="zh-CN" cap="none"/>
          </a:p>
          <a:p>
            <a:r>
              <a:rPr lang="zh-CN" altLang="en-US" cap="none"/>
              <a:t>节权限修改</a:t>
            </a:r>
            <a:endParaRPr lang="en-US" altLang="zh-CN" cap="none"/>
          </a:p>
          <a:p>
            <a:r>
              <a:rPr lang="zh-CN" altLang="en-US" cap="none"/>
              <a:t>添加新的节</a:t>
            </a:r>
            <a:endParaRPr lang="en-US" altLang="zh-CN" cap="none"/>
          </a:p>
          <a:p>
            <a:endParaRPr lang="en-US" altLang="zh-CN" cap="none"/>
          </a:p>
          <a:p>
            <a:endParaRPr lang="en-US" altLang="zh-CN" cap="none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1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6A25-2287-4E1F-9792-AA607CAF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DD8FD-5DF3-491C-BF2F-8D8F690BBB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/>
              <a:t>https://github.com/zhaojunchen/PEViewPlus</a:t>
            </a:r>
            <a:endParaRPr lang="zh-CN" altLang="en-US" cap="none"/>
          </a:p>
        </p:txBody>
      </p:sp>
    </p:spTree>
    <p:extLst>
      <p:ext uri="{BB962C8B-B14F-4D97-AF65-F5344CB8AC3E}">
        <p14:creationId xmlns:p14="http://schemas.microsoft.com/office/powerpoint/2010/main" val="28654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CA3BB9-0453-47DE-9083-5CC4CF21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08" y="965201"/>
            <a:ext cx="9690782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1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E9FCC-9CB0-4371-B9BB-3DA549BF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D1F0-2030-44ED-8681-8E9D983A09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浏览</a:t>
            </a:r>
            <a:r>
              <a:rPr lang="en-US" altLang="zh-CN"/>
              <a:t>PE</a:t>
            </a:r>
            <a:r>
              <a:rPr lang="zh-CN" altLang="en-US"/>
              <a:t>文件结构，包含输入表、输出表、重定位表（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浏览（修改未实现） </a:t>
            </a:r>
            <a:r>
              <a:rPr lang="en-US" altLang="zh-CN"/>
              <a:t>IAT</a:t>
            </a:r>
            <a:r>
              <a:rPr lang="zh-CN" altLang="en-US"/>
              <a:t>、</a:t>
            </a:r>
            <a:r>
              <a:rPr lang="en-US" altLang="zh-CN"/>
              <a:t>EAT</a:t>
            </a:r>
            <a:r>
              <a:rPr lang="zh-CN" altLang="en-US"/>
              <a:t>、重定位表（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对</a:t>
            </a:r>
            <a:r>
              <a:rPr lang="en-US" altLang="zh-CN"/>
              <a:t>ImageBase</a:t>
            </a:r>
            <a:r>
              <a:rPr lang="zh-CN" altLang="en-US"/>
              <a:t>字段进行修改（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验证 </a:t>
            </a:r>
            <a:r>
              <a:rPr lang="en-US" altLang="zh-CN"/>
              <a:t>PE </a:t>
            </a:r>
            <a:r>
              <a:rPr lang="zh-CN" altLang="en-US"/>
              <a:t>文件的签名（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en-US" altLang="zh-CN"/>
              <a:t>PE</a:t>
            </a:r>
            <a:r>
              <a:rPr lang="zh-CN" altLang="en-US"/>
              <a:t>文件注入、弹出</a:t>
            </a:r>
            <a:r>
              <a:rPr lang="en-US" altLang="zh-CN"/>
              <a:t>shellcode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支持代码节的反汇编（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4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EB65-AB06-4DCD-90CE-52D959C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</a:t>
            </a:r>
            <a:r>
              <a:rPr lang="en-US" altLang="zh-CN"/>
              <a:t>PE</a:t>
            </a:r>
            <a:r>
              <a:rPr lang="zh-CN" altLang="en-US"/>
              <a:t>文件结构浏览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5DD4-7C5C-4B54-941C-FD64DF0517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位下的</a:t>
            </a:r>
            <a:r>
              <a:rPr lang="en-US" altLang="zh-CN"/>
              <a:t>dll</a:t>
            </a:r>
            <a:r>
              <a:rPr lang="zh-CN" altLang="en-US"/>
              <a:t>、</a:t>
            </a:r>
            <a:r>
              <a:rPr lang="en-US" altLang="zh-CN"/>
              <a:t>exe</a:t>
            </a:r>
            <a:r>
              <a:rPr lang="zh-CN" altLang="en-US"/>
              <a:t>文件结构浏览</a:t>
            </a:r>
            <a:endParaRPr lang="en-US" altLang="zh-CN"/>
          </a:p>
          <a:p>
            <a:r>
              <a:rPr lang="zh-CN" altLang="en-US"/>
              <a:t>可浏览内容包含：</a:t>
            </a:r>
            <a:endParaRPr lang="en-US" altLang="zh-CN"/>
          </a:p>
          <a:p>
            <a:pPr lvl="1"/>
            <a:r>
              <a:rPr lang="en-US" altLang="zh-CN"/>
              <a:t>doS header</a:t>
            </a:r>
            <a:r>
              <a:rPr lang="zh-CN" altLang="en-US"/>
              <a:t>、</a:t>
            </a:r>
            <a:r>
              <a:rPr lang="en-US" altLang="zh-CN"/>
              <a:t>Nt header</a:t>
            </a:r>
            <a:r>
              <a:rPr lang="zh-CN" altLang="en-US"/>
              <a:t>、</a:t>
            </a:r>
            <a:r>
              <a:rPr lang="en-US" altLang="zh-CN"/>
              <a:t>section_Table</a:t>
            </a:r>
            <a:r>
              <a:rPr lang="zh-CN" altLang="en-US"/>
              <a:t>、</a:t>
            </a:r>
            <a:r>
              <a:rPr lang="en-US" altLang="zh-CN"/>
              <a:t>section</a:t>
            </a:r>
          </a:p>
          <a:p>
            <a:pPr lvl="1"/>
            <a:r>
              <a:rPr lang="en-US" altLang="zh-CN"/>
              <a:t>Import table</a:t>
            </a:r>
          </a:p>
          <a:p>
            <a:pPr lvl="1"/>
            <a:r>
              <a:rPr lang="en-US" altLang="zh-CN"/>
              <a:t>export table</a:t>
            </a:r>
          </a:p>
          <a:p>
            <a:pPr lvl="1"/>
            <a:r>
              <a:rPr lang="en-US" altLang="zh-CN"/>
              <a:t>relocation table</a:t>
            </a:r>
          </a:p>
          <a:p>
            <a:r>
              <a:rPr lang="zh-CN" altLang="en-US"/>
              <a:t>未添加内容包含：</a:t>
            </a:r>
            <a:endParaRPr lang="en-US" altLang="zh-CN"/>
          </a:p>
          <a:p>
            <a:pPr lvl="1"/>
            <a:r>
              <a:rPr lang="zh-CN" altLang="en-US"/>
              <a:t>调试节、资源节</a:t>
            </a:r>
            <a:r>
              <a:rPr lang="en-US" altLang="zh-CN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392547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80BB8B9-217F-4DCC-9FBD-2876278B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09D8CDD-FE26-4664-A535-825D83F15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12">
            <a:extLst>
              <a:ext uri="{FF2B5EF4-FFF2-40B4-BE49-F238E27FC236}">
                <a16:creationId xmlns:a16="http://schemas.microsoft.com/office/drawing/2014/main" id="{17D77369-714C-4CDE-BD71-7B743B4CE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597" y="643467"/>
            <a:ext cx="10742806" cy="5564129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122273-0B0F-450D-945D-4FCB69409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" b="28887"/>
          <a:stretch/>
        </p:blipFill>
        <p:spPr>
          <a:xfrm>
            <a:off x="1113853" y="1054249"/>
            <a:ext cx="9797961" cy="4676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68D9ED-CF29-48C2-8EED-C9ABF22E7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346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5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D8D3E1-106D-4FEC-867C-B3439179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99" y="804333"/>
            <a:ext cx="8351534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392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614E61-2889-4E68-97DC-D630E395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27" y="804333"/>
            <a:ext cx="8996879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1138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84CC11-9BD7-45E2-B89E-B0CDE50B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2" y="1431414"/>
            <a:ext cx="9595129" cy="3694122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086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EB65-AB06-4DCD-90CE-52D959C3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浏览</a:t>
            </a:r>
            <a:r>
              <a:rPr lang="en-US" altLang="zh-CN"/>
              <a:t>IAT</a:t>
            </a:r>
            <a:r>
              <a:rPr lang="zh-CN" altLang="en-US"/>
              <a:t>、</a:t>
            </a:r>
            <a:r>
              <a:rPr lang="en-US" altLang="zh-CN"/>
              <a:t>EAT</a:t>
            </a:r>
            <a:r>
              <a:rPr lang="zh-CN" altLang="en-US"/>
              <a:t>、重定位表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15DD4-7C5C-4B54-941C-FD64DF0517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可浏览内容包含：</a:t>
            </a:r>
            <a:endParaRPr lang="en-US" altLang="zh-CN"/>
          </a:p>
          <a:p>
            <a:pPr lvl="1"/>
            <a:r>
              <a:rPr lang="en-US" altLang="zh-CN"/>
              <a:t>IAT</a:t>
            </a:r>
            <a:r>
              <a:rPr lang="zh-CN" altLang="en-US"/>
              <a:t>、</a:t>
            </a:r>
            <a:r>
              <a:rPr lang="en-US" altLang="zh-CN"/>
              <a:t>EAT</a:t>
            </a:r>
            <a:r>
              <a:rPr lang="zh-CN" altLang="en-US"/>
              <a:t>、重定位表、节表权限</a:t>
            </a:r>
            <a:endParaRPr lang="en-US" altLang="zh-CN"/>
          </a:p>
          <a:p>
            <a:pPr lvl="1"/>
            <a:r>
              <a:rPr lang="zh-CN" altLang="en-US"/>
              <a:t>支持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en-US" altLang="zh-CN"/>
              <a:t>PE</a:t>
            </a:r>
          </a:p>
          <a:p>
            <a:r>
              <a:rPr lang="zh-CN" altLang="en-US"/>
              <a:t>未添加内容包含：</a:t>
            </a:r>
            <a:endParaRPr lang="en-US" altLang="zh-CN"/>
          </a:p>
          <a:p>
            <a:pPr lvl="1"/>
            <a:r>
              <a:rPr lang="zh-CN" altLang="en-US"/>
              <a:t>调试节、资源节</a:t>
            </a:r>
            <a:r>
              <a:rPr lang="en-US" altLang="zh-CN"/>
              <a:t>........</a:t>
            </a:r>
          </a:p>
          <a:p>
            <a:pPr lvl="1"/>
            <a:r>
              <a:rPr lang="zh-CN" altLang="en-US"/>
              <a:t>无法对上述的内容作出修改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3689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327</Words>
  <Application>Microsoft Office PowerPoint</Application>
  <PresentationFormat>宽屏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Tw Cen MT</vt:lpstr>
      <vt:lpstr>水滴</vt:lpstr>
      <vt:lpstr>自定义设计方案</vt:lpstr>
      <vt:lpstr>PEViewPlus</vt:lpstr>
      <vt:lpstr>PowerPoint 演示文稿</vt:lpstr>
      <vt:lpstr>实现的功能</vt:lpstr>
      <vt:lpstr>1. PE文件结构浏览</vt:lpstr>
      <vt:lpstr>PowerPoint 演示文稿</vt:lpstr>
      <vt:lpstr>PowerPoint 演示文稿</vt:lpstr>
      <vt:lpstr>PowerPoint 演示文稿</vt:lpstr>
      <vt:lpstr>PowerPoint 演示文稿</vt:lpstr>
      <vt:lpstr>2. 浏览IAT、EAT、重定位表</vt:lpstr>
      <vt:lpstr>PowerPoint 演示文稿</vt:lpstr>
      <vt:lpstr>3. Imagebase修改</vt:lpstr>
      <vt:lpstr>4. PE签名验证</vt:lpstr>
      <vt:lpstr>5. 文件注入</vt:lpstr>
      <vt:lpstr>6. 反汇编</vt:lpstr>
      <vt:lpstr>PowerPoint 演示文稿</vt:lpstr>
      <vt:lpstr>未实现的功能</vt:lpstr>
      <vt:lpstr>待完善的功能点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PEViewPlus</dc:title>
  <dc:creator>MSO3061</dc:creator>
  <cp:lastModifiedBy>MSO3061</cp:lastModifiedBy>
  <cp:revision>3</cp:revision>
  <dcterms:created xsi:type="dcterms:W3CDTF">2020-09-22T16:24:53Z</dcterms:created>
  <dcterms:modified xsi:type="dcterms:W3CDTF">2020-09-22T16:32:04Z</dcterms:modified>
</cp:coreProperties>
</file>