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Sheet1!$A$1:$C$1</c:f>
              <c:strCache>
                <c:ptCount val="3"/>
                <c:pt idx="0">
                  <c:v>A310</c:v>
                </c:pt>
                <c:pt idx="1">
                  <c:v>A320</c:v>
                </c:pt>
                <c:pt idx="2">
                  <c:v>A340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485360"/>
        <c:axId val="420485920"/>
      </c:barChart>
      <c:catAx>
        <c:axId val="4204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485920"/>
        <c:crosses val="autoZero"/>
        <c:auto val="1"/>
        <c:lblAlgn val="ctr"/>
        <c:lblOffset val="100"/>
        <c:noMultiLvlLbl val="0"/>
      </c:catAx>
      <c:valAx>
        <c:axId val="42048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48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16386-89EC-40E3-BA99-0D62981428E7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7E40092B-9D2D-48E2-AD8A-C88DDE19A1C4}">
      <dgm:prSet phldrT="[文本]"/>
      <dgm:spPr/>
      <dgm:t>
        <a:bodyPr/>
        <a:lstStyle/>
        <a:p>
          <a:r>
            <a:rPr lang="en-US" altLang="zh-CN" dirty="0" smtClean="0"/>
            <a:t>DO-178B</a:t>
          </a:r>
          <a:endParaRPr lang="zh-CN" altLang="en-US" dirty="0"/>
        </a:p>
      </dgm:t>
    </dgm:pt>
    <dgm:pt modelId="{1E38BD3F-5A74-4915-81CF-66E9195E1399}" type="parTrans" cxnId="{B9F81906-6897-46DE-BE20-A09247CE3E1F}">
      <dgm:prSet/>
      <dgm:spPr/>
      <dgm:t>
        <a:bodyPr/>
        <a:lstStyle/>
        <a:p>
          <a:endParaRPr lang="zh-CN" altLang="en-US"/>
        </a:p>
      </dgm:t>
    </dgm:pt>
    <dgm:pt modelId="{AA4C087D-AEBC-4F72-AEFA-8DD79D57557F}" type="sibTrans" cxnId="{B9F81906-6897-46DE-BE20-A09247CE3E1F}">
      <dgm:prSet/>
      <dgm:spPr/>
      <dgm:t>
        <a:bodyPr/>
        <a:lstStyle/>
        <a:p>
          <a:endParaRPr lang="zh-CN" altLang="en-US"/>
        </a:p>
      </dgm:t>
    </dgm:pt>
    <dgm:pt modelId="{570DB9E4-6F28-4F25-910F-AAF9DC7F683E}">
      <dgm:prSet phldrT="[文本]"/>
      <dgm:spPr/>
      <dgm:t>
        <a:bodyPr/>
        <a:lstStyle/>
        <a:p>
          <a:r>
            <a:rPr lang="en-US" altLang="zh-CN" dirty="0" smtClean="0"/>
            <a:t>DO-178C</a:t>
          </a:r>
          <a:endParaRPr lang="zh-CN" altLang="en-US" dirty="0"/>
        </a:p>
      </dgm:t>
    </dgm:pt>
    <dgm:pt modelId="{4703E056-32C5-4BAA-A6E3-C780068340A6}" type="parTrans" cxnId="{777F6AF9-E008-471C-B6D6-948BEAE57F9F}">
      <dgm:prSet/>
      <dgm:spPr/>
      <dgm:t>
        <a:bodyPr/>
        <a:lstStyle/>
        <a:p>
          <a:endParaRPr lang="zh-CN" altLang="en-US"/>
        </a:p>
      </dgm:t>
    </dgm:pt>
    <dgm:pt modelId="{1A01A38C-55D8-4EF7-8B8F-CEA3567F48F5}" type="sibTrans" cxnId="{777F6AF9-E008-471C-B6D6-948BEAE57F9F}">
      <dgm:prSet/>
      <dgm:spPr/>
      <dgm:t>
        <a:bodyPr/>
        <a:lstStyle/>
        <a:p>
          <a:endParaRPr lang="zh-CN" altLang="en-US"/>
        </a:p>
      </dgm:t>
    </dgm:pt>
    <dgm:pt modelId="{3D813057-AD50-40F2-A780-5348D24C855F}" type="pres">
      <dgm:prSet presAssocID="{50E16386-89EC-40E3-BA99-0D62981428E7}" presName="CompostProcess" presStyleCnt="0">
        <dgm:presLayoutVars>
          <dgm:dir/>
          <dgm:resizeHandles val="exact"/>
        </dgm:presLayoutVars>
      </dgm:prSet>
      <dgm:spPr/>
    </dgm:pt>
    <dgm:pt modelId="{4C71CC73-DEB3-4CB0-8459-7D08FC40FAB4}" type="pres">
      <dgm:prSet presAssocID="{50E16386-89EC-40E3-BA99-0D62981428E7}" presName="arrow" presStyleLbl="bgShp" presStyleIdx="0" presStyleCnt="1" custScaleX="46308"/>
      <dgm:spPr/>
    </dgm:pt>
    <dgm:pt modelId="{2A77EFAB-AFFA-4152-A2F2-84C3E9CB4943}" type="pres">
      <dgm:prSet presAssocID="{50E16386-89EC-40E3-BA99-0D62981428E7}" presName="linearProcess" presStyleCnt="0"/>
      <dgm:spPr/>
    </dgm:pt>
    <dgm:pt modelId="{FEC50546-7EF7-4BAD-8A26-CAC33AB471CF}" type="pres">
      <dgm:prSet presAssocID="{7E40092B-9D2D-48E2-AD8A-C88DDE19A1C4}" presName="textNode" presStyleLbl="node1" presStyleIdx="0" presStyleCnt="2">
        <dgm:presLayoutVars>
          <dgm:bulletEnabled val="1"/>
        </dgm:presLayoutVars>
      </dgm:prSet>
      <dgm:spPr/>
    </dgm:pt>
    <dgm:pt modelId="{5195E2A0-B28B-4E68-9740-9D7E9DABFB8B}" type="pres">
      <dgm:prSet presAssocID="{AA4C087D-AEBC-4F72-AEFA-8DD79D57557F}" presName="sibTrans" presStyleCnt="0"/>
      <dgm:spPr/>
    </dgm:pt>
    <dgm:pt modelId="{683D389A-D66A-4A64-B9A0-D249EFC6199C}" type="pres">
      <dgm:prSet presAssocID="{570DB9E4-6F28-4F25-910F-AAF9DC7F683E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8D8FAF2-1A88-4FDE-976E-7BDE649BEFDE}" type="presOf" srcId="{570DB9E4-6F28-4F25-910F-AAF9DC7F683E}" destId="{683D389A-D66A-4A64-B9A0-D249EFC6199C}" srcOrd="0" destOrd="0" presId="urn:microsoft.com/office/officeart/2005/8/layout/hProcess9"/>
    <dgm:cxn modelId="{F787E936-1981-4ABB-93D5-825B9FE51569}" type="presOf" srcId="{7E40092B-9D2D-48E2-AD8A-C88DDE19A1C4}" destId="{FEC50546-7EF7-4BAD-8A26-CAC33AB471CF}" srcOrd="0" destOrd="0" presId="urn:microsoft.com/office/officeart/2005/8/layout/hProcess9"/>
    <dgm:cxn modelId="{B9F81906-6897-46DE-BE20-A09247CE3E1F}" srcId="{50E16386-89EC-40E3-BA99-0D62981428E7}" destId="{7E40092B-9D2D-48E2-AD8A-C88DDE19A1C4}" srcOrd="0" destOrd="0" parTransId="{1E38BD3F-5A74-4915-81CF-66E9195E1399}" sibTransId="{AA4C087D-AEBC-4F72-AEFA-8DD79D57557F}"/>
    <dgm:cxn modelId="{777F6AF9-E008-471C-B6D6-948BEAE57F9F}" srcId="{50E16386-89EC-40E3-BA99-0D62981428E7}" destId="{570DB9E4-6F28-4F25-910F-AAF9DC7F683E}" srcOrd="1" destOrd="0" parTransId="{4703E056-32C5-4BAA-A6E3-C780068340A6}" sibTransId="{1A01A38C-55D8-4EF7-8B8F-CEA3567F48F5}"/>
    <dgm:cxn modelId="{CA1FF6F5-7E78-4C36-97B0-5C0A60468499}" type="presOf" srcId="{50E16386-89EC-40E3-BA99-0D62981428E7}" destId="{3D813057-AD50-40F2-A780-5348D24C855F}" srcOrd="0" destOrd="0" presId="urn:microsoft.com/office/officeart/2005/8/layout/hProcess9"/>
    <dgm:cxn modelId="{6EABFD9A-1DED-44E9-BBCC-1CB975A86655}" type="presParOf" srcId="{3D813057-AD50-40F2-A780-5348D24C855F}" destId="{4C71CC73-DEB3-4CB0-8459-7D08FC40FAB4}" srcOrd="0" destOrd="0" presId="urn:microsoft.com/office/officeart/2005/8/layout/hProcess9"/>
    <dgm:cxn modelId="{43FC9457-AD24-4408-9324-232F58BF6AC7}" type="presParOf" srcId="{3D813057-AD50-40F2-A780-5348D24C855F}" destId="{2A77EFAB-AFFA-4152-A2F2-84C3E9CB4943}" srcOrd="1" destOrd="0" presId="urn:microsoft.com/office/officeart/2005/8/layout/hProcess9"/>
    <dgm:cxn modelId="{51FD6CC7-3D05-4148-ACF8-F693FF4E805C}" type="presParOf" srcId="{2A77EFAB-AFFA-4152-A2F2-84C3E9CB4943}" destId="{FEC50546-7EF7-4BAD-8A26-CAC33AB471CF}" srcOrd="0" destOrd="0" presId="urn:microsoft.com/office/officeart/2005/8/layout/hProcess9"/>
    <dgm:cxn modelId="{B42A6C99-68A2-472A-ABB7-9115142D69FA}" type="presParOf" srcId="{2A77EFAB-AFFA-4152-A2F2-84C3E9CB4943}" destId="{5195E2A0-B28B-4E68-9740-9D7E9DABFB8B}" srcOrd="1" destOrd="0" presId="urn:microsoft.com/office/officeart/2005/8/layout/hProcess9"/>
    <dgm:cxn modelId="{3B82829C-3D05-4E52-AB49-FB0E61BCFE22}" type="presParOf" srcId="{2A77EFAB-AFFA-4152-A2F2-84C3E9CB4943}" destId="{683D389A-D66A-4A64-B9A0-D249EFC6199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8AE0EE-F23D-4DD9-BE8F-696BEA487A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14A3CB-7651-4E51-A276-11C14B2A35AE}">
      <dgm:prSet phldrT="[文本]"/>
      <dgm:spPr/>
      <dgm:t>
        <a:bodyPr/>
        <a:lstStyle/>
        <a:p>
          <a:r>
            <a:rPr lang="zh-CN" altLang="en-US" dirty="0" smtClean="0"/>
            <a:t>高层规格描述</a:t>
          </a:r>
          <a:endParaRPr lang="zh-CN" altLang="en-US" dirty="0"/>
        </a:p>
      </dgm:t>
    </dgm:pt>
    <dgm:pt modelId="{E04E52F9-5708-45C5-896E-095B87419B7F}" type="parTrans" cxnId="{F5F84403-3F6B-4835-815C-4A1FA725BB8D}">
      <dgm:prSet/>
      <dgm:spPr/>
      <dgm:t>
        <a:bodyPr/>
        <a:lstStyle/>
        <a:p>
          <a:endParaRPr lang="zh-CN" altLang="en-US"/>
        </a:p>
      </dgm:t>
    </dgm:pt>
    <dgm:pt modelId="{79B94083-17C6-46AE-8406-2E972D79094E}" type="sibTrans" cxnId="{F5F84403-3F6B-4835-815C-4A1FA725BB8D}">
      <dgm:prSet/>
      <dgm:spPr/>
      <dgm:t>
        <a:bodyPr/>
        <a:lstStyle/>
        <a:p>
          <a:endParaRPr lang="zh-CN" altLang="en-US"/>
        </a:p>
      </dgm:t>
    </dgm:pt>
    <dgm:pt modelId="{6A57F2E3-01A0-4975-88C8-91987DE10AD3}">
      <dgm:prSet phldrT="[文本]"/>
      <dgm:spPr/>
      <dgm:t>
        <a:bodyPr/>
        <a:lstStyle/>
        <a:p>
          <a:r>
            <a:rPr lang="zh-CN" altLang="en-US" smtClean="0"/>
            <a:t>低层</a:t>
          </a:r>
          <a:r>
            <a:rPr lang="zh-CN" altLang="en-US" dirty="0" smtClean="0"/>
            <a:t>规格描述</a:t>
          </a:r>
          <a:endParaRPr lang="zh-CN" altLang="en-US" dirty="0"/>
        </a:p>
      </dgm:t>
    </dgm:pt>
    <dgm:pt modelId="{3D707861-4D51-4EC1-A465-9EA4C8F118B0}" type="parTrans" cxnId="{12362A43-5CE0-4331-9334-5FB2CFD48CB5}">
      <dgm:prSet/>
      <dgm:spPr/>
      <dgm:t>
        <a:bodyPr/>
        <a:lstStyle/>
        <a:p>
          <a:endParaRPr lang="zh-CN" altLang="en-US"/>
        </a:p>
      </dgm:t>
    </dgm:pt>
    <dgm:pt modelId="{A4027962-3BAB-45F2-A1DC-25DED683726E}" type="sibTrans" cxnId="{12362A43-5CE0-4331-9334-5FB2CFD48CB5}">
      <dgm:prSet/>
      <dgm:spPr/>
      <dgm:t>
        <a:bodyPr/>
        <a:lstStyle/>
        <a:p>
          <a:endParaRPr lang="zh-CN" altLang="en-US"/>
        </a:p>
      </dgm:t>
    </dgm:pt>
    <dgm:pt modelId="{8DE3ABA2-B911-4BB7-916D-44215095A50C}" type="pres">
      <dgm:prSet presAssocID="{BF8AE0EE-F23D-4DD9-BE8F-696BEA487AD9}" presName="linear" presStyleCnt="0">
        <dgm:presLayoutVars>
          <dgm:dir/>
          <dgm:animLvl val="lvl"/>
          <dgm:resizeHandles val="exact"/>
        </dgm:presLayoutVars>
      </dgm:prSet>
      <dgm:spPr/>
    </dgm:pt>
    <dgm:pt modelId="{C9F719F3-0552-4AE9-9BB4-86B29CC50053}" type="pres">
      <dgm:prSet presAssocID="{6514A3CB-7651-4E51-A276-11C14B2A35AE}" presName="parentLin" presStyleCnt="0"/>
      <dgm:spPr/>
    </dgm:pt>
    <dgm:pt modelId="{29CAF274-7429-4D44-9B68-7546179DC25A}" type="pres">
      <dgm:prSet presAssocID="{6514A3CB-7651-4E51-A276-11C14B2A35AE}" presName="parentLeftMargin" presStyleLbl="node1" presStyleIdx="0" presStyleCnt="2"/>
      <dgm:spPr/>
    </dgm:pt>
    <dgm:pt modelId="{F8EB54ED-6758-4DE3-8653-75BEA4CE310B}" type="pres">
      <dgm:prSet presAssocID="{6514A3CB-7651-4E51-A276-11C14B2A35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17525D9-A2DD-4DE7-AADD-83A90FAAE7B9}" type="pres">
      <dgm:prSet presAssocID="{6514A3CB-7651-4E51-A276-11C14B2A35AE}" presName="negativeSpace" presStyleCnt="0"/>
      <dgm:spPr/>
    </dgm:pt>
    <dgm:pt modelId="{B14440A4-FCFE-46C9-AE4C-B8974CDC9E06}" type="pres">
      <dgm:prSet presAssocID="{6514A3CB-7651-4E51-A276-11C14B2A35AE}" presName="childText" presStyleLbl="conFgAcc1" presStyleIdx="0" presStyleCnt="2">
        <dgm:presLayoutVars>
          <dgm:bulletEnabled val="1"/>
        </dgm:presLayoutVars>
      </dgm:prSet>
      <dgm:spPr/>
    </dgm:pt>
    <dgm:pt modelId="{ABD15844-5EDD-4E86-A789-7746B52F20BC}" type="pres">
      <dgm:prSet presAssocID="{79B94083-17C6-46AE-8406-2E972D79094E}" presName="spaceBetweenRectangles" presStyleCnt="0"/>
      <dgm:spPr/>
    </dgm:pt>
    <dgm:pt modelId="{65BF938D-3E58-41E4-981F-AF2DA619030D}" type="pres">
      <dgm:prSet presAssocID="{6A57F2E3-01A0-4975-88C8-91987DE10AD3}" presName="parentLin" presStyleCnt="0"/>
      <dgm:spPr/>
    </dgm:pt>
    <dgm:pt modelId="{A775BDC4-E7E9-43D7-BE9F-67BABEB1347E}" type="pres">
      <dgm:prSet presAssocID="{6A57F2E3-01A0-4975-88C8-91987DE10AD3}" presName="parentLeftMargin" presStyleLbl="node1" presStyleIdx="0" presStyleCnt="2"/>
      <dgm:spPr/>
    </dgm:pt>
    <dgm:pt modelId="{E7D808F7-55BA-45C9-9831-F83E627890E6}" type="pres">
      <dgm:prSet presAssocID="{6A57F2E3-01A0-4975-88C8-91987DE10A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32B4C-D7AD-4A00-9EA6-04E41B448948}" type="pres">
      <dgm:prSet presAssocID="{6A57F2E3-01A0-4975-88C8-91987DE10AD3}" presName="negativeSpace" presStyleCnt="0"/>
      <dgm:spPr/>
    </dgm:pt>
    <dgm:pt modelId="{312A7954-5981-4C43-BB80-37E8EC113D4B}" type="pres">
      <dgm:prSet presAssocID="{6A57F2E3-01A0-4975-88C8-91987DE10A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9B3238-C8CF-4289-9898-EF48F01992B7}" type="presOf" srcId="{6A57F2E3-01A0-4975-88C8-91987DE10AD3}" destId="{A775BDC4-E7E9-43D7-BE9F-67BABEB1347E}" srcOrd="0" destOrd="0" presId="urn:microsoft.com/office/officeart/2005/8/layout/list1"/>
    <dgm:cxn modelId="{5722FF6F-3BC9-45A6-BF60-FC503F70D0E8}" type="presOf" srcId="{6514A3CB-7651-4E51-A276-11C14B2A35AE}" destId="{29CAF274-7429-4D44-9B68-7546179DC25A}" srcOrd="0" destOrd="0" presId="urn:microsoft.com/office/officeart/2005/8/layout/list1"/>
    <dgm:cxn modelId="{01EFAE61-5727-4530-8E85-F988A5CEF791}" type="presOf" srcId="{6514A3CB-7651-4E51-A276-11C14B2A35AE}" destId="{F8EB54ED-6758-4DE3-8653-75BEA4CE310B}" srcOrd="1" destOrd="0" presId="urn:microsoft.com/office/officeart/2005/8/layout/list1"/>
    <dgm:cxn modelId="{12362A43-5CE0-4331-9334-5FB2CFD48CB5}" srcId="{BF8AE0EE-F23D-4DD9-BE8F-696BEA487AD9}" destId="{6A57F2E3-01A0-4975-88C8-91987DE10AD3}" srcOrd="1" destOrd="0" parTransId="{3D707861-4D51-4EC1-A465-9EA4C8F118B0}" sibTransId="{A4027962-3BAB-45F2-A1DC-25DED683726E}"/>
    <dgm:cxn modelId="{F5F84403-3F6B-4835-815C-4A1FA725BB8D}" srcId="{BF8AE0EE-F23D-4DD9-BE8F-696BEA487AD9}" destId="{6514A3CB-7651-4E51-A276-11C14B2A35AE}" srcOrd="0" destOrd="0" parTransId="{E04E52F9-5708-45C5-896E-095B87419B7F}" sibTransId="{79B94083-17C6-46AE-8406-2E972D79094E}"/>
    <dgm:cxn modelId="{67C4489F-462B-431A-AB78-F5EBD1779E15}" type="presOf" srcId="{6A57F2E3-01A0-4975-88C8-91987DE10AD3}" destId="{E7D808F7-55BA-45C9-9831-F83E627890E6}" srcOrd="1" destOrd="0" presId="urn:microsoft.com/office/officeart/2005/8/layout/list1"/>
    <dgm:cxn modelId="{D239E129-3623-4C95-B8F3-9F02AF672283}" type="presOf" srcId="{BF8AE0EE-F23D-4DD9-BE8F-696BEA487AD9}" destId="{8DE3ABA2-B911-4BB7-916D-44215095A50C}" srcOrd="0" destOrd="0" presId="urn:microsoft.com/office/officeart/2005/8/layout/list1"/>
    <dgm:cxn modelId="{C27982A7-47AF-4912-BB4A-D74FC6F9876A}" type="presParOf" srcId="{8DE3ABA2-B911-4BB7-916D-44215095A50C}" destId="{C9F719F3-0552-4AE9-9BB4-86B29CC50053}" srcOrd="0" destOrd="0" presId="urn:microsoft.com/office/officeart/2005/8/layout/list1"/>
    <dgm:cxn modelId="{746A1513-6D33-4B88-B05E-698FD7867E56}" type="presParOf" srcId="{C9F719F3-0552-4AE9-9BB4-86B29CC50053}" destId="{29CAF274-7429-4D44-9B68-7546179DC25A}" srcOrd="0" destOrd="0" presId="urn:microsoft.com/office/officeart/2005/8/layout/list1"/>
    <dgm:cxn modelId="{E7400185-2BA5-4193-A493-985E7972EDFC}" type="presParOf" srcId="{C9F719F3-0552-4AE9-9BB4-86B29CC50053}" destId="{F8EB54ED-6758-4DE3-8653-75BEA4CE310B}" srcOrd="1" destOrd="0" presId="urn:microsoft.com/office/officeart/2005/8/layout/list1"/>
    <dgm:cxn modelId="{715ACA74-32F6-4B29-8CC7-3E6929FD1941}" type="presParOf" srcId="{8DE3ABA2-B911-4BB7-916D-44215095A50C}" destId="{317525D9-A2DD-4DE7-AADD-83A90FAAE7B9}" srcOrd="1" destOrd="0" presId="urn:microsoft.com/office/officeart/2005/8/layout/list1"/>
    <dgm:cxn modelId="{E860606A-8372-4605-9F28-FA06B1F46CC5}" type="presParOf" srcId="{8DE3ABA2-B911-4BB7-916D-44215095A50C}" destId="{B14440A4-FCFE-46C9-AE4C-B8974CDC9E06}" srcOrd="2" destOrd="0" presId="urn:microsoft.com/office/officeart/2005/8/layout/list1"/>
    <dgm:cxn modelId="{379520DB-380D-4518-9D57-7CD86446A06C}" type="presParOf" srcId="{8DE3ABA2-B911-4BB7-916D-44215095A50C}" destId="{ABD15844-5EDD-4E86-A789-7746B52F20BC}" srcOrd="3" destOrd="0" presId="urn:microsoft.com/office/officeart/2005/8/layout/list1"/>
    <dgm:cxn modelId="{3E7B8934-AEA8-429C-9E53-375D3CED6033}" type="presParOf" srcId="{8DE3ABA2-B911-4BB7-916D-44215095A50C}" destId="{65BF938D-3E58-41E4-981F-AF2DA619030D}" srcOrd="4" destOrd="0" presId="urn:microsoft.com/office/officeart/2005/8/layout/list1"/>
    <dgm:cxn modelId="{2D27F24F-8000-42ED-897C-EA81F65E2D0D}" type="presParOf" srcId="{65BF938D-3E58-41E4-981F-AF2DA619030D}" destId="{A775BDC4-E7E9-43D7-BE9F-67BABEB1347E}" srcOrd="0" destOrd="0" presId="urn:microsoft.com/office/officeart/2005/8/layout/list1"/>
    <dgm:cxn modelId="{B9E0F54B-D2D4-496E-9D2C-988D0D18BE2D}" type="presParOf" srcId="{65BF938D-3E58-41E4-981F-AF2DA619030D}" destId="{E7D808F7-55BA-45C9-9831-F83E627890E6}" srcOrd="1" destOrd="0" presId="urn:microsoft.com/office/officeart/2005/8/layout/list1"/>
    <dgm:cxn modelId="{648589E8-B83E-44B9-9714-233E3F418732}" type="presParOf" srcId="{8DE3ABA2-B911-4BB7-916D-44215095A50C}" destId="{24732B4C-D7AD-4A00-9EA6-04E41B448948}" srcOrd="5" destOrd="0" presId="urn:microsoft.com/office/officeart/2005/8/layout/list1"/>
    <dgm:cxn modelId="{C94BDFB6-8F7C-41FE-AA09-E010313B4561}" type="presParOf" srcId="{8DE3ABA2-B911-4BB7-916D-44215095A50C}" destId="{312A7954-5981-4C43-BB80-37E8EC113D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12227-6E6F-4DE6-89D6-9F582F655E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18E348-58AC-4360-BC3A-5AD1DC3598A2}">
      <dgm:prSet phldrT="[文本]"/>
      <dgm:spPr/>
      <dgm:t>
        <a:bodyPr/>
        <a:lstStyle/>
        <a:p>
          <a:r>
            <a:rPr lang="zh-CN" altLang="en-US" dirty="0" smtClean="0"/>
            <a:t>功能性行为</a:t>
          </a:r>
          <a:endParaRPr lang="zh-CN" altLang="en-US" dirty="0"/>
        </a:p>
      </dgm:t>
    </dgm:pt>
    <dgm:pt modelId="{AE6C5674-C25A-4EB0-B1C4-77D4C3FEEB44}" type="parTrans" cxnId="{84DBE583-A12B-4569-B004-851E73F8375F}">
      <dgm:prSet/>
      <dgm:spPr/>
      <dgm:t>
        <a:bodyPr/>
        <a:lstStyle/>
        <a:p>
          <a:endParaRPr lang="zh-CN" altLang="en-US"/>
        </a:p>
      </dgm:t>
    </dgm:pt>
    <dgm:pt modelId="{00265EBC-9D5D-4A25-BB31-6649ABDFD1BA}" type="sibTrans" cxnId="{84DBE583-A12B-4569-B004-851E73F8375F}">
      <dgm:prSet/>
      <dgm:spPr/>
      <dgm:t>
        <a:bodyPr/>
        <a:lstStyle/>
        <a:p>
          <a:endParaRPr lang="zh-CN" altLang="en-US"/>
        </a:p>
      </dgm:t>
    </dgm:pt>
    <dgm:pt modelId="{649E2DAC-3FC9-4C4D-9C6E-26F22D97661D}">
      <dgm:prSet phldrT="[文本]"/>
      <dgm:spPr/>
      <dgm:t>
        <a:bodyPr/>
        <a:lstStyle/>
        <a:p>
          <a:r>
            <a:rPr lang="zh-CN" altLang="en-US" dirty="0" smtClean="0"/>
            <a:t>鲁棒性行为</a:t>
          </a:r>
          <a:endParaRPr lang="zh-CN" altLang="en-US" dirty="0"/>
        </a:p>
      </dgm:t>
    </dgm:pt>
    <dgm:pt modelId="{32F8A211-3214-4144-8909-E6138F9043E5}" type="parTrans" cxnId="{69538D58-8F5D-483C-AB64-CDE1F16DDF5D}">
      <dgm:prSet/>
      <dgm:spPr/>
      <dgm:t>
        <a:bodyPr/>
        <a:lstStyle/>
        <a:p>
          <a:endParaRPr lang="zh-CN" altLang="en-US"/>
        </a:p>
      </dgm:t>
    </dgm:pt>
    <dgm:pt modelId="{24DF3721-A877-492E-8882-E5C32E427703}" type="sibTrans" cxnId="{69538D58-8F5D-483C-AB64-CDE1F16DDF5D}">
      <dgm:prSet/>
      <dgm:spPr/>
      <dgm:t>
        <a:bodyPr/>
        <a:lstStyle/>
        <a:p>
          <a:endParaRPr lang="zh-CN" altLang="en-US"/>
        </a:p>
      </dgm:t>
    </dgm:pt>
    <dgm:pt modelId="{F4DACDDB-625A-4F0E-B83F-B6E9D33DB4D4}" type="pres">
      <dgm:prSet presAssocID="{0E812227-6E6F-4DE6-89D6-9F582F655EEC}" presName="linear" presStyleCnt="0">
        <dgm:presLayoutVars>
          <dgm:dir/>
          <dgm:animLvl val="lvl"/>
          <dgm:resizeHandles val="exact"/>
        </dgm:presLayoutVars>
      </dgm:prSet>
      <dgm:spPr/>
    </dgm:pt>
    <dgm:pt modelId="{E3494177-1974-4603-9536-18524E874DA9}" type="pres">
      <dgm:prSet presAssocID="{AA18E348-58AC-4360-BC3A-5AD1DC3598A2}" presName="parentLin" presStyleCnt="0"/>
      <dgm:spPr/>
    </dgm:pt>
    <dgm:pt modelId="{D8584FA8-7437-4DA1-BD34-219DAE9DD681}" type="pres">
      <dgm:prSet presAssocID="{AA18E348-58AC-4360-BC3A-5AD1DC3598A2}" presName="parentLeftMargin" presStyleLbl="node1" presStyleIdx="0" presStyleCnt="2"/>
      <dgm:spPr/>
    </dgm:pt>
    <dgm:pt modelId="{57271D00-5472-4806-8B24-5CB0E31858CA}" type="pres">
      <dgm:prSet presAssocID="{AA18E348-58AC-4360-BC3A-5AD1DC3598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2687A6-AABE-459D-A9ED-DC9786A27FFF}" type="pres">
      <dgm:prSet presAssocID="{AA18E348-58AC-4360-BC3A-5AD1DC3598A2}" presName="negativeSpace" presStyleCnt="0"/>
      <dgm:spPr/>
    </dgm:pt>
    <dgm:pt modelId="{7921FB5B-73E0-4DA0-A4B5-BAD2244CE716}" type="pres">
      <dgm:prSet presAssocID="{AA18E348-58AC-4360-BC3A-5AD1DC3598A2}" presName="childText" presStyleLbl="conFgAcc1" presStyleIdx="0" presStyleCnt="2">
        <dgm:presLayoutVars>
          <dgm:bulletEnabled val="1"/>
        </dgm:presLayoutVars>
      </dgm:prSet>
      <dgm:spPr/>
    </dgm:pt>
    <dgm:pt modelId="{8734951F-4515-43FB-B1FC-7FE0AB194F0D}" type="pres">
      <dgm:prSet presAssocID="{00265EBC-9D5D-4A25-BB31-6649ABDFD1BA}" presName="spaceBetweenRectangles" presStyleCnt="0"/>
      <dgm:spPr/>
    </dgm:pt>
    <dgm:pt modelId="{BD13CB40-3BF5-4711-97D4-8D70846F1993}" type="pres">
      <dgm:prSet presAssocID="{649E2DAC-3FC9-4C4D-9C6E-26F22D97661D}" presName="parentLin" presStyleCnt="0"/>
      <dgm:spPr/>
    </dgm:pt>
    <dgm:pt modelId="{CD81DE4D-13A5-4F2F-931B-824E02300673}" type="pres">
      <dgm:prSet presAssocID="{649E2DAC-3FC9-4C4D-9C6E-26F22D97661D}" presName="parentLeftMargin" presStyleLbl="node1" presStyleIdx="0" presStyleCnt="2"/>
      <dgm:spPr/>
    </dgm:pt>
    <dgm:pt modelId="{F25922D1-AF88-4805-9968-E50B89204AAF}" type="pres">
      <dgm:prSet presAssocID="{649E2DAC-3FC9-4C4D-9C6E-26F22D9766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2A635B-8722-4950-B76B-44AE7E3524E5}" type="pres">
      <dgm:prSet presAssocID="{649E2DAC-3FC9-4C4D-9C6E-26F22D97661D}" presName="negativeSpace" presStyleCnt="0"/>
      <dgm:spPr/>
    </dgm:pt>
    <dgm:pt modelId="{DE729D44-1FEA-480F-9D65-E9E5958F6970}" type="pres">
      <dgm:prSet presAssocID="{649E2DAC-3FC9-4C4D-9C6E-26F22D9766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DBE583-A12B-4569-B004-851E73F8375F}" srcId="{0E812227-6E6F-4DE6-89D6-9F582F655EEC}" destId="{AA18E348-58AC-4360-BC3A-5AD1DC3598A2}" srcOrd="0" destOrd="0" parTransId="{AE6C5674-C25A-4EB0-B1C4-77D4C3FEEB44}" sibTransId="{00265EBC-9D5D-4A25-BB31-6649ABDFD1BA}"/>
    <dgm:cxn modelId="{16C12CBD-EC26-44BC-8CC3-D37C4AE4697D}" type="presOf" srcId="{649E2DAC-3FC9-4C4D-9C6E-26F22D97661D}" destId="{F25922D1-AF88-4805-9968-E50B89204AAF}" srcOrd="1" destOrd="0" presId="urn:microsoft.com/office/officeart/2005/8/layout/list1"/>
    <dgm:cxn modelId="{93AF55DA-23B3-4DFC-B077-3714E28A8C93}" type="presOf" srcId="{0E812227-6E6F-4DE6-89D6-9F582F655EEC}" destId="{F4DACDDB-625A-4F0E-B83F-B6E9D33DB4D4}" srcOrd="0" destOrd="0" presId="urn:microsoft.com/office/officeart/2005/8/layout/list1"/>
    <dgm:cxn modelId="{B5927345-14B6-439B-9D17-C26672AE1A63}" type="presOf" srcId="{649E2DAC-3FC9-4C4D-9C6E-26F22D97661D}" destId="{CD81DE4D-13A5-4F2F-931B-824E02300673}" srcOrd="0" destOrd="0" presId="urn:microsoft.com/office/officeart/2005/8/layout/list1"/>
    <dgm:cxn modelId="{8CEBAA1E-9241-4912-AB8D-E3083BBFA6C5}" type="presOf" srcId="{AA18E348-58AC-4360-BC3A-5AD1DC3598A2}" destId="{57271D00-5472-4806-8B24-5CB0E31858CA}" srcOrd="1" destOrd="0" presId="urn:microsoft.com/office/officeart/2005/8/layout/list1"/>
    <dgm:cxn modelId="{1E1D32B1-90D9-4FC6-BA60-68AF35248E61}" type="presOf" srcId="{AA18E348-58AC-4360-BC3A-5AD1DC3598A2}" destId="{D8584FA8-7437-4DA1-BD34-219DAE9DD681}" srcOrd="0" destOrd="0" presId="urn:microsoft.com/office/officeart/2005/8/layout/list1"/>
    <dgm:cxn modelId="{69538D58-8F5D-483C-AB64-CDE1F16DDF5D}" srcId="{0E812227-6E6F-4DE6-89D6-9F582F655EEC}" destId="{649E2DAC-3FC9-4C4D-9C6E-26F22D97661D}" srcOrd="1" destOrd="0" parTransId="{32F8A211-3214-4144-8909-E6138F9043E5}" sibTransId="{24DF3721-A877-492E-8882-E5C32E427703}"/>
    <dgm:cxn modelId="{D6166C40-B637-42C8-9EF1-785C61D00093}" type="presParOf" srcId="{F4DACDDB-625A-4F0E-B83F-B6E9D33DB4D4}" destId="{E3494177-1974-4603-9536-18524E874DA9}" srcOrd="0" destOrd="0" presId="urn:microsoft.com/office/officeart/2005/8/layout/list1"/>
    <dgm:cxn modelId="{A6B0E393-D878-4309-946E-396775B1C5DA}" type="presParOf" srcId="{E3494177-1974-4603-9536-18524E874DA9}" destId="{D8584FA8-7437-4DA1-BD34-219DAE9DD681}" srcOrd="0" destOrd="0" presId="urn:microsoft.com/office/officeart/2005/8/layout/list1"/>
    <dgm:cxn modelId="{6F382D13-A755-44FB-BE65-D4FB7F52176E}" type="presParOf" srcId="{E3494177-1974-4603-9536-18524E874DA9}" destId="{57271D00-5472-4806-8B24-5CB0E31858CA}" srcOrd="1" destOrd="0" presId="urn:microsoft.com/office/officeart/2005/8/layout/list1"/>
    <dgm:cxn modelId="{0BC69312-561B-4FBF-BDB1-2526E9C021C4}" type="presParOf" srcId="{F4DACDDB-625A-4F0E-B83F-B6E9D33DB4D4}" destId="{0E2687A6-AABE-459D-A9ED-DC9786A27FFF}" srcOrd="1" destOrd="0" presId="urn:microsoft.com/office/officeart/2005/8/layout/list1"/>
    <dgm:cxn modelId="{6FC19F5D-2837-4D5E-800C-7641F0E8B4C2}" type="presParOf" srcId="{F4DACDDB-625A-4F0E-B83F-B6E9D33DB4D4}" destId="{7921FB5B-73E0-4DA0-A4B5-BAD2244CE716}" srcOrd="2" destOrd="0" presId="urn:microsoft.com/office/officeart/2005/8/layout/list1"/>
    <dgm:cxn modelId="{959F02FE-6206-4638-ABA8-652D0BE4768D}" type="presParOf" srcId="{F4DACDDB-625A-4F0E-B83F-B6E9D33DB4D4}" destId="{8734951F-4515-43FB-B1FC-7FE0AB194F0D}" srcOrd="3" destOrd="0" presId="urn:microsoft.com/office/officeart/2005/8/layout/list1"/>
    <dgm:cxn modelId="{430012B8-0BC5-49A3-9A7C-9CCB632A0AA0}" type="presParOf" srcId="{F4DACDDB-625A-4F0E-B83F-B6E9D33DB4D4}" destId="{BD13CB40-3BF5-4711-97D4-8D70846F1993}" srcOrd="4" destOrd="0" presId="urn:microsoft.com/office/officeart/2005/8/layout/list1"/>
    <dgm:cxn modelId="{8DE96C2B-A466-4C34-B3EA-D02F3F291F90}" type="presParOf" srcId="{BD13CB40-3BF5-4711-97D4-8D70846F1993}" destId="{CD81DE4D-13A5-4F2F-931B-824E02300673}" srcOrd="0" destOrd="0" presId="urn:microsoft.com/office/officeart/2005/8/layout/list1"/>
    <dgm:cxn modelId="{D0F876A0-D3D5-4111-BE76-AB925FA1F288}" type="presParOf" srcId="{BD13CB40-3BF5-4711-97D4-8D70846F1993}" destId="{F25922D1-AF88-4805-9968-E50B89204AAF}" srcOrd="1" destOrd="0" presId="urn:microsoft.com/office/officeart/2005/8/layout/list1"/>
    <dgm:cxn modelId="{A7E9ED03-CAA9-4F17-B3BC-FE3F82F45818}" type="presParOf" srcId="{F4DACDDB-625A-4F0E-B83F-B6E9D33DB4D4}" destId="{502A635B-8722-4950-B76B-44AE7E3524E5}" srcOrd="5" destOrd="0" presId="urn:microsoft.com/office/officeart/2005/8/layout/list1"/>
    <dgm:cxn modelId="{E5358459-B4F8-48F4-B282-5F25D1B5A8CF}" type="presParOf" srcId="{F4DACDDB-625A-4F0E-B83F-B6E9D33DB4D4}" destId="{DE729D44-1FEA-480F-9D65-E9E5958F69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7854DD-5369-43BE-AA1E-994A22A36394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48F6BF-4929-4C17-AC0A-CA4DB52CC69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程序建立的输入与输出的关系</a:t>
          </a:r>
          <a:endParaRPr lang="zh-CN" altLang="en-US" dirty="0">
            <a:solidFill>
              <a:schemeClr val="bg1"/>
            </a:solidFill>
          </a:endParaRPr>
        </a:p>
      </dgm:t>
    </dgm:pt>
    <dgm:pt modelId="{2C5BD3BB-C4A5-41C1-8F68-6D7612D950B2}" type="parTrans" cxnId="{51F5E1C1-E03E-49F1-BE27-DC8F2C857440}">
      <dgm:prSet/>
      <dgm:spPr/>
      <dgm:t>
        <a:bodyPr/>
        <a:lstStyle/>
        <a:p>
          <a:endParaRPr lang="zh-CN" altLang="en-US"/>
        </a:p>
      </dgm:t>
    </dgm:pt>
    <dgm:pt modelId="{C968FE8E-E4A8-4C08-830E-F80605076676}" type="sibTrans" cxnId="{51F5E1C1-E03E-49F1-BE27-DC8F2C857440}">
      <dgm:prSet/>
      <dgm:spPr/>
      <dgm:t>
        <a:bodyPr/>
        <a:lstStyle/>
        <a:p>
          <a:endParaRPr lang="zh-CN" altLang="en-US"/>
        </a:p>
      </dgm:t>
    </dgm:pt>
    <dgm:pt modelId="{188BDF45-10F8-46E2-8BC7-9FCEC613E05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需求确立的输入与输出的关系</a:t>
          </a:r>
          <a:endParaRPr lang="zh-CN" altLang="en-US" dirty="0">
            <a:solidFill>
              <a:schemeClr val="bg1"/>
            </a:solidFill>
          </a:endParaRPr>
        </a:p>
      </dgm:t>
    </dgm:pt>
    <dgm:pt modelId="{DD271C27-84CA-4D1E-A440-68E93A17E89F}" type="parTrans" cxnId="{177FF321-2FEF-49BC-8F93-83E6AFAD37B9}">
      <dgm:prSet/>
      <dgm:spPr/>
      <dgm:t>
        <a:bodyPr/>
        <a:lstStyle/>
        <a:p>
          <a:endParaRPr lang="zh-CN" altLang="en-US"/>
        </a:p>
      </dgm:t>
    </dgm:pt>
    <dgm:pt modelId="{6D5DFBD0-C74C-4A8B-88FE-39B0712C0385}" type="sibTrans" cxnId="{177FF321-2FEF-49BC-8F93-83E6AFAD37B9}">
      <dgm:prSet/>
      <dgm:spPr/>
      <dgm:t>
        <a:bodyPr/>
        <a:lstStyle/>
        <a:p>
          <a:endParaRPr lang="zh-CN" altLang="en-US"/>
        </a:p>
      </dgm:t>
    </dgm:pt>
    <dgm:pt modelId="{08633F6B-A3F6-4BEE-9068-9802A39FF4BD}" type="pres">
      <dgm:prSet presAssocID="{3F7854DD-5369-43BE-AA1E-994A22A36394}" presName="Name0" presStyleCnt="0">
        <dgm:presLayoutVars>
          <dgm:chMax val="2"/>
          <dgm:chPref val="2"/>
          <dgm:animLvl val="lvl"/>
        </dgm:presLayoutVars>
      </dgm:prSet>
      <dgm:spPr/>
    </dgm:pt>
    <dgm:pt modelId="{A055875C-51A8-483C-8036-902FDD098216}" type="pres">
      <dgm:prSet presAssocID="{3F7854DD-5369-43BE-AA1E-994A22A36394}" presName="LeftText" presStyleLbl="revTx" presStyleIdx="0" presStyleCnt="0">
        <dgm:presLayoutVars>
          <dgm:bulletEnabled val="1"/>
        </dgm:presLayoutVars>
      </dgm:prSet>
      <dgm:spPr/>
    </dgm:pt>
    <dgm:pt modelId="{74E93D05-9FBF-4BFB-BCB8-45115FC25FD3}" type="pres">
      <dgm:prSet presAssocID="{3F7854DD-5369-43BE-AA1E-994A22A36394}" presName="LeftNode" presStyleLbl="bgImgPlace1" presStyleIdx="0" presStyleCnt="2" custScaleX="190425" custLinFactNeighborX="-53887" custLinFactNeighborY="397">
        <dgm:presLayoutVars>
          <dgm:chMax val="2"/>
          <dgm:chPref val="2"/>
        </dgm:presLayoutVars>
      </dgm:prSet>
      <dgm:spPr/>
    </dgm:pt>
    <dgm:pt modelId="{141CC1BB-E14D-425D-973A-545CEAB8B4F7}" type="pres">
      <dgm:prSet presAssocID="{3F7854DD-5369-43BE-AA1E-994A22A36394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EFE56-98CC-4F99-BB16-5FBC98F494CE}" type="pres">
      <dgm:prSet presAssocID="{3F7854DD-5369-43BE-AA1E-994A22A36394}" presName="RightNode" presStyleLbl="bgImgPlace1" presStyleIdx="1" presStyleCnt="2" custScaleX="201927" custLinFactNeighborX="64924" custLinFactNeighborY="39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0616B74-9096-4956-BD77-6F38E9B2A571}" type="pres">
      <dgm:prSet presAssocID="{3F7854DD-5369-43BE-AA1E-994A22A36394}" presName="TopArrow" presStyleLbl="node1" presStyleIdx="0" presStyleCnt="2"/>
      <dgm:spPr/>
    </dgm:pt>
    <dgm:pt modelId="{FA114535-1930-456D-BC3E-A4B2F7BD6D60}" type="pres">
      <dgm:prSet presAssocID="{3F7854DD-5369-43BE-AA1E-994A22A36394}" presName="BottomArrow" presStyleLbl="node1" presStyleIdx="1" presStyleCnt="2"/>
      <dgm:spPr/>
    </dgm:pt>
  </dgm:ptLst>
  <dgm:cxnLst>
    <dgm:cxn modelId="{A900C9F0-70D7-435A-8096-0A2C5AB77281}" type="presOf" srcId="{188BDF45-10F8-46E2-8BC7-9FCEC613E05D}" destId="{141CC1BB-E14D-425D-973A-545CEAB8B4F7}" srcOrd="0" destOrd="0" presId="urn:microsoft.com/office/officeart/2009/layout/ReverseList"/>
    <dgm:cxn modelId="{0A941EB5-B556-4638-A438-37C9E838D767}" type="presOf" srcId="{188BDF45-10F8-46E2-8BC7-9FCEC613E05D}" destId="{35AEFE56-98CC-4F99-BB16-5FBC98F494CE}" srcOrd="1" destOrd="0" presId="urn:microsoft.com/office/officeart/2009/layout/ReverseList"/>
    <dgm:cxn modelId="{177FF321-2FEF-49BC-8F93-83E6AFAD37B9}" srcId="{3F7854DD-5369-43BE-AA1E-994A22A36394}" destId="{188BDF45-10F8-46E2-8BC7-9FCEC613E05D}" srcOrd="1" destOrd="0" parTransId="{DD271C27-84CA-4D1E-A440-68E93A17E89F}" sibTransId="{6D5DFBD0-C74C-4A8B-88FE-39B0712C0385}"/>
    <dgm:cxn modelId="{44050A43-B6A9-4415-9E28-4084ED9ED0F7}" type="presOf" srcId="{A448F6BF-4929-4C17-AC0A-CA4DB52CC69A}" destId="{74E93D05-9FBF-4BFB-BCB8-45115FC25FD3}" srcOrd="1" destOrd="0" presId="urn:microsoft.com/office/officeart/2009/layout/ReverseList"/>
    <dgm:cxn modelId="{A6C7DC88-778F-47D8-9EBD-AE533E6DD429}" type="presOf" srcId="{3F7854DD-5369-43BE-AA1E-994A22A36394}" destId="{08633F6B-A3F6-4BEE-9068-9802A39FF4BD}" srcOrd="0" destOrd="0" presId="urn:microsoft.com/office/officeart/2009/layout/ReverseList"/>
    <dgm:cxn modelId="{837BBC19-5670-4C77-904B-EC3FCDD94F20}" type="presOf" srcId="{A448F6BF-4929-4C17-AC0A-CA4DB52CC69A}" destId="{A055875C-51A8-483C-8036-902FDD098216}" srcOrd="0" destOrd="0" presId="urn:microsoft.com/office/officeart/2009/layout/ReverseList"/>
    <dgm:cxn modelId="{51F5E1C1-E03E-49F1-BE27-DC8F2C857440}" srcId="{3F7854DD-5369-43BE-AA1E-994A22A36394}" destId="{A448F6BF-4929-4C17-AC0A-CA4DB52CC69A}" srcOrd="0" destOrd="0" parTransId="{2C5BD3BB-C4A5-41C1-8F68-6D7612D950B2}" sibTransId="{C968FE8E-E4A8-4C08-830E-F80605076676}"/>
    <dgm:cxn modelId="{5BCF48CA-FF78-40E7-BC4E-E51FFE9098CD}" type="presParOf" srcId="{08633F6B-A3F6-4BEE-9068-9802A39FF4BD}" destId="{A055875C-51A8-483C-8036-902FDD098216}" srcOrd="0" destOrd="0" presId="urn:microsoft.com/office/officeart/2009/layout/ReverseList"/>
    <dgm:cxn modelId="{1A1678B4-E98D-4C81-9FB9-39B0CB1940F5}" type="presParOf" srcId="{08633F6B-A3F6-4BEE-9068-9802A39FF4BD}" destId="{74E93D05-9FBF-4BFB-BCB8-45115FC25FD3}" srcOrd="1" destOrd="0" presId="urn:microsoft.com/office/officeart/2009/layout/ReverseList"/>
    <dgm:cxn modelId="{006B4EE5-11DA-4BE4-B8C8-E4B2C3A6BFF8}" type="presParOf" srcId="{08633F6B-A3F6-4BEE-9068-9802A39FF4BD}" destId="{141CC1BB-E14D-425D-973A-545CEAB8B4F7}" srcOrd="2" destOrd="0" presId="urn:microsoft.com/office/officeart/2009/layout/ReverseList"/>
    <dgm:cxn modelId="{7405487A-C1A6-4E03-8B27-9B1E000DAF4B}" type="presParOf" srcId="{08633F6B-A3F6-4BEE-9068-9802A39FF4BD}" destId="{35AEFE56-98CC-4F99-BB16-5FBC98F494CE}" srcOrd="3" destOrd="0" presId="urn:microsoft.com/office/officeart/2009/layout/ReverseList"/>
    <dgm:cxn modelId="{D2249367-955F-4013-AF29-E74D246CE4B2}" type="presParOf" srcId="{08633F6B-A3F6-4BEE-9068-9802A39FF4BD}" destId="{70616B74-9096-4956-BD77-6F38E9B2A571}" srcOrd="4" destOrd="0" presId="urn:microsoft.com/office/officeart/2009/layout/ReverseList"/>
    <dgm:cxn modelId="{2F52668A-D4D1-4897-A88B-31CA40DAD52D}" type="presParOf" srcId="{08633F6B-A3F6-4BEE-9068-9802A39FF4BD}" destId="{FA114535-1930-456D-BC3E-A4B2F7BD6D60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F5BDD-A440-4270-9A70-16D57955821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58D233E-989F-47DC-AF85-2F8CEC83B0A3}">
      <dgm:prSet phldrT="[文本]"/>
      <dgm:spPr/>
      <dgm:t>
        <a:bodyPr/>
        <a:lstStyle/>
        <a:p>
          <a:r>
            <a:rPr lang="zh-CN" altLang="en-US" dirty="0" smtClean="0"/>
            <a:t>语句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92FCA9CD-17D6-45F5-842D-88535DF08DD7}" type="parTrans" cxnId="{71E6787E-4074-4E1E-86BA-819DC69E97B5}">
      <dgm:prSet/>
      <dgm:spPr/>
      <dgm:t>
        <a:bodyPr/>
        <a:lstStyle/>
        <a:p>
          <a:endParaRPr lang="zh-CN" altLang="en-US"/>
        </a:p>
      </dgm:t>
    </dgm:pt>
    <dgm:pt modelId="{0C794304-925B-486D-B790-9B7B72B2CA24}" type="sibTrans" cxnId="{71E6787E-4074-4E1E-86BA-819DC69E97B5}">
      <dgm:prSet/>
      <dgm:spPr/>
      <dgm:t>
        <a:bodyPr/>
        <a:lstStyle/>
        <a:p>
          <a:endParaRPr lang="zh-CN" altLang="en-US"/>
        </a:p>
      </dgm:t>
    </dgm:pt>
    <dgm:pt modelId="{56C656E4-61BB-4984-85BE-354765FF583E}">
      <dgm:prSet phldrT="[文本]"/>
      <dgm:spPr/>
      <dgm:t>
        <a:bodyPr/>
        <a:lstStyle/>
        <a:p>
          <a:r>
            <a:rPr lang="zh-CN" altLang="en-US" dirty="0" smtClean="0"/>
            <a:t>语句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723AD0CB-564F-4315-B6B2-795EFD7E32D1}" type="parTrans" cxnId="{1D7BA95E-0052-4483-836B-E0502EFA04E8}">
      <dgm:prSet/>
      <dgm:spPr/>
      <dgm:t>
        <a:bodyPr/>
        <a:lstStyle/>
        <a:p>
          <a:endParaRPr lang="zh-CN" altLang="en-US"/>
        </a:p>
      </dgm:t>
    </dgm:pt>
    <dgm:pt modelId="{39C834D4-E7EC-42B0-BC90-090629FAB5E2}" type="sibTrans" cxnId="{1D7BA95E-0052-4483-836B-E0502EFA04E8}">
      <dgm:prSet/>
      <dgm:spPr/>
      <dgm:t>
        <a:bodyPr/>
        <a:lstStyle/>
        <a:p>
          <a:endParaRPr lang="zh-CN" altLang="en-US"/>
        </a:p>
      </dgm:t>
    </dgm:pt>
    <dgm:pt modelId="{7B1063A4-6158-4A6B-8AAF-4171FCC27E05}">
      <dgm:prSet phldrT="[文本]"/>
      <dgm:spPr/>
      <dgm:t>
        <a:bodyPr/>
        <a:lstStyle/>
        <a:p>
          <a:r>
            <a:rPr lang="zh-CN" altLang="en-US" dirty="0" smtClean="0"/>
            <a:t>语句</a:t>
          </a:r>
          <a:r>
            <a:rPr lang="en-US" altLang="zh-CN" dirty="0" smtClean="0"/>
            <a:t>C</a:t>
          </a:r>
          <a:endParaRPr lang="zh-CN" altLang="en-US" dirty="0"/>
        </a:p>
      </dgm:t>
    </dgm:pt>
    <dgm:pt modelId="{A65809B2-6471-4587-9D0A-175F6A355FE9}" type="parTrans" cxnId="{C5218638-3EA6-40E6-8BAE-E6416F3CA9A8}">
      <dgm:prSet/>
      <dgm:spPr/>
      <dgm:t>
        <a:bodyPr/>
        <a:lstStyle/>
        <a:p>
          <a:endParaRPr lang="zh-CN" altLang="en-US"/>
        </a:p>
      </dgm:t>
    </dgm:pt>
    <dgm:pt modelId="{C0F1E03F-60CA-428F-97AA-74A6426B0B24}" type="sibTrans" cxnId="{C5218638-3EA6-40E6-8BAE-E6416F3CA9A8}">
      <dgm:prSet/>
      <dgm:spPr/>
      <dgm:t>
        <a:bodyPr/>
        <a:lstStyle/>
        <a:p>
          <a:endParaRPr lang="zh-CN" altLang="en-US"/>
        </a:p>
      </dgm:t>
    </dgm:pt>
    <dgm:pt modelId="{58C771F7-2382-418F-B826-F540371C728E}" type="pres">
      <dgm:prSet presAssocID="{4B9F5BDD-A440-4270-9A70-16D579558214}" presName="Name0" presStyleCnt="0">
        <dgm:presLayoutVars>
          <dgm:dir/>
          <dgm:animLvl val="lvl"/>
          <dgm:resizeHandles val="exact"/>
        </dgm:presLayoutVars>
      </dgm:prSet>
      <dgm:spPr/>
    </dgm:pt>
    <dgm:pt modelId="{7298227F-B1D2-4986-A980-6E3F112723FF}" type="pres">
      <dgm:prSet presAssocID="{4B9F5BDD-A440-4270-9A70-16D579558214}" presName="dummy" presStyleCnt="0"/>
      <dgm:spPr/>
    </dgm:pt>
    <dgm:pt modelId="{B10266C4-D407-439E-B6F3-A0EDE570B72F}" type="pres">
      <dgm:prSet presAssocID="{4B9F5BDD-A440-4270-9A70-16D579558214}" presName="linH" presStyleCnt="0"/>
      <dgm:spPr/>
    </dgm:pt>
    <dgm:pt modelId="{E50831CA-DF3F-4C65-9A70-2D7845046247}" type="pres">
      <dgm:prSet presAssocID="{4B9F5BDD-A440-4270-9A70-16D579558214}" presName="padding1" presStyleCnt="0"/>
      <dgm:spPr/>
    </dgm:pt>
    <dgm:pt modelId="{CBB236CF-004E-4F2C-AD6D-AB28F796A113}" type="pres">
      <dgm:prSet presAssocID="{C58D233E-989F-47DC-AF85-2F8CEC83B0A3}" presName="linV" presStyleCnt="0"/>
      <dgm:spPr/>
    </dgm:pt>
    <dgm:pt modelId="{5CCCB36C-A57C-40AE-87F3-5FBD7A6C1D8E}" type="pres">
      <dgm:prSet presAssocID="{C58D233E-989F-47DC-AF85-2F8CEC83B0A3}" presName="spVertical1" presStyleCnt="0"/>
      <dgm:spPr/>
    </dgm:pt>
    <dgm:pt modelId="{6086E234-8CE1-487D-BBDF-D3693A43AD37}" type="pres">
      <dgm:prSet presAssocID="{C58D233E-989F-47DC-AF85-2F8CEC83B0A3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200EBAD-A995-45CB-83A1-2365091C32BE}" type="pres">
      <dgm:prSet presAssocID="{C58D233E-989F-47DC-AF85-2F8CEC83B0A3}" presName="spVertical2" presStyleCnt="0"/>
      <dgm:spPr/>
    </dgm:pt>
    <dgm:pt modelId="{73D80F6E-B13C-4DBB-9A2D-A5791E41D48A}" type="pres">
      <dgm:prSet presAssocID="{C58D233E-989F-47DC-AF85-2F8CEC83B0A3}" presName="spVertical3" presStyleCnt="0"/>
      <dgm:spPr/>
    </dgm:pt>
    <dgm:pt modelId="{5661C7D9-F24F-4547-8ADC-866F5522DF81}" type="pres">
      <dgm:prSet presAssocID="{0C794304-925B-486D-B790-9B7B72B2CA24}" presName="space" presStyleCnt="0"/>
      <dgm:spPr/>
    </dgm:pt>
    <dgm:pt modelId="{1802F4C5-5FBA-4DC5-8BD4-83C460379540}" type="pres">
      <dgm:prSet presAssocID="{56C656E4-61BB-4984-85BE-354765FF583E}" presName="linV" presStyleCnt="0"/>
      <dgm:spPr/>
    </dgm:pt>
    <dgm:pt modelId="{FB817346-2F13-499F-8D40-FC4141B5A41C}" type="pres">
      <dgm:prSet presAssocID="{56C656E4-61BB-4984-85BE-354765FF583E}" presName="spVertical1" presStyleCnt="0"/>
      <dgm:spPr/>
    </dgm:pt>
    <dgm:pt modelId="{81926008-3AAF-423D-8C86-E2B1064882FD}" type="pres">
      <dgm:prSet presAssocID="{56C656E4-61BB-4984-85BE-354765FF583E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05E942D-B0AF-4144-B6C4-4ECEDB79A34D}" type="pres">
      <dgm:prSet presAssocID="{56C656E4-61BB-4984-85BE-354765FF583E}" presName="spVertical2" presStyleCnt="0"/>
      <dgm:spPr/>
    </dgm:pt>
    <dgm:pt modelId="{04F3D29A-26FD-43FA-83D7-2894BF46C62A}" type="pres">
      <dgm:prSet presAssocID="{56C656E4-61BB-4984-85BE-354765FF583E}" presName="spVertical3" presStyleCnt="0"/>
      <dgm:spPr/>
    </dgm:pt>
    <dgm:pt modelId="{7AC91EDE-F080-4E19-9E7C-96C19987CA97}" type="pres">
      <dgm:prSet presAssocID="{39C834D4-E7EC-42B0-BC90-090629FAB5E2}" presName="space" presStyleCnt="0"/>
      <dgm:spPr/>
    </dgm:pt>
    <dgm:pt modelId="{B5B92C9C-8CED-4DA9-AB2F-CB5CCCC3238D}" type="pres">
      <dgm:prSet presAssocID="{7B1063A4-6158-4A6B-8AAF-4171FCC27E05}" presName="linV" presStyleCnt="0"/>
      <dgm:spPr/>
    </dgm:pt>
    <dgm:pt modelId="{17C36546-29DA-4F7C-962F-78637F1A5508}" type="pres">
      <dgm:prSet presAssocID="{7B1063A4-6158-4A6B-8AAF-4171FCC27E05}" presName="spVertical1" presStyleCnt="0"/>
      <dgm:spPr/>
    </dgm:pt>
    <dgm:pt modelId="{34AEE804-5925-457C-A5D0-34EDB99BC928}" type="pres">
      <dgm:prSet presAssocID="{7B1063A4-6158-4A6B-8AAF-4171FCC27E0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B3C8AF4-474D-436A-A20D-5FF6A495A8E4}" type="pres">
      <dgm:prSet presAssocID="{7B1063A4-6158-4A6B-8AAF-4171FCC27E05}" presName="spVertical2" presStyleCnt="0"/>
      <dgm:spPr/>
    </dgm:pt>
    <dgm:pt modelId="{0A249C01-1212-4F8B-B338-61998F284B38}" type="pres">
      <dgm:prSet presAssocID="{7B1063A4-6158-4A6B-8AAF-4171FCC27E05}" presName="spVertical3" presStyleCnt="0"/>
      <dgm:spPr/>
    </dgm:pt>
    <dgm:pt modelId="{069B16C1-7C2A-4149-8963-3F7774FABE85}" type="pres">
      <dgm:prSet presAssocID="{4B9F5BDD-A440-4270-9A70-16D579558214}" presName="padding2" presStyleCnt="0"/>
      <dgm:spPr/>
    </dgm:pt>
    <dgm:pt modelId="{0E69D872-A9D4-47AE-B616-BF2F28EF25C6}" type="pres">
      <dgm:prSet presAssocID="{4B9F5BDD-A440-4270-9A70-16D579558214}" presName="negArrow" presStyleCnt="0"/>
      <dgm:spPr/>
    </dgm:pt>
    <dgm:pt modelId="{3B3DDAF0-983B-4600-AAD1-843F8740C33B}" type="pres">
      <dgm:prSet presAssocID="{4B9F5BDD-A440-4270-9A70-16D579558214}" presName="backgroundArrow" presStyleLbl="node1" presStyleIdx="0" presStyleCnt="1"/>
      <dgm:spPr/>
    </dgm:pt>
  </dgm:ptLst>
  <dgm:cxnLst>
    <dgm:cxn modelId="{C5218638-3EA6-40E6-8BAE-E6416F3CA9A8}" srcId="{4B9F5BDD-A440-4270-9A70-16D579558214}" destId="{7B1063A4-6158-4A6B-8AAF-4171FCC27E05}" srcOrd="2" destOrd="0" parTransId="{A65809B2-6471-4587-9D0A-175F6A355FE9}" sibTransId="{C0F1E03F-60CA-428F-97AA-74A6426B0B24}"/>
    <dgm:cxn modelId="{1D7BA95E-0052-4483-836B-E0502EFA04E8}" srcId="{4B9F5BDD-A440-4270-9A70-16D579558214}" destId="{56C656E4-61BB-4984-85BE-354765FF583E}" srcOrd="1" destOrd="0" parTransId="{723AD0CB-564F-4315-B6B2-795EFD7E32D1}" sibTransId="{39C834D4-E7EC-42B0-BC90-090629FAB5E2}"/>
    <dgm:cxn modelId="{36C16044-7D3F-4FA9-8F87-DB49675681DE}" type="presOf" srcId="{4B9F5BDD-A440-4270-9A70-16D579558214}" destId="{58C771F7-2382-418F-B826-F540371C728E}" srcOrd="0" destOrd="0" presId="urn:microsoft.com/office/officeart/2005/8/layout/hProcess3"/>
    <dgm:cxn modelId="{71E6787E-4074-4E1E-86BA-819DC69E97B5}" srcId="{4B9F5BDD-A440-4270-9A70-16D579558214}" destId="{C58D233E-989F-47DC-AF85-2F8CEC83B0A3}" srcOrd="0" destOrd="0" parTransId="{92FCA9CD-17D6-45F5-842D-88535DF08DD7}" sibTransId="{0C794304-925B-486D-B790-9B7B72B2CA24}"/>
    <dgm:cxn modelId="{11FE4E3F-93BD-4FF9-8B51-963035F23240}" type="presOf" srcId="{7B1063A4-6158-4A6B-8AAF-4171FCC27E05}" destId="{34AEE804-5925-457C-A5D0-34EDB99BC928}" srcOrd="0" destOrd="0" presId="urn:microsoft.com/office/officeart/2005/8/layout/hProcess3"/>
    <dgm:cxn modelId="{E7C3A3C6-48DC-4455-9D97-2E112E0B5FCB}" type="presOf" srcId="{C58D233E-989F-47DC-AF85-2F8CEC83B0A3}" destId="{6086E234-8CE1-487D-BBDF-D3693A43AD37}" srcOrd="0" destOrd="0" presId="urn:microsoft.com/office/officeart/2005/8/layout/hProcess3"/>
    <dgm:cxn modelId="{051D82B7-0F73-4FA9-8AB7-C2E0B3DD0038}" type="presOf" srcId="{56C656E4-61BB-4984-85BE-354765FF583E}" destId="{81926008-3AAF-423D-8C86-E2B1064882FD}" srcOrd="0" destOrd="0" presId="urn:microsoft.com/office/officeart/2005/8/layout/hProcess3"/>
    <dgm:cxn modelId="{C8637B3D-35C2-4E9D-B6EA-A9E8D365D6AA}" type="presParOf" srcId="{58C771F7-2382-418F-B826-F540371C728E}" destId="{7298227F-B1D2-4986-A980-6E3F112723FF}" srcOrd="0" destOrd="0" presId="urn:microsoft.com/office/officeart/2005/8/layout/hProcess3"/>
    <dgm:cxn modelId="{697BC569-992E-4389-8637-0B8C6B09339F}" type="presParOf" srcId="{58C771F7-2382-418F-B826-F540371C728E}" destId="{B10266C4-D407-439E-B6F3-A0EDE570B72F}" srcOrd="1" destOrd="0" presId="urn:microsoft.com/office/officeart/2005/8/layout/hProcess3"/>
    <dgm:cxn modelId="{236D2255-D062-4B8F-B1DD-471D8B9F8EA6}" type="presParOf" srcId="{B10266C4-D407-439E-B6F3-A0EDE570B72F}" destId="{E50831CA-DF3F-4C65-9A70-2D7845046247}" srcOrd="0" destOrd="0" presId="urn:microsoft.com/office/officeart/2005/8/layout/hProcess3"/>
    <dgm:cxn modelId="{6E1D7950-23E4-4CAB-8635-2ECE89179C30}" type="presParOf" srcId="{B10266C4-D407-439E-B6F3-A0EDE570B72F}" destId="{CBB236CF-004E-4F2C-AD6D-AB28F796A113}" srcOrd="1" destOrd="0" presId="urn:microsoft.com/office/officeart/2005/8/layout/hProcess3"/>
    <dgm:cxn modelId="{B3037219-F2EC-421A-A85E-F3296A676E75}" type="presParOf" srcId="{CBB236CF-004E-4F2C-AD6D-AB28F796A113}" destId="{5CCCB36C-A57C-40AE-87F3-5FBD7A6C1D8E}" srcOrd="0" destOrd="0" presId="urn:microsoft.com/office/officeart/2005/8/layout/hProcess3"/>
    <dgm:cxn modelId="{1719B7F2-0898-4AEA-9582-C412CDD0D9AF}" type="presParOf" srcId="{CBB236CF-004E-4F2C-AD6D-AB28F796A113}" destId="{6086E234-8CE1-487D-BBDF-D3693A43AD37}" srcOrd="1" destOrd="0" presId="urn:microsoft.com/office/officeart/2005/8/layout/hProcess3"/>
    <dgm:cxn modelId="{2F4BC1C0-C236-4D8F-92DD-C7532E79F487}" type="presParOf" srcId="{CBB236CF-004E-4F2C-AD6D-AB28F796A113}" destId="{C200EBAD-A995-45CB-83A1-2365091C32BE}" srcOrd="2" destOrd="0" presId="urn:microsoft.com/office/officeart/2005/8/layout/hProcess3"/>
    <dgm:cxn modelId="{943C55A8-8748-4EC9-9BA5-4C01FD8B9737}" type="presParOf" srcId="{CBB236CF-004E-4F2C-AD6D-AB28F796A113}" destId="{73D80F6E-B13C-4DBB-9A2D-A5791E41D48A}" srcOrd="3" destOrd="0" presId="urn:microsoft.com/office/officeart/2005/8/layout/hProcess3"/>
    <dgm:cxn modelId="{52446EDA-4A4E-4ADA-BBC7-0D4B37DB4AD4}" type="presParOf" srcId="{B10266C4-D407-439E-B6F3-A0EDE570B72F}" destId="{5661C7D9-F24F-4547-8ADC-866F5522DF81}" srcOrd="2" destOrd="0" presId="urn:microsoft.com/office/officeart/2005/8/layout/hProcess3"/>
    <dgm:cxn modelId="{47CA2EAD-A0E4-4F04-A36E-868F5F802077}" type="presParOf" srcId="{B10266C4-D407-439E-B6F3-A0EDE570B72F}" destId="{1802F4C5-5FBA-4DC5-8BD4-83C460379540}" srcOrd="3" destOrd="0" presId="urn:microsoft.com/office/officeart/2005/8/layout/hProcess3"/>
    <dgm:cxn modelId="{621945DF-9019-4779-8224-686EB261808D}" type="presParOf" srcId="{1802F4C5-5FBA-4DC5-8BD4-83C460379540}" destId="{FB817346-2F13-499F-8D40-FC4141B5A41C}" srcOrd="0" destOrd="0" presId="urn:microsoft.com/office/officeart/2005/8/layout/hProcess3"/>
    <dgm:cxn modelId="{D108E144-C141-41F0-9FDE-10B6698B4B5D}" type="presParOf" srcId="{1802F4C5-5FBA-4DC5-8BD4-83C460379540}" destId="{81926008-3AAF-423D-8C86-E2B1064882FD}" srcOrd="1" destOrd="0" presId="urn:microsoft.com/office/officeart/2005/8/layout/hProcess3"/>
    <dgm:cxn modelId="{EC7B3F98-B9A0-4B82-983E-19726C0C43F5}" type="presParOf" srcId="{1802F4C5-5FBA-4DC5-8BD4-83C460379540}" destId="{905E942D-B0AF-4144-B6C4-4ECEDB79A34D}" srcOrd="2" destOrd="0" presId="urn:microsoft.com/office/officeart/2005/8/layout/hProcess3"/>
    <dgm:cxn modelId="{EC2FA0D4-C819-4807-95D9-E12F03A5FA99}" type="presParOf" srcId="{1802F4C5-5FBA-4DC5-8BD4-83C460379540}" destId="{04F3D29A-26FD-43FA-83D7-2894BF46C62A}" srcOrd="3" destOrd="0" presId="urn:microsoft.com/office/officeart/2005/8/layout/hProcess3"/>
    <dgm:cxn modelId="{58B3AC98-C43C-4689-9C5E-BF5EAD903B07}" type="presParOf" srcId="{B10266C4-D407-439E-B6F3-A0EDE570B72F}" destId="{7AC91EDE-F080-4E19-9E7C-96C19987CA97}" srcOrd="4" destOrd="0" presId="urn:microsoft.com/office/officeart/2005/8/layout/hProcess3"/>
    <dgm:cxn modelId="{0FA22823-44D2-43AB-B972-1ECAEBF4E976}" type="presParOf" srcId="{B10266C4-D407-439E-B6F3-A0EDE570B72F}" destId="{B5B92C9C-8CED-4DA9-AB2F-CB5CCCC3238D}" srcOrd="5" destOrd="0" presId="urn:microsoft.com/office/officeart/2005/8/layout/hProcess3"/>
    <dgm:cxn modelId="{051CE56B-DA98-45B9-8B4C-836341479BC9}" type="presParOf" srcId="{B5B92C9C-8CED-4DA9-AB2F-CB5CCCC3238D}" destId="{17C36546-29DA-4F7C-962F-78637F1A5508}" srcOrd="0" destOrd="0" presId="urn:microsoft.com/office/officeart/2005/8/layout/hProcess3"/>
    <dgm:cxn modelId="{4725D8CA-2ED4-4908-BC0C-FD2BB66A880A}" type="presParOf" srcId="{B5B92C9C-8CED-4DA9-AB2F-CB5CCCC3238D}" destId="{34AEE804-5925-457C-A5D0-34EDB99BC928}" srcOrd="1" destOrd="0" presId="urn:microsoft.com/office/officeart/2005/8/layout/hProcess3"/>
    <dgm:cxn modelId="{ADA515BE-0592-4869-9CE2-DBDF97A91636}" type="presParOf" srcId="{B5B92C9C-8CED-4DA9-AB2F-CB5CCCC3238D}" destId="{2B3C8AF4-474D-436A-A20D-5FF6A495A8E4}" srcOrd="2" destOrd="0" presId="urn:microsoft.com/office/officeart/2005/8/layout/hProcess3"/>
    <dgm:cxn modelId="{430C878D-44BC-4144-B24A-1442CEBEA52F}" type="presParOf" srcId="{B5B92C9C-8CED-4DA9-AB2F-CB5CCCC3238D}" destId="{0A249C01-1212-4F8B-B338-61998F284B38}" srcOrd="3" destOrd="0" presId="urn:microsoft.com/office/officeart/2005/8/layout/hProcess3"/>
    <dgm:cxn modelId="{12A61F2B-4E77-4001-94E5-92B3F9C5DEBC}" type="presParOf" srcId="{B10266C4-D407-439E-B6F3-A0EDE570B72F}" destId="{069B16C1-7C2A-4149-8963-3F7774FABE85}" srcOrd="6" destOrd="0" presId="urn:microsoft.com/office/officeart/2005/8/layout/hProcess3"/>
    <dgm:cxn modelId="{20D61C04-84DE-49D0-8917-FC6E8E6EF43B}" type="presParOf" srcId="{B10266C4-D407-439E-B6F3-A0EDE570B72F}" destId="{0E69D872-A9D4-47AE-B616-BF2F28EF25C6}" srcOrd="7" destOrd="0" presId="urn:microsoft.com/office/officeart/2005/8/layout/hProcess3"/>
    <dgm:cxn modelId="{B0E92B79-5059-4A80-8385-2CE12C94B4EC}" type="presParOf" srcId="{B10266C4-D407-439E-B6F3-A0EDE570B72F}" destId="{3B3DDAF0-983B-4600-AAD1-843F8740C33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1CC73-DEB3-4CB0-8459-7D08FC40FAB4}">
      <dsp:nvSpPr>
        <dsp:cNvPr id="0" name=""/>
        <dsp:cNvSpPr/>
      </dsp:nvSpPr>
      <dsp:spPr>
        <a:xfrm>
          <a:off x="3139141" y="0"/>
          <a:ext cx="4075392" cy="36957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50546-7EF7-4BAD-8A26-CAC33AB471CF}">
      <dsp:nvSpPr>
        <dsp:cNvPr id="0" name=""/>
        <dsp:cNvSpPr/>
      </dsp:nvSpPr>
      <dsp:spPr>
        <a:xfrm>
          <a:off x="707770" y="1108710"/>
          <a:ext cx="4210224" cy="1478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DO-178B</a:t>
          </a:r>
          <a:endParaRPr lang="zh-CN" altLang="en-US" sz="6300" kern="1200" dirty="0"/>
        </a:p>
      </dsp:txBody>
      <dsp:txXfrm>
        <a:off x="779934" y="1180874"/>
        <a:ext cx="4065896" cy="1333952"/>
      </dsp:txXfrm>
    </dsp:sp>
    <dsp:sp modelId="{683D389A-D66A-4A64-B9A0-D249EFC6199C}">
      <dsp:nvSpPr>
        <dsp:cNvPr id="0" name=""/>
        <dsp:cNvSpPr/>
      </dsp:nvSpPr>
      <dsp:spPr>
        <a:xfrm>
          <a:off x="5435679" y="1108710"/>
          <a:ext cx="4210224" cy="1478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DO-178C</a:t>
          </a:r>
          <a:endParaRPr lang="zh-CN" altLang="en-US" sz="6300" kern="1200" dirty="0"/>
        </a:p>
      </dsp:txBody>
      <dsp:txXfrm>
        <a:off x="5507843" y="1180874"/>
        <a:ext cx="4065896" cy="1333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40A4-FCFE-46C9-AE4C-B8974CDC9E06}">
      <dsp:nvSpPr>
        <dsp:cNvPr id="0" name=""/>
        <dsp:cNvSpPr/>
      </dsp:nvSpPr>
      <dsp:spPr>
        <a:xfrm>
          <a:off x="0" y="648150"/>
          <a:ext cx="103536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B54ED-6758-4DE3-8653-75BEA4CE310B}">
      <dsp:nvSpPr>
        <dsp:cNvPr id="0" name=""/>
        <dsp:cNvSpPr/>
      </dsp:nvSpPr>
      <dsp:spPr>
        <a:xfrm>
          <a:off x="517683" y="13470"/>
          <a:ext cx="724757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高层规格描述</a:t>
          </a:r>
          <a:endParaRPr lang="zh-CN" altLang="en-US" sz="4300" kern="1200" dirty="0"/>
        </a:p>
      </dsp:txBody>
      <dsp:txXfrm>
        <a:off x="579648" y="75435"/>
        <a:ext cx="7123642" cy="1145430"/>
      </dsp:txXfrm>
    </dsp:sp>
    <dsp:sp modelId="{312A7954-5981-4C43-BB80-37E8EC113D4B}">
      <dsp:nvSpPr>
        <dsp:cNvPr id="0" name=""/>
        <dsp:cNvSpPr/>
      </dsp:nvSpPr>
      <dsp:spPr>
        <a:xfrm>
          <a:off x="0" y="2598630"/>
          <a:ext cx="103536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808F7-55BA-45C9-9831-F83E627890E6}">
      <dsp:nvSpPr>
        <dsp:cNvPr id="0" name=""/>
        <dsp:cNvSpPr/>
      </dsp:nvSpPr>
      <dsp:spPr>
        <a:xfrm>
          <a:off x="517683" y="1963950"/>
          <a:ext cx="724757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smtClean="0"/>
            <a:t>低层</a:t>
          </a:r>
          <a:r>
            <a:rPr lang="zh-CN" altLang="en-US" sz="4300" kern="1200" dirty="0" smtClean="0"/>
            <a:t>规格描述</a:t>
          </a:r>
          <a:endParaRPr lang="zh-CN" altLang="en-US" sz="4300" kern="1200" dirty="0"/>
        </a:p>
      </dsp:txBody>
      <dsp:txXfrm>
        <a:off x="579648" y="2025915"/>
        <a:ext cx="7123642" cy="1145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1FB5B-73E0-4DA0-A4B5-BAD2244CE716}">
      <dsp:nvSpPr>
        <dsp:cNvPr id="0" name=""/>
        <dsp:cNvSpPr/>
      </dsp:nvSpPr>
      <dsp:spPr>
        <a:xfrm>
          <a:off x="0" y="648150"/>
          <a:ext cx="103536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71D00-5472-4806-8B24-5CB0E31858CA}">
      <dsp:nvSpPr>
        <dsp:cNvPr id="0" name=""/>
        <dsp:cNvSpPr/>
      </dsp:nvSpPr>
      <dsp:spPr>
        <a:xfrm>
          <a:off x="517683" y="13470"/>
          <a:ext cx="724757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功能性行为</a:t>
          </a:r>
          <a:endParaRPr lang="zh-CN" altLang="en-US" sz="4300" kern="1200" dirty="0"/>
        </a:p>
      </dsp:txBody>
      <dsp:txXfrm>
        <a:off x="579648" y="75435"/>
        <a:ext cx="7123642" cy="1145430"/>
      </dsp:txXfrm>
    </dsp:sp>
    <dsp:sp modelId="{DE729D44-1FEA-480F-9D65-E9E5958F6970}">
      <dsp:nvSpPr>
        <dsp:cNvPr id="0" name=""/>
        <dsp:cNvSpPr/>
      </dsp:nvSpPr>
      <dsp:spPr>
        <a:xfrm>
          <a:off x="0" y="2598630"/>
          <a:ext cx="103536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922D1-AF88-4805-9968-E50B89204AAF}">
      <dsp:nvSpPr>
        <dsp:cNvPr id="0" name=""/>
        <dsp:cNvSpPr/>
      </dsp:nvSpPr>
      <dsp:spPr>
        <a:xfrm>
          <a:off x="517683" y="1963950"/>
          <a:ext cx="724757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鲁棒性行为</a:t>
          </a:r>
          <a:endParaRPr lang="zh-CN" altLang="en-US" sz="4300" kern="1200" dirty="0"/>
        </a:p>
      </dsp:txBody>
      <dsp:txXfrm>
        <a:off x="579648" y="2025915"/>
        <a:ext cx="7123642" cy="1145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93D05-9FBF-4BFB-BCB8-45115FC25FD3}">
      <dsp:nvSpPr>
        <dsp:cNvPr id="0" name=""/>
        <dsp:cNvSpPr/>
      </dsp:nvSpPr>
      <dsp:spPr>
        <a:xfrm rot="16200000">
          <a:off x="2405733" y="475013"/>
          <a:ext cx="2375965" cy="27649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215900" rIns="194310" bIns="21590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程序建立的输入与输出的关系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 rot="5400000">
        <a:off x="2327268" y="785490"/>
        <a:ext cx="2648901" cy="2143953"/>
      </dsp:txXfrm>
    </dsp:sp>
    <dsp:sp modelId="{35AEFE56-98CC-4F99-BB16-5FBC98F494CE}">
      <dsp:nvSpPr>
        <dsp:cNvPr id="0" name=""/>
        <dsp:cNvSpPr/>
      </dsp:nvSpPr>
      <dsp:spPr>
        <a:xfrm rot="5400000">
          <a:off x="5648727" y="391510"/>
          <a:ext cx="2375965" cy="2931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595" tIns="209550" rIns="125730" bIns="20955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bg1"/>
              </a:solidFill>
            </a:rPr>
            <a:t>需求确立的输入与输出的关系</a:t>
          </a:r>
          <a:endParaRPr lang="zh-CN" altLang="en-US" sz="3300" kern="1200" dirty="0">
            <a:solidFill>
              <a:schemeClr val="bg1"/>
            </a:solidFill>
          </a:endParaRPr>
        </a:p>
      </dsp:txBody>
      <dsp:txXfrm rot="-5400000">
        <a:off x="5370754" y="785489"/>
        <a:ext cx="2815906" cy="2143953"/>
      </dsp:txXfrm>
    </dsp:sp>
    <dsp:sp modelId="{70616B74-9096-4956-BD77-6F38E9B2A571}">
      <dsp:nvSpPr>
        <dsp:cNvPr id="0" name=""/>
        <dsp:cNvSpPr/>
      </dsp:nvSpPr>
      <dsp:spPr>
        <a:xfrm>
          <a:off x="4375988" y="0"/>
          <a:ext cx="1517897" cy="151782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14535-1930-456D-BC3E-A4B2F7BD6D60}">
      <dsp:nvSpPr>
        <dsp:cNvPr id="0" name=""/>
        <dsp:cNvSpPr/>
      </dsp:nvSpPr>
      <dsp:spPr>
        <a:xfrm rot="10800000">
          <a:off x="4375988" y="2177876"/>
          <a:ext cx="1517897" cy="151782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DDAF0-983B-4600-AAD1-843F8740C33B}">
      <dsp:nvSpPr>
        <dsp:cNvPr id="0" name=""/>
        <dsp:cNvSpPr/>
      </dsp:nvSpPr>
      <dsp:spPr>
        <a:xfrm>
          <a:off x="0" y="23207"/>
          <a:ext cx="10353675" cy="23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EE804-5925-457C-A5D0-34EDB99BC928}">
      <dsp:nvSpPr>
        <dsp:cNvPr id="0" name=""/>
        <dsp:cNvSpPr/>
      </dsp:nvSpPr>
      <dsp:spPr>
        <a:xfrm>
          <a:off x="7142263" y="599208"/>
          <a:ext cx="262380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语句</a:t>
          </a:r>
          <a:r>
            <a:rPr lang="en-US" altLang="zh-CN" sz="3200" kern="1200" dirty="0" smtClean="0"/>
            <a:t>C</a:t>
          </a:r>
          <a:endParaRPr lang="zh-CN" altLang="en-US" sz="3200" kern="1200" dirty="0"/>
        </a:p>
      </dsp:txBody>
      <dsp:txXfrm>
        <a:off x="7142263" y="599208"/>
        <a:ext cx="2623807" cy="1152000"/>
      </dsp:txXfrm>
    </dsp:sp>
    <dsp:sp modelId="{81926008-3AAF-423D-8C86-E2B1064882FD}">
      <dsp:nvSpPr>
        <dsp:cNvPr id="0" name=""/>
        <dsp:cNvSpPr/>
      </dsp:nvSpPr>
      <dsp:spPr>
        <a:xfrm>
          <a:off x="3993694" y="599208"/>
          <a:ext cx="262380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语句</a:t>
          </a:r>
          <a:r>
            <a:rPr lang="en-US" altLang="zh-CN" sz="3200" kern="1200" dirty="0" smtClean="0"/>
            <a:t>B</a:t>
          </a:r>
          <a:endParaRPr lang="zh-CN" altLang="en-US" sz="3200" kern="1200" dirty="0"/>
        </a:p>
      </dsp:txBody>
      <dsp:txXfrm>
        <a:off x="3993694" y="599208"/>
        <a:ext cx="2623807" cy="1152000"/>
      </dsp:txXfrm>
    </dsp:sp>
    <dsp:sp modelId="{6086E234-8CE1-487D-BBDF-D3693A43AD37}">
      <dsp:nvSpPr>
        <dsp:cNvPr id="0" name=""/>
        <dsp:cNvSpPr/>
      </dsp:nvSpPr>
      <dsp:spPr>
        <a:xfrm>
          <a:off x="845126" y="599208"/>
          <a:ext cx="262380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语句</a:t>
          </a:r>
          <a:r>
            <a:rPr lang="en-US" altLang="zh-CN" sz="3200" kern="1200" dirty="0" smtClean="0"/>
            <a:t>A</a:t>
          </a:r>
          <a:endParaRPr lang="zh-CN" altLang="en-US" sz="3200" kern="1200" dirty="0"/>
        </a:p>
      </dsp:txBody>
      <dsp:txXfrm>
        <a:off x="845126" y="599208"/>
        <a:ext cx="2623807" cy="11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6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85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2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0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3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2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6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4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6E30-970C-4E9B-A477-30D06C5C6678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7F67-348F-451A-9AB2-B14E3FA2B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5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B*</a:t>
            </a:r>
            <a:r>
              <a:rPr lang="zh-CN" altLang="en-US" dirty="0" smtClean="0"/>
              <a:t>语言解释器的实现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学生：</a:t>
            </a:r>
            <a:r>
              <a:rPr lang="zh-CN" altLang="en-US" dirty="0"/>
              <a:t>赵继</a:t>
            </a:r>
            <a:r>
              <a:rPr lang="zh-CN" altLang="en-US" dirty="0" smtClean="0"/>
              <a:t>伟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老师：马殿富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6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验证的正确性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1678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3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研究的核心内容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分支语句</a:t>
            </a:r>
            <a:endParaRPr lang="en-US" altLang="zh-CN" dirty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r>
              <a:rPr lang="zh-CN" altLang="en-US" dirty="0" smtClean="0"/>
              <a:t>数据结构的模型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传统解释器的语境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531848"/>
              </p:ext>
            </p:extLst>
          </p:nvPr>
        </p:nvGraphicFramePr>
        <p:xfrm>
          <a:off x="914400" y="3440784"/>
          <a:ext cx="10353675" cy="235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2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本解释器的语境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0" y="2178417"/>
            <a:ext cx="8943960" cy="33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数学归纳法</a:t>
            </a:r>
            <a:endParaRPr lang="en-US" altLang="zh-CN" dirty="0" smtClean="0"/>
          </a:p>
          <a:p>
            <a:r>
              <a:rPr lang="zh-CN" altLang="en-US" dirty="0"/>
              <a:t>便捷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zh-CN" altLang="en-US" dirty="0" smtClean="0"/>
              <a:t>迅速检测验证是否正确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4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常用数据结构的集合化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毕设基本研究流程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>
                <a:effectLst/>
              </a:rPr>
              <a:t>完成</a:t>
            </a:r>
            <a:r>
              <a:rPr lang="en-US" altLang="zh-CN" dirty="0">
                <a:effectLst/>
              </a:rPr>
              <a:t>B*</a:t>
            </a:r>
            <a:r>
              <a:rPr lang="zh-CN" altLang="zh-CN" dirty="0">
                <a:effectLst/>
              </a:rPr>
              <a:t>语言的语法分析器</a:t>
            </a:r>
          </a:p>
          <a:p>
            <a:pPr lvl="0"/>
            <a:r>
              <a:rPr lang="zh-CN" altLang="zh-CN" dirty="0">
                <a:effectLst/>
              </a:rPr>
              <a:t>确定一个包含循环语句与分支语句，以及基本数据结构运算的典型</a:t>
            </a:r>
            <a:r>
              <a:rPr lang="en-US" altLang="zh-CN" dirty="0">
                <a:effectLst/>
              </a:rPr>
              <a:t>B*</a:t>
            </a:r>
            <a:r>
              <a:rPr lang="zh-CN" altLang="zh-CN" dirty="0">
                <a:effectLst/>
              </a:rPr>
              <a:t>语言程序，完成这个程序的四元式表生成</a:t>
            </a:r>
          </a:p>
          <a:p>
            <a:pPr lvl="0"/>
            <a:r>
              <a:rPr lang="zh-CN" altLang="zh-CN" dirty="0">
                <a:effectLst/>
              </a:rPr>
              <a:t>分析这个典型程序生成的四元式表，着力于解决循环语句处理与非线性语境这两个研究核心内容</a:t>
            </a:r>
          </a:p>
          <a:p>
            <a:pPr lvl="0"/>
            <a:r>
              <a:rPr lang="zh-CN" altLang="zh-CN" dirty="0">
                <a:effectLst/>
              </a:rPr>
              <a:t>确定一个包含循环语句与分支语句，以及线性表数据结构运算的典型</a:t>
            </a:r>
            <a:r>
              <a:rPr lang="en-US" altLang="zh-CN" dirty="0">
                <a:effectLst/>
              </a:rPr>
              <a:t>B*</a:t>
            </a:r>
            <a:r>
              <a:rPr lang="zh-CN" altLang="zh-CN" dirty="0">
                <a:effectLst/>
              </a:rPr>
              <a:t>语言程序，完成这个程序的四元式表生成</a:t>
            </a:r>
          </a:p>
          <a:p>
            <a:pPr lvl="0"/>
            <a:r>
              <a:rPr lang="zh-CN" altLang="zh-CN" dirty="0">
                <a:effectLst/>
              </a:rPr>
              <a:t>分析包含线性表的四元式表，着力于解决常用数据集合化这个研究核心内容</a:t>
            </a:r>
          </a:p>
          <a:p>
            <a:pPr lvl="0"/>
            <a:r>
              <a:rPr lang="zh-CN" altLang="zh-CN" dirty="0">
                <a:effectLst/>
              </a:rPr>
              <a:t>将研究线性表的方法推广至其他常用数据结构</a:t>
            </a:r>
          </a:p>
          <a:p>
            <a:pPr lvl="0"/>
            <a:r>
              <a:rPr lang="zh-CN" altLang="zh-CN" dirty="0">
                <a:effectLst/>
              </a:rPr>
              <a:t>完整实现</a:t>
            </a:r>
            <a:r>
              <a:rPr lang="en-US" altLang="zh-CN" dirty="0">
                <a:effectLst/>
              </a:rPr>
              <a:t>B*</a:t>
            </a:r>
            <a:r>
              <a:rPr lang="zh-CN" altLang="zh-CN" dirty="0">
                <a:effectLst/>
              </a:rPr>
              <a:t>语言语法树的全部功能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1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分支语句部分基本完成</a:t>
            </a:r>
            <a:endParaRPr lang="en-US" altLang="zh-CN" dirty="0" smtClean="0"/>
          </a:p>
          <a:p>
            <a:r>
              <a:rPr lang="zh-CN" altLang="en-US" dirty="0" smtClean="0"/>
              <a:t>循环语句即将完成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15857"/>
              </p:ext>
            </p:extLst>
          </p:nvPr>
        </p:nvGraphicFramePr>
        <p:xfrm>
          <a:off x="2640784" y="1935921"/>
          <a:ext cx="7370482" cy="332748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668146"/>
                <a:gridCol w="4702336"/>
              </a:tblGrid>
              <a:tr h="28287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任务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92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2014.03.03---2014.03.17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阅读相关材料，准备开题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92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2014.03.18---2014.04.13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完成软件主体部分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92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2014.04.14---2014.04.18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中期检查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92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2014.04.19---2014.04.31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调整软件内容，最终完成软件本体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92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2014.05.01---2014.06.02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完成毕业论文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8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F35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2172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空客在板软件大小</a:t>
            </a:r>
            <a:endParaRPr lang="zh-CN" altLang="en-US" dirty="0"/>
          </a:p>
        </p:txBody>
      </p:sp>
      <p:graphicFrame>
        <p:nvGraphicFramePr>
          <p:cNvPr id="27" name="内容占位符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4579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标准更新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272614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3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ISO/IEC 15408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544279"/>
              </p:ext>
            </p:extLst>
          </p:nvPr>
        </p:nvGraphicFramePr>
        <p:xfrm>
          <a:off x="1715679" y="2196443"/>
          <a:ext cx="8653808" cy="373301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41963"/>
                <a:gridCol w="1441963"/>
                <a:gridCol w="1441963"/>
                <a:gridCol w="1441963"/>
                <a:gridCol w="1442978"/>
                <a:gridCol w="1442978"/>
              </a:tblGrid>
              <a:tr h="41231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CC</a:t>
                      </a:r>
                      <a:r>
                        <a:rPr lang="zh-CN" sz="1200" kern="100" dirty="0">
                          <a:effectLst/>
                        </a:rPr>
                        <a:t>级别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功能规约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高层设计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低层设计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代码实现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EAL1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EAL2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EAL3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EAL4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非形式化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EAL5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EAL6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48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EAL7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31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完全验证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形式化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形式化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程序描述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73894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1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程序行为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38077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1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程序的上下文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74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归纳表达式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08058" y="2633392"/>
                <a:ext cx="4965234" cy="11373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effectLst/>
                      </a:rPr>
                      <m:t>ω</m:t>
                    </m:r>
                    <m:d>
                      <m:dPr>
                        <m:ctrlPr>
                          <a:rPr lang="zh-CN" altLang="zh-CN" sz="40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4000" i="1">
                                <a:effectLst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4000">
                                <a:effectLst/>
                              </a:rPr>
                              <m:t>X</m:t>
                            </m:r>
                            <m:r>
                              <a:rPr lang="en-US" altLang="zh-CN" sz="4000" i="1">
                                <a:effectLst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000">
                                <a:effectLst/>
                              </a:rP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zh-CN" altLang="zh-CN" sz="4000" i="1">
                            <a:effectLst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effectLst/>
                          </a:rPr>
                          <m:t>Γ</m:t>
                        </m:r>
                      </m:e>
                    </m:d>
                    <m:r>
                      <a:rPr lang="en-US" altLang="zh-CN" sz="4000" i="1">
                        <a:effectLst/>
                      </a:rPr>
                      <m:t> ⊢</m:t>
                    </m:r>
                    <m:r>
                      <a:rPr lang="en-US" altLang="zh-CN" sz="4000" i="1">
                        <a:effectLst/>
                      </a:rPr>
                      <m:t>𝑅</m:t>
                    </m:r>
                    <m:r>
                      <a:rPr lang="en-US" altLang="zh-CN" sz="4000" i="1">
                        <a:effectLst/>
                      </a:rPr>
                      <m:t> ∧</m:t>
                    </m:r>
                    <m:r>
                      <a:rPr lang="en-US" altLang="zh-CN" sz="4000" i="1">
                        <a:effectLst/>
                      </a:rPr>
                      <m:t>𝑄</m:t>
                    </m:r>
                  </m:oMath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8058" y="2633392"/>
                <a:ext cx="4965234" cy="11373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34</TotalTime>
  <Words>397</Words>
  <Application>Microsoft Office PowerPoint</Application>
  <PresentationFormat>宽屏</PresentationFormat>
  <Paragraphs>116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Bookman Old Style</vt:lpstr>
      <vt:lpstr>Rockwell</vt:lpstr>
      <vt:lpstr>Times New Roman</vt:lpstr>
      <vt:lpstr>Damask</vt:lpstr>
      <vt:lpstr>B*语言解释器的实现</vt:lpstr>
      <vt:lpstr>F35</vt:lpstr>
      <vt:lpstr>空客在板软件大小</vt:lpstr>
      <vt:lpstr>标准更新</vt:lpstr>
      <vt:lpstr>ISO/IEC 15408</vt:lpstr>
      <vt:lpstr>程序描述</vt:lpstr>
      <vt:lpstr>程序行为</vt:lpstr>
      <vt:lpstr>语境</vt:lpstr>
      <vt:lpstr>归纳表达式</vt:lpstr>
      <vt:lpstr>验证的正确性</vt:lpstr>
      <vt:lpstr>研究的核心内容</vt:lpstr>
      <vt:lpstr>传统解释器的语境</vt:lpstr>
      <vt:lpstr>本解释器的语境</vt:lpstr>
      <vt:lpstr>循环语句</vt:lpstr>
      <vt:lpstr>数据结构</vt:lpstr>
      <vt:lpstr>毕设基本研究流程</vt:lpstr>
      <vt:lpstr>目前的进度</vt:lpstr>
      <vt:lpstr>时间安排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B*语言解释器的实现</dc:title>
  <dc:creator>zhao</dc:creator>
  <cp:lastModifiedBy>zhao</cp:lastModifiedBy>
  <cp:revision>7</cp:revision>
  <dcterms:created xsi:type="dcterms:W3CDTF">2014-03-18T13:32:24Z</dcterms:created>
  <dcterms:modified xsi:type="dcterms:W3CDTF">2014-03-18T14:06:51Z</dcterms:modified>
</cp:coreProperties>
</file>