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470" r:id="rId5"/>
    <p:sldId id="389" r:id="rId6"/>
    <p:sldId id="487" r:id="rId7"/>
    <p:sldId id="502" r:id="rId8"/>
    <p:sldId id="428" r:id="rId9"/>
    <p:sldId id="4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75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5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5.tif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6.tif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2160" y="2541905"/>
            <a:ext cx="5567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5-9 </a:t>
            </a:r>
            <a:r>
              <a:rPr lang="zh-CN" altLang="en-US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周日汇报</a:t>
            </a:r>
            <a:endParaRPr lang="zh-CN" altLang="en-US" sz="6000">
              <a:solidFill>
                <a:srgbClr val="42575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89880" y="3556635"/>
            <a:ext cx="3228340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170" y="3620135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Simple and beauty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 descr="49"/>
          <p:cNvPicPr>
            <a:picLocks noChangeAspect="1"/>
          </p:cNvPicPr>
          <p:nvPr/>
        </p:nvPicPr>
        <p:blipFill>
          <a:blip r:embed="rId1"/>
          <a:srcRect l="37163" t="19981" b="44690"/>
          <a:stretch>
            <a:fillRect/>
          </a:stretch>
        </p:blipFill>
        <p:spPr>
          <a:xfrm>
            <a:off x="7124065" y="3119755"/>
            <a:ext cx="3392805" cy="1907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27375" y="2684145"/>
            <a:ext cx="7433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遇到的问题：分页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3640" y="1080135"/>
            <a:ext cx="4340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27555" y="1334135"/>
            <a:ext cx="7231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问题描述：不清楚仅仅是一个范型数组，其中并没有存储</a:t>
            </a:r>
            <a:r>
              <a:rPr lang="en-US" altLang="zh-CN" sz="2400"/>
              <a:t>size</a:t>
            </a:r>
            <a:r>
              <a:rPr lang="zh-CN" altLang="en-US" sz="2400"/>
              <a:t>，又如何能精准的展示</a:t>
            </a:r>
            <a:r>
              <a:rPr lang="en-US" altLang="zh-CN" sz="2400"/>
              <a:t>10</a:t>
            </a:r>
            <a:r>
              <a:rPr lang="zh-CN" altLang="en-US" sz="2400"/>
              <a:t>个数据呢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728595"/>
            <a:ext cx="7029450" cy="1400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450080"/>
            <a:ext cx="7029450" cy="1704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7555" y="1224280"/>
            <a:ext cx="5973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没有看到继承！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45" y="2217420"/>
            <a:ext cx="4887595" cy="1035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35" y="4025265"/>
            <a:ext cx="4972050" cy="923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7555" y="1224280"/>
            <a:ext cx="5973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在子类中重新对</a:t>
            </a:r>
            <a:r>
              <a:rPr lang="en-US" altLang="zh-CN" sz="2400"/>
              <a:t>content</a:t>
            </a:r>
            <a:r>
              <a:rPr lang="zh-CN" altLang="en-US" sz="2400"/>
              <a:t>赋值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5" y="2646680"/>
            <a:ext cx="7649210" cy="1076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2855" y="2805430"/>
            <a:ext cx="532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第三部分：本周总结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02640" y="87503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10373995" y="5268595"/>
            <a:ext cx="1224915" cy="1158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75485" y="1350010"/>
            <a:ext cx="8398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本周收获：通过对老师和学长编写的代码的学习，了解到了更多的规范，如以下：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480310"/>
            <a:ext cx="5505450" cy="3275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altLang="en-US" sz="6000">
              <a:solidFill>
                <a:srgbClr val="42575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81830" y="3620135"/>
            <a:ext cx="3228340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83710" y="3710940"/>
            <a:ext cx="3624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Thank you for watching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文字</Application>
  <PresentationFormat>宽屏</PresentationFormat>
  <Paragraphs>21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宋体</vt:lpstr>
      <vt:lpstr>汉仪书宋二KW</vt:lpstr>
      <vt:lpstr>Calibri</vt:lpstr>
      <vt:lpstr>新宋体</vt:lpstr>
      <vt:lpstr>Helvetica Neue</vt:lpstr>
      <vt:lpstr>宋体</vt:lpstr>
      <vt:lpstr>Arial Unicode MS</vt:lpstr>
      <vt:lpstr>微软雅黑</vt:lpstr>
      <vt:lpstr>儷宋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jincheng</cp:lastModifiedBy>
  <cp:revision>77</cp:revision>
  <dcterms:created xsi:type="dcterms:W3CDTF">2021-05-09T07:27:56Z</dcterms:created>
  <dcterms:modified xsi:type="dcterms:W3CDTF">2021-05-09T07:27:56Z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